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419" r:id="rId2"/>
    <p:sldId id="257" r:id="rId3"/>
    <p:sldId id="256" r:id="rId4"/>
    <p:sldId id="434" r:id="rId5"/>
    <p:sldId id="435" r:id="rId6"/>
    <p:sldId id="428" r:id="rId7"/>
    <p:sldId id="258" r:id="rId8"/>
    <p:sldId id="268" r:id="rId9"/>
    <p:sldId id="335" r:id="rId10"/>
    <p:sldId id="259" r:id="rId11"/>
    <p:sldId id="420" r:id="rId12"/>
    <p:sldId id="421" r:id="rId13"/>
    <p:sldId id="424" r:id="rId14"/>
    <p:sldId id="425" r:id="rId15"/>
    <p:sldId id="426" r:id="rId16"/>
    <p:sldId id="427" r:id="rId17"/>
    <p:sldId id="429" r:id="rId18"/>
    <p:sldId id="430" r:id="rId19"/>
    <p:sldId id="431" r:id="rId20"/>
    <p:sldId id="432" r:id="rId21"/>
    <p:sldId id="433" r:id="rId22"/>
    <p:sldId id="273" r:id="rId23"/>
    <p:sldId id="264" r:id="rId24"/>
    <p:sldId id="436" r:id="rId25"/>
    <p:sldId id="274" r:id="rId26"/>
    <p:sldId id="41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7F0"/>
    <a:srgbClr val="EF6771"/>
    <a:srgbClr val="B4D985"/>
    <a:srgbClr val="CBEAF5"/>
    <a:srgbClr val="FEDFA8"/>
    <a:srgbClr val="B7E3F9"/>
    <a:srgbClr val="A8DBF2"/>
    <a:srgbClr val="FDDA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86" d="100"/>
          <a:sy n="86" d="100"/>
        </p:scale>
        <p:origin x="109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C76AF-61F8-4A8F-B90C-F62460C38298}"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DBE0B-4D20-4C11-A51B-993DE6B6F55D}" type="slidenum">
              <a:rPr lang="en-US" smtClean="0"/>
              <a:t>‹#›</a:t>
            </a:fld>
            <a:endParaRPr lang="en-US"/>
          </a:p>
        </p:txBody>
      </p:sp>
    </p:spTree>
    <p:extLst>
      <p:ext uri="{BB962C8B-B14F-4D97-AF65-F5344CB8AC3E}">
        <p14:creationId xmlns:p14="http://schemas.microsoft.com/office/powerpoint/2010/main" val="4220215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A06F3-469F-81CE-0780-69C6B1D10E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93679CF-EF4D-D02C-7BF8-E89B592E8E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1E38512-DB7E-5C77-E8EC-EA1796355C31}"/>
              </a:ext>
            </a:extLst>
          </p:cNvPr>
          <p:cNvSpPr>
            <a:spLocks noGrp="1"/>
          </p:cNvSpPr>
          <p:nvPr>
            <p:ph type="dt" sz="half" idx="10"/>
          </p:nvPr>
        </p:nvSpPr>
        <p:spPr/>
        <p:txBody>
          <a:bodyPr/>
          <a:lstStyle/>
          <a:p>
            <a:fld id="{75FD2499-8AD1-4AB6-AEE9-D285CB219267}" type="datetimeFigureOut">
              <a:rPr lang="en-US" smtClean="0"/>
              <a:t>9/24/2025</a:t>
            </a:fld>
            <a:endParaRPr lang="en-US"/>
          </a:p>
        </p:txBody>
      </p:sp>
      <p:sp>
        <p:nvSpPr>
          <p:cNvPr id="5" name="Footer Placeholder 4">
            <a:extLst>
              <a:ext uri="{FF2B5EF4-FFF2-40B4-BE49-F238E27FC236}">
                <a16:creationId xmlns:a16="http://schemas.microsoft.com/office/drawing/2014/main" xmlns="" id="{CE4FBB29-A28E-C8D3-62D5-5BBF1B82B9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4DFE2D9-F287-CBA8-B781-B3C8CF18CD3E}"/>
              </a:ext>
            </a:extLst>
          </p:cNvPr>
          <p:cNvSpPr>
            <a:spLocks noGrp="1"/>
          </p:cNvSpPr>
          <p:nvPr>
            <p:ph type="sldNum" sz="quarter" idx="12"/>
          </p:nvPr>
        </p:nvSpPr>
        <p:spPr/>
        <p:txBody>
          <a:bodyPr/>
          <a:lstStyle/>
          <a:p>
            <a:fld id="{777CD16D-70ED-4FFA-90C0-D4B149CE859D}" type="slidenum">
              <a:rPr lang="en-US" smtClean="0"/>
              <a:t>‹#›</a:t>
            </a:fld>
            <a:endParaRPr lang="en-US"/>
          </a:p>
        </p:txBody>
      </p:sp>
    </p:spTree>
    <p:extLst>
      <p:ext uri="{BB962C8B-B14F-4D97-AF65-F5344CB8AC3E}">
        <p14:creationId xmlns:p14="http://schemas.microsoft.com/office/powerpoint/2010/main" val="2421076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B215B4-E20B-14AD-B826-8E58F64C5A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251DBA6-9EEC-60DD-41C4-CA53FC8B86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D38756-6352-B976-B733-46D0329AA953}"/>
              </a:ext>
            </a:extLst>
          </p:cNvPr>
          <p:cNvSpPr>
            <a:spLocks noGrp="1"/>
          </p:cNvSpPr>
          <p:nvPr>
            <p:ph type="dt" sz="half" idx="10"/>
          </p:nvPr>
        </p:nvSpPr>
        <p:spPr/>
        <p:txBody>
          <a:bodyPr/>
          <a:lstStyle/>
          <a:p>
            <a:fld id="{75FD2499-8AD1-4AB6-AEE9-D285CB219267}" type="datetimeFigureOut">
              <a:rPr lang="en-US" smtClean="0"/>
              <a:t>9/24/2025</a:t>
            </a:fld>
            <a:endParaRPr lang="en-US"/>
          </a:p>
        </p:txBody>
      </p:sp>
      <p:sp>
        <p:nvSpPr>
          <p:cNvPr id="5" name="Footer Placeholder 4">
            <a:extLst>
              <a:ext uri="{FF2B5EF4-FFF2-40B4-BE49-F238E27FC236}">
                <a16:creationId xmlns:a16="http://schemas.microsoft.com/office/drawing/2014/main" xmlns="" id="{08C528CF-268E-55BC-A117-9CB1D9C6A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2E358AD-448A-92FF-FFD0-D0867B7FD07F}"/>
              </a:ext>
            </a:extLst>
          </p:cNvPr>
          <p:cNvSpPr>
            <a:spLocks noGrp="1"/>
          </p:cNvSpPr>
          <p:nvPr>
            <p:ph type="sldNum" sz="quarter" idx="12"/>
          </p:nvPr>
        </p:nvSpPr>
        <p:spPr/>
        <p:txBody>
          <a:bodyPr/>
          <a:lstStyle/>
          <a:p>
            <a:fld id="{777CD16D-70ED-4FFA-90C0-D4B149CE859D}" type="slidenum">
              <a:rPr lang="en-US" smtClean="0"/>
              <a:t>‹#›</a:t>
            </a:fld>
            <a:endParaRPr lang="en-US"/>
          </a:p>
        </p:txBody>
      </p:sp>
    </p:spTree>
    <p:extLst>
      <p:ext uri="{BB962C8B-B14F-4D97-AF65-F5344CB8AC3E}">
        <p14:creationId xmlns:p14="http://schemas.microsoft.com/office/powerpoint/2010/main" val="3639053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3D1C5F0-BA16-8426-F71C-C62EEF8EC4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9F40B77-F3CE-C457-2C40-3105F93CE0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24A925-502E-1D68-D2F8-045886FECB8A}"/>
              </a:ext>
            </a:extLst>
          </p:cNvPr>
          <p:cNvSpPr>
            <a:spLocks noGrp="1"/>
          </p:cNvSpPr>
          <p:nvPr>
            <p:ph type="dt" sz="half" idx="10"/>
          </p:nvPr>
        </p:nvSpPr>
        <p:spPr/>
        <p:txBody>
          <a:bodyPr/>
          <a:lstStyle/>
          <a:p>
            <a:fld id="{75FD2499-8AD1-4AB6-AEE9-D285CB219267}" type="datetimeFigureOut">
              <a:rPr lang="en-US" smtClean="0"/>
              <a:t>9/24/2025</a:t>
            </a:fld>
            <a:endParaRPr lang="en-US"/>
          </a:p>
        </p:txBody>
      </p:sp>
      <p:sp>
        <p:nvSpPr>
          <p:cNvPr id="5" name="Footer Placeholder 4">
            <a:extLst>
              <a:ext uri="{FF2B5EF4-FFF2-40B4-BE49-F238E27FC236}">
                <a16:creationId xmlns:a16="http://schemas.microsoft.com/office/drawing/2014/main" xmlns="" id="{FAB5C6C0-9351-36E0-F8AA-FD11E2E733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01A101-B65C-4162-85BC-BB1428FB22C6}"/>
              </a:ext>
            </a:extLst>
          </p:cNvPr>
          <p:cNvSpPr>
            <a:spLocks noGrp="1"/>
          </p:cNvSpPr>
          <p:nvPr>
            <p:ph type="sldNum" sz="quarter" idx="12"/>
          </p:nvPr>
        </p:nvSpPr>
        <p:spPr/>
        <p:txBody>
          <a:bodyPr/>
          <a:lstStyle/>
          <a:p>
            <a:fld id="{777CD16D-70ED-4FFA-90C0-D4B149CE859D}" type="slidenum">
              <a:rPr lang="en-US" smtClean="0"/>
              <a:t>‹#›</a:t>
            </a:fld>
            <a:endParaRPr lang="en-US"/>
          </a:p>
        </p:txBody>
      </p:sp>
    </p:spTree>
    <p:extLst>
      <p:ext uri="{BB962C8B-B14F-4D97-AF65-F5344CB8AC3E}">
        <p14:creationId xmlns:p14="http://schemas.microsoft.com/office/powerpoint/2010/main" val="2692425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41EE2-4057-E74D-2FD6-76EEEEC42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B3AA1DE-1028-79D6-9DA0-60D25BB2F4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BAE1E1A-D772-CF11-1513-428D6BE43864}"/>
              </a:ext>
            </a:extLst>
          </p:cNvPr>
          <p:cNvSpPr>
            <a:spLocks noGrp="1"/>
          </p:cNvSpPr>
          <p:nvPr>
            <p:ph type="dt" sz="half" idx="10"/>
          </p:nvPr>
        </p:nvSpPr>
        <p:spPr/>
        <p:txBody>
          <a:bodyPr/>
          <a:lstStyle/>
          <a:p>
            <a:fld id="{75FD2499-8AD1-4AB6-AEE9-D285CB219267}" type="datetimeFigureOut">
              <a:rPr lang="en-US" smtClean="0"/>
              <a:t>9/24/2025</a:t>
            </a:fld>
            <a:endParaRPr lang="en-US"/>
          </a:p>
        </p:txBody>
      </p:sp>
      <p:sp>
        <p:nvSpPr>
          <p:cNvPr id="5" name="Footer Placeholder 4">
            <a:extLst>
              <a:ext uri="{FF2B5EF4-FFF2-40B4-BE49-F238E27FC236}">
                <a16:creationId xmlns:a16="http://schemas.microsoft.com/office/drawing/2014/main" xmlns="" id="{4FB9BF6C-A25E-8E07-B0EA-EC2538821A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BA74E58-FD75-7D01-141E-2CDEDE1A57F6}"/>
              </a:ext>
            </a:extLst>
          </p:cNvPr>
          <p:cNvSpPr>
            <a:spLocks noGrp="1"/>
          </p:cNvSpPr>
          <p:nvPr>
            <p:ph type="sldNum" sz="quarter" idx="12"/>
          </p:nvPr>
        </p:nvSpPr>
        <p:spPr/>
        <p:txBody>
          <a:bodyPr/>
          <a:lstStyle/>
          <a:p>
            <a:fld id="{777CD16D-70ED-4FFA-90C0-D4B149CE859D}" type="slidenum">
              <a:rPr lang="en-US" smtClean="0"/>
              <a:t>‹#›</a:t>
            </a:fld>
            <a:endParaRPr lang="en-US"/>
          </a:p>
        </p:txBody>
      </p:sp>
    </p:spTree>
    <p:extLst>
      <p:ext uri="{BB962C8B-B14F-4D97-AF65-F5344CB8AC3E}">
        <p14:creationId xmlns:p14="http://schemas.microsoft.com/office/powerpoint/2010/main" val="2581426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45EE79-0CC0-AF38-7FC6-3C7F0A09B3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75591DE-4263-631A-3600-DC0B43650D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3B744D2-BCE0-CADD-DAC6-71C5865AE34F}"/>
              </a:ext>
            </a:extLst>
          </p:cNvPr>
          <p:cNvSpPr>
            <a:spLocks noGrp="1"/>
          </p:cNvSpPr>
          <p:nvPr>
            <p:ph type="dt" sz="half" idx="10"/>
          </p:nvPr>
        </p:nvSpPr>
        <p:spPr/>
        <p:txBody>
          <a:bodyPr/>
          <a:lstStyle/>
          <a:p>
            <a:fld id="{75FD2499-8AD1-4AB6-AEE9-D285CB219267}" type="datetimeFigureOut">
              <a:rPr lang="en-US" smtClean="0"/>
              <a:t>9/24/2025</a:t>
            </a:fld>
            <a:endParaRPr lang="en-US"/>
          </a:p>
        </p:txBody>
      </p:sp>
      <p:sp>
        <p:nvSpPr>
          <p:cNvPr id="5" name="Footer Placeholder 4">
            <a:extLst>
              <a:ext uri="{FF2B5EF4-FFF2-40B4-BE49-F238E27FC236}">
                <a16:creationId xmlns:a16="http://schemas.microsoft.com/office/drawing/2014/main" xmlns="" id="{6B784BF2-804E-152C-F459-E90B43B358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555FAB-4FA0-AAC0-F613-961D81BDF06F}"/>
              </a:ext>
            </a:extLst>
          </p:cNvPr>
          <p:cNvSpPr>
            <a:spLocks noGrp="1"/>
          </p:cNvSpPr>
          <p:nvPr>
            <p:ph type="sldNum" sz="quarter" idx="12"/>
          </p:nvPr>
        </p:nvSpPr>
        <p:spPr/>
        <p:txBody>
          <a:bodyPr/>
          <a:lstStyle/>
          <a:p>
            <a:fld id="{777CD16D-70ED-4FFA-90C0-D4B149CE859D}" type="slidenum">
              <a:rPr lang="en-US" smtClean="0"/>
              <a:t>‹#›</a:t>
            </a:fld>
            <a:endParaRPr lang="en-US"/>
          </a:p>
        </p:txBody>
      </p:sp>
    </p:spTree>
    <p:extLst>
      <p:ext uri="{BB962C8B-B14F-4D97-AF65-F5344CB8AC3E}">
        <p14:creationId xmlns:p14="http://schemas.microsoft.com/office/powerpoint/2010/main" val="2991939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72C0C9-316A-5581-93A3-034A494697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12A72B-9A76-876E-4F2B-6182B02C0F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DB1643A-1BE0-135E-5298-16939F0BEB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A46FBE8-D62D-FBDC-A611-F913E6C7DE65}"/>
              </a:ext>
            </a:extLst>
          </p:cNvPr>
          <p:cNvSpPr>
            <a:spLocks noGrp="1"/>
          </p:cNvSpPr>
          <p:nvPr>
            <p:ph type="dt" sz="half" idx="10"/>
          </p:nvPr>
        </p:nvSpPr>
        <p:spPr/>
        <p:txBody>
          <a:bodyPr/>
          <a:lstStyle/>
          <a:p>
            <a:fld id="{75FD2499-8AD1-4AB6-AEE9-D285CB219267}" type="datetimeFigureOut">
              <a:rPr lang="en-US" smtClean="0"/>
              <a:t>9/24/2025</a:t>
            </a:fld>
            <a:endParaRPr lang="en-US"/>
          </a:p>
        </p:txBody>
      </p:sp>
      <p:sp>
        <p:nvSpPr>
          <p:cNvPr id="6" name="Footer Placeholder 5">
            <a:extLst>
              <a:ext uri="{FF2B5EF4-FFF2-40B4-BE49-F238E27FC236}">
                <a16:creationId xmlns:a16="http://schemas.microsoft.com/office/drawing/2014/main" xmlns="" id="{F3B2BE72-A297-7614-B1DB-63FD1F8FD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4AB3333-4F1D-6410-0D2F-6D4C56782D9E}"/>
              </a:ext>
            </a:extLst>
          </p:cNvPr>
          <p:cNvSpPr>
            <a:spLocks noGrp="1"/>
          </p:cNvSpPr>
          <p:nvPr>
            <p:ph type="sldNum" sz="quarter" idx="12"/>
          </p:nvPr>
        </p:nvSpPr>
        <p:spPr/>
        <p:txBody>
          <a:bodyPr/>
          <a:lstStyle/>
          <a:p>
            <a:fld id="{777CD16D-70ED-4FFA-90C0-D4B149CE859D}" type="slidenum">
              <a:rPr lang="en-US" smtClean="0"/>
              <a:t>‹#›</a:t>
            </a:fld>
            <a:endParaRPr lang="en-US"/>
          </a:p>
        </p:txBody>
      </p:sp>
    </p:spTree>
    <p:extLst>
      <p:ext uri="{BB962C8B-B14F-4D97-AF65-F5344CB8AC3E}">
        <p14:creationId xmlns:p14="http://schemas.microsoft.com/office/powerpoint/2010/main" val="2515439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FA69EC-1E56-E4E8-47CC-8E171BD9B8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25D6A5D-7DAA-C378-C174-4C7CF9B9DF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D3A0500-6F41-7078-1219-A55EFB387C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7CB844F-FF20-8F26-D6F8-107DF581E2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F4C4261-8388-A56A-8B2A-C78B444773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AFD6812-25CC-194E-B6FD-6E7D9B6C9972}"/>
              </a:ext>
            </a:extLst>
          </p:cNvPr>
          <p:cNvSpPr>
            <a:spLocks noGrp="1"/>
          </p:cNvSpPr>
          <p:nvPr>
            <p:ph type="dt" sz="half" idx="10"/>
          </p:nvPr>
        </p:nvSpPr>
        <p:spPr/>
        <p:txBody>
          <a:bodyPr/>
          <a:lstStyle/>
          <a:p>
            <a:fld id="{75FD2499-8AD1-4AB6-AEE9-D285CB219267}" type="datetimeFigureOut">
              <a:rPr lang="en-US" smtClean="0"/>
              <a:t>9/24/2025</a:t>
            </a:fld>
            <a:endParaRPr lang="en-US"/>
          </a:p>
        </p:txBody>
      </p:sp>
      <p:sp>
        <p:nvSpPr>
          <p:cNvPr id="8" name="Footer Placeholder 7">
            <a:extLst>
              <a:ext uri="{FF2B5EF4-FFF2-40B4-BE49-F238E27FC236}">
                <a16:creationId xmlns:a16="http://schemas.microsoft.com/office/drawing/2014/main" xmlns="" id="{58B05A3A-71A8-4483-ED59-B2E31189F6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A5A4584-3484-2C1D-02CD-73121C0EC70F}"/>
              </a:ext>
            </a:extLst>
          </p:cNvPr>
          <p:cNvSpPr>
            <a:spLocks noGrp="1"/>
          </p:cNvSpPr>
          <p:nvPr>
            <p:ph type="sldNum" sz="quarter" idx="12"/>
          </p:nvPr>
        </p:nvSpPr>
        <p:spPr/>
        <p:txBody>
          <a:bodyPr/>
          <a:lstStyle/>
          <a:p>
            <a:fld id="{777CD16D-70ED-4FFA-90C0-D4B149CE859D}" type="slidenum">
              <a:rPr lang="en-US" smtClean="0"/>
              <a:t>‹#›</a:t>
            </a:fld>
            <a:endParaRPr lang="en-US"/>
          </a:p>
        </p:txBody>
      </p:sp>
    </p:spTree>
    <p:extLst>
      <p:ext uri="{BB962C8B-B14F-4D97-AF65-F5344CB8AC3E}">
        <p14:creationId xmlns:p14="http://schemas.microsoft.com/office/powerpoint/2010/main" val="4262933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DCD4A-16B0-73E5-6719-01B5E0C278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E5FB5BB-8187-ECC6-F4FA-2FC9FC7BFA4C}"/>
              </a:ext>
            </a:extLst>
          </p:cNvPr>
          <p:cNvSpPr>
            <a:spLocks noGrp="1"/>
          </p:cNvSpPr>
          <p:nvPr>
            <p:ph type="dt" sz="half" idx="10"/>
          </p:nvPr>
        </p:nvSpPr>
        <p:spPr/>
        <p:txBody>
          <a:bodyPr/>
          <a:lstStyle/>
          <a:p>
            <a:fld id="{75FD2499-8AD1-4AB6-AEE9-D285CB219267}" type="datetimeFigureOut">
              <a:rPr lang="en-US" smtClean="0"/>
              <a:t>9/24/2025</a:t>
            </a:fld>
            <a:endParaRPr lang="en-US"/>
          </a:p>
        </p:txBody>
      </p:sp>
      <p:sp>
        <p:nvSpPr>
          <p:cNvPr id="4" name="Footer Placeholder 3">
            <a:extLst>
              <a:ext uri="{FF2B5EF4-FFF2-40B4-BE49-F238E27FC236}">
                <a16:creationId xmlns:a16="http://schemas.microsoft.com/office/drawing/2014/main" xmlns="" id="{2F084129-3828-8E19-0DC6-02DC6E6066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6F29AB5-BD91-03C5-8607-66CCA7785233}"/>
              </a:ext>
            </a:extLst>
          </p:cNvPr>
          <p:cNvSpPr>
            <a:spLocks noGrp="1"/>
          </p:cNvSpPr>
          <p:nvPr>
            <p:ph type="sldNum" sz="quarter" idx="12"/>
          </p:nvPr>
        </p:nvSpPr>
        <p:spPr/>
        <p:txBody>
          <a:bodyPr/>
          <a:lstStyle/>
          <a:p>
            <a:fld id="{777CD16D-70ED-4FFA-90C0-D4B149CE859D}" type="slidenum">
              <a:rPr lang="en-US" smtClean="0"/>
              <a:t>‹#›</a:t>
            </a:fld>
            <a:endParaRPr lang="en-US"/>
          </a:p>
        </p:txBody>
      </p:sp>
    </p:spTree>
    <p:extLst>
      <p:ext uri="{BB962C8B-B14F-4D97-AF65-F5344CB8AC3E}">
        <p14:creationId xmlns:p14="http://schemas.microsoft.com/office/powerpoint/2010/main" val="4042833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BDC0111-DF1A-E3E1-FA5F-4A82F11D960C}"/>
              </a:ext>
            </a:extLst>
          </p:cNvPr>
          <p:cNvSpPr>
            <a:spLocks noGrp="1"/>
          </p:cNvSpPr>
          <p:nvPr>
            <p:ph type="dt" sz="half" idx="10"/>
          </p:nvPr>
        </p:nvSpPr>
        <p:spPr/>
        <p:txBody>
          <a:bodyPr/>
          <a:lstStyle/>
          <a:p>
            <a:fld id="{75FD2499-8AD1-4AB6-AEE9-D285CB219267}" type="datetimeFigureOut">
              <a:rPr lang="en-US" smtClean="0"/>
              <a:t>9/24/2025</a:t>
            </a:fld>
            <a:endParaRPr lang="en-US"/>
          </a:p>
        </p:txBody>
      </p:sp>
      <p:sp>
        <p:nvSpPr>
          <p:cNvPr id="3" name="Footer Placeholder 2">
            <a:extLst>
              <a:ext uri="{FF2B5EF4-FFF2-40B4-BE49-F238E27FC236}">
                <a16:creationId xmlns:a16="http://schemas.microsoft.com/office/drawing/2014/main" xmlns="" id="{B806D98E-CAA4-F3B2-7379-16EE92A1F1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C38432D-20CF-966C-587E-5F00808FAA19}"/>
              </a:ext>
            </a:extLst>
          </p:cNvPr>
          <p:cNvSpPr>
            <a:spLocks noGrp="1"/>
          </p:cNvSpPr>
          <p:nvPr>
            <p:ph type="sldNum" sz="quarter" idx="12"/>
          </p:nvPr>
        </p:nvSpPr>
        <p:spPr/>
        <p:txBody>
          <a:bodyPr/>
          <a:lstStyle/>
          <a:p>
            <a:fld id="{777CD16D-70ED-4FFA-90C0-D4B149CE859D}" type="slidenum">
              <a:rPr lang="en-US" smtClean="0"/>
              <a:t>‹#›</a:t>
            </a:fld>
            <a:endParaRPr lang="en-US"/>
          </a:p>
        </p:txBody>
      </p:sp>
    </p:spTree>
    <p:extLst>
      <p:ext uri="{BB962C8B-B14F-4D97-AF65-F5344CB8AC3E}">
        <p14:creationId xmlns:p14="http://schemas.microsoft.com/office/powerpoint/2010/main" val="3000040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BD1F1-DC05-EA23-E526-77B1ADABE4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0A2EDE8-F7DB-007B-A06A-51FDCE8430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CDE8861-E5FA-A726-5F97-BB045EB559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5D76FE5-B690-95F1-CEE5-87F01B01BFC4}"/>
              </a:ext>
            </a:extLst>
          </p:cNvPr>
          <p:cNvSpPr>
            <a:spLocks noGrp="1"/>
          </p:cNvSpPr>
          <p:nvPr>
            <p:ph type="dt" sz="half" idx="10"/>
          </p:nvPr>
        </p:nvSpPr>
        <p:spPr/>
        <p:txBody>
          <a:bodyPr/>
          <a:lstStyle/>
          <a:p>
            <a:fld id="{75FD2499-8AD1-4AB6-AEE9-D285CB219267}" type="datetimeFigureOut">
              <a:rPr lang="en-US" smtClean="0"/>
              <a:t>9/24/2025</a:t>
            </a:fld>
            <a:endParaRPr lang="en-US"/>
          </a:p>
        </p:txBody>
      </p:sp>
      <p:sp>
        <p:nvSpPr>
          <p:cNvPr id="6" name="Footer Placeholder 5">
            <a:extLst>
              <a:ext uri="{FF2B5EF4-FFF2-40B4-BE49-F238E27FC236}">
                <a16:creationId xmlns:a16="http://schemas.microsoft.com/office/drawing/2014/main" xmlns="" id="{79C4B3D7-F948-B8FD-2DA4-A0F1E54F24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EA102CF-BFAE-3BBA-C30E-569496806C86}"/>
              </a:ext>
            </a:extLst>
          </p:cNvPr>
          <p:cNvSpPr>
            <a:spLocks noGrp="1"/>
          </p:cNvSpPr>
          <p:nvPr>
            <p:ph type="sldNum" sz="quarter" idx="12"/>
          </p:nvPr>
        </p:nvSpPr>
        <p:spPr/>
        <p:txBody>
          <a:bodyPr/>
          <a:lstStyle/>
          <a:p>
            <a:fld id="{777CD16D-70ED-4FFA-90C0-D4B149CE859D}" type="slidenum">
              <a:rPr lang="en-US" smtClean="0"/>
              <a:t>‹#›</a:t>
            </a:fld>
            <a:endParaRPr lang="en-US"/>
          </a:p>
        </p:txBody>
      </p:sp>
    </p:spTree>
    <p:extLst>
      <p:ext uri="{BB962C8B-B14F-4D97-AF65-F5344CB8AC3E}">
        <p14:creationId xmlns:p14="http://schemas.microsoft.com/office/powerpoint/2010/main" val="1764874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7FEF09-7EE4-0397-CC19-1C712735BC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96D3F3-5FB9-EAE0-771C-835CC12E0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04ADAD1-D194-5C86-E125-CD7E6047F7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FECBD3E-D935-85F3-501E-CD424B1634CC}"/>
              </a:ext>
            </a:extLst>
          </p:cNvPr>
          <p:cNvSpPr>
            <a:spLocks noGrp="1"/>
          </p:cNvSpPr>
          <p:nvPr>
            <p:ph type="dt" sz="half" idx="10"/>
          </p:nvPr>
        </p:nvSpPr>
        <p:spPr/>
        <p:txBody>
          <a:bodyPr/>
          <a:lstStyle/>
          <a:p>
            <a:fld id="{75FD2499-8AD1-4AB6-AEE9-D285CB219267}" type="datetimeFigureOut">
              <a:rPr lang="en-US" smtClean="0"/>
              <a:t>9/24/2025</a:t>
            </a:fld>
            <a:endParaRPr lang="en-US"/>
          </a:p>
        </p:txBody>
      </p:sp>
      <p:sp>
        <p:nvSpPr>
          <p:cNvPr id="6" name="Footer Placeholder 5">
            <a:extLst>
              <a:ext uri="{FF2B5EF4-FFF2-40B4-BE49-F238E27FC236}">
                <a16:creationId xmlns:a16="http://schemas.microsoft.com/office/drawing/2014/main" xmlns="" id="{E3B0036C-B57C-335B-73B4-96075335A7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E8003C8-9479-FB80-8A13-DEAECD739094}"/>
              </a:ext>
            </a:extLst>
          </p:cNvPr>
          <p:cNvSpPr>
            <a:spLocks noGrp="1"/>
          </p:cNvSpPr>
          <p:nvPr>
            <p:ph type="sldNum" sz="quarter" idx="12"/>
          </p:nvPr>
        </p:nvSpPr>
        <p:spPr/>
        <p:txBody>
          <a:bodyPr/>
          <a:lstStyle/>
          <a:p>
            <a:fld id="{777CD16D-70ED-4FFA-90C0-D4B149CE859D}" type="slidenum">
              <a:rPr lang="en-US" smtClean="0"/>
              <a:t>‹#›</a:t>
            </a:fld>
            <a:endParaRPr lang="en-US"/>
          </a:p>
        </p:txBody>
      </p:sp>
    </p:spTree>
    <p:extLst>
      <p:ext uri="{BB962C8B-B14F-4D97-AF65-F5344CB8AC3E}">
        <p14:creationId xmlns:p14="http://schemas.microsoft.com/office/powerpoint/2010/main" val="1079939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1F32D7A5-6C04-A9DE-4F65-4279C846E21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69A409D0-48BA-72FB-48A9-39F866AFC5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1992590-110F-2D4E-68C7-056C3C5B02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552645A-E99E-1E5E-C0F7-FB6ED59F99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FD2499-8AD1-4AB6-AEE9-D285CB219267}" type="datetimeFigureOut">
              <a:rPr lang="en-US" smtClean="0"/>
              <a:t>9/24/2025</a:t>
            </a:fld>
            <a:endParaRPr lang="en-US"/>
          </a:p>
        </p:txBody>
      </p:sp>
      <p:sp>
        <p:nvSpPr>
          <p:cNvPr id="5" name="Footer Placeholder 4">
            <a:extLst>
              <a:ext uri="{FF2B5EF4-FFF2-40B4-BE49-F238E27FC236}">
                <a16:creationId xmlns:a16="http://schemas.microsoft.com/office/drawing/2014/main" xmlns="" id="{9B8166DD-A4FE-24B8-CA68-80C3168A89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6E1DA641-BA15-5695-41FF-9873CA12AB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7CD16D-70ED-4FFA-90C0-D4B149CE859D}" type="slidenum">
              <a:rPr lang="en-US" smtClean="0"/>
              <a:t>‹#›</a:t>
            </a:fld>
            <a:endParaRPr lang="en-US"/>
          </a:p>
        </p:txBody>
      </p:sp>
      <p:pic>
        <p:nvPicPr>
          <p:cNvPr id="7" name="Picture 6">
            <a:extLst>
              <a:ext uri="{FF2B5EF4-FFF2-40B4-BE49-F238E27FC236}">
                <a16:creationId xmlns:a16="http://schemas.microsoft.com/office/drawing/2014/main" xmlns="" id="{D876D19B-D6DF-711F-89AB-194341A9F9F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418849" y="2447390"/>
            <a:ext cx="1963220" cy="1963220"/>
          </a:xfrm>
          <a:prstGeom prst="rect">
            <a:avLst/>
          </a:prstGeom>
        </p:spPr>
      </p:pic>
    </p:spTree>
    <p:extLst>
      <p:ext uri="{BB962C8B-B14F-4D97-AF65-F5344CB8AC3E}">
        <p14:creationId xmlns:p14="http://schemas.microsoft.com/office/powerpoint/2010/main" val="42324215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9.sv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4.pn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bức vẽ, hình vẽ, Tác phẩm nghệ thuật của trẻ con, cây cối&#10;&#10;Mô tả được tạo tự động">
            <a:extLst>
              <a:ext uri="{FF2B5EF4-FFF2-40B4-BE49-F238E27FC236}">
                <a16:creationId xmlns:a16="http://schemas.microsoft.com/office/drawing/2014/main" xmlns="" id="{5C506E22-CE10-0F92-79E2-D3DF7E9B508B}"/>
              </a:ext>
            </a:extLst>
          </p:cNvPr>
          <p:cNvPicPr>
            <a:picLocks noChangeAspect="1"/>
          </p:cNvPicPr>
          <p:nvPr/>
        </p:nvPicPr>
        <p:blipFill>
          <a:blip r:embed="rId2" cstate="print">
            <a:extLst>
              <a:ext uri="{28A0092B-C50C-407E-A947-70E740481C1C}">
                <a14:useLocalDpi xmlns:a14="http://schemas.microsoft.com/office/drawing/2010/main" val="0"/>
              </a:ext>
            </a:extLst>
          </a:blip>
          <a:srcRect l="78823" t="62728"/>
          <a:stretch>
            <a:fillRect/>
          </a:stretch>
        </p:blipFill>
        <p:spPr>
          <a:xfrm>
            <a:off x="9542419" y="4129670"/>
            <a:ext cx="2595499" cy="2741277"/>
          </a:xfrm>
          <a:custGeom>
            <a:avLst/>
            <a:gdLst>
              <a:gd name="connsiteX0" fmla="*/ 1311526 w 2581857"/>
              <a:gd name="connsiteY0" fmla="*/ 0 h 2556135"/>
              <a:gd name="connsiteX1" fmla="*/ 1559505 w 2581857"/>
              <a:gd name="connsiteY1" fmla="*/ 234045 h 2556135"/>
              <a:gd name="connsiteX2" fmla="*/ 2581857 w 2581857"/>
              <a:gd name="connsiteY2" fmla="*/ 234045 h 2556135"/>
              <a:gd name="connsiteX3" fmla="*/ 2581857 w 2581857"/>
              <a:gd name="connsiteY3" fmla="*/ 2556135 h 2556135"/>
              <a:gd name="connsiteX4" fmla="*/ 0 w 2581857"/>
              <a:gd name="connsiteY4" fmla="*/ 2556135 h 2556135"/>
              <a:gd name="connsiteX5" fmla="*/ 0 w 2581857"/>
              <a:gd name="connsiteY5" fmla="*/ 1553209 h 2556135"/>
              <a:gd name="connsiteX6" fmla="*/ 18233 w 2581857"/>
              <a:gd name="connsiteY6" fmla="*/ 1551475 h 2556135"/>
              <a:gd name="connsiteX7" fmla="*/ 216235 w 2581857"/>
              <a:gd name="connsiteY7" fmla="*/ 1322184 h 2556135"/>
              <a:gd name="connsiteX8" fmla="*/ 18233 w 2581857"/>
              <a:gd name="connsiteY8" fmla="*/ 1092895 h 2556135"/>
              <a:gd name="connsiteX9" fmla="*/ 0 w 2581857"/>
              <a:gd name="connsiteY9" fmla="*/ 1091160 h 2556135"/>
              <a:gd name="connsiteX10" fmla="*/ 0 w 2581857"/>
              <a:gd name="connsiteY10" fmla="*/ 234045 h 2556135"/>
              <a:gd name="connsiteX11" fmla="*/ 1063548 w 2581857"/>
              <a:gd name="connsiteY11" fmla="*/ 234045 h 2556135"/>
              <a:gd name="connsiteX12" fmla="*/ 1311526 w 2581857"/>
              <a:gd name="connsiteY12" fmla="*/ 0 h 255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857" h="2556135">
                <a:moveTo>
                  <a:pt x="1311526" y="0"/>
                </a:moveTo>
                <a:cubicBezTo>
                  <a:pt x="1448481" y="0"/>
                  <a:pt x="1559505" y="104786"/>
                  <a:pt x="1559505" y="234045"/>
                </a:cubicBezTo>
                <a:lnTo>
                  <a:pt x="2581857" y="234045"/>
                </a:lnTo>
                <a:lnTo>
                  <a:pt x="2581857" y="2556135"/>
                </a:lnTo>
                <a:lnTo>
                  <a:pt x="0" y="2556135"/>
                </a:lnTo>
                <a:lnTo>
                  <a:pt x="0" y="1553209"/>
                </a:lnTo>
                <a:lnTo>
                  <a:pt x="18233" y="1551475"/>
                </a:lnTo>
                <a:cubicBezTo>
                  <a:pt x="131233" y="1529651"/>
                  <a:pt x="216235" y="1435287"/>
                  <a:pt x="216235" y="1322184"/>
                </a:cubicBezTo>
                <a:cubicBezTo>
                  <a:pt x="216235" y="1209083"/>
                  <a:pt x="131233" y="1114719"/>
                  <a:pt x="18233" y="1092895"/>
                </a:cubicBezTo>
                <a:lnTo>
                  <a:pt x="0" y="1091160"/>
                </a:lnTo>
                <a:lnTo>
                  <a:pt x="0" y="234045"/>
                </a:lnTo>
                <a:lnTo>
                  <a:pt x="1063548" y="234045"/>
                </a:lnTo>
                <a:cubicBezTo>
                  <a:pt x="1063548" y="104786"/>
                  <a:pt x="1174571" y="0"/>
                  <a:pt x="1311526" y="0"/>
                </a:cubicBezTo>
                <a:close/>
              </a:path>
            </a:pathLst>
          </a:custGeom>
          <a:ln w="57150">
            <a:noFill/>
          </a:ln>
        </p:spPr>
      </p:pic>
      <p:pic>
        <p:nvPicPr>
          <p:cNvPr id="5" name="Hình ảnh 4" descr="Ảnh có chứa bức vẽ, hình vẽ, Tác phẩm nghệ thuật của trẻ con, cây cối&#10;&#10;Mô tả được tạo tự động">
            <a:extLst>
              <a:ext uri="{FF2B5EF4-FFF2-40B4-BE49-F238E27FC236}">
                <a16:creationId xmlns:a16="http://schemas.microsoft.com/office/drawing/2014/main" xmlns="" id="{D632F5BE-05A8-97C2-A136-89B7AE4B2B83}"/>
              </a:ext>
            </a:extLst>
          </p:cNvPr>
          <p:cNvPicPr>
            <a:picLocks noChangeAspect="1"/>
          </p:cNvPicPr>
          <p:nvPr/>
        </p:nvPicPr>
        <p:blipFill>
          <a:blip r:embed="rId3" cstate="print">
            <a:extLst>
              <a:ext uri="{28A0092B-C50C-407E-A947-70E740481C1C}">
                <a14:useLocalDpi xmlns:a14="http://schemas.microsoft.com/office/drawing/2010/main" val="0"/>
              </a:ext>
            </a:extLst>
          </a:blip>
          <a:srcRect t="116" r="78292" b="66699"/>
          <a:stretch>
            <a:fillRect/>
          </a:stretch>
        </p:blipFill>
        <p:spPr>
          <a:xfrm>
            <a:off x="13893" y="0"/>
            <a:ext cx="2646681" cy="2275840"/>
          </a:xfrm>
          <a:custGeom>
            <a:avLst/>
            <a:gdLst>
              <a:gd name="connsiteX0" fmla="*/ 0 w 2646681"/>
              <a:gd name="connsiteY0" fmla="*/ 0 h 2275840"/>
              <a:gd name="connsiteX1" fmla="*/ 2418080 w 2646681"/>
              <a:gd name="connsiteY1" fmla="*/ 0 h 2275840"/>
              <a:gd name="connsiteX2" fmla="*/ 2418080 w 2646681"/>
              <a:gd name="connsiteY2" fmla="*/ 834225 h 2275840"/>
              <a:gd name="connsiteX3" fmla="*/ 2646681 w 2646681"/>
              <a:gd name="connsiteY3" fmla="*/ 1062825 h 2275840"/>
              <a:gd name="connsiteX4" fmla="*/ 2418080 w 2646681"/>
              <a:gd name="connsiteY4" fmla="*/ 1291425 h 2275840"/>
              <a:gd name="connsiteX5" fmla="*/ 2418080 w 2646681"/>
              <a:gd name="connsiteY5" fmla="*/ 2275840 h 2275840"/>
              <a:gd name="connsiteX6" fmla="*/ 1437620 w 2646681"/>
              <a:gd name="connsiteY6" fmla="*/ 2275840 h 2275840"/>
              <a:gd name="connsiteX7" fmla="*/ 1437642 w 2646681"/>
              <a:gd name="connsiteY7" fmla="*/ 2275620 h 2275840"/>
              <a:gd name="connsiteX8" fmla="*/ 1209041 w 2646681"/>
              <a:gd name="connsiteY8" fmla="*/ 2047020 h 2275840"/>
              <a:gd name="connsiteX9" fmla="*/ 980440 w 2646681"/>
              <a:gd name="connsiteY9" fmla="*/ 2275620 h 2275840"/>
              <a:gd name="connsiteX10" fmla="*/ 980462 w 2646681"/>
              <a:gd name="connsiteY10" fmla="*/ 2275840 h 2275840"/>
              <a:gd name="connsiteX11" fmla="*/ 0 w 2646681"/>
              <a:gd name="connsiteY11" fmla="*/ 2275840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6681" h="2275840">
                <a:moveTo>
                  <a:pt x="0" y="0"/>
                </a:moveTo>
                <a:lnTo>
                  <a:pt x="2418080" y="0"/>
                </a:lnTo>
                <a:lnTo>
                  <a:pt x="2418080" y="834225"/>
                </a:lnTo>
                <a:cubicBezTo>
                  <a:pt x="2544333" y="834225"/>
                  <a:pt x="2646681" y="936573"/>
                  <a:pt x="2646681" y="1062825"/>
                </a:cubicBezTo>
                <a:cubicBezTo>
                  <a:pt x="2646681" y="1189077"/>
                  <a:pt x="2544333" y="1291425"/>
                  <a:pt x="2418080" y="1291425"/>
                </a:cubicBezTo>
                <a:lnTo>
                  <a:pt x="2418080" y="2275840"/>
                </a:lnTo>
                <a:lnTo>
                  <a:pt x="1437620" y="2275840"/>
                </a:lnTo>
                <a:lnTo>
                  <a:pt x="1437642" y="2275620"/>
                </a:lnTo>
                <a:cubicBezTo>
                  <a:pt x="1437642" y="2149368"/>
                  <a:pt x="1335294" y="2047020"/>
                  <a:pt x="1209041" y="2047020"/>
                </a:cubicBezTo>
                <a:cubicBezTo>
                  <a:pt x="1082788" y="2047020"/>
                  <a:pt x="980440" y="2149368"/>
                  <a:pt x="980440" y="2275620"/>
                </a:cubicBezTo>
                <a:lnTo>
                  <a:pt x="980462" y="2275840"/>
                </a:lnTo>
                <a:lnTo>
                  <a:pt x="0" y="2275840"/>
                </a:lnTo>
                <a:close/>
              </a:path>
            </a:pathLst>
          </a:custGeom>
          <a:ln w="57150">
            <a:noFill/>
          </a:ln>
        </p:spPr>
      </p:pic>
      <p:pic>
        <p:nvPicPr>
          <p:cNvPr id="6" name="Hình ảnh 5" descr="Ảnh có chứa bức vẽ, hình vẽ, Tác phẩm nghệ thuật của trẻ con, cây cối&#10;&#10;Mô tả được tạo tự động">
            <a:extLst>
              <a:ext uri="{FF2B5EF4-FFF2-40B4-BE49-F238E27FC236}">
                <a16:creationId xmlns:a16="http://schemas.microsoft.com/office/drawing/2014/main" xmlns="" id="{FA4AC7BE-EB0B-FAD3-D6FC-F58C3871BCC9}"/>
              </a:ext>
            </a:extLst>
          </p:cNvPr>
          <p:cNvPicPr>
            <a:picLocks noChangeAspect="1"/>
          </p:cNvPicPr>
          <p:nvPr/>
        </p:nvPicPr>
        <p:blipFill>
          <a:blip r:embed="rId4" cstate="print">
            <a:extLst>
              <a:ext uri="{28A0092B-C50C-407E-A947-70E740481C1C}">
                <a14:useLocalDpi xmlns:a14="http://schemas.microsoft.com/office/drawing/2010/main" val="0"/>
              </a:ext>
            </a:extLst>
          </a:blip>
          <a:srcRect l="19819" t="116" r="58472" b="63369"/>
          <a:stretch>
            <a:fillRect/>
          </a:stretch>
        </p:blipFill>
        <p:spPr>
          <a:xfrm>
            <a:off x="2410158" y="2929"/>
            <a:ext cx="2646681" cy="2504220"/>
          </a:xfrm>
          <a:custGeom>
            <a:avLst/>
            <a:gdLst>
              <a:gd name="connsiteX0" fmla="*/ 0 w 2646681"/>
              <a:gd name="connsiteY0" fmla="*/ 0 h 2504220"/>
              <a:gd name="connsiteX1" fmla="*/ 2418081 w 2646681"/>
              <a:gd name="connsiteY1" fmla="*/ 0 h 2504220"/>
              <a:gd name="connsiteX2" fmla="*/ 2418081 w 2646681"/>
              <a:gd name="connsiteY2" fmla="*/ 834225 h 2504220"/>
              <a:gd name="connsiteX3" fmla="*/ 2646681 w 2646681"/>
              <a:gd name="connsiteY3" fmla="*/ 1062825 h 2504220"/>
              <a:gd name="connsiteX4" fmla="*/ 2418081 w 2646681"/>
              <a:gd name="connsiteY4" fmla="*/ 1291425 h 2504220"/>
              <a:gd name="connsiteX5" fmla="*/ 2418081 w 2646681"/>
              <a:gd name="connsiteY5" fmla="*/ 2275840 h 2504220"/>
              <a:gd name="connsiteX6" fmla="*/ 1437620 w 2646681"/>
              <a:gd name="connsiteY6" fmla="*/ 2275840 h 2504220"/>
              <a:gd name="connsiteX7" fmla="*/ 1432998 w 2646681"/>
              <a:gd name="connsiteY7" fmla="*/ 2321691 h 2504220"/>
              <a:gd name="connsiteX8" fmla="*/ 1209041 w 2646681"/>
              <a:gd name="connsiteY8" fmla="*/ 2504220 h 2504220"/>
              <a:gd name="connsiteX9" fmla="*/ 985084 w 2646681"/>
              <a:gd name="connsiteY9" fmla="*/ 2321691 h 2504220"/>
              <a:gd name="connsiteX10" fmla="*/ 980462 w 2646681"/>
              <a:gd name="connsiteY10" fmla="*/ 2275840 h 2504220"/>
              <a:gd name="connsiteX11" fmla="*/ 0 w 2646681"/>
              <a:gd name="connsiteY11" fmla="*/ 2275840 h 2504220"/>
              <a:gd name="connsiteX12" fmla="*/ 0 w 2646681"/>
              <a:gd name="connsiteY12" fmla="*/ 1291425 h 2504220"/>
              <a:gd name="connsiteX13" fmla="*/ 1 w 2646681"/>
              <a:gd name="connsiteY13" fmla="*/ 1291425 h 2504220"/>
              <a:gd name="connsiteX14" fmla="*/ 228602 w 2646681"/>
              <a:gd name="connsiteY14" fmla="*/ 1062825 h 2504220"/>
              <a:gd name="connsiteX15" fmla="*/ 1 w 2646681"/>
              <a:gd name="connsiteY15" fmla="*/ 834225 h 2504220"/>
              <a:gd name="connsiteX16" fmla="*/ 0 w 2646681"/>
              <a:gd name="connsiteY16" fmla="*/ 834225 h 250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6681" h="2504220">
                <a:moveTo>
                  <a:pt x="0" y="0"/>
                </a:moveTo>
                <a:lnTo>
                  <a:pt x="2418081" y="0"/>
                </a:lnTo>
                <a:lnTo>
                  <a:pt x="2418081" y="834225"/>
                </a:lnTo>
                <a:cubicBezTo>
                  <a:pt x="2544334" y="834225"/>
                  <a:pt x="2646681" y="936573"/>
                  <a:pt x="2646681" y="1062825"/>
                </a:cubicBezTo>
                <a:cubicBezTo>
                  <a:pt x="2646681" y="1189077"/>
                  <a:pt x="2544334" y="1291425"/>
                  <a:pt x="2418081" y="1291425"/>
                </a:cubicBezTo>
                <a:lnTo>
                  <a:pt x="2418081" y="2275840"/>
                </a:lnTo>
                <a:lnTo>
                  <a:pt x="1437620" y="2275840"/>
                </a:lnTo>
                <a:lnTo>
                  <a:pt x="1432998" y="2321691"/>
                </a:lnTo>
                <a:cubicBezTo>
                  <a:pt x="1411682" y="2425860"/>
                  <a:pt x="1319512" y="2504220"/>
                  <a:pt x="1209041" y="2504220"/>
                </a:cubicBezTo>
                <a:cubicBezTo>
                  <a:pt x="1098570" y="2504220"/>
                  <a:pt x="1006401" y="2425860"/>
                  <a:pt x="985084" y="2321691"/>
                </a:cubicBezTo>
                <a:lnTo>
                  <a:pt x="980462" y="2275840"/>
                </a:lnTo>
                <a:lnTo>
                  <a:pt x="0" y="2275840"/>
                </a:lnTo>
                <a:lnTo>
                  <a:pt x="0" y="1291425"/>
                </a:lnTo>
                <a:lnTo>
                  <a:pt x="1" y="1291425"/>
                </a:lnTo>
                <a:cubicBezTo>
                  <a:pt x="126254" y="1291425"/>
                  <a:pt x="228602" y="1189077"/>
                  <a:pt x="228602" y="1062825"/>
                </a:cubicBezTo>
                <a:cubicBezTo>
                  <a:pt x="228602" y="936573"/>
                  <a:pt x="126254" y="834225"/>
                  <a:pt x="1" y="834225"/>
                </a:cubicBezTo>
                <a:lnTo>
                  <a:pt x="0" y="834225"/>
                </a:lnTo>
                <a:close/>
              </a:path>
            </a:pathLst>
          </a:custGeom>
          <a:ln w="57150">
            <a:noFill/>
          </a:ln>
        </p:spPr>
      </p:pic>
      <p:pic>
        <p:nvPicPr>
          <p:cNvPr id="7" name="Hình ảnh 6" descr="Ảnh có chứa bức vẽ, hình vẽ, Tác phẩm nghệ thuật của trẻ con, cây cối&#10;&#10;Mô tả được tạo tự động">
            <a:extLst>
              <a:ext uri="{FF2B5EF4-FFF2-40B4-BE49-F238E27FC236}">
                <a16:creationId xmlns:a16="http://schemas.microsoft.com/office/drawing/2014/main" xmlns="" id="{48558F6B-2206-A123-B875-700EB6DA156C}"/>
              </a:ext>
            </a:extLst>
          </p:cNvPr>
          <p:cNvPicPr>
            <a:picLocks noChangeAspect="1"/>
          </p:cNvPicPr>
          <p:nvPr/>
        </p:nvPicPr>
        <p:blipFill>
          <a:blip r:embed="rId3" cstate="print">
            <a:extLst>
              <a:ext uri="{28A0092B-C50C-407E-A947-70E740481C1C}">
                <a14:useLocalDpi xmlns:a14="http://schemas.microsoft.com/office/drawing/2010/main" val="0"/>
              </a:ext>
            </a:extLst>
          </a:blip>
          <a:srcRect l="39315" t="77" r="38977" b="63407"/>
          <a:stretch>
            <a:fillRect/>
          </a:stretch>
        </p:blipFill>
        <p:spPr>
          <a:xfrm>
            <a:off x="4820321" y="10558"/>
            <a:ext cx="2646680" cy="2504220"/>
          </a:xfrm>
          <a:custGeom>
            <a:avLst/>
            <a:gdLst>
              <a:gd name="connsiteX0" fmla="*/ 0 w 2646680"/>
              <a:gd name="connsiteY0" fmla="*/ 0 h 2504220"/>
              <a:gd name="connsiteX1" fmla="*/ 2418080 w 2646680"/>
              <a:gd name="connsiteY1" fmla="*/ 0 h 2504220"/>
              <a:gd name="connsiteX2" fmla="*/ 2418080 w 2646680"/>
              <a:gd name="connsiteY2" fmla="*/ 834225 h 2504220"/>
              <a:gd name="connsiteX3" fmla="*/ 2646680 w 2646680"/>
              <a:gd name="connsiteY3" fmla="*/ 1062825 h 2504220"/>
              <a:gd name="connsiteX4" fmla="*/ 2418080 w 2646680"/>
              <a:gd name="connsiteY4" fmla="*/ 1291425 h 2504220"/>
              <a:gd name="connsiteX5" fmla="*/ 2418080 w 2646680"/>
              <a:gd name="connsiteY5" fmla="*/ 2275840 h 2504220"/>
              <a:gd name="connsiteX6" fmla="*/ 1437620 w 2646680"/>
              <a:gd name="connsiteY6" fmla="*/ 2275840 h 2504220"/>
              <a:gd name="connsiteX7" fmla="*/ 1432998 w 2646680"/>
              <a:gd name="connsiteY7" fmla="*/ 2321691 h 2504220"/>
              <a:gd name="connsiteX8" fmla="*/ 1209041 w 2646680"/>
              <a:gd name="connsiteY8" fmla="*/ 2504220 h 2504220"/>
              <a:gd name="connsiteX9" fmla="*/ 985084 w 2646680"/>
              <a:gd name="connsiteY9" fmla="*/ 2321691 h 2504220"/>
              <a:gd name="connsiteX10" fmla="*/ 980462 w 2646680"/>
              <a:gd name="connsiteY10" fmla="*/ 2275840 h 2504220"/>
              <a:gd name="connsiteX11" fmla="*/ 0 w 2646680"/>
              <a:gd name="connsiteY11" fmla="*/ 2275840 h 2504220"/>
              <a:gd name="connsiteX12" fmla="*/ 0 w 2646680"/>
              <a:gd name="connsiteY12" fmla="*/ 1291425 h 2504220"/>
              <a:gd name="connsiteX13" fmla="*/ 1 w 2646680"/>
              <a:gd name="connsiteY13" fmla="*/ 1291425 h 2504220"/>
              <a:gd name="connsiteX14" fmla="*/ 228602 w 2646680"/>
              <a:gd name="connsiteY14" fmla="*/ 1062825 h 2504220"/>
              <a:gd name="connsiteX15" fmla="*/ 1 w 2646680"/>
              <a:gd name="connsiteY15" fmla="*/ 834225 h 2504220"/>
              <a:gd name="connsiteX16" fmla="*/ 0 w 2646680"/>
              <a:gd name="connsiteY16" fmla="*/ 834225 h 250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6680" h="2504220">
                <a:moveTo>
                  <a:pt x="0" y="0"/>
                </a:moveTo>
                <a:lnTo>
                  <a:pt x="2418080" y="0"/>
                </a:lnTo>
                <a:lnTo>
                  <a:pt x="2418080" y="834225"/>
                </a:lnTo>
                <a:cubicBezTo>
                  <a:pt x="2544332" y="834225"/>
                  <a:pt x="2646680" y="936573"/>
                  <a:pt x="2646680" y="1062825"/>
                </a:cubicBezTo>
                <a:cubicBezTo>
                  <a:pt x="2646680" y="1189077"/>
                  <a:pt x="2544332" y="1291425"/>
                  <a:pt x="2418080" y="1291425"/>
                </a:cubicBezTo>
                <a:lnTo>
                  <a:pt x="2418080" y="2275840"/>
                </a:lnTo>
                <a:lnTo>
                  <a:pt x="1437620" y="2275840"/>
                </a:lnTo>
                <a:lnTo>
                  <a:pt x="1432998" y="2321691"/>
                </a:lnTo>
                <a:cubicBezTo>
                  <a:pt x="1411682" y="2425860"/>
                  <a:pt x="1319512" y="2504220"/>
                  <a:pt x="1209041" y="2504220"/>
                </a:cubicBezTo>
                <a:cubicBezTo>
                  <a:pt x="1098570" y="2504220"/>
                  <a:pt x="1006401" y="2425860"/>
                  <a:pt x="985084" y="2321691"/>
                </a:cubicBezTo>
                <a:lnTo>
                  <a:pt x="980462" y="2275840"/>
                </a:lnTo>
                <a:lnTo>
                  <a:pt x="0" y="2275840"/>
                </a:lnTo>
                <a:lnTo>
                  <a:pt x="0" y="1291425"/>
                </a:lnTo>
                <a:lnTo>
                  <a:pt x="1" y="1291425"/>
                </a:lnTo>
                <a:cubicBezTo>
                  <a:pt x="126254" y="1291425"/>
                  <a:pt x="228602" y="1189077"/>
                  <a:pt x="228602" y="1062825"/>
                </a:cubicBezTo>
                <a:cubicBezTo>
                  <a:pt x="228602" y="936573"/>
                  <a:pt x="126254" y="834225"/>
                  <a:pt x="1" y="834225"/>
                </a:cubicBezTo>
                <a:lnTo>
                  <a:pt x="0" y="834225"/>
                </a:lnTo>
                <a:close/>
              </a:path>
            </a:pathLst>
          </a:custGeom>
          <a:ln w="57150">
            <a:noFill/>
          </a:ln>
        </p:spPr>
      </p:pic>
      <p:pic>
        <p:nvPicPr>
          <p:cNvPr id="8" name="Hình ảnh 7" descr="Ảnh có chứa bức vẽ, hình vẽ, Tác phẩm nghệ thuật của trẻ con, cây cối&#10;&#10;Mô tả được tạo tự động">
            <a:extLst>
              <a:ext uri="{FF2B5EF4-FFF2-40B4-BE49-F238E27FC236}">
                <a16:creationId xmlns:a16="http://schemas.microsoft.com/office/drawing/2014/main" xmlns="" id="{18208FB5-CC6A-ABE3-73DC-BEF9D2CE0B7F}"/>
              </a:ext>
            </a:extLst>
          </p:cNvPr>
          <p:cNvPicPr>
            <a:picLocks noChangeAspect="1"/>
          </p:cNvPicPr>
          <p:nvPr/>
        </p:nvPicPr>
        <p:blipFill>
          <a:blip r:embed="rId3" cstate="print">
            <a:extLst>
              <a:ext uri="{28A0092B-C50C-407E-A947-70E740481C1C}">
                <a14:useLocalDpi xmlns:a14="http://schemas.microsoft.com/office/drawing/2010/main" val="0"/>
              </a:ext>
            </a:extLst>
          </a:blip>
          <a:srcRect l="59134" r="19158" b="66815"/>
          <a:stretch>
            <a:fillRect/>
          </a:stretch>
        </p:blipFill>
        <p:spPr>
          <a:xfrm>
            <a:off x="7216586" y="10558"/>
            <a:ext cx="2646682" cy="2275840"/>
          </a:xfrm>
          <a:custGeom>
            <a:avLst/>
            <a:gdLst>
              <a:gd name="connsiteX0" fmla="*/ 0 w 2646682"/>
              <a:gd name="connsiteY0" fmla="*/ 0 h 2275840"/>
              <a:gd name="connsiteX1" fmla="*/ 2418080 w 2646682"/>
              <a:gd name="connsiteY1" fmla="*/ 0 h 2275840"/>
              <a:gd name="connsiteX2" fmla="*/ 2418080 w 2646682"/>
              <a:gd name="connsiteY2" fmla="*/ 834225 h 2275840"/>
              <a:gd name="connsiteX3" fmla="*/ 2646682 w 2646682"/>
              <a:gd name="connsiteY3" fmla="*/ 1062825 h 2275840"/>
              <a:gd name="connsiteX4" fmla="*/ 2418080 w 2646682"/>
              <a:gd name="connsiteY4" fmla="*/ 1291425 h 2275840"/>
              <a:gd name="connsiteX5" fmla="*/ 2418080 w 2646682"/>
              <a:gd name="connsiteY5" fmla="*/ 2275840 h 2275840"/>
              <a:gd name="connsiteX6" fmla="*/ 1437620 w 2646682"/>
              <a:gd name="connsiteY6" fmla="*/ 2275840 h 2275840"/>
              <a:gd name="connsiteX7" fmla="*/ 1437644 w 2646682"/>
              <a:gd name="connsiteY7" fmla="*/ 2275620 h 2275840"/>
              <a:gd name="connsiteX8" fmla="*/ 1209042 w 2646682"/>
              <a:gd name="connsiteY8" fmla="*/ 2047020 h 2275840"/>
              <a:gd name="connsiteX9" fmla="*/ 980440 w 2646682"/>
              <a:gd name="connsiteY9" fmla="*/ 2275620 h 2275840"/>
              <a:gd name="connsiteX10" fmla="*/ 980464 w 2646682"/>
              <a:gd name="connsiteY10" fmla="*/ 2275840 h 2275840"/>
              <a:gd name="connsiteX11" fmla="*/ 0 w 2646682"/>
              <a:gd name="connsiteY11" fmla="*/ 2275840 h 2275840"/>
              <a:gd name="connsiteX12" fmla="*/ 0 w 2646682"/>
              <a:gd name="connsiteY12" fmla="*/ 1291425 h 2275840"/>
              <a:gd name="connsiteX13" fmla="*/ 2 w 2646682"/>
              <a:gd name="connsiteY13" fmla="*/ 1291425 h 2275840"/>
              <a:gd name="connsiteX14" fmla="*/ 228604 w 2646682"/>
              <a:gd name="connsiteY14" fmla="*/ 1062825 h 2275840"/>
              <a:gd name="connsiteX15" fmla="*/ 2 w 2646682"/>
              <a:gd name="connsiteY15" fmla="*/ 834225 h 2275840"/>
              <a:gd name="connsiteX16" fmla="*/ 0 w 2646682"/>
              <a:gd name="connsiteY16" fmla="*/ 834225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6682" h="2275840">
                <a:moveTo>
                  <a:pt x="0" y="0"/>
                </a:moveTo>
                <a:lnTo>
                  <a:pt x="2418080" y="0"/>
                </a:lnTo>
                <a:lnTo>
                  <a:pt x="2418080" y="834225"/>
                </a:lnTo>
                <a:cubicBezTo>
                  <a:pt x="2544334" y="834225"/>
                  <a:pt x="2646682" y="936573"/>
                  <a:pt x="2646682" y="1062825"/>
                </a:cubicBezTo>
                <a:cubicBezTo>
                  <a:pt x="2646682" y="1189077"/>
                  <a:pt x="2544334" y="1291425"/>
                  <a:pt x="2418080" y="1291425"/>
                </a:cubicBezTo>
                <a:lnTo>
                  <a:pt x="2418080" y="2275840"/>
                </a:lnTo>
                <a:lnTo>
                  <a:pt x="1437620" y="2275840"/>
                </a:lnTo>
                <a:lnTo>
                  <a:pt x="1437644" y="2275620"/>
                </a:lnTo>
                <a:cubicBezTo>
                  <a:pt x="1437644" y="2149368"/>
                  <a:pt x="1335296" y="2047020"/>
                  <a:pt x="1209042" y="2047020"/>
                </a:cubicBezTo>
                <a:cubicBezTo>
                  <a:pt x="1082788" y="2047020"/>
                  <a:pt x="980440" y="2149368"/>
                  <a:pt x="980440" y="2275620"/>
                </a:cubicBezTo>
                <a:lnTo>
                  <a:pt x="980464" y="2275840"/>
                </a:lnTo>
                <a:lnTo>
                  <a:pt x="0" y="2275840"/>
                </a:lnTo>
                <a:lnTo>
                  <a:pt x="0" y="1291425"/>
                </a:lnTo>
                <a:lnTo>
                  <a:pt x="2" y="1291425"/>
                </a:lnTo>
                <a:cubicBezTo>
                  <a:pt x="126256" y="1291425"/>
                  <a:pt x="228604" y="1189077"/>
                  <a:pt x="228604" y="1062825"/>
                </a:cubicBezTo>
                <a:cubicBezTo>
                  <a:pt x="228604" y="936573"/>
                  <a:pt x="126256" y="834225"/>
                  <a:pt x="2" y="834225"/>
                </a:cubicBezTo>
                <a:lnTo>
                  <a:pt x="0" y="834225"/>
                </a:lnTo>
                <a:close/>
              </a:path>
            </a:pathLst>
          </a:custGeom>
          <a:ln w="57150">
            <a:noFill/>
          </a:ln>
        </p:spPr>
      </p:pic>
      <p:pic>
        <p:nvPicPr>
          <p:cNvPr id="9" name="Hình ảnh 8" descr="Ảnh có chứa bức vẽ, hình vẽ, Tác phẩm nghệ thuật của trẻ con, cây cối&#10;&#10;Mô tả được tạo tự động">
            <a:extLst>
              <a:ext uri="{FF2B5EF4-FFF2-40B4-BE49-F238E27FC236}">
                <a16:creationId xmlns:a16="http://schemas.microsoft.com/office/drawing/2014/main" xmlns="" id="{47B3C342-7316-1FF3-598B-6DB4730A00EE}"/>
              </a:ext>
            </a:extLst>
          </p:cNvPr>
          <p:cNvPicPr>
            <a:picLocks noChangeAspect="1"/>
          </p:cNvPicPr>
          <p:nvPr/>
        </p:nvPicPr>
        <p:blipFill>
          <a:blip r:embed="rId5" cstate="print">
            <a:extLst>
              <a:ext uri="{28A0092B-C50C-407E-A947-70E740481C1C}">
                <a14:useLocalDpi xmlns:a14="http://schemas.microsoft.com/office/drawing/2010/main" val="0"/>
              </a:ext>
            </a:extLst>
          </a:blip>
          <a:srcRect l="78823" b="66815"/>
          <a:stretch>
            <a:fillRect/>
          </a:stretch>
        </p:blipFill>
        <p:spPr>
          <a:xfrm>
            <a:off x="9578071" y="0"/>
            <a:ext cx="2600036" cy="2275840"/>
          </a:xfrm>
          <a:custGeom>
            <a:avLst/>
            <a:gdLst>
              <a:gd name="connsiteX0" fmla="*/ 0 w 2581859"/>
              <a:gd name="connsiteY0" fmla="*/ 0 h 2275840"/>
              <a:gd name="connsiteX1" fmla="*/ 2581859 w 2581859"/>
              <a:gd name="connsiteY1" fmla="*/ 0 h 2275840"/>
              <a:gd name="connsiteX2" fmla="*/ 2581859 w 2581859"/>
              <a:gd name="connsiteY2" fmla="*/ 2275840 h 2275840"/>
              <a:gd name="connsiteX3" fmla="*/ 1559481 w 2581859"/>
              <a:gd name="connsiteY3" fmla="*/ 2275840 h 2275840"/>
              <a:gd name="connsiteX4" fmla="*/ 1559505 w 2581859"/>
              <a:gd name="connsiteY4" fmla="*/ 2275620 h 2275840"/>
              <a:gd name="connsiteX5" fmla="*/ 1311527 w 2581859"/>
              <a:gd name="connsiteY5" fmla="*/ 2047020 h 2275840"/>
              <a:gd name="connsiteX6" fmla="*/ 1063548 w 2581859"/>
              <a:gd name="connsiteY6" fmla="*/ 2275620 h 2275840"/>
              <a:gd name="connsiteX7" fmla="*/ 1063572 w 2581859"/>
              <a:gd name="connsiteY7" fmla="*/ 2275840 h 2275840"/>
              <a:gd name="connsiteX8" fmla="*/ 0 w 2581859"/>
              <a:gd name="connsiteY8" fmla="*/ 2275840 h 2275840"/>
              <a:gd name="connsiteX9" fmla="*/ 0 w 2581859"/>
              <a:gd name="connsiteY9" fmla="*/ 1291425 h 2275840"/>
              <a:gd name="connsiteX10" fmla="*/ 1 w 2581859"/>
              <a:gd name="connsiteY10" fmla="*/ 1291425 h 2275840"/>
              <a:gd name="connsiteX11" fmla="*/ 247980 w 2581859"/>
              <a:gd name="connsiteY11" fmla="*/ 1062825 h 2275840"/>
              <a:gd name="connsiteX12" fmla="*/ 1 w 2581859"/>
              <a:gd name="connsiteY12" fmla="*/ 834225 h 2275840"/>
              <a:gd name="connsiteX13" fmla="*/ 0 w 2581859"/>
              <a:gd name="connsiteY13" fmla="*/ 834225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81859" h="2275840">
                <a:moveTo>
                  <a:pt x="0" y="0"/>
                </a:moveTo>
                <a:lnTo>
                  <a:pt x="2581859" y="0"/>
                </a:lnTo>
                <a:lnTo>
                  <a:pt x="2581859" y="2275840"/>
                </a:lnTo>
                <a:lnTo>
                  <a:pt x="1559481" y="2275840"/>
                </a:lnTo>
                <a:lnTo>
                  <a:pt x="1559505" y="2275620"/>
                </a:lnTo>
                <a:cubicBezTo>
                  <a:pt x="1559505" y="2149368"/>
                  <a:pt x="1448481" y="2047020"/>
                  <a:pt x="1311527" y="2047020"/>
                </a:cubicBezTo>
                <a:cubicBezTo>
                  <a:pt x="1174572" y="2047020"/>
                  <a:pt x="1063548" y="2149368"/>
                  <a:pt x="1063548" y="2275620"/>
                </a:cubicBezTo>
                <a:lnTo>
                  <a:pt x="1063572" y="2275840"/>
                </a:lnTo>
                <a:lnTo>
                  <a:pt x="0" y="2275840"/>
                </a:lnTo>
                <a:lnTo>
                  <a:pt x="0" y="1291425"/>
                </a:lnTo>
                <a:lnTo>
                  <a:pt x="1" y="1291425"/>
                </a:lnTo>
                <a:cubicBezTo>
                  <a:pt x="136956" y="1291425"/>
                  <a:pt x="247980" y="1189077"/>
                  <a:pt x="247980" y="1062825"/>
                </a:cubicBezTo>
                <a:cubicBezTo>
                  <a:pt x="247980" y="936573"/>
                  <a:pt x="136956" y="834225"/>
                  <a:pt x="1" y="834225"/>
                </a:cubicBezTo>
                <a:lnTo>
                  <a:pt x="0" y="834225"/>
                </a:lnTo>
                <a:close/>
              </a:path>
            </a:pathLst>
          </a:custGeom>
          <a:ln w="57150">
            <a:noFill/>
          </a:ln>
        </p:spPr>
      </p:pic>
      <p:pic>
        <p:nvPicPr>
          <p:cNvPr id="10" name="Hình ảnh 9" descr="Ảnh có chứa bức vẽ, hình vẽ, Tác phẩm nghệ thuật của trẻ con, cây cối&#10;&#10;Mô tả được tạo tự động">
            <a:extLst>
              <a:ext uri="{FF2B5EF4-FFF2-40B4-BE49-F238E27FC236}">
                <a16:creationId xmlns:a16="http://schemas.microsoft.com/office/drawing/2014/main" xmlns="" id="{3B5CB71B-271F-44EF-C207-7B709211DA51}"/>
              </a:ext>
            </a:extLst>
          </p:cNvPr>
          <p:cNvPicPr>
            <a:picLocks noChangeAspect="1"/>
          </p:cNvPicPr>
          <p:nvPr/>
        </p:nvPicPr>
        <p:blipFill>
          <a:blip r:embed="rId3" cstate="print">
            <a:extLst>
              <a:ext uri="{28A0092B-C50C-407E-A947-70E740481C1C}">
                <a14:useLocalDpi xmlns:a14="http://schemas.microsoft.com/office/drawing/2010/main" val="0"/>
              </a:ext>
            </a:extLst>
          </a:blip>
          <a:srcRect t="30132" r="80167" b="33349"/>
          <a:stretch>
            <a:fillRect/>
          </a:stretch>
        </p:blipFill>
        <p:spPr>
          <a:xfrm>
            <a:off x="11059" y="2024189"/>
            <a:ext cx="2418080" cy="2504440"/>
          </a:xfrm>
          <a:custGeom>
            <a:avLst/>
            <a:gdLst>
              <a:gd name="connsiteX0" fmla="*/ 1209041 w 2418080"/>
              <a:gd name="connsiteY0" fmla="*/ 0 h 2504440"/>
              <a:gd name="connsiteX1" fmla="*/ 1437642 w 2418080"/>
              <a:gd name="connsiteY1" fmla="*/ 228600 h 2504440"/>
              <a:gd name="connsiteX2" fmla="*/ 2418080 w 2418080"/>
              <a:gd name="connsiteY2" fmla="*/ 228600 h 2504440"/>
              <a:gd name="connsiteX3" fmla="*/ 2418080 w 2418080"/>
              <a:gd name="connsiteY3" fmla="*/ 1062825 h 2504440"/>
              <a:gd name="connsiteX4" fmla="*/ 2189479 w 2418080"/>
              <a:gd name="connsiteY4" fmla="*/ 1291425 h 2504440"/>
              <a:gd name="connsiteX5" fmla="*/ 2418080 w 2418080"/>
              <a:gd name="connsiteY5" fmla="*/ 1520025 h 2504440"/>
              <a:gd name="connsiteX6" fmla="*/ 2418080 w 2418080"/>
              <a:gd name="connsiteY6" fmla="*/ 2504440 h 2504440"/>
              <a:gd name="connsiteX7" fmla="*/ 1437620 w 2418080"/>
              <a:gd name="connsiteY7" fmla="*/ 2504440 h 2504440"/>
              <a:gd name="connsiteX8" fmla="*/ 1437642 w 2418080"/>
              <a:gd name="connsiteY8" fmla="*/ 2504220 h 2504440"/>
              <a:gd name="connsiteX9" fmla="*/ 1209041 w 2418080"/>
              <a:gd name="connsiteY9" fmla="*/ 2275620 h 2504440"/>
              <a:gd name="connsiteX10" fmla="*/ 980440 w 2418080"/>
              <a:gd name="connsiteY10" fmla="*/ 2504220 h 2504440"/>
              <a:gd name="connsiteX11" fmla="*/ 980462 w 2418080"/>
              <a:gd name="connsiteY11" fmla="*/ 2504440 h 2504440"/>
              <a:gd name="connsiteX12" fmla="*/ 0 w 2418080"/>
              <a:gd name="connsiteY12" fmla="*/ 2504440 h 2504440"/>
              <a:gd name="connsiteX13" fmla="*/ 0 w 2418080"/>
              <a:gd name="connsiteY13" fmla="*/ 228600 h 2504440"/>
              <a:gd name="connsiteX14" fmla="*/ 980440 w 2418080"/>
              <a:gd name="connsiteY14" fmla="*/ 228600 h 2504440"/>
              <a:gd name="connsiteX15" fmla="*/ 1209041 w 2418080"/>
              <a:gd name="connsiteY15" fmla="*/ 0 h 250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8080" h="2504440">
                <a:moveTo>
                  <a:pt x="1209041" y="0"/>
                </a:moveTo>
                <a:cubicBezTo>
                  <a:pt x="1335294" y="0"/>
                  <a:pt x="1437642" y="102348"/>
                  <a:pt x="1437642" y="228600"/>
                </a:cubicBezTo>
                <a:lnTo>
                  <a:pt x="2418080" y="228600"/>
                </a:lnTo>
                <a:lnTo>
                  <a:pt x="2418080" y="1062825"/>
                </a:lnTo>
                <a:cubicBezTo>
                  <a:pt x="2291827" y="1062825"/>
                  <a:pt x="2189479" y="1165173"/>
                  <a:pt x="2189479" y="1291425"/>
                </a:cubicBezTo>
                <a:cubicBezTo>
                  <a:pt x="2189479" y="1417677"/>
                  <a:pt x="2291827" y="1520025"/>
                  <a:pt x="2418080" y="1520025"/>
                </a:cubicBezTo>
                <a:lnTo>
                  <a:pt x="2418080" y="2504440"/>
                </a:lnTo>
                <a:lnTo>
                  <a:pt x="1437620" y="2504440"/>
                </a:lnTo>
                <a:lnTo>
                  <a:pt x="1437642" y="2504220"/>
                </a:lnTo>
                <a:cubicBezTo>
                  <a:pt x="1437642" y="2377968"/>
                  <a:pt x="1335294" y="2275620"/>
                  <a:pt x="1209041" y="2275620"/>
                </a:cubicBezTo>
                <a:cubicBezTo>
                  <a:pt x="1082788" y="2275620"/>
                  <a:pt x="980440" y="2377968"/>
                  <a:pt x="980440" y="2504220"/>
                </a:cubicBezTo>
                <a:lnTo>
                  <a:pt x="980462" y="2504440"/>
                </a:lnTo>
                <a:lnTo>
                  <a:pt x="0" y="2504440"/>
                </a:lnTo>
                <a:lnTo>
                  <a:pt x="0" y="228600"/>
                </a:lnTo>
                <a:lnTo>
                  <a:pt x="980440" y="228600"/>
                </a:lnTo>
                <a:cubicBezTo>
                  <a:pt x="980440" y="102348"/>
                  <a:pt x="1082788" y="0"/>
                  <a:pt x="1209041" y="0"/>
                </a:cubicBezTo>
                <a:close/>
              </a:path>
            </a:pathLst>
          </a:custGeom>
          <a:ln w="57150">
            <a:noFill/>
          </a:ln>
        </p:spPr>
      </p:pic>
      <p:pic>
        <p:nvPicPr>
          <p:cNvPr id="11" name="Hình ảnh 10" descr="Ảnh có chứa bức vẽ, hình vẽ, Tác phẩm nghệ thuật của trẻ con, cây cối&#10;&#10;Mô tả được tạo tự động">
            <a:extLst>
              <a:ext uri="{FF2B5EF4-FFF2-40B4-BE49-F238E27FC236}">
                <a16:creationId xmlns:a16="http://schemas.microsoft.com/office/drawing/2014/main" xmlns="" id="{5E760C79-BAE6-9445-DBC1-AD0A34D02850}"/>
              </a:ext>
            </a:extLst>
          </p:cNvPr>
          <p:cNvPicPr>
            <a:picLocks noChangeAspect="1"/>
          </p:cNvPicPr>
          <p:nvPr/>
        </p:nvPicPr>
        <p:blipFill>
          <a:blip r:embed="rId3" cstate="print">
            <a:extLst>
              <a:ext uri="{28A0092B-C50C-407E-A947-70E740481C1C}">
                <a14:useLocalDpi xmlns:a14="http://schemas.microsoft.com/office/drawing/2010/main" val="0"/>
              </a:ext>
            </a:extLst>
          </a:blip>
          <a:srcRect l="17958" t="33360" r="60333" b="33455"/>
          <a:stretch>
            <a:fillRect/>
          </a:stretch>
        </p:blipFill>
        <p:spPr>
          <a:xfrm>
            <a:off x="2189463" y="2246547"/>
            <a:ext cx="2646680" cy="2275840"/>
          </a:xfrm>
          <a:custGeom>
            <a:avLst/>
            <a:gdLst>
              <a:gd name="connsiteX0" fmla="*/ 228600 w 2646680"/>
              <a:gd name="connsiteY0" fmla="*/ 0 h 2275840"/>
              <a:gd name="connsiteX1" fmla="*/ 1209040 w 2646680"/>
              <a:gd name="connsiteY1" fmla="*/ 0 h 2275840"/>
              <a:gd name="connsiteX2" fmla="*/ 1437641 w 2646680"/>
              <a:gd name="connsiteY2" fmla="*/ 228600 h 2275840"/>
              <a:gd name="connsiteX3" fmla="*/ 1666242 w 2646680"/>
              <a:gd name="connsiteY3" fmla="*/ 0 h 2275840"/>
              <a:gd name="connsiteX4" fmla="*/ 2646680 w 2646680"/>
              <a:gd name="connsiteY4" fmla="*/ 0 h 2275840"/>
              <a:gd name="connsiteX5" fmla="*/ 2646680 w 2646680"/>
              <a:gd name="connsiteY5" fmla="*/ 834225 h 2275840"/>
              <a:gd name="connsiteX6" fmla="*/ 2418080 w 2646680"/>
              <a:gd name="connsiteY6" fmla="*/ 1062825 h 2275840"/>
              <a:gd name="connsiteX7" fmla="*/ 2646680 w 2646680"/>
              <a:gd name="connsiteY7" fmla="*/ 1291425 h 2275840"/>
              <a:gd name="connsiteX8" fmla="*/ 2646680 w 2646680"/>
              <a:gd name="connsiteY8" fmla="*/ 2275840 h 2275840"/>
              <a:gd name="connsiteX9" fmla="*/ 1666220 w 2646680"/>
              <a:gd name="connsiteY9" fmla="*/ 2275840 h 2275840"/>
              <a:gd name="connsiteX10" fmla="*/ 1666242 w 2646680"/>
              <a:gd name="connsiteY10" fmla="*/ 2275620 h 2275840"/>
              <a:gd name="connsiteX11" fmla="*/ 1437641 w 2646680"/>
              <a:gd name="connsiteY11" fmla="*/ 2047020 h 2275840"/>
              <a:gd name="connsiteX12" fmla="*/ 1209040 w 2646680"/>
              <a:gd name="connsiteY12" fmla="*/ 2275620 h 2275840"/>
              <a:gd name="connsiteX13" fmla="*/ 1209062 w 2646680"/>
              <a:gd name="connsiteY13" fmla="*/ 2275840 h 2275840"/>
              <a:gd name="connsiteX14" fmla="*/ 228600 w 2646680"/>
              <a:gd name="connsiteY14" fmla="*/ 2275840 h 2275840"/>
              <a:gd name="connsiteX15" fmla="*/ 228600 w 2646680"/>
              <a:gd name="connsiteY15" fmla="*/ 1291425 h 2275840"/>
              <a:gd name="connsiteX16" fmla="*/ 182530 w 2646680"/>
              <a:gd name="connsiteY16" fmla="*/ 1286781 h 2275840"/>
              <a:gd name="connsiteX17" fmla="*/ 0 w 2646680"/>
              <a:gd name="connsiteY17" fmla="*/ 1062825 h 2275840"/>
              <a:gd name="connsiteX18" fmla="*/ 182530 w 2646680"/>
              <a:gd name="connsiteY18" fmla="*/ 838870 h 2275840"/>
              <a:gd name="connsiteX19" fmla="*/ 228600 w 2646680"/>
              <a:gd name="connsiteY19" fmla="*/ 834225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46680" h="2275840">
                <a:moveTo>
                  <a:pt x="228600" y="0"/>
                </a:moveTo>
                <a:lnTo>
                  <a:pt x="1209040" y="0"/>
                </a:lnTo>
                <a:cubicBezTo>
                  <a:pt x="1209040" y="126252"/>
                  <a:pt x="1311388" y="228600"/>
                  <a:pt x="1437641" y="228600"/>
                </a:cubicBezTo>
                <a:cubicBezTo>
                  <a:pt x="1563894" y="228600"/>
                  <a:pt x="1666242" y="126252"/>
                  <a:pt x="1666242" y="0"/>
                </a:cubicBezTo>
                <a:lnTo>
                  <a:pt x="2646680" y="0"/>
                </a:lnTo>
                <a:lnTo>
                  <a:pt x="2646680" y="834225"/>
                </a:lnTo>
                <a:cubicBezTo>
                  <a:pt x="2520428" y="834225"/>
                  <a:pt x="2418080" y="936573"/>
                  <a:pt x="2418080" y="1062825"/>
                </a:cubicBezTo>
                <a:cubicBezTo>
                  <a:pt x="2418080" y="1189077"/>
                  <a:pt x="2520428" y="1291425"/>
                  <a:pt x="2646680" y="1291425"/>
                </a:cubicBezTo>
                <a:lnTo>
                  <a:pt x="2646680" y="2275840"/>
                </a:lnTo>
                <a:lnTo>
                  <a:pt x="1666220" y="2275840"/>
                </a:lnTo>
                <a:lnTo>
                  <a:pt x="1666242" y="2275620"/>
                </a:lnTo>
                <a:cubicBezTo>
                  <a:pt x="1666242" y="2149368"/>
                  <a:pt x="1563894" y="2047020"/>
                  <a:pt x="1437641" y="2047020"/>
                </a:cubicBezTo>
                <a:cubicBezTo>
                  <a:pt x="1311388" y="2047020"/>
                  <a:pt x="1209040" y="2149368"/>
                  <a:pt x="1209040" y="2275620"/>
                </a:cubicBezTo>
                <a:lnTo>
                  <a:pt x="1209062" y="2275840"/>
                </a:lnTo>
                <a:lnTo>
                  <a:pt x="228600" y="2275840"/>
                </a:lnTo>
                <a:lnTo>
                  <a:pt x="228600" y="1291425"/>
                </a:lnTo>
                <a:lnTo>
                  <a:pt x="182530" y="1286781"/>
                </a:lnTo>
                <a:cubicBezTo>
                  <a:pt x="78360" y="1265465"/>
                  <a:pt x="0" y="1173296"/>
                  <a:pt x="0" y="1062825"/>
                </a:cubicBezTo>
                <a:cubicBezTo>
                  <a:pt x="0" y="952355"/>
                  <a:pt x="78360" y="860186"/>
                  <a:pt x="182530" y="838870"/>
                </a:cubicBezTo>
                <a:lnTo>
                  <a:pt x="228600" y="834225"/>
                </a:lnTo>
                <a:close/>
              </a:path>
            </a:pathLst>
          </a:custGeom>
          <a:ln w="57150">
            <a:noFill/>
          </a:ln>
        </p:spPr>
      </p:pic>
      <p:pic>
        <p:nvPicPr>
          <p:cNvPr id="12" name="Hình ảnh 11" descr="Ảnh có chứa bức vẽ, hình vẽ, Tác phẩm nghệ thuật của trẻ con, cây cối&#10;&#10;Mô tả được tạo tự động">
            <a:extLst>
              <a:ext uri="{FF2B5EF4-FFF2-40B4-BE49-F238E27FC236}">
                <a16:creationId xmlns:a16="http://schemas.microsoft.com/office/drawing/2014/main" xmlns="" id="{97327BAE-4AAC-B3B5-2CCD-ECF2A0B83127}"/>
              </a:ext>
            </a:extLst>
          </p:cNvPr>
          <p:cNvPicPr>
            <a:picLocks noChangeAspect="1"/>
          </p:cNvPicPr>
          <p:nvPr/>
        </p:nvPicPr>
        <p:blipFill>
          <a:blip r:embed="rId3" cstate="print">
            <a:extLst>
              <a:ext uri="{28A0092B-C50C-407E-A947-70E740481C1C}">
                <a14:useLocalDpi xmlns:a14="http://schemas.microsoft.com/office/drawing/2010/main" val="0"/>
              </a:ext>
            </a:extLst>
          </a:blip>
          <a:srcRect l="37447" t="33185" r="40845" b="30300"/>
          <a:stretch>
            <a:fillRect/>
          </a:stretch>
        </p:blipFill>
        <p:spPr>
          <a:xfrm>
            <a:off x="4605172" y="2259422"/>
            <a:ext cx="2646680" cy="2504220"/>
          </a:xfrm>
          <a:custGeom>
            <a:avLst/>
            <a:gdLst>
              <a:gd name="connsiteX0" fmla="*/ 228600 w 2646680"/>
              <a:gd name="connsiteY0" fmla="*/ 0 h 2504220"/>
              <a:gd name="connsiteX1" fmla="*/ 1209041 w 2646680"/>
              <a:gd name="connsiteY1" fmla="*/ 0 h 2504220"/>
              <a:gd name="connsiteX2" fmla="*/ 1437641 w 2646680"/>
              <a:gd name="connsiteY2" fmla="*/ 228600 h 2504220"/>
              <a:gd name="connsiteX3" fmla="*/ 1666242 w 2646680"/>
              <a:gd name="connsiteY3" fmla="*/ 0 h 2504220"/>
              <a:gd name="connsiteX4" fmla="*/ 2646680 w 2646680"/>
              <a:gd name="connsiteY4" fmla="*/ 0 h 2504220"/>
              <a:gd name="connsiteX5" fmla="*/ 2646680 w 2646680"/>
              <a:gd name="connsiteY5" fmla="*/ 834225 h 2504220"/>
              <a:gd name="connsiteX6" fmla="*/ 2418079 w 2646680"/>
              <a:gd name="connsiteY6" fmla="*/ 1062825 h 2504220"/>
              <a:gd name="connsiteX7" fmla="*/ 2646680 w 2646680"/>
              <a:gd name="connsiteY7" fmla="*/ 1291425 h 2504220"/>
              <a:gd name="connsiteX8" fmla="*/ 2646680 w 2646680"/>
              <a:gd name="connsiteY8" fmla="*/ 2275840 h 2504220"/>
              <a:gd name="connsiteX9" fmla="*/ 1666220 w 2646680"/>
              <a:gd name="connsiteY9" fmla="*/ 2275840 h 2504220"/>
              <a:gd name="connsiteX10" fmla="*/ 1661598 w 2646680"/>
              <a:gd name="connsiteY10" fmla="*/ 2321691 h 2504220"/>
              <a:gd name="connsiteX11" fmla="*/ 1437641 w 2646680"/>
              <a:gd name="connsiteY11" fmla="*/ 2504220 h 2504220"/>
              <a:gd name="connsiteX12" fmla="*/ 1213685 w 2646680"/>
              <a:gd name="connsiteY12" fmla="*/ 2321691 h 2504220"/>
              <a:gd name="connsiteX13" fmla="*/ 1209062 w 2646680"/>
              <a:gd name="connsiteY13" fmla="*/ 2275840 h 2504220"/>
              <a:gd name="connsiteX14" fmla="*/ 228600 w 2646680"/>
              <a:gd name="connsiteY14" fmla="*/ 2275840 h 2504220"/>
              <a:gd name="connsiteX15" fmla="*/ 228600 w 2646680"/>
              <a:gd name="connsiteY15" fmla="*/ 1291425 h 2504220"/>
              <a:gd name="connsiteX16" fmla="*/ 182530 w 2646680"/>
              <a:gd name="connsiteY16" fmla="*/ 1286781 h 2504220"/>
              <a:gd name="connsiteX17" fmla="*/ 0 w 2646680"/>
              <a:gd name="connsiteY17" fmla="*/ 1062825 h 2504220"/>
              <a:gd name="connsiteX18" fmla="*/ 182530 w 2646680"/>
              <a:gd name="connsiteY18" fmla="*/ 838870 h 2504220"/>
              <a:gd name="connsiteX19" fmla="*/ 228600 w 2646680"/>
              <a:gd name="connsiteY19" fmla="*/ 834225 h 250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46680" h="2504220">
                <a:moveTo>
                  <a:pt x="228600" y="0"/>
                </a:moveTo>
                <a:lnTo>
                  <a:pt x="1209041" y="0"/>
                </a:lnTo>
                <a:cubicBezTo>
                  <a:pt x="1209041" y="126252"/>
                  <a:pt x="1311388" y="228600"/>
                  <a:pt x="1437641" y="228600"/>
                </a:cubicBezTo>
                <a:cubicBezTo>
                  <a:pt x="1563894" y="228600"/>
                  <a:pt x="1666242" y="126252"/>
                  <a:pt x="1666242" y="0"/>
                </a:cubicBezTo>
                <a:lnTo>
                  <a:pt x="2646680" y="0"/>
                </a:lnTo>
                <a:lnTo>
                  <a:pt x="2646680" y="834225"/>
                </a:lnTo>
                <a:cubicBezTo>
                  <a:pt x="2520427" y="834225"/>
                  <a:pt x="2418079" y="936573"/>
                  <a:pt x="2418079" y="1062825"/>
                </a:cubicBezTo>
                <a:cubicBezTo>
                  <a:pt x="2418079" y="1189077"/>
                  <a:pt x="2520427" y="1291425"/>
                  <a:pt x="2646680" y="1291425"/>
                </a:cubicBezTo>
                <a:lnTo>
                  <a:pt x="2646680" y="2275840"/>
                </a:lnTo>
                <a:lnTo>
                  <a:pt x="1666220" y="2275840"/>
                </a:lnTo>
                <a:lnTo>
                  <a:pt x="1661598" y="2321691"/>
                </a:lnTo>
                <a:cubicBezTo>
                  <a:pt x="1640282" y="2425860"/>
                  <a:pt x="1548113" y="2504220"/>
                  <a:pt x="1437641" y="2504220"/>
                </a:cubicBezTo>
                <a:cubicBezTo>
                  <a:pt x="1327170" y="2504220"/>
                  <a:pt x="1235001" y="2425860"/>
                  <a:pt x="1213685" y="2321691"/>
                </a:cubicBezTo>
                <a:lnTo>
                  <a:pt x="1209062" y="2275840"/>
                </a:lnTo>
                <a:lnTo>
                  <a:pt x="228600" y="2275840"/>
                </a:lnTo>
                <a:lnTo>
                  <a:pt x="228600" y="1291425"/>
                </a:lnTo>
                <a:lnTo>
                  <a:pt x="182530" y="1286781"/>
                </a:lnTo>
                <a:cubicBezTo>
                  <a:pt x="78361" y="1265465"/>
                  <a:pt x="0" y="1173296"/>
                  <a:pt x="0" y="1062825"/>
                </a:cubicBezTo>
                <a:cubicBezTo>
                  <a:pt x="0" y="952355"/>
                  <a:pt x="78361" y="860186"/>
                  <a:pt x="182530" y="838870"/>
                </a:cubicBezTo>
                <a:lnTo>
                  <a:pt x="228600" y="834225"/>
                </a:lnTo>
                <a:close/>
              </a:path>
            </a:pathLst>
          </a:custGeom>
          <a:ln w="57150">
            <a:noFill/>
          </a:ln>
        </p:spPr>
      </p:pic>
      <p:pic>
        <p:nvPicPr>
          <p:cNvPr id="13" name="Hình ảnh 12" descr="Ảnh có chứa bức vẽ, hình vẽ, Tác phẩm nghệ thuật của trẻ con, cây cối&#10;&#10;Mô tả được tạo tự động">
            <a:extLst>
              <a:ext uri="{FF2B5EF4-FFF2-40B4-BE49-F238E27FC236}">
                <a16:creationId xmlns:a16="http://schemas.microsoft.com/office/drawing/2014/main" xmlns="" id="{1F7837A6-01E2-D2C1-E457-701F863B789B}"/>
              </a:ext>
            </a:extLst>
          </p:cNvPr>
          <p:cNvPicPr>
            <a:picLocks noChangeAspect="1"/>
          </p:cNvPicPr>
          <p:nvPr/>
        </p:nvPicPr>
        <p:blipFill>
          <a:blip r:embed="rId6" cstate="print">
            <a:extLst>
              <a:ext uri="{28A0092B-C50C-407E-A947-70E740481C1C}">
                <a14:useLocalDpi xmlns:a14="http://schemas.microsoft.com/office/drawing/2010/main" val="0"/>
              </a:ext>
            </a:extLst>
          </a:blip>
          <a:srcRect l="57332" t="29813" r="20960" b="30338"/>
          <a:stretch>
            <a:fillRect/>
          </a:stretch>
        </p:blipFill>
        <p:spPr>
          <a:xfrm>
            <a:off x="6936474" y="2039294"/>
            <a:ext cx="2714672" cy="2732820"/>
          </a:xfrm>
          <a:custGeom>
            <a:avLst/>
            <a:gdLst>
              <a:gd name="connsiteX0" fmla="*/ 1437641 w 2646680"/>
              <a:gd name="connsiteY0" fmla="*/ 0 h 2732820"/>
              <a:gd name="connsiteX1" fmla="*/ 1666242 w 2646680"/>
              <a:gd name="connsiteY1" fmla="*/ 228600 h 2732820"/>
              <a:gd name="connsiteX2" fmla="*/ 2646680 w 2646680"/>
              <a:gd name="connsiteY2" fmla="*/ 228600 h 2732820"/>
              <a:gd name="connsiteX3" fmla="*/ 2646680 w 2646680"/>
              <a:gd name="connsiteY3" fmla="*/ 1062825 h 2732820"/>
              <a:gd name="connsiteX4" fmla="*/ 2418079 w 2646680"/>
              <a:gd name="connsiteY4" fmla="*/ 1291425 h 2732820"/>
              <a:gd name="connsiteX5" fmla="*/ 2646680 w 2646680"/>
              <a:gd name="connsiteY5" fmla="*/ 1520025 h 2732820"/>
              <a:gd name="connsiteX6" fmla="*/ 2646680 w 2646680"/>
              <a:gd name="connsiteY6" fmla="*/ 2504440 h 2732820"/>
              <a:gd name="connsiteX7" fmla="*/ 1666220 w 2646680"/>
              <a:gd name="connsiteY7" fmla="*/ 2504440 h 2732820"/>
              <a:gd name="connsiteX8" fmla="*/ 1661598 w 2646680"/>
              <a:gd name="connsiteY8" fmla="*/ 2550291 h 2732820"/>
              <a:gd name="connsiteX9" fmla="*/ 1437641 w 2646680"/>
              <a:gd name="connsiteY9" fmla="*/ 2732820 h 2732820"/>
              <a:gd name="connsiteX10" fmla="*/ 1213684 w 2646680"/>
              <a:gd name="connsiteY10" fmla="*/ 2550291 h 2732820"/>
              <a:gd name="connsiteX11" fmla="*/ 1209062 w 2646680"/>
              <a:gd name="connsiteY11" fmla="*/ 2504440 h 2732820"/>
              <a:gd name="connsiteX12" fmla="*/ 228600 w 2646680"/>
              <a:gd name="connsiteY12" fmla="*/ 2504440 h 2732820"/>
              <a:gd name="connsiteX13" fmla="*/ 228600 w 2646680"/>
              <a:gd name="connsiteY13" fmla="*/ 1520025 h 2732820"/>
              <a:gd name="connsiteX14" fmla="*/ 182530 w 2646680"/>
              <a:gd name="connsiteY14" fmla="*/ 1515381 h 2732820"/>
              <a:gd name="connsiteX15" fmla="*/ 0 w 2646680"/>
              <a:gd name="connsiteY15" fmla="*/ 1291425 h 2732820"/>
              <a:gd name="connsiteX16" fmla="*/ 182530 w 2646680"/>
              <a:gd name="connsiteY16" fmla="*/ 1067469 h 2732820"/>
              <a:gd name="connsiteX17" fmla="*/ 228600 w 2646680"/>
              <a:gd name="connsiteY17" fmla="*/ 1062825 h 2732820"/>
              <a:gd name="connsiteX18" fmla="*/ 228600 w 2646680"/>
              <a:gd name="connsiteY18" fmla="*/ 228600 h 2732820"/>
              <a:gd name="connsiteX19" fmla="*/ 1209040 w 2646680"/>
              <a:gd name="connsiteY19" fmla="*/ 228600 h 2732820"/>
              <a:gd name="connsiteX20" fmla="*/ 1437641 w 2646680"/>
              <a:gd name="connsiteY20" fmla="*/ 0 h 27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6680" h="2732820">
                <a:moveTo>
                  <a:pt x="1437641" y="0"/>
                </a:moveTo>
                <a:cubicBezTo>
                  <a:pt x="1563894" y="0"/>
                  <a:pt x="1666242" y="102348"/>
                  <a:pt x="1666242" y="228600"/>
                </a:cubicBezTo>
                <a:lnTo>
                  <a:pt x="2646680" y="228600"/>
                </a:lnTo>
                <a:lnTo>
                  <a:pt x="2646680" y="1062825"/>
                </a:lnTo>
                <a:cubicBezTo>
                  <a:pt x="2520427" y="1062825"/>
                  <a:pt x="2418079" y="1165173"/>
                  <a:pt x="2418079" y="1291425"/>
                </a:cubicBezTo>
                <a:cubicBezTo>
                  <a:pt x="2418079" y="1417677"/>
                  <a:pt x="2520427" y="1520025"/>
                  <a:pt x="2646680" y="1520025"/>
                </a:cubicBezTo>
                <a:lnTo>
                  <a:pt x="2646680" y="2504440"/>
                </a:lnTo>
                <a:lnTo>
                  <a:pt x="1666220" y="2504440"/>
                </a:lnTo>
                <a:lnTo>
                  <a:pt x="1661598" y="2550291"/>
                </a:lnTo>
                <a:cubicBezTo>
                  <a:pt x="1640281" y="2654460"/>
                  <a:pt x="1548112" y="2732820"/>
                  <a:pt x="1437641" y="2732820"/>
                </a:cubicBezTo>
                <a:cubicBezTo>
                  <a:pt x="1327170" y="2732820"/>
                  <a:pt x="1235001" y="2654460"/>
                  <a:pt x="1213684" y="2550291"/>
                </a:cubicBezTo>
                <a:lnTo>
                  <a:pt x="1209062" y="2504440"/>
                </a:lnTo>
                <a:lnTo>
                  <a:pt x="228600" y="2504440"/>
                </a:lnTo>
                <a:lnTo>
                  <a:pt x="228600" y="1520025"/>
                </a:lnTo>
                <a:lnTo>
                  <a:pt x="182530" y="1515381"/>
                </a:lnTo>
                <a:cubicBezTo>
                  <a:pt x="78360" y="1494065"/>
                  <a:pt x="0" y="1401896"/>
                  <a:pt x="0" y="1291425"/>
                </a:cubicBezTo>
                <a:cubicBezTo>
                  <a:pt x="0" y="1180955"/>
                  <a:pt x="78360" y="1088786"/>
                  <a:pt x="182530" y="1067469"/>
                </a:cubicBezTo>
                <a:lnTo>
                  <a:pt x="228600" y="1062825"/>
                </a:lnTo>
                <a:lnTo>
                  <a:pt x="228600" y="228600"/>
                </a:lnTo>
                <a:lnTo>
                  <a:pt x="1209040" y="228600"/>
                </a:lnTo>
                <a:cubicBezTo>
                  <a:pt x="1209040" y="102348"/>
                  <a:pt x="1311388" y="0"/>
                  <a:pt x="1437641" y="0"/>
                </a:cubicBezTo>
                <a:close/>
              </a:path>
            </a:pathLst>
          </a:custGeom>
          <a:ln w="57150">
            <a:noFill/>
          </a:ln>
        </p:spPr>
      </p:pic>
      <p:pic>
        <p:nvPicPr>
          <p:cNvPr id="14" name="Hình ảnh 13" descr="Ảnh có chứa bức vẽ, hình vẽ, Tác phẩm nghệ thuật của trẻ con, cây cối&#10;&#10;Mô tả được tạo tự động">
            <a:extLst>
              <a:ext uri="{FF2B5EF4-FFF2-40B4-BE49-F238E27FC236}">
                <a16:creationId xmlns:a16="http://schemas.microsoft.com/office/drawing/2014/main" xmlns="" id="{CECF6CCD-E405-62CE-941D-A2028A2B90D5}"/>
              </a:ext>
            </a:extLst>
          </p:cNvPr>
          <p:cNvPicPr>
            <a:picLocks noChangeAspect="1"/>
          </p:cNvPicPr>
          <p:nvPr/>
        </p:nvPicPr>
        <p:blipFill>
          <a:blip r:embed="rId7" cstate="print">
            <a:extLst>
              <a:ext uri="{28A0092B-C50C-407E-A947-70E740481C1C}">
                <a14:useLocalDpi xmlns:a14="http://schemas.microsoft.com/office/drawing/2010/main" val="0"/>
              </a:ext>
            </a:extLst>
          </a:blip>
          <a:srcRect l="76708" t="29697" b="33784"/>
          <a:stretch>
            <a:fillRect/>
          </a:stretch>
        </p:blipFill>
        <p:spPr>
          <a:xfrm>
            <a:off x="9328206" y="2031128"/>
            <a:ext cx="2845364" cy="2504440"/>
          </a:xfrm>
          <a:custGeom>
            <a:avLst/>
            <a:gdLst>
              <a:gd name="connsiteX0" fmla="*/ 1579266 w 2839721"/>
              <a:gd name="connsiteY0" fmla="*/ 0 h 2504440"/>
              <a:gd name="connsiteX1" fmla="*/ 1825377 w 2839721"/>
              <a:gd name="connsiteY1" fmla="*/ 228600 h 2504440"/>
              <a:gd name="connsiteX2" fmla="*/ 2839721 w 2839721"/>
              <a:gd name="connsiteY2" fmla="*/ 228600 h 2504440"/>
              <a:gd name="connsiteX3" fmla="*/ 2839721 w 2839721"/>
              <a:gd name="connsiteY3" fmla="*/ 2504440 h 2504440"/>
              <a:gd name="connsiteX4" fmla="*/ 1825354 w 2839721"/>
              <a:gd name="connsiteY4" fmla="*/ 2504440 h 2504440"/>
              <a:gd name="connsiteX5" fmla="*/ 1825377 w 2839721"/>
              <a:gd name="connsiteY5" fmla="*/ 2504220 h 2504440"/>
              <a:gd name="connsiteX6" fmla="*/ 1579266 w 2839721"/>
              <a:gd name="connsiteY6" fmla="*/ 2275620 h 2504440"/>
              <a:gd name="connsiteX7" fmla="*/ 1333155 w 2839721"/>
              <a:gd name="connsiteY7" fmla="*/ 2504220 h 2504440"/>
              <a:gd name="connsiteX8" fmla="*/ 1333179 w 2839721"/>
              <a:gd name="connsiteY8" fmla="*/ 2504440 h 2504440"/>
              <a:gd name="connsiteX9" fmla="*/ 277616 w 2839721"/>
              <a:gd name="connsiteY9" fmla="*/ 2504440 h 2504440"/>
              <a:gd name="connsiteX10" fmla="*/ 277616 w 2839721"/>
              <a:gd name="connsiteY10" fmla="*/ 1517075 h 2504440"/>
              <a:gd name="connsiteX11" fmla="*/ 246111 w 2839721"/>
              <a:gd name="connsiteY11" fmla="*/ 1520025 h 2504440"/>
              <a:gd name="connsiteX12" fmla="*/ 0 w 2839721"/>
              <a:gd name="connsiteY12" fmla="*/ 1291425 h 2504440"/>
              <a:gd name="connsiteX13" fmla="*/ 246111 w 2839721"/>
              <a:gd name="connsiteY13" fmla="*/ 1062825 h 2504440"/>
              <a:gd name="connsiteX14" fmla="*/ 277616 w 2839721"/>
              <a:gd name="connsiteY14" fmla="*/ 1065775 h 2504440"/>
              <a:gd name="connsiteX15" fmla="*/ 277616 w 2839721"/>
              <a:gd name="connsiteY15" fmla="*/ 228600 h 2504440"/>
              <a:gd name="connsiteX16" fmla="*/ 1333155 w 2839721"/>
              <a:gd name="connsiteY16" fmla="*/ 228600 h 2504440"/>
              <a:gd name="connsiteX17" fmla="*/ 1579266 w 2839721"/>
              <a:gd name="connsiteY17" fmla="*/ 0 h 250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39721" h="2504440">
                <a:moveTo>
                  <a:pt x="1579266" y="0"/>
                </a:moveTo>
                <a:cubicBezTo>
                  <a:pt x="1715190" y="0"/>
                  <a:pt x="1825377" y="102348"/>
                  <a:pt x="1825377" y="228600"/>
                </a:cubicBezTo>
                <a:lnTo>
                  <a:pt x="2839721" y="228600"/>
                </a:lnTo>
                <a:lnTo>
                  <a:pt x="2839721" y="2504440"/>
                </a:lnTo>
                <a:lnTo>
                  <a:pt x="1825354" y="2504440"/>
                </a:lnTo>
                <a:lnTo>
                  <a:pt x="1825377" y="2504220"/>
                </a:lnTo>
                <a:cubicBezTo>
                  <a:pt x="1825377" y="2377968"/>
                  <a:pt x="1715190" y="2275620"/>
                  <a:pt x="1579266" y="2275620"/>
                </a:cubicBezTo>
                <a:cubicBezTo>
                  <a:pt x="1443342" y="2275620"/>
                  <a:pt x="1333155" y="2377968"/>
                  <a:pt x="1333155" y="2504220"/>
                </a:cubicBezTo>
                <a:lnTo>
                  <a:pt x="1333179" y="2504440"/>
                </a:lnTo>
                <a:lnTo>
                  <a:pt x="277616" y="2504440"/>
                </a:lnTo>
                <a:lnTo>
                  <a:pt x="277616" y="1517075"/>
                </a:lnTo>
                <a:lnTo>
                  <a:pt x="246111" y="1520025"/>
                </a:lnTo>
                <a:cubicBezTo>
                  <a:pt x="110188" y="1520025"/>
                  <a:pt x="0" y="1417677"/>
                  <a:pt x="0" y="1291425"/>
                </a:cubicBezTo>
                <a:cubicBezTo>
                  <a:pt x="0" y="1165173"/>
                  <a:pt x="110188" y="1062825"/>
                  <a:pt x="246111" y="1062825"/>
                </a:cubicBezTo>
                <a:lnTo>
                  <a:pt x="277616" y="1065775"/>
                </a:lnTo>
                <a:lnTo>
                  <a:pt x="277616" y="228600"/>
                </a:lnTo>
                <a:lnTo>
                  <a:pt x="1333155" y="228600"/>
                </a:lnTo>
                <a:cubicBezTo>
                  <a:pt x="1333155" y="102348"/>
                  <a:pt x="1443342" y="0"/>
                  <a:pt x="1579266" y="0"/>
                </a:cubicBezTo>
                <a:close/>
              </a:path>
            </a:pathLst>
          </a:custGeom>
          <a:ln w="57150">
            <a:noFill/>
          </a:ln>
        </p:spPr>
      </p:pic>
      <p:pic>
        <p:nvPicPr>
          <p:cNvPr id="15" name="Hình ảnh 14" descr="Ảnh có chứa bức vẽ, hình vẽ, Tác phẩm nghệ thuật của trẻ con, cây cối&#10;&#10;Mô tả được tạo tự động">
            <a:extLst>
              <a:ext uri="{FF2B5EF4-FFF2-40B4-BE49-F238E27FC236}">
                <a16:creationId xmlns:a16="http://schemas.microsoft.com/office/drawing/2014/main" xmlns="" id="{2C3818BB-DB00-A118-E5A0-18DFD20C05DA}"/>
              </a:ext>
            </a:extLst>
          </p:cNvPr>
          <p:cNvPicPr>
            <a:picLocks noChangeAspect="1"/>
          </p:cNvPicPr>
          <p:nvPr/>
        </p:nvPicPr>
        <p:blipFill>
          <a:blip r:embed="rId8" cstate="print">
            <a:extLst>
              <a:ext uri="{28A0092B-C50C-407E-A947-70E740481C1C}">
                <a14:useLocalDpi xmlns:a14="http://schemas.microsoft.com/office/drawing/2010/main" val="0"/>
              </a:ext>
            </a:extLst>
          </a:blip>
          <a:srcRect t="63106" r="78399"/>
          <a:stretch>
            <a:fillRect/>
          </a:stretch>
        </p:blipFill>
        <p:spPr>
          <a:xfrm>
            <a:off x="-1" y="4297100"/>
            <a:ext cx="2722937" cy="2553425"/>
          </a:xfrm>
          <a:custGeom>
            <a:avLst/>
            <a:gdLst>
              <a:gd name="connsiteX0" fmla="*/ 1196010 w 2633650"/>
              <a:gd name="connsiteY0" fmla="*/ 0 h 2530173"/>
              <a:gd name="connsiteX1" fmla="*/ 1424611 w 2633650"/>
              <a:gd name="connsiteY1" fmla="*/ 230949 h 2530173"/>
              <a:gd name="connsiteX2" fmla="*/ 2405049 w 2633650"/>
              <a:gd name="connsiteY2" fmla="*/ 230949 h 2530173"/>
              <a:gd name="connsiteX3" fmla="*/ 2405049 w 2633650"/>
              <a:gd name="connsiteY3" fmla="*/ 1073746 h 2530173"/>
              <a:gd name="connsiteX4" fmla="*/ 2633650 w 2633650"/>
              <a:gd name="connsiteY4" fmla="*/ 1304695 h 2530173"/>
              <a:gd name="connsiteX5" fmla="*/ 2405049 w 2633650"/>
              <a:gd name="connsiteY5" fmla="*/ 1535643 h 2530173"/>
              <a:gd name="connsiteX6" fmla="*/ 2405049 w 2633650"/>
              <a:gd name="connsiteY6" fmla="*/ 2530173 h 2530173"/>
              <a:gd name="connsiteX7" fmla="*/ 0 w 2633650"/>
              <a:gd name="connsiteY7" fmla="*/ 2530173 h 2530173"/>
              <a:gd name="connsiteX8" fmla="*/ 0 w 2633650"/>
              <a:gd name="connsiteY8" fmla="*/ 230949 h 2530173"/>
              <a:gd name="connsiteX9" fmla="*/ 967409 w 2633650"/>
              <a:gd name="connsiteY9" fmla="*/ 230949 h 2530173"/>
              <a:gd name="connsiteX10" fmla="*/ 1196010 w 2633650"/>
              <a:gd name="connsiteY10" fmla="*/ 0 h 253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3650" h="2530173">
                <a:moveTo>
                  <a:pt x="1196010" y="0"/>
                </a:moveTo>
                <a:cubicBezTo>
                  <a:pt x="1322263" y="0"/>
                  <a:pt x="1424611" y="103400"/>
                  <a:pt x="1424611" y="230949"/>
                </a:cubicBezTo>
                <a:lnTo>
                  <a:pt x="2405049" y="230949"/>
                </a:lnTo>
                <a:lnTo>
                  <a:pt x="2405049" y="1073746"/>
                </a:lnTo>
                <a:cubicBezTo>
                  <a:pt x="2531302" y="1073746"/>
                  <a:pt x="2633650" y="1177145"/>
                  <a:pt x="2633650" y="1304695"/>
                </a:cubicBezTo>
                <a:cubicBezTo>
                  <a:pt x="2633650" y="1432244"/>
                  <a:pt x="2531302" y="1535643"/>
                  <a:pt x="2405049" y="1535643"/>
                </a:cubicBezTo>
                <a:lnTo>
                  <a:pt x="2405049" y="2530173"/>
                </a:lnTo>
                <a:lnTo>
                  <a:pt x="0" y="2530173"/>
                </a:lnTo>
                <a:lnTo>
                  <a:pt x="0" y="230949"/>
                </a:lnTo>
                <a:lnTo>
                  <a:pt x="967409" y="230949"/>
                </a:lnTo>
                <a:cubicBezTo>
                  <a:pt x="967409" y="103400"/>
                  <a:pt x="1069757" y="0"/>
                  <a:pt x="1196010" y="0"/>
                </a:cubicBezTo>
                <a:close/>
              </a:path>
            </a:pathLst>
          </a:custGeom>
          <a:ln w="57150">
            <a:noFill/>
          </a:ln>
        </p:spPr>
      </p:pic>
      <p:pic>
        <p:nvPicPr>
          <p:cNvPr id="16" name="Hình ảnh 15" descr="Ảnh có chứa bức vẽ, hình vẽ, Tác phẩm nghệ thuật của trẻ con, cây cối&#10;&#10;Mô tả được tạo tự động">
            <a:extLst>
              <a:ext uri="{FF2B5EF4-FFF2-40B4-BE49-F238E27FC236}">
                <a16:creationId xmlns:a16="http://schemas.microsoft.com/office/drawing/2014/main" xmlns="" id="{BFF1ACDC-DACF-4FEF-FD00-F024E4C3F3CA}"/>
              </a:ext>
            </a:extLst>
          </p:cNvPr>
          <p:cNvPicPr>
            <a:picLocks noChangeAspect="1"/>
          </p:cNvPicPr>
          <p:nvPr/>
        </p:nvPicPr>
        <p:blipFill>
          <a:blip r:embed="rId9" cstate="print">
            <a:extLst>
              <a:ext uri="{28A0092B-C50C-407E-A947-70E740481C1C}">
                <a14:useLocalDpi xmlns:a14="http://schemas.microsoft.com/office/drawing/2010/main" val="0"/>
              </a:ext>
            </a:extLst>
          </a:blip>
          <a:srcRect l="19819" t="62803" r="58472"/>
          <a:stretch>
            <a:fillRect/>
          </a:stretch>
        </p:blipFill>
        <p:spPr>
          <a:xfrm>
            <a:off x="2410157" y="4242536"/>
            <a:ext cx="2646681" cy="2614644"/>
          </a:xfrm>
          <a:custGeom>
            <a:avLst/>
            <a:gdLst>
              <a:gd name="connsiteX0" fmla="*/ 1209041 w 2646681"/>
              <a:gd name="connsiteY0" fmla="*/ 0 h 2550938"/>
              <a:gd name="connsiteX1" fmla="*/ 1437642 w 2646681"/>
              <a:gd name="connsiteY1" fmla="*/ 234781 h 2550938"/>
              <a:gd name="connsiteX2" fmla="*/ 2418080 w 2646681"/>
              <a:gd name="connsiteY2" fmla="*/ 234781 h 2550938"/>
              <a:gd name="connsiteX3" fmla="*/ 2418080 w 2646681"/>
              <a:gd name="connsiteY3" fmla="*/ 1091563 h 2550938"/>
              <a:gd name="connsiteX4" fmla="*/ 2646681 w 2646681"/>
              <a:gd name="connsiteY4" fmla="*/ 1326344 h 2550938"/>
              <a:gd name="connsiteX5" fmla="*/ 2418080 w 2646681"/>
              <a:gd name="connsiteY5" fmla="*/ 1561125 h 2550938"/>
              <a:gd name="connsiteX6" fmla="*/ 2418080 w 2646681"/>
              <a:gd name="connsiteY6" fmla="*/ 2550938 h 2550938"/>
              <a:gd name="connsiteX7" fmla="*/ 0 w 2646681"/>
              <a:gd name="connsiteY7" fmla="*/ 2550938 h 2550938"/>
              <a:gd name="connsiteX8" fmla="*/ 0 w 2646681"/>
              <a:gd name="connsiteY8" fmla="*/ 1558095 h 2550938"/>
              <a:gd name="connsiteX9" fmla="*/ 16808 w 2646681"/>
              <a:gd name="connsiteY9" fmla="*/ 1556355 h 2550938"/>
              <a:gd name="connsiteX10" fmla="*/ 199338 w 2646681"/>
              <a:gd name="connsiteY10" fmla="*/ 1326344 h 2550938"/>
              <a:gd name="connsiteX11" fmla="*/ 16808 w 2646681"/>
              <a:gd name="connsiteY11" fmla="*/ 1096333 h 2550938"/>
              <a:gd name="connsiteX12" fmla="*/ 0 w 2646681"/>
              <a:gd name="connsiteY12" fmla="*/ 1094592 h 2550938"/>
              <a:gd name="connsiteX13" fmla="*/ 0 w 2646681"/>
              <a:gd name="connsiteY13" fmla="*/ 234781 h 2550938"/>
              <a:gd name="connsiteX14" fmla="*/ 980440 w 2646681"/>
              <a:gd name="connsiteY14" fmla="*/ 234781 h 2550938"/>
              <a:gd name="connsiteX15" fmla="*/ 1209041 w 2646681"/>
              <a:gd name="connsiteY15" fmla="*/ 0 h 255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46681" h="2550938">
                <a:moveTo>
                  <a:pt x="1209041" y="0"/>
                </a:moveTo>
                <a:cubicBezTo>
                  <a:pt x="1335294" y="0"/>
                  <a:pt x="1437642" y="105115"/>
                  <a:pt x="1437642" y="234781"/>
                </a:cubicBezTo>
                <a:lnTo>
                  <a:pt x="2418080" y="234781"/>
                </a:lnTo>
                <a:lnTo>
                  <a:pt x="2418080" y="1091563"/>
                </a:lnTo>
                <a:cubicBezTo>
                  <a:pt x="2544333" y="1091563"/>
                  <a:pt x="2646681" y="1196678"/>
                  <a:pt x="2646681" y="1326344"/>
                </a:cubicBezTo>
                <a:cubicBezTo>
                  <a:pt x="2646681" y="1456009"/>
                  <a:pt x="2544333" y="1561125"/>
                  <a:pt x="2418080" y="1561125"/>
                </a:cubicBezTo>
                <a:lnTo>
                  <a:pt x="2418080" y="2550938"/>
                </a:lnTo>
                <a:lnTo>
                  <a:pt x="0" y="2550938"/>
                </a:lnTo>
                <a:lnTo>
                  <a:pt x="0" y="1558095"/>
                </a:lnTo>
                <a:lnTo>
                  <a:pt x="16808" y="1556355"/>
                </a:lnTo>
                <a:cubicBezTo>
                  <a:pt x="120978" y="1534463"/>
                  <a:pt x="199338" y="1439802"/>
                  <a:pt x="199338" y="1326344"/>
                </a:cubicBezTo>
                <a:cubicBezTo>
                  <a:pt x="199338" y="1212887"/>
                  <a:pt x="120978" y="1118226"/>
                  <a:pt x="16808" y="1096333"/>
                </a:cubicBezTo>
                <a:lnTo>
                  <a:pt x="0" y="1094592"/>
                </a:lnTo>
                <a:lnTo>
                  <a:pt x="0" y="234781"/>
                </a:lnTo>
                <a:lnTo>
                  <a:pt x="980440" y="234781"/>
                </a:lnTo>
                <a:cubicBezTo>
                  <a:pt x="980440" y="105115"/>
                  <a:pt x="1082788" y="0"/>
                  <a:pt x="1209041" y="0"/>
                </a:cubicBezTo>
                <a:close/>
              </a:path>
            </a:pathLst>
          </a:custGeom>
          <a:ln w="57150">
            <a:noFill/>
          </a:ln>
        </p:spPr>
      </p:pic>
      <p:pic>
        <p:nvPicPr>
          <p:cNvPr id="17" name="Hình ảnh 16" descr="Ảnh có chứa bức vẽ, hình vẽ, Tác phẩm nghệ thuật của trẻ con, cây cối&#10;&#10;Mô tả được tạo tự động">
            <a:extLst>
              <a:ext uri="{FF2B5EF4-FFF2-40B4-BE49-F238E27FC236}">
                <a16:creationId xmlns:a16="http://schemas.microsoft.com/office/drawing/2014/main" xmlns="" id="{15881996-17E7-21D3-2826-65D13ED0EBFE}"/>
              </a:ext>
            </a:extLst>
          </p:cNvPr>
          <p:cNvPicPr>
            <a:picLocks noChangeAspect="1"/>
          </p:cNvPicPr>
          <p:nvPr/>
        </p:nvPicPr>
        <p:blipFill>
          <a:blip r:embed="rId10" cstate="print">
            <a:extLst>
              <a:ext uri="{28A0092B-C50C-407E-A947-70E740481C1C}">
                <a14:useLocalDpi xmlns:a14="http://schemas.microsoft.com/office/drawing/2010/main" val="0"/>
              </a:ext>
            </a:extLst>
          </a:blip>
          <a:srcRect l="39315" t="66019" r="38977"/>
          <a:stretch>
            <a:fillRect/>
          </a:stretch>
        </p:blipFill>
        <p:spPr>
          <a:xfrm>
            <a:off x="4819384" y="4466280"/>
            <a:ext cx="2646681" cy="2363609"/>
          </a:xfrm>
          <a:custGeom>
            <a:avLst/>
            <a:gdLst>
              <a:gd name="connsiteX0" fmla="*/ 0 w 2646681"/>
              <a:gd name="connsiteY0" fmla="*/ 0 h 2330405"/>
              <a:gd name="connsiteX1" fmla="*/ 980440 w 2646681"/>
              <a:gd name="connsiteY1" fmla="*/ 0 h 2330405"/>
              <a:gd name="connsiteX2" fmla="*/ 1209041 w 2646681"/>
              <a:gd name="connsiteY2" fmla="*/ 237545 h 2330405"/>
              <a:gd name="connsiteX3" fmla="*/ 1437642 w 2646681"/>
              <a:gd name="connsiteY3" fmla="*/ 0 h 2330405"/>
              <a:gd name="connsiteX4" fmla="*/ 2418080 w 2646681"/>
              <a:gd name="connsiteY4" fmla="*/ 0 h 2330405"/>
              <a:gd name="connsiteX5" fmla="*/ 2418080 w 2646681"/>
              <a:gd name="connsiteY5" fmla="*/ 866867 h 2330405"/>
              <a:gd name="connsiteX6" fmla="*/ 2646681 w 2646681"/>
              <a:gd name="connsiteY6" fmla="*/ 1104411 h 2330405"/>
              <a:gd name="connsiteX7" fmla="*/ 2418080 w 2646681"/>
              <a:gd name="connsiteY7" fmla="*/ 1341956 h 2330405"/>
              <a:gd name="connsiteX8" fmla="*/ 2418080 w 2646681"/>
              <a:gd name="connsiteY8" fmla="*/ 2330405 h 2330405"/>
              <a:gd name="connsiteX9" fmla="*/ 0 w 2646681"/>
              <a:gd name="connsiteY9" fmla="*/ 2330405 h 2330405"/>
              <a:gd name="connsiteX10" fmla="*/ 0 w 2646681"/>
              <a:gd name="connsiteY10" fmla="*/ 1338891 h 2330405"/>
              <a:gd name="connsiteX11" fmla="*/ 16808 w 2646681"/>
              <a:gd name="connsiteY11" fmla="*/ 1337130 h 2330405"/>
              <a:gd name="connsiteX12" fmla="*/ 199338 w 2646681"/>
              <a:gd name="connsiteY12" fmla="*/ 1104411 h 2330405"/>
              <a:gd name="connsiteX13" fmla="*/ 16808 w 2646681"/>
              <a:gd name="connsiteY13" fmla="*/ 871693 h 2330405"/>
              <a:gd name="connsiteX14" fmla="*/ 0 w 2646681"/>
              <a:gd name="connsiteY14" fmla="*/ 869932 h 233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6681" h="2330405">
                <a:moveTo>
                  <a:pt x="0" y="0"/>
                </a:moveTo>
                <a:lnTo>
                  <a:pt x="980440" y="0"/>
                </a:lnTo>
                <a:cubicBezTo>
                  <a:pt x="980440" y="131192"/>
                  <a:pt x="1082788" y="237545"/>
                  <a:pt x="1209041" y="237545"/>
                </a:cubicBezTo>
                <a:cubicBezTo>
                  <a:pt x="1335294" y="237545"/>
                  <a:pt x="1437642" y="131192"/>
                  <a:pt x="1437642" y="0"/>
                </a:cubicBezTo>
                <a:lnTo>
                  <a:pt x="2418080" y="0"/>
                </a:lnTo>
                <a:lnTo>
                  <a:pt x="2418080" y="866867"/>
                </a:lnTo>
                <a:cubicBezTo>
                  <a:pt x="2544333" y="866867"/>
                  <a:pt x="2646681" y="973219"/>
                  <a:pt x="2646681" y="1104411"/>
                </a:cubicBezTo>
                <a:cubicBezTo>
                  <a:pt x="2646681" y="1235603"/>
                  <a:pt x="2544333" y="1341956"/>
                  <a:pt x="2418080" y="1341956"/>
                </a:cubicBezTo>
                <a:lnTo>
                  <a:pt x="2418080" y="2330405"/>
                </a:lnTo>
                <a:lnTo>
                  <a:pt x="0" y="2330405"/>
                </a:lnTo>
                <a:lnTo>
                  <a:pt x="0" y="1338891"/>
                </a:lnTo>
                <a:lnTo>
                  <a:pt x="16808" y="1337130"/>
                </a:lnTo>
                <a:cubicBezTo>
                  <a:pt x="120978" y="1314980"/>
                  <a:pt x="199338" y="1219205"/>
                  <a:pt x="199338" y="1104411"/>
                </a:cubicBezTo>
                <a:cubicBezTo>
                  <a:pt x="199338" y="989619"/>
                  <a:pt x="120978" y="893844"/>
                  <a:pt x="16808" y="871693"/>
                </a:cubicBezTo>
                <a:lnTo>
                  <a:pt x="0" y="869932"/>
                </a:lnTo>
                <a:close/>
              </a:path>
            </a:pathLst>
          </a:custGeom>
          <a:ln w="57150">
            <a:noFill/>
          </a:ln>
        </p:spPr>
      </p:pic>
      <p:pic>
        <p:nvPicPr>
          <p:cNvPr id="18" name="Hình ảnh 17" descr="Ảnh có chứa bức vẽ, hình vẽ, Tác phẩm nghệ thuật của trẻ con, cây cối&#10;&#10;Mô tả được tạo tự động">
            <a:extLst>
              <a:ext uri="{FF2B5EF4-FFF2-40B4-BE49-F238E27FC236}">
                <a16:creationId xmlns:a16="http://schemas.microsoft.com/office/drawing/2014/main" xmlns="" id="{7A51D3B4-7464-F80B-1D8A-752C725320EB}"/>
              </a:ext>
            </a:extLst>
          </p:cNvPr>
          <p:cNvPicPr>
            <a:picLocks noChangeAspect="1"/>
          </p:cNvPicPr>
          <p:nvPr/>
        </p:nvPicPr>
        <p:blipFill>
          <a:blip r:embed="rId11" cstate="print">
            <a:extLst>
              <a:ext uri="{28A0092B-C50C-407E-A947-70E740481C1C}">
                <a14:useLocalDpi xmlns:a14="http://schemas.microsoft.com/office/drawing/2010/main" val="0"/>
              </a:ext>
            </a:extLst>
          </a:blip>
          <a:srcRect l="59176" t="62921" r="19116"/>
          <a:stretch>
            <a:fillRect/>
          </a:stretch>
        </p:blipFill>
        <p:spPr>
          <a:xfrm>
            <a:off x="7187455" y="4304576"/>
            <a:ext cx="2646681" cy="2553424"/>
          </a:xfrm>
          <a:custGeom>
            <a:avLst/>
            <a:gdLst>
              <a:gd name="connsiteX0" fmla="*/ 1209041 w 2646681"/>
              <a:gd name="connsiteY0" fmla="*/ 0 h 2542870"/>
              <a:gd name="connsiteX1" fmla="*/ 1437642 w 2646681"/>
              <a:gd name="connsiteY1" fmla="*/ 234045 h 2542870"/>
              <a:gd name="connsiteX2" fmla="*/ 2418080 w 2646681"/>
              <a:gd name="connsiteY2" fmla="*/ 234045 h 2542870"/>
              <a:gd name="connsiteX3" fmla="*/ 2418080 w 2646681"/>
              <a:gd name="connsiteY3" fmla="*/ 1088139 h 2542870"/>
              <a:gd name="connsiteX4" fmla="*/ 2646681 w 2646681"/>
              <a:gd name="connsiteY4" fmla="*/ 1322184 h 2542870"/>
              <a:gd name="connsiteX5" fmla="*/ 2418080 w 2646681"/>
              <a:gd name="connsiteY5" fmla="*/ 1556228 h 2542870"/>
              <a:gd name="connsiteX6" fmla="*/ 2418080 w 2646681"/>
              <a:gd name="connsiteY6" fmla="*/ 2542870 h 2542870"/>
              <a:gd name="connsiteX7" fmla="*/ 0 w 2646681"/>
              <a:gd name="connsiteY7" fmla="*/ 2542870 h 2542870"/>
              <a:gd name="connsiteX8" fmla="*/ 0 w 2646681"/>
              <a:gd name="connsiteY8" fmla="*/ 1553208 h 2542870"/>
              <a:gd name="connsiteX9" fmla="*/ 16808 w 2646681"/>
              <a:gd name="connsiteY9" fmla="*/ 1551474 h 2542870"/>
              <a:gd name="connsiteX10" fmla="*/ 199338 w 2646681"/>
              <a:gd name="connsiteY10" fmla="*/ 1322184 h 2542870"/>
              <a:gd name="connsiteX11" fmla="*/ 16808 w 2646681"/>
              <a:gd name="connsiteY11" fmla="*/ 1092895 h 2542870"/>
              <a:gd name="connsiteX12" fmla="*/ 0 w 2646681"/>
              <a:gd name="connsiteY12" fmla="*/ 1091159 h 2542870"/>
              <a:gd name="connsiteX13" fmla="*/ 0 w 2646681"/>
              <a:gd name="connsiteY13" fmla="*/ 234045 h 2542870"/>
              <a:gd name="connsiteX14" fmla="*/ 980440 w 2646681"/>
              <a:gd name="connsiteY14" fmla="*/ 234045 h 2542870"/>
              <a:gd name="connsiteX15" fmla="*/ 1209041 w 2646681"/>
              <a:gd name="connsiteY15" fmla="*/ 0 h 254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46681" h="2542870">
                <a:moveTo>
                  <a:pt x="1209041" y="0"/>
                </a:moveTo>
                <a:cubicBezTo>
                  <a:pt x="1335294" y="0"/>
                  <a:pt x="1437642" y="104786"/>
                  <a:pt x="1437642" y="234045"/>
                </a:cubicBezTo>
                <a:lnTo>
                  <a:pt x="2418080" y="234045"/>
                </a:lnTo>
                <a:lnTo>
                  <a:pt x="2418080" y="1088139"/>
                </a:lnTo>
                <a:cubicBezTo>
                  <a:pt x="2544333" y="1088139"/>
                  <a:pt x="2646681" y="1192925"/>
                  <a:pt x="2646681" y="1322184"/>
                </a:cubicBezTo>
                <a:cubicBezTo>
                  <a:pt x="2646681" y="1451443"/>
                  <a:pt x="2544333" y="1556228"/>
                  <a:pt x="2418080" y="1556228"/>
                </a:cubicBezTo>
                <a:lnTo>
                  <a:pt x="2418080" y="2542870"/>
                </a:lnTo>
                <a:lnTo>
                  <a:pt x="0" y="2542870"/>
                </a:lnTo>
                <a:lnTo>
                  <a:pt x="0" y="1553208"/>
                </a:lnTo>
                <a:lnTo>
                  <a:pt x="16808" y="1551474"/>
                </a:lnTo>
                <a:cubicBezTo>
                  <a:pt x="120978" y="1529650"/>
                  <a:pt x="199338" y="1435286"/>
                  <a:pt x="199338" y="1322184"/>
                </a:cubicBezTo>
                <a:cubicBezTo>
                  <a:pt x="199338" y="1209083"/>
                  <a:pt x="120978" y="1114718"/>
                  <a:pt x="16808" y="1092895"/>
                </a:cubicBezTo>
                <a:lnTo>
                  <a:pt x="0" y="1091159"/>
                </a:lnTo>
                <a:lnTo>
                  <a:pt x="0" y="234045"/>
                </a:lnTo>
                <a:lnTo>
                  <a:pt x="980440" y="234045"/>
                </a:lnTo>
                <a:cubicBezTo>
                  <a:pt x="980440" y="104786"/>
                  <a:pt x="1082788" y="0"/>
                  <a:pt x="1209041" y="0"/>
                </a:cubicBezTo>
                <a:close/>
              </a:path>
            </a:pathLst>
          </a:custGeom>
          <a:ln w="57150">
            <a:noFill/>
          </a:ln>
        </p:spPr>
      </p:pic>
      <p:pic>
        <p:nvPicPr>
          <p:cNvPr id="19" name="Picture 10">
            <a:extLst>
              <a:ext uri="{FF2B5EF4-FFF2-40B4-BE49-F238E27FC236}">
                <a16:creationId xmlns:a16="http://schemas.microsoft.com/office/drawing/2014/main" xmlns="" id="{8921B8F9-0D58-4AAF-E224-7378030AFE3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657356">
            <a:off x="-55926" y="374735"/>
            <a:ext cx="3748989" cy="1653268"/>
          </a:xfrm>
          <a:prstGeom prst="rect">
            <a:avLst/>
          </a:prstGeom>
        </p:spPr>
      </p:pic>
      <p:pic>
        <p:nvPicPr>
          <p:cNvPr id="20" name="Picture 32">
            <a:extLst>
              <a:ext uri="{FF2B5EF4-FFF2-40B4-BE49-F238E27FC236}">
                <a16:creationId xmlns:a16="http://schemas.microsoft.com/office/drawing/2014/main" xmlns="" id="{1B3AB046-9032-4215-C774-69E04663273A}"/>
              </a:ext>
            </a:extLst>
          </p:cNvPr>
          <p:cNvPicPr>
            <a:picLocks noChangeAspect="1"/>
          </p:cNvPicPr>
          <p:nvPr/>
        </p:nvPicPr>
        <p:blipFill>
          <a:blip r:embed="rId14"/>
          <a:stretch>
            <a:fillRect/>
          </a:stretch>
        </p:blipFill>
        <p:spPr>
          <a:xfrm rot="20599183">
            <a:off x="-245406" y="673122"/>
            <a:ext cx="4121501" cy="1379606"/>
          </a:xfrm>
          <a:prstGeom prst="rect">
            <a:avLst/>
          </a:prstGeom>
        </p:spPr>
      </p:pic>
      <p:grpSp>
        <p:nvGrpSpPr>
          <p:cNvPr id="31" name="Group 2">
            <a:extLst>
              <a:ext uri="{FF2B5EF4-FFF2-40B4-BE49-F238E27FC236}">
                <a16:creationId xmlns:a16="http://schemas.microsoft.com/office/drawing/2014/main" xmlns="" id="{0113729F-D820-4FE2-62CF-346AC3342CFB}"/>
              </a:ext>
            </a:extLst>
          </p:cNvPr>
          <p:cNvGrpSpPr/>
          <p:nvPr/>
        </p:nvGrpSpPr>
        <p:grpSpPr>
          <a:xfrm>
            <a:off x="2595300" y="4258146"/>
            <a:ext cx="6907999" cy="2664687"/>
            <a:chOff x="5119879" y="4287027"/>
            <a:chExt cx="6490424" cy="2503612"/>
          </a:xfrm>
        </p:grpSpPr>
        <p:grpSp>
          <p:nvGrpSpPr>
            <p:cNvPr id="32" name="Graphic 1068">
              <a:extLst>
                <a:ext uri="{FF2B5EF4-FFF2-40B4-BE49-F238E27FC236}">
                  <a16:creationId xmlns:a16="http://schemas.microsoft.com/office/drawing/2014/main" xmlns="" id="{851D5474-B43E-D5B5-EEFC-E568FD670058}"/>
                </a:ext>
              </a:extLst>
            </p:cNvPr>
            <p:cNvGrpSpPr/>
            <p:nvPr/>
          </p:nvGrpSpPr>
          <p:grpSpPr>
            <a:xfrm>
              <a:off x="9359104" y="4373158"/>
              <a:ext cx="2251199" cy="2417481"/>
              <a:chOff x="8814612" y="1625020"/>
              <a:chExt cx="3381064" cy="3630802"/>
            </a:xfrm>
          </p:grpSpPr>
          <p:sp>
            <p:nvSpPr>
              <p:cNvPr id="190" name="Freeform: Shape 547">
                <a:extLst>
                  <a:ext uri="{FF2B5EF4-FFF2-40B4-BE49-F238E27FC236}">
                    <a16:creationId xmlns:a16="http://schemas.microsoft.com/office/drawing/2014/main" xmlns="" id="{4E2F6283-616A-8378-8BA1-C3769443A1E0}"/>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548">
                <a:extLst>
                  <a:ext uri="{FF2B5EF4-FFF2-40B4-BE49-F238E27FC236}">
                    <a16:creationId xmlns:a16="http://schemas.microsoft.com/office/drawing/2014/main" xmlns="" id="{6F86B94B-22DF-A89A-06BB-7C94A45C7413}"/>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549">
                <a:extLst>
                  <a:ext uri="{FF2B5EF4-FFF2-40B4-BE49-F238E27FC236}">
                    <a16:creationId xmlns:a16="http://schemas.microsoft.com/office/drawing/2014/main" xmlns="" id="{EFE92A7B-6793-D610-FB36-4D4E4B99AB35}"/>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550">
                <a:extLst>
                  <a:ext uri="{FF2B5EF4-FFF2-40B4-BE49-F238E27FC236}">
                    <a16:creationId xmlns:a16="http://schemas.microsoft.com/office/drawing/2014/main" xmlns="" id="{11030A69-31FF-EE62-7538-9AA0C101FFBD}"/>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551">
                <a:extLst>
                  <a:ext uri="{FF2B5EF4-FFF2-40B4-BE49-F238E27FC236}">
                    <a16:creationId xmlns:a16="http://schemas.microsoft.com/office/drawing/2014/main" xmlns="" id="{24D4BD92-3709-249B-54B9-95D173B66649}"/>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552">
                <a:extLst>
                  <a:ext uri="{FF2B5EF4-FFF2-40B4-BE49-F238E27FC236}">
                    <a16:creationId xmlns:a16="http://schemas.microsoft.com/office/drawing/2014/main" xmlns="" id="{24ED09F8-99AA-EECD-7342-811101352130}"/>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553">
                <a:extLst>
                  <a:ext uri="{FF2B5EF4-FFF2-40B4-BE49-F238E27FC236}">
                    <a16:creationId xmlns:a16="http://schemas.microsoft.com/office/drawing/2014/main" xmlns="" id="{9C5AB5BC-7DB2-633B-0492-44F629B698DB}"/>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554">
                <a:extLst>
                  <a:ext uri="{FF2B5EF4-FFF2-40B4-BE49-F238E27FC236}">
                    <a16:creationId xmlns:a16="http://schemas.microsoft.com/office/drawing/2014/main" xmlns="" id="{4C1F6FEE-F010-F265-84E9-1E298FA7CA23}"/>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555">
                <a:extLst>
                  <a:ext uri="{FF2B5EF4-FFF2-40B4-BE49-F238E27FC236}">
                    <a16:creationId xmlns:a16="http://schemas.microsoft.com/office/drawing/2014/main" xmlns="" id="{1FC62D12-E943-E091-A4E7-A0E729AB167A}"/>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556">
                <a:extLst>
                  <a:ext uri="{FF2B5EF4-FFF2-40B4-BE49-F238E27FC236}">
                    <a16:creationId xmlns:a16="http://schemas.microsoft.com/office/drawing/2014/main" xmlns="" id="{1116C4E9-B5C2-0797-79AC-2663189F4DFE}"/>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557">
                <a:extLst>
                  <a:ext uri="{FF2B5EF4-FFF2-40B4-BE49-F238E27FC236}">
                    <a16:creationId xmlns:a16="http://schemas.microsoft.com/office/drawing/2014/main" xmlns="" id="{B06CE7D2-8414-9974-9EAE-5FDFB85006F2}"/>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558">
                <a:extLst>
                  <a:ext uri="{FF2B5EF4-FFF2-40B4-BE49-F238E27FC236}">
                    <a16:creationId xmlns:a16="http://schemas.microsoft.com/office/drawing/2014/main" xmlns="" id="{1F91A8E1-51A9-442D-5733-D8711EA8D7D6}"/>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559">
                <a:extLst>
                  <a:ext uri="{FF2B5EF4-FFF2-40B4-BE49-F238E27FC236}">
                    <a16:creationId xmlns:a16="http://schemas.microsoft.com/office/drawing/2014/main" xmlns="" id="{81CE36BA-35C3-2AAB-0BE0-C1A8A52DB1EE}"/>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560">
                <a:extLst>
                  <a:ext uri="{FF2B5EF4-FFF2-40B4-BE49-F238E27FC236}">
                    <a16:creationId xmlns:a16="http://schemas.microsoft.com/office/drawing/2014/main" xmlns="" id="{D612C85C-574C-BE76-5893-F312BEFC02F1}"/>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561">
                <a:extLst>
                  <a:ext uri="{FF2B5EF4-FFF2-40B4-BE49-F238E27FC236}">
                    <a16:creationId xmlns:a16="http://schemas.microsoft.com/office/drawing/2014/main" xmlns="" id="{0545190A-7FC9-C74B-EF40-C6B89490AC73}"/>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562">
                <a:extLst>
                  <a:ext uri="{FF2B5EF4-FFF2-40B4-BE49-F238E27FC236}">
                    <a16:creationId xmlns:a16="http://schemas.microsoft.com/office/drawing/2014/main" xmlns="" id="{787A34CD-61B6-FA16-F282-67158F35FED2}"/>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563">
                <a:extLst>
                  <a:ext uri="{FF2B5EF4-FFF2-40B4-BE49-F238E27FC236}">
                    <a16:creationId xmlns:a16="http://schemas.microsoft.com/office/drawing/2014/main" xmlns="" id="{15340DF2-04FC-9E31-A973-17AF18532A09}"/>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564">
                <a:extLst>
                  <a:ext uri="{FF2B5EF4-FFF2-40B4-BE49-F238E27FC236}">
                    <a16:creationId xmlns:a16="http://schemas.microsoft.com/office/drawing/2014/main" xmlns="" id="{F1E4586C-1E9A-C104-3847-FD990AD8F25A}"/>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565">
                <a:extLst>
                  <a:ext uri="{FF2B5EF4-FFF2-40B4-BE49-F238E27FC236}">
                    <a16:creationId xmlns:a16="http://schemas.microsoft.com/office/drawing/2014/main" xmlns="" id="{1A3FC2DA-0C2E-A284-2339-820C8110A5BF}"/>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566">
                <a:extLst>
                  <a:ext uri="{FF2B5EF4-FFF2-40B4-BE49-F238E27FC236}">
                    <a16:creationId xmlns:a16="http://schemas.microsoft.com/office/drawing/2014/main" xmlns="" id="{82D30444-FDD6-7E52-E6DD-11533B84C7A8}"/>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567">
                <a:extLst>
                  <a:ext uri="{FF2B5EF4-FFF2-40B4-BE49-F238E27FC236}">
                    <a16:creationId xmlns:a16="http://schemas.microsoft.com/office/drawing/2014/main" xmlns="" id="{18560760-E463-BEDE-CC53-DF338A996637}"/>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568">
                <a:extLst>
                  <a:ext uri="{FF2B5EF4-FFF2-40B4-BE49-F238E27FC236}">
                    <a16:creationId xmlns:a16="http://schemas.microsoft.com/office/drawing/2014/main" xmlns="" id="{BFC9A05C-D72C-2C13-1A27-303A9204D53F}"/>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569">
                <a:extLst>
                  <a:ext uri="{FF2B5EF4-FFF2-40B4-BE49-F238E27FC236}">
                    <a16:creationId xmlns:a16="http://schemas.microsoft.com/office/drawing/2014/main" xmlns="" id="{7A622C4D-DACC-2AC4-D575-8FDBC4A5506D}"/>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570">
                <a:extLst>
                  <a:ext uri="{FF2B5EF4-FFF2-40B4-BE49-F238E27FC236}">
                    <a16:creationId xmlns:a16="http://schemas.microsoft.com/office/drawing/2014/main" xmlns="" id="{EF31741D-2011-7109-3BF9-6514E3658F8D}"/>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571">
                <a:extLst>
                  <a:ext uri="{FF2B5EF4-FFF2-40B4-BE49-F238E27FC236}">
                    <a16:creationId xmlns:a16="http://schemas.microsoft.com/office/drawing/2014/main" xmlns="" id="{79D55198-388C-270F-254D-173995F6F950}"/>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572">
                <a:extLst>
                  <a:ext uri="{FF2B5EF4-FFF2-40B4-BE49-F238E27FC236}">
                    <a16:creationId xmlns:a16="http://schemas.microsoft.com/office/drawing/2014/main" xmlns="" id="{3F923113-8E75-9532-43E6-13B1B74AC78C}"/>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573">
                <a:extLst>
                  <a:ext uri="{FF2B5EF4-FFF2-40B4-BE49-F238E27FC236}">
                    <a16:creationId xmlns:a16="http://schemas.microsoft.com/office/drawing/2014/main" xmlns="" id="{6ADA8CBB-3794-4409-8FAD-2BE1FD7CBAC8}"/>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574">
                <a:extLst>
                  <a:ext uri="{FF2B5EF4-FFF2-40B4-BE49-F238E27FC236}">
                    <a16:creationId xmlns:a16="http://schemas.microsoft.com/office/drawing/2014/main" xmlns="" id="{9A7FBD62-E176-6DBA-B39F-97E41A32770C}"/>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575">
                <a:extLst>
                  <a:ext uri="{FF2B5EF4-FFF2-40B4-BE49-F238E27FC236}">
                    <a16:creationId xmlns:a16="http://schemas.microsoft.com/office/drawing/2014/main" xmlns="" id="{BCD68139-5EA0-3C42-B6D5-F9C8410B499A}"/>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576">
                <a:extLst>
                  <a:ext uri="{FF2B5EF4-FFF2-40B4-BE49-F238E27FC236}">
                    <a16:creationId xmlns:a16="http://schemas.microsoft.com/office/drawing/2014/main" xmlns="" id="{4E7B3334-B7AD-49F8-BF50-6100C31C6BD8}"/>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577">
                <a:extLst>
                  <a:ext uri="{FF2B5EF4-FFF2-40B4-BE49-F238E27FC236}">
                    <a16:creationId xmlns:a16="http://schemas.microsoft.com/office/drawing/2014/main" xmlns="" id="{8E15E784-1F58-251E-8050-CD4A66684960}"/>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578">
                <a:extLst>
                  <a:ext uri="{FF2B5EF4-FFF2-40B4-BE49-F238E27FC236}">
                    <a16:creationId xmlns:a16="http://schemas.microsoft.com/office/drawing/2014/main" xmlns="" id="{F1895CF5-5E6B-93F6-A097-F607437824C1}"/>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579">
                <a:extLst>
                  <a:ext uri="{FF2B5EF4-FFF2-40B4-BE49-F238E27FC236}">
                    <a16:creationId xmlns:a16="http://schemas.microsoft.com/office/drawing/2014/main" xmlns="" id="{7FC2B12C-4B95-1784-C2F3-6838E304E96E}"/>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580">
                <a:extLst>
                  <a:ext uri="{FF2B5EF4-FFF2-40B4-BE49-F238E27FC236}">
                    <a16:creationId xmlns:a16="http://schemas.microsoft.com/office/drawing/2014/main" xmlns="" id="{F5A5FCBF-7A8B-A02A-D777-567CA1C5BDD2}"/>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581">
                <a:extLst>
                  <a:ext uri="{FF2B5EF4-FFF2-40B4-BE49-F238E27FC236}">
                    <a16:creationId xmlns:a16="http://schemas.microsoft.com/office/drawing/2014/main" xmlns="" id="{637A49EA-207A-DCD7-B9EF-9A7C5712296D}"/>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582">
                <a:extLst>
                  <a:ext uri="{FF2B5EF4-FFF2-40B4-BE49-F238E27FC236}">
                    <a16:creationId xmlns:a16="http://schemas.microsoft.com/office/drawing/2014/main" xmlns="" id="{EA756535-C8CF-58B8-6399-315F000ED2E3}"/>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583">
                <a:extLst>
                  <a:ext uri="{FF2B5EF4-FFF2-40B4-BE49-F238E27FC236}">
                    <a16:creationId xmlns:a16="http://schemas.microsoft.com/office/drawing/2014/main" xmlns="" id="{FDC80840-D7E1-C47B-AE07-E606032B4AAC}"/>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584">
                <a:extLst>
                  <a:ext uri="{FF2B5EF4-FFF2-40B4-BE49-F238E27FC236}">
                    <a16:creationId xmlns:a16="http://schemas.microsoft.com/office/drawing/2014/main" xmlns="" id="{BC7F33DC-ACDB-B5C3-28BC-5A9CD387F3BF}"/>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585">
                <a:extLst>
                  <a:ext uri="{FF2B5EF4-FFF2-40B4-BE49-F238E27FC236}">
                    <a16:creationId xmlns:a16="http://schemas.microsoft.com/office/drawing/2014/main" xmlns="" id="{575B2405-A6B6-48F3-3D28-621C81D7CB4B}"/>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586">
                <a:extLst>
                  <a:ext uri="{FF2B5EF4-FFF2-40B4-BE49-F238E27FC236}">
                    <a16:creationId xmlns:a16="http://schemas.microsoft.com/office/drawing/2014/main" xmlns="" id="{06201A53-ABF5-C303-FF5A-9CDBB7B2B28E}"/>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587">
                <a:extLst>
                  <a:ext uri="{FF2B5EF4-FFF2-40B4-BE49-F238E27FC236}">
                    <a16:creationId xmlns:a16="http://schemas.microsoft.com/office/drawing/2014/main" xmlns="" id="{4CBDB0CD-1748-6BF7-18DF-596F2ACE1F1A}"/>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588">
                <a:extLst>
                  <a:ext uri="{FF2B5EF4-FFF2-40B4-BE49-F238E27FC236}">
                    <a16:creationId xmlns:a16="http://schemas.microsoft.com/office/drawing/2014/main" xmlns="" id="{AABE1F82-8634-F8D1-AAC3-07A1E8EDEB34}"/>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589">
                <a:extLst>
                  <a:ext uri="{FF2B5EF4-FFF2-40B4-BE49-F238E27FC236}">
                    <a16:creationId xmlns:a16="http://schemas.microsoft.com/office/drawing/2014/main" xmlns="" id="{6868D706-4549-AE2F-00B6-ED6EBB819119}"/>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590">
                <a:extLst>
                  <a:ext uri="{FF2B5EF4-FFF2-40B4-BE49-F238E27FC236}">
                    <a16:creationId xmlns:a16="http://schemas.microsoft.com/office/drawing/2014/main" xmlns="" id="{BB75F244-AA7D-C73D-F0DE-C4F3F0FC55B2}"/>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591">
                <a:extLst>
                  <a:ext uri="{FF2B5EF4-FFF2-40B4-BE49-F238E27FC236}">
                    <a16:creationId xmlns:a16="http://schemas.microsoft.com/office/drawing/2014/main" xmlns="" id="{AF8AE3D1-EF38-E30F-44D0-C56E1B5C8AAE}"/>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592">
                <a:extLst>
                  <a:ext uri="{FF2B5EF4-FFF2-40B4-BE49-F238E27FC236}">
                    <a16:creationId xmlns:a16="http://schemas.microsoft.com/office/drawing/2014/main" xmlns="" id="{DBBF9D76-4CE8-D554-0A94-0F3A0A632545}"/>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593">
                <a:extLst>
                  <a:ext uri="{FF2B5EF4-FFF2-40B4-BE49-F238E27FC236}">
                    <a16:creationId xmlns:a16="http://schemas.microsoft.com/office/drawing/2014/main" xmlns="" id="{56C5C9EE-2110-E94D-3848-DD81F890DB64}"/>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594">
                <a:extLst>
                  <a:ext uri="{FF2B5EF4-FFF2-40B4-BE49-F238E27FC236}">
                    <a16:creationId xmlns:a16="http://schemas.microsoft.com/office/drawing/2014/main" xmlns="" id="{B2B14CB6-8C98-304C-CD84-D45E24EE0364}"/>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595">
                <a:extLst>
                  <a:ext uri="{FF2B5EF4-FFF2-40B4-BE49-F238E27FC236}">
                    <a16:creationId xmlns:a16="http://schemas.microsoft.com/office/drawing/2014/main" xmlns="" id="{11165C93-FA2E-E56D-E543-58518BC1D137}"/>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596">
                <a:extLst>
                  <a:ext uri="{FF2B5EF4-FFF2-40B4-BE49-F238E27FC236}">
                    <a16:creationId xmlns:a16="http://schemas.microsoft.com/office/drawing/2014/main" xmlns="" id="{C4C0739B-6598-3AD6-4268-77DDB9F668E1}"/>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597">
                <a:extLst>
                  <a:ext uri="{FF2B5EF4-FFF2-40B4-BE49-F238E27FC236}">
                    <a16:creationId xmlns:a16="http://schemas.microsoft.com/office/drawing/2014/main" xmlns="" id="{55DF5687-3A7F-0AE2-5368-4024F23E0522}"/>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598">
                <a:extLst>
                  <a:ext uri="{FF2B5EF4-FFF2-40B4-BE49-F238E27FC236}">
                    <a16:creationId xmlns:a16="http://schemas.microsoft.com/office/drawing/2014/main" xmlns="" id="{AF06AE66-5324-3CD5-2065-91F183B7AF2A}"/>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599">
                <a:extLst>
                  <a:ext uri="{FF2B5EF4-FFF2-40B4-BE49-F238E27FC236}">
                    <a16:creationId xmlns:a16="http://schemas.microsoft.com/office/drawing/2014/main" xmlns="" id="{E009FAA3-DF1A-EF72-3DAF-BF3976E1A8D2}"/>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600">
                <a:extLst>
                  <a:ext uri="{FF2B5EF4-FFF2-40B4-BE49-F238E27FC236}">
                    <a16:creationId xmlns:a16="http://schemas.microsoft.com/office/drawing/2014/main" xmlns="" id="{1869D685-7366-485F-35AE-C904C0278839}"/>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Graphic 1068">
              <a:extLst>
                <a:ext uri="{FF2B5EF4-FFF2-40B4-BE49-F238E27FC236}">
                  <a16:creationId xmlns:a16="http://schemas.microsoft.com/office/drawing/2014/main" xmlns="" id="{7CFB1C03-89DC-F218-632A-90300CA79782}"/>
                </a:ext>
              </a:extLst>
            </p:cNvPr>
            <p:cNvGrpSpPr/>
            <p:nvPr/>
          </p:nvGrpSpPr>
          <p:grpSpPr>
            <a:xfrm>
              <a:off x="5119879" y="4332869"/>
              <a:ext cx="1900796" cy="2432716"/>
              <a:chOff x="2916214" y="1602700"/>
              <a:chExt cx="2854795" cy="3653683"/>
            </a:xfrm>
          </p:grpSpPr>
          <p:sp>
            <p:nvSpPr>
              <p:cNvPr id="151" name="Freeform: Shape 602">
                <a:extLst>
                  <a:ext uri="{FF2B5EF4-FFF2-40B4-BE49-F238E27FC236}">
                    <a16:creationId xmlns:a16="http://schemas.microsoft.com/office/drawing/2014/main" xmlns="" id="{C18E17A1-7842-28EE-5753-A91525265F5A}"/>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603">
                <a:extLst>
                  <a:ext uri="{FF2B5EF4-FFF2-40B4-BE49-F238E27FC236}">
                    <a16:creationId xmlns:a16="http://schemas.microsoft.com/office/drawing/2014/main" xmlns="" id="{5C3F7B0B-67DC-9D4C-2D74-D1CD0016AFF1}"/>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604">
                <a:extLst>
                  <a:ext uri="{FF2B5EF4-FFF2-40B4-BE49-F238E27FC236}">
                    <a16:creationId xmlns:a16="http://schemas.microsoft.com/office/drawing/2014/main" xmlns="" id="{D28E4B55-AE7E-D3E0-BD1C-83851D1AA6C7}"/>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605">
                <a:extLst>
                  <a:ext uri="{FF2B5EF4-FFF2-40B4-BE49-F238E27FC236}">
                    <a16:creationId xmlns:a16="http://schemas.microsoft.com/office/drawing/2014/main" xmlns="" id="{6CAF5662-908B-DD03-F910-87BAA3F828E4}"/>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606">
                <a:extLst>
                  <a:ext uri="{FF2B5EF4-FFF2-40B4-BE49-F238E27FC236}">
                    <a16:creationId xmlns:a16="http://schemas.microsoft.com/office/drawing/2014/main" xmlns="" id="{0B794984-240C-DAF2-4475-2775E1ABEA1E}"/>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607">
                <a:extLst>
                  <a:ext uri="{FF2B5EF4-FFF2-40B4-BE49-F238E27FC236}">
                    <a16:creationId xmlns:a16="http://schemas.microsoft.com/office/drawing/2014/main" xmlns="" id="{B5176DE1-826B-9E6F-2541-AD791756C9B8}"/>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608">
                <a:extLst>
                  <a:ext uri="{FF2B5EF4-FFF2-40B4-BE49-F238E27FC236}">
                    <a16:creationId xmlns:a16="http://schemas.microsoft.com/office/drawing/2014/main" xmlns="" id="{2E4252E9-BC12-6E4F-598F-38B7285E1563}"/>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609">
                <a:extLst>
                  <a:ext uri="{FF2B5EF4-FFF2-40B4-BE49-F238E27FC236}">
                    <a16:creationId xmlns:a16="http://schemas.microsoft.com/office/drawing/2014/main" xmlns="" id="{543F3A5E-AE20-81A4-D2F7-ADA113B0071B}"/>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610">
                <a:extLst>
                  <a:ext uri="{FF2B5EF4-FFF2-40B4-BE49-F238E27FC236}">
                    <a16:creationId xmlns:a16="http://schemas.microsoft.com/office/drawing/2014/main" xmlns="" id="{91A8F808-5D06-FF9A-E2F9-D687AACC8592}"/>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611">
                <a:extLst>
                  <a:ext uri="{FF2B5EF4-FFF2-40B4-BE49-F238E27FC236}">
                    <a16:creationId xmlns:a16="http://schemas.microsoft.com/office/drawing/2014/main" xmlns="" id="{B3DC451F-3621-E482-F582-6BEA37375EA0}"/>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612">
                <a:extLst>
                  <a:ext uri="{FF2B5EF4-FFF2-40B4-BE49-F238E27FC236}">
                    <a16:creationId xmlns:a16="http://schemas.microsoft.com/office/drawing/2014/main" xmlns="" id="{BA69F15D-077C-810F-D0DA-C19B84F8204E}"/>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613">
                <a:extLst>
                  <a:ext uri="{FF2B5EF4-FFF2-40B4-BE49-F238E27FC236}">
                    <a16:creationId xmlns:a16="http://schemas.microsoft.com/office/drawing/2014/main" xmlns="" id="{707615ED-DCCE-9946-2224-2C6295EE51FA}"/>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614">
                <a:extLst>
                  <a:ext uri="{FF2B5EF4-FFF2-40B4-BE49-F238E27FC236}">
                    <a16:creationId xmlns:a16="http://schemas.microsoft.com/office/drawing/2014/main" xmlns="" id="{D7ACE492-2992-8115-6CC5-664C760DB940}"/>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615">
                <a:extLst>
                  <a:ext uri="{FF2B5EF4-FFF2-40B4-BE49-F238E27FC236}">
                    <a16:creationId xmlns:a16="http://schemas.microsoft.com/office/drawing/2014/main" xmlns="" id="{2DD4E73C-C5C1-EB3B-B378-F0F7414EEC6D}"/>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616">
                <a:extLst>
                  <a:ext uri="{FF2B5EF4-FFF2-40B4-BE49-F238E27FC236}">
                    <a16:creationId xmlns:a16="http://schemas.microsoft.com/office/drawing/2014/main" xmlns="" id="{E439EFE9-7FC3-241D-C044-A5D1BCD15AF8}"/>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617">
                <a:extLst>
                  <a:ext uri="{FF2B5EF4-FFF2-40B4-BE49-F238E27FC236}">
                    <a16:creationId xmlns:a16="http://schemas.microsoft.com/office/drawing/2014/main" xmlns="" id="{8D7F9785-1C32-F9B0-3998-A1CA822931D3}"/>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618">
                <a:extLst>
                  <a:ext uri="{FF2B5EF4-FFF2-40B4-BE49-F238E27FC236}">
                    <a16:creationId xmlns:a16="http://schemas.microsoft.com/office/drawing/2014/main" xmlns="" id="{342049D4-9845-BD27-60FB-7A6825463D16}"/>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619">
                <a:extLst>
                  <a:ext uri="{FF2B5EF4-FFF2-40B4-BE49-F238E27FC236}">
                    <a16:creationId xmlns:a16="http://schemas.microsoft.com/office/drawing/2014/main" xmlns="" id="{CFD8A7DB-E8A8-B1AB-047A-F55E56C35422}"/>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620">
                <a:extLst>
                  <a:ext uri="{FF2B5EF4-FFF2-40B4-BE49-F238E27FC236}">
                    <a16:creationId xmlns:a16="http://schemas.microsoft.com/office/drawing/2014/main" xmlns="" id="{1950E22B-46B6-EE48-41E9-E3C63719C9EB}"/>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621">
                <a:extLst>
                  <a:ext uri="{FF2B5EF4-FFF2-40B4-BE49-F238E27FC236}">
                    <a16:creationId xmlns:a16="http://schemas.microsoft.com/office/drawing/2014/main" xmlns="" id="{F9C03C00-4BBF-1796-50D8-0A1255D4DB4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622">
                <a:extLst>
                  <a:ext uri="{FF2B5EF4-FFF2-40B4-BE49-F238E27FC236}">
                    <a16:creationId xmlns:a16="http://schemas.microsoft.com/office/drawing/2014/main" xmlns="" id="{048CCEF7-1AAD-CFF2-4B2A-3125F82175C6}"/>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623">
                <a:extLst>
                  <a:ext uri="{FF2B5EF4-FFF2-40B4-BE49-F238E27FC236}">
                    <a16:creationId xmlns:a16="http://schemas.microsoft.com/office/drawing/2014/main" xmlns="" id="{CC5D302C-E408-32CE-3B5D-071571D8C6D1}"/>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624">
                <a:extLst>
                  <a:ext uri="{FF2B5EF4-FFF2-40B4-BE49-F238E27FC236}">
                    <a16:creationId xmlns:a16="http://schemas.microsoft.com/office/drawing/2014/main" xmlns="" id="{4FBFD573-2933-4924-7B8D-2103DC2F7BB8}"/>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625">
                <a:extLst>
                  <a:ext uri="{FF2B5EF4-FFF2-40B4-BE49-F238E27FC236}">
                    <a16:creationId xmlns:a16="http://schemas.microsoft.com/office/drawing/2014/main" xmlns="" id="{9E7545CA-D952-DDF8-78E4-64130012A753}"/>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626">
                <a:extLst>
                  <a:ext uri="{FF2B5EF4-FFF2-40B4-BE49-F238E27FC236}">
                    <a16:creationId xmlns:a16="http://schemas.microsoft.com/office/drawing/2014/main" xmlns="" id="{B967BF7A-38AA-C5C8-0E4E-D4C4D264299F}"/>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627">
                <a:extLst>
                  <a:ext uri="{FF2B5EF4-FFF2-40B4-BE49-F238E27FC236}">
                    <a16:creationId xmlns:a16="http://schemas.microsoft.com/office/drawing/2014/main" xmlns="" id="{6D6BE5D6-25EB-778A-2B4D-DE7BA1BB51C1}"/>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628">
                <a:extLst>
                  <a:ext uri="{FF2B5EF4-FFF2-40B4-BE49-F238E27FC236}">
                    <a16:creationId xmlns:a16="http://schemas.microsoft.com/office/drawing/2014/main" xmlns="" id="{ED56D9D2-5289-5725-69D6-DDBBFAF1699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629">
                <a:extLst>
                  <a:ext uri="{FF2B5EF4-FFF2-40B4-BE49-F238E27FC236}">
                    <a16:creationId xmlns:a16="http://schemas.microsoft.com/office/drawing/2014/main" xmlns="" id="{0BD2DF9E-E70F-FC5A-8E76-BDB11F304436}"/>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630">
                <a:extLst>
                  <a:ext uri="{FF2B5EF4-FFF2-40B4-BE49-F238E27FC236}">
                    <a16:creationId xmlns:a16="http://schemas.microsoft.com/office/drawing/2014/main" xmlns="" id="{A8758867-F080-6C7E-430F-85C924D3FD0D}"/>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631">
                <a:extLst>
                  <a:ext uri="{FF2B5EF4-FFF2-40B4-BE49-F238E27FC236}">
                    <a16:creationId xmlns:a16="http://schemas.microsoft.com/office/drawing/2014/main" xmlns="" id="{5DCA96F9-3AE9-2E6F-6DB7-74E5047D7143}"/>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632">
                <a:extLst>
                  <a:ext uri="{FF2B5EF4-FFF2-40B4-BE49-F238E27FC236}">
                    <a16:creationId xmlns:a16="http://schemas.microsoft.com/office/drawing/2014/main" xmlns="" id="{8C7A7BF7-1AF4-E26B-EEBE-DCD01DA24A49}"/>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633">
                <a:extLst>
                  <a:ext uri="{FF2B5EF4-FFF2-40B4-BE49-F238E27FC236}">
                    <a16:creationId xmlns:a16="http://schemas.microsoft.com/office/drawing/2014/main" xmlns="" id="{FD211DDD-85AA-4934-C5F0-0E6089DC1A98}"/>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634">
                <a:extLst>
                  <a:ext uri="{FF2B5EF4-FFF2-40B4-BE49-F238E27FC236}">
                    <a16:creationId xmlns:a16="http://schemas.microsoft.com/office/drawing/2014/main" xmlns="" id="{239FF892-BF64-0EAB-75CE-658DFF204C79}"/>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635">
                <a:extLst>
                  <a:ext uri="{FF2B5EF4-FFF2-40B4-BE49-F238E27FC236}">
                    <a16:creationId xmlns:a16="http://schemas.microsoft.com/office/drawing/2014/main" xmlns="" id="{9CA0B958-A1B2-BFE7-95C8-FEF700603C45}"/>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636">
                <a:extLst>
                  <a:ext uri="{FF2B5EF4-FFF2-40B4-BE49-F238E27FC236}">
                    <a16:creationId xmlns:a16="http://schemas.microsoft.com/office/drawing/2014/main" xmlns="" id="{EC63B858-BE4E-86C3-4427-D51CFB842084}"/>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637">
                <a:extLst>
                  <a:ext uri="{FF2B5EF4-FFF2-40B4-BE49-F238E27FC236}">
                    <a16:creationId xmlns:a16="http://schemas.microsoft.com/office/drawing/2014/main" xmlns="" id="{819473C8-0A34-5609-00BC-0067691AD9D4}"/>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638">
                <a:extLst>
                  <a:ext uri="{FF2B5EF4-FFF2-40B4-BE49-F238E27FC236}">
                    <a16:creationId xmlns:a16="http://schemas.microsoft.com/office/drawing/2014/main" xmlns="" id="{68EDF65D-F999-057D-C58F-43202CA14A74}"/>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639">
                <a:extLst>
                  <a:ext uri="{FF2B5EF4-FFF2-40B4-BE49-F238E27FC236}">
                    <a16:creationId xmlns:a16="http://schemas.microsoft.com/office/drawing/2014/main" xmlns="" id="{9AEC6938-E8F1-99D4-0F3A-E7E23C94EBB1}"/>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640">
                <a:extLst>
                  <a:ext uri="{FF2B5EF4-FFF2-40B4-BE49-F238E27FC236}">
                    <a16:creationId xmlns:a16="http://schemas.microsoft.com/office/drawing/2014/main" xmlns="" id="{42B95050-07B4-EE8B-60D0-BB911A5CCB73}"/>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 name="Graphic 1068">
              <a:extLst>
                <a:ext uri="{FF2B5EF4-FFF2-40B4-BE49-F238E27FC236}">
                  <a16:creationId xmlns:a16="http://schemas.microsoft.com/office/drawing/2014/main" xmlns="" id="{CF467B44-0ED6-473B-8357-D41E394D05CF}"/>
                </a:ext>
              </a:extLst>
            </p:cNvPr>
            <p:cNvGrpSpPr/>
            <p:nvPr/>
          </p:nvGrpSpPr>
          <p:grpSpPr>
            <a:xfrm>
              <a:off x="8112780" y="4287027"/>
              <a:ext cx="1682027" cy="2430897"/>
              <a:chOff x="-399" y="1606051"/>
              <a:chExt cx="2526227" cy="3650951"/>
            </a:xfrm>
          </p:grpSpPr>
          <p:sp>
            <p:nvSpPr>
              <p:cNvPr id="87" name="Freeform: Shape 642">
                <a:extLst>
                  <a:ext uri="{FF2B5EF4-FFF2-40B4-BE49-F238E27FC236}">
                    <a16:creationId xmlns:a16="http://schemas.microsoft.com/office/drawing/2014/main" xmlns="" id="{5A6655C7-DA2D-B1F3-33A7-F6AD73A53526}"/>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643">
                <a:extLst>
                  <a:ext uri="{FF2B5EF4-FFF2-40B4-BE49-F238E27FC236}">
                    <a16:creationId xmlns:a16="http://schemas.microsoft.com/office/drawing/2014/main" xmlns="" id="{06454DE5-CB79-9884-0BF3-0950506CE296}"/>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644">
                <a:extLst>
                  <a:ext uri="{FF2B5EF4-FFF2-40B4-BE49-F238E27FC236}">
                    <a16:creationId xmlns:a16="http://schemas.microsoft.com/office/drawing/2014/main" xmlns="" id="{65ADAF32-332F-68B6-6C41-2B212BC3A50B}"/>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645">
                <a:extLst>
                  <a:ext uri="{FF2B5EF4-FFF2-40B4-BE49-F238E27FC236}">
                    <a16:creationId xmlns:a16="http://schemas.microsoft.com/office/drawing/2014/main" xmlns="" id="{169B53E5-87FD-483C-361F-A61E0B07B1F0}"/>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646">
                <a:extLst>
                  <a:ext uri="{FF2B5EF4-FFF2-40B4-BE49-F238E27FC236}">
                    <a16:creationId xmlns:a16="http://schemas.microsoft.com/office/drawing/2014/main" xmlns="" id="{EBF66140-FD06-D7F0-3B4B-4C4CBAFB4694}"/>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647">
                <a:extLst>
                  <a:ext uri="{FF2B5EF4-FFF2-40B4-BE49-F238E27FC236}">
                    <a16:creationId xmlns:a16="http://schemas.microsoft.com/office/drawing/2014/main" xmlns="" id="{9018D517-2600-A418-57D5-22B9233405C9}"/>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648">
                <a:extLst>
                  <a:ext uri="{FF2B5EF4-FFF2-40B4-BE49-F238E27FC236}">
                    <a16:creationId xmlns:a16="http://schemas.microsoft.com/office/drawing/2014/main" xmlns="" id="{A43D5662-751F-7309-B26C-BCB7F822FB1D}"/>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649">
                <a:extLst>
                  <a:ext uri="{FF2B5EF4-FFF2-40B4-BE49-F238E27FC236}">
                    <a16:creationId xmlns:a16="http://schemas.microsoft.com/office/drawing/2014/main" xmlns="" id="{E54F4ED6-0879-D670-65A8-4E7E14FC7131}"/>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650">
                <a:extLst>
                  <a:ext uri="{FF2B5EF4-FFF2-40B4-BE49-F238E27FC236}">
                    <a16:creationId xmlns:a16="http://schemas.microsoft.com/office/drawing/2014/main" xmlns="" id="{11E5A002-939A-6174-3A0C-40A900EE8A99}"/>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651">
                <a:extLst>
                  <a:ext uri="{FF2B5EF4-FFF2-40B4-BE49-F238E27FC236}">
                    <a16:creationId xmlns:a16="http://schemas.microsoft.com/office/drawing/2014/main" xmlns="" id="{6D71D68E-4FBA-FA30-5074-21A3BD82EF93}"/>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652">
                <a:extLst>
                  <a:ext uri="{FF2B5EF4-FFF2-40B4-BE49-F238E27FC236}">
                    <a16:creationId xmlns:a16="http://schemas.microsoft.com/office/drawing/2014/main" xmlns="" id="{93B1C882-065A-F9CF-6B88-C7A4B7365996}"/>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653">
                <a:extLst>
                  <a:ext uri="{FF2B5EF4-FFF2-40B4-BE49-F238E27FC236}">
                    <a16:creationId xmlns:a16="http://schemas.microsoft.com/office/drawing/2014/main" xmlns="" id="{A2CC6619-E249-280C-425C-257073815F7E}"/>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654">
                <a:extLst>
                  <a:ext uri="{FF2B5EF4-FFF2-40B4-BE49-F238E27FC236}">
                    <a16:creationId xmlns:a16="http://schemas.microsoft.com/office/drawing/2014/main" xmlns="" id="{3E90D5BC-E535-9D8F-DA40-E637D9BF92F0}"/>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655">
                <a:extLst>
                  <a:ext uri="{FF2B5EF4-FFF2-40B4-BE49-F238E27FC236}">
                    <a16:creationId xmlns:a16="http://schemas.microsoft.com/office/drawing/2014/main" xmlns="" id="{C22CE01B-5296-9452-2701-487988DF3666}"/>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656">
                <a:extLst>
                  <a:ext uri="{FF2B5EF4-FFF2-40B4-BE49-F238E27FC236}">
                    <a16:creationId xmlns:a16="http://schemas.microsoft.com/office/drawing/2014/main" xmlns="" id="{1392C71D-856E-C2B3-9A54-F06CBE54E806}"/>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657">
                <a:extLst>
                  <a:ext uri="{FF2B5EF4-FFF2-40B4-BE49-F238E27FC236}">
                    <a16:creationId xmlns:a16="http://schemas.microsoft.com/office/drawing/2014/main" xmlns="" id="{399AD3CF-85B7-A848-B1B9-D9D6CBBCE244}"/>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658">
                <a:extLst>
                  <a:ext uri="{FF2B5EF4-FFF2-40B4-BE49-F238E27FC236}">
                    <a16:creationId xmlns:a16="http://schemas.microsoft.com/office/drawing/2014/main" xmlns="" id="{B8EE08F5-62B6-84E7-D04F-665E0375082D}"/>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659">
                <a:extLst>
                  <a:ext uri="{FF2B5EF4-FFF2-40B4-BE49-F238E27FC236}">
                    <a16:creationId xmlns:a16="http://schemas.microsoft.com/office/drawing/2014/main" xmlns="" id="{C4DF38EF-6A0F-18BC-CC98-0355C2AD8D3E}"/>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660">
                <a:extLst>
                  <a:ext uri="{FF2B5EF4-FFF2-40B4-BE49-F238E27FC236}">
                    <a16:creationId xmlns:a16="http://schemas.microsoft.com/office/drawing/2014/main" xmlns="" id="{747B857B-E43C-6B5D-66F3-0DE37EA9A8E0}"/>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661">
                <a:extLst>
                  <a:ext uri="{FF2B5EF4-FFF2-40B4-BE49-F238E27FC236}">
                    <a16:creationId xmlns:a16="http://schemas.microsoft.com/office/drawing/2014/main" xmlns="" id="{86B285F7-77E8-1058-159A-62EE855F2740}"/>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662">
                <a:extLst>
                  <a:ext uri="{FF2B5EF4-FFF2-40B4-BE49-F238E27FC236}">
                    <a16:creationId xmlns:a16="http://schemas.microsoft.com/office/drawing/2014/main" xmlns="" id="{1405F16C-3499-6B60-D4E0-36C1A841C101}"/>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663">
                <a:extLst>
                  <a:ext uri="{FF2B5EF4-FFF2-40B4-BE49-F238E27FC236}">
                    <a16:creationId xmlns:a16="http://schemas.microsoft.com/office/drawing/2014/main" xmlns="" id="{7CDEF2B7-A59F-BAB0-EF77-ED6F9ECCD2FE}"/>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664">
                <a:extLst>
                  <a:ext uri="{FF2B5EF4-FFF2-40B4-BE49-F238E27FC236}">
                    <a16:creationId xmlns:a16="http://schemas.microsoft.com/office/drawing/2014/main" xmlns="" id="{B247D891-57D2-F8C7-565A-F265A68A8D15}"/>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665">
                <a:extLst>
                  <a:ext uri="{FF2B5EF4-FFF2-40B4-BE49-F238E27FC236}">
                    <a16:creationId xmlns:a16="http://schemas.microsoft.com/office/drawing/2014/main" xmlns="" id="{F84ACEE6-B59B-8B07-B1DF-B37A5BC71BD0}"/>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666">
                <a:extLst>
                  <a:ext uri="{FF2B5EF4-FFF2-40B4-BE49-F238E27FC236}">
                    <a16:creationId xmlns:a16="http://schemas.microsoft.com/office/drawing/2014/main" xmlns="" id="{F3E5680A-E69D-D7E9-BED8-BDD262D7AFEB}"/>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667">
                <a:extLst>
                  <a:ext uri="{FF2B5EF4-FFF2-40B4-BE49-F238E27FC236}">
                    <a16:creationId xmlns:a16="http://schemas.microsoft.com/office/drawing/2014/main" xmlns="" id="{E8650DCA-9E44-A752-DD82-B92EF38FE781}"/>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668">
                <a:extLst>
                  <a:ext uri="{FF2B5EF4-FFF2-40B4-BE49-F238E27FC236}">
                    <a16:creationId xmlns:a16="http://schemas.microsoft.com/office/drawing/2014/main" xmlns="" id="{DC17D17F-2BC1-DE9D-2F4E-17DF58EE2327}"/>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669">
                <a:extLst>
                  <a:ext uri="{FF2B5EF4-FFF2-40B4-BE49-F238E27FC236}">
                    <a16:creationId xmlns:a16="http://schemas.microsoft.com/office/drawing/2014/main" xmlns="" id="{B35C23BC-A06B-63A5-C6B5-A3EC1F125D82}"/>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670">
                <a:extLst>
                  <a:ext uri="{FF2B5EF4-FFF2-40B4-BE49-F238E27FC236}">
                    <a16:creationId xmlns:a16="http://schemas.microsoft.com/office/drawing/2014/main" xmlns="" id="{C3541BF7-D779-435A-3C16-564548B243AF}"/>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671">
                <a:extLst>
                  <a:ext uri="{FF2B5EF4-FFF2-40B4-BE49-F238E27FC236}">
                    <a16:creationId xmlns:a16="http://schemas.microsoft.com/office/drawing/2014/main" xmlns="" id="{B08B4923-59A2-9CC9-D543-5750BDC67E28}"/>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672">
                <a:extLst>
                  <a:ext uri="{FF2B5EF4-FFF2-40B4-BE49-F238E27FC236}">
                    <a16:creationId xmlns:a16="http://schemas.microsoft.com/office/drawing/2014/main" xmlns="" id="{423F87B1-F6E9-2752-8D53-4CE7D1775F74}"/>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673">
                <a:extLst>
                  <a:ext uri="{FF2B5EF4-FFF2-40B4-BE49-F238E27FC236}">
                    <a16:creationId xmlns:a16="http://schemas.microsoft.com/office/drawing/2014/main" xmlns="" id="{C322C315-F946-B61A-0BF2-C9CC20AD5DCA}"/>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674">
                <a:extLst>
                  <a:ext uri="{FF2B5EF4-FFF2-40B4-BE49-F238E27FC236}">
                    <a16:creationId xmlns:a16="http://schemas.microsoft.com/office/drawing/2014/main" xmlns="" id="{BFFFEF69-D2BE-BED0-750F-45C243B8E7EF}"/>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675">
                <a:extLst>
                  <a:ext uri="{FF2B5EF4-FFF2-40B4-BE49-F238E27FC236}">
                    <a16:creationId xmlns:a16="http://schemas.microsoft.com/office/drawing/2014/main" xmlns="" id="{8D81C185-F3D1-AEB5-127A-4ED6FAB9AA9B}"/>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676">
                <a:extLst>
                  <a:ext uri="{FF2B5EF4-FFF2-40B4-BE49-F238E27FC236}">
                    <a16:creationId xmlns:a16="http://schemas.microsoft.com/office/drawing/2014/main" xmlns="" id="{C899D80C-1C89-EFE5-D560-B249140900AE}"/>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677">
                <a:extLst>
                  <a:ext uri="{FF2B5EF4-FFF2-40B4-BE49-F238E27FC236}">
                    <a16:creationId xmlns:a16="http://schemas.microsoft.com/office/drawing/2014/main" xmlns="" id="{1C86D00E-27C5-C03C-722D-D3ED7A778963}"/>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678">
                <a:extLst>
                  <a:ext uri="{FF2B5EF4-FFF2-40B4-BE49-F238E27FC236}">
                    <a16:creationId xmlns:a16="http://schemas.microsoft.com/office/drawing/2014/main" xmlns="" id="{9ABFA5E0-18D8-5D9A-EA66-F0A702A23921}"/>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679">
                <a:extLst>
                  <a:ext uri="{FF2B5EF4-FFF2-40B4-BE49-F238E27FC236}">
                    <a16:creationId xmlns:a16="http://schemas.microsoft.com/office/drawing/2014/main" xmlns="" id="{9528EFC4-47B9-94B9-3BB4-19B44930C82D}"/>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680">
                <a:extLst>
                  <a:ext uri="{FF2B5EF4-FFF2-40B4-BE49-F238E27FC236}">
                    <a16:creationId xmlns:a16="http://schemas.microsoft.com/office/drawing/2014/main" xmlns="" id="{490FFD71-DBA9-D195-CEA7-7D1FEF7C5094}"/>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681">
                <a:extLst>
                  <a:ext uri="{FF2B5EF4-FFF2-40B4-BE49-F238E27FC236}">
                    <a16:creationId xmlns:a16="http://schemas.microsoft.com/office/drawing/2014/main" xmlns="" id="{94549B7C-ABA2-2CF5-C06C-1716D27A5C3E}"/>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682">
                <a:extLst>
                  <a:ext uri="{FF2B5EF4-FFF2-40B4-BE49-F238E27FC236}">
                    <a16:creationId xmlns:a16="http://schemas.microsoft.com/office/drawing/2014/main" xmlns="" id="{E2F96EA3-C66A-62FF-1DCD-D32A341EEE22}"/>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683">
                <a:extLst>
                  <a:ext uri="{FF2B5EF4-FFF2-40B4-BE49-F238E27FC236}">
                    <a16:creationId xmlns:a16="http://schemas.microsoft.com/office/drawing/2014/main" xmlns="" id="{C4FE33F4-C265-19BE-C365-8106B6B92691}"/>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684">
                <a:extLst>
                  <a:ext uri="{FF2B5EF4-FFF2-40B4-BE49-F238E27FC236}">
                    <a16:creationId xmlns:a16="http://schemas.microsoft.com/office/drawing/2014/main" xmlns="" id="{EEEE4AF7-DEBB-AB45-CD61-96D2883DD294}"/>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685">
                <a:extLst>
                  <a:ext uri="{FF2B5EF4-FFF2-40B4-BE49-F238E27FC236}">
                    <a16:creationId xmlns:a16="http://schemas.microsoft.com/office/drawing/2014/main" xmlns="" id="{676F9ADB-444F-46D7-CD4B-4DA723B973D5}"/>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686">
                <a:extLst>
                  <a:ext uri="{FF2B5EF4-FFF2-40B4-BE49-F238E27FC236}">
                    <a16:creationId xmlns:a16="http://schemas.microsoft.com/office/drawing/2014/main" xmlns="" id="{D90433EE-08AE-454C-C3B5-DB4D1322824C}"/>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687">
                <a:extLst>
                  <a:ext uri="{FF2B5EF4-FFF2-40B4-BE49-F238E27FC236}">
                    <a16:creationId xmlns:a16="http://schemas.microsoft.com/office/drawing/2014/main" xmlns="" id="{16D42F0C-F515-545D-76AB-D6825D894FDF}"/>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688">
                <a:extLst>
                  <a:ext uri="{FF2B5EF4-FFF2-40B4-BE49-F238E27FC236}">
                    <a16:creationId xmlns:a16="http://schemas.microsoft.com/office/drawing/2014/main" xmlns="" id="{D2399434-4363-5D2C-34D0-EBDB53E38176}"/>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689">
                <a:extLst>
                  <a:ext uri="{FF2B5EF4-FFF2-40B4-BE49-F238E27FC236}">
                    <a16:creationId xmlns:a16="http://schemas.microsoft.com/office/drawing/2014/main" xmlns="" id="{9A062352-EEC9-1020-A653-8CC1E2D8A5C0}"/>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690">
                <a:extLst>
                  <a:ext uri="{FF2B5EF4-FFF2-40B4-BE49-F238E27FC236}">
                    <a16:creationId xmlns:a16="http://schemas.microsoft.com/office/drawing/2014/main" xmlns="" id="{05DFB95C-1841-3B32-C93F-88A778D87E13}"/>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691">
                <a:extLst>
                  <a:ext uri="{FF2B5EF4-FFF2-40B4-BE49-F238E27FC236}">
                    <a16:creationId xmlns:a16="http://schemas.microsoft.com/office/drawing/2014/main" xmlns="" id="{795EF441-7AA2-A85C-1F57-F99AE61955B8}"/>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692">
                <a:extLst>
                  <a:ext uri="{FF2B5EF4-FFF2-40B4-BE49-F238E27FC236}">
                    <a16:creationId xmlns:a16="http://schemas.microsoft.com/office/drawing/2014/main" xmlns="" id="{9D0F1963-1833-C3EB-9ABF-358FD8FDB8F4}"/>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693">
                <a:extLst>
                  <a:ext uri="{FF2B5EF4-FFF2-40B4-BE49-F238E27FC236}">
                    <a16:creationId xmlns:a16="http://schemas.microsoft.com/office/drawing/2014/main" xmlns="" id="{844CDFDF-98E1-A079-CB3C-EC3DE299EC96}"/>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694">
                <a:extLst>
                  <a:ext uri="{FF2B5EF4-FFF2-40B4-BE49-F238E27FC236}">
                    <a16:creationId xmlns:a16="http://schemas.microsoft.com/office/drawing/2014/main" xmlns="" id="{76358B03-1538-3DC5-C95E-478A6422F3D1}"/>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695">
                <a:extLst>
                  <a:ext uri="{FF2B5EF4-FFF2-40B4-BE49-F238E27FC236}">
                    <a16:creationId xmlns:a16="http://schemas.microsoft.com/office/drawing/2014/main" xmlns="" id="{E37E80CF-F9D8-0917-1A60-1F90A011FAB6}"/>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696">
                <a:extLst>
                  <a:ext uri="{FF2B5EF4-FFF2-40B4-BE49-F238E27FC236}">
                    <a16:creationId xmlns:a16="http://schemas.microsoft.com/office/drawing/2014/main" xmlns="" id="{E4C050D2-BE1E-3FB0-716D-70958AAF9779}"/>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697">
                <a:extLst>
                  <a:ext uri="{FF2B5EF4-FFF2-40B4-BE49-F238E27FC236}">
                    <a16:creationId xmlns:a16="http://schemas.microsoft.com/office/drawing/2014/main" xmlns="" id="{436435AB-31FC-B397-E805-907989C1210E}"/>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698">
                <a:extLst>
                  <a:ext uri="{FF2B5EF4-FFF2-40B4-BE49-F238E27FC236}">
                    <a16:creationId xmlns:a16="http://schemas.microsoft.com/office/drawing/2014/main" xmlns="" id="{2A7002B9-9A5A-0B4D-41E5-AC2C7C8630D6}"/>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699">
                <a:extLst>
                  <a:ext uri="{FF2B5EF4-FFF2-40B4-BE49-F238E27FC236}">
                    <a16:creationId xmlns:a16="http://schemas.microsoft.com/office/drawing/2014/main" xmlns="" id="{48C14F7D-6556-8D6A-6A40-B144C7A05032}"/>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700">
                <a:extLst>
                  <a:ext uri="{FF2B5EF4-FFF2-40B4-BE49-F238E27FC236}">
                    <a16:creationId xmlns:a16="http://schemas.microsoft.com/office/drawing/2014/main" xmlns="" id="{35CED6E5-FEB0-BC59-6798-A2138AB2BBE9}"/>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701">
                <a:extLst>
                  <a:ext uri="{FF2B5EF4-FFF2-40B4-BE49-F238E27FC236}">
                    <a16:creationId xmlns:a16="http://schemas.microsoft.com/office/drawing/2014/main" xmlns="" id="{90D7F3FA-A1DD-655F-40EB-CA426345D8B2}"/>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702">
                <a:extLst>
                  <a:ext uri="{FF2B5EF4-FFF2-40B4-BE49-F238E27FC236}">
                    <a16:creationId xmlns:a16="http://schemas.microsoft.com/office/drawing/2014/main" xmlns="" id="{D259E1E7-412D-C743-9498-CEB2F3980222}"/>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703">
                <a:extLst>
                  <a:ext uri="{FF2B5EF4-FFF2-40B4-BE49-F238E27FC236}">
                    <a16:creationId xmlns:a16="http://schemas.microsoft.com/office/drawing/2014/main" xmlns="" id="{4C882FA8-0599-FA7E-D1B9-B1CB699387DB}"/>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704">
                <a:extLst>
                  <a:ext uri="{FF2B5EF4-FFF2-40B4-BE49-F238E27FC236}">
                    <a16:creationId xmlns:a16="http://schemas.microsoft.com/office/drawing/2014/main" xmlns="" id="{C4066414-9D11-9841-FD82-471D988BECF0}"/>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705">
                <a:extLst>
                  <a:ext uri="{FF2B5EF4-FFF2-40B4-BE49-F238E27FC236}">
                    <a16:creationId xmlns:a16="http://schemas.microsoft.com/office/drawing/2014/main" xmlns="" id="{FAF49039-906F-9FBD-4AA0-B9D3FE54ECD8}"/>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5" name="Graphic 1068">
              <a:extLst>
                <a:ext uri="{FF2B5EF4-FFF2-40B4-BE49-F238E27FC236}">
                  <a16:creationId xmlns:a16="http://schemas.microsoft.com/office/drawing/2014/main" xmlns="" id="{554BB73A-70B0-5568-4E32-A8BE97ED8554}"/>
                </a:ext>
              </a:extLst>
            </p:cNvPr>
            <p:cNvGrpSpPr/>
            <p:nvPr/>
          </p:nvGrpSpPr>
          <p:grpSpPr>
            <a:xfrm>
              <a:off x="6653998" y="4348837"/>
              <a:ext cx="1678895" cy="2411490"/>
              <a:chOff x="6160880" y="1636652"/>
              <a:chExt cx="2521524" cy="3621804"/>
            </a:xfrm>
          </p:grpSpPr>
          <p:sp>
            <p:nvSpPr>
              <p:cNvPr id="36" name="Freeform: Shape 707">
                <a:extLst>
                  <a:ext uri="{FF2B5EF4-FFF2-40B4-BE49-F238E27FC236}">
                    <a16:creationId xmlns:a16="http://schemas.microsoft.com/office/drawing/2014/main" xmlns="" id="{D1342828-2D67-4086-7E45-3DA8252C2B5A}"/>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708">
                <a:extLst>
                  <a:ext uri="{FF2B5EF4-FFF2-40B4-BE49-F238E27FC236}">
                    <a16:creationId xmlns:a16="http://schemas.microsoft.com/office/drawing/2014/main" xmlns="" id="{1B2393B7-55CD-F924-DE6C-56539D4F9455}"/>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709">
                <a:extLst>
                  <a:ext uri="{FF2B5EF4-FFF2-40B4-BE49-F238E27FC236}">
                    <a16:creationId xmlns:a16="http://schemas.microsoft.com/office/drawing/2014/main" xmlns="" id="{AB4F0F6C-4926-97B6-B1A2-1B597CBA1977}"/>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710">
                <a:extLst>
                  <a:ext uri="{FF2B5EF4-FFF2-40B4-BE49-F238E27FC236}">
                    <a16:creationId xmlns:a16="http://schemas.microsoft.com/office/drawing/2014/main" xmlns="" id="{3ADBA6FB-AC72-A62D-F4AC-51A556B7C7AF}"/>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711">
                <a:extLst>
                  <a:ext uri="{FF2B5EF4-FFF2-40B4-BE49-F238E27FC236}">
                    <a16:creationId xmlns:a16="http://schemas.microsoft.com/office/drawing/2014/main" xmlns="" id="{C57C0550-58A5-DF1C-5FE4-6876A4DC4E8A}"/>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712">
                <a:extLst>
                  <a:ext uri="{FF2B5EF4-FFF2-40B4-BE49-F238E27FC236}">
                    <a16:creationId xmlns:a16="http://schemas.microsoft.com/office/drawing/2014/main" xmlns="" id="{34F2C0F8-ABFC-163D-57E4-BDCF9A9B8EB1}"/>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713">
                <a:extLst>
                  <a:ext uri="{FF2B5EF4-FFF2-40B4-BE49-F238E27FC236}">
                    <a16:creationId xmlns:a16="http://schemas.microsoft.com/office/drawing/2014/main" xmlns="" id="{3CBF6D53-620E-34CA-26B1-276DACACDE46}"/>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714">
                <a:extLst>
                  <a:ext uri="{FF2B5EF4-FFF2-40B4-BE49-F238E27FC236}">
                    <a16:creationId xmlns:a16="http://schemas.microsoft.com/office/drawing/2014/main" xmlns="" id="{F8A0D90D-BEEA-E9A9-0036-490155EDBD04}"/>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715">
                <a:extLst>
                  <a:ext uri="{FF2B5EF4-FFF2-40B4-BE49-F238E27FC236}">
                    <a16:creationId xmlns:a16="http://schemas.microsoft.com/office/drawing/2014/main" xmlns="" id="{A5061944-B76E-76AF-AF71-8E39DF360E6A}"/>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716">
                <a:extLst>
                  <a:ext uri="{FF2B5EF4-FFF2-40B4-BE49-F238E27FC236}">
                    <a16:creationId xmlns:a16="http://schemas.microsoft.com/office/drawing/2014/main" xmlns="" id="{17EEA6B0-84BC-780F-7BA5-14713D200E8B}"/>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717">
                <a:extLst>
                  <a:ext uri="{FF2B5EF4-FFF2-40B4-BE49-F238E27FC236}">
                    <a16:creationId xmlns:a16="http://schemas.microsoft.com/office/drawing/2014/main" xmlns="" id="{64109B0F-7084-5503-9DE4-68FBA68782D1}"/>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718">
                <a:extLst>
                  <a:ext uri="{FF2B5EF4-FFF2-40B4-BE49-F238E27FC236}">
                    <a16:creationId xmlns:a16="http://schemas.microsoft.com/office/drawing/2014/main" xmlns="" id="{66686171-9B08-8B89-1D77-679B6AFBE501}"/>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719">
                <a:extLst>
                  <a:ext uri="{FF2B5EF4-FFF2-40B4-BE49-F238E27FC236}">
                    <a16:creationId xmlns:a16="http://schemas.microsoft.com/office/drawing/2014/main" xmlns="" id="{45C3FFB3-5EBA-3CD7-E601-3A3826CB6576}"/>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720">
                <a:extLst>
                  <a:ext uri="{FF2B5EF4-FFF2-40B4-BE49-F238E27FC236}">
                    <a16:creationId xmlns:a16="http://schemas.microsoft.com/office/drawing/2014/main" xmlns="" id="{A924B830-B5B3-D5EE-34FF-6C3E61F412B9}"/>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721">
                <a:extLst>
                  <a:ext uri="{FF2B5EF4-FFF2-40B4-BE49-F238E27FC236}">
                    <a16:creationId xmlns:a16="http://schemas.microsoft.com/office/drawing/2014/main" xmlns="" id="{24C8710C-152E-20CA-3120-62B73E876959}"/>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722">
                <a:extLst>
                  <a:ext uri="{FF2B5EF4-FFF2-40B4-BE49-F238E27FC236}">
                    <a16:creationId xmlns:a16="http://schemas.microsoft.com/office/drawing/2014/main" xmlns="" id="{4820BD10-1071-5FE6-4C38-FC3425A2C3BE}"/>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723">
                <a:extLst>
                  <a:ext uri="{FF2B5EF4-FFF2-40B4-BE49-F238E27FC236}">
                    <a16:creationId xmlns:a16="http://schemas.microsoft.com/office/drawing/2014/main" xmlns="" id="{1D86E389-149A-4301-EEDD-2163BF92C175}"/>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724">
                <a:extLst>
                  <a:ext uri="{FF2B5EF4-FFF2-40B4-BE49-F238E27FC236}">
                    <a16:creationId xmlns:a16="http://schemas.microsoft.com/office/drawing/2014/main" xmlns="" id="{39245960-42E5-17AA-AA53-936A403E993C}"/>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725">
                <a:extLst>
                  <a:ext uri="{FF2B5EF4-FFF2-40B4-BE49-F238E27FC236}">
                    <a16:creationId xmlns:a16="http://schemas.microsoft.com/office/drawing/2014/main" xmlns="" id="{79C83DBF-8AA3-B019-6F6C-3DB483D26551}"/>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726">
                <a:extLst>
                  <a:ext uri="{FF2B5EF4-FFF2-40B4-BE49-F238E27FC236}">
                    <a16:creationId xmlns:a16="http://schemas.microsoft.com/office/drawing/2014/main" xmlns="" id="{DDBCCEBE-F2EC-5EC7-D252-5D6813B771AA}"/>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727">
                <a:extLst>
                  <a:ext uri="{FF2B5EF4-FFF2-40B4-BE49-F238E27FC236}">
                    <a16:creationId xmlns:a16="http://schemas.microsoft.com/office/drawing/2014/main" xmlns="" id="{9BB6E3A5-2B94-F976-2794-0D55E47CF95C}"/>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728">
                <a:extLst>
                  <a:ext uri="{FF2B5EF4-FFF2-40B4-BE49-F238E27FC236}">
                    <a16:creationId xmlns:a16="http://schemas.microsoft.com/office/drawing/2014/main" xmlns="" id="{708C78E3-9BB6-EB0A-354A-595DF0B28328}"/>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729">
                <a:extLst>
                  <a:ext uri="{FF2B5EF4-FFF2-40B4-BE49-F238E27FC236}">
                    <a16:creationId xmlns:a16="http://schemas.microsoft.com/office/drawing/2014/main" xmlns="" id="{5E37D3F6-E080-6E46-DB0C-EACCE6C5E6D8}"/>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730">
                <a:extLst>
                  <a:ext uri="{FF2B5EF4-FFF2-40B4-BE49-F238E27FC236}">
                    <a16:creationId xmlns:a16="http://schemas.microsoft.com/office/drawing/2014/main" xmlns="" id="{17BB0407-DC8F-66BF-74F2-7A28DB4DF99F}"/>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731">
                <a:extLst>
                  <a:ext uri="{FF2B5EF4-FFF2-40B4-BE49-F238E27FC236}">
                    <a16:creationId xmlns:a16="http://schemas.microsoft.com/office/drawing/2014/main" xmlns="" id="{1A13CC38-2E2C-8D16-1194-527E60D92F40}"/>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732">
                <a:extLst>
                  <a:ext uri="{FF2B5EF4-FFF2-40B4-BE49-F238E27FC236}">
                    <a16:creationId xmlns:a16="http://schemas.microsoft.com/office/drawing/2014/main" xmlns="" id="{7028427F-B229-E0D3-1614-1BD231083C8C}"/>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733">
                <a:extLst>
                  <a:ext uri="{FF2B5EF4-FFF2-40B4-BE49-F238E27FC236}">
                    <a16:creationId xmlns:a16="http://schemas.microsoft.com/office/drawing/2014/main" xmlns="" id="{046A4D3A-2135-F07B-7A4E-F252B6D755FD}"/>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734">
                <a:extLst>
                  <a:ext uri="{FF2B5EF4-FFF2-40B4-BE49-F238E27FC236}">
                    <a16:creationId xmlns:a16="http://schemas.microsoft.com/office/drawing/2014/main" xmlns="" id="{BF9C3EEC-144D-3DA2-6716-DED37D354440}"/>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735">
                <a:extLst>
                  <a:ext uri="{FF2B5EF4-FFF2-40B4-BE49-F238E27FC236}">
                    <a16:creationId xmlns:a16="http://schemas.microsoft.com/office/drawing/2014/main" xmlns="" id="{1A00207D-0477-41E8-3CD3-BA1C2936F200}"/>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736">
                <a:extLst>
                  <a:ext uri="{FF2B5EF4-FFF2-40B4-BE49-F238E27FC236}">
                    <a16:creationId xmlns:a16="http://schemas.microsoft.com/office/drawing/2014/main" xmlns="" id="{12D65721-D42F-8FBA-FBFD-7E54E2177F18}"/>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737">
                <a:extLst>
                  <a:ext uri="{FF2B5EF4-FFF2-40B4-BE49-F238E27FC236}">
                    <a16:creationId xmlns:a16="http://schemas.microsoft.com/office/drawing/2014/main" xmlns="" id="{181C5BE9-C1C7-F486-D77A-60A89B9C4C26}"/>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738">
                <a:extLst>
                  <a:ext uri="{FF2B5EF4-FFF2-40B4-BE49-F238E27FC236}">
                    <a16:creationId xmlns:a16="http://schemas.microsoft.com/office/drawing/2014/main" xmlns="" id="{CE130AE4-39C5-9F90-E561-27A2D36B51A0}"/>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739">
                <a:extLst>
                  <a:ext uri="{FF2B5EF4-FFF2-40B4-BE49-F238E27FC236}">
                    <a16:creationId xmlns:a16="http://schemas.microsoft.com/office/drawing/2014/main" xmlns="" id="{4BC64E87-FBBA-26F9-88DF-9F6A5B3BF88C}"/>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740">
                <a:extLst>
                  <a:ext uri="{FF2B5EF4-FFF2-40B4-BE49-F238E27FC236}">
                    <a16:creationId xmlns:a16="http://schemas.microsoft.com/office/drawing/2014/main" xmlns="" id="{CF288460-9B7E-25CB-9343-0CFC3A27A9D2}"/>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741">
                <a:extLst>
                  <a:ext uri="{FF2B5EF4-FFF2-40B4-BE49-F238E27FC236}">
                    <a16:creationId xmlns:a16="http://schemas.microsoft.com/office/drawing/2014/main" xmlns="" id="{CF1B6F3D-B184-21D7-9606-33A891A960D9}"/>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42">
                <a:extLst>
                  <a:ext uri="{FF2B5EF4-FFF2-40B4-BE49-F238E27FC236}">
                    <a16:creationId xmlns:a16="http://schemas.microsoft.com/office/drawing/2014/main" xmlns="" id="{85239BC6-C941-9474-B4A9-9102386EE0BF}"/>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43">
                <a:extLst>
                  <a:ext uri="{FF2B5EF4-FFF2-40B4-BE49-F238E27FC236}">
                    <a16:creationId xmlns:a16="http://schemas.microsoft.com/office/drawing/2014/main" xmlns="" id="{5A5ABB50-F5E4-E246-69B7-587A4F370915}"/>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44">
                <a:extLst>
                  <a:ext uri="{FF2B5EF4-FFF2-40B4-BE49-F238E27FC236}">
                    <a16:creationId xmlns:a16="http://schemas.microsoft.com/office/drawing/2014/main" xmlns="" id="{87F5D515-8E47-8656-15B9-605B5457DE7E}"/>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45">
                <a:extLst>
                  <a:ext uri="{FF2B5EF4-FFF2-40B4-BE49-F238E27FC236}">
                    <a16:creationId xmlns:a16="http://schemas.microsoft.com/office/drawing/2014/main" xmlns="" id="{AF13D25B-B943-7E0B-C946-63FD8842DD33}"/>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6">
                <a:extLst>
                  <a:ext uri="{FF2B5EF4-FFF2-40B4-BE49-F238E27FC236}">
                    <a16:creationId xmlns:a16="http://schemas.microsoft.com/office/drawing/2014/main" xmlns="" id="{A0C4C714-0D87-A9BB-9747-781B9ABA3660}"/>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47">
                <a:extLst>
                  <a:ext uri="{FF2B5EF4-FFF2-40B4-BE49-F238E27FC236}">
                    <a16:creationId xmlns:a16="http://schemas.microsoft.com/office/drawing/2014/main" xmlns="" id="{A4DC3B9F-FB94-34FD-7294-11412C9422CD}"/>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48">
                <a:extLst>
                  <a:ext uri="{FF2B5EF4-FFF2-40B4-BE49-F238E27FC236}">
                    <a16:creationId xmlns:a16="http://schemas.microsoft.com/office/drawing/2014/main" xmlns="" id="{97BB2849-C3C4-EE3B-C680-2B88D5629DD9}"/>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49">
                <a:extLst>
                  <a:ext uri="{FF2B5EF4-FFF2-40B4-BE49-F238E27FC236}">
                    <a16:creationId xmlns:a16="http://schemas.microsoft.com/office/drawing/2014/main" xmlns="" id="{F8DFF667-FCA9-A7F2-A84B-BEA85212E496}"/>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50">
                <a:extLst>
                  <a:ext uri="{FF2B5EF4-FFF2-40B4-BE49-F238E27FC236}">
                    <a16:creationId xmlns:a16="http://schemas.microsoft.com/office/drawing/2014/main" xmlns="" id="{FBF659AC-053E-0A43-7F7D-0CF86A762BEC}"/>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51">
                <a:extLst>
                  <a:ext uri="{FF2B5EF4-FFF2-40B4-BE49-F238E27FC236}">
                    <a16:creationId xmlns:a16="http://schemas.microsoft.com/office/drawing/2014/main" xmlns="" id="{4D63FF58-E8E3-E602-07CC-950322FB10BC}"/>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752">
                <a:extLst>
                  <a:ext uri="{FF2B5EF4-FFF2-40B4-BE49-F238E27FC236}">
                    <a16:creationId xmlns:a16="http://schemas.microsoft.com/office/drawing/2014/main" xmlns="" id="{2FEC4F08-80BE-E0D3-7C10-761EA3EB0228}"/>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753">
                <a:extLst>
                  <a:ext uri="{FF2B5EF4-FFF2-40B4-BE49-F238E27FC236}">
                    <a16:creationId xmlns:a16="http://schemas.microsoft.com/office/drawing/2014/main" xmlns="" id="{04597665-9866-E1E0-84CC-4EAF58CAE3D8}"/>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754">
                <a:extLst>
                  <a:ext uri="{FF2B5EF4-FFF2-40B4-BE49-F238E27FC236}">
                    <a16:creationId xmlns:a16="http://schemas.microsoft.com/office/drawing/2014/main" xmlns="" id="{484A98AF-ACFB-6F63-A62D-E7EA0C911F38}"/>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755">
                <a:extLst>
                  <a:ext uri="{FF2B5EF4-FFF2-40B4-BE49-F238E27FC236}">
                    <a16:creationId xmlns:a16="http://schemas.microsoft.com/office/drawing/2014/main" xmlns="" id="{A472AD52-6DBC-6395-5DF4-1AA8110A4313}"/>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756">
                <a:extLst>
                  <a:ext uri="{FF2B5EF4-FFF2-40B4-BE49-F238E27FC236}">
                    <a16:creationId xmlns:a16="http://schemas.microsoft.com/office/drawing/2014/main" xmlns="" id="{5651C380-E00D-E56F-733B-A7B03738541B}"/>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757">
                <a:extLst>
                  <a:ext uri="{FF2B5EF4-FFF2-40B4-BE49-F238E27FC236}">
                    <a16:creationId xmlns:a16="http://schemas.microsoft.com/office/drawing/2014/main" xmlns="" id="{B21B4104-BB65-3FB8-D59E-DF306AFBA35B}"/>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 name="Picture 1">
            <a:extLst>
              <a:ext uri="{FF2B5EF4-FFF2-40B4-BE49-F238E27FC236}">
                <a16:creationId xmlns:a16="http://schemas.microsoft.com/office/drawing/2014/main" xmlns="" id="{400FD394-13EE-42A9-899F-7F156C185C39}"/>
              </a:ext>
            </a:extLst>
          </p:cNvPr>
          <p:cNvPicPr>
            <a:picLocks noChangeAspect="1"/>
          </p:cNvPicPr>
          <p:nvPr/>
        </p:nvPicPr>
        <p:blipFill>
          <a:blip r:embed="rId15"/>
          <a:stretch>
            <a:fillRect/>
          </a:stretch>
        </p:blipFill>
        <p:spPr>
          <a:xfrm>
            <a:off x="355261" y="962874"/>
            <a:ext cx="12192000" cy="3289904"/>
          </a:xfrm>
          <a:prstGeom prst="rect">
            <a:avLst/>
          </a:prstGeom>
        </p:spPr>
      </p:pic>
    </p:spTree>
    <p:extLst>
      <p:ext uri="{BB962C8B-B14F-4D97-AF65-F5344CB8AC3E}">
        <p14:creationId xmlns:p14="http://schemas.microsoft.com/office/powerpoint/2010/main" val="1098218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 calcmode="lin" valueType="num">
                                      <p:cBhvr>
                                        <p:cTn id="9" dur="175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750" fill="hold"/>
                                        <p:tgtEl>
                                          <p:spTgt spid="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 calcmode="lin" valueType="num">
                                      <p:cBhvr>
                                        <p:cTn id="15" dur="1750" fill="hold"/>
                                        <p:tgtEl>
                                          <p:spTgt spid="6"/>
                                        </p:tgtEl>
                                        <p:attrNameLst>
                                          <p:attrName>ppt_x</p:attrName>
                                        </p:attrNameLst>
                                      </p:cBhvr>
                                      <p:tavLst>
                                        <p:tav tm="0" fmla="#ppt_x+(cos(-2*pi*(1-$))*-#ppt_x-sin(-2*pi*(1-$))*(1-#ppt_y))*(1-$)">
                                          <p:val>
                                            <p:fltVal val="0"/>
                                          </p:val>
                                        </p:tav>
                                        <p:tav tm="100000">
                                          <p:val>
                                            <p:fltVal val="1"/>
                                          </p:val>
                                        </p:tav>
                                      </p:tavLst>
                                    </p:anim>
                                    <p:anim calcmode="lin" valueType="num">
                                      <p:cBhvr>
                                        <p:cTn id="16" dur="1750" fill="hold"/>
                                        <p:tgtEl>
                                          <p:spTgt spid="6"/>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750" fill="hold"/>
                                        <p:tgtEl>
                                          <p:spTgt spid="7"/>
                                        </p:tgtEl>
                                        <p:attrNameLst>
                                          <p:attrName>ppt_w</p:attrName>
                                        </p:attrNameLst>
                                      </p:cBhvr>
                                      <p:tavLst>
                                        <p:tav tm="0">
                                          <p:val>
                                            <p:fltVal val="0"/>
                                          </p:val>
                                        </p:tav>
                                        <p:tav tm="100000">
                                          <p:val>
                                            <p:strVal val="#ppt_w"/>
                                          </p:val>
                                        </p:tav>
                                      </p:tavLst>
                                    </p:anim>
                                    <p:anim calcmode="lin" valueType="num">
                                      <p:cBhvr>
                                        <p:cTn id="20" dur="1750" fill="hold"/>
                                        <p:tgtEl>
                                          <p:spTgt spid="7"/>
                                        </p:tgtEl>
                                        <p:attrNameLst>
                                          <p:attrName>ppt_h</p:attrName>
                                        </p:attrNameLst>
                                      </p:cBhvr>
                                      <p:tavLst>
                                        <p:tav tm="0">
                                          <p:val>
                                            <p:fltVal val="0"/>
                                          </p:val>
                                        </p:tav>
                                        <p:tav tm="100000">
                                          <p:val>
                                            <p:strVal val="#ppt_h"/>
                                          </p:val>
                                        </p:tav>
                                      </p:tavLst>
                                    </p:anim>
                                    <p:anim calcmode="lin" valueType="num">
                                      <p:cBhvr>
                                        <p:cTn id="21" dur="1750" fill="hold"/>
                                        <p:tgtEl>
                                          <p:spTgt spid="7"/>
                                        </p:tgtEl>
                                        <p:attrNameLst>
                                          <p:attrName>ppt_x</p:attrName>
                                        </p:attrNameLst>
                                      </p:cBhvr>
                                      <p:tavLst>
                                        <p:tav tm="0" fmla="#ppt_x+(cos(-2*pi*(1-$))*-#ppt_x-sin(-2*pi*(1-$))*(1-#ppt_y))*(1-$)">
                                          <p:val>
                                            <p:fltVal val="0"/>
                                          </p:val>
                                        </p:tav>
                                        <p:tav tm="100000">
                                          <p:val>
                                            <p:fltVal val="1"/>
                                          </p:val>
                                        </p:tav>
                                      </p:tavLst>
                                    </p:anim>
                                    <p:anim calcmode="lin" valueType="num">
                                      <p:cBhvr>
                                        <p:cTn id="22" dur="1750" fill="hold"/>
                                        <p:tgtEl>
                                          <p:spTgt spid="7"/>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750" fill="hold"/>
                                        <p:tgtEl>
                                          <p:spTgt spid="8"/>
                                        </p:tgtEl>
                                        <p:attrNameLst>
                                          <p:attrName>ppt_w</p:attrName>
                                        </p:attrNameLst>
                                      </p:cBhvr>
                                      <p:tavLst>
                                        <p:tav tm="0">
                                          <p:val>
                                            <p:fltVal val="0"/>
                                          </p:val>
                                        </p:tav>
                                        <p:tav tm="100000">
                                          <p:val>
                                            <p:strVal val="#ppt_w"/>
                                          </p:val>
                                        </p:tav>
                                      </p:tavLst>
                                    </p:anim>
                                    <p:anim calcmode="lin" valueType="num">
                                      <p:cBhvr>
                                        <p:cTn id="26" dur="1750" fill="hold"/>
                                        <p:tgtEl>
                                          <p:spTgt spid="8"/>
                                        </p:tgtEl>
                                        <p:attrNameLst>
                                          <p:attrName>ppt_h</p:attrName>
                                        </p:attrNameLst>
                                      </p:cBhvr>
                                      <p:tavLst>
                                        <p:tav tm="0">
                                          <p:val>
                                            <p:fltVal val="0"/>
                                          </p:val>
                                        </p:tav>
                                        <p:tav tm="100000">
                                          <p:val>
                                            <p:strVal val="#ppt_h"/>
                                          </p:val>
                                        </p:tav>
                                      </p:tavLst>
                                    </p:anim>
                                    <p:anim calcmode="lin" valueType="num">
                                      <p:cBhvr>
                                        <p:cTn id="27" dur="1750" fill="hold"/>
                                        <p:tgtEl>
                                          <p:spTgt spid="8"/>
                                        </p:tgtEl>
                                        <p:attrNameLst>
                                          <p:attrName>ppt_x</p:attrName>
                                        </p:attrNameLst>
                                      </p:cBhvr>
                                      <p:tavLst>
                                        <p:tav tm="0" fmla="#ppt_x+(cos(-2*pi*(1-$))*-#ppt_x-sin(-2*pi*(1-$))*(1-#ppt_y))*(1-$)">
                                          <p:val>
                                            <p:fltVal val="0"/>
                                          </p:val>
                                        </p:tav>
                                        <p:tav tm="100000">
                                          <p:val>
                                            <p:fltVal val="1"/>
                                          </p:val>
                                        </p:tav>
                                      </p:tavLst>
                                    </p:anim>
                                    <p:anim calcmode="lin" valueType="num">
                                      <p:cBhvr>
                                        <p:cTn id="28" dur="1750" fill="hold"/>
                                        <p:tgtEl>
                                          <p:spTgt spid="8"/>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750" fill="hold"/>
                                        <p:tgtEl>
                                          <p:spTgt spid="9"/>
                                        </p:tgtEl>
                                        <p:attrNameLst>
                                          <p:attrName>ppt_w</p:attrName>
                                        </p:attrNameLst>
                                      </p:cBhvr>
                                      <p:tavLst>
                                        <p:tav tm="0">
                                          <p:val>
                                            <p:fltVal val="0"/>
                                          </p:val>
                                        </p:tav>
                                        <p:tav tm="100000">
                                          <p:val>
                                            <p:strVal val="#ppt_w"/>
                                          </p:val>
                                        </p:tav>
                                      </p:tavLst>
                                    </p:anim>
                                    <p:anim calcmode="lin" valueType="num">
                                      <p:cBhvr>
                                        <p:cTn id="32" dur="1750" fill="hold"/>
                                        <p:tgtEl>
                                          <p:spTgt spid="9"/>
                                        </p:tgtEl>
                                        <p:attrNameLst>
                                          <p:attrName>ppt_h</p:attrName>
                                        </p:attrNameLst>
                                      </p:cBhvr>
                                      <p:tavLst>
                                        <p:tav tm="0">
                                          <p:val>
                                            <p:fltVal val="0"/>
                                          </p:val>
                                        </p:tav>
                                        <p:tav tm="100000">
                                          <p:val>
                                            <p:strVal val="#ppt_h"/>
                                          </p:val>
                                        </p:tav>
                                      </p:tavLst>
                                    </p:anim>
                                    <p:anim calcmode="lin" valueType="num">
                                      <p:cBhvr>
                                        <p:cTn id="33" dur="1750" fill="hold"/>
                                        <p:tgtEl>
                                          <p:spTgt spid="9"/>
                                        </p:tgtEl>
                                        <p:attrNameLst>
                                          <p:attrName>ppt_x</p:attrName>
                                        </p:attrNameLst>
                                      </p:cBhvr>
                                      <p:tavLst>
                                        <p:tav tm="0" fmla="#ppt_x+(cos(-2*pi*(1-$))*-#ppt_x-sin(-2*pi*(1-$))*(1-#ppt_y))*(1-$)">
                                          <p:val>
                                            <p:fltVal val="0"/>
                                          </p:val>
                                        </p:tav>
                                        <p:tav tm="100000">
                                          <p:val>
                                            <p:fltVal val="1"/>
                                          </p:val>
                                        </p:tav>
                                      </p:tavLst>
                                    </p:anim>
                                    <p:anim calcmode="lin" valueType="num">
                                      <p:cBhvr>
                                        <p:cTn id="34" dur="1750" fill="hold"/>
                                        <p:tgtEl>
                                          <p:spTgt spid="9"/>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750" fill="hold"/>
                                        <p:tgtEl>
                                          <p:spTgt spid="10"/>
                                        </p:tgtEl>
                                        <p:attrNameLst>
                                          <p:attrName>ppt_w</p:attrName>
                                        </p:attrNameLst>
                                      </p:cBhvr>
                                      <p:tavLst>
                                        <p:tav tm="0">
                                          <p:val>
                                            <p:fltVal val="0"/>
                                          </p:val>
                                        </p:tav>
                                        <p:tav tm="100000">
                                          <p:val>
                                            <p:strVal val="#ppt_w"/>
                                          </p:val>
                                        </p:tav>
                                      </p:tavLst>
                                    </p:anim>
                                    <p:anim calcmode="lin" valueType="num">
                                      <p:cBhvr>
                                        <p:cTn id="38" dur="1750" fill="hold"/>
                                        <p:tgtEl>
                                          <p:spTgt spid="10"/>
                                        </p:tgtEl>
                                        <p:attrNameLst>
                                          <p:attrName>ppt_h</p:attrName>
                                        </p:attrNameLst>
                                      </p:cBhvr>
                                      <p:tavLst>
                                        <p:tav tm="0">
                                          <p:val>
                                            <p:fltVal val="0"/>
                                          </p:val>
                                        </p:tav>
                                        <p:tav tm="100000">
                                          <p:val>
                                            <p:strVal val="#ppt_h"/>
                                          </p:val>
                                        </p:tav>
                                      </p:tavLst>
                                    </p:anim>
                                    <p:anim calcmode="lin" valueType="num">
                                      <p:cBhvr>
                                        <p:cTn id="39" dur="1750" fill="hold"/>
                                        <p:tgtEl>
                                          <p:spTgt spid="10"/>
                                        </p:tgtEl>
                                        <p:attrNameLst>
                                          <p:attrName>ppt_x</p:attrName>
                                        </p:attrNameLst>
                                      </p:cBhvr>
                                      <p:tavLst>
                                        <p:tav tm="0" fmla="#ppt_x+(cos(-2*pi*(1-$))*-#ppt_x-sin(-2*pi*(1-$))*(1-#ppt_y))*(1-$)">
                                          <p:val>
                                            <p:fltVal val="0"/>
                                          </p:val>
                                        </p:tav>
                                        <p:tav tm="100000">
                                          <p:val>
                                            <p:fltVal val="1"/>
                                          </p:val>
                                        </p:tav>
                                      </p:tavLst>
                                    </p:anim>
                                    <p:anim calcmode="lin" valueType="num">
                                      <p:cBhvr>
                                        <p:cTn id="40" dur="1750" fill="hold"/>
                                        <p:tgtEl>
                                          <p:spTgt spid="10"/>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750" fill="hold"/>
                                        <p:tgtEl>
                                          <p:spTgt spid="11"/>
                                        </p:tgtEl>
                                        <p:attrNameLst>
                                          <p:attrName>ppt_w</p:attrName>
                                        </p:attrNameLst>
                                      </p:cBhvr>
                                      <p:tavLst>
                                        <p:tav tm="0">
                                          <p:val>
                                            <p:fltVal val="0"/>
                                          </p:val>
                                        </p:tav>
                                        <p:tav tm="100000">
                                          <p:val>
                                            <p:strVal val="#ppt_w"/>
                                          </p:val>
                                        </p:tav>
                                      </p:tavLst>
                                    </p:anim>
                                    <p:anim calcmode="lin" valueType="num">
                                      <p:cBhvr>
                                        <p:cTn id="44" dur="1750" fill="hold"/>
                                        <p:tgtEl>
                                          <p:spTgt spid="11"/>
                                        </p:tgtEl>
                                        <p:attrNameLst>
                                          <p:attrName>ppt_h</p:attrName>
                                        </p:attrNameLst>
                                      </p:cBhvr>
                                      <p:tavLst>
                                        <p:tav tm="0">
                                          <p:val>
                                            <p:fltVal val="0"/>
                                          </p:val>
                                        </p:tav>
                                        <p:tav tm="100000">
                                          <p:val>
                                            <p:strVal val="#ppt_h"/>
                                          </p:val>
                                        </p:tav>
                                      </p:tavLst>
                                    </p:anim>
                                    <p:anim calcmode="lin" valueType="num">
                                      <p:cBhvr>
                                        <p:cTn id="45" dur="1750" fill="hold"/>
                                        <p:tgtEl>
                                          <p:spTgt spid="11"/>
                                        </p:tgtEl>
                                        <p:attrNameLst>
                                          <p:attrName>ppt_x</p:attrName>
                                        </p:attrNameLst>
                                      </p:cBhvr>
                                      <p:tavLst>
                                        <p:tav tm="0" fmla="#ppt_x+(cos(-2*pi*(1-$))*-#ppt_x-sin(-2*pi*(1-$))*(1-#ppt_y))*(1-$)">
                                          <p:val>
                                            <p:fltVal val="0"/>
                                          </p:val>
                                        </p:tav>
                                        <p:tav tm="100000">
                                          <p:val>
                                            <p:fltVal val="1"/>
                                          </p:val>
                                        </p:tav>
                                      </p:tavLst>
                                    </p:anim>
                                    <p:anim calcmode="lin" valueType="num">
                                      <p:cBhvr>
                                        <p:cTn id="46" dur="1750" fill="hold"/>
                                        <p:tgtEl>
                                          <p:spTgt spid="11"/>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750" fill="hold"/>
                                        <p:tgtEl>
                                          <p:spTgt spid="12"/>
                                        </p:tgtEl>
                                        <p:attrNameLst>
                                          <p:attrName>ppt_w</p:attrName>
                                        </p:attrNameLst>
                                      </p:cBhvr>
                                      <p:tavLst>
                                        <p:tav tm="0">
                                          <p:val>
                                            <p:fltVal val="0"/>
                                          </p:val>
                                        </p:tav>
                                        <p:tav tm="100000">
                                          <p:val>
                                            <p:strVal val="#ppt_w"/>
                                          </p:val>
                                        </p:tav>
                                      </p:tavLst>
                                    </p:anim>
                                    <p:anim calcmode="lin" valueType="num">
                                      <p:cBhvr>
                                        <p:cTn id="50" dur="1750" fill="hold"/>
                                        <p:tgtEl>
                                          <p:spTgt spid="12"/>
                                        </p:tgtEl>
                                        <p:attrNameLst>
                                          <p:attrName>ppt_h</p:attrName>
                                        </p:attrNameLst>
                                      </p:cBhvr>
                                      <p:tavLst>
                                        <p:tav tm="0">
                                          <p:val>
                                            <p:fltVal val="0"/>
                                          </p:val>
                                        </p:tav>
                                        <p:tav tm="100000">
                                          <p:val>
                                            <p:strVal val="#ppt_h"/>
                                          </p:val>
                                        </p:tav>
                                      </p:tavLst>
                                    </p:anim>
                                    <p:anim calcmode="lin" valueType="num">
                                      <p:cBhvr>
                                        <p:cTn id="51" dur="1750" fill="hold"/>
                                        <p:tgtEl>
                                          <p:spTgt spid="12"/>
                                        </p:tgtEl>
                                        <p:attrNameLst>
                                          <p:attrName>ppt_x</p:attrName>
                                        </p:attrNameLst>
                                      </p:cBhvr>
                                      <p:tavLst>
                                        <p:tav tm="0" fmla="#ppt_x+(cos(-2*pi*(1-$))*-#ppt_x-sin(-2*pi*(1-$))*(1-#ppt_y))*(1-$)">
                                          <p:val>
                                            <p:fltVal val="0"/>
                                          </p:val>
                                        </p:tav>
                                        <p:tav tm="100000">
                                          <p:val>
                                            <p:fltVal val="1"/>
                                          </p:val>
                                        </p:tav>
                                      </p:tavLst>
                                    </p:anim>
                                    <p:anim calcmode="lin" valueType="num">
                                      <p:cBhvr>
                                        <p:cTn id="52" dur="1750" fill="hold"/>
                                        <p:tgtEl>
                                          <p:spTgt spid="12"/>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750" fill="hold"/>
                                        <p:tgtEl>
                                          <p:spTgt spid="13"/>
                                        </p:tgtEl>
                                        <p:attrNameLst>
                                          <p:attrName>ppt_w</p:attrName>
                                        </p:attrNameLst>
                                      </p:cBhvr>
                                      <p:tavLst>
                                        <p:tav tm="0">
                                          <p:val>
                                            <p:fltVal val="0"/>
                                          </p:val>
                                        </p:tav>
                                        <p:tav tm="100000">
                                          <p:val>
                                            <p:strVal val="#ppt_w"/>
                                          </p:val>
                                        </p:tav>
                                      </p:tavLst>
                                    </p:anim>
                                    <p:anim calcmode="lin" valueType="num">
                                      <p:cBhvr>
                                        <p:cTn id="56" dur="1750" fill="hold"/>
                                        <p:tgtEl>
                                          <p:spTgt spid="13"/>
                                        </p:tgtEl>
                                        <p:attrNameLst>
                                          <p:attrName>ppt_h</p:attrName>
                                        </p:attrNameLst>
                                      </p:cBhvr>
                                      <p:tavLst>
                                        <p:tav tm="0">
                                          <p:val>
                                            <p:fltVal val="0"/>
                                          </p:val>
                                        </p:tav>
                                        <p:tav tm="100000">
                                          <p:val>
                                            <p:strVal val="#ppt_h"/>
                                          </p:val>
                                        </p:tav>
                                      </p:tavLst>
                                    </p:anim>
                                    <p:anim calcmode="lin" valueType="num">
                                      <p:cBhvr>
                                        <p:cTn id="57" dur="1750" fill="hold"/>
                                        <p:tgtEl>
                                          <p:spTgt spid="13"/>
                                        </p:tgtEl>
                                        <p:attrNameLst>
                                          <p:attrName>ppt_x</p:attrName>
                                        </p:attrNameLst>
                                      </p:cBhvr>
                                      <p:tavLst>
                                        <p:tav tm="0" fmla="#ppt_x+(cos(-2*pi*(1-$))*-#ppt_x-sin(-2*pi*(1-$))*(1-#ppt_y))*(1-$)">
                                          <p:val>
                                            <p:fltVal val="0"/>
                                          </p:val>
                                        </p:tav>
                                        <p:tav tm="100000">
                                          <p:val>
                                            <p:fltVal val="1"/>
                                          </p:val>
                                        </p:tav>
                                      </p:tavLst>
                                    </p:anim>
                                    <p:anim calcmode="lin" valueType="num">
                                      <p:cBhvr>
                                        <p:cTn id="58" dur="1750" fill="hold"/>
                                        <p:tgtEl>
                                          <p:spTgt spid="13"/>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1750" fill="hold"/>
                                        <p:tgtEl>
                                          <p:spTgt spid="14"/>
                                        </p:tgtEl>
                                        <p:attrNameLst>
                                          <p:attrName>ppt_w</p:attrName>
                                        </p:attrNameLst>
                                      </p:cBhvr>
                                      <p:tavLst>
                                        <p:tav tm="0">
                                          <p:val>
                                            <p:fltVal val="0"/>
                                          </p:val>
                                        </p:tav>
                                        <p:tav tm="100000">
                                          <p:val>
                                            <p:strVal val="#ppt_w"/>
                                          </p:val>
                                        </p:tav>
                                      </p:tavLst>
                                    </p:anim>
                                    <p:anim calcmode="lin" valueType="num">
                                      <p:cBhvr>
                                        <p:cTn id="62" dur="1750" fill="hold"/>
                                        <p:tgtEl>
                                          <p:spTgt spid="14"/>
                                        </p:tgtEl>
                                        <p:attrNameLst>
                                          <p:attrName>ppt_h</p:attrName>
                                        </p:attrNameLst>
                                      </p:cBhvr>
                                      <p:tavLst>
                                        <p:tav tm="0">
                                          <p:val>
                                            <p:fltVal val="0"/>
                                          </p:val>
                                        </p:tav>
                                        <p:tav tm="100000">
                                          <p:val>
                                            <p:strVal val="#ppt_h"/>
                                          </p:val>
                                        </p:tav>
                                      </p:tavLst>
                                    </p:anim>
                                    <p:anim calcmode="lin" valueType="num">
                                      <p:cBhvr>
                                        <p:cTn id="63" dur="1750" fill="hold"/>
                                        <p:tgtEl>
                                          <p:spTgt spid="14"/>
                                        </p:tgtEl>
                                        <p:attrNameLst>
                                          <p:attrName>ppt_x</p:attrName>
                                        </p:attrNameLst>
                                      </p:cBhvr>
                                      <p:tavLst>
                                        <p:tav tm="0" fmla="#ppt_x+(cos(-2*pi*(1-$))*-#ppt_x-sin(-2*pi*(1-$))*(1-#ppt_y))*(1-$)">
                                          <p:val>
                                            <p:fltVal val="0"/>
                                          </p:val>
                                        </p:tav>
                                        <p:tav tm="100000">
                                          <p:val>
                                            <p:fltVal val="1"/>
                                          </p:val>
                                        </p:tav>
                                      </p:tavLst>
                                    </p:anim>
                                    <p:anim calcmode="lin" valueType="num">
                                      <p:cBhvr>
                                        <p:cTn id="64" dur="1750" fill="hold"/>
                                        <p:tgtEl>
                                          <p:spTgt spid="14"/>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1750" fill="hold"/>
                                        <p:tgtEl>
                                          <p:spTgt spid="15"/>
                                        </p:tgtEl>
                                        <p:attrNameLst>
                                          <p:attrName>ppt_w</p:attrName>
                                        </p:attrNameLst>
                                      </p:cBhvr>
                                      <p:tavLst>
                                        <p:tav tm="0">
                                          <p:val>
                                            <p:fltVal val="0"/>
                                          </p:val>
                                        </p:tav>
                                        <p:tav tm="100000">
                                          <p:val>
                                            <p:strVal val="#ppt_w"/>
                                          </p:val>
                                        </p:tav>
                                      </p:tavLst>
                                    </p:anim>
                                    <p:anim calcmode="lin" valueType="num">
                                      <p:cBhvr>
                                        <p:cTn id="68" dur="1750" fill="hold"/>
                                        <p:tgtEl>
                                          <p:spTgt spid="15"/>
                                        </p:tgtEl>
                                        <p:attrNameLst>
                                          <p:attrName>ppt_h</p:attrName>
                                        </p:attrNameLst>
                                      </p:cBhvr>
                                      <p:tavLst>
                                        <p:tav tm="0">
                                          <p:val>
                                            <p:fltVal val="0"/>
                                          </p:val>
                                        </p:tav>
                                        <p:tav tm="100000">
                                          <p:val>
                                            <p:strVal val="#ppt_h"/>
                                          </p:val>
                                        </p:tav>
                                      </p:tavLst>
                                    </p:anim>
                                    <p:anim calcmode="lin" valueType="num">
                                      <p:cBhvr>
                                        <p:cTn id="69" dur="1750" fill="hold"/>
                                        <p:tgtEl>
                                          <p:spTgt spid="15"/>
                                        </p:tgtEl>
                                        <p:attrNameLst>
                                          <p:attrName>ppt_x</p:attrName>
                                        </p:attrNameLst>
                                      </p:cBhvr>
                                      <p:tavLst>
                                        <p:tav tm="0" fmla="#ppt_x+(cos(-2*pi*(1-$))*-#ppt_x-sin(-2*pi*(1-$))*(1-#ppt_y))*(1-$)">
                                          <p:val>
                                            <p:fltVal val="0"/>
                                          </p:val>
                                        </p:tav>
                                        <p:tav tm="100000">
                                          <p:val>
                                            <p:fltVal val="1"/>
                                          </p:val>
                                        </p:tav>
                                      </p:tavLst>
                                    </p:anim>
                                    <p:anim calcmode="lin" valueType="num">
                                      <p:cBhvr>
                                        <p:cTn id="70" dur="1750" fill="hold"/>
                                        <p:tgtEl>
                                          <p:spTgt spid="15"/>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1750" fill="hold"/>
                                        <p:tgtEl>
                                          <p:spTgt spid="16"/>
                                        </p:tgtEl>
                                        <p:attrNameLst>
                                          <p:attrName>ppt_w</p:attrName>
                                        </p:attrNameLst>
                                      </p:cBhvr>
                                      <p:tavLst>
                                        <p:tav tm="0">
                                          <p:val>
                                            <p:fltVal val="0"/>
                                          </p:val>
                                        </p:tav>
                                        <p:tav tm="100000">
                                          <p:val>
                                            <p:strVal val="#ppt_w"/>
                                          </p:val>
                                        </p:tav>
                                      </p:tavLst>
                                    </p:anim>
                                    <p:anim calcmode="lin" valueType="num">
                                      <p:cBhvr>
                                        <p:cTn id="74" dur="1750" fill="hold"/>
                                        <p:tgtEl>
                                          <p:spTgt spid="16"/>
                                        </p:tgtEl>
                                        <p:attrNameLst>
                                          <p:attrName>ppt_h</p:attrName>
                                        </p:attrNameLst>
                                      </p:cBhvr>
                                      <p:tavLst>
                                        <p:tav tm="0">
                                          <p:val>
                                            <p:fltVal val="0"/>
                                          </p:val>
                                        </p:tav>
                                        <p:tav tm="100000">
                                          <p:val>
                                            <p:strVal val="#ppt_h"/>
                                          </p:val>
                                        </p:tav>
                                      </p:tavLst>
                                    </p:anim>
                                    <p:anim calcmode="lin" valueType="num">
                                      <p:cBhvr>
                                        <p:cTn id="75" dur="1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76" dur="1750" fill="hold"/>
                                        <p:tgtEl>
                                          <p:spTgt spid="16"/>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750" fill="hold"/>
                                        <p:tgtEl>
                                          <p:spTgt spid="17"/>
                                        </p:tgtEl>
                                        <p:attrNameLst>
                                          <p:attrName>ppt_w</p:attrName>
                                        </p:attrNameLst>
                                      </p:cBhvr>
                                      <p:tavLst>
                                        <p:tav tm="0">
                                          <p:val>
                                            <p:fltVal val="0"/>
                                          </p:val>
                                        </p:tav>
                                        <p:tav tm="100000">
                                          <p:val>
                                            <p:strVal val="#ppt_w"/>
                                          </p:val>
                                        </p:tav>
                                      </p:tavLst>
                                    </p:anim>
                                    <p:anim calcmode="lin" valueType="num">
                                      <p:cBhvr>
                                        <p:cTn id="80" dur="1750" fill="hold"/>
                                        <p:tgtEl>
                                          <p:spTgt spid="17"/>
                                        </p:tgtEl>
                                        <p:attrNameLst>
                                          <p:attrName>ppt_h</p:attrName>
                                        </p:attrNameLst>
                                      </p:cBhvr>
                                      <p:tavLst>
                                        <p:tav tm="0">
                                          <p:val>
                                            <p:fltVal val="0"/>
                                          </p:val>
                                        </p:tav>
                                        <p:tav tm="100000">
                                          <p:val>
                                            <p:strVal val="#ppt_h"/>
                                          </p:val>
                                        </p:tav>
                                      </p:tavLst>
                                    </p:anim>
                                    <p:anim calcmode="lin" valueType="num">
                                      <p:cBhvr>
                                        <p:cTn id="81" dur="1750" fill="hold"/>
                                        <p:tgtEl>
                                          <p:spTgt spid="17"/>
                                        </p:tgtEl>
                                        <p:attrNameLst>
                                          <p:attrName>ppt_x</p:attrName>
                                        </p:attrNameLst>
                                      </p:cBhvr>
                                      <p:tavLst>
                                        <p:tav tm="0" fmla="#ppt_x+(cos(-2*pi*(1-$))*-#ppt_x-sin(-2*pi*(1-$))*(1-#ppt_y))*(1-$)">
                                          <p:val>
                                            <p:fltVal val="0"/>
                                          </p:val>
                                        </p:tav>
                                        <p:tav tm="100000">
                                          <p:val>
                                            <p:fltVal val="1"/>
                                          </p:val>
                                        </p:tav>
                                      </p:tavLst>
                                    </p:anim>
                                    <p:anim calcmode="lin" valueType="num">
                                      <p:cBhvr>
                                        <p:cTn id="82" dur="1750" fill="hold"/>
                                        <p:tgtEl>
                                          <p:spTgt spid="17"/>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1750" fill="hold"/>
                                        <p:tgtEl>
                                          <p:spTgt spid="18"/>
                                        </p:tgtEl>
                                        <p:attrNameLst>
                                          <p:attrName>ppt_w</p:attrName>
                                        </p:attrNameLst>
                                      </p:cBhvr>
                                      <p:tavLst>
                                        <p:tav tm="0">
                                          <p:val>
                                            <p:fltVal val="0"/>
                                          </p:val>
                                        </p:tav>
                                        <p:tav tm="100000">
                                          <p:val>
                                            <p:strVal val="#ppt_w"/>
                                          </p:val>
                                        </p:tav>
                                      </p:tavLst>
                                    </p:anim>
                                    <p:anim calcmode="lin" valueType="num">
                                      <p:cBhvr>
                                        <p:cTn id="86" dur="1750" fill="hold"/>
                                        <p:tgtEl>
                                          <p:spTgt spid="18"/>
                                        </p:tgtEl>
                                        <p:attrNameLst>
                                          <p:attrName>ppt_h</p:attrName>
                                        </p:attrNameLst>
                                      </p:cBhvr>
                                      <p:tavLst>
                                        <p:tav tm="0">
                                          <p:val>
                                            <p:fltVal val="0"/>
                                          </p:val>
                                        </p:tav>
                                        <p:tav tm="100000">
                                          <p:val>
                                            <p:strVal val="#ppt_h"/>
                                          </p:val>
                                        </p:tav>
                                      </p:tavLst>
                                    </p:anim>
                                    <p:anim calcmode="lin" valueType="num">
                                      <p:cBhvr>
                                        <p:cTn id="87" dur="1750" fill="hold"/>
                                        <p:tgtEl>
                                          <p:spTgt spid="18"/>
                                        </p:tgtEl>
                                        <p:attrNameLst>
                                          <p:attrName>ppt_x</p:attrName>
                                        </p:attrNameLst>
                                      </p:cBhvr>
                                      <p:tavLst>
                                        <p:tav tm="0" fmla="#ppt_x+(cos(-2*pi*(1-$))*-#ppt_x-sin(-2*pi*(1-$))*(1-#ppt_y))*(1-$)">
                                          <p:val>
                                            <p:fltVal val="0"/>
                                          </p:val>
                                        </p:tav>
                                        <p:tav tm="100000">
                                          <p:val>
                                            <p:fltVal val="1"/>
                                          </p:val>
                                        </p:tav>
                                      </p:tavLst>
                                    </p:anim>
                                    <p:anim calcmode="lin" valueType="num">
                                      <p:cBhvr>
                                        <p:cTn id="88" dur="1750" fill="hold"/>
                                        <p:tgtEl>
                                          <p:spTgt spid="18"/>
                                        </p:tgtEl>
                                        <p:attrNameLst>
                                          <p:attrName>ppt_y</p:attrName>
                                        </p:attrNameLst>
                                      </p:cBhvr>
                                      <p:tavLst>
                                        <p:tav tm="0" fmla="#ppt_y+(sin(-2*pi*(1-$))*-#ppt_x+cos(-2*pi*(1-$))*(1-#ppt_y))*(1-$)">
                                          <p:val>
                                            <p:fltVal val="0"/>
                                          </p:val>
                                        </p:tav>
                                        <p:tav tm="100000">
                                          <p:val>
                                            <p:fltVal val="1"/>
                                          </p:val>
                                        </p:tav>
                                      </p:tavLst>
                                    </p:anim>
                                  </p:childTnLst>
                                </p:cTn>
                              </p:par>
                              <p:par>
                                <p:cTn id="89" presetID="15" presetClass="entr" presetSubtype="0" fill="hold" nodeType="withEffect">
                                  <p:stCondLst>
                                    <p:cond delay="0"/>
                                  </p:stCondLst>
                                  <p:childTnLst>
                                    <p:set>
                                      <p:cBhvr>
                                        <p:cTn id="90" dur="1" fill="hold">
                                          <p:stCondLst>
                                            <p:cond delay="0"/>
                                          </p:stCondLst>
                                        </p:cTn>
                                        <p:tgtEl>
                                          <p:spTgt spid="4"/>
                                        </p:tgtEl>
                                        <p:attrNameLst>
                                          <p:attrName>style.visibility</p:attrName>
                                        </p:attrNameLst>
                                      </p:cBhvr>
                                      <p:to>
                                        <p:strVal val="visible"/>
                                      </p:to>
                                    </p:set>
                                    <p:anim calcmode="lin" valueType="num">
                                      <p:cBhvr>
                                        <p:cTn id="91" dur="1750" fill="hold"/>
                                        <p:tgtEl>
                                          <p:spTgt spid="4"/>
                                        </p:tgtEl>
                                        <p:attrNameLst>
                                          <p:attrName>ppt_w</p:attrName>
                                        </p:attrNameLst>
                                      </p:cBhvr>
                                      <p:tavLst>
                                        <p:tav tm="0">
                                          <p:val>
                                            <p:fltVal val="0"/>
                                          </p:val>
                                        </p:tav>
                                        <p:tav tm="100000">
                                          <p:val>
                                            <p:strVal val="#ppt_w"/>
                                          </p:val>
                                        </p:tav>
                                      </p:tavLst>
                                    </p:anim>
                                    <p:anim calcmode="lin" valueType="num">
                                      <p:cBhvr>
                                        <p:cTn id="92" dur="1750" fill="hold"/>
                                        <p:tgtEl>
                                          <p:spTgt spid="4"/>
                                        </p:tgtEl>
                                        <p:attrNameLst>
                                          <p:attrName>ppt_h</p:attrName>
                                        </p:attrNameLst>
                                      </p:cBhvr>
                                      <p:tavLst>
                                        <p:tav tm="0">
                                          <p:val>
                                            <p:fltVal val="0"/>
                                          </p:val>
                                        </p:tav>
                                        <p:tav tm="100000">
                                          <p:val>
                                            <p:strVal val="#ppt_h"/>
                                          </p:val>
                                        </p:tav>
                                      </p:tavLst>
                                    </p:anim>
                                    <p:anim calcmode="lin" valueType="num">
                                      <p:cBhvr>
                                        <p:cTn id="93" dur="1750" fill="hold"/>
                                        <p:tgtEl>
                                          <p:spTgt spid="4"/>
                                        </p:tgtEl>
                                        <p:attrNameLst>
                                          <p:attrName>ppt_x</p:attrName>
                                        </p:attrNameLst>
                                      </p:cBhvr>
                                      <p:tavLst>
                                        <p:tav tm="0" fmla="#ppt_x+(cos(-2*pi*(1-$))*-#ppt_x-sin(-2*pi*(1-$))*(1-#ppt_y))*(1-$)">
                                          <p:val>
                                            <p:fltVal val="0"/>
                                          </p:val>
                                        </p:tav>
                                        <p:tav tm="100000">
                                          <p:val>
                                            <p:fltVal val="1"/>
                                          </p:val>
                                        </p:tav>
                                      </p:tavLst>
                                    </p:anim>
                                    <p:anim calcmode="lin" valueType="num">
                                      <p:cBhvr>
                                        <p:cTn id="94" dur="1750" fill="hold"/>
                                        <p:tgtEl>
                                          <p:spTgt spid="4"/>
                                        </p:tgtEl>
                                        <p:attrNameLst>
                                          <p:attrName>ppt_y</p:attrName>
                                        </p:attrNameLst>
                                      </p:cBhvr>
                                      <p:tavLst>
                                        <p:tav tm="0" fmla="#ppt_y+(sin(-2*pi*(1-$))*-#ppt_x+cos(-2*pi*(1-$))*(1-#ppt_y))*(1-$)">
                                          <p:val>
                                            <p:fltVal val="0"/>
                                          </p:val>
                                        </p:tav>
                                        <p:tav tm="100000">
                                          <p:val>
                                            <p:fltVal val="1"/>
                                          </p:val>
                                        </p:tav>
                                      </p:tavLst>
                                    </p:anim>
                                  </p:childTnLst>
                                </p:cTn>
                              </p:par>
                              <p:par>
                                <p:cTn id="95" presetID="53" presetClass="entr" presetSubtype="16" fill="hold" nodeType="with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p:cTn id="97" dur="500" fill="hold"/>
                                        <p:tgtEl>
                                          <p:spTgt spid="20"/>
                                        </p:tgtEl>
                                        <p:attrNameLst>
                                          <p:attrName>ppt_w</p:attrName>
                                        </p:attrNameLst>
                                      </p:cBhvr>
                                      <p:tavLst>
                                        <p:tav tm="0">
                                          <p:val>
                                            <p:fltVal val="0"/>
                                          </p:val>
                                        </p:tav>
                                        <p:tav tm="100000">
                                          <p:val>
                                            <p:strVal val="#ppt_w"/>
                                          </p:val>
                                        </p:tav>
                                      </p:tavLst>
                                    </p:anim>
                                    <p:anim calcmode="lin" valueType="num">
                                      <p:cBhvr>
                                        <p:cTn id="98" dur="500" fill="hold"/>
                                        <p:tgtEl>
                                          <p:spTgt spid="20"/>
                                        </p:tgtEl>
                                        <p:attrNameLst>
                                          <p:attrName>ppt_h</p:attrName>
                                        </p:attrNameLst>
                                      </p:cBhvr>
                                      <p:tavLst>
                                        <p:tav tm="0">
                                          <p:val>
                                            <p:fltVal val="0"/>
                                          </p:val>
                                        </p:tav>
                                        <p:tav tm="100000">
                                          <p:val>
                                            <p:strVal val="#ppt_h"/>
                                          </p:val>
                                        </p:tav>
                                      </p:tavLst>
                                    </p:anim>
                                    <p:animEffect transition="in" filter="fade">
                                      <p:cBhvr>
                                        <p:cTn id="99" dur="500"/>
                                        <p:tgtEl>
                                          <p:spTgt spid="20"/>
                                        </p:tgtEl>
                                      </p:cBhvr>
                                    </p:animEffect>
                                  </p:childTnLst>
                                </p:cTn>
                              </p:par>
                              <p:par>
                                <p:cTn id="100" presetID="53" presetClass="entr" presetSubtype="16" fill="hold" nodeType="withEffect">
                                  <p:stCondLst>
                                    <p:cond delay="0"/>
                                  </p:stCondLst>
                                  <p:childTnLst>
                                    <p:set>
                                      <p:cBhvr>
                                        <p:cTn id="101" dur="1" fill="hold">
                                          <p:stCondLst>
                                            <p:cond delay="0"/>
                                          </p:stCondLst>
                                        </p:cTn>
                                        <p:tgtEl>
                                          <p:spTgt spid="19"/>
                                        </p:tgtEl>
                                        <p:attrNameLst>
                                          <p:attrName>style.visibility</p:attrName>
                                        </p:attrNameLst>
                                      </p:cBhvr>
                                      <p:to>
                                        <p:strVal val="visible"/>
                                      </p:to>
                                    </p:set>
                                    <p:anim calcmode="lin" valueType="num">
                                      <p:cBhvr>
                                        <p:cTn id="102" dur="500" fill="hold"/>
                                        <p:tgtEl>
                                          <p:spTgt spid="19"/>
                                        </p:tgtEl>
                                        <p:attrNameLst>
                                          <p:attrName>ppt_w</p:attrName>
                                        </p:attrNameLst>
                                      </p:cBhvr>
                                      <p:tavLst>
                                        <p:tav tm="0">
                                          <p:val>
                                            <p:fltVal val="0"/>
                                          </p:val>
                                        </p:tav>
                                        <p:tav tm="100000">
                                          <p:val>
                                            <p:strVal val="#ppt_w"/>
                                          </p:val>
                                        </p:tav>
                                      </p:tavLst>
                                    </p:anim>
                                    <p:anim calcmode="lin" valueType="num">
                                      <p:cBhvr>
                                        <p:cTn id="103" dur="500" fill="hold"/>
                                        <p:tgtEl>
                                          <p:spTgt spid="19"/>
                                        </p:tgtEl>
                                        <p:attrNameLst>
                                          <p:attrName>ppt_h</p:attrName>
                                        </p:attrNameLst>
                                      </p:cBhvr>
                                      <p:tavLst>
                                        <p:tav tm="0">
                                          <p:val>
                                            <p:fltVal val="0"/>
                                          </p:val>
                                        </p:tav>
                                        <p:tav tm="100000">
                                          <p:val>
                                            <p:strVal val="#ppt_h"/>
                                          </p:val>
                                        </p:tav>
                                      </p:tavLst>
                                    </p:anim>
                                    <p:animEffect transition="in" filter="fade">
                                      <p:cBhvr>
                                        <p:cTn id="104" dur="500"/>
                                        <p:tgtEl>
                                          <p:spTgt spid="19"/>
                                        </p:tgtEl>
                                      </p:cBhvr>
                                    </p:animEffect>
                                  </p:childTnLst>
                                </p:cTn>
                              </p:par>
                              <p:par>
                                <p:cTn id="105" presetID="32" presetClass="emph" presetSubtype="0" fill="hold" nodeType="withEffect">
                                  <p:stCondLst>
                                    <p:cond delay="0"/>
                                  </p:stCondLst>
                                  <p:childTnLst>
                                    <p:animRot by="120000">
                                      <p:cBhvr>
                                        <p:cTn id="106" dur="100" fill="hold">
                                          <p:stCondLst>
                                            <p:cond delay="0"/>
                                          </p:stCondLst>
                                        </p:cTn>
                                        <p:tgtEl>
                                          <p:spTgt spid="20"/>
                                        </p:tgtEl>
                                        <p:attrNameLst>
                                          <p:attrName>r</p:attrName>
                                        </p:attrNameLst>
                                      </p:cBhvr>
                                    </p:animRot>
                                    <p:animRot by="-240000">
                                      <p:cBhvr>
                                        <p:cTn id="107" dur="200" fill="hold">
                                          <p:stCondLst>
                                            <p:cond delay="200"/>
                                          </p:stCondLst>
                                        </p:cTn>
                                        <p:tgtEl>
                                          <p:spTgt spid="20"/>
                                        </p:tgtEl>
                                        <p:attrNameLst>
                                          <p:attrName>r</p:attrName>
                                        </p:attrNameLst>
                                      </p:cBhvr>
                                    </p:animRot>
                                    <p:animRot by="240000">
                                      <p:cBhvr>
                                        <p:cTn id="108" dur="200" fill="hold">
                                          <p:stCondLst>
                                            <p:cond delay="400"/>
                                          </p:stCondLst>
                                        </p:cTn>
                                        <p:tgtEl>
                                          <p:spTgt spid="20"/>
                                        </p:tgtEl>
                                        <p:attrNameLst>
                                          <p:attrName>r</p:attrName>
                                        </p:attrNameLst>
                                      </p:cBhvr>
                                    </p:animRot>
                                    <p:animRot by="-240000">
                                      <p:cBhvr>
                                        <p:cTn id="109" dur="200" fill="hold">
                                          <p:stCondLst>
                                            <p:cond delay="600"/>
                                          </p:stCondLst>
                                        </p:cTn>
                                        <p:tgtEl>
                                          <p:spTgt spid="20"/>
                                        </p:tgtEl>
                                        <p:attrNameLst>
                                          <p:attrName>r</p:attrName>
                                        </p:attrNameLst>
                                      </p:cBhvr>
                                    </p:animRot>
                                    <p:animRot by="120000">
                                      <p:cBhvr>
                                        <p:cTn id="110" dur="200" fill="hold">
                                          <p:stCondLst>
                                            <p:cond delay="800"/>
                                          </p:stCondLst>
                                        </p:cTn>
                                        <p:tgtEl>
                                          <p:spTgt spid="20"/>
                                        </p:tgtEl>
                                        <p:attrNameLst>
                                          <p:attrName>r</p:attrName>
                                        </p:attrNameLst>
                                      </p:cBhvr>
                                    </p:animRot>
                                  </p:childTnLst>
                                </p:cTn>
                              </p:par>
                              <p:par>
                                <p:cTn id="111" presetID="32" presetClass="emph" presetSubtype="0" fill="hold" nodeType="withEffect">
                                  <p:stCondLst>
                                    <p:cond delay="0"/>
                                  </p:stCondLst>
                                  <p:childTnLst>
                                    <p:animRot by="120000">
                                      <p:cBhvr>
                                        <p:cTn id="112" dur="100" fill="hold">
                                          <p:stCondLst>
                                            <p:cond delay="0"/>
                                          </p:stCondLst>
                                        </p:cTn>
                                        <p:tgtEl>
                                          <p:spTgt spid="19"/>
                                        </p:tgtEl>
                                        <p:attrNameLst>
                                          <p:attrName>r</p:attrName>
                                        </p:attrNameLst>
                                      </p:cBhvr>
                                    </p:animRot>
                                    <p:animRot by="-240000">
                                      <p:cBhvr>
                                        <p:cTn id="113" dur="200" fill="hold">
                                          <p:stCondLst>
                                            <p:cond delay="200"/>
                                          </p:stCondLst>
                                        </p:cTn>
                                        <p:tgtEl>
                                          <p:spTgt spid="19"/>
                                        </p:tgtEl>
                                        <p:attrNameLst>
                                          <p:attrName>r</p:attrName>
                                        </p:attrNameLst>
                                      </p:cBhvr>
                                    </p:animRot>
                                    <p:animRot by="240000">
                                      <p:cBhvr>
                                        <p:cTn id="114" dur="200" fill="hold">
                                          <p:stCondLst>
                                            <p:cond delay="400"/>
                                          </p:stCondLst>
                                        </p:cTn>
                                        <p:tgtEl>
                                          <p:spTgt spid="19"/>
                                        </p:tgtEl>
                                        <p:attrNameLst>
                                          <p:attrName>r</p:attrName>
                                        </p:attrNameLst>
                                      </p:cBhvr>
                                    </p:animRot>
                                    <p:animRot by="-240000">
                                      <p:cBhvr>
                                        <p:cTn id="115" dur="200" fill="hold">
                                          <p:stCondLst>
                                            <p:cond delay="600"/>
                                          </p:stCondLst>
                                        </p:cTn>
                                        <p:tgtEl>
                                          <p:spTgt spid="19"/>
                                        </p:tgtEl>
                                        <p:attrNameLst>
                                          <p:attrName>r</p:attrName>
                                        </p:attrNameLst>
                                      </p:cBhvr>
                                    </p:animRot>
                                    <p:animRot by="120000">
                                      <p:cBhvr>
                                        <p:cTn id="116" dur="200" fill="hold">
                                          <p:stCondLst>
                                            <p:cond delay="800"/>
                                          </p:stCondLst>
                                        </p:cTn>
                                        <p:tgtEl>
                                          <p:spTgt spid="19"/>
                                        </p:tgtEl>
                                        <p:attrNameLst>
                                          <p:attrName>r</p:attrName>
                                        </p:attrNameLst>
                                      </p:cBhvr>
                                    </p:animRot>
                                  </p:childTnLst>
                                </p:cTn>
                              </p:par>
                              <p:par>
                                <p:cTn id="117" presetID="53" presetClass="entr" presetSubtype="16" fill="hold" nodeType="withEffect">
                                  <p:stCondLst>
                                    <p:cond delay="0"/>
                                  </p:stCondLst>
                                  <p:childTnLst>
                                    <p:set>
                                      <p:cBhvr>
                                        <p:cTn id="118" dur="1" fill="hold">
                                          <p:stCondLst>
                                            <p:cond delay="0"/>
                                          </p:stCondLst>
                                        </p:cTn>
                                        <p:tgtEl>
                                          <p:spTgt spid="31"/>
                                        </p:tgtEl>
                                        <p:attrNameLst>
                                          <p:attrName>style.visibility</p:attrName>
                                        </p:attrNameLst>
                                      </p:cBhvr>
                                      <p:to>
                                        <p:strVal val="visible"/>
                                      </p:to>
                                    </p:set>
                                    <p:anim calcmode="lin" valueType="num">
                                      <p:cBhvr>
                                        <p:cTn id="119" dur="500" fill="hold"/>
                                        <p:tgtEl>
                                          <p:spTgt spid="31"/>
                                        </p:tgtEl>
                                        <p:attrNameLst>
                                          <p:attrName>ppt_w</p:attrName>
                                        </p:attrNameLst>
                                      </p:cBhvr>
                                      <p:tavLst>
                                        <p:tav tm="0">
                                          <p:val>
                                            <p:fltVal val="0"/>
                                          </p:val>
                                        </p:tav>
                                        <p:tav tm="100000">
                                          <p:val>
                                            <p:strVal val="#ppt_w"/>
                                          </p:val>
                                        </p:tav>
                                      </p:tavLst>
                                    </p:anim>
                                    <p:anim calcmode="lin" valueType="num">
                                      <p:cBhvr>
                                        <p:cTn id="120" dur="500" fill="hold"/>
                                        <p:tgtEl>
                                          <p:spTgt spid="31"/>
                                        </p:tgtEl>
                                        <p:attrNameLst>
                                          <p:attrName>ppt_h</p:attrName>
                                        </p:attrNameLst>
                                      </p:cBhvr>
                                      <p:tavLst>
                                        <p:tav tm="0">
                                          <p:val>
                                            <p:fltVal val="0"/>
                                          </p:val>
                                        </p:tav>
                                        <p:tav tm="100000">
                                          <p:val>
                                            <p:strVal val="#ppt_h"/>
                                          </p:val>
                                        </p:tav>
                                      </p:tavLst>
                                    </p:anim>
                                    <p:animEffect transition="in" filter="fade">
                                      <p:cBhvr>
                                        <p:cTn id="121" dur="500"/>
                                        <p:tgtEl>
                                          <p:spTgt spid="31"/>
                                        </p:tgtEl>
                                      </p:cBhvr>
                                    </p:animEffect>
                                  </p:childTnLst>
                                </p:cTn>
                              </p:par>
                            </p:childTnLst>
                          </p:cTn>
                        </p:par>
                        <p:par>
                          <p:cTn id="122" fill="hold">
                            <p:stCondLst>
                              <p:cond delay="1750"/>
                            </p:stCondLst>
                            <p:childTnLst>
                              <p:par>
                                <p:cTn id="123" presetID="31" presetClass="entr" presetSubtype="0" fill="hold" nodeType="afterEffect">
                                  <p:stCondLst>
                                    <p:cond delay="0"/>
                                  </p:stCondLst>
                                  <p:childTnLst>
                                    <p:set>
                                      <p:cBhvr>
                                        <p:cTn id="124" dur="1" fill="hold">
                                          <p:stCondLst>
                                            <p:cond delay="0"/>
                                          </p:stCondLst>
                                        </p:cTn>
                                        <p:tgtEl>
                                          <p:spTgt spid="2"/>
                                        </p:tgtEl>
                                        <p:attrNameLst>
                                          <p:attrName>style.visibility</p:attrName>
                                        </p:attrNameLst>
                                      </p:cBhvr>
                                      <p:to>
                                        <p:strVal val="visible"/>
                                      </p:to>
                                    </p:set>
                                    <p:anim calcmode="lin" valueType="num">
                                      <p:cBhvr>
                                        <p:cTn id="125" dur="1000" fill="hold"/>
                                        <p:tgtEl>
                                          <p:spTgt spid="2"/>
                                        </p:tgtEl>
                                        <p:attrNameLst>
                                          <p:attrName>ppt_w</p:attrName>
                                        </p:attrNameLst>
                                      </p:cBhvr>
                                      <p:tavLst>
                                        <p:tav tm="0">
                                          <p:val>
                                            <p:fltVal val="0"/>
                                          </p:val>
                                        </p:tav>
                                        <p:tav tm="100000">
                                          <p:val>
                                            <p:strVal val="#ppt_w"/>
                                          </p:val>
                                        </p:tav>
                                      </p:tavLst>
                                    </p:anim>
                                    <p:anim calcmode="lin" valueType="num">
                                      <p:cBhvr>
                                        <p:cTn id="126" dur="1000" fill="hold"/>
                                        <p:tgtEl>
                                          <p:spTgt spid="2"/>
                                        </p:tgtEl>
                                        <p:attrNameLst>
                                          <p:attrName>ppt_h</p:attrName>
                                        </p:attrNameLst>
                                      </p:cBhvr>
                                      <p:tavLst>
                                        <p:tav tm="0">
                                          <p:val>
                                            <p:fltVal val="0"/>
                                          </p:val>
                                        </p:tav>
                                        <p:tav tm="100000">
                                          <p:val>
                                            <p:strVal val="#ppt_h"/>
                                          </p:val>
                                        </p:tav>
                                      </p:tavLst>
                                    </p:anim>
                                    <p:anim calcmode="lin" valueType="num">
                                      <p:cBhvr>
                                        <p:cTn id="127" dur="1000" fill="hold"/>
                                        <p:tgtEl>
                                          <p:spTgt spid="2"/>
                                        </p:tgtEl>
                                        <p:attrNameLst>
                                          <p:attrName>style.rotation</p:attrName>
                                        </p:attrNameLst>
                                      </p:cBhvr>
                                      <p:tavLst>
                                        <p:tav tm="0">
                                          <p:val>
                                            <p:fltVal val="90"/>
                                          </p:val>
                                        </p:tav>
                                        <p:tav tm="100000">
                                          <p:val>
                                            <p:fltVal val="0"/>
                                          </p:val>
                                        </p:tav>
                                      </p:tavLst>
                                    </p:anim>
                                    <p:animEffect transition="in" filter="fade">
                                      <p:cBhvr>
                                        <p:cTn id="12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eer in a forest&#10;&#10;Description automatically generated">
            <a:extLst>
              <a:ext uri="{FF2B5EF4-FFF2-40B4-BE49-F238E27FC236}">
                <a16:creationId xmlns:a16="http://schemas.microsoft.com/office/drawing/2014/main" xmlns="" id="{03B971C7-D931-B8A7-4B51-1ABA76040D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05"/>
          <a:stretch/>
        </p:blipFill>
        <p:spPr>
          <a:xfrm>
            <a:off x="-2086" y="0"/>
            <a:ext cx="12192000" cy="6792177"/>
          </a:xfrm>
          <a:prstGeom prst="rect">
            <a:avLst/>
          </a:prstGeom>
        </p:spPr>
      </p:pic>
      <p:sp>
        <p:nvSpPr>
          <p:cNvPr id="3" name="Rectangle: Rounded Corners 7">
            <a:extLst>
              <a:ext uri="{FF2B5EF4-FFF2-40B4-BE49-F238E27FC236}">
                <a16:creationId xmlns:a16="http://schemas.microsoft.com/office/drawing/2014/main" xmlns="" id="{7C9B5B1C-99A1-F28C-36CE-D311E37250F7}"/>
              </a:ext>
            </a:extLst>
          </p:cNvPr>
          <p:cNvSpPr/>
          <p:nvPr/>
        </p:nvSpPr>
        <p:spPr>
          <a:xfrm>
            <a:off x="370139" y="95952"/>
            <a:ext cx="11482472" cy="6600271"/>
          </a:xfrm>
          <a:custGeom>
            <a:avLst/>
            <a:gdLst>
              <a:gd name="connsiteX0" fmla="*/ 0 w 11482472"/>
              <a:gd name="connsiteY0" fmla="*/ 656265 h 6600271"/>
              <a:gd name="connsiteX1" fmla="*/ 656265 w 11482472"/>
              <a:gd name="connsiteY1" fmla="*/ 0 h 6600271"/>
              <a:gd name="connsiteX2" fmla="*/ 10826207 w 11482472"/>
              <a:gd name="connsiteY2" fmla="*/ 0 h 6600271"/>
              <a:gd name="connsiteX3" fmla="*/ 11482472 w 11482472"/>
              <a:gd name="connsiteY3" fmla="*/ 656265 h 6600271"/>
              <a:gd name="connsiteX4" fmla="*/ 11482472 w 11482472"/>
              <a:gd name="connsiteY4" fmla="*/ 5944006 h 6600271"/>
              <a:gd name="connsiteX5" fmla="*/ 10826207 w 11482472"/>
              <a:gd name="connsiteY5" fmla="*/ 6600271 h 6600271"/>
              <a:gd name="connsiteX6" fmla="*/ 656265 w 11482472"/>
              <a:gd name="connsiteY6" fmla="*/ 6600271 h 6600271"/>
              <a:gd name="connsiteX7" fmla="*/ 0 w 11482472"/>
              <a:gd name="connsiteY7" fmla="*/ 5944006 h 6600271"/>
              <a:gd name="connsiteX8" fmla="*/ 0 w 11482472"/>
              <a:gd name="connsiteY8" fmla="*/ 656265 h 660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472" h="6600271" fill="none" extrusionOk="0">
                <a:moveTo>
                  <a:pt x="0" y="656265"/>
                </a:moveTo>
                <a:cubicBezTo>
                  <a:pt x="-67554" y="282894"/>
                  <a:pt x="327197" y="27296"/>
                  <a:pt x="656265" y="0"/>
                </a:cubicBezTo>
                <a:cubicBezTo>
                  <a:pt x="5571872" y="130954"/>
                  <a:pt x="8253683" y="43574"/>
                  <a:pt x="10826207" y="0"/>
                </a:cubicBezTo>
                <a:cubicBezTo>
                  <a:pt x="11193127" y="6894"/>
                  <a:pt x="11490955" y="304212"/>
                  <a:pt x="11482472" y="656265"/>
                </a:cubicBezTo>
                <a:cubicBezTo>
                  <a:pt x="11332033" y="1336701"/>
                  <a:pt x="11568351" y="4778842"/>
                  <a:pt x="11482472" y="5944006"/>
                </a:cubicBezTo>
                <a:cubicBezTo>
                  <a:pt x="11450619" y="6311682"/>
                  <a:pt x="11149950" y="6573568"/>
                  <a:pt x="10826207" y="6600271"/>
                </a:cubicBezTo>
                <a:cubicBezTo>
                  <a:pt x="6668851" y="6755468"/>
                  <a:pt x="3386817" y="6763291"/>
                  <a:pt x="656265" y="6600271"/>
                </a:cubicBezTo>
                <a:cubicBezTo>
                  <a:pt x="298108" y="6542269"/>
                  <a:pt x="-33369" y="6325935"/>
                  <a:pt x="0" y="5944006"/>
                </a:cubicBezTo>
                <a:cubicBezTo>
                  <a:pt x="64656" y="5331509"/>
                  <a:pt x="-17807" y="2209990"/>
                  <a:pt x="0" y="656265"/>
                </a:cubicBezTo>
                <a:close/>
              </a:path>
              <a:path w="11482472" h="6600271" stroke="0" extrusionOk="0">
                <a:moveTo>
                  <a:pt x="0" y="656265"/>
                </a:moveTo>
                <a:cubicBezTo>
                  <a:pt x="-41929" y="267957"/>
                  <a:pt x="276879" y="6358"/>
                  <a:pt x="656265" y="0"/>
                </a:cubicBezTo>
                <a:cubicBezTo>
                  <a:pt x="4021307" y="132882"/>
                  <a:pt x="9174228" y="-84951"/>
                  <a:pt x="10826207" y="0"/>
                </a:cubicBezTo>
                <a:cubicBezTo>
                  <a:pt x="11150175" y="37575"/>
                  <a:pt x="11471114" y="356598"/>
                  <a:pt x="11482472" y="656265"/>
                </a:cubicBezTo>
                <a:cubicBezTo>
                  <a:pt x="11502659" y="2832003"/>
                  <a:pt x="11634952" y="4526370"/>
                  <a:pt x="11482472" y="5944006"/>
                </a:cubicBezTo>
                <a:cubicBezTo>
                  <a:pt x="11511257" y="6309866"/>
                  <a:pt x="11201311" y="6574219"/>
                  <a:pt x="10826207" y="6600271"/>
                </a:cubicBezTo>
                <a:cubicBezTo>
                  <a:pt x="6953368" y="6687910"/>
                  <a:pt x="4067927" y="6527592"/>
                  <a:pt x="656265" y="6600271"/>
                </a:cubicBezTo>
                <a:cubicBezTo>
                  <a:pt x="286346" y="6529000"/>
                  <a:pt x="-14554" y="6326677"/>
                  <a:pt x="0" y="5944006"/>
                </a:cubicBezTo>
                <a:cubicBezTo>
                  <a:pt x="-38581" y="4869907"/>
                  <a:pt x="63341" y="3022254"/>
                  <a:pt x="0" y="656265"/>
                </a:cubicBezTo>
                <a:close/>
              </a:path>
            </a:pathLst>
          </a:custGeom>
          <a:solidFill>
            <a:schemeClr val="bg1"/>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Rounded Corners 6">
            <a:extLst>
              <a:ext uri="{FF2B5EF4-FFF2-40B4-BE49-F238E27FC236}">
                <a16:creationId xmlns:a16="http://schemas.microsoft.com/office/drawing/2014/main" xmlns="" id="{CAB06453-ECA1-FDBA-4BDA-1125AB265822}"/>
              </a:ext>
            </a:extLst>
          </p:cNvPr>
          <p:cNvSpPr/>
          <p:nvPr/>
        </p:nvSpPr>
        <p:spPr>
          <a:xfrm>
            <a:off x="1060518" y="1544077"/>
            <a:ext cx="3621796" cy="2178812"/>
          </a:xfrm>
          <a:prstGeom prst="roundRect">
            <a:avLst>
              <a:gd name="adj" fmla="val 34281"/>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a:solidFill>
                  <a:srgbClr val="333333"/>
                </a:solidFill>
                <a:latin typeface="Calibri" panose="020F0502020204030204" pitchFamily="34" charset="0"/>
                <a:ea typeface="Calibri" panose="020F0502020204030204" pitchFamily="34" charset="0"/>
                <a:cs typeface="Calibri" panose="020F0502020204030204" pitchFamily="34" charset="0"/>
              </a:rPr>
              <a:t>a. Bài văn tả cảnh gì?</a:t>
            </a:r>
            <a:endPar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xmlns="" id="{52B5EBA8-8F4F-5432-11D1-F73EDF4BA44F}"/>
              </a:ext>
            </a:extLst>
          </p:cNvPr>
          <p:cNvSpPr/>
          <p:nvPr/>
        </p:nvSpPr>
        <p:spPr>
          <a:xfrm>
            <a:off x="2190330" y="4830929"/>
            <a:ext cx="7842090" cy="923330"/>
          </a:xfrm>
          <a:prstGeom prst="roundRect">
            <a:avLst>
              <a:gd name="adj" fmla="val 34281"/>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a:solidFill>
                  <a:srgbClr val="FF0000"/>
                </a:solidFill>
                <a:latin typeface="Calibri" panose="020F0502020204030204" pitchFamily="34" charset="0"/>
                <a:ea typeface="Calibri" panose="020F0502020204030204" pitchFamily="34" charset="0"/>
                <a:cs typeface="Calibri" panose="020F0502020204030204" pitchFamily="34" charset="0"/>
              </a:rPr>
              <a:t>Bài văn tả cảnh trăng lên. </a:t>
            </a:r>
            <a:endParaRPr lang="vi-VN" sz="4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xmlns="" id="{0B934C1F-D343-2EDA-DDF2-FEC384BD9725}"/>
              </a:ext>
            </a:extLst>
          </p:cNvPr>
          <p:cNvPicPr>
            <a:picLocks noChangeAspect="1"/>
          </p:cNvPicPr>
          <p:nvPr/>
        </p:nvPicPr>
        <p:blipFill>
          <a:blip r:embed="rId3"/>
          <a:stretch>
            <a:fillRect/>
          </a:stretch>
        </p:blipFill>
        <p:spPr>
          <a:xfrm>
            <a:off x="5331914" y="372986"/>
            <a:ext cx="5799568" cy="4065664"/>
          </a:xfrm>
          <a:prstGeom prst="rect">
            <a:avLst/>
          </a:prstGeom>
        </p:spPr>
      </p:pic>
    </p:spTree>
    <p:extLst>
      <p:ext uri="{BB962C8B-B14F-4D97-AF65-F5344CB8AC3E}">
        <p14:creationId xmlns:p14="http://schemas.microsoft.com/office/powerpoint/2010/main" val="1164077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900" decel="100000" fill="hold"/>
                                        <p:tgtEl>
                                          <p:spTgt spid="14"/>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eer in a forest&#10;&#10;Description automatically generated">
            <a:extLst>
              <a:ext uri="{FF2B5EF4-FFF2-40B4-BE49-F238E27FC236}">
                <a16:creationId xmlns:a16="http://schemas.microsoft.com/office/drawing/2014/main" xmlns="" id="{03B971C7-D931-B8A7-4B51-1ABA76040D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05"/>
          <a:stretch/>
        </p:blipFill>
        <p:spPr>
          <a:xfrm>
            <a:off x="-2086" y="0"/>
            <a:ext cx="12192000" cy="6792177"/>
          </a:xfrm>
          <a:prstGeom prst="rect">
            <a:avLst/>
          </a:prstGeom>
        </p:spPr>
      </p:pic>
      <p:sp>
        <p:nvSpPr>
          <p:cNvPr id="3" name="Rectangle: Rounded Corners 7">
            <a:extLst>
              <a:ext uri="{FF2B5EF4-FFF2-40B4-BE49-F238E27FC236}">
                <a16:creationId xmlns:a16="http://schemas.microsoft.com/office/drawing/2014/main" xmlns="" id="{7C9B5B1C-99A1-F28C-36CE-D311E37250F7}"/>
              </a:ext>
            </a:extLst>
          </p:cNvPr>
          <p:cNvSpPr/>
          <p:nvPr/>
        </p:nvSpPr>
        <p:spPr>
          <a:xfrm>
            <a:off x="370139" y="95952"/>
            <a:ext cx="11482472" cy="6600271"/>
          </a:xfrm>
          <a:custGeom>
            <a:avLst/>
            <a:gdLst>
              <a:gd name="connsiteX0" fmla="*/ 0 w 11482472"/>
              <a:gd name="connsiteY0" fmla="*/ 656265 h 6600271"/>
              <a:gd name="connsiteX1" fmla="*/ 656265 w 11482472"/>
              <a:gd name="connsiteY1" fmla="*/ 0 h 6600271"/>
              <a:gd name="connsiteX2" fmla="*/ 10826207 w 11482472"/>
              <a:gd name="connsiteY2" fmla="*/ 0 h 6600271"/>
              <a:gd name="connsiteX3" fmla="*/ 11482472 w 11482472"/>
              <a:gd name="connsiteY3" fmla="*/ 656265 h 6600271"/>
              <a:gd name="connsiteX4" fmla="*/ 11482472 w 11482472"/>
              <a:gd name="connsiteY4" fmla="*/ 5944006 h 6600271"/>
              <a:gd name="connsiteX5" fmla="*/ 10826207 w 11482472"/>
              <a:gd name="connsiteY5" fmla="*/ 6600271 h 6600271"/>
              <a:gd name="connsiteX6" fmla="*/ 656265 w 11482472"/>
              <a:gd name="connsiteY6" fmla="*/ 6600271 h 6600271"/>
              <a:gd name="connsiteX7" fmla="*/ 0 w 11482472"/>
              <a:gd name="connsiteY7" fmla="*/ 5944006 h 6600271"/>
              <a:gd name="connsiteX8" fmla="*/ 0 w 11482472"/>
              <a:gd name="connsiteY8" fmla="*/ 656265 h 660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472" h="6600271" fill="none" extrusionOk="0">
                <a:moveTo>
                  <a:pt x="0" y="656265"/>
                </a:moveTo>
                <a:cubicBezTo>
                  <a:pt x="-67554" y="282894"/>
                  <a:pt x="327197" y="27296"/>
                  <a:pt x="656265" y="0"/>
                </a:cubicBezTo>
                <a:cubicBezTo>
                  <a:pt x="5571872" y="130954"/>
                  <a:pt x="8253683" y="43574"/>
                  <a:pt x="10826207" y="0"/>
                </a:cubicBezTo>
                <a:cubicBezTo>
                  <a:pt x="11193127" y="6894"/>
                  <a:pt x="11490955" y="304212"/>
                  <a:pt x="11482472" y="656265"/>
                </a:cubicBezTo>
                <a:cubicBezTo>
                  <a:pt x="11332033" y="1336701"/>
                  <a:pt x="11568351" y="4778842"/>
                  <a:pt x="11482472" y="5944006"/>
                </a:cubicBezTo>
                <a:cubicBezTo>
                  <a:pt x="11450619" y="6311682"/>
                  <a:pt x="11149950" y="6573568"/>
                  <a:pt x="10826207" y="6600271"/>
                </a:cubicBezTo>
                <a:cubicBezTo>
                  <a:pt x="6668851" y="6755468"/>
                  <a:pt x="3386817" y="6763291"/>
                  <a:pt x="656265" y="6600271"/>
                </a:cubicBezTo>
                <a:cubicBezTo>
                  <a:pt x="298108" y="6542269"/>
                  <a:pt x="-33369" y="6325935"/>
                  <a:pt x="0" y="5944006"/>
                </a:cubicBezTo>
                <a:cubicBezTo>
                  <a:pt x="64656" y="5331509"/>
                  <a:pt x="-17807" y="2209990"/>
                  <a:pt x="0" y="656265"/>
                </a:cubicBezTo>
                <a:close/>
              </a:path>
              <a:path w="11482472" h="6600271" stroke="0" extrusionOk="0">
                <a:moveTo>
                  <a:pt x="0" y="656265"/>
                </a:moveTo>
                <a:cubicBezTo>
                  <a:pt x="-41929" y="267957"/>
                  <a:pt x="276879" y="6358"/>
                  <a:pt x="656265" y="0"/>
                </a:cubicBezTo>
                <a:cubicBezTo>
                  <a:pt x="4021307" y="132882"/>
                  <a:pt x="9174228" y="-84951"/>
                  <a:pt x="10826207" y="0"/>
                </a:cubicBezTo>
                <a:cubicBezTo>
                  <a:pt x="11150175" y="37575"/>
                  <a:pt x="11471114" y="356598"/>
                  <a:pt x="11482472" y="656265"/>
                </a:cubicBezTo>
                <a:cubicBezTo>
                  <a:pt x="11502659" y="2832003"/>
                  <a:pt x="11634952" y="4526370"/>
                  <a:pt x="11482472" y="5944006"/>
                </a:cubicBezTo>
                <a:cubicBezTo>
                  <a:pt x="11511257" y="6309866"/>
                  <a:pt x="11201311" y="6574219"/>
                  <a:pt x="10826207" y="6600271"/>
                </a:cubicBezTo>
                <a:cubicBezTo>
                  <a:pt x="6953368" y="6687910"/>
                  <a:pt x="4067927" y="6527592"/>
                  <a:pt x="656265" y="6600271"/>
                </a:cubicBezTo>
                <a:cubicBezTo>
                  <a:pt x="286346" y="6529000"/>
                  <a:pt x="-14554" y="6326677"/>
                  <a:pt x="0" y="5944006"/>
                </a:cubicBezTo>
                <a:cubicBezTo>
                  <a:pt x="-38581" y="4869907"/>
                  <a:pt x="63341" y="3022254"/>
                  <a:pt x="0" y="656265"/>
                </a:cubicBezTo>
                <a:close/>
              </a:path>
            </a:pathLst>
          </a:custGeom>
          <a:solidFill>
            <a:schemeClr val="bg1"/>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Rounded Corners 15">
            <a:extLst>
              <a:ext uri="{FF2B5EF4-FFF2-40B4-BE49-F238E27FC236}">
                <a16:creationId xmlns:a16="http://schemas.microsoft.com/office/drawing/2014/main" xmlns="" id="{048818DB-A3EE-22DB-CC44-32582730FD43}"/>
              </a:ext>
            </a:extLst>
          </p:cNvPr>
          <p:cNvSpPr/>
          <p:nvPr/>
        </p:nvSpPr>
        <p:spPr>
          <a:xfrm>
            <a:off x="765531" y="622909"/>
            <a:ext cx="4762500" cy="3198111"/>
          </a:xfrm>
          <a:prstGeom prst="roundRect">
            <a:avLst>
              <a:gd name="adj" fmla="val 27729"/>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b. Khi mới lên và khi lên cao, trăng được tả như thế nào?</a:t>
            </a:r>
          </a:p>
        </p:txBody>
      </p:sp>
      <p:pic>
        <p:nvPicPr>
          <p:cNvPr id="4" name="Picture 3">
            <a:extLst>
              <a:ext uri="{FF2B5EF4-FFF2-40B4-BE49-F238E27FC236}">
                <a16:creationId xmlns:a16="http://schemas.microsoft.com/office/drawing/2014/main" xmlns="" id="{B37F8BD7-F5D8-1068-A876-D11025D8EBD2}"/>
              </a:ext>
            </a:extLst>
          </p:cNvPr>
          <p:cNvPicPr>
            <a:picLocks noChangeAspect="1"/>
          </p:cNvPicPr>
          <p:nvPr/>
        </p:nvPicPr>
        <p:blipFill>
          <a:blip r:embed="rId3"/>
          <a:stretch>
            <a:fillRect/>
          </a:stretch>
        </p:blipFill>
        <p:spPr>
          <a:xfrm>
            <a:off x="6096000" y="491170"/>
            <a:ext cx="4937870" cy="3461589"/>
          </a:xfrm>
          <a:prstGeom prst="rect">
            <a:avLst/>
          </a:prstGeom>
        </p:spPr>
      </p:pic>
      <p:sp>
        <p:nvSpPr>
          <p:cNvPr id="17" name="Rectangle: Rounded Corners 16">
            <a:extLst>
              <a:ext uri="{FF2B5EF4-FFF2-40B4-BE49-F238E27FC236}">
                <a16:creationId xmlns:a16="http://schemas.microsoft.com/office/drawing/2014/main" xmlns="" id="{D19F89C5-9DDB-E420-D8F0-0D55251AA8F6}"/>
              </a:ext>
            </a:extLst>
          </p:cNvPr>
          <p:cNvSpPr/>
          <p:nvPr/>
        </p:nvSpPr>
        <p:spPr>
          <a:xfrm>
            <a:off x="1807663" y="3952759"/>
            <a:ext cx="8572501" cy="2611725"/>
          </a:xfrm>
          <a:prstGeom prst="roundRect">
            <a:avLst>
              <a:gd name="adj" fmla="val 34281"/>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Khi mới lên, mặt trăng tròn, to và đỏ; khi lên cao</a:t>
            </a:r>
            <a:r>
              <a:rPr kumimoji="0" lang="en-US" sz="48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8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mặt trăng nhỏ lại, sáng vằng vặc. </a:t>
            </a:r>
            <a:endParaRPr kumimoji="0" lang="vi-VN" sz="4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880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eer in a forest&#10;&#10;Description automatically generated">
            <a:extLst>
              <a:ext uri="{FF2B5EF4-FFF2-40B4-BE49-F238E27FC236}">
                <a16:creationId xmlns:a16="http://schemas.microsoft.com/office/drawing/2014/main" xmlns="" id="{03B971C7-D931-B8A7-4B51-1ABA76040D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05"/>
          <a:stretch/>
        </p:blipFill>
        <p:spPr>
          <a:xfrm>
            <a:off x="-2086" y="0"/>
            <a:ext cx="12192000" cy="6792177"/>
          </a:xfrm>
          <a:prstGeom prst="rect">
            <a:avLst/>
          </a:prstGeom>
        </p:spPr>
      </p:pic>
      <p:sp>
        <p:nvSpPr>
          <p:cNvPr id="3" name="Rectangle: Rounded Corners 7">
            <a:extLst>
              <a:ext uri="{FF2B5EF4-FFF2-40B4-BE49-F238E27FC236}">
                <a16:creationId xmlns:a16="http://schemas.microsoft.com/office/drawing/2014/main" xmlns="" id="{7C9B5B1C-99A1-F28C-36CE-D311E37250F7}"/>
              </a:ext>
            </a:extLst>
          </p:cNvPr>
          <p:cNvSpPr/>
          <p:nvPr/>
        </p:nvSpPr>
        <p:spPr>
          <a:xfrm>
            <a:off x="370139" y="95952"/>
            <a:ext cx="11482472" cy="6600271"/>
          </a:xfrm>
          <a:custGeom>
            <a:avLst/>
            <a:gdLst>
              <a:gd name="connsiteX0" fmla="*/ 0 w 11482472"/>
              <a:gd name="connsiteY0" fmla="*/ 656265 h 6600271"/>
              <a:gd name="connsiteX1" fmla="*/ 656265 w 11482472"/>
              <a:gd name="connsiteY1" fmla="*/ 0 h 6600271"/>
              <a:gd name="connsiteX2" fmla="*/ 10826207 w 11482472"/>
              <a:gd name="connsiteY2" fmla="*/ 0 h 6600271"/>
              <a:gd name="connsiteX3" fmla="*/ 11482472 w 11482472"/>
              <a:gd name="connsiteY3" fmla="*/ 656265 h 6600271"/>
              <a:gd name="connsiteX4" fmla="*/ 11482472 w 11482472"/>
              <a:gd name="connsiteY4" fmla="*/ 5944006 h 6600271"/>
              <a:gd name="connsiteX5" fmla="*/ 10826207 w 11482472"/>
              <a:gd name="connsiteY5" fmla="*/ 6600271 h 6600271"/>
              <a:gd name="connsiteX6" fmla="*/ 656265 w 11482472"/>
              <a:gd name="connsiteY6" fmla="*/ 6600271 h 6600271"/>
              <a:gd name="connsiteX7" fmla="*/ 0 w 11482472"/>
              <a:gd name="connsiteY7" fmla="*/ 5944006 h 6600271"/>
              <a:gd name="connsiteX8" fmla="*/ 0 w 11482472"/>
              <a:gd name="connsiteY8" fmla="*/ 656265 h 660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472" h="6600271" fill="none" extrusionOk="0">
                <a:moveTo>
                  <a:pt x="0" y="656265"/>
                </a:moveTo>
                <a:cubicBezTo>
                  <a:pt x="-67554" y="282894"/>
                  <a:pt x="327197" y="27296"/>
                  <a:pt x="656265" y="0"/>
                </a:cubicBezTo>
                <a:cubicBezTo>
                  <a:pt x="5571872" y="130954"/>
                  <a:pt x="8253683" y="43574"/>
                  <a:pt x="10826207" y="0"/>
                </a:cubicBezTo>
                <a:cubicBezTo>
                  <a:pt x="11193127" y="6894"/>
                  <a:pt x="11490955" y="304212"/>
                  <a:pt x="11482472" y="656265"/>
                </a:cubicBezTo>
                <a:cubicBezTo>
                  <a:pt x="11332033" y="1336701"/>
                  <a:pt x="11568351" y="4778842"/>
                  <a:pt x="11482472" y="5944006"/>
                </a:cubicBezTo>
                <a:cubicBezTo>
                  <a:pt x="11450619" y="6311682"/>
                  <a:pt x="11149950" y="6573568"/>
                  <a:pt x="10826207" y="6600271"/>
                </a:cubicBezTo>
                <a:cubicBezTo>
                  <a:pt x="6668851" y="6755468"/>
                  <a:pt x="3386817" y="6763291"/>
                  <a:pt x="656265" y="6600271"/>
                </a:cubicBezTo>
                <a:cubicBezTo>
                  <a:pt x="298108" y="6542269"/>
                  <a:pt x="-33369" y="6325935"/>
                  <a:pt x="0" y="5944006"/>
                </a:cubicBezTo>
                <a:cubicBezTo>
                  <a:pt x="64656" y="5331509"/>
                  <a:pt x="-17807" y="2209990"/>
                  <a:pt x="0" y="656265"/>
                </a:cubicBezTo>
                <a:close/>
              </a:path>
              <a:path w="11482472" h="6600271" stroke="0" extrusionOk="0">
                <a:moveTo>
                  <a:pt x="0" y="656265"/>
                </a:moveTo>
                <a:cubicBezTo>
                  <a:pt x="-41929" y="267957"/>
                  <a:pt x="276879" y="6358"/>
                  <a:pt x="656265" y="0"/>
                </a:cubicBezTo>
                <a:cubicBezTo>
                  <a:pt x="4021307" y="132882"/>
                  <a:pt x="9174228" y="-84951"/>
                  <a:pt x="10826207" y="0"/>
                </a:cubicBezTo>
                <a:cubicBezTo>
                  <a:pt x="11150175" y="37575"/>
                  <a:pt x="11471114" y="356598"/>
                  <a:pt x="11482472" y="656265"/>
                </a:cubicBezTo>
                <a:cubicBezTo>
                  <a:pt x="11502659" y="2832003"/>
                  <a:pt x="11634952" y="4526370"/>
                  <a:pt x="11482472" y="5944006"/>
                </a:cubicBezTo>
                <a:cubicBezTo>
                  <a:pt x="11511257" y="6309866"/>
                  <a:pt x="11201311" y="6574219"/>
                  <a:pt x="10826207" y="6600271"/>
                </a:cubicBezTo>
                <a:cubicBezTo>
                  <a:pt x="6953368" y="6687910"/>
                  <a:pt x="4067927" y="6527592"/>
                  <a:pt x="656265" y="6600271"/>
                </a:cubicBezTo>
                <a:cubicBezTo>
                  <a:pt x="286346" y="6529000"/>
                  <a:pt x="-14554" y="6326677"/>
                  <a:pt x="0" y="5944006"/>
                </a:cubicBezTo>
                <a:cubicBezTo>
                  <a:pt x="-38581" y="4869907"/>
                  <a:pt x="63341" y="3022254"/>
                  <a:pt x="0" y="656265"/>
                </a:cubicBezTo>
                <a:close/>
              </a:path>
            </a:pathLst>
          </a:custGeom>
          <a:solidFill>
            <a:schemeClr val="bg1"/>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Rounded Corners 15">
            <a:extLst>
              <a:ext uri="{FF2B5EF4-FFF2-40B4-BE49-F238E27FC236}">
                <a16:creationId xmlns:a16="http://schemas.microsoft.com/office/drawing/2014/main" xmlns="" id="{048818DB-A3EE-22DB-CC44-32582730FD43}"/>
              </a:ext>
            </a:extLst>
          </p:cNvPr>
          <p:cNvSpPr/>
          <p:nvPr/>
        </p:nvSpPr>
        <p:spPr>
          <a:xfrm>
            <a:off x="1095054" y="378805"/>
            <a:ext cx="9997720" cy="1986941"/>
          </a:xfrm>
          <a:prstGeom prst="roundRect">
            <a:avLst>
              <a:gd name="adj" fmla="val 27729"/>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c. Dưới ánh trăng, tác giả quan sát được những sự vật nào? Mỗi sự vật ấy được tả bằng những từ ngữ, hình ảnh nào?</a:t>
            </a:r>
          </a:p>
        </p:txBody>
      </p:sp>
      <p:pic>
        <p:nvPicPr>
          <p:cNvPr id="5" name="Picture 4">
            <a:extLst>
              <a:ext uri="{FF2B5EF4-FFF2-40B4-BE49-F238E27FC236}">
                <a16:creationId xmlns:a16="http://schemas.microsoft.com/office/drawing/2014/main" xmlns="" id="{00DFE0ED-D951-6818-97E7-972D785DC84A}"/>
              </a:ext>
            </a:extLst>
          </p:cNvPr>
          <p:cNvPicPr>
            <a:picLocks noChangeAspect="1"/>
          </p:cNvPicPr>
          <p:nvPr/>
        </p:nvPicPr>
        <p:blipFill>
          <a:blip r:embed="rId3"/>
          <a:stretch>
            <a:fillRect/>
          </a:stretch>
        </p:blipFill>
        <p:spPr>
          <a:xfrm>
            <a:off x="713322" y="2591502"/>
            <a:ext cx="10765355" cy="3790687"/>
          </a:xfrm>
          <a:prstGeom prst="rect">
            <a:avLst/>
          </a:prstGeom>
        </p:spPr>
      </p:pic>
    </p:spTree>
    <p:extLst>
      <p:ext uri="{BB962C8B-B14F-4D97-AF65-F5344CB8AC3E}">
        <p14:creationId xmlns:p14="http://schemas.microsoft.com/office/powerpoint/2010/main" val="163004387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eer in a forest&#10;&#10;Description automatically generated">
            <a:extLst>
              <a:ext uri="{FF2B5EF4-FFF2-40B4-BE49-F238E27FC236}">
                <a16:creationId xmlns:a16="http://schemas.microsoft.com/office/drawing/2014/main" xmlns="" id="{03B971C7-D931-B8A7-4B51-1ABA76040D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05"/>
          <a:stretch/>
        </p:blipFill>
        <p:spPr>
          <a:xfrm>
            <a:off x="-2086" y="0"/>
            <a:ext cx="12192000" cy="6792177"/>
          </a:xfrm>
          <a:prstGeom prst="rect">
            <a:avLst/>
          </a:prstGeom>
        </p:spPr>
      </p:pic>
      <p:sp>
        <p:nvSpPr>
          <p:cNvPr id="3" name="Rectangle: Rounded Corners 7">
            <a:extLst>
              <a:ext uri="{FF2B5EF4-FFF2-40B4-BE49-F238E27FC236}">
                <a16:creationId xmlns:a16="http://schemas.microsoft.com/office/drawing/2014/main" xmlns="" id="{7C9B5B1C-99A1-F28C-36CE-D311E37250F7}"/>
              </a:ext>
            </a:extLst>
          </p:cNvPr>
          <p:cNvSpPr/>
          <p:nvPr/>
        </p:nvSpPr>
        <p:spPr>
          <a:xfrm>
            <a:off x="370139" y="95952"/>
            <a:ext cx="11482472" cy="6600271"/>
          </a:xfrm>
          <a:custGeom>
            <a:avLst/>
            <a:gdLst>
              <a:gd name="connsiteX0" fmla="*/ 0 w 11482472"/>
              <a:gd name="connsiteY0" fmla="*/ 656265 h 6600271"/>
              <a:gd name="connsiteX1" fmla="*/ 656265 w 11482472"/>
              <a:gd name="connsiteY1" fmla="*/ 0 h 6600271"/>
              <a:gd name="connsiteX2" fmla="*/ 10826207 w 11482472"/>
              <a:gd name="connsiteY2" fmla="*/ 0 h 6600271"/>
              <a:gd name="connsiteX3" fmla="*/ 11482472 w 11482472"/>
              <a:gd name="connsiteY3" fmla="*/ 656265 h 6600271"/>
              <a:gd name="connsiteX4" fmla="*/ 11482472 w 11482472"/>
              <a:gd name="connsiteY4" fmla="*/ 5944006 h 6600271"/>
              <a:gd name="connsiteX5" fmla="*/ 10826207 w 11482472"/>
              <a:gd name="connsiteY5" fmla="*/ 6600271 h 6600271"/>
              <a:gd name="connsiteX6" fmla="*/ 656265 w 11482472"/>
              <a:gd name="connsiteY6" fmla="*/ 6600271 h 6600271"/>
              <a:gd name="connsiteX7" fmla="*/ 0 w 11482472"/>
              <a:gd name="connsiteY7" fmla="*/ 5944006 h 6600271"/>
              <a:gd name="connsiteX8" fmla="*/ 0 w 11482472"/>
              <a:gd name="connsiteY8" fmla="*/ 656265 h 660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472" h="6600271" fill="none" extrusionOk="0">
                <a:moveTo>
                  <a:pt x="0" y="656265"/>
                </a:moveTo>
                <a:cubicBezTo>
                  <a:pt x="-67554" y="282894"/>
                  <a:pt x="327197" y="27296"/>
                  <a:pt x="656265" y="0"/>
                </a:cubicBezTo>
                <a:cubicBezTo>
                  <a:pt x="5571872" y="130954"/>
                  <a:pt x="8253683" y="43574"/>
                  <a:pt x="10826207" y="0"/>
                </a:cubicBezTo>
                <a:cubicBezTo>
                  <a:pt x="11193127" y="6894"/>
                  <a:pt x="11490955" y="304212"/>
                  <a:pt x="11482472" y="656265"/>
                </a:cubicBezTo>
                <a:cubicBezTo>
                  <a:pt x="11332033" y="1336701"/>
                  <a:pt x="11568351" y="4778842"/>
                  <a:pt x="11482472" y="5944006"/>
                </a:cubicBezTo>
                <a:cubicBezTo>
                  <a:pt x="11450619" y="6311682"/>
                  <a:pt x="11149950" y="6573568"/>
                  <a:pt x="10826207" y="6600271"/>
                </a:cubicBezTo>
                <a:cubicBezTo>
                  <a:pt x="6668851" y="6755468"/>
                  <a:pt x="3386817" y="6763291"/>
                  <a:pt x="656265" y="6600271"/>
                </a:cubicBezTo>
                <a:cubicBezTo>
                  <a:pt x="298108" y="6542269"/>
                  <a:pt x="-33369" y="6325935"/>
                  <a:pt x="0" y="5944006"/>
                </a:cubicBezTo>
                <a:cubicBezTo>
                  <a:pt x="64656" y="5331509"/>
                  <a:pt x="-17807" y="2209990"/>
                  <a:pt x="0" y="656265"/>
                </a:cubicBezTo>
                <a:close/>
              </a:path>
              <a:path w="11482472" h="6600271" stroke="0" extrusionOk="0">
                <a:moveTo>
                  <a:pt x="0" y="656265"/>
                </a:moveTo>
                <a:cubicBezTo>
                  <a:pt x="-41929" y="267957"/>
                  <a:pt x="276879" y="6358"/>
                  <a:pt x="656265" y="0"/>
                </a:cubicBezTo>
                <a:cubicBezTo>
                  <a:pt x="4021307" y="132882"/>
                  <a:pt x="9174228" y="-84951"/>
                  <a:pt x="10826207" y="0"/>
                </a:cubicBezTo>
                <a:cubicBezTo>
                  <a:pt x="11150175" y="37575"/>
                  <a:pt x="11471114" y="356598"/>
                  <a:pt x="11482472" y="656265"/>
                </a:cubicBezTo>
                <a:cubicBezTo>
                  <a:pt x="11502659" y="2832003"/>
                  <a:pt x="11634952" y="4526370"/>
                  <a:pt x="11482472" y="5944006"/>
                </a:cubicBezTo>
                <a:cubicBezTo>
                  <a:pt x="11511257" y="6309866"/>
                  <a:pt x="11201311" y="6574219"/>
                  <a:pt x="10826207" y="6600271"/>
                </a:cubicBezTo>
                <a:cubicBezTo>
                  <a:pt x="6953368" y="6687910"/>
                  <a:pt x="4067927" y="6527592"/>
                  <a:pt x="656265" y="6600271"/>
                </a:cubicBezTo>
                <a:cubicBezTo>
                  <a:pt x="286346" y="6529000"/>
                  <a:pt x="-14554" y="6326677"/>
                  <a:pt x="0" y="5944006"/>
                </a:cubicBezTo>
                <a:cubicBezTo>
                  <a:pt x="-38581" y="4869907"/>
                  <a:pt x="63341" y="3022254"/>
                  <a:pt x="0" y="656265"/>
                </a:cubicBezTo>
                <a:close/>
              </a:path>
            </a:pathLst>
          </a:custGeom>
          <a:solidFill>
            <a:schemeClr val="bg1"/>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7E92ED46-C6FC-F081-2AA5-5DFFB68037E0}"/>
              </a:ext>
            </a:extLst>
          </p:cNvPr>
          <p:cNvPicPr>
            <a:picLocks noChangeAspect="1"/>
          </p:cNvPicPr>
          <p:nvPr/>
        </p:nvPicPr>
        <p:blipFill rotWithShape="1">
          <a:blip r:embed="rId3"/>
          <a:srcRect t="5833" r="5664" b="15279"/>
          <a:stretch/>
        </p:blipFill>
        <p:spPr>
          <a:xfrm>
            <a:off x="1167224" y="161777"/>
            <a:ext cx="9348376" cy="6608790"/>
          </a:xfrm>
          <a:prstGeom prst="rect">
            <a:avLst/>
          </a:prstGeom>
        </p:spPr>
      </p:pic>
    </p:spTree>
    <p:extLst>
      <p:ext uri="{BB962C8B-B14F-4D97-AF65-F5344CB8AC3E}">
        <p14:creationId xmlns:p14="http://schemas.microsoft.com/office/powerpoint/2010/main" val="190770585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eer in a forest&#10;&#10;Description automatically generated">
            <a:extLst>
              <a:ext uri="{FF2B5EF4-FFF2-40B4-BE49-F238E27FC236}">
                <a16:creationId xmlns:a16="http://schemas.microsoft.com/office/drawing/2014/main" xmlns="" id="{03B971C7-D931-B8A7-4B51-1ABA76040D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05"/>
          <a:stretch/>
        </p:blipFill>
        <p:spPr>
          <a:xfrm>
            <a:off x="-2086" y="0"/>
            <a:ext cx="12192000" cy="6792177"/>
          </a:xfrm>
          <a:prstGeom prst="rect">
            <a:avLst/>
          </a:prstGeom>
        </p:spPr>
      </p:pic>
      <p:sp>
        <p:nvSpPr>
          <p:cNvPr id="3" name="Rectangle: Rounded Corners 7">
            <a:extLst>
              <a:ext uri="{FF2B5EF4-FFF2-40B4-BE49-F238E27FC236}">
                <a16:creationId xmlns:a16="http://schemas.microsoft.com/office/drawing/2014/main" xmlns="" id="{7C9B5B1C-99A1-F28C-36CE-D311E37250F7}"/>
              </a:ext>
            </a:extLst>
          </p:cNvPr>
          <p:cNvSpPr/>
          <p:nvPr/>
        </p:nvSpPr>
        <p:spPr>
          <a:xfrm>
            <a:off x="370139" y="95952"/>
            <a:ext cx="11482472" cy="6600271"/>
          </a:xfrm>
          <a:custGeom>
            <a:avLst/>
            <a:gdLst>
              <a:gd name="connsiteX0" fmla="*/ 0 w 11482472"/>
              <a:gd name="connsiteY0" fmla="*/ 656265 h 6600271"/>
              <a:gd name="connsiteX1" fmla="*/ 656265 w 11482472"/>
              <a:gd name="connsiteY1" fmla="*/ 0 h 6600271"/>
              <a:gd name="connsiteX2" fmla="*/ 10826207 w 11482472"/>
              <a:gd name="connsiteY2" fmla="*/ 0 h 6600271"/>
              <a:gd name="connsiteX3" fmla="*/ 11482472 w 11482472"/>
              <a:gd name="connsiteY3" fmla="*/ 656265 h 6600271"/>
              <a:gd name="connsiteX4" fmla="*/ 11482472 w 11482472"/>
              <a:gd name="connsiteY4" fmla="*/ 5944006 h 6600271"/>
              <a:gd name="connsiteX5" fmla="*/ 10826207 w 11482472"/>
              <a:gd name="connsiteY5" fmla="*/ 6600271 h 6600271"/>
              <a:gd name="connsiteX6" fmla="*/ 656265 w 11482472"/>
              <a:gd name="connsiteY6" fmla="*/ 6600271 h 6600271"/>
              <a:gd name="connsiteX7" fmla="*/ 0 w 11482472"/>
              <a:gd name="connsiteY7" fmla="*/ 5944006 h 6600271"/>
              <a:gd name="connsiteX8" fmla="*/ 0 w 11482472"/>
              <a:gd name="connsiteY8" fmla="*/ 656265 h 660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472" h="6600271" fill="none" extrusionOk="0">
                <a:moveTo>
                  <a:pt x="0" y="656265"/>
                </a:moveTo>
                <a:cubicBezTo>
                  <a:pt x="-67554" y="282894"/>
                  <a:pt x="327197" y="27296"/>
                  <a:pt x="656265" y="0"/>
                </a:cubicBezTo>
                <a:cubicBezTo>
                  <a:pt x="5571872" y="130954"/>
                  <a:pt x="8253683" y="43574"/>
                  <a:pt x="10826207" y="0"/>
                </a:cubicBezTo>
                <a:cubicBezTo>
                  <a:pt x="11193127" y="6894"/>
                  <a:pt x="11490955" y="304212"/>
                  <a:pt x="11482472" y="656265"/>
                </a:cubicBezTo>
                <a:cubicBezTo>
                  <a:pt x="11332033" y="1336701"/>
                  <a:pt x="11568351" y="4778842"/>
                  <a:pt x="11482472" y="5944006"/>
                </a:cubicBezTo>
                <a:cubicBezTo>
                  <a:pt x="11450619" y="6311682"/>
                  <a:pt x="11149950" y="6573568"/>
                  <a:pt x="10826207" y="6600271"/>
                </a:cubicBezTo>
                <a:cubicBezTo>
                  <a:pt x="6668851" y="6755468"/>
                  <a:pt x="3386817" y="6763291"/>
                  <a:pt x="656265" y="6600271"/>
                </a:cubicBezTo>
                <a:cubicBezTo>
                  <a:pt x="298108" y="6542269"/>
                  <a:pt x="-33369" y="6325935"/>
                  <a:pt x="0" y="5944006"/>
                </a:cubicBezTo>
                <a:cubicBezTo>
                  <a:pt x="64656" y="5331509"/>
                  <a:pt x="-17807" y="2209990"/>
                  <a:pt x="0" y="656265"/>
                </a:cubicBezTo>
                <a:close/>
              </a:path>
              <a:path w="11482472" h="6600271" stroke="0" extrusionOk="0">
                <a:moveTo>
                  <a:pt x="0" y="656265"/>
                </a:moveTo>
                <a:cubicBezTo>
                  <a:pt x="-41929" y="267957"/>
                  <a:pt x="276879" y="6358"/>
                  <a:pt x="656265" y="0"/>
                </a:cubicBezTo>
                <a:cubicBezTo>
                  <a:pt x="4021307" y="132882"/>
                  <a:pt x="9174228" y="-84951"/>
                  <a:pt x="10826207" y="0"/>
                </a:cubicBezTo>
                <a:cubicBezTo>
                  <a:pt x="11150175" y="37575"/>
                  <a:pt x="11471114" y="356598"/>
                  <a:pt x="11482472" y="656265"/>
                </a:cubicBezTo>
                <a:cubicBezTo>
                  <a:pt x="11502659" y="2832003"/>
                  <a:pt x="11634952" y="4526370"/>
                  <a:pt x="11482472" y="5944006"/>
                </a:cubicBezTo>
                <a:cubicBezTo>
                  <a:pt x="11511257" y="6309866"/>
                  <a:pt x="11201311" y="6574219"/>
                  <a:pt x="10826207" y="6600271"/>
                </a:cubicBezTo>
                <a:cubicBezTo>
                  <a:pt x="6953368" y="6687910"/>
                  <a:pt x="4067927" y="6527592"/>
                  <a:pt x="656265" y="6600271"/>
                </a:cubicBezTo>
                <a:cubicBezTo>
                  <a:pt x="286346" y="6529000"/>
                  <a:pt x="-14554" y="6326677"/>
                  <a:pt x="0" y="5944006"/>
                </a:cubicBezTo>
                <a:cubicBezTo>
                  <a:pt x="-38581" y="4869907"/>
                  <a:pt x="63341" y="3022254"/>
                  <a:pt x="0" y="656265"/>
                </a:cubicBezTo>
                <a:close/>
              </a:path>
            </a:pathLst>
          </a:custGeom>
          <a:solidFill>
            <a:schemeClr val="bg1"/>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Rounded Corners 15">
            <a:extLst>
              <a:ext uri="{FF2B5EF4-FFF2-40B4-BE49-F238E27FC236}">
                <a16:creationId xmlns:a16="http://schemas.microsoft.com/office/drawing/2014/main" xmlns="" id="{048818DB-A3EE-22DB-CC44-32582730FD43}"/>
              </a:ext>
            </a:extLst>
          </p:cNvPr>
          <p:cNvSpPr/>
          <p:nvPr/>
        </p:nvSpPr>
        <p:spPr>
          <a:xfrm>
            <a:off x="800100" y="378805"/>
            <a:ext cx="10648950" cy="6060095"/>
          </a:xfrm>
          <a:prstGeom prst="roundRect">
            <a:avLst>
              <a:gd name="adj" fmla="val 10125"/>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c. Dưới ánh trăng, tác giả quan sát được những sự vật: </a:t>
            </a:r>
            <a:endParaRPr kumimoji="0" lang="en-US" sz="32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Khi trăng mới lên: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Trăng: tròn, to và đỏ.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Mây: sợi, vắt ngang qua, mảnh dần rồi đứt hẳn.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 Gió: hiu hiu, thoảng những hương thơm ngát.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Khi trăng lên cao: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 Trời: trong vắt, thăm thẳm và cao.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 Trăng: nhỏ, sáng vằng vặc, ánh trăng trong chảy khắp cành cây, kẽ lá, tràn ngập trên con đường trắng xoá.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 Bức tường hoa: sáng trắng lên.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 Lá lựu: dày và nhỏ, lấp lánh như thuỷ tinh, lá rung động, lấp lánh ánh trăng như ánh nước.</a:t>
            </a:r>
          </a:p>
        </p:txBody>
      </p:sp>
    </p:spTree>
    <p:extLst>
      <p:ext uri="{BB962C8B-B14F-4D97-AF65-F5344CB8AC3E}">
        <p14:creationId xmlns:p14="http://schemas.microsoft.com/office/powerpoint/2010/main" val="35372600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eer in a forest&#10;&#10;Description automatically generated">
            <a:extLst>
              <a:ext uri="{FF2B5EF4-FFF2-40B4-BE49-F238E27FC236}">
                <a16:creationId xmlns:a16="http://schemas.microsoft.com/office/drawing/2014/main" xmlns="" id="{03B971C7-D931-B8A7-4B51-1ABA76040D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05"/>
          <a:stretch/>
        </p:blipFill>
        <p:spPr>
          <a:xfrm>
            <a:off x="-2086" y="0"/>
            <a:ext cx="12192000" cy="6792177"/>
          </a:xfrm>
          <a:prstGeom prst="rect">
            <a:avLst/>
          </a:prstGeom>
        </p:spPr>
      </p:pic>
      <p:sp>
        <p:nvSpPr>
          <p:cNvPr id="3" name="Rectangle: Rounded Corners 7">
            <a:extLst>
              <a:ext uri="{FF2B5EF4-FFF2-40B4-BE49-F238E27FC236}">
                <a16:creationId xmlns:a16="http://schemas.microsoft.com/office/drawing/2014/main" xmlns="" id="{7C9B5B1C-99A1-F28C-36CE-D311E37250F7}"/>
              </a:ext>
            </a:extLst>
          </p:cNvPr>
          <p:cNvSpPr/>
          <p:nvPr/>
        </p:nvSpPr>
        <p:spPr>
          <a:xfrm>
            <a:off x="370139" y="95952"/>
            <a:ext cx="11482472" cy="6600271"/>
          </a:xfrm>
          <a:custGeom>
            <a:avLst/>
            <a:gdLst>
              <a:gd name="connsiteX0" fmla="*/ 0 w 11482472"/>
              <a:gd name="connsiteY0" fmla="*/ 656265 h 6600271"/>
              <a:gd name="connsiteX1" fmla="*/ 656265 w 11482472"/>
              <a:gd name="connsiteY1" fmla="*/ 0 h 6600271"/>
              <a:gd name="connsiteX2" fmla="*/ 10826207 w 11482472"/>
              <a:gd name="connsiteY2" fmla="*/ 0 h 6600271"/>
              <a:gd name="connsiteX3" fmla="*/ 11482472 w 11482472"/>
              <a:gd name="connsiteY3" fmla="*/ 656265 h 6600271"/>
              <a:gd name="connsiteX4" fmla="*/ 11482472 w 11482472"/>
              <a:gd name="connsiteY4" fmla="*/ 5944006 h 6600271"/>
              <a:gd name="connsiteX5" fmla="*/ 10826207 w 11482472"/>
              <a:gd name="connsiteY5" fmla="*/ 6600271 h 6600271"/>
              <a:gd name="connsiteX6" fmla="*/ 656265 w 11482472"/>
              <a:gd name="connsiteY6" fmla="*/ 6600271 h 6600271"/>
              <a:gd name="connsiteX7" fmla="*/ 0 w 11482472"/>
              <a:gd name="connsiteY7" fmla="*/ 5944006 h 6600271"/>
              <a:gd name="connsiteX8" fmla="*/ 0 w 11482472"/>
              <a:gd name="connsiteY8" fmla="*/ 656265 h 660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472" h="6600271" fill="none" extrusionOk="0">
                <a:moveTo>
                  <a:pt x="0" y="656265"/>
                </a:moveTo>
                <a:cubicBezTo>
                  <a:pt x="-67554" y="282894"/>
                  <a:pt x="327197" y="27296"/>
                  <a:pt x="656265" y="0"/>
                </a:cubicBezTo>
                <a:cubicBezTo>
                  <a:pt x="5571872" y="130954"/>
                  <a:pt x="8253683" y="43574"/>
                  <a:pt x="10826207" y="0"/>
                </a:cubicBezTo>
                <a:cubicBezTo>
                  <a:pt x="11193127" y="6894"/>
                  <a:pt x="11490955" y="304212"/>
                  <a:pt x="11482472" y="656265"/>
                </a:cubicBezTo>
                <a:cubicBezTo>
                  <a:pt x="11332033" y="1336701"/>
                  <a:pt x="11568351" y="4778842"/>
                  <a:pt x="11482472" y="5944006"/>
                </a:cubicBezTo>
                <a:cubicBezTo>
                  <a:pt x="11450619" y="6311682"/>
                  <a:pt x="11149950" y="6573568"/>
                  <a:pt x="10826207" y="6600271"/>
                </a:cubicBezTo>
                <a:cubicBezTo>
                  <a:pt x="6668851" y="6755468"/>
                  <a:pt x="3386817" y="6763291"/>
                  <a:pt x="656265" y="6600271"/>
                </a:cubicBezTo>
                <a:cubicBezTo>
                  <a:pt x="298108" y="6542269"/>
                  <a:pt x="-33369" y="6325935"/>
                  <a:pt x="0" y="5944006"/>
                </a:cubicBezTo>
                <a:cubicBezTo>
                  <a:pt x="64656" y="5331509"/>
                  <a:pt x="-17807" y="2209990"/>
                  <a:pt x="0" y="656265"/>
                </a:cubicBezTo>
                <a:close/>
              </a:path>
              <a:path w="11482472" h="6600271" stroke="0" extrusionOk="0">
                <a:moveTo>
                  <a:pt x="0" y="656265"/>
                </a:moveTo>
                <a:cubicBezTo>
                  <a:pt x="-41929" y="267957"/>
                  <a:pt x="276879" y="6358"/>
                  <a:pt x="656265" y="0"/>
                </a:cubicBezTo>
                <a:cubicBezTo>
                  <a:pt x="4021307" y="132882"/>
                  <a:pt x="9174228" y="-84951"/>
                  <a:pt x="10826207" y="0"/>
                </a:cubicBezTo>
                <a:cubicBezTo>
                  <a:pt x="11150175" y="37575"/>
                  <a:pt x="11471114" y="356598"/>
                  <a:pt x="11482472" y="656265"/>
                </a:cubicBezTo>
                <a:cubicBezTo>
                  <a:pt x="11502659" y="2832003"/>
                  <a:pt x="11634952" y="4526370"/>
                  <a:pt x="11482472" y="5944006"/>
                </a:cubicBezTo>
                <a:cubicBezTo>
                  <a:pt x="11511257" y="6309866"/>
                  <a:pt x="11201311" y="6574219"/>
                  <a:pt x="10826207" y="6600271"/>
                </a:cubicBezTo>
                <a:cubicBezTo>
                  <a:pt x="6953368" y="6687910"/>
                  <a:pt x="4067927" y="6527592"/>
                  <a:pt x="656265" y="6600271"/>
                </a:cubicBezTo>
                <a:cubicBezTo>
                  <a:pt x="286346" y="6529000"/>
                  <a:pt x="-14554" y="6326677"/>
                  <a:pt x="0" y="5944006"/>
                </a:cubicBezTo>
                <a:cubicBezTo>
                  <a:pt x="-38581" y="4869907"/>
                  <a:pt x="63341" y="3022254"/>
                  <a:pt x="0" y="656265"/>
                </a:cubicBezTo>
                <a:close/>
              </a:path>
            </a:pathLst>
          </a:custGeom>
          <a:solidFill>
            <a:schemeClr val="bg1"/>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Rounded Corners 15">
            <a:extLst>
              <a:ext uri="{FF2B5EF4-FFF2-40B4-BE49-F238E27FC236}">
                <a16:creationId xmlns:a16="http://schemas.microsoft.com/office/drawing/2014/main" xmlns="" id="{048818DB-A3EE-22DB-CC44-32582730FD43}"/>
              </a:ext>
            </a:extLst>
          </p:cNvPr>
          <p:cNvSpPr/>
          <p:nvPr/>
        </p:nvSpPr>
        <p:spPr>
          <a:xfrm>
            <a:off x="1807663" y="779952"/>
            <a:ext cx="4810446" cy="2526436"/>
          </a:xfrm>
          <a:prstGeom prst="roundRect">
            <a:avLst>
              <a:gd name="adj" fmla="val 27729"/>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d. Tác giả sử dụng những giác quan nào để quan sát?</a:t>
            </a:r>
          </a:p>
        </p:txBody>
      </p:sp>
      <p:pic>
        <p:nvPicPr>
          <p:cNvPr id="4" name="Picture 3">
            <a:extLst>
              <a:ext uri="{FF2B5EF4-FFF2-40B4-BE49-F238E27FC236}">
                <a16:creationId xmlns:a16="http://schemas.microsoft.com/office/drawing/2014/main" xmlns="" id="{39F68288-4599-9750-B6EF-8D4EE7B9F407}"/>
              </a:ext>
            </a:extLst>
          </p:cNvPr>
          <p:cNvPicPr>
            <a:picLocks noChangeAspect="1"/>
          </p:cNvPicPr>
          <p:nvPr/>
        </p:nvPicPr>
        <p:blipFill>
          <a:blip r:embed="rId3"/>
          <a:stretch>
            <a:fillRect/>
          </a:stretch>
        </p:blipFill>
        <p:spPr>
          <a:xfrm>
            <a:off x="7042068" y="657341"/>
            <a:ext cx="3953702" cy="2771659"/>
          </a:xfrm>
          <a:prstGeom prst="rect">
            <a:avLst/>
          </a:prstGeom>
        </p:spPr>
      </p:pic>
      <p:sp>
        <p:nvSpPr>
          <p:cNvPr id="6" name="Rectangle: Rounded Corners 5">
            <a:extLst>
              <a:ext uri="{FF2B5EF4-FFF2-40B4-BE49-F238E27FC236}">
                <a16:creationId xmlns:a16="http://schemas.microsoft.com/office/drawing/2014/main" xmlns="" id="{6979F78C-A1D8-CC74-EF06-FA66F5462B2A}"/>
              </a:ext>
            </a:extLst>
          </p:cNvPr>
          <p:cNvSpPr/>
          <p:nvPr/>
        </p:nvSpPr>
        <p:spPr>
          <a:xfrm>
            <a:off x="1088901" y="3707536"/>
            <a:ext cx="10014198" cy="2526436"/>
          </a:xfrm>
          <a:prstGeom prst="roundRect">
            <a:avLst>
              <a:gd name="adj" fmla="val 34281"/>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a:solidFill>
                  <a:srgbClr val="FF0000"/>
                </a:solidFill>
                <a:latin typeface="Calibri" panose="020F0502020204030204" pitchFamily="34" charset="0"/>
                <a:ea typeface="Calibri" panose="020F0502020204030204" pitchFamily="34" charset="0"/>
                <a:cs typeface="Calibri" panose="020F0502020204030204" pitchFamily="34" charset="0"/>
              </a:rPr>
              <a:t>Tác giả quan sát cảnh vật bằng </a:t>
            </a:r>
            <a:r>
              <a:rPr lang="vi-VN" sz="4800">
                <a:solidFill>
                  <a:srgbClr val="00B050"/>
                </a:solidFill>
                <a:latin typeface="Calibri" panose="020F0502020204030204" pitchFamily="34" charset="0"/>
                <a:ea typeface="Calibri" panose="020F0502020204030204" pitchFamily="34" charset="0"/>
                <a:cs typeface="Calibri" panose="020F0502020204030204" pitchFamily="34" charset="0"/>
              </a:rPr>
              <a:t>thị giác và khứu giác </a:t>
            </a:r>
            <a:r>
              <a:rPr lang="vi-VN" sz="4800">
                <a:solidFill>
                  <a:srgbClr val="FF0000"/>
                </a:solidFill>
                <a:latin typeface="Calibri" panose="020F0502020204030204" pitchFamily="34" charset="0"/>
                <a:ea typeface="Calibri" panose="020F0502020204030204" pitchFamily="34" charset="0"/>
                <a:cs typeface="Calibri" panose="020F0502020204030204" pitchFamily="34" charset="0"/>
              </a:rPr>
              <a:t>(cảm nhận thoang thoảng những hương thơm ngát). </a:t>
            </a:r>
            <a:endParaRPr kumimoji="0" lang="vi-VN" sz="4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4715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eer in a forest&#10;&#10;Description automatically generated">
            <a:extLst>
              <a:ext uri="{FF2B5EF4-FFF2-40B4-BE49-F238E27FC236}">
                <a16:creationId xmlns:a16="http://schemas.microsoft.com/office/drawing/2014/main" xmlns="" id="{03B971C7-D931-B8A7-4B51-1ABA76040D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05"/>
          <a:stretch/>
        </p:blipFill>
        <p:spPr>
          <a:xfrm>
            <a:off x="-2086" y="0"/>
            <a:ext cx="12192000" cy="6792177"/>
          </a:xfrm>
          <a:prstGeom prst="rect">
            <a:avLst/>
          </a:prstGeom>
        </p:spPr>
      </p:pic>
      <p:sp>
        <p:nvSpPr>
          <p:cNvPr id="3" name="Rectangle: Rounded Corners 7">
            <a:extLst>
              <a:ext uri="{FF2B5EF4-FFF2-40B4-BE49-F238E27FC236}">
                <a16:creationId xmlns:a16="http://schemas.microsoft.com/office/drawing/2014/main" xmlns="" id="{7C9B5B1C-99A1-F28C-36CE-D311E37250F7}"/>
              </a:ext>
            </a:extLst>
          </p:cNvPr>
          <p:cNvSpPr/>
          <p:nvPr/>
        </p:nvSpPr>
        <p:spPr>
          <a:xfrm>
            <a:off x="370139" y="95952"/>
            <a:ext cx="11482472" cy="6600271"/>
          </a:xfrm>
          <a:custGeom>
            <a:avLst/>
            <a:gdLst>
              <a:gd name="connsiteX0" fmla="*/ 0 w 11482472"/>
              <a:gd name="connsiteY0" fmla="*/ 656265 h 6600271"/>
              <a:gd name="connsiteX1" fmla="*/ 656265 w 11482472"/>
              <a:gd name="connsiteY1" fmla="*/ 0 h 6600271"/>
              <a:gd name="connsiteX2" fmla="*/ 10826207 w 11482472"/>
              <a:gd name="connsiteY2" fmla="*/ 0 h 6600271"/>
              <a:gd name="connsiteX3" fmla="*/ 11482472 w 11482472"/>
              <a:gd name="connsiteY3" fmla="*/ 656265 h 6600271"/>
              <a:gd name="connsiteX4" fmla="*/ 11482472 w 11482472"/>
              <a:gd name="connsiteY4" fmla="*/ 5944006 h 6600271"/>
              <a:gd name="connsiteX5" fmla="*/ 10826207 w 11482472"/>
              <a:gd name="connsiteY5" fmla="*/ 6600271 h 6600271"/>
              <a:gd name="connsiteX6" fmla="*/ 656265 w 11482472"/>
              <a:gd name="connsiteY6" fmla="*/ 6600271 h 6600271"/>
              <a:gd name="connsiteX7" fmla="*/ 0 w 11482472"/>
              <a:gd name="connsiteY7" fmla="*/ 5944006 h 6600271"/>
              <a:gd name="connsiteX8" fmla="*/ 0 w 11482472"/>
              <a:gd name="connsiteY8" fmla="*/ 656265 h 660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472" h="6600271" fill="none" extrusionOk="0">
                <a:moveTo>
                  <a:pt x="0" y="656265"/>
                </a:moveTo>
                <a:cubicBezTo>
                  <a:pt x="-67554" y="282894"/>
                  <a:pt x="327197" y="27296"/>
                  <a:pt x="656265" y="0"/>
                </a:cubicBezTo>
                <a:cubicBezTo>
                  <a:pt x="5571872" y="130954"/>
                  <a:pt x="8253683" y="43574"/>
                  <a:pt x="10826207" y="0"/>
                </a:cubicBezTo>
                <a:cubicBezTo>
                  <a:pt x="11193127" y="6894"/>
                  <a:pt x="11490955" y="304212"/>
                  <a:pt x="11482472" y="656265"/>
                </a:cubicBezTo>
                <a:cubicBezTo>
                  <a:pt x="11332033" y="1336701"/>
                  <a:pt x="11568351" y="4778842"/>
                  <a:pt x="11482472" y="5944006"/>
                </a:cubicBezTo>
                <a:cubicBezTo>
                  <a:pt x="11450619" y="6311682"/>
                  <a:pt x="11149950" y="6573568"/>
                  <a:pt x="10826207" y="6600271"/>
                </a:cubicBezTo>
                <a:cubicBezTo>
                  <a:pt x="6668851" y="6755468"/>
                  <a:pt x="3386817" y="6763291"/>
                  <a:pt x="656265" y="6600271"/>
                </a:cubicBezTo>
                <a:cubicBezTo>
                  <a:pt x="298108" y="6542269"/>
                  <a:pt x="-33369" y="6325935"/>
                  <a:pt x="0" y="5944006"/>
                </a:cubicBezTo>
                <a:cubicBezTo>
                  <a:pt x="64656" y="5331509"/>
                  <a:pt x="-17807" y="2209990"/>
                  <a:pt x="0" y="656265"/>
                </a:cubicBezTo>
                <a:close/>
              </a:path>
              <a:path w="11482472" h="6600271" stroke="0" extrusionOk="0">
                <a:moveTo>
                  <a:pt x="0" y="656265"/>
                </a:moveTo>
                <a:cubicBezTo>
                  <a:pt x="-41929" y="267957"/>
                  <a:pt x="276879" y="6358"/>
                  <a:pt x="656265" y="0"/>
                </a:cubicBezTo>
                <a:cubicBezTo>
                  <a:pt x="4021307" y="132882"/>
                  <a:pt x="9174228" y="-84951"/>
                  <a:pt x="10826207" y="0"/>
                </a:cubicBezTo>
                <a:cubicBezTo>
                  <a:pt x="11150175" y="37575"/>
                  <a:pt x="11471114" y="356598"/>
                  <a:pt x="11482472" y="656265"/>
                </a:cubicBezTo>
                <a:cubicBezTo>
                  <a:pt x="11502659" y="2832003"/>
                  <a:pt x="11634952" y="4526370"/>
                  <a:pt x="11482472" y="5944006"/>
                </a:cubicBezTo>
                <a:cubicBezTo>
                  <a:pt x="11511257" y="6309866"/>
                  <a:pt x="11201311" y="6574219"/>
                  <a:pt x="10826207" y="6600271"/>
                </a:cubicBezTo>
                <a:cubicBezTo>
                  <a:pt x="6953368" y="6687910"/>
                  <a:pt x="4067927" y="6527592"/>
                  <a:pt x="656265" y="6600271"/>
                </a:cubicBezTo>
                <a:cubicBezTo>
                  <a:pt x="286346" y="6529000"/>
                  <a:pt x="-14554" y="6326677"/>
                  <a:pt x="0" y="5944006"/>
                </a:cubicBezTo>
                <a:cubicBezTo>
                  <a:pt x="-38581" y="4869907"/>
                  <a:pt x="63341" y="3022254"/>
                  <a:pt x="0" y="656265"/>
                </a:cubicBezTo>
                <a:close/>
              </a:path>
            </a:pathLst>
          </a:custGeom>
          <a:solidFill>
            <a:schemeClr val="bg1"/>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Rounded Corners 15">
            <a:extLst>
              <a:ext uri="{FF2B5EF4-FFF2-40B4-BE49-F238E27FC236}">
                <a16:creationId xmlns:a16="http://schemas.microsoft.com/office/drawing/2014/main" xmlns="" id="{048818DB-A3EE-22DB-CC44-32582730FD43}"/>
              </a:ext>
            </a:extLst>
          </p:cNvPr>
          <p:cNvSpPr/>
          <p:nvPr/>
        </p:nvSpPr>
        <p:spPr>
          <a:xfrm>
            <a:off x="1088901" y="622929"/>
            <a:ext cx="5615864" cy="2771658"/>
          </a:xfrm>
          <a:prstGeom prst="roundRect">
            <a:avLst>
              <a:gd name="adj" fmla="val 27729"/>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e. Tìm hình ảnh so sánh trong bài văn và nêu tác dụng của những hình ảnh đó.</a:t>
            </a:r>
          </a:p>
        </p:txBody>
      </p:sp>
      <p:pic>
        <p:nvPicPr>
          <p:cNvPr id="4" name="Picture 3">
            <a:extLst>
              <a:ext uri="{FF2B5EF4-FFF2-40B4-BE49-F238E27FC236}">
                <a16:creationId xmlns:a16="http://schemas.microsoft.com/office/drawing/2014/main" xmlns="" id="{39F68288-4599-9750-B6EF-8D4EE7B9F407}"/>
              </a:ext>
            </a:extLst>
          </p:cNvPr>
          <p:cNvPicPr>
            <a:picLocks noChangeAspect="1"/>
          </p:cNvPicPr>
          <p:nvPr/>
        </p:nvPicPr>
        <p:blipFill>
          <a:blip r:embed="rId3"/>
          <a:stretch>
            <a:fillRect/>
          </a:stretch>
        </p:blipFill>
        <p:spPr>
          <a:xfrm>
            <a:off x="7042068" y="657341"/>
            <a:ext cx="3953702" cy="2771659"/>
          </a:xfrm>
          <a:prstGeom prst="rect">
            <a:avLst/>
          </a:prstGeom>
        </p:spPr>
      </p:pic>
      <p:sp>
        <p:nvSpPr>
          <p:cNvPr id="6" name="Rectangle: Rounded Corners 5">
            <a:extLst>
              <a:ext uri="{FF2B5EF4-FFF2-40B4-BE49-F238E27FC236}">
                <a16:creationId xmlns:a16="http://schemas.microsoft.com/office/drawing/2014/main" xmlns="" id="{6979F78C-A1D8-CC74-EF06-FA66F5462B2A}"/>
              </a:ext>
            </a:extLst>
          </p:cNvPr>
          <p:cNvSpPr/>
          <p:nvPr/>
        </p:nvSpPr>
        <p:spPr>
          <a:xfrm>
            <a:off x="1088901" y="3707536"/>
            <a:ext cx="10014198" cy="2526436"/>
          </a:xfrm>
          <a:prstGeom prst="roundRect">
            <a:avLst>
              <a:gd name="adj" fmla="val 34281"/>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a:solidFill>
                  <a:srgbClr val="FF0000"/>
                </a:solidFill>
                <a:latin typeface="Calibri" panose="020F0502020204030204" pitchFamily="34" charset="0"/>
                <a:ea typeface="Calibri" panose="020F0502020204030204" pitchFamily="34" charset="0"/>
                <a:cs typeface="Calibri" panose="020F0502020204030204" pitchFamily="34" charset="0"/>
              </a:rPr>
              <a:t>Hình ảnh so sánh: </a:t>
            </a:r>
            <a:r>
              <a:rPr lang="vi-VN" sz="4800">
                <a:solidFill>
                  <a:srgbClr val="00B050"/>
                </a:solidFill>
                <a:latin typeface="Calibri" panose="020F0502020204030204" pitchFamily="34" charset="0"/>
                <a:ea typeface="Calibri" panose="020F0502020204030204" pitchFamily="34" charset="0"/>
                <a:cs typeface="Calibri" panose="020F0502020204030204" pitchFamily="34" charset="0"/>
              </a:rPr>
              <a:t>lá lựu dày và nhỏ, lấp lánh như thuỷ tinh</a:t>
            </a:r>
            <a:r>
              <a:rPr lang="vi-VN" sz="480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800">
                <a:solidFill>
                  <a:srgbClr val="002060"/>
                </a:solidFill>
                <a:latin typeface="Calibri" panose="020F0502020204030204" pitchFamily="34" charset="0"/>
                <a:ea typeface="Calibri" panose="020F0502020204030204" pitchFamily="34" charset="0"/>
                <a:cs typeface="Calibri" panose="020F0502020204030204" pitchFamily="34" charset="0"/>
              </a:rPr>
              <a:t>lá rung động lấp lánh ánh trăng như ánh nước </a:t>
            </a:r>
            <a:endParaRPr kumimoji="0" lang="vi-VN" sz="4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xmlns="" id="{72452A31-6F48-22B4-55F6-AE53705C18C6}"/>
              </a:ext>
            </a:extLst>
          </p:cNvPr>
          <p:cNvSpPr/>
          <p:nvPr/>
        </p:nvSpPr>
        <p:spPr>
          <a:xfrm>
            <a:off x="723900" y="3692875"/>
            <a:ext cx="10896599" cy="2526436"/>
          </a:xfrm>
          <a:prstGeom prst="roundRect">
            <a:avLst>
              <a:gd name="adj" fmla="val 34281"/>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a:solidFill>
                  <a:srgbClr val="FF0000"/>
                </a:solidFill>
                <a:latin typeface="Calibri" panose="020F0502020204030204" pitchFamily="34" charset="0"/>
                <a:ea typeface="Calibri" panose="020F0502020204030204" pitchFamily="34" charset="0"/>
                <a:cs typeface="Calibri" panose="020F0502020204030204" pitchFamily="34" charset="0"/>
              </a:rPr>
              <a:t>Tác dụng của những h</a:t>
            </a:r>
            <a:r>
              <a:rPr lang="vi-VN" sz="4800">
                <a:solidFill>
                  <a:srgbClr val="FF0000"/>
                </a:solidFill>
                <a:latin typeface="Calibri" panose="020F0502020204030204" pitchFamily="34" charset="0"/>
                <a:ea typeface="Calibri" panose="020F0502020204030204" pitchFamily="34" charset="0"/>
                <a:cs typeface="Calibri" panose="020F0502020204030204" pitchFamily="34" charset="0"/>
              </a:rPr>
              <a:t>ình ảnh so sánh: </a:t>
            </a:r>
            <a:r>
              <a:rPr lang="vi-VN" sz="4800">
                <a:solidFill>
                  <a:srgbClr val="00B050"/>
                </a:solidFill>
                <a:latin typeface="Calibri" panose="020F0502020204030204" pitchFamily="34" charset="0"/>
                <a:ea typeface="Calibri" panose="020F0502020204030204" pitchFamily="34" charset="0"/>
                <a:cs typeface="Calibri" panose="020F0502020204030204" pitchFamily="34" charset="0"/>
              </a:rPr>
              <a:t>gợi tả vẻ đẹp của sự vật dưới ánh trăng. </a:t>
            </a:r>
            <a:endParaRPr kumimoji="0" lang="vi-VN" sz="4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9413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children smiling&#10;&#10;Description automatically generated">
            <a:extLst>
              <a:ext uri="{FF2B5EF4-FFF2-40B4-BE49-F238E27FC236}">
                <a16:creationId xmlns:a16="http://schemas.microsoft.com/office/drawing/2014/main" xmlns="" id="{C0479E4F-08BA-564C-99CA-2277A3475AB8}"/>
              </a:ext>
            </a:extLst>
          </p:cNvPr>
          <p:cNvPicPr>
            <a:picLocks noChangeAspect="1"/>
          </p:cNvPicPr>
          <p:nvPr/>
        </p:nvPicPr>
        <p:blipFill rotWithShape="1">
          <a:blip r:embed="rId2">
            <a:extLst>
              <a:ext uri="{28A0092B-C50C-407E-A947-70E740481C1C}">
                <a14:useLocalDpi xmlns:a14="http://schemas.microsoft.com/office/drawing/2010/main" val="0"/>
              </a:ext>
            </a:extLst>
          </a:blip>
          <a:srcRect t="62460"/>
          <a:stretch/>
        </p:blipFill>
        <p:spPr>
          <a:xfrm>
            <a:off x="-1504" y="1282"/>
            <a:ext cx="12191980" cy="6856718"/>
          </a:xfrm>
          <a:prstGeom prst="rect">
            <a:avLst/>
          </a:prstGeom>
        </p:spPr>
      </p:pic>
      <p:sp>
        <p:nvSpPr>
          <p:cNvPr id="6" name="Hình chữ nhật: Góc Tròn 5">
            <a:extLst>
              <a:ext uri="{FF2B5EF4-FFF2-40B4-BE49-F238E27FC236}">
                <a16:creationId xmlns:a16="http://schemas.microsoft.com/office/drawing/2014/main" xmlns="" id="{1B2D64CE-476B-AD8D-54F9-6BA7E859BFEE}"/>
              </a:ext>
            </a:extLst>
          </p:cNvPr>
          <p:cNvSpPr/>
          <p:nvPr/>
        </p:nvSpPr>
        <p:spPr>
          <a:xfrm>
            <a:off x="4769174" y="528033"/>
            <a:ext cx="7222602" cy="6192456"/>
          </a:xfrm>
          <a:prstGeom prst="round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7">
            <a:extLst>
              <a:ext uri="{FF2B5EF4-FFF2-40B4-BE49-F238E27FC236}">
                <a16:creationId xmlns:a16="http://schemas.microsoft.com/office/drawing/2014/main" xmlns="" id="{3AEACDAD-F2DF-1201-E300-D72A0B92DBA0}"/>
              </a:ext>
            </a:extLst>
          </p:cNvPr>
          <p:cNvSpPr txBox="1"/>
          <p:nvPr/>
        </p:nvSpPr>
        <p:spPr>
          <a:xfrm>
            <a:off x="5276850" y="1483785"/>
            <a:ext cx="5810250"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FF0000"/>
                </a:solidFill>
                <a:effectLst/>
                <a:uLnTx/>
                <a:uFillTx/>
                <a:latin typeface="UTM Mother" panose="02040603050506020204" pitchFamily="18" charset="0"/>
                <a:ea typeface="+mn-ea"/>
                <a:cs typeface="+mn-cs"/>
              </a:rPr>
              <a:t>Thực hành quan sát cảnh đẹp ở quê hương em hoặc nơi em ở </a:t>
            </a:r>
            <a:endParaRPr kumimoji="0" lang="en-US" sz="6000" b="1" i="0" u="none" strike="noStrike" kern="1200" cap="none" spc="0" normalizeH="0" baseline="0" noProof="0" dirty="0">
              <a:ln>
                <a:noFill/>
              </a:ln>
              <a:solidFill>
                <a:srgbClr val="FF0000"/>
              </a:solidFill>
              <a:effectLst/>
              <a:uLnTx/>
              <a:uFillTx/>
              <a:latin typeface="UTM Mother" panose="02040603050506020204" pitchFamily="18" charset="0"/>
              <a:ea typeface="+mn-ea"/>
              <a:cs typeface="+mn-cs"/>
            </a:endParaRPr>
          </a:p>
        </p:txBody>
      </p:sp>
    </p:spTree>
    <p:extLst>
      <p:ext uri="{BB962C8B-B14F-4D97-AF65-F5344CB8AC3E}">
        <p14:creationId xmlns:p14="http://schemas.microsoft.com/office/powerpoint/2010/main" val="122231674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eer in a forest&#10;&#10;Description automatically generated">
            <a:extLst>
              <a:ext uri="{FF2B5EF4-FFF2-40B4-BE49-F238E27FC236}">
                <a16:creationId xmlns:a16="http://schemas.microsoft.com/office/drawing/2014/main" xmlns="" id="{03B971C7-D931-B8A7-4B51-1ABA76040D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05"/>
          <a:stretch/>
        </p:blipFill>
        <p:spPr>
          <a:xfrm>
            <a:off x="-2086" y="0"/>
            <a:ext cx="12192000" cy="6792177"/>
          </a:xfrm>
          <a:prstGeom prst="rect">
            <a:avLst/>
          </a:prstGeom>
        </p:spPr>
      </p:pic>
      <p:sp>
        <p:nvSpPr>
          <p:cNvPr id="3" name="Rectangle: Rounded Corners 7">
            <a:extLst>
              <a:ext uri="{FF2B5EF4-FFF2-40B4-BE49-F238E27FC236}">
                <a16:creationId xmlns:a16="http://schemas.microsoft.com/office/drawing/2014/main" xmlns="" id="{7C9B5B1C-99A1-F28C-36CE-D311E37250F7}"/>
              </a:ext>
            </a:extLst>
          </p:cNvPr>
          <p:cNvSpPr/>
          <p:nvPr/>
        </p:nvSpPr>
        <p:spPr>
          <a:xfrm>
            <a:off x="370139" y="95952"/>
            <a:ext cx="11482472" cy="6600271"/>
          </a:xfrm>
          <a:custGeom>
            <a:avLst/>
            <a:gdLst>
              <a:gd name="connsiteX0" fmla="*/ 0 w 11482472"/>
              <a:gd name="connsiteY0" fmla="*/ 656265 h 6600271"/>
              <a:gd name="connsiteX1" fmla="*/ 656265 w 11482472"/>
              <a:gd name="connsiteY1" fmla="*/ 0 h 6600271"/>
              <a:gd name="connsiteX2" fmla="*/ 10826207 w 11482472"/>
              <a:gd name="connsiteY2" fmla="*/ 0 h 6600271"/>
              <a:gd name="connsiteX3" fmla="*/ 11482472 w 11482472"/>
              <a:gd name="connsiteY3" fmla="*/ 656265 h 6600271"/>
              <a:gd name="connsiteX4" fmla="*/ 11482472 w 11482472"/>
              <a:gd name="connsiteY4" fmla="*/ 5944006 h 6600271"/>
              <a:gd name="connsiteX5" fmla="*/ 10826207 w 11482472"/>
              <a:gd name="connsiteY5" fmla="*/ 6600271 h 6600271"/>
              <a:gd name="connsiteX6" fmla="*/ 656265 w 11482472"/>
              <a:gd name="connsiteY6" fmla="*/ 6600271 h 6600271"/>
              <a:gd name="connsiteX7" fmla="*/ 0 w 11482472"/>
              <a:gd name="connsiteY7" fmla="*/ 5944006 h 6600271"/>
              <a:gd name="connsiteX8" fmla="*/ 0 w 11482472"/>
              <a:gd name="connsiteY8" fmla="*/ 656265 h 660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472" h="6600271" fill="none" extrusionOk="0">
                <a:moveTo>
                  <a:pt x="0" y="656265"/>
                </a:moveTo>
                <a:cubicBezTo>
                  <a:pt x="-67554" y="282894"/>
                  <a:pt x="327197" y="27296"/>
                  <a:pt x="656265" y="0"/>
                </a:cubicBezTo>
                <a:cubicBezTo>
                  <a:pt x="5571872" y="130954"/>
                  <a:pt x="8253683" y="43574"/>
                  <a:pt x="10826207" y="0"/>
                </a:cubicBezTo>
                <a:cubicBezTo>
                  <a:pt x="11193127" y="6894"/>
                  <a:pt x="11490955" y="304212"/>
                  <a:pt x="11482472" y="656265"/>
                </a:cubicBezTo>
                <a:cubicBezTo>
                  <a:pt x="11332033" y="1336701"/>
                  <a:pt x="11568351" y="4778842"/>
                  <a:pt x="11482472" y="5944006"/>
                </a:cubicBezTo>
                <a:cubicBezTo>
                  <a:pt x="11450619" y="6311682"/>
                  <a:pt x="11149950" y="6573568"/>
                  <a:pt x="10826207" y="6600271"/>
                </a:cubicBezTo>
                <a:cubicBezTo>
                  <a:pt x="6668851" y="6755468"/>
                  <a:pt x="3386817" y="6763291"/>
                  <a:pt x="656265" y="6600271"/>
                </a:cubicBezTo>
                <a:cubicBezTo>
                  <a:pt x="298108" y="6542269"/>
                  <a:pt x="-33369" y="6325935"/>
                  <a:pt x="0" y="5944006"/>
                </a:cubicBezTo>
                <a:cubicBezTo>
                  <a:pt x="64656" y="5331509"/>
                  <a:pt x="-17807" y="2209990"/>
                  <a:pt x="0" y="656265"/>
                </a:cubicBezTo>
                <a:close/>
              </a:path>
              <a:path w="11482472" h="6600271" stroke="0" extrusionOk="0">
                <a:moveTo>
                  <a:pt x="0" y="656265"/>
                </a:moveTo>
                <a:cubicBezTo>
                  <a:pt x="-41929" y="267957"/>
                  <a:pt x="276879" y="6358"/>
                  <a:pt x="656265" y="0"/>
                </a:cubicBezTo>
                <a:cubicBezTo>
                  <a:pt x="4021307" y="132882"/>
                  <a:pt x="9174228" y="-84951"/>
                  <a:pt x="10826207" y="0"/>
                </a:cubicBezTo>
                <a:cubicBezTo>
                  <a:pt x="11150175" y="37575"/>
                  <a:pt x="11471114" y="356598"/>
                  <a:pt x="11482472" y="656265"/>
                </a:cubicBezTo>
                <a:cubicBezTo>
                  <a:pt x="11502659" y="2832003"/>
                  <a:pt x="11634952" y="4526370"/>
                  <a:pt x="11482472" y="5944006"/>
                </a:cubicBezTo>
                <a:cubicBezTo>
                  <a:pt x="11511257" y="6309866"/>
                  <a:pt x="11201311" y="6574219"/>
                  <a:pt x="10826207" y="6600271"/>
                </a:cubicBezTo>
                <a:cubicBezTo>
                  <a:pt x="6953368" y="6687910"/>
                  <a:pt x="4067927" y="6527592"/>
                  <a:pt x="656265" y="6600271"/>
                </a:cubicBezTo>
                <a:cubicBezTo>
                  <a:pt x="286346" y="6529000"/>
                  <a:pt x="-14554" y="6326677"/>
                  <a:pt x="0" y="5944006"/>
                </a:cubicBezTo>
                <a:cubicBezTo>
                  <a:pt x="-38581" y="4869907"/>
                  <a:pt x="63341" y="3022254"/>
                  <a:pt x="0" y="656265"/>
                </a:cubicBezTo>
                <a:close/>
              </a:path>
            </a:pathLst>
          </a:custGeom>
          <a:solidFill>
            <a:schemeClr val="bg1"/>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Rounded Corners 15">
            <a:extLst>
              <a:ext uri="{FF2B5EF4-FFF2-40B4-BE49-F238E27FC236}">
                <a16:creationId xmlns:a16="http://schemas.microsoft.com/office/drawing/2014/main" xmlns="" id="{048818DB-A3EE-22DB-CC44-32582730FD43}"/>
              </a:ext>
            </a:extLst>
          </p:cNvPr>
          <p:cNvSpPr/>
          <p:nvPr/>
        </p:nvSpPr>
        <p:spPr>
          <a:xfrm>
            <a:off x="800100" y="378805"/>
            <a:ext cx="10648950" cy="6060095"/>
          </a:xfrm>
          <a:prstGeom prst="roundRect">
            <a:avLst>
              <a:gd name="adj" fmla="val 10125"/>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accent5">
                    <a:lumMod val="50000"/>
                  </a:schemeClr>
                </a:solidFill>
                <a:effectLst/>
                <a:uLnTx/>
                <a:uFillTx/>
                <a:ea typeface="Calibri" panose="020F0502020204030204" pitchFamily="34" charset="0"/>
                <a:cs typeface="Calibri" panose="020F0502020204030204" pitchFamily="34" charset="0"/>
              </a:rPr>
              <a:t>2.</a:t>
            </a:r>
            <a:r>
              <a:rPr kumimoji="0" lang="en-US" sz="3200" b="1" i="0" u="none" strike="noStrike" kern="1200" cap="none" spc="0" normalizeH="0" baseline="0" noProof="0">
                <a:ln>
                  <a:noFill/>
                </a:ln>
                <a:solidFill>
                  <a:schemeClr val="accent5">
                    <a:lumMod val="50000"/>
                  </a:schemeClr>
                </a:solidFill>
                <a:effectLst/>
                <a:uLnTx/>
                <a:uFillTx/>
                <a:ea typeface="Calibri" panose="020F0502020204030204" pitchFamily="34" charset="0"/>
                <a:cs typeface="Calibri" panose="020F0502020204030204" pitchFamily="34" charset="0"/>
              </a:rPr>
              <a:t> </a:t>
            </a:r>
            <a:r>
              <a:rPr kumimoji="0" lang="vi-VN" sz="3200" b="1" i="0" u="none" strike="noStrike" kern="1200" cap="none" spc="0" normalizeH="0" baseline="0" noProof="0">
                <a:ln>
                  <a:noFill/>
                </a:ln>
                <a:solidFill>
                  <a:schemeClr val="accent5">
                    <a:lumMod val="50000"/>
                  </a:schemeClr>
                </a:solidFill>
                <a:effectLst/>
                <a:uLnTx/>
                <a:uFillTx/>
                <a:ea typeface="Calibri" panose="020F0502020204030204" pitchFamily="34" charset="0"/>
                <a:cs typeface="Calibri" panose="020F0502020204030204" pitchFamily="34" charset="0"/>
              </a:rPr>
              <a:t>Nhớ lại một cảnh đẹp ở quê hương em hoặc nơi em ở và ghi lại những điều em đã quan sát được.</a:t>
            </a:r>
            <a:endParaRPr kumimoji="0" lang="en-US" sz="3200" b="1" i="0" u="none" strike="noStrike" kern="1200" cap="none" spc="0" normalizeH="0" baseline="0" noProof="0">
              <a:ln>
                <a:noFill/>
              </a:ln>
              <a:solidFill>
                <a:schemeClr val="accent5">
                  <a:lumMod val="50000"/>
                </a:schemeClr>
              </a:solidFill>
              <a:effectLst/>
              <a:uLnTx/>
              <a:uFillTx/>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sng" strike="noStrike" kern="1200" cap="none" spc="0" normalizeH="0" baseline="0" noProof="0">
                <a:ln>
                  <a:noFill/>
                </a:ln>
                <a:solidFill>
                  <a:srgbClr val="FF0000"/>
                </a:solidFill>
                <a:effectLst/>
                <a:uLnTx/>
                <a:uFillTx/>
                <a:ea typeface="Calibri" panose="020F0502020204030204" pitchFamily="34" charset="0"/>
                <a:cs typeface="Calibri" panose="020F0502020204030204" pitchFamily="34" charset="0"/>
              </a:rPr>
              <a:t>Gợi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a.</a:t>
            </a:r>
            <a:r>
              <a:rPr kumimoji="0" lang="en-US"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Em đã quan sát cảnh đẹp nào?</a:t>
            </a:r>
            <a:endParaRPr kumimoji="0" lang="en-US"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a:solidFill>
                <a:sysClr val="windowText" lastClr="000000"/>
              </a:solidFill>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a:solidFill>
                <a:sysClr val="windowText" lastClr="000000"/>
              </a:solidFill>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b.</a:t>
            </a:r>
            <a:r>
              <a:rPr kumimoji="0" lang="en-US"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Em đã quan sát cảnh đẹp đó vào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a:t>
            </a:r>
            <a:r>
              <a:rPr kumimoji="0" lang="en-US"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Một thời điểm trong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a:t>
            </a:r>
            <a:r>
              <a:rPr kumimoji="0" lang="en-US"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Các thời điểm khác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a:t>
            </a:r>
            <a:r>
              <a:rPr kumimoji="0" lang="en-US"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xmlns="" id="{45085C5F-624D-B795-B58E-A362C893BE67}"/>
              </a:ext>
            </a:extLst>
          </p:cNvPr>
          <p:cNvPicPr>
            <a:picLocks noChangeAspect="1"/>
          </p:cNvPicPr>
          <p:nvPr/>
        </p:nvPicPr>
        <p:blipFill>
          <a:blip r:embed="rId3"/>
          <a:stretch>
            <a:fillRect/>
          </a:stretch>
        </p:blipFill>
        <p:spPr>
          <a:xfrm>
            <a:off x="860761" y="2791343"/>
            <a:ext cx="10092989" cy="1110582"/>
          </a:xfrm>
          <a:prstGeom prst="rect">
            <a:avLst/>
          </a:prstGeom>
        </p:spPr>
      </p:pic>
    </p:spTree>
    <p:extLst>
      <p:ext uri="{BB962C8B-B14F-4D97-AF65-F5344CB8AC3E}">
        <p14:creationId xmlns:p14="http://schemas.microsoft.com/office/powerpoint/2010/main" val="63565566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eer in a forest&#10;&#10;Description automatically generated">
            <a:extLst>
              <a:ext uri="{FF2B5EF4-FFF2-40B4-BE49-F238E27FC236}">
                <a16:creationId xmlns:a16="http://schemas.microsoft.com/office/drawing/2014/main" xmlns="" id="{03B971C7-D931-B8A7-4B51-1ABA76040D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05"/>
          <a:stretch/>
        </p:blipFill>
        <p:spPr>
          <a:xfrm>
            <a:off x="-2086" y="0"/>
            <a:ext cx="12192000" cy="6792177"/>
          </a:xfrm>
          <a:prstGeom prst="rect">
            <a:avLst/>
          </a:prstGeom>
        </p:spPr>
      </p:pic>
      <p:sp>
        <p:nvSpPr>
          <p:cNvPr id="3" name="Rectangle: Rounded Corners 7">
            <a:extLst>
              <a:ext uri="{FF2B5EF4-FFF2-40B4-BE49-F238E27FC236}">
                <a16:creationId xmlns:a16="http://schemas.microsoft.com/office/drawing/2014/main" xmlns="" id="{7C9B5B1C-99A1-F28C-36CE-D311E37250F7}"/>
              </a:ext>
            </a:extLst>
          </p:cNvPr>
          <p:cNvSpPr/>
          <p:nvPr/>
        </p:nvSpPr>
        <p:spPr>
          <a:xfrm>
            <a:off x="370139" y="95952"/>
            <a:ext cx="11482472" cy="6600271"/>
          </a:xfrm>
          <a:custGeom>
            <a:avLst/>
            <a:gdLst>
              <a:gd name="connsiteX0" fmla="*/ 0 w 11482472"/>
              <a:gd name="connsiteY0" fmla="*/ 656265 h 6600271"/>
              <a:gd name="connsiteX1" fmla="*/ 656265 w 11482472"/>
              <a:gd name="connsiteY1" fmla="*/ 0 h 6600271"/>
              <a:gd name="connsiteX2" fmla="*/ 10826207 w 11482472"/>
              <a:gd name="connsiteY2" fmla="*/ 0 h 6600271"/>
              <a:gd name="connsiteX3" fmla="*/ 11482472 w 11482472"/>
              <a:gd name="connsiteY3" fmla="*/ 656265 h 6600271"/>
              <a:gd name="connsiteX4" fmla="*/ 11482472 w 11482472"/>
              <a:gd name="connsiteY4" fmla="*/ 5944006 h 6600271"/>
              <a:gd name="connsiteX5" fmla="*/ 10826207 w 11482472"/>
              <a:gd name="connsiteY5" fmla="*/ 6600271 h 6600271"/>
              <a:gd name="connsiteX6" fmla="*/ 656265 w 11482472"/>
              <a:gd name="connsiteY6" fmla="*/ 6600271 h 6600271"/>
              <a:gd name="connsiteX7" fmla="*/ 0 w 11482472"/>
              <a:gd name="connsiteY7" fmla="*/ 5944006 h 6600271"/>
              <a:gd name="connsiteX8" fmla="*/ 0 w 11482472"/>
              <a:gd name="connsiteY8" fmla="*/ 656265 h 660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472" h="6600271" fill="none" extrusionOk="0">
                <a:moveTo>
                  <a:pt x="0" y="656265"/>
                </a:moveTo>
                <a:cubicBezTo>
                  <a:pt x="-67554" y="282894"/>
                  <a:pt x="327197" y="27296"/>
                  <a:pt x="656265" y="0"/>
                </a:cubicBezTo>
                <a:cubicBezTo>
                  <a:pt x="5571872" y="130954"/>
                  <a:pt x="8253683" y="43574"/>
                  <a:pt x="10826207" y="0"/>
                </a:cubicBezTo>
                <a:cubicBezTo>
                  <a:pt x="11193127" y="6894"/>
                  <a:pt x="11490955" y="304212"/>
                  <a:pt x="11482472" y="656265"/>
                </a:cubicBezTo>
                <a:cubicBezTo>
                  <a:pt x="11332033" y="1336701"/>
                  <a:pt x="11568351" y="4778842"/>
                  <a:pt x="11482472" y="5944006"/>
                </a:cubicBezTo>
                <a:cubicBezTo>
                  <a:pt x="11450619" y="6311682"/>
                  <a:pt x="11149950" y="6573568"/>
                  <a:pt x="10826207" y="6600271"/>
                </a:cubicBezTo>
                <a:cubicBezTo>
                  <a:pt x="6668851" y="6755468"/>
                  <a:pt x="3386817" y="6763291"/>
                  <a:pt x="656265" y="6600271"/>
                </a:cubicBezTo>
                <a:cubicBezTo>
                  <a:pt x="298108" y="6542269"/>
                  <a:pt x="-33369" y="6325935"/>
                  <a:pt x="0" y="5944006"/>
                </a:cubicBezTo>
                <a:cubicBezTo>
                  <a:pt x="64656" y="5331509"/>
                  <a:pt x="-17807" y="2209990"/>
                  <a:pt x="0" y="656265"/>
                </a:cubicBezTo>
                <a:close/>
              </a:path>
              <a:path w="11482472" h="6600271" stroke="0" extrusionOk="0">
                <a:moveTo>
                  <a:pt x="0" y="656265"/>
                </a:moveTo>
                <a:cubicBezTo>
                  <a:pt x="-41929" y="267957"/>
                  <a:pt x="276879" y="6358"/>
                  <a:pt x="656265" y="0"/>
                </a:cubicBezTo>
                <a:cubicBezTo>
                  <a:pt x="4021307" y="132882"/>
                  <a:pt x="9174228" y="-84951"/>
                  <a:pt x="10826207" y="0"/>
                </a:cubicBezTo>
                <a:cubicBezTo>
                  <a:pt x="11150175" y="37575"/>
                  <a:pt x="11471114" y="356598"/>
                  <a:pt x="11482472" y="656265"/>
                </a:cubicBezTo>
                <a:cubicBezTo>
                  <a:pt x="11502659" y="2832003"/>
                  <a:pt x="11634952" y="4526370"/>
                  <a:pt x="11482472" y="5944006"/>
                </a:cubicBezTo>
                <a:cubicBezTo>
                  <a:pt x="11511257" y="6309866"/>
                  <a:pt x="11201311" y="6574219"/>
                  <a:pt x="10826207" y="6600271"/>
                </a:cubicBezTo>
                <a:cubicBezTo>
                  <a:pt x="6953368" y="6687910"/>
                  <a:pt x="4067927" y="6527592"/>
                  <a:pt x="656265" y="6600271"/>
                </a:cubicBezTo>
                <a:cubicBezTo>
                  <a:pt x="286346" y="6529000"/>
                  <a:pt x="-14554" y="6326677"/>
                  <a:pt x="0" y="5944006"/>
                </a:cubicBezTo>
                <a:cubicBezTo>
                  <a:pt x="-38581" y="4869907"/>
                  <a:pt x="63341" y="3022254"/>
                  <a:pt x="0" y="656265"/>
                </a:cubicBezTo>
                <a:close/>
              </a:path>
            </a:pathLst>
          </a:custGeom>
          <a:solidFill>
            <a:schemeClr val="bg1"/>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Rounded Corners 15">
            <a:extLst>
              <a:ext uri="{FF2B5EF4-FFF2-40B4-BE49-F238E27FC236}">
                <a16:creationId xmlns:a16="http://schemas.microsoft.com/office/drawing/2014/main" xmlns="" id="{048818DB-A3EE-22DB-CC44-32582730FD43}"/>
              </a:ext>
            </a:extLst>
          </p:cNvPr>
          <p:cNvSpPr/>
          <p:nvPr/>
        </p:nvSpPr>
        <p:spPr>
          <a:xfrm>
            <a:off x="786900" y="719562"/>
            <a:ext cx="10648950" cy="5353050"/>
          </a:xfrm>
          <a:prstGeom prst="roundRect">
            <a:avLst>
              <a:gd name="adj" fmla="val 10125"/>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c.	Em đã quan sát theo trình tự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	Từ xa đến gần.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	Từ ngoài vào trong.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	Từ trên xuống dưới.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d.	Em đã sử dụng những giác quan nào để quan sát?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966657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xmlns="" id="{9931CF34-42B2-D832-57A2-5350BA91F7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256ECC53-8FAB-4C58-6276-0218616970FF}"/>
              </a:ext>
            </a:extLst>
          </p:cNvPr>
          <p:cNvSpPr/>
          <p:nvPr/>
        </p:nvSpPr>
        <p:spPr>
          <a:xfrm>
            <a:off x="1693342" y="168926"/>
            <a:ext cx="8585200" cy="117061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xmlns="" id="{904DD2D1-2E91-BC21-06C8-3BB559D78E02}"/>
              </a:ext>
            </a:extLst>
          </p:cNvPr>
          <p:cNvSpPr txBox="1">
            <a:spLocks/>
          </p:cNvSpPr>
          <p:nvPr/>
        </p:nvSpPr>
        <p:spPr>
          <a:xfrm>
            <a:off x="642730" y="32656"/>
            <a:ext cx="10906540" cy="1144746"/>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UTM Edwardian" panose="02040603050506020204" pitchFamily="18" charset="0"/>
                <a:ea typeface="+mj-ea"/>
                <a:cs typeface="+mj-cs"/>
              </a:rPr>
              <a:t>Thứ</a:t>
            </a:r>
            <a:r>
              <a:rPr kumimoji="0" lang="en-US" sz="6000" b="0" i="0" u="none" strike="noStrike" kern="1200" cap="none" spc="0" normalizeH="0" baseline="0" noProof="0" dirty="0">
                <a:ln>
                  <a:noFill/>
                </a:ln>
                <a:solidFill>
                  <a:prstClr val="black"/>
                </a:solidFill>
                <a:effectLst/>
                <a:uLnTx/>
                <a:uFillTx/>
                <a:latin typeface="UTM Edwardian" panose="02040603050506020204" pitchFamily="18" charset="0"/>
                <a:ea typeface="+mj-ea"/>
                <a:cs typeface="+mj-cs"/>
              </a:rPr>
              <a:t> …… </a:t>
            </a:r>
            <a:r>
              <a:rPr kumimoji="0" lang="en-US" sz="6000" b="0" i="0" u="none" strike="noStrike" kern="1200" cap="none" spc="0" normalizeH="0" baseline="0" noProof="0" dirty="0" err="1">
                <a:ln>
                  <a:noFill/>
                </a:ln>
                <a:solidFill>
                  <a:prstClr val="black"/>
                </a:solidFill>
                <a:effectLst/>
                <a:uLnTx/>
                <a:uFillTx/>
                <a:latin typeface="UTM Edwardian" panose="02040603050506020204" pitchFamily="18" charset="0"/>
                <a:ea typeface="+mj-ea"/>
                <a:cs typeface="+mj-cs"/>
              </a:rPr>
              <a:t>ngày</a:t>
            </a:r>
            <a:r>
              <a:rPr kumimoji="0" lang="en-US" sz="6000" b="0" i="0" u="none" strike="noStrike" kern="1200" cap="none" spc="0" normalizeH="0" baseline="0" noProof="0" dirty="0">
                <a:ln>
                  <a:noFill/>
                </a:ln>
                <a:solidFill>
                  <a:prstClr val="black"/>
                </a:solidFill>
                <a:effectLst/>
                <a:uLnTx/>
                <a:uFillTx/>
                <a:latin typeface="UTM Edwardian" panose="02040603050506020204" pitchFamily="18" charset="0"/>
                <a:ea typeface="+mj-ea"/>
                <a:cs typeface="+mj-cs"/>
              </a:rPr>
              <a:t> …. </a:t>
            </a:r>
            <a:r>
              <a:rPr kumimoji="0" lang="en-US" sz="6000" b="0" i="0" u="none" strike="noStrike" kern="1200" cap="none" spc="0" normalizeH="0" baseline="0" noProof="0" dirty="0" err="1">
                <a:ln>
                  <a:noFill/>
                </a:ln>
                <a:solidFill>
                  <a:prstClr val="black"/>
                </a:solidFill>
                <a:effectLst/>
                <a:uLnTx/>
                <a:uFillTx/>
                <a:latin typeface="UTM Edwardian" panose="02040603050506020204" pitchFamily="18" charset="0"/>
                <a:ea typeface="+mj-ea"/>
                <a:cs typeface="+mj-cs"/>
              </a:rPr>
              <a:t>tháng</a:t>
            </a:r>
            <a:r>
              <a:rPr kumimoji="0" lang="en-US" sz="6000" b="0" i="0" u="none" strike="noStrike" kern="1200" cap="none" spc="0" normalizeH="0" baseline="0" noProof="0" dirty="0">
                <a:ln>
                  <a:noFill/>
                </a:ln>
                <a:solidFill>
                  <a:prstClr val="black"/>
                </a:solidFill>
                <a:effectLst/>
                <a:uLnTx/>
                <a:uFillTx/>
                <a:latin typeface="UTM Edwardian" panose="02040603050506020204" pitchFamily="18" charset="0"/>
                <a:ea typeface="+mj-ea"/>
                <a:cs typeface="+mj-cs"/>
              </a:rPr>
              <a:t> …. </a:t>
            </a:r>
            <a:r>
              <a:rPr kumimoji="0" lang="en-US" sz="6000" b="0" i="0" u="none" strike="noStrike" kern="1200" cap="none" spc="0" normalizeH="0" baseline="0" noProof="0" dirty="0" err="1">
                <a:ln>
                  <a:noFill/>
                </a:ln>
                <a:solidFill>
                  <a:prstClr val="black"/>
                </a:solidFill>
                <a:effectLst/>
                <a:uLnTx/>
                <a:uFillTx/>
                <a:latin typeface="UTM Edwardian" panose="02040603050506020204" pitchFamily="18" charset="0"/>
                <a:ea typeface="+mj-ea"/>
                <a:cs typeface="+mj-cs"/>
              </a:rPr>
              <a:t>năm</a:t>
            </a:r>
            <a:r>
              <a:rPr kumimoji="0" lang="en-US" sz="6000" b="0" i="0" u="none" strike="noStrike" kern="1200" cap="none" spc="0" normalizeH="0" baseline="0" noProof="0" dirty="0">
                <a:ln>
                  <a:noFill/>
                </a:ln>
                <a:solidFill>
                  <a:prstClr val="black"/>
                </a:solidFill>
                <a:effectLst/>
                <a:uLnTx/>
                <a:uFillTx/>
                <a:latin typeface="UTM Edwardian" panose="02040603050506020204" pitchFamily="18" charset="0"/>
                <a:ea typeface="+mj-ea"/>
                <a:cs typeface="+mj-cs"/>
              </a:rPr>
              <a:t>….</a:t>
            </a:r>
            <a:endParaRPr kumimoji="0" lang="en-US" sz="6000" b="0" i="0" u="none" strike="noStrike" kern="1200" cap="none" spc="0" normalizeH="0" baseline="0" noProof="0" dirty="0">
              <a:ln>
                <a:noFill/>
              </a:ln>
              <a:solidFill>
                <a:prstClr val="black"/>
              </a:solidFill>
              <a:effectLst/>
              <a:uLnTx/>
              <a:uFillTx/>
              <a:latin typeface="iCiel Pony" panose="02000000000000000000" pitchFamily="2" charset="0"/>
              <a:ea typeface="+mj-ea"/>
              <a:cs typeface="+mj-cs"/>
            </a:endParaRPr>
          </a:p>
        </p:txBody>
      </p:sp>
      <p:pic>
        <p:nvPicPr>
          <p:cNvPr id="2" name="Picture 1">
            <a:extLst>
              <a:ext uri="{FF2B5EF4-FFF2-40B4-BE49-F238E27FC236}">
                <a16:creationId xmlns:a16="http://schemas.microsoft.com/office/drawing/2014/main" xmlns="" id="{378FC032-2FFC-2787-DFC1-62099AA0301F}"/>
              </a:ext>
            </a:extLst>
          </p:cNvPr>
          <p:cNvPicPr>
            <a:picLocks noChangeAspect="1"/>
          </p:cNvPicPr>
          <p:nvPr/>
        </p:nvPicPr>
        <p:blipFill>
          <a:blip r:embed="rId3"/>
          <a:stretch>
            <a:fillRect/>
          </a:stretch>
        </p:blipFill>
        <p:spPr>
          <a:xfrm>
            <a:off x="1261453" y="1493265"/>
            <a:ext cx="9669094" cy="5249111"/>
          </a:xfrm>
          <a:prstGeom prst="rect">
            <a:avLst/>
          </a:prstGeom>
        </p:spPr>
      </p:pic>
    </p:spTree>
    <p:extLst>
      <p:ext uri="{BB962C8B-B14F-4D97-AF65-F5344CB8AC3E}">
        <p14:creationId xmlns:p14="http://schemas.microsoft.com/office/powerpoint/2010/main" val="383586014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eer in a forest&#10;&#10;Description automatically generated">
            <a:extLst>
              <a:ext uri="{FF2B5EF4-FFF2-40B4-BE49-F238E27FC236}">
                <a16:creationId xmlns:a16="http://schemas.microsoft.com/office/drawing/2014/main" xmlns="" id="{03B971C7-D931-B8A7-4B51-1ABA76040D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05"/>
          <a:stretch/>
        </p:blipFill>
        <p:spPr>
          <a:xfrm>
            <a:off x="-2086" y="0"/>
            <a:ext cx="12192000" cy="6792177"/>
          </a:xfrm>
          <a:prstGeom prst="rect">
            <a:avLst/>
          </a:prstGeom>
        </p:spPr>
      </p:pic>
      <p:sp>
        <p:nvSpPr>
          <p:cNvPr id="3" name="Rectangle: Rounded Corners 7">
            <a:extLst>
              <a:ext uri="{FF2B5EF4-FFF2-40B4-BE49-F238E27FC236}">
                <a16:creationId xmlns:a16="http://schemas.microsoft.com/office/drawing/2014/main" xmlns="" id="{7C9B5B1C-99A1-F28C-36CE-D311E37250F7}"/>
              </a:ext>
            </a:extLst>
          </p:cNvPr>
          <p:cNvSpPr/>
          <p:nvPr/>
        </p:nvSpPr>
        <p:spPr>
          <a:xfrm>
            <a:off x="370139" y="95952"/>
            <a:ext cx="11482472" cy="6600271"/>
          </a:xfrm>
          <a:custGeom>
            <a:avLst/>
            <a:gdLst>
              <a:gd name="connsiteX0" fmla="*/ 0 w 11482472"/>
              <a:gd name="connsiteY0" fmla="*/ 656265 h 6600271"/>
              <a:gd name="connsiteX1" fmla="*/ 656265 w 11482472"/>
              <a:gd name="connsiteY1" fmla="*/ 0 h 6600271"/>
              <a:gd name="connsiteX2" fmla="*/ 10826207 w 11482472"/>
              <a:gd name="connsiteY2" fmla="*/ 0 h 6600271"/>
              <a:gd name="connsiteX3" fmla="*/ 11482472 w 11482472"/>
              <a:gd name="connsiteY3" fmla="*/ 656265 h 6600271"/>
              <a:gd name="connsiteX4" fmla="*/ 11482472 w 11482472"/>
              <a:gd name="connsiteY4" fmla="*/ 5944006 h 6600271"/>
              <a:gd name="connsiteX5" fmla="*/ 10826207 w 11482472"/>
              <a:gd name="connsiteY5" fmla="*/ 6600271 h 6600271"/>
              <a:gd name="connsiteX6" fmla="*/ 656265 w 11482472"/>
              <a:gd name="connsiteY6" fmla="*/ 6600271 h 6600271"/>
              <a:gd name="connsiteX7" fmla="*/ 0 w 11482472"/>
              <a:gd name="connsiteY7" fmla="*/ 5944006 h 6600271"/>
              <a:gd name="connsiteX8" fmla="*/ 0 w 11482472"/>
              <a:gd name="connsiteY8" fmla="*/ 656265 h 660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472" h="6600271" fill="none" extrusionOk="0">
                <a:moveTo>
                  <a:pt x="0" y="656265"/>
                </a:moveTo>
                <a:cubicBezTo>
                  <a:pt x="-67554" y="282894"/>
                  <a:pt x="327197" y="27296"/>
                  <a:pt x="656265" y="0"/>
                </a:cubicBezTo>
                <a:cubicBezTo>
                  <a:pt x="5571872" y="130954"/>
                  <a:pt x="8253683" y="43574"/>
                  <a:pt x="10826207" y="0"/>
                </a:cubicBezTo>
                <a:cubicBezTo>
                  <a:pt x="11193127" y="6894"/>
                  <a:pt x="11490955" y="304212"/>
                  <a:pt x="11482472" y="656265"/>
                </a:cubicBezTo>
                <a:cubicBezTo>
                  <a:pt x="11332033" y="1336701"/>
                  <a:pt x="11568351" y="4778842"/>
                  <a:pt x="11482472" y="5944006"/>
                </a:cubicBezTo>
                <a:cubicBezTo>
                  <a:pt x="11450619" y="6311682"/>
                  <a:pt x="11149950" y="6573568"/>
                  <a:pt x="10826207" y="6600271"/>
                </a:cubicBezTo>
                <a:cubicBezTo>
                  <a:pt x="6668851" y="6755468"/>
                  <a:pt x="3386817" y="6763291"/>
                  <a:pt x="656265" y="6600271"/>
                </a:cubicBezTo>
                <a:cubicBezTo>
                  <a:pt x="298108" y="6542269"/>
                  <a:pt x="-33369" y="6325935"/>
                  <a:pt x="0" y="5944006"/>
                </a:cubicBezTo>
                <a:cubicBezTo>
                  <a:pt x="64656" y="5331509"/>
                  <a:pt x="-17807" y="2209990"/>
                  <a:pt x="0" y="656265"/>
                </a:cubicBezTo>
                <a:close/>
              </a:path>
              <a:path w="11482472" h="6600271" stroke="0" extrusionOk="0">
                <a:moveTo>
                  <a:pt x="0" y="656265"/>
                </a:moveTo>
                <a:cubicBezTo>
                  <a:pt x="-41929" y="267957"/>
                  <a:pt x="276879" y="6358"/>
                  <a:pt x="656265" y="0"/>
                </a:cubicBezTo>
                <a:cubicBezTo>
                  <a:pt x="4021307" y="132882"/>
                  <a:pt x="9174228" y="-84951"/>
                  <a:pt x="10826207" y="0"/>
                </a:cubicBezTo>
                <a:cubicBezTo>
                  <a:pt x="11150175" y="37575"/>
                  <a:pt x="11471114" y="356598"/>
                  <a:pt x="11482472" y="656265"/>
                </a:cubicBezTo>
                <a:cubicBezTo>
                  <a:pt x="11502659" y="2832003"/>
                  <a:pt x="11634952" y="4526370"/>
                  <a:pt x="11482472" y="5944006"/>
                </a:cubicBezTo>
                <a:cubicBezTo>
                  <a:pt x="11511257" y="6309866"/>
                  <a:pt x="11201311" y="6574219"/>
                  <a:pt x="10826207" y="6600271"/>
                </a:cubicBezTo>
                <a:cubicBezTo>
                  <a:pt x="6953368" y="6687910"/>
                  <a:pt x="4067927" y="6527592"/>
                  <a:pt x="656265" y="6600271"/>
                </a:cubicBezTo>
                <a:cubicBezTo>
                  <a:pt x="286346" y="6529000"/>
                  <a:pt x="-14554" y="6326677"/>
                  <a:pt x="0" y="5944006"/>
                </a:cubicBezTo>
                <a:cubicBezTo>
                  <a:pt x="-38581" y="4869907"/>
                  <a:pt x="63341" y="3022254"/>
                  <a:pt x="0" y="656265"/>
                </a:cubicBezTo>
                <a:close/>
              </a:path>
            </a:pathLst>
          </a:custGeom>
          <a:solidFill>
            <a:schemeClr val="bg1"/>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Rounded Corners 15">
            <a:extLst>
              <a:ext uri="{FF2B5EF4-FFF2-40B4-BE49-F238E27FC236}">
                <a16:creationId xmlns:a16="http://schemas.microsoft.com/office/drawing/2014/main" xmlns="" id="{048818DB-A3EE-22DB-CC44-32582730FD43}"/>
              </a:ext>
            </a:extLst>
          </p:cNvPr>
          <p:cNvSpPr/>
          <p:nvPr/>
        </p:nvSpPr>
        <p:spPr>
          <a:xfrm>
            <a:off x="800100" y="378805"/>
            <a:ext cx="10648950" cy="6060095"/>
          </a:xfrm>
          <a:prstGeom prst="roundRect">
            <a:avLst>
              <a:gd name="adj" fmla="val 10125"/>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e.</a:t>
            </a:r>
            <a:r>
              <a:rPr kumimoji="0" lang="en-US"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Ở mỗi vị trí hoặc thời điểm quan sát, cảnh vật có những đặc điểm gì</a:t>
            </a:r>
            <a:r>
              <a:rPr kumimoji="0" lang="en-US"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rPr>
              <a:t> </a:t>
            </a:r>
            <a:r>
              <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nổi bật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a:solidFill>
                <a:sysClr val="windowText" lastClr="000000"/>
              </a:solidFill>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a:solidFill>
                <a:sysClr val="windowText" lastClr="000000"/>
              </a:solidFill>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a:solidFill>
                <a:sysClr val="windowText" lastClr="000000"/>
              </a:solidFill>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sysClr val="windowText" lastClr="000000"/>
              </a:solidFill>
              <a:effectLst/>
              <a:uLnTx/>
              <a:uFillTx/>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CE6302F2-3202-6A7C-EFFD-CA66B49F268C}"/>
              </a:ext>
            </a:extLst>
          </p:cNvPr>
          <p:cNvPicPr>
            <a:picLocks noChangeAspect="1"/>
          </p:cNvPicPr>
          <p:nvPr/>
        </p:nvPicPr>
        <p:blipFill>
          <a:blip r:embed="rId3"/>
          <a:stretch>
            <a:fillRect/>
          </a:stretch>
        </p:blipFill>
        <p:spPr>
          <a:xfrm>
            <a:off x="1513576" y="1631239"/>
            <a:ext cx="9164848" cy="4807661"/>
          </a:xfrm>
          <a:prstGeom prst="rect">
            <a:avLst/>
          </a:prstGeom>
        </p:spPr>
      </p:pic>
    </p:spTree>
    <p:extLst>
      <p:ext uri="{BB962C8B-B14F-4D97-AF65-F5344CB8AC3E}">
        <p14:creationId xmlns:p14="http://schemas.microsoft.com/office/powerpoint/2010/main" val="57930633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eer in a forest&#10;&#10;Description automatically generated">
            <a:extLst>
              <a:ext uri="{FF2B5EF4-FFF2-40B4-BE49-F238E27FC236}">
                <a16:creationId xmlns:a16="http://schemas.microsoft.com/office/drawing/2014/main" xmlns="" id="{03B971C7-D931-B8A7-4B51-1ABA76040D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05"/>
          <a:stretch/>
        </p:blipFill>
        <p:spPr>
          <a:xfrm>
            <a:off x="-2086" y="0"/>
            <a:ext cx="12192000" cy="6792177"/>
          </a:xfrm>
          <a:prstGeom prst="rect">
            <a:avLst/>
          </a:prstGeom>
        </p:spPr>
      </p:pic>
      <p:sp>
        <p:nvSpPr>
          <p:cNvPr id="3" name="Rectangle: Rounded Corners 7">
            <a:extLst>
              <a:ext uri="{FF2B5EF4-FFF2-40B4-BE49-F238E27FC236}">
                <a16:creationId xmlns:a16="http://schemas.microsoft.com/office/drawing/2014/main" xmlns="" id="{7C9B5B1C-99A1-F28C-36CE-D311E37250F7}"/>
              </a:ext>
            </a:extLst>
          </p:cNvPr>
          <p:cNvSpPr/>
          <p:nvPr/>
        </p:nvSpPr>
        <p:spPr>
          <a:xfrm>
            <a:off x="370139" y="95952"/>
            <a:ext cx="11482472" cy="6600271"/>
          </a:xfrm>
          <a:custGeom>
            <a:avLst/>
            <a:gdLst>
              <a:gd name="connsiteX0" fmla="*/ 0 w 11482472"/>
              <a:gd name="connsiteY0" fmla="*/ 656265 h 6600271"/>
              <a:gd name="connsiteX1" fmla="*/ 656265 w 11482472"/>
              <a:gd name="connsiteY1" fmla="*/ 0 h 6600271"/>
              <a:gd name="connsiteX2" fmla="*/ 10826207 w 11482472"/>
              <a:gd name="connsiteY2" fmla="*/ 0 h 6600271"/>
              <a:gd name="connsiteX3" fmla="*/ 11482472 w 11482472"/>
              <a:gd name="connsiteY3" fmla="*/ 656265 h 6600271"/>
              <a:gd name="connsiteX4" fmla="*/ 11482472 w 11482472"/>
              <a:gd name="connsiteY4" fmla="*/ 5944006 h 6600271"/>
              <a:gd name="connsiteX5" fmla="*/ 10826207 w 11482472"/>
              <a:gd name="connsiteY5" fmla="*/ 6600271 h 6600271"/>
              <a:gd name="connsiteX6" fmla="*/ 656265 w 11482472"/>
              <a:gd name="connsiteY6" fmla="*/ 6600271 h 6600271"/>
              <a:gd name="connsiteX7" fmla="*/ 0 w 11482472"/>
              <a:gd name="connsiteY7" fmla="*/ 5944006 h 6600271"/>
              <a:gd name="connsiteX8" fmla="*/ 0 w 11482472"/>
              <a:gd name="connsiteY8" fmla="*/ 656265 h 660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472" h="6600271" fill="none" extrusionOk="0">
                <a:moveTo>
                  <a:pt x="0" y="656265"/>
                </a:moveTo>
                <a:cubicBezTo>
                  <a:pt x="-67554" y="282894"/>
                  <a:pt x="327197" y="27296"/>
                  <a:pt x="656265" y="0"/>
                </a:cubicBezTo>
                <a:cubicBezTo>
                  <a:pt x="5571872" y="130954"/>
                  <a:pt x="8253683" y="43574"/>
                  <a:pt x="10826207" y="0"/>
                </a:cubicBezTo>
                <a:cubicBezTo>
                  <a:pt x="11193127" y="6894"/>
                  <a:pt x="11490955" y="304212"/>
                  <a:pt x="11482472" y="656265"/>
                </a:cubicBezTo>
                <a:cubicBezTo>
                  <a:pt x="11332033" y="1336701"/>
                  <a:pt x="11568351" y="4778842"/>
                  <a:pt x="11482472" y="5944006"/>
                </a:cubicBezTo>
                <a:cubicBezTo>
                  <a:pt x="11450619" y="6311682"/>
                  <a:pt x="11149950" y="6573568"/>
                  <a:pt x="10826207" y="6600271"/>
                </a:cubicBezTo>
                <a:cubicBezTo>
                  <a:pt x="6668851" y="6755468"/>
                  <a:pt x="3386817" y="6763291"/>
                  <a:pt x="656265" y="6600271"/>
                </a:cubicBezTo>
                <a:cubicBezTo>
                  <a:pt x="298108" y="6542269"/>
                  <a:pt x="-33369" y="6325935"/>
                  <a:pt x="0" y="5944006"/>
                </a:cubicBezTo>
                <a:cubicBezTo>
                  <a:pt x="64656" y="5331509"/>
                  <a:pt x="-17807" y="2209990"/>
                  <a:pt x="0" y="656265"/>
                </a:cubicBezTo>
                <a:close/>
              </a:path>
              <a:path w="11482472" h="6600271" stroke="0" extrusionOk="0">
                <a:moveTo>
                  <a:pt x="0" y="656265"/>
                </a:moveTo>
                <a:cubicBezTo>
                  <a:pt x="-41929" y="267957"/>
                  <a:pt x="276879" y="6358"/>
                  <a:pt x="656265" y="0"/>
                </a:cubicBezTo>
                <a:cubicBezTo>
                  <a:pt x="4021307" y="132882"/>
                  <a:pt x="9174228" y="-84951"/>
                  <a:pt x="10826207" y="0"/>
                </a:cubicBezTo>
                <a:cubicBezTo>
                  <a:pt x="11150175" y="37575"/>
                  <a:pt x="11471114" y="356598"/>
                  <a:pt x="11482472" y="656265"/>
                </a:cubicBezTo>
                <a:cubicBezTo>
                  <a:pt x="11502659" y="2832003"/>
                  <a:pt x="11634952" y="4526370"/>
                  <a:pt x="11482472" y="5944006"/>
                </a:cubicBezTo>
                <a:cubicBezTo>
                  <a:pt x="11511257" y="6309866"/>
                  <a:pt x="11201311" y="6574219"/>
                  <a:pt x="10826207" y="6600271"/>
                </a:cubicBezTo>
                <a:cubicBezTo>
                  <a:pt x="6953368" y="6687910"/>
                  <a:pt x="4067927" y="6527592"/>
                  <a:pt x="656265" y="6600271"/>
                </a:cubicBezTo>
                <a:cubicBezTo>
                  <a:pt x="286346" y="6529000"/>
                  <a:pt x="-14554" y="6326677"/>
                  <a:pt x="0" y="5944006"/>
                </a:cubicBezTo>
                <a:cubicBezTo>
                  <a:pt x="-38581" y="4869907"/>
                  <a:pt x="63341" y="3022254"/>
                  <a:pt x="0" y="656265"/>
                </a:cubicBezTo>
                <a:close/>
              </a:path>
            </a:pathLst>
          </a:custGeom>
          <a:solidFill>
            <a:schemeClr val="bg1"/>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Rounded Corners 15">
            <a:extLst>
              <a:ext uri="{FF2B5EF4-FFF2-40B4-BE49-F238E27FC236}">
                <a16:creationId xmlns:a16="http://schemas.microsoft.com/office/drawing/2014/main" xmlns="" id="{048818DB-A3EE-22DB-CC44-32582730FD43}"/>
              </a:ext>
            </a:extLst>
          </p:cNvPr>
          <p:cNvSpPr/>
          <p:nvPr/>
        </p:nvSpPr>
        <p:spPr>
          <a:xfrm>
            <a:off x="800100" y="378805"/>
            <a:ext cx="10648950" cy="6060095"/>
          </a:xfrm>
          <a:prstGeom prst="roundRect">
            <a:avLst>
              <a:gd name="adj" fmla="val 10125"/>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Calibri" panose="020F0502020204030204" pitchFamily="34" charset="0"/>
              </a:rPr>
              <a:t>LÀM VÀO VỞ BÀI TẬP</a:t>
            </a:r>
            <a:endParaRPr kumimoji="0" lang="en-US" sz="36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ysClr val="windowText" lastClr="000000"/>
              </a:solidFill>
              <a:effectLst/>
              <a:uLnTx/>
              <a:uFillTx/>
              <a:latin typeface="Aptos" panose="02110004020202020204"/>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ysClr val="windowText" lastClr="000000"/>
              </a:solidFill>
              <a:effectLst/>
              <a:uLnTx/>
              <a:uFillTx/>
              <a:latin typeface="Aptos" panose="02110004020202020204"/>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ysClr val="windowText" lastClr="000000"/>
              </a:solidFill>
              <a:effectLst/>
              <a:uLnTx/>
              <a:uFillTx/>
              <a:latin typeface="Aptos" panose="02110004020202020204"/>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ysClr val="windowText" lastClr="000000"/>
              </a:solidFill>
              <a:effectLst/>
              <a:uLnTx/>
              <a:uFillTx/>
              <a:latin typeface="Aptos" panose="02110004020202020204"/>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ysClr val="windowText" lastClr="000000"/>
              </a:solidFill>
              <a:effectLst/>
              <a:uLnTx/>
              <a:uFillTx/>
              <a:latin typeface="Aptos" panose="02110004020202020204"/>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ysClr val="windowText" lastClr="000000"/>
              </a:solidFill>
              <a:effectLst/>
              <a:uLnTx/>
              <a:uFillTx/>
              <a:latin typeface="Aptos" panose="02110004020202020204"/>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ysClr val="windowText" lastClr="000000"/>
              </a:solidFill>
              <a:effectLst/>
              <a:uLnTx/>
              <a:uFillTx/>
              <a:latin typeface="Aptos" panose="02110004020202020204"/>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ysClr val="windowText" lastClr="000000"/>
              </a:solidFill>
              <a:effectLst/>
              <a:uLnTx/>
              <a:uFillTx/>
              <a:latin typeface="Aptos" panose="02110004020202020204"/>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ysClr val="windowText" lastClr="000000"/>
              </a:solidFill>
              <a:effectLst/>
              <a:uLnTx/>
              <a:uFillTx/>
              <a:latin typeface="Aptos" panose="02110004020202020204"/>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Calibri" panose="020F0502020204030204" pitchFamily="34" charset="0"/>
            </a:endParaRPr>
          </a:p>
        </p:txBody>
      </p:sp>
      <p:pic>
        <p:nvPicPr>
          <p:cNvPr id="4" name="Picture 2" descr="Hình ảnh Cậu Bé Học Trên Bàn Hoạt Hình PNG , Ngồi, Dễ Thương, Tính Cách PNG  và Vector với nền trong suốt để tải xuống miễn phí">
            <a:extLst>
              <a:ext uri="{FF2B5EF4-FFF2-40B4-BE49-F238E27FC236}">
                <a16:creationId xmlns:a16="http://schemas.microsoft.com/office/drawing/2014/main" xmlns="" id="{CC596473-4687-3F78-F963-EBA3FC53A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025" y="1252538"/>
            <a:ext cx="3295100" cy="505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63722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nimals in a forest&#10;&#10;Description automatically generated">
            <a:extLst>
              <a:ext uri="{FF2B5EF4-FFF2-40B4-BE49-F238E27FC236}">
                <a16:creationId xmlns:a16="http://schemas.microsoft.com/office/drawing/2014/main" xmlns="" id="{426030CE-2408-21D7-1DA4-03573D8A8C1E}"/>
              </a:ext>
            </a:extLst>
          </p:cNvPr>
          <p:cNvPicPr>
            <a:picLocks noChangeAspect="1"/>
          </p:cNvPicPr>
          <p:nvPr/>
        </p:nvPicPr>
        <p:blipFill rotWithShape="1">
          <a:blip r:embed="rId2">
            <a:extLst>
              <a:ext uri="{28A0092B-C50C-407E-A947-70E740481C1C}">
                <a14:useLocalDpi xmlns:a14="http://schemas.microsoft.com/office/drawing/2010/main" val="0"/>
              </a:ext>
            </a:extLst>
          </a:blip>
          <a:srcRect t="40490"/>
          <a:stretch/>
        </p:blipFill>
        <p:spPr>
          <a:xfrm>
            <a:off x="0" y="-1"/>
            <a:ext cx="12192000" cy="7255465"/>
          </a:xfrm>
          <a:prstGeom prst="rect">
            <a:avLst/>
          </a:prstGeom>
        </p:spPr>
      </p:pic>
      <p:sp>
        <p:nvSpPr>
          <p:cNvPr id="2" name="TextBox 1">
            <a:extLst>
              <a:ext uri="{FF2B5EF4-FFF2-40B4-BE49-F238E27FC236}">
                <a16:creationId xmlns:a16="http://schemas.microsoft.com/office/drawing/2014/main" xmlns="" id="{508AA1D4-6596-7964-6099-E4C7AA4BDE0C}"/>
              </a:ext>
            </a:extLst>
          </p:cNvPr>
          <p:cNvSpPr txBox="1"/>
          <p:nvPr/>
        </p:nvSpPr>
        <p:spPr>
          <a:xfrm>
            <a:off x="2751820" y="1054464"/>
            <a:ext cx="6366780" cy="1323439"/>
          </a:xfrm>
          <a:prstGeom prst="rect">
            <a:avLst/>
          </a:prstGeom>
          <a:noFill/>
        </p:spPr>
        <p:txBody>
          <a:bodyPr wrap="square" rtlCol="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dirty="0" err="1">
                <a:ln w="219075">
                  <a:solidFill>
                    <a:schemeClr val="bg1"/>
                  </a:solidFill>
                </a:ln>
                <a:solidFill>
                  <a:schemeClr val="bg1"/>
                </a:solidFill>
                <a:latin typeface="UTM Mother" panose="02040603050506020204" pitchFamily="18" charset="0"/>
                <a:ea typeface="White Xmas PERSONAL USE" pitchFamily="50" charset="0"/>
              </a:rPr>
              <a:t>Vận</a:t>
            </a:r>
            <a:r>
              <a:rPr lang="en-US" sz="8000" dirty="0">
                <a:ln w="219075">
                  <a:solidFill>
                    <a:schemeClr val="bg1"/>
                  </a:solidFill>
                </a:ln>
                <a:solidFill>
                  <a:schemeClr val="bg1"/>
                </a:solidFill>
                <a:latin typeface="UTM Mother" panose="02040603050506020204" pitchFamily="18" charset="0"/>
                <a:ea typeface="White Xmas PERSONAL USE" pitchFamily="50" charset="0"/>
              </a:rPr>
              <a:t> </a:t>
            </a:r>
            <a:r>
              <a:rPr lang="en-US" sz="8000" dirty="0" err="1">
                <a:ln w="219075">
                  <a:solidFill>
                    <a:schemeClr val="bg1"/>
                  </a:solidFill>
                </a:ln>
                <a:solidFill>
                  <a:schemeClr val="bg1"/>
                </a:solidFill>
                <a:latin typeface="UTM Mother" panose="02040603050506020204" pitchFamily="18" charset="0"/>
                <a:ea typeface="White Xmas PERSONAL USE" pitchFamily="50" charset="0"/>
              </a:rPr>
              <a:t>dụng</a:t>
            </a:r>
            <a:endParaRPr kumimoji="0" lang="en-US" sz="8000" b="0" i="0" u="none" strike="noStrike" kern="1200" cap="none" spc="0" normalizeH="0" baseline="0" noProof="0" dirty="0">
              <a:ln w="219075">
                <a:solidFill>
                  <a:schemeClr val="bg1"/>
                </a:solidFill>
              </a:ln>
              <a:solidFill>
                <a:schemeClr val="bg1"/>
              </a:solidFill>
              <a:effectLst/>
              <a:uLnTx/>
              <a:uFillTx/>
              <a:latin typeface="UTM Mother" panose="02040603050506020204" pitchFamily="18" charset="0"/>
              <a:ea typeface="White Xmas PERSONAL USE" pitchFamily="50" charset="0"/>
            </a:endParaRPr>
          </a:p>
        </p:txBody>
      </p:sp>
      <p:sp>
        <p:nvSpPr>
          <p:cNvPr id="4" name="TextBox 3">
            <a:extLst>
              <a:ext uri="{FF2B5EF4-FFF2-40B4-BE49-F238E27FC236}">
                <a16:creationId xmlns:a16="http://schemas.microsoft.com/office/drawing/2014/main" xmlns="" id="{36ED5067-7913-B592-B0ED-353B9344A915}"/>
              </a:ext>
            </a:extLst>
          </p:cNvPr>
          <p:cNvSpPr txBox="1"/>
          <p:nvPr/>
        </p:nvSpPr>
        <p:spPr>
          <a:xfrm>
            <a:off x="2751820" y="1054463"/>
            <a:ext cx="6366780" cy="1323439"/>
          </a:xfrm>
          <a:prstGeom prst="rect">
            <a:avLst/>
          </a:prstGeom>
          <a:noFill/>
        </p:spPr>
        <p:txBody>
          <a:bodyPr wrap="square" rtlCol="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dirty="0" err="1">
                <a:solidFill>
                  <a:srgbClr val="FF0000"/>
                </a:solidFill>
                <a:latin typeface="UTM Mother" panose="02040603050506020204" pitchFamily="18" charset="0"/>
                <a:ea typeface="White Xmas PERSONAL USE" pitchFamily="50" charset="0"/>
              </a:rPr>
              <a:t>Vận</a:t>
            </a:r>
            <a:r>
              <a:rPr lang="en-US" sz="8000" dirty="0">
                <a:solidFill>
                  <a:srgbClr val="FF0000"/>
                </a:solidFill>
                <a:latin typeface="UTM Mother" panose="02040603050506020204" pitchFamily="18" charset="0"/>
                <a:ea typeface="White Xmas PERSONAL USE" pitchFamily="50" charset="0"/>
              </a:rPr>
              <a:t> </a:t>
            </a:r>
            <a:r>
              <a:rPr lang="en-US" sz="8000" dirty="0" err="1">
                <a:solidFill>
                  <a:srgbClr val="FF0000"/>
                </a:solidFill>
                <a:latin typeface="UTM Mother" panose="02040603050506020204" pitchFamily="18" charset="0"/>
                <a:ea typeface="White Xmas PERSONAL USE" pitchFamily="50" charset="0"/>
              </a:rPr>
              <a:t>dụng</a:t>
            </a:r>
            <a:endParaRPr kumimoji="0" lang="en-US" sz="8000" b="0" i="0" u="none" strike="noStrike" kern="1200" cap="none" spc="0" normalizeH="0" baseline="0" noProof="0" dirty="0">
              <a:ln>
                <a:noFill/>
              </a:ln>
              <a:solidFill>
                <a:srgbClr val="FF0000"/>
              </a:solidFill>
              <a:effectLst/>
              <a:uLnTx/>
              <a:uFillTx/>
              <a:latin typeface="UTM Mother" panose="02040603050506020204" pitchFamily="18" charset="0"/>
              <a:ea typeface="White Xmas PERSONAL USE" pitchFamily="50" charset="0"/>
            </a:endParaRPr>
          </a:p>
        </p:txBody>
      </p:sp>
    </p:spTree>
    <p:extLst>
      <p:ext uri="{BB962C8B-B14F-4D97-AF65-F5344CB8AC3E}">
        <p14:creationId xmlns:p14="http://schemas.microsoft.com/office/powerpoint/2010/main" val="1122949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eer in a forest&#10;&#10;Description automatically generated">
            <a:extLst>
              <a:ext uri="{FF2B5EF4-FFF2-40B4-BE49-F238E27FC236}">
                <a16:creationId xmlns:a16="http://schemas.microsoft.com/office/drawing/2014/main" xmlns="" id="{ED0F3FE3-1B82-F9B0-F79B-ADFB8931F3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4186"/>
            <a:ext cx="12192000" cy="8000661"/>
          </a:xfrm>
          <a:prstGeom prst="rect">
            <a:avLst/>
          </a:prstGeom>
        </p:spPr>
      </p:pic>
      <p:sp>
        <p:nvSpPr>
          <p:cNvPr id="3" name="Rectangle: Rounded Corners 7">
            <a:extLst>
              <a:ext uri="{FF2B5EF4-FFF2-40B4-BE49-F238E27FC236}">
                <a16:creationId xmlns:a16="http://schemas.microsoft.com/office/drawing/2014/main" xmlns="" id="{CE86AE76-86EA-4161-C948-7C4AD04BAB33}"/>
              </a:ext>
            </a:extLst>
          </p:cNvPr>
          <p:cNvSpPr/>
          <p:nvPr/>
        </p:nvSpPr>
        <p:spPr>
          <a:xfrm>
            <a:off x="320583" y="158424"/>
            <a:ext cx="11550834" cy="6404422"/>
          </a:xfrm>
          <a:custGeom>
            <a:avLst/>
            <a:gdLst>
              <a:gd name="connsiteX0" fmla="*/ 0 w 11550834"/>
              <a:gd name="connsiteY0" fmla="*/ 636792 h 6404422"/>
              <a:gd name="connsiteX1" fmla="*/ 636792 w 11550834"/>
              <a:gd name="connsiteY1" fmla="*/ 0 h 6404422"/>
              <a:gd name="connsiteX2" fmla="*/ 10914042 w 11550834"/>
              <a:gd name="connsiteY2" fmla="*/ 0 h 6404422"/>
              <a:gd name="connsiteX3" fmla="*/ 11550834 w 11550834"/>
              <a:gd name="connsiteY3" fmla="*/ 636792 h 6404422"/>
              <a:gd name="connsiteX4" fmla="*/ 11550834 w 11550834"/>
              <a:gd name="connsiteY4" fmla="*/ 5767630 h 6404422"/>
              <a:gd name="connsiteX5" fmla="*/ 10914042 w 11550834"/>
              <a:gd name="connsiteY5" fmla="*/ 6404422 h 6404422"/>
              <a:gd name="connsiteX6" fmla="*/ 636792 w 11550834"/>
              <a:gd name="connsiteY6" fmla="*/ 6404422 h 6404422"/>
              <a:gd name="connsiteX7" fmla="*/ 0 w 11550834"/>
              <a:gd name="connsiteY7" fmla="*/ 5767630 h 6404422"/>
              <a:gd name="connsiteX8" fmla="*/ 0 w 11550834"/>
              <a:gd name="connsiteY8" fmla="*/ 636792 h 640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0834" h="6404422" fill="none" extrusionOk="0">
                <a:moveTo>
                  <a:pt x="0" y="636792"/>
                </a:moveTo>
                <a:cubicBezTo>
                  <a:pt x="-36794" y="279150"/>
                  <a:pt x="292910" y="6387"/>
                  <a:pt x="636792" y="0"/>
                </a:cubicBezTo>
                <a:cubicBezTo>
                  <a:pt x="4203332" y="130954"/>
                  <a:pt x="7690958" y="43574"/>
                  <a:pt x="10914042" y="0"/>
                </a:cubicBezTo>
                <a:cubicBezTo>
                  <a:pt x="11290945" y="38835"/>
                  <a:pt x="11587000" y="329402"/>
                  <a:pt x="11550834" y="636792"/>
                </a:cubicBezTo>
                <a:cubicBezTo>
                  <a:pt x="11400395" y="2562273"/>
                  <a:pt x="11636713" y="4471153"/>
                  <a:pt x="11550834" y="5767630"/>
                </a:cubicBezTo>
                <a:cubicBezTo>
                  <a:pt x="11546072" y="6120103"/>
                  <a:pt x="11259875" y="6400380"/>
                  <a:pt x="10914042" y="6404422"/>
                </a:cubicBezTo>
                <a:cubicBezTo>
                  <a:pt x="8807958" y="6559619"/>
                  <a:pt x="2023985" y="6567442"/>
                  <a:pt x="636792" y="6404422"/>
                </a:cubicBezTo>
                <a:cubicBezTo>
                  <a:pt x="289426" y="6345919"/>
                  <a:pt x="-52262" y="6149837"/>
                  <a:pt x="0" y="5767630"/>
                </a:cubicBezTo>
                <a:cubicBezTo>
                  <a:pt x="64656" y="3289786"/>
                  <a:pt x="-17807" y="2075848"/>
                  <a:pt x="0" y="636792"/>
                </a:cubicBezTo>
                <a:close/>
              </a:path>
              <a:path w="11550834" h="6404422" stroke="0" extrusionOk="0">
                <a:moveTo>
                  <a:pt x="0" y="636792"/>
                </a:moveTo>
                <a:cubicBezTo>
                  <a:pt x="-28040" y="267805"/>
                  <a:pt x="229626" y="20820"/>
                  <a:pt x="636792" y="0"/>
                </a:cubicBezTo>
                <a:cubicBezTo>
                  <a:pt x="4674176" y="132882"/>
                  <a:pt x="8357982" y="-84951"/>
                  <a:pt x="10914042" y="0"/>
                </a:cubicBezTo>
                <a:cubicBezTo>
                  <a:pt x="11236824" y="28231"/>
                  <a:pt x="11546157" y="310953"/>
                  <a:pt x="11550834" y="636792"/>
                </a:cubicBezTo>
                <a:cubicBezTo>
                  <a:pt x="11571021" y="2249873"/>
                  <a:pt x="11703314" y="3441701"/>
                  <a:pt x="11550834" y="5767630"/>
                </a:cubicBezTo>
                <a:cubicBezTo>
                  <a:pt x="11596065" y="6124687"/>
                  <a:pt x="11269716" y="6396225"/>
                  <a:pt x="10914042" y="6404422"/>
                </a:cubicBezTo>
                <a:cubicBezTo>
                  <a:pt x="9707145" y="6492061"/>
                  <a:pt x="4302979" y="6331743"/>
                  <a:pt x="636792" y="6404422"/>
                </a:cubicBezTo>
                <a:cubicBezTo>
                  <a:pt x="278517" y="6341634"/>
                  <a:pt x="-9169" y="6132063"/>
                  <a:pt x="0" y="5767630"/>
                </a:cubicBezTo>
                <a:cubicBezTo>
                  <a:pt x="-38581" y="4923149"/>
                  <a:pt x="63341" y="2436411"/>
                  <a:pt x="0" y="636792"/>
                </a:cubicBezTo>
                <a:close/>
              </a:path>
            </a:pathLst>
          </a:custGeom>
          <a:solidFill>
            <a:schemeClr val="bg1">
              <a:alpha val="93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xmlns="" id="{DEBABDFD-F4D8-F3CF-C346-AE90E0F13F21}"/>
              </a:ext>
            </a:extLst>
          </p:cNvPr>
          <p:cNvSpPr/>
          <p:nvPr/>
        </p:nvSpPr>
        <p:spPr>
          <a:xfrm>
            <a:off x="610322" y="722916"/>
            <a:ext cx="11048278" cy="1404755"/>
          </a:xfrm>
          <a:prstGeom prst="roundRect">
            <a:avLst>
              <a:gd name="adj" fmla="val 34281"/>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Nói 2 – 3 câu thể hiện tình cảm, cảm xúc của em về một nhân vật trong phim hoạt hình đã xem.</a:t>
            </a:r>
            <a:endParaRPr lang="en-US" sz="3600" b="1" dirty="0">
              <a:solidFill>
                <a:schemeClr val="tx1"/>
              </a:solidFill>
              <a:latin typeface="Arial" panose="020B0604020202020204" pitchFamily="34" charset="0"/>
              <a:cs typeface="Arial" panose="020B0604020202020204" pitchFamily="34" charset="0"/>
            </a:endParaRPr>
          </a:p>
        </p:txBody>
      </p:sp>
      <p:pic>
        <p:nvPicPr>
          <p:cNvPr id="3074" name="Picture 2" descr="Top 50 Nhân vật hoạt hình nổi tiếng được yêu thích nhất">
            <a:extLst>
              <a:ext uri="{FF2B5EF4-FFF2-40B4-BE49-F238E27FC236}">
                <a16:creationId xmlns:a16="http://schemas.microsoft.com/office/drawing/2014/main" xmlns="" id="{D858D8D5-6028-26E8-EA59-AF8D272BA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8145" y="2306908"/>
            <a:ext cx="7247467" cy="407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509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eer in a forest&#10;&#10;Description automatically generated">
            <a:extLst>
              <a:ext uri="{FF2B5EF4-FFF2-40B4-BE49-F238E27FC236}">
                <a16:creationId xmlns:a16="http://schemas.microsoft.com/office/drawing/2014/main" xmlns="" id="{ED0F3FE3-1B82-F9B0-F79B-ADFB8931F3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4186"/>
            <a:ext cx="12192000" cy="8000661"/>
          </a:xfrm>
          <a:prstGeom prst="rect">
            <a:avLst/>
          </a:prstGeom>
        </p:spPr>
      </p:pic>
      <p:sp>
        <p:nvSpPr>
          <p:cNvPr id="3" name="Rectangle: Rounded Corners 7">
            <a:extLst>
              <a:ext uri="{FF2B5EF4-FFF2-40B4-BE49-F238E27FC236}">
                <a16:creationId xmlns:a16="http://schemas.microsoft.com/office/drawing/2014/main" xmlns="" id="{CE86AE76-86EA-4161-C948-7C4AD04BAB33}"/>
              </a:ext>
            </a:extLst>
          </p:cNvPr>
          <p:cNvSpPr/>
          <p:nvPr/>
        </p:nvSpPr>
        <p:spPr>
          <a:xfrm>
            <a:off x="320583" y="158424"/>
            <a:ext cx="11550834" cy="6404422"/>
          </a:xfrm>
          <a:custGeom>
            <a:avLst/>
            <a:gdLst>
              <a:gd name="connsiteX0" fmla="*/ 0 w 11550834"/>
              <a:gd name="connsiteY0" fmla="*/ 636792 h 6404422"/>
              <a:gd name="connsiteX1" fmla="*/ 636792 w 11550834"/>
              <a:gd name="connsiteY1" fmla="*/ 0 h 6404422"/>
              <a:gd name="connsiteX2" fmla="*/ 10914042 w 11550834"/>
              <a:gd name="connsiteY2" fmla="*/ 0 h 6404422"/>
              <a:gd name="connsiteX3" fmla="*/ 11550834 w 11550834"/>
              <a:gd name="connsiteY3" fmla="*/ 636792 h 6404422"/>
              <a:gd name="connsiteX4" fmla="*/ 11550834 w 11550834"/>
              <a:gd name="connsiteY4" fmla="*/ 5767630 h 6404422"/>
              <a:gd name="connsiteX5" fmla="*/ 10914042 w 11550834"/>
              <a:gd name="connsiteY5" fmla="*/ 6404422 h 6404422"/>
              <a:gd name="connsiteX6" fmla="*/ 636792 w 11550834"/>
              <a:gd name="connsiteY6" fmla="*/ 6404422 h 6404422"/>
              <a:gd name="connsiteX7" fmla="*/ 0 w 11550834"/>
              <a:gd name="connsiteY7" fmla="*/ 5767630 h 6404422"/>
              <a:gd name="connsiteX8" fmla="*/ 0 w 11550834"/>
              <a:gd name="connsiteY8" fmla="*/ 636792 h 640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0834" h="6404422" fill="none" extrusionOk="0">
                <a:moveTo>
                  <a:pt x="0" y="636792"/>
                </a:moveTo>
                <a:cubicBezTo>
                  <a:pt x="-36794" y="279150"/>
                  <a:pt x="292910" y="6387"/>
                  <a:pt x="636792" y="0"/>
                </a:cubicBezTo>
                <a:cubicBezTo>
                  <a:pt x="4203332" y="130954"/>
                  <a:pt x="7690958" y="43574"/>
                  <a:pt x="10914042" y="0"/>
                </a:cubicBezTo>
                <a:cubicBezTo>
                  <a:pt x="11290945" y="38835"/>
                  <a:pt x="11587000" y="329402"/>
                  <a:pt x="11550834" y="636792"/>
                </a:cubicBezTo>
                <a:cubicBezTo>
                  <a:pt x="11400395" y="2562273"/>
                  <a:pt x="11636713" y="4471153"/>
                  <a:pt x="11550834" y="5767630"/>
                </a:cubicBezTo>
                <a:cubicBezTo>
                  <a:pt x="11546072" y="6120103"/>
                  <a:pt x="11259875" y="6400380"/>
                  <a:pt x="10914042" y="6404422"/>
                </a:cubicBezTo>
                <a:cubicBezTo>
                  <a:pt x="8807958" y="6559619"/>
                  <a:pt x="2023985" y="6567442"/>
                  <a:pt x="636792" y="6404422"/>
                </a:cubicBezTo>
                <a:cubicBezTo>
                  <a:pt x="289426" y="6345919"/>
                  <a:pt x="-52262" y="6149837"/>
                  <a:pt x="0" y="5767630"/>
                </a:cubicBezTo>
                <a:cubicBezTo>
                  <a:pt x="64656" y="3289786"/>
                  <a:pt x="-17807" y="2075848"/>
                  <a:pt x="0" y="636792"/>
                </a:cubicBezTo>
                <a:close/>
              </a:path>
              <a:path w="11550834" h="6404422" stroke="0" extrusionOk="0">
                <a:moveTo>
                  <a:pt x="0" y="636792"/>
                </a:moveTo>
                <a:cubicBezTo>
                  <a:pt x="-28040" y="267805"/>
                  <a:pt x="229626" y="20820"/>
                  <a:pt x="636792" y="0"/>
                </a:cubicBezTo>
                <a:cubicBezTo>
                  <a:pt x="4674176" y="132882"/>
                  <a:pt x="8357982" y="-84951"/>
                  <a:pt x="10914042" y="0"/>
                </a:cubicBezTo>
                <a:cubicBezTo>
                  <a:pt x="11236824" y="28231"/>
                  <a:pt x="11546157" y="310953"/>
                  <a:pt x="11550834" y="636792"/>
                </a:cubicBezTo>
                <a:cubicBezTo>
                  <a:pt x="11571021" y="2249873"/>
                  <a:pt x="11703314" y="3441701"/>
                  <a:pt x="11550834" y="5767630"/>
                </a:cubicBezTo>
                <a:cubicBezTo>
                  <a:pt x="11596065" y="6124687"/>
                  <a:pt x="11269716" y="6396225"/>
                  <a:pt x="10914042" y="6404422"/>
                </a:cubicBezTo>
                <a:cubicBezTo>
                  <a:pt x="9707145" y="6492061"/>
                  <a:pt x="4302979" y="6331743"/>
                  <a:pt x="636792" y="6404422"/>
                </a:cubicBezTo>
                <a:cubicBezTo>
                  <a:pt x="278517" y="6341634"/>
                  <a:pt x="-9169" y="6132063"/>
                  <a:pt x="0" y="5767630"/>
                </a:cubicBezTo>
                <a:cubicBezTo>
                  <a:pt x="-38581" y="4923149"/>
                  <a:pt x="63341" y="2436411"/>
                  <a:pt x="0" y="636792"/>
                </a:cubicBezTo>
                <a:close/>
              </a:path>
            </a:pathLst>
          </a:custGeom>
          <a:solidFill>
            <a:schemeClr val="bg1">
              <a:alpha val="93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xmlns="" id="{DEBABDFD-F4D8-F3CF-C346-AE90E0F13F21}"/>
              </a:ext>
            </a:extLst>
          </p:cNvPr>
          <p:cNvSpPr/>
          <p:nvPr/>
        </p:nvSpPr>
        <p:spPr>
          <a:xfrm>
            <a:off x="610322" y="722916"/>
            <a:ext cx="11048278" cy="5204355"/>
          </a:xfrm>
          <a:prstGeom prst="roundRect">
            <a:avLst>
              <a:gd name="adj" fmla="val 20464"/>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32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MẪU:</a:t>
            </a:r>
            <a:r>
              <a:rPr lang="vi-VN" sz="3200" b="1">
                <a:solidFill>
                  <a:srgbClr val="FF0000"/>
                </a:solidFill>
                <a:cs typeface="Arial" panose="020B0604020202020204" pitchFamily="34" charset="0"/>
              </a:rPr>
              <a:t> </a:t>
            </a:r>
            <a:endParaRPr lang="en-US" sz="3200" b="1">
              <a:solidFill>
                <a:srgbClr val="FF0000"/>
              </a:solidFill>
              <a:cs typeface="Arial" panose="020B0604020202020204" pitchFamily="34" charset="0"/>
            </a:endParaRPr>
          </a:p>
          <a:p>
            <a:pPr lvl="0" algn="just"/>
            <a:r>
              <a:rPr lang="en-US" sz="3200" b="1">
                <a:solidFill>
                  <a:srgbClr val="FF0000"/>
                </a:solidFill>
                <a:cs typeface="Arial" panose="020B0604020202020204" pitchFamily="34" charset="0"/>
              </a:rPr>
              <a:t>	</a:t>
            </a:r>
            <a:r>
              <a:rPr lang="vi-VN" sz="3200" b="1">
                <a:solidFill>
                  <a:prstClr val="black"/>
                </a:solidFill>
                <a:cs typeface="Arial" panose="020B0604020202020204" pitchFamily="34" charset="0"/>
              </a:rPr>
              <a:t>Bộ phim hoạt hình về chú mèo máy Đô-rê-mon đã rất nổi tiếng. Trong phim, em rất yêu mến nhân vật Xu-ka. Một cô bé duyên dáng và dễ thương. Xu-ka là bạn cùng lớp của Nô-bi-ta. Cô bạn vừa học giỏi lại xinh xắn. Các bạn trong lớp đều yêu mến Xu-ka. Đặc biệt, Xu-ka còn yêu thích nấu ăn. Những món ăn của cô được bạn bè khen ngợi. Em đã học được nhiều tính cách tốt đẹp của Xu-ka.</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2678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children smiling&#10;&#10;Description automatically generated">
            <a:extLst>
              <a:ext uri="{FF2B5EF4-FFF2-40B4-BE49-F238E27FC236}">
                <a16:creationId xmlns:a16="http://schemas.microsoft.com/office/drawing/2014/main" xmlns="" id="{C0479E4F-08BA-564C-99CA-2277A3475AB8}"/>
              </a:ext>
            </a:extLst>
          </p:cNvPr>
          <p:cNvPicPr>
            <a:picLocks noChangeAspect="1"/>
          </p:cNvPicPr>
          <p:nvPr/>
        </p:nvPicPr>
        <p:blipFill rotWithShape="1">
          <a:blip r:embed="rId3">
            <a:extLst>
              <a:ext uri="{28A0092B-C50C-407E-A947-70E740481C1C}">
                <a14:useLocalDpi xmlns:a14="http://schemas.microsoft.com/office/drawing/2010/main" val="0"/>
              </a:ext>
            </a:extLst>
          </a:blip>
          <a:srcRect t="62460"/>
          <a:stretch/>
        </p:blipFill>
        <p:spPr>
          <a:xfrm>
            <a:off x="-1504" y="1282"/>
            <a:ext cx="12191980" cy="6856718"/>
          </a:xfrm>
          <a:prstGeom prst="rect">
            <a:avLst/>
          </a:prstGeom>
        </p:spPr>
      </p:pic>
      <p:sp>
        <p:nvSpPr>
          <p:cNvPr id="6" name="Hình chữ nhật: Góc Tròn 5">
            <a:extLst>
              <a:ext uri="{FF2B5EF4-FFF2-40B4-BE49-F238E27FC236}">
                <a16:creationId xmlns:a16="http://schemas.microsoft.com/office/drawing/2014/main" xmlns="" id="{1B2D64CE-476B-AD8D-54F9-6BA7E859BFEE}"/>
              </a:ext>
            </a:extLst>
          </p:cNvPr>
          <p:cNvSpPr/>
          <p:nvPr/>
        </p:nvSpPr>
        <p:spPr>
          <a:xfrm>
            <a:off x="4769174" y="528033"/>
            <a:ext cx="7222602" cy="6192456"/>
          </a:xfrm>
          <a:prstGeom prst="round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9">
            <a:extLst>
              <a:ext uri="{FF2B5EF4-FFF2-40B4-BE49-F238E27FC236}">
                <a16:creationId xmlns:a16="http://schemas.microsoft.com/office/drawing/2014/main" xmlns="" id="{3FAFE47A-DF67-8B0B-6590-905AB49E5EE9}"/>
              </a:ext>
            </a:extLst>
          </p:cNvPr>
          <p:cNvSpPr txBox="1"/>
          <p:nvPr/>
        </p:nvSpPr>
        <p:spPr>
          <a:xfrm>
            <a:off x="6131810" y="2204540"/>
            <a:ext cx="5590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10">
            <a:extLst>
              <a:ext uri="{FF2B5EF4-FFF2-40B4-BE49-F238E27FC236}">
                <a16:creationId xmlns:a16="http://schemas.microsoft.com/office/drawing/2014/main" xmlns="" id="{F9EFBE1C-F467-B882-0E85-AD61D5482AE4}"/>
              </a:ext>
            </a:extLst>
          </p:cNvPr>
          <p:cNvSpPr txBox="1"/>
          <p:nvPr/>
        </p:nvSpPr>
        <p:spPr>
          <a:xfrm>
            <a:off x="6131810" y="3345520"/>
            <a:ext cx="5590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11">
            <a:extLst>
              <a:ext uri="{FF2B5EF4-FFF2-40B4-BE49-F238E27FC236}">
                <a16:creationId xmlns:a16="http://schemas.microsoft.com/office/drawing/2014/main" xmlns="" id="{AB9685D3-7405-782F-4F17-C32C34302FDA}"/>
              </a:ext>
            </a:extLst>
          </p:cNvPr>
          <p:cNvSpPr txBox="1"/>
          <p:nvPr/>
        </p:nvSpPr>
        <p:spPr>
          <a:xfrm>
            <a:off x="6131810" y="4451115"/>
            <a:ext cx="5590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3">
            <a:extLst>
              <a:ext uri="{FF2B5EF4-FFF2-40B4-BE49-F238E27FC236}">
                <a16:creationId xmlns:a16="http://schemas.microsoft.com/office/drawing/2014/main" xmlns="" id="{5D0CB393-92E6-A656-1224-4B7E50004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9781" y="2290847"/>
            <a:ext cx="535272" cy="535272"/>
          </a:xfrm>
          <a:prstGeom prst="rect">
            <a:avLst/>
          </a:prstGeom>
        </p:spPr>
      </p:pic>
      <p:pic>
        <p:nvPicPr>
          <p:cNvPr id="12" name="Picture 14">
            <a:extLst>
              <a:ext uri="{FF2B5EF4-FFF2-40B4-BE49-F238E27FC236}">
                <a16:creationId xmlns:a16="http://schemas.microsoft.com/office/drawing/2014/main" xmlns="" id="{D40472CB-018E-F3A5-0797-6EE666E014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9781" y="3431827"/>
            <a:ext cx="535272" cy="535272"/>
          </a:xfrm>
          <a:prstGeom prst="rect">
            <a:avLst/>
          </a:prstGeom>
        </p:spPr>
      </p:pic>
      <p:pic>
        <p:nvPicPr>
          <p:cNvPr id="14" name="Picture 15">
            <a:extLst>
              <a:ext uri="{FF2B5EF4-FFF2-40B4-BE49-F238E27FC236}">
                <a16:creationId xmlns:a16="http://schemas.microsoft.com/office/drawing/2014/main" xmlns="" id="{3687D1C0-1881-E163-5720-AF1E7B956D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9781" y="4537422"/>
            <a:ext cx="535272" cy="535272"/>
          </a:xfrm>
          <a:prstGeom prst="rect">
            <a:avLst/>
          </a:prstGeom>
        </p:spPr>
      </p:pic>
      <p:sp>
        <p:nvSpPr>
          <p:cNvPr id="15" name="TextBox 7">
            <a:extLst>
              <a:ext uri="{FF2B5EF4-FFF2-40B4-BE49-F238E27FC236}">
                <a16:creationId xmlns:a16="http://schemas.microsoft.com/office/drawing/2014/main" xmlns="" id="{AB6AB2B2-8FDC-24D0-4B44-BA3F02F8CBA1}"/>
              </a:ext>
            </a:extLst>
          </p:cNvPr>
          <p:cNvSpPr txBox="1"/>
          <p:nvPr/>
        </p:nvSpPr>
        <p:spPr>
          <a:xfrm>
            <a:off x="469288" y="2799143"/>
            <a:ext cx="37305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03200">
                  <a:solidFill>
                    <a:prstClr val="white"/>
                  </a:solidFill>
                </a:ln>
                <a:solidFill>
                  <a:prstClr val="white"/>
                </a:solidFill>
                <a:effectLst/>
                <a:uLnTx/>
                <a:uFillTx/>
                <a:latin typeface="UTM Mother" panose="02040603050506020204" pitchFamily="18" charset="0"/>
                <a:ea typeface="+mn-ea"/>
                <a:cs typeface="+mn-cs"/>
              </a:rPr>
              <a:t>Dặn</a:t>
            </a:r>
            <a:r>
              <a:rPr kumimoji="0" lang="en-US" sz="7200" b="1" i="0" u="none" strike="noStrike" kern="1200" cap="none" spc="0" normalizeH="0" baseline="0" noProof="0" dirty="0">
                <a:ln w="203200">
                  <a:solidFill>
                    <a:prstClr val="white"/>
                  </a:solidFill>
                </a:ln>
                <a:solidFill>
                  <a:prstClr val="white"/>
                </a:solidFill>
                <a:effectLst/>
                <a:uLnTx/>
                <a:uFillTx/>
                <a:latin typeface="UTM Mother" panose="02040603050506020204" pitchFamily="18" charset="0"/>
                <a:ea typeface="+mn-ea"/>
                <a:cs typeface="+mn-cs"/>
              </a:rPr>
              <a:t> </a:t>
            </a:r>
            <a:r>
              <a:rPr kumimoji="0" lang="en-US" sz="7200" b="1" i="0" u="none" strike="noStrike" kern="1200" cap="none" spc="0" normalizeH="0" baseline="0" noProof="0" dirty="0" err="1">
                <a:ln w="203200">
                  <a:solidFill>
                    <a:prstClr val="white"/>
                  </a:solidFill>
                </a:ln>
                <a:solidFill>
                  <a:prstClr val="white"/>
                </a:solidFill>
                <a:effectLst/>
                <a:uLnTx/>
                <a:uFillTx/>
                <a:latin typeface="UTM Mother" panose="02040603050506020204" pitchFamily="18" charset="0"/>
                <a:ea typeface="+mn-ea"/>
                <a:cs typeface="+mn-cs"/>
              </a:rPr>
              <a:t>dò</a:t>
            </a:r>
            <a:endParaRPr kumimoji="0" lang="en-US" sz="7200" b="1" i="0" u="none" strike="noStrike" kern="1200" cap="none" spc="0" normalizeH="0" baseline="0" noProof="0" dirty="0">
              <a:ln w="203200">
                <a:solidFill>
                  <a:prstClr val="white"/>
                </a:solidFill>
              </a:ln>
              <a:solidFill>
                <a:prstClr val="white"/>
              </a:solidFill>
              <a:effectLst/>
              <a:uLnTx/>
              <a:uFillTx/>
              <a:latin typeface="UTM Mother" panose="02040603050506020204" pitchFamily="18" charset="0"/>
              <a:ea typeface="+mn-ea"/>
              <a:cs typeface="+mn-cs"/>
            </a:endParaRPr>
          </a:p>
        </p:txBody>
      </p:sp>
      <p:sp>
        <p:nvSpPr>
          <p:cNvPr id="16" name="TextBox 7">
            <a:extLst>
              <a:ext uri="{FF2B5EF4-FFF2-40B4-BE49-F238E27FC236}">
                <a16:creationId xmlns:a16="http://schemas.microsoft.com/office/drawing/2014/main" xmlns="" id="{3AEACDAD-F2DF-1201-E300-D72A0B92DBA0}"/>
              </a:ext>
            </a:extLst>
          </p:cNvPr>
          <p:cNvSpPr txBox="1"/>
          <p:nvPr/>
        </p:nvSpPr>
        <p:spPr>
          <a:xfrm>
            <a:off x="469287" y="2766770"/>
            <a:ext cx="37305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58325"/>
                </a:solidFill>
                <a:effectLst/>
                <a:uLnTx/>
                <a:uFillTx/>
                <a:latin typeface="UTM Mother" panose="02040603050506020204" pitchFamily="18" charset="0"/>
                <a:ea typeface="+mn-ea"/>
                <a:cs typeface="+mn-cs"/>
              </a:rPr>
              <a:t>Dặn</a:t>
            </a:r>
            <a:r>
              <a:rPr kumimoji="0" lang="en-US" sz="7200" b="1" i="0" u="none" strike="noStrike" kern="1200" cap="none" spc="0" normalizeH="0" baseline="0" noProof="0" dirty="0">
                <a:ln>
                  <a:noFill/>
                </a:ln>
                <a:solidFill>
                  <a:srgbClr val="F58325"/>
                </a:solidFill>
                <a:effectLst/>
                <a:uLnTx/>
                <a:uFillTx/>
                <a:latin typeface="UTM Mother" panose="02040603050506020204" pitchFamily="18" charset="0"/>
                <a:ea typeface="+mn-ea"/>
                <a:cs typeface="+mn-cs"/>
              </a:rPr>
              <a:t> </a:t>
            </a:r>
            <a:r>
              <a:rPr kumimoji="0" lang="en-US" sz="7200" b="1" i="0" u="none" strike="noStrike" kern="1200" cap="none" spc="0" normalizeH="0" baseline="0" noProof="0" dirty="0" err="1">
                <a:ln>
                  <a:noFill/>
                </a:ln>
                <a:solidFill>
                  <a:srgbClr val="F58325"/>
                </a:solidFill>
                <a:effectLst/>
                <a:uLnTx/>
                <a:uFillTx/>
                <a:latin typeface="UTM Mother" panose="02040603050506020204" pitchFamily="18" charset="0"/>
                <a:ea typeface="+mn-ea"/>
                <a:cs typeface="+mn-cs"/>
              </a:rPr>
              <a:t>dò</a:t>
            </a:r>
            <a:endParaRPr kumimoji="0" lang="en-US" sz="7200" b="1" i="0" u="none" strike="noStrike" kern="1200" cap="none" spc="0" normalizeH="0" baseline="0" noProof="0" dirty="0">
              <a:ln>
                <a:noFill/>
              </a:ln>
              <a:solidFill>
                <a:srgbClr val="F58325"/>
              </a:solidFill>
              <a:effectLst/>
              <a:uLnTx/>
              <a:uFillTx/>
              <a:latin typeface="UTM Mother" panose="02040603050506020204" pitchFamily="18" charset="0"/>
              <a:ea typeface="+mn-ea"/>
              <a:cs typeface="+mn-cs"/>
            </a:endParaRPr>
          </a:p>
        </p:txBody>
      </p:sp>
    </p:spTree>
    <p:extLst>
      <p:ext uri="{BB962C8B-B14F-4D97-AF65-F5344CB8AC3E}">
        <p14:creationId xmlns:p14="http://schemas.microsoft.com/office/powerpoint/2010/main" val="150382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ting.wav"/>
                                        </p:tgtEl>
                                      </p:cMediaNode>
                                    </p:audio>
                                  </p:sub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2" name="Trò-chơi-ting.wav"/>
                                        </p:tgtEl>
                                      </p:cMediaNode>
                                    </p:audio>
                                  </p:sub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kids jumping on a rainbow&#10;&#10;Description automatically generated">
            <a:extLst>
              <a:ext uri="{FF2B5EF4-FFF2-40B4-BE49-F238E27FC236}">
                <a16:creationId xmlns:a16="http://schemas.microsoft.com/office/drawing/2014/main" xmlns="" id="{C6E1C7E0-7946-CD3B-8521-00787FC944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xmlns="" id="{67C42684-36B3-BFBD-80FD-8C3AAE1D9FBF}"/>
              </a:ext>
            </a:extLst>
          </p:cNvPr>
          <p:cNvGrpSpPr/>
          <p:nvPr/>
        </p:nvGrpSpPr>
        <p:grpSpPr>
          <a:xfrm>
            <a:off x="1008113" y="802422"/>
            <a:ext cx="10175774" cy="1107996"/>
            <a:chOff x="1008113" y="802422"/>
            <a:chExt cx="10175774" cy="1107996"/>
          </a:xfrm>
        </p:grpSpPr>
        <p:sp>
          <p:nvSpPr>
            <p:cNvPr id="5" name="Hộp Văn bản 2">
              <a:extLst>
                <a:ext uri="{FF2B5EF4-FFF2-40B4-BE49-F238E27FC236}">
                  <a16:creationId xmlns:a16="http://schemas.microsoft.com/office/drawing/2014/main" xmlns="" id="{A67A09BA-168F-F463-CAEC-3E50F4A33DE6}"/>
                </a:ext>
              </a:extLst>
            </p:cNvPr>
            <p:cNvSpPr txBox="1"/>
            <p:nvPr/>
          </p:nvSpPr>
          <p:spPr>
            <a:xfrm>
              <a:off x="1008113" y="802422"/>
              <a:ext cx="10175774" cy="1107996"/>
            </a:xfrm>
            <a:prstGeom prst="rect">
              <a:avLst/>
            </a:prstGeom>
            <a:noFill/>
          </p:spPr>
          <p:txBody>
            <a:bodyPr wrap="square">
              <a:prstTxWarp prst="textArchUp">
                <a:avLst/>
              </a:prstTxWarp>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7200" b="0" i="0" u="none" strike="noStrike" kern="1200" cap="none" spc="0" normalizeH="0" baseline="0" noProof="0" dirty="0" err="1">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Tạm</a:t>
              </a:r>
              <a:r>
                <a:rPr kumimoji="0" lang="en-US" sz="7200" b="0" i="0" u="none" strike="noStrike" kern="1200" cap="none" spc="0" normalizeH="0" baseline="0" noProof="0" dirty="0">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biệt</a:t>
              </a:r>
              <a:r>
                <a:rPr kumimoji="0" lang="en-US" sz="7200" b="0" i="0" u="none" strike="noStrike" kern="1200" cap="none" spc="0" normalizeH="0" baseline="0" noProof="0" dirty="0">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và</a:t>
              </a:r>
              <a:r>
                <a:rPr kumimoji="0" lang="en-US" sz="7200" b="0" i="0" u="none" strike="noStrike" kern="1200" cap="none" spc="0" normalizeH="0" baseline="0" noProof="0" dirty="0">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hẹn</a:t>
              </a:r>
              <a:r>
                <a:rPr kumimoji="0" lang="en-US" sz="7200" b="0" i="0" u="none" strike="noStrike" kern="1200" cap="none" spc="0" normalizeH="0" baseline="0" noProof="0" dirty="0">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gặp</a:t>
              </a:r>
              <a:r>
                <a:rPr kumimoji="0" lang="en-US" sz="7200" b="0" i="0" u="none" strike="noStrike" kern="1200" cap="none" spc="0" normalizeH="0" baseline="0" noProof="0" dirty="0">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lại</a:t>
              </a:r>
              <a:endParaRPr kumimoji="0" lang="vi-VN" sz="7200" b="0" i="0" u="none" strike="noStrike" kern="1200" cap="none" spc="0" normalizeH="0" baseline="0" noProof="0" dirty="0">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endParaRPr>
            </a:p>
          </p:txBody>
        </p:sp>
        <p:sp>
          <p:nvSpPr>
            <p:cNvPr id="4" name="Hộp Văn bản 2">
              <a:extLst>
                <a:ext uri="{FF2B5EF4-FFF2-40B4-BE49-F238E27FC236}">
                  <a16:creationId xmlns:a16="http://schemas.microsoft.com/office/drawing/2014/main" xmlns="" id="{D04592C6-9A5D-9145-1ACD-678DDE463D26}"/>
                </a:ext>
              </a:extLst>
            </p:cNvPr>
            <p:cNvSpPr txBox="1"/>
            <p:nvPr/>
          </p:nvSpPr>
          <p:spPr>
            <a:xfrm>
              <a:off x="1008113" y="802422"/>
              <a:ext cx="10175774" cy="1107996"/>
            </a:xfrm>
            <a:prstGeom prst="rect">
              <a:avLst/>
            </a:prstGeom>
            <a:noFill/>
          </p:spPr>
          <p:txBody>
            <a:bodyPr wrap="square">
              <a:prstTxWarp prst="textArchUp">
                <a:avLst/>
              </a:prstTxWarp>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7200" b="0" i="0" u="none" strike="noStrike" kern="1200" cap="none" spc="0" normalizeH="0" baseline="0" noProof="0" dirty="0" err="1">
                  <a:ln>
                    <a:noFill/>
                  </a:ln>
                  <a:solidFill>
                    <a:srgbClr val="F58325"/>
                  </a:solidFill>
                  <a:effectLst/>
                  <a:uLnTx/>
                  <a:uFillTx/>
                  <a:latin typeface="UTM Mother" panose="02040603050506020204" pitchFamily="18" charset="0"/>
                  <a:ea typeface="+mn-ea"/>
                  <a:cs typeface="Arial" panose="020B0604020202020204" pitchFamily="34" charset="0"/>
                </a:rPr>
                <a:t>Tạm</a:t>
              </a:r>
              <a:r>
                <a:rPr kumimoji="0" lang="en-US" sz="7200" b="0" i="0" u="none" strike="noStrike" kern="1200" cap="none" spc="0" normalizeH="0" baseline="0" noProof="0" dirty="0">
                  <a:ln>
                    <a:noFill/>
                  </a:ln>
                  <a:solidFill>
                    <a:srgbClr val="F58325"/>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a:noFill/>
                  </a:ln>
                  <a:solidFill>
                    <a:srgbClr val="F58325"/>
                  </a:solidFill>
                  <a:effectLst/>
                  <a:uLnTx/>
                  <a:uFillTx/>
                  <a:latin typeface="UTM Mother" panose="02040603050506020204" pitchFamily="18" charset="0"/>
                  <a:ea typeface="+mn-ea"/>
                  <a:cs typeface="Arial" panose="020B0604020202020204" pitchFamily="34" charset="0"/>
                </a:rPr>
                <a:t>biệt</a:t>
              </a:r>
              <a:r>
                <a:rPr kumimoji="0" lang="en-US" sz="7200" b="0" i="0" u="none" strike="noStrike" kern="1200" cap="none" spc="0" normalizeH="0" baseline="0" noProof="0" dirty="0">
                  <a:ln>
                    <a:noFill/>
                  </a:ln>
                  <a:solidFill>
                    <a:srgbClr val="F58325"/>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a:noFill/>
                  </a:ln>
                  <a:solidFill>
                    <a:srgbClr val="F58325"/>
                  </a:solidFill>
                  <a:effectLst/>
                  <a:uLnTx/>
                  <a:uFillTx/>
                  <a:latin typeface="UTM Mother" panose="02040603050506020204" pitchFamily="18" charset="0"/>
                  <a:ea typeface="+mn-ea"/>
                  <a:cs typeface="Arial" panose="020B0604020202020204" pitchFamily="34" charset="0"/>
                </a:rPr>
                <a:t>và</a:t>
              </a:r>
              <a:r>
                <a:rPr kumimoji="0" lang="en-US" sz="7200" b="0" i="0" u="none" strike="noStrike" kern="1200" cap="none" spc="0" normalizeH="0" baseline="0" noProof="0" dirty="0">
                  <a:ln>
                    <a:noFill/>
                  </a:ln>
                  <a:solidFill>
                    <a:srgbClr val="F58325"/>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a:noFill/>
                  </a:ln>
                  <a:solidFill>
                    <a:srgbClr val="F58325"/>
                  </a:solidFill>
                  <a:effectLst/>
                  <a:uLnTx/>
                  <a:uFillTx/>
                  <a:latin typeface="UTM Mother" panose="02040603050506020204" pitchFamily="18" charset="0"/>
                  <a:ea typeface="+mn-ea"/>
                  <a:cs typeface="Arial" panose="020B0604020202020204" pitchFamily="34" charset="0"/>
                </a:rPr>
                <a:t>hẹn</a:t>
              </a:r>
              <a:r>
                <a:rPr kumimoji="0" lang="en-US" sz="7200" b="0" i="0" u="none" strike="noStrike" kern="1200" cap="none" spc="0" normalizeH="0" baseline="0" noProof="0" dirty="0">
                  <a:ln>
                    <a:noFill/>
                  </a:ln>
                  <a:solidFill>
                    <a:srgbClr val="F58325"/>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a:noFill/>
                  </a:ln>
                  <a:solidFill>
                    <a:srgbClr val="F58325"/>
                  </a:solidFill>
                  <a:effectLst/>
                  <a:uLnTx/>
                  <a:uFillTx/>
                  <a:latin typeface="UTM Mother" panose="02040603050506020204" pitchFamily="18" charset="0"/>
                  <a:ea typeface="+mn-ea"/>
                  <a:cs typeface="Arial" panose="020B0604020202020204" pitchFamily="34" charset="0"/>
                </a:rPr>
                <a:t>gặp</a:t>
              </a:r>
              <a:r>
                <a:rPr kumimoji="0" lang="en-US" sz="7200" b="0" i="0" u="none" strike="noStrike" kern="1200" cap="none" spc="0" normalizeH="0" baseline="0" noProof="0" dirty="0">
                  <a:ln>
                    <a:noFill/>
                  </a:ln>
                  <a:solidFill>
                    <a:srgbClr val="F58325"/>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a:noFill/>
                  </a:ln>
                  <a:solidFill>
                    <a:srgbClr val="F58325"/>
                  </a:solidFill>
                  <a:effectLst/>
                  <a:uLnTx/>
                  <a:uFillTx/>
                  <a:latin typeface="UTM Mother" panose="02040603050506020204" pitchFamily="18" charset="0"/>
                  <a:ea typeface="+mn-ea"/>
                  <a:cs typeface="Arial" panose="020B0604020202020204" pitchFamily="34" charset="0"/>
                </a:rPr>
                <a:t>lại</a:t>
              </a:r>
              <a:endParaRPr kumimoji="0" lang="vi-VN" sz="7200" b="0" i="0" u="none" strike="noStrike" kern="1200" cap="none" spc="0" normalizeH="0" baseline="0" noProof="0" dirty="0">
                <a:ln>
                  <a:noFill/>
                </a:ln>
                <a:solidFill>
                  <a:srgbClr val="F58325"/>
                </a:solidFill>
                <a:effectLst/>
                <a:uLnTx/>
                <a:uFillTx/>
                <a:latin typeface="UTM Mother" panose="02040603050506020204" pitchFamily="18" charset="0"/>
                <a:ea typeface="+mn-ea"/>
                <a:cs typeface="Arial" panose="020B0604020202020204" pitchFamily="34" charset="0"/>
              </a:endParaRPr>
            </a:p>
          </p:txBody>
        </p:sp>
      </p:grpSp>
    </p:spTree>
    <p:extLst>
      <p:ext uri="{BB962C8B-B14F-4D97-AF65-F5344CB8AC3E}">
        <p14:creationId xmlns:p14="http://schemas.microsoft.com/office/powerpoint/2010/main" val="414085571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F3B63895-4F7B-9464-C78E-ADE5BD9DD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7">
            <a:extLst>
              <a:ext uri="{FF2B5EF4-FFF2-40B4-BE49-F238E27FC236}">
                <a16:creationId xmlns:a16="http://schemas.microsoft.com/office/drawing/2014/main" xmlns="" id="{C9C8FB37-342F-2BDA-F0F7-81FA35CD248E}"/>
              </a:ext>
            </a:extLst>
          </p:cNvPr>
          <p:cNvSpPr/>
          <p:nvPr/>
        </p:nvSpPr>
        <p:spPr>
          <a:xfrm>
            <a:off x="971545" y="2252292"/>
            <a:ext cx="10248909" cy="2594168"/>
          </a:xfrm>
          <a:custGeom>
            <a:avLst/>
            <a:gdLst>
              <a:gd name="connsiteX0" fmla="*/ 0 w 10248909"/>
              <a:gd name="connsiteY0" fmla="*/ 257938 h 2594168"/>
              <a:gd name="connsiteX1" fmla="*/ 257938 w 10248909"/>
              <a:gd name="connsiteY1" fmla="*/ 0 h 2594168"/>
              <a:gd name="connsiteX2" fmla="*/ 9990971 w 10248909"/>
              <a:gd name="connsiteY2" fmla="*/ 0 h 2594168"/>
              <a:gd name="connsiteX3" fmla="*/ 10248909 w 10248909"/>
              <a:gd name="connsiteY3" fmla="*/ 257938 h 2594168"/>
              <a:gd name="connsiteX4" fmla="*/ 10248909 w 10248909"/>
              <a:gd name="connsiteY4" fmla="*/ 2336230 h 2594168"/>
              <a:gd name="connsiteX5" fmla="*/ 9990971 w 10248909"/>
              <a:gd name="connsiteY5" fmla="*/ 2594168 h 2594168"/>
              <a:gd name="connsiteX6" fmla="*/ 257938 w 10248909"/>
              <a:gd name="connsiteY6" fmla="*/ 2594168 h 2594168"/>
              <a:gd name="connsiteX7" fmla="*/ 0 w 10248909"/>
              <a:gd name="connsiteY7" fmla="*/ 2336230 h 2594168"/>
              <a:gd name="connsiteX8" fmla="*/ 0 w 10248909"/>
              <a:gd name="connsiteY8" fmla="*/ 257938 h 259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8909" h="2594168" fill="none" extrusionOk="0">
                <a:moveTo>
                  <a:pt x="0" y="257938"/>
                </a:moveTo>
                <a:cubicBezTo>
                  <a:pt x="-2021" y="115156"/>
                  <a:pt x="117895" y="1973"/>
                  <a:pt x="257938" y="0"/>
                </a:cubicBezTo>
                <a:cubicBezTo>
                  <a:pt x="2481229" y="130954"/>
                  <a:pt x="6940195" y="43574"/>
                  <a:pt x="9990971" y="0"/>
                </a:cubicBezTo>
                <a:cubicBezTo>
                  <a:pt x="10137647" y="6502"/>
                  <a:pt x="10262847" y="132556"/>
                  <a:pt x="10248909" y="257938"/>
                </a:cubicBezTo>
                <a:cubicBezTo>
                  <a:pt x="10098470" y="1032954"/>
                  <a:pt x="10334788" y="1333527"/>
                  <a:pt x="10248909" y="2336230"/>
                </a:cubicBezTo>
                <a:cubicBezTo>
                  <a:pt x="10246612" y="2479062"/>
                  <a:pt x="10119912" y="2584843"/>
                  <a:pt x="9990971" y="2594168"/>
                </a:cubicBezTo>
                <a:cubicBezTo>
                  <a:pt x="6464212" y="2749365"/>
                  <a:pt x="2235123" y="2757188"/>
                  <a:pt x="257938" y="2594168"/>
                </a:cubicBezTo>
                <a:cubicBezTo>
                  <a:pt x="116856" y="2575601"/>
                  <a:pt x="-19734" y="2490208"/>
                  <a:pt x="0" y="2336230"/>
                </a:cubicBezTo>
                <a:cubicBezTo>
                  <a:pt x="64656" y="1850148"/>
                  <a:pt x="-17807" y="1161898"/>
                  <a:pt x="0" y="257938"/>
                </a:cubicBezTo>
                <a:close/>
              </a:path>
              <a:path w="10248909" h="2594168" stroke="0" extrusionOk="0">
                <a:moveTo>
                  <a:pt x="0" y="257938"/>
                </a:moveTo>
                <a:cubicBezTo>
                  <a:pt x="-17732" y="104545"/>
                  <a:pt x="94232" y="7976"/>
                  <a:pt x="257938" y="0"/>
                </a:cubicBezTo>
                <a:cubicBezTo>
                  <a:pt x="1253021" y="132882"/>
                  <a:pt x="5765925" y="-84951"/>
                  <a:pt x="9990971" y="0"/>
                </a:cubicBezTo>
                <a:cubicBezTo>
                  <a:pt x="10122648" y="10525"/>
                  <a:pt x="10246245" y="130210"/>
                  <a:pt x="10248909" y="257938"/>
                </a:cubicBezTo>
                <a:cubicBezTo>
                  <a:pt x="10269096" y="1294245"/>
                  <a:pt x="10401389" y="1843312"/>
                  <a:pt x="10248909" y="2336230"/>
                </a:cubicBezTo>
                <a:cubicBezTo>
                  <a:pt x="10260785" y="2480094"/>
                  <a:pt x="10141469" y="2577616"/>
                  <a:pt x="9990971" y="2594168"/>
                </a:cubicBezTo>
                <a:cubicBezTo>
                  <a:pt x="7740622" y="2681807"/>
                  <a:pt x="3031959" y="2521489"/>
                  <a:pt x="257938" y="2594168"/>
                </a:cubicBezTo>
                <a:cubicBezTo>
                  <a:pt x="114002" y="2580043"/>
                  <a:pt x="-11465" y="2494618"/>
                  <a:pt x="0" y="2336230"/>
                </a:cubicBezTo>
                <a:cubicBezTo>
                  <a:pt x="-38581" y="1814810"/>
                  <a:pt x="63341" y="1051951"/>
                  <a:pt x="0" y="257938"/>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descr="A red and white dart board with darts in the center&#10;&#10;Description automatically generated">
            <a:extLst>
              <a:ext uri="{FF2B5EF4-FFF2-40B4-BE49-F238E27FC236}">
                <a16:creationId xmlns:a16="http://schemas.microsoft.com/office/drawing/2014/main" xmlns="" id="{6CD18AE4-D950-8E3A-8327-756455440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8850" y="2807498"/>
            <a:ext cx="1197001" cy="1197001"/>
          </a:xfrm>
          <a:prstGeom prst="rect">
            <a:avLst/>
          </a:prstGeom>
        </p:spPr>
      </p:pic>
      <p:sp>
        <p:nvSpPr>
          <p:cNvPr id="4" name="TextBox 3">
            <a:extLst>
              <a:ext uri="{FF2B5EF4-FFF2-40B4-BE49-F238E27FC236}">
                <a16:creationId xmlns:a16="http://schemas.microsoft.com/office/drawing/2014/main" xmlns="" id="{CA9D5689-9F9F-BA2C-8758-7DF055518DB6}"/>
              </a:ext>
            </a:extLst>
          </p:cNvPr>
          <p:cNvSpPr txBox="1"/>
          <p:nvPr/>
        </p:nvSpPr>
        <p:spPr>
          <a:xfrm>
            <a:off x="2425851" y="2628098"/>
            <a:ext cx="8039057" cy="1938992"/>
          </a:xfrm>
          <a:prstGeom prst="rect">
            <a:avLst/>
          </a:prstGeom>
          <a:noFill/>
        </p:spPr>
        <p:txBody>
          <a:bodyPr wrap="square" rtlCol="0">
            <a:spAutoFit/>
          </a:bodyPr>
          <a:lstStyle/>
          <a:p>
            <a:pPr algn="ctr"/>
            <a:r>
              <a:rPr lang="vi-VN" sz="4000"/>
              <a:t>Biết quan sát, tìm được ý cho bài văn tả cảnh đẹp ở quê hương em hoặc nơi em ở. </a:t>
            </a:r>
            <a:endParaRPr lang="en-US" sz="4000" dirty="0"/>
          </a:p>
        </p:txBody>
      </p:sp>
      <p:pic>
        <p:nvPicPr>
          <p:cNvPr id="2" name="Picture 1">
            <a:extLst>
              <a:ext uri="{FF2B5EF4-FFF2-40B4-BE49-F238E27FC236}">
                <a16:creationId xmlns:a16="http://schemas.microsoft.com/office/drawing/2014/main" xmlns="" id="{2C75A751-AD9E-83FB-5C3D-F5A5482555E3}"/>
              </a:ext>
            </a:extLst>
          </p:cNvPr>
          <p:cNvPicPr>
            <a:picLocks noChangeAspect="1"/>
          </p:cNvPicPr>
          <p:nvPr/>
        </p:nvPicPr>
        <p:blipFill>
          <a:blip r:embed="rId4"/>
          <a:stretch>
            <a:fillRect/>
          </a:stretch>
        </p:blipFill>
        <p:spPr>
          <a:xfrm>
            <a:off x="1301854" y="112411"/>
            <a:ext cx="9321592" cy="2139881"/>
          </a:xfrm>
          <a:prstGeom prst="rect">
            <a:avLst/>
          </a:prstGeom>
        </p:spPr>
      </p:pic>
    </p:spTree>
    <p:extLst>
      <p:ext uri="{BB962C8B-B14F-4D97-AF65-F5344CB8AC3E}">
        <p14:creationId xmlns:p14="http://schemas.microsoft.com/office/powerpoint/2010/main" val="3076039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children smiling&#10;&#10;Description automatically generated">
            <a:extLst>
              <a:ext uri="{FF2B5EF4-FFF2-40B4-BE49-F238E27FC236}">
                <a16:creationId xmlns:a16="http://schemas.microsoft.com/office/drawing/2014/main" xmlns="" id="{C0479E4F-08BA-564C-99CA-2277A3475AB8}"/>
              </a:ext>
            </a:extLst>
          </p:cNvPr>
          <p:cNvPicPr>
            <a:picLocks noChangeAspect="1"/>
          </p:cNvPicPr>
          <p:nvPr/>
        </p:nvPicPr>
        <p:blipFill rotWithShape="1">
          <a:blip r:embed="rId2">
            <a:extLst>
              <a:ext uri="{28A0092B-C50C-407E-A947-70E740481C1C}">
                <a14:useLocalDpi xmlns:a14="http://schemas.microsoft.com/office/drawing/2010/main" val="0"/>
              </a:ext>
            </a:extLst>
          </a:blip>
          <a:srcRect t="62460"/>
          <a:stretch/>
        </p:blipFill>
        <p:spPr>
          <a:xfrm>
            <a:off x="-1504" y="1282"/>
            <a:ext cx="12191980" cy="6856718"/>
          </a:xfrm>
          <a:prstGeom prst="rect">
            <a:avLst/>
          </a:prstGeom>
        </p:spPr>
      </p:pic>
      <p:sp>
        <p:nvSpPr>
          <p:cNvPr id="6" name="Hình chữ nhật: Góc Tròn 5">
            <a:extLst>
              <a:ext uri="{FF2B5EF4-FFF2-40B4-BE49-F238E27FC236}">
                <a16:creationId xmlns:a16="http://schemas.microsoft.com/office/drawing/2014/main" xmlns="" id="{1B2D64CE-476B-AD8D-54F9-6BA7E859BFEE}"/>
              </a:ext>
            </a:extLst>
          </p:cNvPr>
          <p:cNvSpPr/>
          <p:nvPr/>
        </p:nvSpPr>
        <p:spPr>
          <a:xfrm>
            <a:off x="4769174" y="528033"/>
            <a:ext cx="7222602" cy="6192456"/>
          </a:xfrm>
          <a:prstGeom prst="round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7">
            <a:extLst>
              <a:ext uri="{FF2B5EF4-FFF2-40B4-BE49-F238E27FC236}">
                <a16:creationId xmlns:a16="http://schemas.microsoft.com/office/drawing/2014/main" xmlns="" id="{3AEACDAD-F2DF-1201-E300-D72A0B92DBA0}"/>
              </a:ext>
            </a:extLst>
          </p:cNvPr>
          <p:cNvSpPr txBox="1"/>
          <p:nvPr/>
        </p:nvSpPr>
        <p:spPr>
          <a:xfrm>
            <a:off x="5475350" y="3116429"/>
            <a:ext cx="58102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UTM Mother" panose="02040603050506020204" pitchFamily="18" charset="0"/>
                <a:ea typeface="+mn-ea"/>
                <a:cs typeface="+mn-cs"/>
              </a:rPr>
              <a:t>KHỞI ĐỘNG</a:t>
            </a:r>
            <a:endParaRPr kumimoji="0" lang="en-US" sz="6000" b="1" i="0" u="none" strike="noStrike" kern="1200" cap="none" spc="0" normalizeH="0" baseline="0" noProof="0" dirty="0">
              <a:ln>
                <a:noFill/>
              </a:ln>
              <a:solidFill>
                <a:srgbClr val="FF0000"/>
              </a:solidFill>
              <a:effectLst/>
              <a:uLnTx/>
              <a:uFillTx/>
              <a:latin typeface="UTM Mother" panose="02040603050506020204" pitchFamily="18" charset="0"/>
              <a:ea typeface="+mn-ea"/>
              <a:cs typeface="+mn-cs"/>
            </a:endParaRPr>
          </a:p>
        </p:txBody>
      </p:sp>
    </p:spTree>
    <p:extLst>
      <p:ext uri="{BB962C8B-B14F-4D97-AF65-F5344CB8AC3E}">
        <p14:creationId xmlns:p14="http://schemas.microsoft.com/office/powerpoint/2010/main" val="191222768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Ông Trăng Miệng Cười">
            <a:hlinkClick r:id="" action="ppaction://media"/>
            <a:extLst>
              <a:ext uri="{FF2B5EF4-FFF2-40B4-BE49-F238E27FC236}">
                <a16:creationId xmlns:a16="http://schemas.microsoft.com/office/drawing/2014/main" xmlns="" id="{7EC89955-8C3A-DA03-002F-29C3B87006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05912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children smiling&#10;&#10;Description automatically generated">
            <a:extLst>
              <a:ext uri="{FF2B5EF4-FFF2-40B4-BE49-F238E27FC236}">
                <a16:creationId xmlns:a16="http://schemas.microsoft.com/office/drawing/2014/main" xmlns="" id="{C0479E4F-08BA-564C-99CA-2277A3475AB8}"/>
              </a:ext>
            </a:extLst>
          </p:cNvPr>
          <p:cNvPicPr>
            <a:picLocks noChangeAspect="1"/>
          </p:cNvPicPr>
          <p:nvPr/>
        </p:nvPicPr>
        <p:blipFill rotWithShape="1">
          <a:blip r:embed="rId2">
            <a:extLst>
              <a:ext uri="{28A0092B-C50C-407E-A947-70E740481C1C}">
                <a14:useLocalDpi xmlns:a14="http://schemas.microsoft.com/office/drawing/2010/main" val="0"/>
              </a:ext>
            </a:extLst>
          </a:blip>
          <a:srcRect t="62460"/>
          <a:stretch/>
        </p:blipFill>
        <p:spPr>
          <a:xfrm>
            <a:off x="-1504" y="1282"/>
            <a:ext cx="12191980" cy="6856718"/>
          </a:xfrm>
          <a:prstGeom prst="rect">
            <a:avLst/>
          </a:prstGeom>
        </p:spPr>
      </p:pic>
      <p:sp>
        <p:nvSpPr>
          <p:cNvPr id="6" name="Hình chữ nhật: Góc Tròn 5">
            <a:extLst>
              <a:ext uri="{FF2B5EF4-FFF2-40B4-BE49-F238E27FC236}">
                <a16:creationId xmlns:a16="http://schemas.microsoft.com/office/drawing/2014/main" xmlns="" id="{1B2D64CE-476B-AD8D-54F9-6BA7E859BFEE}"/>
              </a:ext>
            </a:extLst>
          </p:cNvPr>
          <p:cNvSpPr/>
          <p:nvPr/>
        </p:nvSpPr>
        <p:spPr>
          <a:xfrm>
            <a:off x="4769174" y="528033"/>
            <a:ext cx="7222602" cy="6192456"/>
          </a:xfrm>
          <a:prstGeom prst="round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7">
            <a:extLst>
              <a:ext uri="{FF2B5EF4-FFF2-40B4-BE49-F238E27FC236}">
                <a16:creationId xmlns:a16="http://schemas.microsoft.com/office/drawing/2014/main" xmlns="" id="{3AEACDAD-F2DF-1201-E300-D72A0B92DBA0}"/>
              </a:ext>
            </a:extLst>
          </p:cNvPr>
          <p:cNvSpPr txBox="1"/>
          <p:nvPr/>
        </p:nvSpPr>
        <p:spPr>
          <a:xfrm>
            <a:off x="5238750" y="1731435"/>
            <a:ext cx="581025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UTM Mother" panose="02040603050506020204" pitchFamily="18" charset="0"/>
                <a:ea typeface="+mn-ea"/>
                <a:cs typeface="+mn-cs"/>
              </a:rPr>
              <a:t>Nhận xét về cách quan sát trong bài văn tả phong cảnh </a:t>
            </a:r>
            <a:endParaRPr kumimoji="0" lang="en-US" sz="6000" b="1" i="0" u="none" strike="noStrike" kern="1200" cap="none" spc="0" normalizeH="0" baseline="0" noProof="0" dirty="0">
              <a:ln>
                <a:noFill/>
              </a:ln>
              <a:solidFill>
                <a:srgbClr val="FF0000"/>
              </a:solidFill>
              <a:effectLst/>
              <a:uLnTx/>
              <a:uFillTx/>
              <a:latin typeface="UTM Mother" panose="02040603050506020204" pitchFamily="18" charset="0"/>
              <a:ea typeface="+mn-ea"/>
              <a:cs typeface="+mn-cs"/>
            </a:endParaRPr>
          </a:p>
        </p:txBody>
      </p:sp>
    </p:spTree>
    <p:extLst>
      <p:ext uri="{BB962C8B-B14F-4D97-AF65-F5344CB8AC3E}">
        <p14:creationId xmlns:p14="http://schemas.microsoft.com/office/powerpoint/2010/main" val="177773991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deer in a forest&#10;&#10;Description automatically generated">
            <a:extLst>
              <a:ext uri="{FF2B5EF4-FFF2-40B4-BE49-F238E27FC236}">
                <a16:creationId xmlns:a16="http://schemas.microsoft.com/office/drawing/2014/main" xmlns="" id="{24ADF7F6-85E6-42EC-8327-006F6A1BC3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4186"/>
            <a:ext cx="12192000" cy="8000661"/>
          </a:xfrm>
          <a:prstGeom prst="rect">
            <a:avLst/>
          </a:prstGeom>
        </p:spPr>
      </p:pic>
      <p:pic>
        <p:nvPicPr>
          <p:cNvPr id="12" name="Picture 11" descr="A close up of a bamboo plant&#10;&#10;Description automatically generated">
            <a:extLst>
              <a:ext uri="{FF2B5EF4-FFF2-40B4-BE49-F238E27FC236}">
                <a16:creationId xmlns:a16="http://schemas.microsoft.com/office/drawing/2014/main" xmlns="" id="{CDB22F04-0C92-469A-A184-DD3F53091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998" y="4458183"/>
            <a:ext cx="2245063" cy="2758292"/>
          </a:xfrm>
          <a:prstGeom prst="rect">
            <a:avLst/>
          </a:prstGeom>
        </p:spPr>
      </p:pic>
      <p:sp>
        <p:nvSpPr>
          <p:cNvPr id="4" name="Rectangle: Rounded Corners 7">
            <a:extLst>
              <a:ext uri="{FF2B5EF4-FFF2-40B4-BE49-F238E27FC236}">
                <a16:creationId xmlns:a16="http://schemas.microsoft.com/office/drawing/2014/main" xmlns="" id="{D732FB13-2F09-E7F4-1C75-ABDD87EA4F0A}"/>
              </a:ext>
            </a:extLst>
          </p:cNvPr>
          <p:cNvSpPr/>
          <p:nvPr/>
        </p:nvSpPr>
        <p:spPr>
          <a:xfrm>
            <a:off x="219228" y="232270"/>
            <a:ext cx="11604923" cy="6672804"/>
          </a:xfrm>
          <a:custGeom>
            <a:avLst/>
            <a:gdLst>
              <a:gd name="connsiteX0" fmla="*/ 0 w 11604923"/>
              <a:gd name="connsiteY0" fmla="*/ 663477 h 6672804"/>
              <a:gd name="connsiteX1" fmla="*/ 663477 w 11604923"/>
              <a:gd name="connsiteY1" fmla="*/ 0 h 6672804"/>
              <a:gd name="connsiteX2" fmla="*/ 10941446 w 11604923"/>
              <a:gd name="connsiteY2" fmla="*/ 0 h 6672804"/>
              <a:gd name="connsiteX3" fmla="*/ 11604923 w 11604923"/>
              <a:gd name="connsiteY3" fmla="*/ 663477 h 6672804"/>
              <a:gd name="connsiteX4" fmla="*/ 11604923 w 11604923"/>
              <a:gd name="connsiteY4" fmla="*/ 6009327 h 6672804"/>
              <a:gd name="connsiteX5" fmla="*/ 10941446 w 11604923"/>
              <a:gd name="connsiteY5" fmla="*/ 6672804 h 6672804"/>
              <a:gd name="connsiteX6" fmla="*/ 663477 w 11604923"/>
              <a:gd name="connsiteY6" fmla="*/ 6672804 h 6672804"/>
              <a:gd name="connsiteX7" fmla="*/ 0 w 11604923"/>
              <a:gd name="connsiteY7" fmla="*/ 6009327 h 6672804"/>
              <a:gd name="connsiteX8" fmla="*/ 0 w 11604923"/>
              <a:gd name="connsiteY8" fmla="*/ 663477 h 667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672804" fill="none" extrusionOk="0">
                <a:moveTo>
                  <a:pt x="0" y="663477"/>
                </a:moveTo>
                <a:cubicBezTo>
                  <a:pt x="-26859" y="292705"/>
                  <a:pt x="336778" y="32491"/>
                  <a:pt x="663477" y="0"/>
                </a:cubicBezTo>
                <a:cubicBezTo>
                  <a:pt x="4139207" y="130954"/>
                  <a:pt x="7604976" y="43574"/>
                  <a:pt x="10941446" y="0"/>
                </a:cubicBezTo>
                <a:cubicBezTo>
                  <a:pt x="11332680" y="38210"/>
                  <a:pt x="11610501" y="303882"/>
                  <a:pt x="11604923" y="663477"/>
                </a:cubicBezTo>
                <a:cubicBezTo>
                  <a:pt x="11454484" y="2929797"/>
                  <a:pt x="11690802" y="4953096"/>
                  <a:pt x="11604923" y="6009327"/>
                </a:cubicBezTo>
                <a:cubicBezTo>
                  <a:pt x="11586519" y="6378777"/>
                  <a:pt x="11256220" y="6637163"/>
                  <a:pt x="10941446" y="6672804"/>
                </a:cubicBezTo>
                <a:cubicBezTo>
                  <a:pt x="9094418" y="6828001"/>
                  <a:pt x="2096183" y="6835824"/>
                  <a:pt x="663477" y="6672804"/>
                </a:cubicBezTo>
                <a:cubicBezTo>
                  <a:pt x="298516" y="6652961"/>
                  <a:pt x="-37085" y="6397410"/>
                  <a:pt x="0" y="6009327"/>
                </a:cubicBezTo>
                <a:cubicBezTo>
                  <a:pt x="64656" y="4415841"/>
                  <a:pt x="-17807" y="3060555"/>
                  <a:pt x="0" y="663477"/>
                </a:cubicBezTo>
                <a:close/>
              </a:path>
              <a:path w="11604923" h="6672804" stroke="0" extrusionOk="0">
                <a:moveTo>
                  <a:pt x="0" y="663477"/>
                </a:moveTo>
                <a:cubicBezTo>
                  <a:pt x="-59778" y="260177"/>
                  <a:pt x="273879" y="8696"/>
                  <a:pt x="663477" y="0"/>
                </a:cubicBezTo>
                <a:cubicBezTo>
                  <a:pt x="4514568" y="132882"/>
                  <a:pt x="8161274" y="-84951"/>
                  <a:pt x="10941446" y="0"/>
                </a:cubicBezTo>
                <a:cubicBezTo>
                  <a:pt x="11300571" y="7132"/>
                  <a:pt x="11600276" y="322732"/>
                  <a:pt x="11604923" y="663477"/>
                </a:cubicBezTo>
                <a:cubicBezTo>
                  <a:pt x="11625110" y="2054252"/>
                  <a:pt x="11757403" y="4887275"/>
                  <a:pt x="11604923" y="6009327"/>
                </a:cubicBezTo>
                <a:cubicBezTo>
                  <a:pt x="11650621" y="6381176"/>
                  <a:pt x="11316496" y="6655059"/>
                  <a:pt x="10941446" y="6672804"/>
                </a:cubicBezTo>
                <a:cubicBezTo>
                  <a:pt x="5804764" y="6760443"/>
                  <a:pt x="4413140" y="6600125"/>
                  <a:pt x="663477" y="6672804"/>
                </a:cubicBezTo>
                <a:cubicBezTo>
                  <a:pt x="290456" y="6609931"/>
                  <a:pt x="-41208" y="6433022"/>
                  <a:pt x="0" y="6009327"/>
                </a:cubicBezTo>
                <a:cubicBezTo>
                  <a:pt x="-38581" y="5417814"/>
                  <a:pt x="63341" y="2803754"/>
                  <a:pt x="0" y="663477"/>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xmlns="" id="{8CF8E1CD-72E8-222B-132D-9BF6BAD31AFB}"/>
              </a:ext>
            </a:extLst>
          </p:cNvPr>
          <p:cNvSpPr txBox="1"/>
          <p:nvPr/>
        </p:nvSpPr>
        <p:spPr>
          <a:xfrm>
            <a:off x="537296" y="971515"/>
            <a:ext cx="10968786" cy="5693866"/>
          </a:xfrm>
          <a:prstGeom prst="rect">
            <a:avLst/>
          </a:prstGeom>
          <a:noFill/>
        </p:spPr>
        <p:txBody>
          <a:bodyPr wrap="square">
            <a:spAutoFit/>
          </a:bodyPr>
          <a:lstStyle/>
          <a:p>
            <a:pPr algn="just"/>
            <a:r>
              <a:rPr lang="en-US" sz="280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333333"/>
                </a:solidFill>
                <a:latin typeface="Calibri" panose="020F0502020204030204" pitchFamily="34" charset="0"/>
                <a:ea typeface="Calibri" panose="020F0502020204030204" pitchFamily="34" charset="0"/>
                <a:cs typeface="Calibri" panose="020F0502020204030204" pitchFamily="34" charset="0"/>
              </a:rPr>
              <a:t>Ngày chưa tắt hẳn, trăng đã lên rồi.</a:t>
            </a:r>
            <a:endParaRPr lang="en-US" sz="2800">
              <a:solidFill>
                <a:srgbClr val="333333"/>
              </a:solidFill>
              <a:latin typeface="Calibri" panose="020F0502020204030204" pitchFamily="34" charset="0"/>
              <a:ea typeface="Calibri" panose="020F0502020204030204" pitchFamily="34" charset="0"/>
              <a:cs typeface="Calibri" panose="020F0502020204030204" pitchFamily="34" charset="0"/>
            </a:endParaRPr>
          </a:p>
          <a:p>
            <a:pPr algn="just"/>
            <a:r>
              <a:rPr lang="en-US" sz="280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333333"/>
                </a:solidFill>
                <a:latin typeface="Calibri" panose="020F0502020204030204" pitchFamily="34" charset="0"/>
                <a:ea typeface="Calibri" panose="020F0502020204030204" pitchFamily="34" charset="0"/>
                <a:cs typeface="Calibri" panose="020F0502020204030204" pitchFamily="34" charset="0"/>
              </a:rPr>
              <a:t>Mặt trăng tròn, to và đỏ, từ từ lên ở</a:t>
            </a:r>
            <a:r>
              <a:rPr lang="en-US" sz="280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333333"/>
                </a:solidFill>
                <a:latin typeface="Calibri" panose="020F0502020204030204" pitchFamily="34" charset="0"/>
                <a:ea typeface="Calibri" panose="020F0502020204030204" pitchFamily="34" charset="0"/>
                <a:cs typeface="Calibri" panose="020F0502020204030204" pitchFamily="34" charset="0"/>
              </a:rPr>
              <a:t>chân trời, sau rặng tre đen của làng xa. Mấy sợi mây còn vắt ngang qua, mỗi lúc mảnh dần, rồi đứt hẳn. Trên quãng đồng rộng, cơn gió nhẹ hiu hiu đưa lại, thoang thoảng những hương thơm ngát.  </a:t>
            </a:r>
            <a:endParaRPr lang="en-US" sz="2800">
              <a:solidFill>
                <a:srgbClr val="333333"/>
              </a:solidFill>
              <a:latin typeface="Calibri" panose="020F0502020204030204" pitchFamily="34" charset="0"/>
              <a:ea typeface="Calibri" panose="020F0502020204030204" pitchFamily="34" charset="0"/>
              <a:cs typeface="Calibri" panose="020F0502020204030204" pitchFamily="34" charset="0"/>
            </a:endParaRPr>
          </a:p>
          <a:p>
            <a:pPr algn="just"/>
            <a:r>
              <a:rPr lang="en-US" sz="280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333333"/>
                </a:solidFill>
                <a:latin typeface="Calibri" panose="020F0502020204030204" pitchFamily="34" charset="0"/>
                <a:ea typeface="Calibri" panose="020F0502020204030204" pitchFamily="34" charset="0"/>
                <a:cs typeface="Calibri" panose="020F0502020204030204" pitchFamily="34" charset="0"/>
              </a:rPr>
              <a:t>Sau tiếng chuông của ngôi chùa cổ một lúc lâu, thật là sáng trăng hẳn: trời bây giờ trong vắt, thăm thẳm và cao, mặt trăng nhỏ lại, sáng vằng vặc ở trên không. Ánh trăng trong chảy khắp cành cây, kẽ lá, tràn ngập trên con đường trắng xoá.</a:t>
            </a:r>
          </a:p>
          <a:p>
            <a:pPr algn="just"/>
            <a:r>
              <a:rPr lang="en-US" sz="280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333333"/>
                </a:solidFill>
                <a:latin typeface="Calibri" panose="020F0502020204030204" pitchFamily="34" charset="0"/>
                <a:ea typeface="Calibri" panose="020F0502020204030204" pitchFamily="34" charset="0"/>
                <a:cs typeface="Calibri" panose="020F0502020204030204" pitchFamily="34" charset="0"/>
              </a:rPr>
              <a:t>Bức tường hoa giữa vườn sáng trắng lên, lá lựu dày và nhỏ, lấp lánh như thuỷ tinh. Một cành cây cong xuống rồi vụt lên, lá rung động lấp lánh ánh trăng như ánh nước.</a:t>
            </a:r>
            <a:endParaRPr lang="en-US" sz="2800">
              <a:solidFill>
                <a:srgbClr val="333333"/>
              </a:solidFill>
              <a:latin typeface="Calibri" panose="020F0502020204030204" pitchFamily="34" charset="0"/>
              <a:ea typeface="Calibri" panose="020F0502020204030204" pitchFamily="34" charset="0"/>
              <a:cs typeface="Calibri" panose="020F0502020204030204" pitchFamily="34" charset="0"/>
            </a:endParaRPr>
          </a:p>
          <a:p>
            <a:pPr algn="just"/>
            <a:r>
              <a:rPr lang="en-US" sz="280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333333"/>
                </a:solidFill>
                <a:latin typeface="Calibri" panose="020F0502020204030204" pitchFamily="34" charset="0"/>
                <a:ea typeface="Calibri" panose="020F0502020204030204" pitchFamily="34" charset="0"/>
                <a:cs typeface="Calibri" panose="020F0502020204030204" pitchFamily="34" charset="0"/>
              </a:rPr>
              <a:t>Theo Thạch Lam</a:t>
            </a:r>
            <a:endParaRPr lang="vi-VN" sz="28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BA48B7CD-D056-C4AA-3AB5-25EE306F5338}"/>
              </a:ext>
            </a:extLst>
          </p:cNvPr>
          <p:cNvSpPr txBox="1"/>
          <p:nvPr/>
        </p:nvSpPr>
        <p:spPr>
          <a:xfrm>
            <a:off x="3573221" y="192619"/>
            <a:ext cx="4774489" cy="830997"/>
          </a:xfrm>
          <a:prstGeom prst="rect">
            <a:avLst/>
          </a:prstGeom>
          <a:noFill/>
        </p:spPr>
        <p:txBody>
          <a:bodyPr wrap="square" rtlCol="0">
            <a:spAutoFit/>
          </a:bodyPr>
          <a:lstStyle/>
          <a:p>
            <a:pPr lvl="0" algn="ctr" defTabSz="457200">
              <a:defRPr/>
            </a:pPr>
            <a:r>
              <a:rPr lang="en-US" sz="4800">
                <a:solidFill>
                  <a:srgbClr val="0070C0"/>
                </a:solidFill>
                <a:latin typeface="UTM Mother" panose="02040603050506020204" pitchFamily="18" charset="0"/>
                <a:ea typeface="White Xmas PERSONAL USE" pitchFamily="50" charset="0"/>
              </a:rPr>
              <a:t>Trăng lên</a:t>
            </a:r>
            <a:endParaRPr kumimoji="0" lang="en-US" sz="4800" b="0" i="0" u="none" strike="noStrike" kern="1200" cap="none" spc="0" normalizeH="0" baseline="0" noProof="0" dirty="0">
              <a:ln>
                <a:noFill/>
              </a:ln>
              <a:solidFill>
                <a:srgbClr val="0070C0"/>
              </a:solidFill>
              <a:effectLst/>
              <a:uLnTx/>
              <a:uFillTx/>
              <a:latin typeface="UTM Mother" panose="02040603050506020204" pitchFamily="18" charset="0"/>
              <a:ea typeface="White Xmas PERSONAL USE" pitchFamily="50" charset="0"/>
            </a:endParaRPr>
          </a:p>
        </p:txBody>
      </p:sp>
      <p:pic>
        <p:nvPicPr>
          <p:cNvPr id="10" name="Picture 9" descr="A close-up of a bamboo&#10;&#10;Description automatically generated">
            <a:extLst>
              <a:ext uri="{FF2B5EF4-FFF2-40B4-BE49-F238E27FC236}">
                <a16:creationId xmlns:a16="http://schemas.microsoft.com/office/drawing/2014/main" xmlns="" id="{AF8435B1-AEDD-B776-5C1A-C6F9B65BA254}"/>
              </a:ext>
            </a:extLst>
          </p:cNvPr>
          <p:cNvPicPr>
            <a:picLocks noChangeAspect="1"/>
          </p:cNvPicPr>
          <p:nvPr/>
        </p:nvPicPr>
        <p:blipFill rotWithShape="1">
          <a:blip r:embed="rId4">
            <a:extLst>
              <a:ext uri="{28A0092B-C50C-407E-A947-70E740481C1C}">
                <a14:useLocalDpi xmlns:a14="http://schemas.microsoft.com/office/drawing/2010/main" val="0"/>
              </a:ext>
            </a:extLst>
          </a:blip>
          <a:srcRect l="57278" b="18666"/>
          <a:stretch/>
        </p:blipFill>
        <p:spPr>
          <a:xfrm>
            <a:off x="9296628" y="-435760"/>
            <a:ext cx="2929890" cy="5577840"/>
          </a:xfrm>
          <a:prstGeom prst="rect">
            <a:avLst/>
          </a:prstGeom>
        </p:spPr>
      </p:pic>
    </p:spTree>
    <p:extLst>
      <p:ext uri="{BB962C8B-B14F-4D97-AF65-F5344CB8AC3E}">
        <p14:creationId xmlns:p14="http://schemas.microsoft.com/office/powerpoint/2010/main" val="3678764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eer in a forest&#10;&#10;Description automatically generated">
            <a:extLst>
              <a:ext uri="{FF2B5EF4-FFF2-40B4-BE49-F238E27FC236}">
                <a16:creationId xmlns:a16="http://schemas.microsoft.com/office/drawing/2014/main" xmlns="" id="{813C3F1F-8710-8557-B06E-1B10B9744A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4186"/>
            <a:ext cx="12192000" cy="8000661"/>
          </a:xfrm>
          <a:prstGeom prst="rect">
            <a:avLst/>
          </a:prstGeom>
        </p:spPr>
      </p:pic>
      <p:sp>
        <p:nvSpPr>
          <p:cNvPr id="3" name="Rectangle: Rounded Corners 7">
            <a:extLst>
              <a:ext uri="{FF2B5EF4-FFF2-40B4-BE49-F238E27FC236}">
                <a16:creationId xmlns:a16="http://schemas.microsoft.com/office/drawing/2014/main" xmlns="" id="{F78076F2-90F6-E609-494A-CA8C260CA966}"/>
              </a:ext>
            </a:extLst>
          </p:cNvPr>
          <p:cNvSpPr/>
          <p:nvPr/>
        </p:nvSpPr>
        <p:spPr>
          <a:xfrm>
            <a:off x="172720" y="257728"/>
            <a:ext cx="11836400" cy="6600271"/>
          </a:xfrm>
          <a:custGeom>
            <a:avLst/>
            <a:gdLst>
              <a:gd name="connsiteX0" fmla="*/ 0 w 11836400"/>
              <a:gd name="connsiteY0" fmla="*/ 656265 h 6600271"/>
              <a:gd name="connsiteX1" fmla="*/ 656265 w 11836400"/>
              <a:gd name="connsiteY1" fmla="*/ 0 h 6600271"/>
              <a:gd name="connsiteX2" fmla="*/ 11180135 w 11836400"/>
              <a:gd name="connsiteY2" fmla="*/ 0 h 6600271"/>
              <a:gd name="connsiteX3" fmla="*/ 11836400 w 11836400"/>
              <a:gd name="connsiteY3" fmla="*/ 656265 h 6600271"/>
              <a:gd name="connsiteX4" fmla="*/ 11836400 w 11836400"/>
              <a:gd name="connsiteY4" fmla="*/ 5944006 h 6600271"/>
              <a:gd name="connsiteX5" fmla="*/ 11180135 w 11836400"/>
              <a:gd name="connsiteY5" fmla="*/ 6600271 h 6600271"/>
              <a:gd name="connsiteX6" fmla="*/ 656265 w 11836400"/>
              <a:gd name="connsiteY6" fmla="*/ 6600271 h 6600271"/>
              <a:gd name="connsiteX7" fmla="*/ 0 w 11836400"/>
              <a:gd name="connsiteY7" fmla="*/ 5944006 h 6600271"/>
              <a:gd name="connsiteX8" fmla="*/ 0 w 11836400"/>
              <a:gd name="connsiteY8" fmla="*/ 656265 h 660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6400" h="6600271" fill="none" extrusionOk="0">
                <a:moveTo>
                  <a:pt x="0" y="656265"/>
                </a:moveTo>
                <a:cubicBezTo>
                  <a:pt x="-67554" y="282894"/>
                  <a:pt x="327197" y="27296"/>
                  <a:pt x="656265" y="0"/>
                </a:cubicBezTo>
                <a:cubicBezTo>
                  <a:pt x="2541542" y="130954"/>
                  <a:pt x="6951018" y="43574"/>
                  <a:pt x="11180135" y="0"/>
                </a:cubicBezTo>
                <a:cubicBezTo>
                  <a:pt x="11547055" y="6894"/>
                  <a:pt x="11844883" y="304212"/>
                  <a:pt x="11836400" y="656265"/>
                </a:cubicBezTo>
                <a:cubicBezTo>
                  <a:pt x="11685961" y="1336701"/>
                  <a:pt x="11922279" y="4778842"/>
                  <a:pt x="11836400" y="5944006"/>
                </a:cubicBezTo>
                <a:cubicBezTo>
                  <a:pt x="11804547" y="6311682"/>
                  <a:pt x="11503878" y="6573568"/>
                  <a:pt x="11180135" y="6600271"/>
                </a:cubicBezTo>
                <a:cubicBezTo>
                  <a:pt x="9530708" y="6755468"/>
                  <a:pt x="5025857" y="6763291"/>
                  <a:pt x="656265" y="6600271"/>
                </a:cubicBezTo>
                <a:cubicBezTo>
                  <a:pt x="298108" y="6542269"/>
                  <a:pt x="-33369" y="6325935"/>
                  <a:pt x="0" y="5944006"/>
                </a:cubicBezTo>
                <a:cubicBezTo>
                  <a:pt x="64656" y="5331509"/>
                  <a:pt x="-17807" y="2209990"/>
                  <a:pt x="0" y="656265"/>
                </a:cubicBezTo>
                <a:close/>
              </a:path>
              <a:path w="11836400" h="6600271" stroke="0" extrusionOk="0">
                <a:moveTo>
                  <a:pt x="0" y="656265"/>
                </a:moveTo>
                <a:cubicBezTo>
                  <a:pt x="-41929" y="267957"/>
                  <a:pt x="276879" y="6358"/>
                  <a:pt x="656265" y="0"/>
                </a:cubicBezTo>
                <a:cubicBezTo>
                  <a:pt x="3937642" y="132882"/>
                  <a:pt x="7524503" y="-84951"/>
                  <a:pt x="11180135" y="0"/>
                </a:cubicBezTo>
                <a:cubicBezTo>
                  <a:pt x="11504103" y="37575"/>
                  <a:pt x="11825042" y="356598"/>
                  <a:pt x="11836400" y="656265"/>
                </a:cubicBezTo>
                <a:cubicBezTo>
                  <a:pt x="11856587" y="2832003"/>
                  <a:pt x="11988880" y="4526370"/>
                  <a:pt x="11836400" y="5944006"/>
                </a:cubicBezTo>
                <a:cubicBezTo>
                  <a:pt x="11865185" y="6309866"/>
                  <a:pt x="11555239" y="6574219"/>
                  <a:pt x="11180135" y="6600271"/>
                </a:cubicBezTo>
                <a:cubicBezTo>
                  <a:pt x="9052229" y="6687910"/>
                  <a:pt x="3488191" y="6527592"/>
                  <a:pt x="656265" y="6600271"/>
                </a:cubicBezTo>
                <a:cubicBezTo>
                  <a:pt x="286346" y="6529000"/>
                  <a:pt x="-14554" y="6326677"/>
                  <a:pt x="0" y="5944006"/>
                </a:cubicBezTo>
                <a:cubicBezTo>
                  <a:pt x="-38581" y="4869907"/>
                  <a:pt x="63341" y="3022254"/>
                  <a:pt x="0" y="656265"/>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xmlns="" id="{20033914-B7DA-4D30-B1B4-7F4B3FB9B252}"/>
              </a:ext>
            </a:extLst>
          </p:cNvPr>
          <p:cNvSpPr txBox="1"/>
          <p:nvPr/>
        </p:nvSpPr>
        <p:spPr>
          <a:xfrm>
            <a:off x="532012" y="257728"/>
            <a:ext cx="11117815" cy="6740307"/>
          </a:xfrm>
          <a:prstGeom prst="rect">
            <a:avLst/>
          </a:prstGeom>
          <a:noFill/>
        </p:spPr>
        <p:txBody>
          <a:bodyPr wrap="square">
            <a:spAutoFit/>
          </a:bodyPr>
          <a:lstStyle/>
          <a:p>
            <a:pPr lvl="0" algn="just">
              <a:defRPr/>
            </a:pPr>
            <a:r>
              <a:rPr lang="vi-VN" sz="3600">
                <a:solidFill>
                  <a:srgbClr val="333333"/>
                </a:solidFill>
                <a:latin typeface="Calibri" panose="020F0502020204030204" pitchFamily="34" charset="0"/>
                <a:ea typeface="Calibri" panose="020F0502020204030204" pitchFamily="34" charset="0"/>
                <a:cs typeface="Calibri" panose="020F0502020204030204" pitchFamily="34" charset="0"/>
              </a:rPr>
              <a:t>a.</a:t>
            </a:r>
            <a:r>
              <a:rPr lang="en-US" sz="360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vi-VN" sz="3600">
                <a:solidFill>
                  <a:srgbClr val="333333"/>
                </a:solidFill>
                <a:latin typeface="Calibri" panose="020F0502020204030204" pitchFamily="34" charset="0"/>
                <a:ea typeface="Calibri" panose="020F0502020204030204" pitchFamily="34" charset="0"/>
                <a:cs typeface="Calibri" panose="020F0502020204030204" pitchFamily="34" charset="0"/>
              </a:rPr>
              <a:t>Bài văn tả cảnh gì?</a:t>
            </a:r>
          </a:p>
          <a:p>
            <a:pPr lvl="0" algn="just">
              <a:defRPr/>
            </a:pPr>
            <a:r>
              <a:rPr lang="vi-VN" sz="3600">
                <a:solidFill>
                  <a:srgbClr val="333333"/>
                </a:solidFill>
                <a:latin typeface="Calibri" panose="020F0502020204030204" pitchFamily="34" charset="0"/>
                <a:ea typeface="Calibri" panose="020F0502020204030204" pitchFamily="34" charset="0"/>
                <a:cs typeface="Calibri" panose="020F0502020204030204" pitchFamily="34" charset="0"/>
              </a:rPr>
              <a:t>b.</a:t>
            </a:r>
            <a:r>
              <a:rPr lang="en-US" sz="360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vi-VN" sz="3600">
                <a:solidFill>
                  <a:srgbClr val="333333"/>
                </a:solidFill>
                <a:latin typeface="Calibri" panose="020F0502020204030204" pitchFamily="34" charset="0"/>
                <a:ea typeface="Calibri" panose="020F0502020204030204" pitchFamily="34" charset="0"/>
                <a:cs typeface="Calibri" panose="020F0502020204030204" pitchFamily="34" charset="0"/>
              </a:rPr>
              <a:t>Khi mới lên và khi lên cao, trăng được tả như thế nào?</a:t>
            </a:r>
          </a:p>
          <a:p>
            <a:pPr lvl="0" algn="just">
              <a:defRPr/>
            </a:pPr>
            <a:r>
              <a:rPr lang="vi-VN" sz="3600">
                <a:solidFill>
                  <a:srgbClr val="333333"/>
                </a:solidFill>
                <a:latin typeface="Calibri" panose="020F0502020204030204" pitchFamily="34" charset="0"/>
                <a:ea typeface="Calibri" panose="020F0502020204030204" pitchFamily="34" charset="0"/>
                <a:cs typeface="Calibri" panose="020F0502020204030204" pitchFamily="34" charset="0"/>
              </a:rPr>
              <a:t>c.</a:t>
            </a:r>
            <a:r>
              <a:rPr lang="en-US" sz="360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vi-VN" sz="3600">
                <a:solidFill>
                  <a:srgbClr val="333333"/>
                </a:solidFill>
                <a:latin typeface="Calibri" panose="020F0502020204030204" pitchFamily="34" charset="0"/>
                <a:ea typeface="Calibri" panose="020F0502020204030204" pitchFamily="34" charset="0"/>
                <a:cs typeface="Calibri" panose="020F0502020204030204" pitchFamily="34" charset="0"/>
              </a:rPr>
              <a:t>Dưới ánh trăng, tác giả quan sát được những sự vật nào? Mỗi sự vật</a:t>
            </a:r>
            <a:r>
              <a:rPr lang="en-US" sz="360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vi-VN" sz="3600">
                <a:solidFill>
                  <a:srgbClr val="333333"/>
                </a:solidFill>
                <a:latin typeface="Calibri" panose="020F0502020204030204" pitchFamily="34" charset="0"/>
                <a:ea typeface="Calibri" panose="020F0502020204030204" pitchFamily="34" charset="0"/>
                <a:cs typeface="Calibri" panose="020F0502020204030204" pitchFamily="34" charset="0"/>
              </a:rPr>
              <a:t>ấy được tả bằng những từ ngữ, hình ảnh nào?</a:t>
            </a:r>
            <a:endParaRPr lang="en-US" sz="3600">
              <a:solidFill>
                <a:srgbClr val="333333"/>
              </a:solidFill>
              <a:latin typeface="Calibri" panose="020F0502020204030204" pitchFamily="34" charset="0"/>
              <a:ea typeface="Calibri" panose="020F0502020204030204" pitchFamily="34" charset="0"/>
              <a:cs typeface="Calibri" panose="020F0502020204030204" pitchFamily="34" charset="0"/>
            </a:endParaRPr>
          </a:p>
          <a:p>
            <a:pPr lvl="0" algn="just">
              <a:defRPr/>
            </a:pPr>
            <a:endParaRPr lang="en-US" sz="3600">
              <a:solidFill>
                <a:srgbClr val="333333"/>
              </a:solidFill>
              <a:latin typeface="Calibri" panose="020F0502020204030204" pitchFamily="34" charset="0"/>
              <a:ea typeface="Calibri" panose="020F0502020204030204" pitchFamily="34" charset="0"/>
              <a:cs typeface="Calibri" panose="020F0502020204030204" pitchFamily="34" charset="0"/>
            </a:endParaRPr>
          </a:p>
          <a:p>
            <a:pPr lvl="0" algn="just">
              <a:defRPr/>
            </a:pPr>
            <a:endParaRPr lang="en-US" sz="3600">
              <a:solidFill>
                <a:srgbClr val="333333"/>
              </a:solidFill>
              <a:latin typeface="Calibri" panose="020F0502020204030204" pitchFamily="34" charset="0"/>
              <a:ea typeface="Calibri" panose="020F0502020204030204" pitchFamily="34" charset="0"/>
              <a:cs typeface="Calibri" panose="020F0502020204030204" pitchFamily="34" charset="0"/>
            </a:endParaRPr>
          </a:p>
          <a:p>
            <a:pPr lvl="0" algn="just">
              <a:defRPr/>
            </a:pPr>
            <a:endParaRPr lang="en-US" sz="3600">
              <a:solidFill>
                <a:srgbClr val="333333"/>
              </a:solidFill>
              <a:latin typeface="Calibri" panose="020F0502020204030204" pitchFamily="34" charset="0"/>
              <a:ea typeface="Calibri" panose="020F0502020204030204" pitchFamily="34" charset="0"/>
              <a:cs typeface="Calibri" panose="020F0502020204030204" pitchFamily="34" charset="0"/>
            </a:endParaRPr>
          </a:p>
          <a:p>
            <a:pPr lvl="0" algn="just">
              <a:defRPr/>
            </a:pPr>
            <a:endParaRPr lang="en-US" sz="3600">
              <a:solidFill>
                <a:srgbClr val="333333"/>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vi-VN" sz="3600">
                <a:solidFill>
                  <a:srgbClr val="333333"/>
                </a:solidFill>
                <a:latin typeface="Calibri" panose="020F0502020204030204" pitchFamily="34" charset="0"/>
                <a:ea typeface="Calibri" panose="020F0502020204030204" pitchFamily="34" charset="0"/>
                <a:cs typeface="Calibri" panose="020F0502020204030204" pitchFamily="34" charset="0"/>
              </a:rPr>
              <a:t>d.</a:t>
            </a:r>
            <a:r>
              <a:rPr lang="en-US" sz="360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vi-VN" sz="3600">
                <a:solidFill>
                  <a:srgbClr val="333333"/>
                </a:solidFill>
                <a:latin typeface="Calibri" panose="020F0502020204030204" pitchFamily="34" charset="0"/>
                <a:ea typeface="Calibri" panose="020F0502020204030204" pitchFamily="34" charset="0"/>
                <a:cs typeface="Calibri" panose="020F0502020204030204" pitchFamily="34" charset="0"/>
              </a:rPr>
              <a:t>Tác giả sử dụng những giác quan nào để quan sát?</a:t>
            </a:r>
          </a:p>
          <a:p>
            <a:pPr lvl="0" algn="just">
              <a:defRPr/>
            </a:pPr>
            <a:r>
              <a:rPr lang="vi-VN" sz="3600">
                <a:solidFill>
                  <a:srgbClr val="333333"/>
                </a:solidFill>
                <a:latin typeface="Calibri" panose="020F0502020204030204" pitchFamily="34" charset="0"/>
                <a:ea typeface="Calibri" panose="020F0502020204030204" pitchFamily="34" charset="0"/>
                <a:cs typeface="Calibri" panose="020F0502020204030204" pitchFamily="34" charset="0"/>
              </a:rPr>
              <a:t>e.</a:t>
            </a:r>
            <a:r>
              <a:rPr lang="en-US" sz="360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vi-VN" sz="3600">
                <a:solidFill>
                  <a:srgbClr val="333333"/>
                </a:solidFill>
                <a:latin typeface="Calibri" panose="020F0502020204030204" pitchFamily="34" charset="0"/>
                <a:ea typeface="Calibri" panose="020F0502020204030204" pitchFamily="34" charset="0"/>
                <a:cs typeface="Calibri" panose="020F0502020204030204" pitchFamily="34" charset="0"/>
              </a:rPr>
              <a:t>Tìm hình ảnh so sánh trong bài văn và nêu tác dụng của những hình</a:t>
            </a:r>
            <a:r>
              <a:rPr lang="en-US" sz="3600">
                <a:solidFill>
                  <a:srgbClr val="333333"/>
                </a:solidFill>
                <a:latin typeface="Calibri" panose="020F0502020204030204" pitchFamily="34" charset="0"/>
                <a:ea typeface="Calibri" panose="020F0502020204030204" pitchFamily="34" charset="0"/>
                <a:cs typeface="Calibri" panose="020F0502020204030204" pitchFamily="34" charset="0"/>
              </a:rPr>
              <a:t> ảnh đó.</a:t>
            </a:r>
            <a:endPar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097CD4EA-4641-6177-732A-8B60B04A54E8}"/>
              </a:ext>
            </a:extLst>
          </p:cNvPr>
          <p:cNvPicPr>
            <a:picLocks noChangeAspect="1"/>
          </p:cNvPicPr>
          <p:nvPr/>
        </p:nvPicPr>
        <p:blipFill>
          <a:blip r:embed="rId3"/>
          <a:stretch>
            <a:fillRect/>
          </a:stretch>
        </p:blipFill>
        <p:spPr>
          <a:xfrm>
            <a:off x="2198186" y="2533650"/>
            <a:ext cx="7479214" cy="2633574"/>
          </a:xfrm>
          <a:prstGeom prst="rect">
            <a:avLst/>
          </a:prstGeom>
        </p:spPr>
      </p:pic>
    </p:spTree>
    <p:extLst>
      <p:ext uri="{BB962C8B-B14F-4D97-AF65-F5344CB8AC3E}">
        <p14:creationId xmlns:p14="http://schemas.microsoft.com/office/powerpoint/2010/main" val="405602465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08468C42-A115-BF3A-A346-DAEAF1D0301A}"/>
              </a:ext>
            </a:extLst>
          </p:cNvPr>
          <p:cNvPicPr>
            <a:picLocks noChangeAspect="1"/>
          </p:cNvPicPr>
          <p:nvPr/>
        </p:nvPicPr>
        <p:blipFill>
          <a:blip r:embed="rId2"/>
          <a:stretch>
            <a:fillRect/>
          </a:stretch>
        </p:blipFill>
        <p:spPr>
          <a:xfrm>
            <a:off x="0" y="52338"/>
            <a:ext cx="12192000" cy="6753323"/>
          </a:xfrm>
          <a:prstGeom prst="rect">
            <a:avLst/>
          </a:prstGeom>
        </p:spPr>
      </p:pic>
      <p:sp>
        <p:nvSpPr>
          <p:cNvPr id="2" name="TextBox 1">
            <a:extLst>
              <a:ext uri="{FF2B5EF4-FFF2-40B4-BE49-F238E27FC236}">
                <a16:creationId xmlns:a16="http://schemas.microsoft.com/office/drawing/2014/main" xmlns="" id="{C8D1325E-741F-BB71-F236-88A7A532DD68}"/>
              </a:ext>
            </a:extLst>
          </p:cNvPr>
          <p:cNvSpPr txBox="1"/>
          <p:nvPr/>
        </p:nvSpPr>
        <p:spPr>
          <a:xfrm>
            <a:off x="1258941" y="4956431"/>
            <a:ext cx="936488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180975">
                  <a:solidFill>
                    <a:prstClr val="white"/>
                  </a:solidFill>
                </a:ln>
                <a:solidFill>
                  <a:prstClr val="white"/>
                </a:solidFill>
                <a:effectLst/>
                <a:uLnTx/>
                <a:uFillTx/>
                <a:latin typeface="UTM Cookies" panose="02040603050506020204" pitchFamily="18" charset="0"/>
                <a:ea typeface="+mn-ea"/>
                <a:cs typeface="+mn-cs"/>
              </a:rPr>
              <a:t>CHIA SẺ TRƯỚC LỚP</a:t>
            </a:r>
          </a:p>
        </p:txBody>
      </p:sp>
      <p:sp>
        <p:nvSpPr>
          <p:cNvPr id="3" name="TextBox 2">
            <a:extLst>
              <a:ext uri="{FF2B5EF4-FFF2-40B4-BE49-F238E27FC236}">
                <a16:creationId xmlns:a16="http://schemas.microsoft.com/office/drawing/2014/main" xmlns="" id="{C29432F4-D69D-C8E8-7039-5063DC37845D}"/>
              </a:ext>
            </a:extLst>
          </p:cNvPr>
          <p:cNvSpPr txBox="1"/>
          <p:nvPr/>
        </p:nvSpPr>
        <p:spPr>
          <a:xfrm>
            <a:off x="1258941" y="4956431"/>
            <a:ext cx="936488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9B6A4"/>
                </a:solidFill>
                <a:effectLst/>
                <a:uLnTx/>
                <a:uFillTx/>
                <a:latin typeface="UTM Cookies" panose="02040603050506020204" pitchFamily="18" charset="0"/>
                <a:ea typeface="+mn-ea"/>
                <a:cs typeface="+mn-cs"/>
              </a:rPr>
              <a:t>CHIA SẺ TRƯỚC LỚP</a:t>
            </a:r>
          </a:p>
        </p:txBody>
      </p:sp>
    </p:spTree>
    <p:extLst>
      <p:ext uri="{BB962C8B-B14F-4D97-AF65-F5344CB8AC3E}">
        <p14:creationId xmlns:p14="http://schemas.microsoft.com/office/powerpoint/2010/main" val="3976958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396</TotalTime>
  <Words>639</Words>
  <Application>Microsoft Office PowerPoint</Application>
  <PresentationFormat>Widescreen</PresentationFormat>
  <Paragraphs>89</Paragraphs>
  <Slides>26</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Aptos Display</vt:lpstr>
      <vt:lpstr>Arial</vt:lpstr>
      <vt:lpstr>Calibri</vt:lpstr>
      <vt:lpstr>iCiel Pony</vt:lpstr>
      <vt:lpstr>UTM Cookies</vt:lpstr>
      <vt:lpstr>UTM Edwardian</vt:lpstr>
      <vt:lpstr>UTM Mother</vt:lpstr>
      <vt:lpstr>White Xmas PERSONAL USE</vt:lpstr>
      <vt:lpstr>Wingdings</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HP</cp:lastModifiedBy>
  <cp:revision>76</cp:revision>
  <dcterms:created xsi:type="dcterms:W3CDTF">2023-10-16T01:31:35Z</dcterms:created>
  <dcterms:modified xsi:type="dcterms:W3CDTF">2025-09-24T12:01:56Z</dcterms:modified>
  <cp:category>9Slide.vn</cp:category>
</cp:coreProperties>
</file>