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31"/>
  </p:notesMasterIdLst>
  <p:sldIdLst>
    <p:sldId id="256" r:id="rId4"/>
    <p:sldId id="257" r:id="rId5"/>
    <p:sldId id="263" r:id="rId6"/>
    <p:sldId id="338" r:id="rId7"/>
    <p:sldId id="336" r:id="rId8"/>
    <p:sldId id="340" r:id="rId9"/>
    <p:sldId id="265" r:id="rId10"/>
    <p:sldId id="267" r:id="rId11"/>
    <p:sldId id="269" r:id="rId12"/>
    <p:sldId id="343" r:id="rId13"/>
    <p:sldId id="344" r:id="rId14"/>
    <p:sldId id="399" r:id="rId15"/>
    <p:sldId id="276" r:id="rId16"/>
    <p:sldId id="349" r:id="rId17"/>
    <p:sldId id="351" r:id="rId18"/>
    <p:sldId id="363" r:id="rId19"/>
    <p:sldId id="403" r:id="rId20"/>
    <p:sldId id="365" r:id="rId21"/>
    <p:sldId id="372" r:id="rId22"/>
    <p:sldId id="402" r:id="rId23"/>
    <p:sldId id="401" r:id="rId24"/>
    <p:sldId id="400" r:id="rId25"/>
    <p:sldId id="398" r:id="rId26"/>
    <p:sldId id="388" r:id="rId27"/>
    <p:sldId id="331" r:id="rId28"/>
    <p:sldId id="335" r:id="rId29"/>
    <p:sldId id="25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0099FF"/>
    <a:srgbClr val="CCFFFF"/>
    <a:srgbClr val="66CCFF"/>
    <a:srgbClr val="990033"/>
    <a:srgbClr val="FF0066"/>
    <a:srgbClr val="FFFFCC"/>
    <a:srgbClr val="FFCCCC"/>
    <a:srgbClr val="FDA6F8"/>
    <a:srgbClr val="7E6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49654" autoAdjust="0"/>
  </p:normalViewPr>
  <p:slideViewPr>
    <p:cSldViewPr snapToGrid="0">
      <p:cViewPr varScale="1">
        <p:scale>
          <a:sx n="86" d="100"/>
          <a:sy n="86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A7F93-FEAD-4C25-86AA-4FD4ED91ACE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C42A4-13E2-4F1E-A68E-F7B997E3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F22EE3-E0FD-5B59-E3E9-22F5D5B68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E05CD14-3F01-D8B6-234B-6580A64B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C8D244-CF77-B47E-C73D-D728F38D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8521AD-0F92-4E7B-7E10-75A0D4DE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F84C22-9583-E2D5-1BC8-6E95C49C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73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39E26B-FC8A-F5FF-AF8F-9210CF54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BFE230-E2FA-15DD-8D45-FCCCF953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47E941-A805-D573-AD4B-0702491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A29E48-0DE0-DBC3-49AC-F428DEB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2466CD-3101-23F4-1076-70E6B84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0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72CA90C-3ED2-832A-4B2E-E08F822A1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B37274A-7A05-7E0B-91E6-951676F87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3DF99-46BE-D9A9-FF83-D264B43E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10BF60-F8CC-EDEA-5E5E-C4A0BC5F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5C03A-59E8-0069-B7A6-0E66EE89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5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16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5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9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49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59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8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145F4-02B6-0A13-109F-5E6DDAC7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927D30-2BC1-3D7F-6AAF-4C63F4CE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4A6270-9DC4-6703-DB43-7FEE91F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061D72-03BC-A64F-17C4-4378B2CE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99FA44-6BCA-7BFB-7E62-05BD8476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2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7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65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40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43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35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57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91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5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10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4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1CCFC-950D-646D-F1EE-FF68BF3E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D577F7-7052-74EE-2F37-01C6C24D1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54191D-9F5E-DAC1-FC16-8A8CC437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B4B743-4E19-708B-7675-27D21CA8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7471BA-E194-88AF-64C0-D5C052BA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9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7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2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72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5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011158-5E1B-7BFA-AE03-F2AF937B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78DC40-8688-022B-48C6-606711211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5F5A68-AD06-97A0-F7F4-50CE35A72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060FC8-3050-CEA0-EBE1-4A39DE3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8D4DE9-9481-8423-94D0-E0E6B9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0B86E7-EACB-8221-E9DF-8C7195B3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5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8EC6E-E06F-193E-CCB9-500D244C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B6DB50-D907-1D07-A169-21C10ACD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B2EF20D-2ED0-C771-615A-0EF51ED9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E3442F2-747B-EB26-4E04-0CD499FC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4A3F1E2-F61D-FE56-4402-2EA86BB7B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AB6F2A-1F0C-2AA4-1AD3-707DF09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7B3BE0-6BBA-AE02-41FB-8766CB08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3D2ECD0-9DBF-7985-A0D6-854985FF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32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BC558-00FE-3FFB-D9AA-6A17E059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FA7567-1F07-D22D-9DAD-41EB09A4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9C94D9A-3435-3685-B944-BA0D1432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A1BF59-51BD-F9E3-8D61-BF30FC36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35090F5-C6F9-A632-68C0-2BEEC923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3D843FC-A6B8-4333-2A75-C1C204CA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214EE5-90AA-5BD2-4D65-6466E1FF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52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041DA-FB99-A182-3BD4-CC4E307F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799EC3-816F-B7B5-0681-709FBA1B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C1BB42-8416-1821-F728-F4CB643E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5D1E45-D474-D67E-1FBD-C156058A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3A6542-70C4-473C-0B0F-24A2F6E9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B12326-FE35-3F35-1FDC-F352E11F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50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0B392-BA6D-26DF-DEF6-2D844C32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1028314-F4C7-1718-A541-D400236C8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34F0E6F-30B3-8DAC-79F4-64A1C7C83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29F71D-BA98-8018-9CAC-E085071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820F05-4658-28E8-4F74-36867FAC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98D753-CC86-7137-4464-8F4CE265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3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804670D-743E-E60F-7410-819E4D80AF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4B9790-A0C8-4CD4-64D5-B0DEA597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3910E6-1E99-B9F4-D50B-7EF269C2C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0A2BC9-0F06-9775-7735-1469C2859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4ED406-1986-45C6-9AEA-E221F52BA89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513866-3BBD-8E88-29A7-FCAD744CB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03DBA3-B209-27E4-4251-B3DDEC583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C8A73643-A221-72C5-C59F-ADD70CA84A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B5BB11A-5B89-92B8-25FD-EBD9619953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2112" y="2036700"/>
            <a:ext cx="1961823" cy="19645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315A0D9-C44C-866E-79B6-8D4B7A7A73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188" y="20367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3D52244F-5D82-0F53-4C16-BEA1260056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0C82FD-40CF-50C0-F9AB-9E09B135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BDFD9E-E74D-CF62-8490-9A12C495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6FAAB-0E45-6A65-FC41-4BE57B7EA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E99887-DE57-EE94-EB16-2F2729175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4AFB2-CE9E-2C82-10C8-BCCD7ABF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xmlns="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0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A3FAA2B6-B92E-8955-B0D8-61134F383E9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0C82FD-40CF-50C0-F9AB-9E09B135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BDFD9E-E74D-CF62-8490-9A12C4953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6FAAB-0E45-6A65-FC41-4BE57B7EA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F6F90F-5A2C-4D88-A753-E43488C71DE1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E99887-DE57-EE94-EB16-2F2729175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14AFB2-CE9E-2C82-10C8-BCCD7ABF6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xmlns="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2.gif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7.jpeg"/><Relationship Id="rId7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66A4F607-993C-3795-0E1D-5DEF5A8F18DF}"/>
              </a:ext>
            </a:extLst>
          </p:cNvPr>
          <p:cNvSpPr/>
          <p:nvPr/>
        </p:nvSpPr>
        <p:spPr>
          <a:xfrm>
            <a:off x="1443789" y="277124"/>
            <a:ext cx="9641306" cy="5578244"/>
          </a:xfrm>
          <a:custGeom>
            <a:avLst/>
            <a:gdLst>
              <a:gd name="connsiteX0" fmla="*/ 0 w 9641306"/>
              <a:gd name="connsiteY0" fmla="*/ 380994 h 5578244"/>
              <a:gd name="connsiteX1" fmla="*/ 380994 w 9641306"/>
              <a:gd name="connsiteY1" fmla="*/ 0 h 5578244"/>
              <a:gd name="connsiteX2" fmla="*/ 1150535 w 9641306"/>
              <a:gd name="connsiteY2" fmla="*/ 0 h 5578244"/>
              <a:gd name="connsiteX3" fmla="*/ 1564903 w 9641306"/>
              <a:gd name="connsiteY3" fmla="*/ 0 h 5578244"/>
              <a:gd name="connsiteX4" fmla="*/ 1979271 w 9641306"/>
              <a:gd name="connsiteY4" fmla="*/ 0 h 5578244"/>
              <a:gd name="connsiteX5" fmla="*/ 2660019 w 9641306"/>
              <a:gd name="connsiteY5" fmla="*/ 0 h 5578244"/>
              <a:gd name="connsiteX6" fmla="*/ 3340767 w 9641306"/>
              <a:gd name="connsiteY6" fmla="*/ 0 h 5578244"/>
              <a:gd name="connsiteX7" fmla="*/ 4021514 w 9641306"/>
              <a:gd name="connsiteY7" fmla="*/ 0 h 5578244"/>
              <a:gd name="connsiteX8" fmla="*/ 4613469 w 9641306"/>
              <a:gd name="connsiteY8" fmla="*/ 0 h 5578244"/>
              <a:gd name="connsiteX9" fmla="*/ 5383010 w 9641306"/>
              <a:gd name="connsiteY9" fmla="*/ 0 h 5578244"/>
              <a:gd name="connsiteX10" fmla="*/ 5708585 w 9641306"/>
              <a:gd name="connsiteY10" fmla="*/ 0 h 5578244"/>
              <a:gd name="connsiteX11" fmla="*/ 6389333 w 9641306"/>
              <a:gd name="connsiteY11" fmla="*/ 0 h 5578244"/>
              <a:gd name="connsiteX12" fmla="*/ 6981287 w 9641306"/>
              <a:gd name="connsiteY12" fmla="*/ 0 h 5578244"/>
              <a:gd name="connsiteX13" fmla="*/ 7573242 w 9641306"/>
              <a:gd name="connsiteY13" fmla="*/ 0 h 5578244"/>
              <a:gd name="connsiteX14" fmla="*/ 8165196 w 9641306"/>
              <a:gd name="connsiteY14" fmla="*/ 0 h 5578244"/>
              <a:gd name="connsiteX15" fmla="*/ 9260312 w 9641306"/>
              <a:gd name="connsiteY15" fmla="*/ 0 h 5578244"/>
              <a:gd name="connsiteX16" fmla="*/ 9641306 w 9641306"/>
              <a:gd name="connsiteY16" fmla="*/ 380994 h 5578244"/>
              <a:gd name="connsiteX17" fmla="*/ 9641306 w 9641306"/>
              <a:gd name="connsiteY17" fmla="*/ 1012459 h 5578244"/>
              <a:gd name="connsiteX18" fmla="*/ 9641306 w 9641306"/>
              <a:gd name="connsiteY18" fmla="*/ 1595761 h 5578244"/>
              <a:gd name="connsiteX19" fmla="*/ 9641306 w 9641306"/>
              <a:gd name="connsiteY19" fmla="*/ 2082738 h 5578244"/>
              <a:gd name="connsiteX20" fmla="*/ 9641306 w 9641306"/>
              <a:gd name="connsiteY20" fmla="*/ 2617877 h 5578244"/>
              <a:gd name="connsiteX21" fmla="*/ 9641306 w 9641306"/>
              <a:gd name="connsiteY21" fmla="*/ 3249342 h 5578244"/>
              <a:gd name="connsiteX22" fmla="*/ 9641306 w 9641306"/>
              <a:gd name="connsiteY22" fmla="*/ 3832644 h 5578244"/>
              <a:gd name="connsiteX23" fmla="*/ 9641306 w 9641306"/>
              <a:gd name="connsiteY23" fmla="*/ 4319621 h 5578244"/>
              <a:gd name="connsiteX24" fmla="*/ 9641306 w 9641306"/>
              <a:gd name="connsiteY24" fmla="*/ 4710273 h 5578244"/>
              <a:gd name="connsiteX25" fmla="*/ 9641306 w 9641306"/>
              <a:gd name="connsiteY25" fmla="*/ 5197250 h 5578244"/>
              <a:gd name="connsiteX26" fmla="*/ 9260312 w 9641306"/>
              <a:gd name="connsiteY26" fmla="*/ 5578244 h 5578244"/>
              <a:gd name="connsiteX27" fmla="*/ 8490771 w 9641306"/>
              <a:gd name="connsiteY27" fmla="*/ 5578244 h 5578244"/>
              <a:gd name="connsiteX28" fmla="*/ 7898817 w 9641306"/>
              <a:gd name="connsiteY28" fmla="*/ 5578244 h 5578244"/>
              <a:gd name="connsiteX29" fmla="*/ 7129276 w 9641306"/>
              <a:gd name="connsiteY29" fmla="*/ 5578244 h 5578244"/>
              <a:gd name="connsiteX30" fmla="*/ 6448528 w 9641306"/>
              <a:gd name="connsiteY30" fmla="*/ 5578244 h 5578244"/>
              <a:gd name="connsiteX31" fmla="*/ 6034160 w 9641306"/>
              <a:gd name="connsiteY31" fmla="*/ 5578244 h 5578244"/>
              <a:gd name="connsiteX32" fmla="*/ 5353412 w 9641306"/>
              <a:gd name="connsiteY32" fmla="*/ 5578244 h 5578244"/>
              <a:gd name="connsiteX33" fmla="*/ 4850251 w 9641306"/>
              <a:gd name="connsiteY33" fmla="*/ 5578244 h 5578244"/>
              <a:gd name="connsiteX34" fmla="*/ 4435883 w 9641306"/>
              <a:gd name="connsiteY34" fmla="*/ 5578244 h 5578244"/>
              <a:gd name="connsiteX35" fmla="*/ 4021514 w 9641306"/>
              <a:gd name="connsiteY35" fmla="*/ 5578244 h 5578244"/>
              <a:gd name="connsiteX36" fmla="*/ 3607146 w 9641306"/>
              <a:gd name="connsiteY36" fmla="*/ 5578244 h 5578244"/>
              <a:gd name="connsiteX37" fmla="*/ 3192778 w 9641306"/>
              <a:gd name="connsiteY37" fmla="*/ 5578244 h 5578244"/>
              <a:gd name="connsiteX38" fmla="*/ 2423237 w 9641306"/>
              <a:gd name="connsiteY38" fmla="*/ 5578244 h 5578244"/>
              <a:gd name="connsiteX39" fmla="*/ 1653696 w 9641306"/>
              <a:gd name="connsiteY39" fmla="*/ 5578244 h 5578244"/>
              <a:gd name="connsiteX40" fmla="*/ 1328121 w 9641306"/>
              <a:gd name="connsiteY40" fmla="*/ 5578244 h 5578244"/>
              <a:gd name="connsiteX41" fmla="*/ 1002546 w 9641306"/>
              <a:gd name="connsiteY41" fmla="*/ 5578244 h 5578244"/>
              <a:gd name="connsiteX42" fmla="*/ 380994 w 9641306"/>
              <a:gd name="connsiteY42" fmla="*/ 5578244 h 5578244"/>
              <a:gd name="connsiteX43" fmla="*/ 0 w 9641306"/>
              <a:gd name="connsiteY43" fmla="*/ 5197250 h 5578244"/>
              <a:gd name="connsiteX44" fmla="*/ 0 w 9641306"/>
              <a:gd name="connsiteY44" fmla="*/ 4758436 h 5578244"/>
              <a:gd name="connsiteX45" fmla="*/ 0 w 9641306"/>
              <a:gd name="connsiteY45" fmla="*/ 4319621 h 5578244"/>
              <a:gd name="connsiteX46" fmla="*/ 0 w 9641306"/>
              <a:gd name="connsiteY46" fmla="*/ 3832644 h 5578244"/>
              <a:gd name="connsiteX47" fmla="*/ 0 w 9641306"/>
              <a:gd name="connsiteY47" fmla="*/ 3297505 h 5578244"/>
              <a:gd name="connsiteX48" fmla="*/ 0 w 9641306"/>
              <a:gd name="connsiteY48" fmla="*/ 2666040 h 5578244"/>
              <a:gd name="connsiteX49" fmla="*/ 0 w 9641306"/>
              <a:gd name="connsiteY49" fmla="*/ 2227225 h 5578244"/>
              <a:gd name="connsiteX50" fmla="*/ 0 w 9641306"/>
              <a:gd name="connsiteY50" fmla="*/ 1788411 h 5578244"/>
              <a:gd name="connsiteX51" fmla="*/ 0 w 9641306"/>
              <a:gd name="connsiteY51" fmla="*/ 1156946 h 5578244"/>
              <a:gd name="connsiteX52" fmla="*/ 0 w 9641306"/>
              <a:gd name="connsiteY52" fmla="*/ 380994 h 557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641306" h="5578244" fill="none" extrusionOk="0">
                <a:moveTo>
                  <a:pt x="0" y="380994"/>
                </a:moveTo>
                <a:cubicBezTo>
                  <a:pt x="-18809" y="149361"/>
                  <a:pt x="199125" y="1795"/>
                  <a:pt x="380994" y="0"/>
                </a:cubicBezTo>
                <a:cubicBezTo>
                  <a:pt x="656346" y="-52191"/>
                  <a:pt x="947632" y="80137"/>
                  <a:pt x="1150535" y="0"/>
                </a:cubicBezTo>
                <a:cubicBezTo>
                  <a:pt x="1353438" y="-80137"/>
                  <a:pt x="1445761" y="44802"/>
                  <a:pt x="1564903" y="0"/>
                </a:cubicBezTo>
                <a:cubicBezTo>
                  <a:pt x="1684045" y="-44802"/>
                  <a:pt x="1772293" y="5842"/>
                  <a:pt x="1979271" y="0"/>
                </a:cubicBezTo>
                <a:cubicBezTo>
                  <a:pt x="2186249" y="-5842"/>
                  <a:pt x="2435185" y="48700"/>
                  <a:pt x="2660019" y="0"/>
                </a:cubicBezTo>
                <a:cubicBezTo>
                  <a:pt x="2884853" y="-48700"/>
                  <a:pt x="3179345" y="53248"/>
                  <a:pt x="3340767" y="0"/>
                </a:cubicBezTo>
                <a:cubicBezTo>
                  <a:pt x="3502189" y="-53248"/>
                  <a:pt x="3858760" y="27280"/>
                  <a:pt x="4021514" y="0"/>
                </a:cubicBezTo>
                <a:cubicBezTo>
                  <a:pt x="4184268" y="-27280"/>
                  <a:pt x="4484824" y="56905"/>
                  <a:pt x="4613469" y="0"/>
                </a:cubicBezTo>
                <a:cubicBezTo>
                  <a:pt x="4742115" y="-56905"/>
                  <a:pt x="5008760" y="82198"/>
                  <a:pt x="5383010" y="0"/>
                </a:cubicBezTo>
                <a:cubicBezTo>
                  <a:pt x="5757260" y="-82198"/>
                  <a:pt x="5567803" y="28813"/>
                  <a:pt x="5708585" y="0"/>
                </a:cubicBezTo>
                <a:cubicBezTo>
                  <a:pt x="5849368" y="-28813"/>
                  <a:pt x="6179321" y="30190"/>
                  <a:pt x="6389333" y="0"/>
                </a:cubicBezTo>
                <a:cubicBezTo>
                  <a:pt x="6599345" y="-30190"/>
                  <a:pt x="6740656" y="31063"/>
                  <a:pt x="6981287" y="0"/>
                </a:cubicBezTo>
                <a:cubicBezTo>
                  <a:pt x="7221918" y="-31063"/>
                  <a:pt x="7439261" y="45315"/>
                  <a:pt x="7573242" y="0"/>
                </a:cubicBezTo>
                <a:cubicBezTo>
                  <a:pt x="7707224" y="-45315"/>
                  <a:pt x="7971661" y="17602"/>
                  <a:pt x="8165196" y="0"/>
                </a:cubicBezTo>
                <a:cubicBezTo>
                  <a:pt x="8358731" y="-17602"/>
                  <a:pt x="8803452" y="33819"/>
                  <a:pt x="9260312" y="0"/>
                </a:cubicBezTo>
                <a:cubicBezTo>
                  <a:pt x="9448026" y="-7420"/>
                  <a:pt x="9664766" y="168017"/>
                  <a:pt x="9641306" y="380994"/>
                </a:cubicBezTo>
                <a:cubicBezTo>
                  <a:pt x="9667896" y="613171"/>
                  <a:pt x="9589591" y="831995"/>
                  <a:pt x="9641306" y="1012459"/>
                </a:cubicBezTo>
                <a:cubicBezTo>
                  <a:pt x="9693021" y="1192924"/>
                  <a:pt x="9582804" y="1454487"/>
                  <a:pt x="9641306" y="1595761"/>
                </a:cubicBezTo>
                <a:cubicBezTo>
                  <a:pt x="9699808" y="1737035"/>
                  <a:pt x="9592918" y="1980894"/>
                  <a:pt x="9641306" y="2082738"/>
                </a:cubicBezTo>
                <a:cubicBezTo>
                  <a:pt x="9689694" y="2184582"/>
                  <a:pt x="9623068" y="2461497"/>
                  <a:pt x="9641306" y="2617877"/>
                </a:cubicBezTo>
                <a:cubicBezTo>
                  <a:pt x="9659544" y="2774257"/>
                  <a:pt x="9574087" y="3056782"/>
                  <a:pt x="9641306" y="3249342"/>
                </a:cubicBezTo>
                <a:cubicBezTo>
                  <a:pt x="9708525" y="3441903"/>
                  <a:pt x="9587103" y="3611174"/>
                  <a:pt x="9641306" y="3832644"/>
                </a:cubicBezTo>
                <a:cubicBezTo>
                  <a:pt x="9695509" y="4054114"/>
                  <a:pt x="9624931" y="4095559"/>
                  <a:pt x="9641306" y="4319621"/>
                </a:cubicBezTo>
                <a:cubicBezTo>
                  <a:pt x="9657681" y="4543683"/>
                  <a:pt x="9618387" y="4545109"/>
                  <a:pt x="9641306" y="4710273"/>
                </a:cubicBezTo>
                <a:cubicBezTo>
                  <a:pt x="9664225" y="4875437"/>
                  <a:pt x="9620712" y="5082341"/>
                  <a:pt x="9641306" y="5197250"/>
                </a:cubicBezTo>
                <a:cubicBezTo>
                  <a:pt x="9670771" y="5379993"/>
                  <a:pt x="9480412" y="5563254"/>
                  <a:pt x="9260312" y="5578244"/>
                </a:cubicBezTo>
                <a:cubicBezTo>
                  <a:pt x="8960531" y="5639232"/>
                  <a:pt x="8780808" y="5530098"/>
                  <a:pt x="8490771" y="5578244"/>
                </a:cubicBezTo>
                <a:cubicBezTo>
                  <a:pt x="8200734" y="5626390"/>
                  <a:pt x="8144860" y="5566684"/>
                  <a:pt x="7898817" y="5578244"/>
                </a:cubicBezTo>
                <a:cubicBezTo>
                  <a:pt x="7652774" y="5589804"/>
                  <a:pt x="7406983" y="5522703"/>
                  <a:pt x="7129276" y="5578244"/>
                </a:cubicBezTo>
                <a:cubicBezTo>
                  <a:pt x="6851569" y="5633785"/>
                  <a:pt x="6698098" y="5502543"/>
                  <a:pt x="6448528" y="5578244"/>
                </a:cubicBezTo>
                <a:cubicBezTo>
                  <a:pt x="6198958" y="5653945"/>
                  <a:pt x="6227209" y="5545875"/>
                  <a:pt x="6034160" y="5578244"/>
                </a:cubicBezTo>
                <a:cubicBezTo>
                  <a:pt x="5841111" y="5610613"/>
                  <a:pt x="5646460" y="5532018"/>
                  <a:pt x="5353412" y="5578244"/>
                </a:cubicBezTo>
                <a:cubicBezTo>
                  <a:pt x="5060364" y="5624470"/>
                  <a:pt x="5036025" y="5542365"/>
                  <a:pt x="4850251" y="5578244"/>
                </a:cubicBezTo>
                <a:cubicBezTo>
                  <a:pt x="4664477" y="5614123"/>
                  <a:pt x="4522994" y="5563713"/>
                  <a:pt x="4435883" y="5578244"/>
                </a:cubicBezTo>
                <a:cubicBezTo>
                  <a:pt x="4348772" y="5592775"/>
                  <a:pt x="4160816" y="5565305"/>
                  <a:pt x="4021514" y="5578244"/>
                </a:cubicBezTo>
                <a:cubicBezTo>
                  <a:pt x="3882212" y="5591183"/>
                  <a:pt x="3763772" y="5535719"/>
                  <a:pt x="3607146" y="5578244"/>
                </a:cubicBezTo>
                <a:cubicBezTo>
                  <a:pt x="3450520" y="5620769"/>
                  <a:pt x="3373359" y="5576288"/>
                  <a:pt x="3192778" y="5578244"/>
                </a:cubicBezTo>
                <a:cubicBezTo>
                  <a:pt x="3012197" y="5580200"/>
                  <a:pt x="2705548" y="5515302"/>
                  <a:pt x="2423237" y="5578244"/>
                </a:cubicBezTo>
                <a:cubicBezTo>
                  <a:pt x="2140926" y="5641186"/>
                  <a:pt x="2010308" y="5515168"/>
                  <a:pt x="1653696" y="5578244"/>
                </a:cubicBezTo>
                <a:cubicBezTo>
                  <a:pt x="1297084" y="5641320"/>
                  <a:pt x="1443518" y="5552211"/>
                  <a:pt x="1328121" y="5578244"/>
                </a:cubicBezTo>
                <a:cubicBezTo>
                  <a:pt x="1212725" y="5604277"/>
                  <a:pt x="1129011" y="5546910"/>
                  <a:pt x="1002546" y="5578244"/>
                </a:cubicBezTo>
                <a:cubicBezTo>
                  <a:pt x="876082" y="5609578"/>
                  <a:pt x="526797" y="5527671"/>
                  <a:pt x="380994" y="5578244"/>
                </a:cubicBezTo>
                <a:cubicBezTo>
                  <a:pt x="152034" y="5524870"/>
                  <a:pt x="52142" y="5398121"/>
                  <a:pt x="0" y="5197250"/>
                </a:cubicBezTo>
                <a:cubicBezTo>
                  <a:pt x="-19417" y="5024569"/>
                  <a:pt x="50872" y="4948546"/>
                  <a:pt x="0" y="4758436"/>
                </a:cubicBezTo>
                <a:cubicBezTo>
                  <a:pt x="-50872" y="4568326"/>
                  <a:pt x="18504" y="4412355"/>
                  <a:pt x="0" y="4319621"/>
                </a:cubicBezTo>
                <a:cubicBezTo>
                  <a:pt x="-18504" y="4226888"/>
                  <a:pt x="43379" y="4010924"/>
                  <a:pt x="0" y="3832644"/>
                </a:cubicBezTo>
                <a:cubicBezTo>
                  <a:pt x="-43379" y="3654364"/>
                  <a:pt x="63014" y="3546155"/>
                  <a:pt x="0" y="3297505"/>
                </a:cubicBezTo>
                <a:cubicBezTo>
                  <a:pt x="-63014" y="3048855"/>
                  <a:pt x="16217" y="2807632"/>
                  <a:pt x="0" y="2666040"/>
                </a:cubicBezTo>
                <a:cubicBezTo>
                  <a:pt x="-16217" y="2524449"/>
                  <a:pt x="30333" y="2421204"/>
                  <a:pt x="0" y="2227225"/>
                </a:cubicBezTo>
                <a:cubicBezTo>
                  <a:pt x="-30333" y="2033246"/>
                  <a:pt x="14386" y="1970446"/>
                  <a:pt x="0" y="1788411"/>
                </a:cubicBezTo>
                <a:cubicBezTo>
                  <a:pt x="-14386" y="1606376"/>
                  <a:pt x="28685" y="1296652"/>
                  <a:pt x="0" y="1156946"/>
                </a:cubicBezTo>
                <a:cubicBezTo>
                  <a:pt x="-28685" y="1017240"/>
                  <a:pt x="19733" y="538927"/>
                  <a:pt x="0" y="380994"/>
                </a:cubicBezTo>
                <a:close/>
              </a:path>
              <a:path w="9641306" h="5578244" stroke="0" extrusionOk="0">
                <a:moveTo>
                  <a:pt x="0" y="380994"/>
                </a:moveTo>
                <a:cubicBezTo>
                  <a:pt x="45213" y="165409"/>
                  <a:pt x="176411" y="-389"/>
                  <a:pt x="380994" y="0"/>
                </a:cubicBezTo>
                <a:cubicBezTo>
                  <a:pt x="647565" y="-40510"/>
                  <a:pt x="754466" y="54386"/>
                  <a:pt x="1061742" y="0"/>
                </a:cubicBezTo>
                <a:cubicBezTo>
                  <a:pt x="1369018" y="-54386"/>
                  <a:pt x="1506439" y="28081"/>
                  <a:pt x="1831283" y="0"/>
                </a:cubicBezTo>
                <a:cubicBezTo>
                  <a:pt x="2156127" y="-28081"/>
                  <a:pt x="2058054" y="18073"/>
                  <a:pt x="2245651" y="0"/>
                </a:cubicBezTo>
                <a:cubicBezTo>
                  <a:pt x="2433248" y="-18073"/>
                  <a:pt x="2530567" y="14984"/>
                  <a:pt x="2748812" y="0"/>
                </a:cubicBezTo>
                <a:cubicBezTo>
                  <a:pt x="2967057" y="-14984"/>
                  <a:pt x="3200067" y="2320"/>
                  <a:pt x="3340767" y="0"/>
                </a:cubicBezTo>
                <a:cubicBezTo>
                  <a:pt x="3481467" y="-2320"/>
                  <a:pt x="3564149" y="24018"/>
                  <a:pt x="3666342" y="0"/>
                </a:cubicBezTo>
                <a:cubicBezTo>
                  <a:pt x="3768536" y="-24018"/>
                  <a:pt x="4006490" y="18159"/>
                  <a:pt x="4258296" y="0"/>
                </a:cubicBezTo>
                <a:cubicBezTo>
                  <a:pt x="4510102" y="-18159"/>
                  <a:pt x="4594680" y="55103"/>
                  <a:pt x="4761458" y="0"/>
                </a:cubicBezTo>
                <a:cubicBezTo>
                  <a:pt x="4928236" y="-55103"/>
                  <a:pt x="5220792" y="13364"/>
                  <a:pt x="5442205" y="0"/>
                </a:cubicBezTo>
                <a:cubicBezTo>
                  <a:pt x="5663618" y="-13364"/>
                  <a:pt x="5926064" y="38868"/>
                  <a:pt x="6211746" y="0"/>
                </a:cubicBezTo>
                <a:cubicBezTo>
                  <a:pt x="6497428" y="-38868"/>
                  <a:pt x="6675199" y="40142"/>
                  <a:pt x="6803701" y="0"/>
                </a:cubicBezTo>
                <a:cubicBezTo>
                  <a:pt x="6932204" y="-40142"/>
                  <a:pt x="7247044" y="30441"/>
                  <a:pt x="7395655" y="0"/>
                </a:cubicBezTo>
                <a:cubicBezTo>
                  <a:pt x="7544266" y="-30441"/>
                  <a:pt x="7799794" y="6089"/>
                  <a:pt x="8165196" y="0"/>
                </a:cubicBezTo>
                <a:cubicBezTo>
                  <a:pt x="8530598" y="-6089"/>
                  <a:pt x="8729042" y="19035"/>
                  <a:pt x="9260312" y="0"/>
                </a:cubicBezTo>
                <a:cubicBezTo>
                  <a:pt x="9423792" y="-18361"/>
                  <a:pt x="9632893" y="174287"/>
                  <a:pt x="9641306" y="380994"/>
                </a:cubicBezTo>
                <a:cubicBezTo>
                  <a:pt x="9670314" y="561332"/>
                  <a:pt x="9593300" y="647939"/>
                  <a:pt x="9641306" y="819808"/>
                </a:cubicBezTo>
                <a:cubicBezTo>
                  <a:pt x="9689312" y="991677"/>
                  <a:pt x="9603145" y="1149364"/>
                  <a:pt x="9641306" y="1258623"/>
                </a:cubicBezTo>
                <a:cubicBezTo>
                  <a:pt x="9679467" y="1367882"/>
                  <a:pt x="9624671" y="1624756"/>
                  <a:pt x="9641306" y="1793762"/>
                </a:cubicBezTo>
                <a:cubicBezTo>
                  <a:pt x="9657941" y="1962768"/>
                  <a:pt x="9576158" y="2287617"/>
                  <a:pt x="9641306" y="2425227"/>
                </a:cubicBezTo>
                <a:cubicBezTo>
                  <a:pt x="9706454" y="2562837"/>
                  <a:pt x="9613127" y="2693241"/>
                  <a:pt x="9641306" y="2912204"/>
                </a:cubicBezTo>
                <a:cubicBezTo>
                  <a:pt x="9669485" y="3131167"/>
                  <a:pt x="9628345" y="3215001"/>
                  <a:pt x="9641306" y="3302856"/>
                </a:cubicBezTo>
                <a:cubicBezTo>
                  <a:pt x="9654267" y="3390711"/>
                  <a:pt x="9600536" y="3580266"/>
                  <a:pt x="9641306" y="3789833"/>
                </a:cubicBezTo>
                <a:cubicBezTo>
                  <a:pt x="9682076" y="3999400"/>
                  <a:pt x="9590419" y="4113558"/>
                  <a:pt x="9641306" y="4324973"/>
                </a:cubicBezTo>
                <a:cubicBezTo>
                  <a:pt x="9692193" y="4536388"/>
                  <a:pt x="9619842" y="4762516"/>
                  <a:pt x="9641306" y="5197250"/>
                </a:cubicBezTo>
                <a:cubicBezTo>
                  <a:pt x="9658044" y="5400514"/>
                  <a:pt x="9469176" y="5617943"/>
                  <a:pt x="9260312" y="5578244"/>
                </a:cubicBezTo>
                <a:cubicBezTo>
                  <a:pt x="9103260" y="5595939"/>
                  <a:pt x="8995342" y="5572540"/>
                  <a:pt x="8845944" y="5578244"/>
                </a:cubicBezTo>
                <a:cubicBezTo>
                  <a:pt x="8696546" y="5583948"/>
                  <a:pt x="8343899" y="5569298"/>
                  <a:pt x="8076403" y="5578244"/>
                </a:cubicBezTo>
                <a:cubicBezTo>
                  <a:pt x="7808907" y="5587190"/>
                  <a:pt x="7832923" y="5556622"/>
                  <a:pt x="7750828" y="5578244"/>
                </a:cubicBezTo>
                <a:cubicBezTo>
                  <a:pt x="7668734" y="5599866"/>
                  <a:pt x="7472266" y="5559098"/>
                  <a:pt x="7336460" y="5578244"/>
                </a:cubicBezTo>
                <a:cubicBezTo>
                  <a:pt x="7200654" y="5597390"/>
                  <a:pt x="6995809" y="5536630"/>
                  <a:pt x="6833298" y="5578244"/>
                </a:cubicBezTo>
                <a:cubicBezTo>
                  <a:pt x="6670787" y="5619858"/>
                  <a:pt x="6615478" y="5550174"/>
                  <a:pt x="6507723" y="5578244"/>
                </a:cubicBezTo>
                <a:cubicBezTo>
                  <a:pt x="6399968" y="5606314"/>
                  <a:pt x="6032274" y="5494801"/>
                  <a:pt x="5738183" y="5578244"/>
                </a:cubicBezTo>
                <a:cubicBezTo>
                  <a:pt x="5444092" y="5661687"/>
                  <a:pt x="5504919" y="5554045"/>
                  <a:pt x="5412608" y="5578244"/>
                </a:cubicBezTo>
                <a:cubicBezTo>
                  <a:pt x="5320298" y="5602443"/>
                  <a:pt x="5067822" y="5568645"/>
                  <a:pt x="4909446" y="5578244"/>
                </a:cubicBezTo>
                <a:cubicBezTo>
                  <a:pt x="4751070" y="5587843"/>
                  <a:pt x="4535240" y="5511429"/>
                  <a:pt x="4317492" y="5578244"/>
                </a:cubicBezTo>
                <a:cubicBezTo>
                  <a:pt x="4099744" y="5645059"/>
                  <a:pt x="3844677" y="5561124"/>
                  <a:pt x="3725537" y="5578244"/>
                </a:cubicBezTo>
                <a:cubicBezTo>
                  <a:pt x="3606398" y="5595364"/>
                  <a:pt x="3491061" y="5565177"/>
                  <a:pt x="3399962" y="5578244"/>
                </a:cubicBezTo>
                <a:cubicBezTo>
                  <a:pt x="3308864" y="5591311"/>
                  <a:pt x="3141591" y="5575198"/>
                  <a:pt x="2896801" y="5578244"/>
                </a:cubicBezTo>
                <a:cubicBezTo>
                  <a:pt x="2652011" y="5581290"/>
                  <a:pt x="2334160" y="5490819"/>
                  <a:pt x="2127260" y="5578244"/>
                </a:cubicBezTo>
                <a:cubicBezTo>
                  <a:pt x="1920360" y="5665669"/>
                  <a:pt x="1837348" y="5546101"/>
                  <a:pt x="1624099" y="5578244"/>
                </a:cubicBezTo>
                <a:cubicBezTo>
                  <a:pt x="1410850" y="5610387"/>
                  <a:pt x="919350" y="5553650"/>
                  <a:pt x="380994" y="5578244"/>
                </a:cubicBezTo>
                <a:cubicBezTo>
                  <a:pt x="213059" y="5601257"/>
                  <a:pt x="-42496" y="5403787"/>
                  <a:pt x="0" y="5197250"/>
                </a:cubicBezTo>
                <a:cubicBezTo>
                  <a:pt x="-27194" y="5082010"/>
                  <a:pt x="28678" y="4932943"/>
                  <a:pt x="0" y="4806598"/>
                </a:cubicBezTo>
                <a:cubicBezTo>
                  <a:pt x="-28678" y="4680253"/>
                  <a:pt x="11034" y="4383570"/>
                  <a:pt x="0" y="4271459"/>
                </a:cubicBezTo>
                <a:cubicBezTo>
                  <a:pt x="-11034" y="4159348"/>
                  <a:pt x="674" y="4007954"/>
                  <a:pt x="0" y="3784482"/>
                </a:cubicBezTo>
                <a:cubicBezTo>
                  <a:pt x="-674" y="3561010"/>
                  <a:pt x="22443" y="3500543"/>
                  <a:pt x="0" y="3393830"/>
                </a:cubicBezTo>
                <a:cubicBezTo>
                  <a:pt x="-22443" y="3287117"/>
                  <a:pt x="2799" y="3102944"/>
                  <a:pt x="0" y="2858690"/>
                </a:cubicBezTo>
                <a:cubicBezTo>
                  <a:pt x="-2799" y="2614436"/>
                  <a:pt x="19491" y="2594195"/>
                  <a:pt x="0" y="2468038"/>
                </a:cubicBezTo>
                <a:cubicBezTo>
                  <a:pt x="-19491" y="2341881"/>
                  <a:pt x="46881" y="2214814"/>
                  <a:pt x="0" y="1981061"/>
                </a:cubicBezTo>
                <a:cubicBezTo>
                  <a:pt x="-46881" y="1747308"/>
                  <a:pt x="20602" y="1680256"/>
                  <a:pt x="0" y="1494084"/>
                </a:cubicBezTo>
                <a:cubicBezTo>
                  <a:pt x="-20602" y="1307912"/>
                  <a:pt x="20783" y="1133020"/>
                  <a:pt x="0" y="958945"/>
                </a:cubicBezTo>
                <a:cubicBezTo>
                  <a:pt x="-20783" y="784870"/>
                  <a:pt x="60175" y="667156"/>
                  <a:pt x="0" y="380994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1905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91ED74-1580-4798-643A-900EB00D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609" y="2672745"/>
            <a:ext cx="2909955" cy="4133459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2543140-CA44-D39E-38B6-EE90C3D78204}"/>
              </a:ext>
            </a:extLst>
          </p:cNvPr>
          <p:cNvGrpSpPr/>
          <p:nvPr/>
        </p:nvGrpSpPr>
        <p:grpSpPr>
          <a:xfrm>
            <a:off x="2971986" y="277124"/>
            <a:ext cx="6248020" cy="769441"/>
            <a:chOff x="2374870" y="404520"/>
            <a:chExt cx="6248020" cy="769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44AFCA9-DCC0-6A66-ED21-15E7B3617C8F}"/>
                </a:ext>
              </a:extLst>
            </p:cNvPr>
            <p:cNvSpPr txBox="1"/>
            <p:nvPr/>
          </p:nvSpPr>
          <p:spPr>
            <a:xfrm>
              <a:off x="2374871" y="404520"/>
              <a:ext cx="6248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Thứ</a:t>
              </a:r>
              <a:r>
                <a:rPr lang="en-US" sz="44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 … </a:t>
              </a:r>
              <a:r>
                <a:rPr lang="en-US" sz="44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ngày</a:t>
              </a:r>
              <a:r>
                <a:rPr lang="en-US" sz="44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 … </a:t>
              </a:r>
              <a:r>
                <a:rPr lang="en-US" sz="4400" b="1" dirty="0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tháng</a:t>
              </a:r>
              <a:r>
                <a:rPr lang="en-US" sz="4400" b="1" dirty="0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 … </a:t>
              </a:r>
              <a:r>
                <a:rPr lang="en-US" sz="4400" b="1" err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năm</a:t>
              </a:r>
              <a:r>
                <a:rPr lang="en-US" sz="4400" b="1">
                  <a:ln w="127000">
                    <a:solidFill>
                      <a:schemeClr val="bg1"/>
                    </a:solidFill>
                  </a:ln>
                  <a:solidFill>
                    <a:srgbClr val="A01CA7"/>
                  </a:solidFill>
                  <a:effectLst>
                    <a:innerShdw blurRad="63500" dist="50800" dir="13500000">
                      <a:schemeClr val="tx1">
                        <a:lumMod val="75000"/>
                        <a:lumOff val="25000"/>
                        <a:alpha val="50000"/>
                      </a:schemeClr>
                    </a:innerShdw>
                  </a:effectLst>
                  <a:latin typeface="UTM Edwardian" panose="02040603050506020204" pitchFamily="18" charset="0"/>
                </a:rPr>
                <a:t> …</a:t>
              </a:r>
              <a:endParaRPr lang="en-US" sz="4400" b="1" dirty="0">
                <a:ln w="127000">
                  <a:solidFill>
                    <a:schemeClr val="bg1"/>
                  </a:solidFill>
                </a:ln>
                <a:solidFill>
                  <a:srgbClr val="A01CA7"/>
                </a:solidFill>
                <a:effectLst>
                  <a:innerShdw blurRad="63500" dist="50800" dir="13500000">
                    <a:schemeClr val="tx1">
                      <a:lumMod val="75000"/>
                      <a:lumOff val="25000"/>
                      <a:alpha val="50000"/>
                    </a:schemeClr>
                  </a:innerShdw>
                </a:effectLst>
                <a:latin typeface="UTM Edwardian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139873-8C24-144C-7260-9FB013A55B40}"/>
                </a:ext>
              </a:extLst>
            </p:cNvPr>
            <p:cNvSpPr txBox="1"/>
            <p:nvPr/>
          </p:nvSpPr>
          <p:spPr>
            <a:xfrm>
              <a:off x="2374870" y="404520"/>
              <a:ext cx="62480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B207B0"/>
                  </a:solidFill>
                  <a:latin typeface="UTM Edwardian" panose="02040603050506020204" pitchFamily="18" charset="0"/>
                </a:rPr>
                <a:t>Thứ</a:t>
              </a:r>
              <a:r>
                <a:rPr lang="en-US" sz="4400" b="1" dirty="0">
                  <a:solidFill>
                    <a:srgbClr val="B207B0"/>
                  </a:solidFill>
                  <a:latin typeface="UTM Edwardian" panose="02040603050506020204" pitchFamily="18" charset="0"/>
                </a:rPr>
                <a:t> … </a:t>
              </a:r>
              <a:r>
                <a:rPr lang="en-US" sz="4400" b="1" dirty="0" err="1">
                  <a:solidFill>
                    <a:srgbClr val="B207B0"/>
                  </a:solidFill>
                  <a:latin typeface="UTM Edwardian" panose="02040603050506020204" pitchFamily="18" charset="0"/>
                </a:rPr>
                <a:t>ngày</a:t>
              </a:r>
              <a:r>
                <a:rPr lang="en-US" sz="4400" b="1" dirty="0">
                  <a:solidFill>
                    <a:srgbClr val="B207B0"/>
                  </a:solidFill>
                  <a:latin typeface="UTM Edwardian" panose="02040603050506020204" pitchFamily="18" charset="0"/>
                </a:rPr>
                <a:t> … </a:t>
              </a:r>
              <a:r>
                <a:rPr lang="en-US" sz="4400" b="1" dirty="0" err="1">
                  <a:solidFill>
                    <a:srgbClr val="B207B0"/>
                  </a:solidFill>
                  <a:latin typeface="UTM Edwardian" panose="02040603050506020204" pitchFamily="18" charset="0"/>
                </a:rPr>
                <a:t>tháng</a:t>
              </a:r>
              <a:r>
                <a:rPr lang="en-US" sz="4400" b="1" dirty="0">
                  <a:solidFill>
                    <a:srgbClr val="B207B0"/>
                  </a:solidFill>
                  <a:latin typeface="UTM Edwardian" panose="02040603050506020204" pitchFamily="18" charset="0"/>
                </a:rPr>
                <a:t> … </a:t>
              </a:r>
              <a:r>
                <a:rPr lang="en-US" sz="4400" b="1" err="1">
                  <a:solidFill>
                    <a:srgbClr val="B207B0"/>
                  </a:solidFill>
                  <a:latin typeface="UTM Edwardian" panose="02040603050506020204" pitchFamily="18" charset="0"/>
                </a:rPr>
                <a:t>năm</a:t>
              </a:r>
              <a:r>
                <a:rPr lang="en-US" sz="4400" b="1">
                  <a:solidFill>
                    <a:srgbClr val="B207B0"/>
                  </a:solidFill>
                  <a:latin typeface="UTM Edwardian" panose="02040603050506020204" pitchFamily="18" charset="0"/>
                </a:rPr>
                <a:t> …</a:t>
              </a:r>
              <a:endParaRPr lang="en-US" sz="4400" b="1" dirty="0">
                <a:solidFill>
                  <a:srgbClr val="B207B0"/>
                </a:solidFill>
                <a:latin typeface="UTM Edwardian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2F4A79-BF2A-A626-F0AC-84288326D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863" y="1192292"/>
            <a:ext cx="8199831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0946C8-3AE9-3B88-2577-5A874229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8734133" y="2687484"/>
            <a:ext cx="3530506" cy="361171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03053C-431D-E716-9A01-525924C42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6096000" y="2676556"/>
            <a:ext cx="3530506" cy="361171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05AF08-25D4-9441-8F09-4097FD362416}"/>
              </a:ext>
            </a:extLst>
          </p:cNvPr>
          <p:cNvSpPr txBox="1"/>
          <p:nvPr/>
        </p:nvSpPr>
        <p:spPr>
          <a:xfrm>
            <a:off x="3308101" y="1051484"/>
            <a:ext cx="4997010" cy="1022449"/>
          </a:xfrm>
          <a:custGeom>
            <a:avLst/>
            <a:gdLst>
              <a:gd name="connsiteX0" fmla="*/ 4997010 w 4997010"/>
              <a:gd name="connsiteY0" fmla="*/ 63903 h 1022449"/>
              <a:gd name="connsiteX1" fmla="*/ 4933107 w 4997010"/>
              <a:gd name="connsiteY1" fmla="*/ 127806 h 1022449"/>
              <a:gd name="connsiteX2" fmla="*/ 4933107 w 4997010"/>
              <a:gd name="connsiteY2" fmla="*/ 63903 h 1022449"/>
              <a:gd name="connsiteX3" fmla="*/ 4901155 w 4997010"/>
              <a:gd name="connsiteY3" fmla="*/ 95855 h 1022449"/>
              <a:gd name="connsiteX4" fmla="*/ 4869203 w 4997010"/>
              <a:gd name="connsiteY4" fmla="*/ 63903 h 1022449"/>
              <a:gd name="connsiteX5" fmla="*/ 4869204 w 4997010"/>
              <a:gd name="connsiteY5" fmla="*/ 127806 h 1022449"/>
              <a:gd name="connsiteX6" fmla="*/ 63903 w 4997010"/>
              <a:gd name="connsiteY6" fmla="*/ 127806 h 1022449"/>
              <a:gd name="connsiteX7" fmla="*/ 0 w 4997010"/>
              <a:gd name="connsiteY7" fmla="*/ 191709 h 1022449"/>
              <a:gd name="connsiteX8" fmla="*/ 0 w 4997010"/>
              <a:gd name="connsiteY8" fmla="*/ 958546 h 1022449"/>
              <a:gd name="connsiteX9" fmla="*/ 63903 w 4997010"/>
              <a:gd name="connsiteY9" fmla="*/ 1022449 h 1022449"/>
              <a:gd name="connsiteX10" fmla="*/ 127806 w 4997010"/>
              <a:gd name="connsiteY10" fmla="*/ 958546 h 1022449"/>
              <a:gd name="connsiteX11" fmla="*/ 127806 w 4997010"/>
              <a:gd name="connsiteY11" fmla="*/ 894643 h 1022449"/>
              <a:gd name="connsiteX12" fmla="*/ 4933107 w 4997010"/>
              <a:gd name="connsiteY12" fmla="*/ 894643 h 1022449"/>
              <a:gd name="connsiteX13" fmla="*/ 4997010 w 4997010"/>
              <a:gd name="connsiteY13" fmla="*/ 830740 h 1022449"/>
              <a:gd name="connsiteX14" fmla="*/ 4997010 w 4997010"/>
              <a:gd name="connsiteY14" fmla="*/ 63903 h 1022449"/>
              <a:gd name="connsiteX15" fmla="*/ 63903 w 4997010"/>
              <a:gd name="connsiteY15" fmla="*/ 255612 h 1022449"/>
              <a:gd name="connsiteX16" fmla="*/ 127806 w 4997010"/>
              <a:gd name="connsiteY16" fmla="*/ 191709 h 1022449"/>
              <a:gd name="connsiteX17" fmla="*/ 95854 w 4997010"/>
              <a:gd name="connsiteY17" fmla="*/ 159757 h 1022449"/>
              <a:gd name="connsiteX18" fmla="*/ 63902 w 4997010"/>
              <a:gd name="connsiteY18" fmla="*/ 191709 h 1022449"/>
              <a:gd name="connsiteX19" fmla="*/ 63903 w 4997010"/>
              <a:gd name="connsiteY19" fmla="*/ 255612 h 1022449"/>
              <a:gd name="connsiteX0" fmla="*/ 63903 w 4997010"/>
              <a:gd name="connsiteY0" fmla="*/ 255612 h 1022449"/>
              <a:gd name="connsiteX1" fmla="*/ 127806 w 4997010"/>
              <a:gd name="connsiteY1" fmla="*/ 191709 h 1022449"/>
              <a:gd name="connsiteX2" fmla="*/ 95854 w 4997010"/>
              <a:gd name="connsiteY2" fmla="*/ 159757 h 1022449"/>
              <a:gd name="connsiteX3" fmla="*/ 63902 w 4997010"/>
              <a:gd name="connsiteY3" fmla="*/ 191709 h 1022449"/>
              <a:gd name="connsiteX4" fmla="*/ 63903 w 4997010"/>
              <a:gd name="connsiteY4" fmla="*/ 255612 h 1022449"/>
              <a:gd name="connsiteX5" fmla="*/ 4933107 w 4997010"/>
              <a:gd name="connsiteY5" fmla="*/ 127806 h 1022449"/>
              <a:gd name="connsiteX6" fmla="*/ 4997010 w 4997010"/>
              <a:gd name="connsiteY6" fmla="*/ 63903 h 1022449"/>
              <a:gd name="connsiteX7" fmla="*/ 4933107 w 4997010"/>
              <a:gd name="connsiteY7" fmla="*/ 0 h 1022449"/>
              <a:gd name="connsiteX8" fmla="*/ 4869204 w 4997010"/>
              <a:gd name="connsiteY8" fmla="*/ 63903 h 1022449"/>
              <a:gd name="connsiteX9" fmla="*/ 4901156 w 4997010"/>
              <a:gd name="connsiteY9" fmla="*/ 95855 h 1022449"/>
              <a:gd name="connsiteX10" fmla="*/ 4933108 w 4997010"/>
              <a:gd name="connsiteY10" fmla="*/ 63903 h 1022449"/>
              <a:gd name="connsiteX11" fmla="*/ 4933107 w 4997010"/>
              <a:gd name="connsiteY11" fmla="*/ 127806 h 1022449"/>
              <a:gd name="connsiteX0" fmla="*/ 0 w 4997010"/>
              <a:gd name="connsiteY0" fmla="*/ 191709 h 1022449"/>
              <a:gd name="connsiteX1" fmla="*/ 63903 w 4997010"/>
              <a:gd name="connsiteY1" fmla="*/ 127806 h 1022449"/>
              <a:gd name="connsiteX2" fmla="*/ 4869204 w 4997010"/>
              <a:gd name="connsiteY2" fmla="*/ 127806 h 1022449"/>
              <a:gd name="connsiteX3" fmla="*/ 4869204 w 4997010"/>
              <a:gd name="connsiteY3" fmla="*/ 63903 h 1022449"/>
              <a:gd name="connsiteX4" fmla="*/ 4933107 w 4997010"/>
              <a:gd name="connsiteY4" fmla="*/ 0 h 1022449"/>
              <a:gd name="connsiteX5" fmla="*/ 4997010 w 4997010"/>
              <a:gd name="connsiteY5" fmla="*/ 63903 h 1022449"/>
              <a:gd name="connsiteX6" fmla="*/ 4997010 w 4997010"/>
              <a:gd name="connsiteY6" fmla="*/ 830740 h 1022449"/>
              <a:gd name="connsiteX7" fmla="*/ 4933107 w 4997010"/>
              <a:gd name="connsiteY7" fmla="*/ 894643 h 1022449"/>
              <a:gd name="connsiteX8" fmla="*/ 127806 w 4997010"/>
              <a:gd name="connsiteY8" fmla="*/ 894643 h 1022449"/>
              <a:gd name="connsiteX9" fmla="*/ 127806 w 4997010"/>
              <a:gd name="connsiteY9" fmla="*/ 958546 h 1022449"/>
              <a:gd name="connsiteX10" fmla="*/ 63903 w 4997010"/>
              <a:gd name="connsiteY10" fmla="*/ 1022449 h 1022449"/>
              <a:gd name="connsiteX11" fmla="*/ 0 w 4997010"/>
              <a:gd name="connsiteY11" fmla="*/ 958546 h 1022449"/>
              <a:gd name="connsiteX12" fmla="*/ 0 w 4997010"/>
              <a:gd name="connsiteY12" fmla="*/ 191709 h 1022449"/>
              <a:gd name="connsiteX13" fmla="*/ 4869204 w 4997010"/>
              <a:gd name="connsiteY13" fmla="*/ 127806 h 1022449"/>
              <a:gd name="connsiteX14" fmla="*/ 4933107 w 4997010"/>
              <a:gd name="connsiteY14" fmla="*/ 127806 h 1022449"/>
              <a:gd name="connsiteX15" fmla="*/ 4997010 w 4997010"/>
              <a:gd name="connsiteY15" fmla="*/ 63903 h 1022449"/>
              <a:gd name="connsiteX16" fmla="*/ 4933107 w 4997010"/>
              <a:gd name="connsiteY16" fmla="*/ 127806 h 1022449"/>
              <a:gd name="connsiteX17" fmla="*/ 4933107 w 4997010"/>
              <a:gd name="connsiteY17" fmla="*/ 63903 h 1022449"/>
              <a:gd name="connsiteX18" fmla="*/ 4901155 w 4997010"/>
              <a:gd name="connsiteY18" fmla="*/ 95855 h 1022449"/>
              <a:gd name="connsiteX19" fmla="*/ 4869203 w 4997010"/>
              <a:gd name="connsiteY19" fmla="*/ 63903 h 1022449"/>
              <a:gd name="connsiteX20" fmla="*/ 63903 w 4997010"/>
              <a:gd name="connsiteY20" fmla="*/ 255612 h 1022449"/>
              <a:gd name="connsiteX21" fmla="*/ 63903 w 4997010"/>
              <a:gd name="connsiteY21" fmla="*/ 191709 h 1022449"/>
              <a:gd name="connsiteX22" fmla="*/ 95855 w 4997010"/>
              <a:gd name="connsiteY22" fmla="*/ 159757 h 1022449"/>
              <a:gd name="connsiteX23" fmla="*/ 127807 w 4997010"/>
              <a:gd name="connsiteY23" fmla="*/ 191709 h 1022449"/>
              <a:gd name="connsiteX24" fmla="*/ 63904 w 4997010"/>
              <a:gd name="connsiteY24" fmla="*/ 255612 h 1022449"/>
              <a:gd name="connsiteX25" fmla="*/ 1 w 4997010"/>
              <a:gd name="connsiteY25" fmla="*/ 191709 h 1022449"/>
              <a:gd name="connsiteX26" fmla="*/ 127806 w 4997010"/>
              <a:gd name="connsiteY26" fmla="*/ 191709 h 1022449"/>
              <a:gd name="connsiteX27" fmla="*/ 127806 w 4997010"/>
              <a:gd name="connsiteY27" fmla="*/ 894643 h 102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97010" h="1022449" stroke="0" extrusionOk="0">
                <a:moveTo>
                  <a:pt x="4997010" y="63903"/>
                </a:moveTo>
                <a:cubicBezTo>
                  <a:pt x="4990815" y="73062"/>
                  <a:pt x="4951453" y="99242"/>
                  <a:pt x="4933107" y="127806"/>
                </a:cubicBezTo>
                <a:cubicBezTo>
                  <a:pt x="4934627" y="101533"/>
                  <a:pt x="4936783" y="86412"/>
                  <a:pt x="4933107" y="63903"/>
                </a:cubicBezTo>
                <a:cubicBezTo>
                  <a:pt x="4931962" y="80063"/>
                  <a:pt x="4919264" y="94309"/>
                  <a:pt x="4901155" y="95855"/>
                </a:cubicBezTo>
                <a:cubicBezTo>
                  <a:pt x="4883294" y="95650"/>
                  <a:pt x="4868830" y="81167"/>
                  <a:pt x="4869203" y="63903"/>
                </a:cubicBezTo>
                <a:cubicBezTo>
                  <a:pt x="4873060" y="83635"/>
                  <a:pt x="4873186" y="107330"/>
                  <a:pt x="4869204" y="127806"/>
                </a:cubicBezTo>
                <a:cubicBezTo>
                  <a:pt x="2514792" y="141786"/>
                  <a:pt x="1305293" y="153343"/>
                  <a:pt x="63903" y="127806"/>
                </a:cubicBezTo>
                <a:cubicBezTo>
                  <a:pt x="25947" y="128347"/>
                  <a:pt x="793" y="156717"/>
                  <a:pt x="0" y="191709"/>
                </a:cubicBezTo>
                <a:cubicBezTo>
                  <a:pt x="-8551" y="322396"/>
                  <a:pt x="-36249" y="614039"/>
                  <a:pt x="0" y="958546"/>
                </a:cubicBezTo>
                <a:cubicBezTo>
                  <a:pt x="-3834" y="997910"/>
                  <a:pt x="30071" y="1020651"/>
                  <a:pt x="63903" y="1022449"/>
                </a:cubicBezTo>
                <a:cubicBezTo>
                  <a:pt x="102596" y="1023453"/>
                  <a:pt x="128238" y="994060"/>
                  <a:pt x="127806" y="958546"/>
                </a:cubicBezTo>
                <a:cubicBezTo>
                  <a:pt x="125715" y="927057"/>
                  <a:pt x="130001" y="914040"/>
                  <a:pt x="127806" y="894643"/>
                </a:cubicBezTo>
                <a:cubicBezTo>
                  <a:pt x="1727270" y="952444"/>
                  <a:pt x="3112155" y="835832"/>
                  <a:pt x="4933107" y="894643"/>
                </a:cubicBezTo>
                <a:cubicBezTo>
                  <a:pt x="4964820" y="900154"/>
                  <a:pt x="4998264" y="861559"/>
                  <a:pt x="4997010" y="830740"/>
                </a:cubicBezTo>
                <a:cubicBezTo>
                  <a:pt x="4935293" y="732670"/>
                  <a:pt x="4931781" y="383945"/>
                  <a:pt x="4997010" y="63903"/>
                </a:cubicBezTo>
                <a:close/>
                <a:moveTo>
                  <a:pt x="63903" y="255612"/>
                </a:moveTo>
                <a:cubicBezTo>
                  <a:pt x="102908" y="258656"/>
                  <a:pt x="126227" y="227053"/>
                  <a:pt x="127806" y="191709"/>
                </a:cubicBezTo>
                <a:cubicBezTo>
                  <a:pt x="128621" y="173816"/>
                  <a:pt x="113256" y="159942"/>
                  <a:pt x="95854" y="159757"/>
                </a:cubicBezTo>
                <a:cubicBezTo>
                  <a:pt x="78833" y="159337"/>
                  <a:pt x="63744" y="174375"/>
                  <a:pt x="63902" y="191709"/>
                </a:cubicBezTo>
                <a:cubicBezTo>
                  <a:pt x="63141" y="213121"/>
                  <a:pt x="62635" y="232502"/>
                  <a:pt x="63903" y="255612"/>
                </a:cubicBezTo>
                <a:close/>
              </a:path>
              <a:path w="4997010" h="1022449" fill="darkenLess" stroke="0" extrusionOk="0">
                <a:moveTo>
                  <a:pt x="63903" y="255612"/>
                </a:moveTo>
                <a:cubicBezTo>
                  <a:pt x="103241" y="253854"/>
                  <a:pt x="130821" y="223077"/>
                  <a:pt x="127806" y="191709"/>
                </a:cubicBezTo>
                <a:cubicBezTo>
                  <a:pt x="127573" y="175837"/>
                  <a:pt x="110259" y="161147"/>
                  <a:pt x="95854" y="159757"/>
                </a:cubicBezTo>
                <a:cubicBezTo>
                  <a:pt x="79352" y="162534"/>
                  <a:pt x="64199" y="173505"/>
                  <a:pt x="63902" y="191709"/>
                </a:cubicBezTo>
                <a:cubicBezTo>
                  <a:pt x="60948" y="212511"/>
                  <a:pt x="63887" y="233508"/>
                  <a:pt x="63903" y="255612"/>
                </a:cubicBezTo>
                <a:close/>
                <a:moveTo>
                  <a:pt x="4933107" y="127806"/>
                </a:moveTo>
                <a:cubicBezTo>
                  <a:pt x="4966342" y="131223"/>
                  <a:pt x="5002541" y="99455"/>
                  <a:pt x="4997010" y="63903"/>
                </a:cubicBezTo>
                <a:cubicBezTo>
                  <a:pt x="4995885" y="27489"/>
                  <a:pt x="4966720" y="-219"/>
                  <a:pt x="4933107" y="0"/>
                </a:cubicBezTo>
                <a:cubicBezTo>
                  <a:pt x="4891801" y="2109"/>
                  <a:pt x="4868512" y="30232"/>
                  <a:pt x="4869204" y="63903"/>
                </a:cubicBezTo>
                <a:cubicBezTo>
                  <a:pt x="4868322" y="82375"/>
                  <a:pt x="4887008" y="96018"/>
                  <a:pt x="4901156" y="95855"/>
                </a:cubicBezTo>
                <a:cubicBezTo>
                  <a:pt x="4918234" y="95459"/>
                  <a:pt x="4930645" y="80324"/>
                  <a:pt x="4933108" y="63903"/>
                </a:cubicBezTo>
                <a:cubicBezTo>
                  <a:pt x="4933060" y="85469"/>
                  <a:pt x="4934512" y="106508"/>
                  <a:pt x="4933107" y="127806"/>
                </a:cubicBezTo>
                <a:close/>
              </a:path>
              <a:path w="4997010" h="1022449" fill="none" extrusionOk="0">
                <a:moveTo>
                  <a:pt x="0" y="191709"/>
                </a:moveTo>
                <a:cubicBezTo>
                  <a:pt x="714" y="159457"/>
                  <a:pt x="29684" y="128019"/>
                  <a:pt x="63903" y="127806"/>
                </a:cubicBezTo>
                <a:cubicBezTo>
                  <a:pt x="1682660" y="93656"/>
                  <a:pt x="3095563" y="19158"/>
                  <a:pt x="4869204" y="127806"/>
                </a:cubicBezTo>
                <a:cubicBezTo>
                  <a:pt x="4874146" y="118101"/>
                  <a:pt x="4865443" y="78872"/>
                  <a:pt x="4869204" y="63903"/>
                </a:cubicBezTo>
                <a:cubicBezTo>
                  <a:pt x="4867334" y="25166"/>
                  <a:pt x="4900153" y="-5385"/>
                  <a:pt x="4933107" y="0"/>
                </a:cubicBezTo>
                <a:cubicBezTo>
                  <a:pt x="4967355" y="-104"/>
                  <a:pt x="4996900" y="26891"/>
                  <a:pt x="4997010" y="63903"/>
                </a:cubicBezTo>
                <a:cubicBezTo>
                  <a:pt x="4966067" y="280798"/>
                  <a:pt x="4966726" y="478169"/>
                  <a:pt x="4997010" y="830740"/>
                </a:cubicBezTo>
                <a:cubicBezTo>
                  <a:pt x="4999946" y="866142"/>
                  <a:pt x="4971532" y="895147"/>
                  <a:pt x="4933107" y="894643"/>
                </a:cubicBezTo>
                <a:cubicBezTo>
                  <a:pt x="3165603" y="851667"/>
                  <a:pt x="827524" y="920897"/>
                  <a:pt x="127806" y="894643"/>
                </a:cubicBezTo>
                <a:cubicBezTo>
                  <a:pt x="122147" y="913085"/>
                  <a:pt x="123705" y="933695"/>
                  <a:pt x="127806" y="958546"/>
                </a:cubicBezTo>
                <a:cubicBezTo>
                  <a:pt x="124329" y="991693"/>
                  <a:pt x="104631" y="1018336"/>
                  <a:pt x="63903" y="1022449"/>
                </a:cubicBezTo>
                <a:cubicBezTo>
                  <a:pt x="25228" y="1023221"/>
                  <a:pt x="2776" y="991825"/>
                  <a:pt x="0" y="958546"/>
                </a:cubicBezTo>
                <a:cubicBezTo>
                  <a:pt x="9282" y="803075"/>
                  <a:pt x="-44753" y="402345"/>
                  <a:pt x="0" y="191709"/>
                </a:cubicBezTo>
                <a:close/>
                <a:moveTo>
                  <a:pt x="4869204" y="127806"/>
                </a:moveTo>
                <a:cubicBezTo>
                  <a:pt x="4879232" y="132154"/>
                  <a:pt x="4918597" y="131315"/>
                  <a:pt x="4933107" y="127806"/>
                </a:cubicBezTo>
                <a:cubicBezTo>
                  <a:pt x="4961729" y="127179"/>
                  <a:pt x="4993371" y="97766"/>
                  <a:pt x="4997010" y="63903"/>
                </a:cubicBezTo>
                <a:moveTo>
                  <a:pt x="4933107" y="127806"/>
                </a:moveTo>
                <a:cubicBezTo>
                  <a:pt x="4928345" y="107871"/>
                  <a:pt x="4931513" y="86302"/>
                  <a:pt x="4933107" y="63903"/>
                </a:cubicBezTo>
                <a:cubicBezTo>
                  <a:pt x="4934607" y="83410"/>
                  <a:pt x="4919189" y="95188"/>
                  <a:pt x="4901155" y="95855"/>
                </a:cubicBezTo>
                <a:cubicBezTo>
                  <a:pt x="4882994" y="93761"/>
                  <a:pt x="4867230" y="79419"/>
                  <a:pt x="4869203" y="63903"/>
                </a:cubicBezTo>
                <a:moveTo>
                  <a:pt x="63903" y="255612"/>
                </a:moveTo>
                <a:cubicBezTo>
                  <a:pt x="60519" y="242222"/>
                  <a:pt x="60476" y="223611"/>
                  <a:pt x="63903" y="191709"/>
                </a:cubicBezTo>
                <a:cubicBezTo>
                  <a:pt x="63371" y="177147"/>
                  <a:pt x="77850" y="159376"/>
                  <a:pt x="95855" y="159757"/>
                </a:cubicBezTo>
                <a:cubicBezTo>
                  <a:pt x="111720" y="160072"/>
                  <a:pt x="127463" y="173145"/>
                  <a:pt x="127807" y="191709"/>
                </a:cubicBezTo>
                <a:cubicBezTo>
                  <a:pt x="125655" y="231729"/>
                  <a:pt x="97631" y="258951"/>
                  <a:pt x="63904" y="255612"/>
                </a:cubicBezTo>
                <a:cubicBezTo>
                  <a:pt x="28712" y="256067"/>
                  <a:pt x="4947" y="228431"/>
                  <a:pt x="1" y="191709"/>
                </a:cubicBezTo>
                <a:moveTo>
                  <a:pt x="127806" y="191709"/>
                </a:moveTo>
                <a:cubicBezTo>
                  <a:pt x="141374" y="268365"/>
                  <a:pt x="70002" y="647798"/>
                  <a:pt x="127806" y="894643"/>
                </a:cubicBezTo>
              </a:path>
              <a:path w="4997010" h="1022449" fill="none" stroke="0" extrusionOk="0">
                <a:moveTo>
                  <a:pt x="0" y="191709"/>
                </a:moveTo>
                <a:cubicBezTo>
                  <a:pt x="3002" y="153033"/>
                  <a:pt x="29756" y="129159"/>
                  <a:pt x="63903" y="127806"/>
                </a:cubicBezTo>
                <a:cubicBezTo>
                  <a:pt x="2219486" y="100698"/>
                  <a:pt x="2936482" y="-1682"/>
                  <a:pt x="4869204" y="127806"/>
                </a:cubicBezTo>
                <a:cubicBezTo>
                  <a:pt x="4870914" y="100479"/>
                  <a:pt x="4871675" y="72122"/>
                  <a:pt x="4869204" y="63903"/>
                </a:cubicBezTo>
                <a:cubicBezTo>
                  <a:pt x="4866520" y="31055"/>
                  <a:pt x="4899190" y="-1410"/>
                  <a:pt x="4933107" y="0"/>
                </a:cubicBezTo>
                <a:cubicBezTo>
                  <a:pt x="4972469" y="-2357"/>
                  <a:pt x="4991317" y="29629"/>
                  <a:pt x="4997010" y="63903"/>
                </a:cubicBezTo>
                <a:cubicBezTo>
                  <a:pt x="4953830" y="264877"/>
                  <a:pt x="5025604" y="674265"/>
                  <a:pt x="4997010" y="830740"/>
                </a:cubicBezTo>
                <a:cubicBezTo>
                  <a:pt x="4996987" y="865082"/>
                  <a:pt x="4966934" y="896239"/>
                  <a:pt x="4933107" y="894643"/>
                </a:cubicBezTo>
                <a:cubicBezTo>
                  <a:pt x="3746475" y="783300"/>
                  <a:pt x="1716488" y="883903"/>
                  <a:pt x="127806" y="894643"/>
                </a:cubicBezTo>
                <a:cubicBezTo>
                  <a:pt x="126646" y="921889"/>
                  <a:pt x="123827" y="945404"/>
                  <a:pt x="127806" y="958546"/>
                </a:cubicBezTo>
                <a:cubicBezTo>
                  <a:pt x="125826" y="993182"/>
                  <a:pt x="93652" y="1026383"/>
                  <a:pt x="63903" y="1022449"/>
                </a:cubicBezTo>
                <a:cubicBezTo>
                  <a:pt x="26520" y="1022503"/>
                  <a:pt x="651" y="994783"/>
                  <a:pt x="0" y="958546"/>
                </a:cubicBezTo>
                <a:cubicBezTo>
                  <a:pt x="48683" y="623323"/>
                  <a:pt x="28194" y="353150"/>
                  <a:pt x="0" y="191709"/>
                </a:cubicBezTo>
                <a:close/>
                <a:moveTo>
                  <a:pt x="4869204" y="127806"/>
                </a:moveTo>
                <a:cubicBezTo>
                  <a:pt x="4895167" y="125343"/>
                  <a:pt x="4908289" y="132143"/>
                  <a:pt x="4933107" y="127806"/>
                </a:cubicBezTo>
                <a:cubicBezTo>
                  <a:pt x="4967711" y="124493"/>
                  <a:pt x="5003533" y="98522"/>
                  <a:pt x="4997010" y="63903"/>
                </a:cubicBezTo>
                <a:moveTo>
                  <a:pt x="4933107" y="127806"/>
                </a:moveTo>
                <a:cubicBezTo>
                  <a:pt x="4932918" y="117683"/>
                  <a:pt x="4928006" y="77415"/>
                  <a:pt x="4933107" y="63903"/>
                </a:cubicBezTo>
                <a:cubicBezTo>
                  <a:pt x="4934600" y="80216"/>
                  <a:pt x="4920290" y="95724"/>
                  <a:pt x="4901155" y="95855"/>
                </a:cubicBezTo>
                <a:cubicBezTo>
                  <a:pt x="4884303" y="98473"/>
                  <a:pt x="4866686" y="81306"/>
                  <a:pt x="4869203" y="63903"/>
                </a:cubicBezTo>
                <a:moveTo>
                  <a:pt x="63903" y="255612"/>
                </a:moveTo>
                <a:cubicBezTo>
                  <a:pt x="67296" y="246532"/>
                  <a:pt x="66534" y="222840"/>
                  <a:pt x="63903" y="191709"/>
                </a:cubicBezTo>
                <a:cubicBezTo>
                  <a:pt x="64359" y="174148"/>
                  <a:pt x="78748" y="156789"/>
                  <a:pt x="95855" y="159757"/>
                </a:cubicBezTo>
                <a:cubicBezTo>
                  <a:pt x="115456" y="159787"/>
                  <a:pt x="124599" y="172740"/>
                  <a:pt x="127807" y="191709"/>
                </a:cubicBezTo>
                <a:cubicBezTo>
                  <a:pt x="128889" y="225921"/>
                  <a:pt x="96648" y="254024"/>
                  <a:pt x="63904" y="255612"/>
                </a:cubicBezTo>
                <a:cubicBezTo>
                  <a:pt x="29388" y="254167"/>
                  <a:pt x="-433" y="232627"/>
                  <a:pt x="1" y="191709"/>
                </a:cubicBezTo>
                <a:moveTo>
                  <a:pt x="127806" y="191709"/>
                </a:moveTo>
                <a:cubicBezTo>
                  <a:pt x="75672" y="473347"/>
                  <a:pt x="140077" y="740734"/>
                  <a:pt x="127806" y="894643"/>
                </a:cubicBezTo>
              </a:path>
            </a:pathLst>
          </a:custGeom>
          <a:solidFill>
            <a:srgbClr val="FFFF00">
              <a:alpha val="50000"/>
            </a:srgb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3179582">
                  <a:prstGeom prst="horizontalScroll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effectLst>
                  <a:innerShdw blurRad="63500" dist="50800" dir="13500000">
                    <a:srgbClr val="A50021">
                      <a:alpha val="49804"/>
                    </a:srgbClr>
                  </a:innerShdw>
                </a:effectLst>
                <a:latin typeface="LNTH-Dinomiko" panose="02000500000000000000" pitchFamily="2" charset="0"/>
              </a:rPr>
              <a:t>Thảo luận nhóm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8D2AB06-4D90-35F2-D375-3896A7CD4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676194" y="2711668"/>
            <a:ext cx="3530506" cy="361171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82D915-3C19-58C6-B24F-BC131C503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3457868" y="2676556"/>
            <a:ext cx="3530506" cy="361171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8417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F0E609-3A97-0B26-6153-1F106DBDAD35}"/>
              </a:ext>
            </a:extLst>
          </p:cNvPr>
          <p:cNvSpPr txBox="1"/>
          <p:nvPr/>
        </p:nvSpPr>
        <p:spPr>
          <a:xfrm>
            <a:off x="968718" y="459305"/>
            <a:ext cx="10468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Để cây đứng vững, trồng cây trong nước cần có điều kiện gì khác so với trồng cây trong đất.</a:t>
            </a:r>
            <a:endParaRPr lang="vi-VN" sz="4800" b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in on Giphy Stickers for Instagram Stories">
            <a:extLst>
              <a:ext uri="{FF2B5EF4-FFF2-40B4-BE49-F238E27FC236}">
                <a16:creationId xmlns:a16="http://schemas.microsoft.com/office/drawing/2014/main" xmlns="" id="{C047D408-4AB9-305C-BD59-8E1ED160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8" y="1538937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388165-3C1A-E14E-B309-57323F5A7C30}"/>
              </a:ext>
            </a:extLst>
          </p:cNvPr>
          <p:cNvSpPr txBox="1"/>
          <p:nvPr/>
        </p:nvSpPr>
        <p:spPr>
          <a:xfrm>
            <a:off x="629929" y="2606497"/>
            <a:ext cx="4553521" cy="3166824"/>
          </a:xfrm>
          <a:custGeom>
            <a:avLst/>
            <a:gdLst>
              <a:gd name="connsiteX0" fmla="*/ 0 w 4553521"/>
              <a:gd name="connsiteY0" fmla="*/ 527815 h 3166824"/>
              <a:gd name="connsiteX1" fmla="*/ 527815 w 4553521"/>
              <a:gd name="connsiteY1" fmla="*/ 0 h 3166824"/>
              <a:gd name="connsiteX2" fmla="*/ 4025706 w 4553521"/>
              <a:gd name="connsiteY2" fmla="*/ 0 h 3166824"/>
              <a:gd name="connsiteX3" fmla="*/ 4553521 w 4553521"/>
              <a:gd name="connsiteY3" fmla="*/ 527815 h 3166824"/>
              <a:gd name="connsiteX4" fmla="*/ 4553521 w 4553521"/>
              <a:gd name="connsiteY4" fmla="*/ 2639009 h 3166824"/>
              <a:gd name="connsiteX5" fmla="*/ 4025706 w 4553521"/>
              <a:gd name="connsiteY5" fmla="*/ 3166824 h 3166824"/>
              <a:gd name="connsiteX6" fmla="*/ 527815 w 4553521"/>
              <a:gd name="connsiteY6" fmla="*/ 3166824 h 3166824"/>
              <a:gd name="connsiteX7" fmla="*/ 0 w 4553521"/>
              <a:gd name="connsiteY7" fmla="*/ 2639009 h 3166824"/>
              <a:gd name="connsiteX8" fmla="*/ 0 w 4553521"/>
              <a:gd name="connsiteY8" fmla="*/ 527815 h 316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3521" h="3166824" fill="none" extrusionOk="0">
                <a:moveTo>
                  <a:pt x="0" y="527815"/>
                </a:moveTo>
                <a:cubicBezTo>
                  <a:pt x="-11779" y="257163"/>
                  <a:pt x="264760" y="27183"/>
                  <a:pt x="527815" y="0"/>
                </a:cubicBezTo>
                <a:cubicBezTo>
                  <a:pt x="1112058" y="-41440"/>
                  <a:pt x="3615404" y="-139625"/>
                  <a:pt x="4025706" y="0"/>
                </a:cubicBezTo>
                <a:cubicBezTo>
                  <a:pt x="4324914" y="-9364"/>
                  <a:pt x="4549580" y="248211"/>
                  <a:pt x="4553521" y="527815"/>
                </a:cubicBezTo>
                <a:cubicBezTo>
                  <a:pt x="4623113" y="1348794"/>
                  <a:pt x="4602428" y="2407181"/>
                  <a:pt x="4553521" y="2639009"/>
                </a:cubicBezTo>
                <a:cubicBezTo>
                  <a:pt x="4539926" y="2958312"/>
                  <a:pt x="4261188" y="3157200"/>
                  <a:pt x="4025706" y="3166824"/>
                </a:cubicBezTo>
                <a:cubicBezTo>
                  <a:pt x="2748275" y="3318166"/>
                  <a:pt x="1328623" y="3299739"/>
                  <a:pt x="527815" y="3166824"/>
                </a:cubicBezTo>
                <a:cubicBezTo>
                  <a:pt x="249066" y="3165440"/>
                  <a:pt x="-52739" y="2927773"/>
                  <a:pt x="0" y="2639009"/>
                </a:cubicBezTo>
                <a:cubicBezTo>
                  <a:pt x="18680" y="2383908"/>
                  <a:pt x="76842" y="1466621"/>
                  <a:pt x="0" y="527815"/>
                </a:cubicBezTo>
                <a:close/>
              </a:path>
              <a:path w="4553521" h="3166824" stroke="0" extrusionOk="0">
                <a:moveTo>
                  <a:pt x="0" y="527815"/>
                </a:moveTo>
                <a:cubicBezTo>
                  <a:pt x="23075" y="200084"/>
                  <a:pt x="268068" y="10366"/>
                  <a:pt x="527815" y="0"/>
                </a:cubicBezTo>
                <a:cubicBezTo>
                  <a:pt x="1118008" y="111877"/>
                  <a:pt x="2671840" y="-137527"/>
                  <a:pt x="4025706" y="0"/>
                </a:cubicBezTo>
                <a:cubicBezTo>
                  <a:pt x="4282056" y="629"/>
                  <a:pt x="4555942" y="277222"/>
                  <a:pt x="4553521" y="527815"/>
                </a:cubicBezTo>
                <a:cubicBezTo>
                  <a:pt x="4572678" y="1212863"/>
                  <a:pt x="4670095" y="1852541"/>
                  <a:pt x="4553521" y="2639009"/>
                </a:cubicBezTo>
                <a:cubicBezTo>
                  <a:pt x="4590327" y="2965781"/>
                  <a:pt x="4321214" y="3160853"/>
                  <a:pt x="4025706" y="3166824"/>
                </a:cubicBezTo>
                <a:cubicBezTo>
                  <a:pt x="3106478" y="3014955"/>
                  <a:pt x="1528314" y="3280161"/>
                  <a:pt x="527815" y="3166824"/>
                </a:cubicBezTo>
                <a:cubicBezTo>
                  <a:pt x="243196" y="3224648"/>
                  <a:pt x="4326" y="2921474"/>
                  <a:pt x="0" y="2639009"/>
                </a:cubicBezTo>
                <a:cubicBezTo>
                  <a:pt x="52111" y="2360151"/>
                  <a:pt x="-112384" y="962794"/>
                  <a:pt x="0" y="52781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5834669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cây đứng vững, trồng cây trong nước cần phải có </a:t>
            </a:r>
            <a:r>
              <a:rPr lang="vi-VN" sz="360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 đỡ</a:t>
            </a:r>
            <a:r>
              <a:rPr lang="vi-VN" sz="3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điều này khác với trồng cây trong đất.</a:t>
            </a:r>
            <a:endParaRPr lang="vi-VN" sz="3600" i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9EC11F-1FE4-2159-854A-9492E0B18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33" y="1832976"/>
            <a:ext cx="2311864" cy="1372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5019A2-78BB-532C-63E7-767F16A44C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33" y="3957545"/>
            <a:ext cx="2311864" cy="137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316691-E70F-194B-4C8A-4D860CCEDF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28" y="3957546"/>
            <a:ext cx="2311864" cy="1372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FCF971-7F91-3BF2-0CCF-68C85F0EE5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686" y="1782744"/>
            <a:ext cx="2311864" cy="13728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CA593F2-E3EC-3F50-7748-194444A1D04B}"/>
              </a:ext>
            </a:extLst>
          </p:cNvPr>
          <p:cNvSpPr txBox="1"/>
          <p:nvPr/>
        </p:nvSpPr>
        <p:spPr>
          <a:xfrm>
            <a:off x="5327506" y="3397550"/>
            <a:ext cx="3371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bình nước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D4B191B-86B4-9B1B-5E33-BD964B681D0A}"/>
              </a:ext>
            </a:extLst>
          </p:cNvPr>
          <p:cNvSpPr txBox="1"/>
          <p:nvPr/>
        </p:nvSpPr>
        <p:spPr>
          <a:xfrm>
            <a:off x="8467749" y="3397550"/>
            <a:ext cx="3371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chậu đất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CC77B7-15DB-44AD-795E-392D8B71BE5C}"/>
              </a:ext>
            </a:extLst>
          </p:cNvPr>
          <p:cNvSpPr txBox="1"/>
          <p:nvPr/>
        </p:nvSpPr>
        <p:spPr>
          <a:xfrm>
            <a:off x="5334535" y="5352313"/>
            <a:ext cx="3033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theo phương pháp thuỷ canh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11AC5C-425C-5E9B-B668-86E38730CC54}"/>
              </a:ext>
            </a:extLst>
          </p:cNvPr>
          <p:cNvSpPr txBox="1"/>
          <p:nvPr/>
        </p:nvSpPr>
        <p:spPr>
          <a:xfrm>
            <a:off x="8587067" y="5358989"/>
            <a:ext cx="3033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đất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0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1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2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uiExpand="1" build="p"/>
          <p:bldP spid="4" grpId="0" animBg="1"/>
          <p:bldP spid="10" grpId="0" uiExpand="1" build="p"/>
          <p:bldP spid="11" grpId="0" uiExpand="1" build="p"/>
          <p:bldP spid="12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4" presetClass="entr" presetSubtype="1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uiExpand="1" build="p"/>
          <p:bldP spid="4" grpId="0" animBg="1"/>
          <p:bldP spid="10" grpId="0" uiExpand="1" build="p"/>
          <p:bldP spid="11" grpId="0" uiExpand="1" build="p"/>
          <p:bldP spid="12" grpId="0" uiExpand="1" build="p"/>
          <p:bldP spid="13" grpId="0" uiExpand="1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388165-3C1A-E14E-B309-57323F5A7C30}"/>
              </a:ext>
            </a:extLst>
          </p:cNvPr>
          <p:cNvSpPr txBox="1"/>
          <p:nvPr/>
        </p:nvSpPr>
        <p:spPr>
          <a:xfrm>
            <a:off x="2857501" y="5581166"/>
            <a:ext cx="6957498" cy="715089"/>
          </a:xfrm>
          <a:custGeom>
            <a:avLst/>
            <a:gdLst>
              <a:gd name="connsiteX0" fmla="*/ 0 w 6957498"/>
              <a:gd name="connsiteY0" fmla="*/ 119184 h 715089"/>
              <a:gd name="connsiteX1" fmla="*/ 119184 w 6957498"/>
              <a:gd name="connsiteY1" fmla="*/ 0 h 715089"/>
              <a:gd name="connsiteX2" fmla="*/ 6838314 w 6957498"/>
              <a:gd name="connsiteY2" fmla="*/ 0 h 715089"/>
              <a:gd name="connsiteX3" fmla="*/ 6957498 w 6957498"/>
              <a:gd name="connsiteY3" fmla="*/ 119184 h 715089"/>
              <a:gd name="connsiteX4" fmla="*/ 6957498 w 6957498"/>
              <a:gd name="connsiteY4" fmla="*/ 595905 h 715089"/>
              <a:gd name="connsiteX5" fmla="*/ 6838314 w 6957498"/>
              <a:gd name="connsiteY5" fmla="*/ 715089 h 715089"/>
              <a:gd name="connsiteX6" fmla="*/ 119184 w 6957498"/>
              <a:gd name="connsiteY6" fmla="*/ 715089 h 715089"/>
              <a:gd name="connsiteX7" fmla="*/ 0 w 6957498"/>
              <a:gd name="connsiteY7" fmla="*/ 595905 h 715089"/>
              <a:gd name="connsiteX8" fmla="*/ 0 w 6957498"/>
              <a:gd name="connsiteY8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7498" h="715089" fill="none" extrusionOk="0">
                <a:moveTo>
                  <a:pt x="0" y="119184"/>
                </a:moveTo>
                <a:cubicBezTo>
                  <a:pt x="-2112" y="57099"/>
                  <a:pt x="61322" y="7607"/>
                  <a:pt x="119184" y="0"/>
                </a:cubicBezTo>
                <a:cubicBezTo>
                  <a:pt x="3034102" y="-41440"/>
                  <a:pt x="3725283" y="-139625"/>
                  <a:pt x="6838314" y="0"/>
                </a:cubicBezTo>
                <a:cubicBezTo>
                  <a:pt x="6912455" y="-10109"/>
                  <a:pt x="6956782" y="55522"/>
                  <a:pt x="6957498" y="119184"/>
                </a:cubicBezTo>
                <a:cubicBezTo>
                  <a:pt x="6978626" y="254690"/>
                  <a:pt x="6952346" y="526104"/>
                  <a:pt x="6957498" y="595905"/>
                </a:cubicBezTo>
                <a:cubicBezTo>
                  <a:pt x="6954037" y="668806"/>
                  <a:pt x="6893750" y="713305"/>
                  <a:pt x="6838314" y="715089"/>
                </a:cubicBezTo>
                <a:cubicBezTo>
                  <a:pt x="3750682" y="866431"/>
                  <a:pt x="2024204" y="848004"/>
                  <a:pt x="119184" y="715089"/>
                </a:cubicBezTo>
                <a:cubicBezTo>
                  <a:pt x="61051" y="714255"/>
                  <a:pt x="-10507" y="661183"/>
                  <a:pt x="0" y="595905"/>
                </a:cubicBezTo>
                <a:cubicBezTo>
                  <a:pt x="21775" y="372975"/>
                  <a:pt x="-39577" y="351545"/>
                  <a:pt x="0" y="119184"/>
                </a:cubicBezTo>
                <a:close/>
              </a:path>
              <a:path w="6957498" h="715089" stroke="0" extrusionOk="0">
                <a:moveTo>
                  <a:pt x="0" y="119184"/>
                </a:moveTo>
                <a:cubicBezTo>
                  <a:pt x="4940" y="45604"/>
                  <a:pt x="56872" y="1146"/>
                  <a:pt x="119184" y="0"/>
                </a:cubicBezTo>
                <a:cubicBezTo>
                  <a:pt x="1390996" y="111877"/>
                  <a:pt x="4041640" y="-137527"/>
                  <a:pt x="6838314" y="0"/>
                </a:cubicBezTo>
                <a:cubicBezTo>
                  <a:pt x="6895681" y="151"/>
                  <a:pt x="6958013" y="62073"/>
                  <a:pt x="6957498" y="119184"/>
                </a:cubicBezTo>
                <a:cubicBezTo>
                  <a:pt x="6969515" y="284872"/>
                  <a:pt x="6989611" y="460518"/>
                  <a:pt x="6957498" y="595905"/>
                </a:cubicBezTo>
                <a:cubicBezTo>
                  <a:pt x="6963011" y="667012"/>
                  <a:pt x="6910368" y="705798"/>
                  <a:pt x="6838314" y="715089"/>
                </a:cubicBezTo>
                <a:cubicBezTo>
                  <a:pt x="4539596" y="563220"/>
                  <a:pt x="1156723" y="828426"/>
                  <a:pt x="119184" y="715089"/>
                </a:cubicBezTo>
                <a:cubicBezTo>
                  <a:pt x="54649" y="725916"/>
                  <a:pt x="1297" y="659019"/>
                  <a:pt x="0" y="595905"/>
                </a:cubicBezTo>
                <a:cubicBezTo>
                  <a:pt x="-27420" y="372013"/>
                  <a:pt x="-29625" y="322096"/>
                  <a:pt x="0" y="11918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258346696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Vai trò của đất đối với cây trồng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C5FD3E6-3E80-CA26-90AA-6CCA825D93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85" y="538996"/>
            <a:ext cx="8267231" cy="49459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C1B1BBF-8098-9211-E677-D25E8D97D00A}"/>
              </a:ext>
            </a:extLst>
          </p:cNvPr>
          <p:cNvSpPr/>
          <p:nvPr/>
        </p:nvSpPr>
        <p:spPr>
          <a:xfrm>
            <a:off x="933451" y="1600200"/>
            <a:ext cx="3848100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ysClr val="windowText" lastClr="000000"/>
                </a:solidFill>
              </a:rPr>
              <a:t>Cung cấp dinh dưỡng (khoáng và mùn) cho cây.</a:t>
            </a:r>
            <a:endParaRPr lang="en-US" sz="2400">
              <a:solidFill>
                <a:sysClr val="windowText" lastClr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BF974B16-6E7B-2D01-EDEB-AEF82352C67A}"/>
              </a:ext>
            </a:extLst>
          </p:cNvPr>
          <p:cNvSpPr/>
          <p:nvPr/>
        </p:nvSpPr>
        <p:spPr>
          <a:xfrm>
            <a:off x="571500" y="3908255"/>
            <a:ext cx="4217686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ysClr val="windowText" lastClr="000000"/>
                </a:solidFill>
              </a:rPr>
              <a:t>Giữ cho cây đứng vững nhờ rễ cây bám chặt vào đất.</a:t>
            </a:r>
            <a:endParaRPr lang="en-US" sz="2400">
              <a:solidFill>
                <a:sysClr val="windowText" lastClr="0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66E419-732E-3A11-A2A4-DA1FA85507FF}"/>
              </a:ext>
            </a:extLst>
          </p:cNvPr>
          <p:cNvSpPr/>
          <p:nvPr/>
        </p:nvSpPr>
        <p:spPr>
          <a:xfrm>
            <a:off x="7964156" y="3374855"/>
            <a:ext cx="3340044" cy="106680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ysClr val="windowText" lastClr="000000"/>
                </a:solidFill>
              </a:rPr>
              <a:t>Cung cấp không khí và nước cho cây.</a:t>
            </a:r>
            <a:endParaRPr lang="en-US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6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DA84AA0-E49D-B80C-5204-3AC96FD23050}"/>
              </a:ext>
            </a:extLst>
          </p:cNvPr>
          <p:cNvSpPr/>
          <p:nvPr/>
        </p:nvSpPr>
        <p:spPr>
          <a:xfrm>
            <a:off x="514350" y="2085278"/>
            <a:ext cx="11677650" cy="4143788"/>
          </a:xfrm>
          <a:prstGeom prst="roundRect">
            <a:avLst>
              <a:gd name="adj" fmla="val 29167"/>
            </a:avLst>
          </a:prstGeom>
          <a:solidFill>
            <a:schemeClr val="bg1"/>
          </a:solidFill>
          <a:ln w="28575">
            <a:solidFill>
              <a:srgbClr val="0066C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>
                <a:solidFill>
                  <a:srgbClr val="002060"/>
                </a:solidFill>
              </a:rPr>
              <a:t>•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vi-VN" sz="4000" b="1">
                <a:solidFill>
                  <a:srgbClr val="002060"/>
                </a:solidFill>
              </a:rPr>
              <a:t>Đất có vai trò quan trọng đối với cây trồng:</a:t>
            </a:r>
          </a:p>
          <a:p>
            <a:pPr lvl="0" algn="just">
              <a:defRPr/>
            </a:pPr>
            <a:r>
              <a:rPr lang="vi-VN" sz="4000" b="1">
                <a:solidFill>
                  <a:srgbClr val="FF0000"/>
                </a:solidFill>
              </a:rPr>
              <a:t>+	Giữ cho rễ cây bám chặt vào đất và giúp cho cây đứng vững.</a:t>
            </a:r>
          </a:p>
          <a:p>
            <a:pPr lvl="0" algn="just">
              <a:defRPr/>
            </a:pPr>
            <a:r>
              <a:rPr lang="vi-VN" sz="4000" b="1">
                <a:solidFill>
                  <a:srgbClr val="FF0000"/>
                </a:solidFill>
              </a:rPr>
              <a:t>+	Cung cấp các chất khoáng, mùn, không khí và nước.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1A26B7-A263-657C-725F-13FC629AD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645" y="225279"/>
            <a:ext cx="6770709" cy="18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1AF492-B8F5-99B7-F242-713FA77B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54" y="3598690"/>
            <a:ext cx="11510246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0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EEE96D83-221E-4105-8FC3-B6CCAFA8E3A0}"/>
              </a:ext>
            </a:extLst>
          </p:cNvPr>
          <p:cNvSpPr/>
          <p:nvPr/>
        </p:nvSpPr>
        <p:spPr>
          <a:xfrm>
            <a:off x="246000" y="27900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0784DE-17A9-FB77-6212-6042573B84E6}"/>
              </a:ext>
            </a:extLst>
          </p:cNvPr>
          <p:cNvSpPr txBox="1"/>
          <p:nvPr/>
        </p:nvSpPr>
        <p:spPr>
          <a:xfrm>
            <a:off x="1020592" y="613836"/>
            <a:ext cx="10460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 về thành phần, vai trò của đất đối với cây trồng và chia sẻ với bạn.</a:t>
            </a:r>
            <a:endParaRPr lang="en-US" sz="4400" b="1" i="1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CAFB357-17A0-47CA-C00A-5074C9685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042" y="2333714"/>
            <a:ext cx="9337885" cy="39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ud, water, sky, painting&#10;&#10;Description automatically generated">
            <a:extLst>
              <a:ext uri="{FF2B5EF4-FFF2-40B4-BE49-F238E27FC236}">
                <a16:creationId xmlns:a16="http://schemas.microsoft.com/office/drawing/2014/main" xmlns="" id="{81546F87-79AD-73B5-04CA-A5FF64844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8C2245-84BC-DE19-D2AD-34F9F53C8480}"/>
              </a:ext>
            </a:extLst>
          </p:cNvPr>
          <p:cNvGrpSpPr/>
          <p:nvPr/>
        </p:nvGrpSpPr>
        <p:grpSpPr>
          <a:xfrm>
            <a:off x="693507" y="1726226"/>
            <a:ext cx="10804980" cy="1446550"/>
            <a:chOff x="1277713" y="1333247"/>
            <a:chExt cx="10204538" cy="14465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8F3233D-41A2-080B-F9EC-3C4239178D08}"/>
                </a:ext>
              </a:extLst>
            </p:cNvPr>
            <p:cNvSpPr txBox="1"/>
            <p:nvPr/>
          </p:nvSpPr>
          <p:spPr>
            <a:xfrm>
              <a:off x="1277714" y="1333247"/>
              <a:ext cx="102045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Các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D797E72-993F-8463-5621-DE0FE28AEFAC}"/>
                </a:ext>
              </a:extLst>
            </p:cNvPr>
            <p:cNvSpPr txBox="1"/>
            <p:nvPr/>
          </p:nvSpPr>
          <p:spPr>
            <a:xfrm>
              <a:off x="1277713" y="1333247"/>
              <a:ext cx="1020453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Các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quan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C0000"/>
                  </a:solidFill>
                  <a:effectLst>
                    <a:outerShdw blurRad="12700" dist="38100" dir="2700000" algn="tl" rotWithShape="0">
                      <a:srgbClr val="FFCCCC"/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rgbClr val="FFCCCC"/>
                  </a:outerShdw>
                </a:effectLst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19D401-8D02-46B0-1927-EA5EFC0C4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396" y="3125388"/>
            <a:ext cx="4217600" cy="360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C845F1B5-12EA-61DE-A8C8-FF77F677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6" y="3305388"/>
            <a:ext cx="4286401" cy="3420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33A4C2-8643-8195-F7E7-E56DB01C8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70" y="183724"/>
            <a:ext cx="12065030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8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900" decel="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ình chữ nhật: Góc Tròn 6">
            <a:extLst>
              <a:ext uri="{FF2B5EF4-FFF2-40B4-BE49-F238E27FC236}">
                <a16:creationId xmlns:a16="http://schemas.microsoft.com/office/drawing/2014/main" xmlns="" id="{E48AEBA5-066C-5A96-1BB4-8E41EB3008E0}"/>
              </a:ext>
            </a:extLst>
          </p:cNvPr>
          <p:cNvSpPr/>
          <p:nvPr/>
        </p:nvSpPr>
        <p:spPr>
          <a:xfrm>
            <a:off x="246000" y="273520"/>
            <a:ext cx="11700000" cy="6300000"/>
          </a:xfrm>
          <a:custGeom>
            <a:avLst/>
            <a:gdLst>
              <a:gd name="connsiteX0" fmla="*/ 0 w 11700000"/>
              <a:gd name="connsiteY0" fmla="*/ 548289 h 6300000"/>
              <a:gd name="connsiteX1" fmla="*/ 548289 w 11700000"/>
              <a:gd name="connsiteY1" fmla="*/ 0 h 6300000"/>
              <a:gd name="connsiteX2" fmla="*/ 1349436 w 11700000"/>
              <a:gd name="connsiteY2" fmla="*/ 0 h 6300000"/>
              <a:gd name="connsiteX3" fmla="*/ 1620413 w 11700000"/>
              <a:gd name="connsiteY3" fmla="*/ 0 h 6300000"/>
              <a:gd name="connsiteX4" fmla="*/ 2315526 w 11700000"/>
              <a:gd name="connsiteY4" fmla="*/ 0 h 6300000"/>
              <a:gd name="connsiteX5" fmla="*/ 2904605 w 11700000"/>
              <a:gd name="connsiteY5" fmla="*/ 0 h 6300000"/>
              <a:gd name="connsiteX6" fmla="*/ 3493684 w 11700000"/>
              <a:gd name="connsiteY6" fmla="*/ 0 h 6300000"/>
              <a:gd name="connsiteX7" fmla="*/ 4082763 w 11700000"/>
              <a:gd name="connsiteY7" fmla="*/ 0 h 6300000"/>
              <a:gd name="connsiteX8" fmla="*/ 4777876 w 11700000"/>
              <a:gd name="connsiteY8" fmla="*/ 0 h 6300000"/>
              <a:gd name="connsiteX9" fmla="*/ 5366955 w 11700000"/>
              <a:gd name="connsiteY9" fmla="*/ 0 h 6300000"/>
              <a:gd name="connsiteX10" fmla="*/ 6168103 w 11700000"/>
              <a:gd name="connsiteY10" fmla="*/ 0 h 6300000"/>
              <a:gd name="connsiteX11" fmla="*/ 6545113 w 11700000"/>
              <a:gd name="connsiteY11" fmla="*/ 0 h 6300000"/>
              <a:gd name="connsiteX12" fmla="*/ 7240226 w 11700000"/>
              <a:gd name="connsiteY12" fmla="*/ 0 h 6300000"/>
              <a:gd name="connsiteX13" fmla="*/ 7723271 w 11700000"/>
              <a:gd name="connsiteY13" fmla="*/ 0 h 6300000"/>
              <a:gd name="connsiteX14" fmla="*/ 8312350 w 11700000"/>
              <a:gd name="connsiteY14" fmla="*/ 0 h 6300000"/>
              <a:gd name="connsiteX15" fmla="*/ 9113498 w 11700000"/>
              <a:gd name="connsiteY15" fmla="*/ 0 h 6300000"/>
              <a:gd name="connsiteX16" fmla="*/ 9808611 w 11700000"/>
              <a:gd name="connsiteY16" fmla="*/ 0 h 6300000"/>
              <a:gd name="connsiteX17" fmla="*/ 10291656 w 11700000"/>
              <a:gd name="connsiteY17" fmla="*/ 0 h 6300000"/>
              <a:gd name="connsiteX18" fmla="*/ 10562632 w 11700000"/>
              <a:gd name="connsiteY18" fmla="*/ 0 h 6300000"/>
              <a:gd name="connsiteX19" fmla="*/ 11151711 w 11700000"/>
              <a:gd name="connsiteY19" fmla="*/ 0 h 6300000"/>
              <a:gd name="connsiteX20" fmla="*/ 11700000 w 11700000"/>
              <a:gd name="connsiteY20" fmla="*/ 548289 h 6300000"/>
              <a:gd name="connsiteX21" fmla="*/ 11700000 w 11700000"/>
              <a:gd name="connsiteY21" fmla="*/ 1230515 h 6300000"/>
              <a:gd name="connsiteX22" fmla="*/ 11700000 w 11700000"/>
              <a:gd name="connsiteY22" fmla="*/ 1808673 h 6300000"/>
              <a:gd name="connsiteX23" fmla="*/ 11700000 w 11700000"/>
              <a:gd name="connsiteY23" fmla="*/ 2490900 h 6300000"/>
              <a:gd name="connsiteX24" fmla="*/ 11700000 w 11700000"/>
              <a:gd name="connsiteY24" fmla="*/ 3121092 h 6300000"/>
              <a:gd name="connsiteX25" fmla="*/ 11700000 w 11700000"/>
              <a:gd name="connsiteY25" fmla="*/ 3595182 h 6300000"/>
              <a:gd name="connsiteX26" fmla="*/ 11700000 w 11700000"/>
              <a:gd name="connsiteY26" fmla="*/ 4225374 h 6300000"/>
              <a:gd name="connsiteX27" fmla="*/ 11700000 w 11700000"/>
              <a:gd name="connsiteY27" fmla="*/ 4751498 h 6300000"/>
              <a:gd name="connsiteX28" fmla="*/ 11700000 w 11700000"/>
              <a:gd name="connsiteY28" fmla="*/ 5225587 h 6300000"/>
              <a:gd name="connsiteX29" fmla="*/ 11700000 w 11700000"/>
              <a:gd name="connsiteY29" fmla="*/ 5751711 h 6300000"/>
              <a:gd name="connsiteX30" fmla="*/ 11151711 w 11700000"/>
              <a:gd name="connsiteY30" fmla="*/ 6300000 h 6300000"/>
              <a:gd name="connsiteX31" fmla="*/ 10774700 w 11700000"/>
              <a:gd name="connsiteY31" fmla="*/ 6300000 h 6300000"/>
              <a:gd name="connsiteX32" fmla="*/ 9973553 w 11700000"/>
              <a:gd name="connsiteY32" fmla="*/ 6300000 h 6300000"/>
              <a:gd name="connsiteX33" fmla="*/ 9702577 w 11700000"/>
              <a:gd name="connsiteY33" fmla="*/ 6300000 h 6300000"/>
              <a:gd name="connsiteX34" fmla="*/ 9431600 w 11700000"/>
              <a:gd name="connsiteY34" fmla="*/ 6300000 h 6300000"/>
              <a:gd name="connsiteX35" fmla="*/ 9160624 w 11700000"/>
              <a:gd name="connsiteY35" fmla="*/ 6300000 h 6300000"/>
              <a:gd name="connsiteX36" fmla="*/ 8889648 w 11700000"/>
              <a:gd name="connsiteY36" fmla="*/ 6300000 h 6300000"/>
              <a:gd name="connsiteX37" fmla="*/ 8618671 w 11700000"/>
              <a:gd name="connsiteY37" fmla="*/ 6300000 h 6300000"/>
              <a:gd name="connsiteX38" fmla="*/ 8029592 w 11700000"/>
              <a:gd name="connsiteY38" fmla="*/ 6300000 h 6300000"/>
              <a:gd name="connsiteX39" fmla="*/ 7652582 w 11700000"/>
              <a:gd name="connsiteY39" fmla="*/ 6300000 h 6300000"/>
              <a:gd name="connsiteX40" fmla="*/ 7169537 w 11700000"/>
              <a:gd name="connsiteY40" fmla="*/ 6300000 h 6300000"/>
              <a:gd name="connsiteX41" fmla="*/ 6580458 w 11700000"/>
              <a:gd name="connsiteY41" fmla="*/ 6300000 h 6300000"/>
              <a:gd name="connsiteX42" fmla="*/ 5779311 w 11700000"/>
              <a:gd name="connsiteY42" fmla="*/ 6300000 h 6300000"/>
              <a:gd name="connsiteX43" fmla="*/ 5402300 w 11700000"/>
              <a:gd name="connsiteY43" fmla="*/ 6300000 h 6300000"/>
              <a:gd name="connsiteX44" fmla="*/ 5025289 w 11700000"/>
              <a:gd name="connsiteY44" fmla="*/ 6300000 h 6300000"/>
              <a:gd name="connsiteX45" fmla="*/ 4224142 w 11700000"/>
              <a:gd name="connsiteY45" fmla="*/ 6300000 h 6300000"/>
              <a:gd name="connsiteX46" fmla="*/ 3422995 w 11700000"/>
              <a:gd name="connsiteY46" fmla="*/ 6300000 h 6300000"/>
              <a:gd name="connsiteX47" fmla="*/ 2833916 w 11700000"/>
              <a:gd name="connsiteY47" fmla="*/ 6300000 h 6300000"/>
              <a:gd name="connsiteX48" fmla="*/ 2244837 w 11700000"/>
              <a:gd name="connsiteY48" fmla="*/ 6300000 h 6300000"/>
              <a:gd name="connsiteX49" fmla="*/ 1973860 w 11700000"/>
              <a:gd name="connsiteY49" fmla="*/ 6300000 h 6300000"/>
              <a:gd name="connsiteX50" fmla="*/ 1278747 w 11700000"/>
              <a:gd name="connsiteY50" fmla="*/ 6300000 h 6300000"/>
              <a:gd name="connsiteX51" fmla="*/ 548289 w 11700000"/>
              <a:gd name="connsiteY51" fmla="*/ 6300000 h 6300000"/>
              <a:gd name="connsiteX52" fmla="*/ 0 w 11700000"/>
              <a:gd name="connsiteY52" fmla="*/ 5751711 h 6300000"/>
              <a:gd name="connsiteX53" fmla="*/ 0 w 11700000"/>
              <a:gd name="connsiteY53" fmla="*/ 5173553 h 6300000"/>
              <a:gd name="connsiteX54" fmla="*/ 0 w 11700000"/>
              <a:gd name="connsiteY54" fmla="*/ 4751498 h 6300000"/>
              <a:gd name="connsiteX55" fmla="*/ 0 w 11700000"/>
              <a:gd name="connsiteY55" fmla="*/ 4121305 h 6300000"/>
              <a:gd name="connsiteX56" fmla="*/ 0 w 11700000"/>
              <a:gd name="connsiteY56" fmla="*/ 3439079 h 6300000"/>
              <a:gd name="connsiteX57" fmla="*/ 0 w 11700000"/>
              <a:gd name="connsiteY57" fmla="*/ 2964989 h 6300000"/>
              <a:gd name="connsiteX58" fmla="*/ 0 w 11700000"/>
              <a:gd name="connsiteY58" fmla="*/ 2542934 h 6300000"/>
              <a:gd name="connsiteX59" fmla="*/ 0 w 11700000"/>
              <a:gd name="connsiteY59" fmla="*/ 2068845 h 6300000"/>
              <a:gd name="connsiteX60" fmla="*/ 0 w 11700000"/>
              <a:gd name="connsiteY60" fmla="*/ 1542721 h 6300000"/>
              <a:gd name="connsiteX61" fmla="*/ 0 w 11700000"/>
              <a:gd name="connsiteY61" fmla="*/ 1068631 h 6300000"/>
              <a:gd name="connsiteX62" fmla="*/ 0 w 11700000"/>
              <a:gd name="connsiteY62" fmla="*/ 54828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548289"/>
                </a:moveTo>
                <a:cubicBezTo>
                  <a:pt x="-74974" y="272425"/>
                  <a:pt x="240409" y="-17075"/>
                  <a:pt x="548289" y="0"/>
                </a:cubicBezTo>
                <a:cubicBezTo>
                  <a:pt x="905750" y="-72536"/>
                  <a:pt x="1162363" y="30326"/>
                  <a:pt x="1349436" y="0"/>
                </a:cubicBezTo>
                <a:cubicBezTo>
                  <a:pt x="1536509" y="-30326"/>
                  <a:pt x="1547609" y="31459"/>
                  <a:pt x="1620413" y="0"/>
                </a:cubicBezTo>
                <a:cubicBezTo>
                  <a:pt x="1693217" y="-31459"/>
                  <a:pt x="1983849" y="76720"/>
                  <a:pt x="2315526" y="0"/>
                </a:cubicBezTo>
                <a:cubicBezTo>
                  <a:pt x="2647203" y="-76720"/>
                  <a:pt x="2677802" y="50941"/>
                  <a:pt x="2904605" y="0"/>
                </a:cubicBezTo>
                <a:cubicBezTo>
                  <a:pt x="3131408" y="-50941"/>
                  <a:pt x="3307578" y="33130"/>
                  <a:pt x="3493684" y="0"/>
                </a:cubicBezTo>
                <a:cubicBezTo>
                  <a:pt x="3679790" y="-33130"/>
                  <a:pt x="3868835" y="70130"/>
                  <a:pt x="4082763" y="0"/>
                </a:cubicBezTo>
                <a:cubicBezTo>
                  <a:pt x="4296691" y="-70130"/>
                  <a:pt x="4600477" y="65201"/>
                  <a:pt x="4777876" y="0"/>
                </a:cubicBezTo>
                <a:cubicBezTo>
                  <a:pt x="4955275" y="-65201"/>
                  <a:pt x="5160317" y="36299"/>
                  <a:pt x="5366955" y="0"/>
                </a:cubicBezTo>
                <a:cubicBezTo>
                  <a:pt x="5573593" y="-36299"/>
                  <a:pt x="5789755" y="70169"/>
                  <a:pt x="6168103" y="0"/>
                </a:cubicBezTo>
                <a:cubicBezTo>
                  <a:pt x="6546451" y="-70169"/>
                  <a:pt x="6465185" y="34871"/>
                  <a:pt x="6545113" y="0"/>
                </a:cubicBezTo>
                <a:cubicBezTo>
                  <a:pt x="6625041" y="-34871"/>
                  <a:pt x="7085243" y="7322"/>
                  <a:pt x="7240226" y="0"/>
                </a:cubicBezTo>
                <a:cubicBezTo>
                  <a:pt x="7395209" y="-7322"/>
                  <a:pt x="7583268" y="12604"/>
                  <a:pt x="7723271" y="0"/>
                </a:cubicBezTo>
                <a:cubicBezTo>
                  <a:pt x="7863275" y="-12604"/>
                  <a:pt x="8089937" y="56614"/>
                  <a:pt x="8312350" y="0"/>
                </a:cubicBezTo>
                <a:cubicBezTo>
                  <a:pt x="8534763" y="-56614"/>
                  <a:pt x="8943428" y="9930"/>
                  <a:pt x="9113498" y="0"/>
                </a:cubicBezTo>
                <a:cubicBezTo>
                  <a:pt x="9283568" y="-9930"/>
                  <a:pt x="9531894" y="48654"/>
                  <a:pt x="9808611" y="0"/>
                </a:cubicBezTo>
                <a:cubicBezTo>
                  <a:pt x="10085328" y="-48654"/>
                  <a:pt x="10060277" y="11510"/>
                  <a:pt x="10291656" y="0"/>
                </a:cubicBezTo>
                <a:cubicBezTo>
                  <a:pt x="10523035" y="-11510"/>
                  <a:pt x="10464356" y="11620"/>
                  <a:pt x="10562632" y="0"/>
                </a:cubicBezTo>
                <a:cubicBezTo>
                  <a:pt x="10660908" y="-11620"/>
                  <a:pt x="11010348" y="16863"/>
                  <a:pt x="11151711" y="0"/>
                </a:cubicBezTo>
                <a:cubicBezTo>
                  <a:pt x="11495427" y="-38418"/>
                  <a:pt x="11735685" y="190232"/>
                  <a:pt x="11700000" y="548289"/>
                </a:cubicBezTo>
                <a:cubicBezTo>
                  <a:pt x="11760822" y="765766"/>
                  <a:pt x="11646107" y="1048535"/>
                  <a:pt x="11700000" y="1230515"/>
                </a:cubicBezTo>
                <a:cubicBezTo>
                  <a:pt x="11753893" y="1412495"/>
                  <a:pt x="11636822" y="1523455"/>
                  <a:pt x="11700000" y="1808673"/>
                </a:cubicBezTo>
                <a:cubicBezTo>
                  <a:pt x="11763178" y="2093891"/>
                  <a:pt x="11650796" y="2209593"/>
                  <a:pt x="11700000" y="2490900"/>
                </a:cubicBezTo>
                <a:cubicBezTo>
                  <a:pt x="11749204" y="2772207"/>
                  <a:pt x="11661911" y="2885715"/>
                  <a:pt x="11700000" y="3121092"/>
                </a:cubicBezTo>
                <a:cubicBezTo>
                  <a:pt x="11738089" y="3356469"/>
                  <a:pt x="11663413" y="3391593"/>
                  <a:pt x="11700000" y="3595182"/>
                </a:cubicBezTo>
                <a:cubicBezTo>
                  <a:pt x="11736587" y="3798771"/>
                  <a:pt x="11698832" y="4036499"/>
                  <a:pt x="11700000" y="4225374"/>
                </a:cubicBezTo>
                <a:cubicBezTo>
                  <a:pt x="11701168" y="4414249"/>
                  <a:pt x="11654338" y="4568066"/>
                  <a:pt x="11700000" y="4751498"/>
                </a:cubicBezTo>
                <a:cubicBezTo>
                  <a:pt x="11745662" y="4934930"/>
                  <a:pt x="11673364" y="5129829"/>
                  <a:pt x="11700000" y="5225587"/>
                </a:cubicBezTo>
                <a:cubicBezTo>
                  <a:pt x="11726636" y="5321345"/>
                  <a:pt x="11678286" y="5615945"/>
                  <a:pt x="11700000" y="5751711"/>
                </a:cubicBezTo>
                <a:cubicBezTo>
                  <a:pt x="11690081" y="6072134"/>
                  <a:pt x="11488259" y="6295113"/>
                  <a:pt x="11151711" y="6300000"/>
                </a:cubicBezTo>
                <a:cubicBezTo>
                  <a:pt x="11064585" y="6322879"/>
                  <a:pt x="10894039" y="6281073"/>
                  <a:pt x="10774700" y="6300000"/>
                </a:cubicBezTo>
                <a:cubicBezTo>
                  <a:pt x="10655361" y="6318927"/>
                  <a:pt x="10201013" y="6223845"/>
                  <a:pt x="9973553" y="6300000"/>
                </a:cubicBezTo>
                <a:cubicBezTo>
                  <a:pt x="9746093" y="6376155"/>
                  <a:pt x="9792937" y="6271690"/>
                  <a:pt x="9702577" y="6300000"/>
                </a:cubicBezTo>
                <a:cubicBezTo>
                  <a:pt x="9612217" y="6328310"/>
                  <a:pt x="9522315" y="6268737"/>
                  <a:pt x="9431600" y="6300000"/>
                </a:cubicBezTo>
                <a:cubicBezTo>
                  <a:pt x="9340885" y="6331263"/>
                  <a:pt x="9247790" y="6273365"/>
                  <a:pt x="9160624" y="6300000"/>
                </a:cubicBezTo>
                <a:cubicBezTo>
                  <a:pt x="9073458" y="6326635"/>
                  <a:pt x="8969193" y="6279501"/>
                  <a:pt x="8889648" y="6300000"/>
                </a:cubicBezTo>
                <a:cubicBezTo>
                  <a:pt x="8810103" y="6320499"/>
                  <a:pt x="8725260" y="6271707"/>
                  <a:pt x="8618671" y="6300000"/>
                </a:cubicBezTo>
                <a:cubicBezTo>
                  <a:pt x="8512082" y="6328293"/>
                  <a:pt x="8164210" y="6256619"/>
                  <a:pt x="8029592" y="6300000"/>
                </a:cubicBezTo>
                <a:cubicBezTo>
                  <a:pt x="7894974" y="6343381"/>
                  <a:pt x="7730764" y="6277429"/>
                  <a:pt x="7652582" y="6300000"/>
                </a:cubicBezTo>
                <a:cubicBezTo>
                  <a:pt x="7574400" y="6322571"/>
                  <a:pt x="7405450" y="6296570"/>
                  <a:pt x="7169537" y="6300000"/>
                </a:cubicBezTo>
                <a:cubicBezTo>
                  <a:pt x="6933624" y="6303430"/>
                  <a:pt x="6816544" y="6298658"/>
                  <a:pt x="6580458" y="6300000"/>
                </a:cubicBezTo>
                <a:cubicBezTo>
                  <a:pt x="6344372" y="6301342"/>
                  <a:pt x="6176255" y="6231965"/>
                  <a:pt x="5779311" y="6300000"/>
                </a:cubicBezTo>
                <a:cubicBezTo>
                  <a:pt x="5382367" y="6368035"/>
                  <a:pt x="5553938" y="6265307"/>
                  <a:pt x="5402300" y="6300000"/>
                </a:cubicBezTo>
                <a:cubicBezTo>
                  <a:pt x="5250662" y="6334693"/>
                  <a:pt x="5134952" y="6275388"/>
                  <a:pt x="5025289" y="6300000"/>
                </a:cubicBezTo>
                <a:cubicBezTo>
                  <a:pt x="4915626" y="6324612"/>
                  <a:pt x="4498747" y="6282934"/>
                  <a:pt x="4224142" y="6300000"/>
                </a:cubicBezTo>
                <a:cubicBezTo>
                  <a:pt x="3949537" y="6317066"/>
                  <a:pt x="3726905" y="6288423"/>
                  <a:pt x="3422995" y="6300000"/>
                </a:cubicBezTo>
                <a:cubicBezTo>
                  <a:pt x="3119085" y="6311577"/>
                  <a:pt x="3013374" y="6287370"/>
                  <a:pt x="2833916" y="6300000"/>
                </a:cubicBezTo>
                <a:cubicBezTo>
                  <a:pt x="2654458" y="6312630"/>
                  <a:pt x="2379919" y="6263910"/>
                  <a:pt x="2244837" y="6300000"/>
                </a:cubicBezTo>
                <a:cubicBezTo>
                  <a:pt x="2109755" y="6336090"/>
                  <a:pt x="2070445" y="6285413"/>
                  <a:pt x="1973860" y="6300000"/>
                </a:cubicBezTo>
                <a:cubicBezTo>
                  <a:pt x="1877275" y="6314587"/>
                  <a:pt x="1467355" y="6288314"/>
                  <a:pt x="1278747" y="6300000"/>
                </a:cubicBezTo>
                <a:cubicBezTo>
                  <a:pt x="1090139" y="6311686"/>
                  <a:pt x="780233" y="6226602"/>
                  <a:pt x="548289" y="6300000"/>
                </a:cubicBezTo>
                <a:cubicBezTo>
                  <a:pt x="260813" y="6215623"/>
                  <a:pt x="81141" y="6034814"/>
                  <a:pt x="0" y="5751711"/>
                </a:cubicBezTo>
                <a:cubicBezTo>
                  <a:pt x="-34989" y="5521001"/>
                  <a:pt x="17114" y="5369045"/>
                  <a:pt x="0" y="5173553"/>
                </a:cubicBezTo>
                <a:cubicBezTo>
                  <a:pt x="-17114" y="4978061"/>
                  <a:pt x="27469" y="4849378"/>
                  <a:pt x="0" y="4751498"/>
                </a:cubicBezTo>
                <a:cubicBezTo>
                  <a:pt x="-27469" y="4653618"/>
                  <a:pt x="53276" y="4285769"/>
                  <a:pt x="0" y="4121305"/>
                </a:cubicBezTo>
                <a:cubicBezTo>
                  <a:pt x="-53276" y="3956841"/>
                  <a:pt x="31051" y="3694384"/>
                  <a:pt x="0" y="3439079"/>
                </a:cubicBezTo>
                <a:cubicBezTo>
                  <a:pt x="-31051" y="3183774"/>
                  <a:pt x="34091" y="3144081"/>
                  <a:pt x="0" y="2964989"/>
                </a:cubicBezTo>
                <a:cubicBezTo>
                  <a:pt x="-34091" y="2785897"/>
                  <a:pt x="11793" y="2732905"/>
                  <a:pt x="0" y="2542934"/>
                </a:cubicBezTo>
                <a:cubicBezTo>
                  <a:pt x="-11793" y="2352963"/>
                  <a:pt x="10442" y="2166054"/>
                  <a:pt x="0" y="2068845"/>
                </a:cubicBezTo>
                <a:cubicBezTo>
                  <a:pt x="-10442" y="1971636"/>
                  <a:pt x="13047" y="1664584"/>
                  <a:pt x="0" y="1542721"/>
                </a:cubicBezTo>
                <a:cubicBezTo>
                  <a:pt x="-13047" y="1420858"/>
                  <a:pt x="36396" y="1171241"/>
                  <a:pt x="0" y="1068631"/>
                </a:cubicBezTo>
                <a:cubicBezTo>
                  <a:pt x="-36396" y="966021"/>
                  <a:pt x="58902" y="753651"/>
                  <a:pt x="0" y="548289"/>
                </a:cubicBezTo>
                <a:close/>
              </a:path>
              <a:path w="11700000" h="6300000" stroke="0" extrusionOk="0">
                <a:moveTo>
                  <a:pt x="0" y="548289"/>
                </a:moveTo>
                <a:cubicBezTo>
                  <a:pt x="85137" y="235745"/>
                  <a:pt x="297815" y="-3492"/>
                  <a:pt x="548289" y="0"/>
                </a:cubicBezTo>
                <a:cubicBezTo>
                  <a:pt x="759167" y="-62705"/>
                  <a:pt x="957402" y="60253"/>
                  <a:pt x="1243402" y="0"/>
                </a:cubicBezTo>
                <a:cubicBezTo>
                  <a:pt x="1529402" y="-60253"/>
                  <a:pt x="1882009" y="32562"/>
                  <a:pt x="2044550" y="0"/>
                </a:cubicBezTo>
                <a:cubicBezTo>
                  <a:pt x="2207091" y="-32562"/>
                  <a:pt x="2315424" y="22115"/>
                  <a:pt x="2421560" y="0"/>
                </a:cubicBezTo>
                <a:cubicBezTo>
                  <a:pt x="2527696" y="-22115"/>
                  <a:pt x="2714927" y="1804"/>
                  <a:pt x="2904605" y="0"/>
                </a:cubicBezTo>
                <a:cubicBezTo>
                  <a:pt x="3094283" y="-1804"/>
                  <a:pt x="3300411" y="67239"/>
                  <a:pt x="3493684" y="0"/>
                </a:cubicBezTo>
                <a:cubicBezTo>
                  <a:pt x="3686957" y="-67239"/>
                  <a:pt x="3699190" y="29376"/>
                  <a:pt x="3764660" y="0"/>
                </a:cubicBezTo>
                <a:cubicBezTo>
                  <a:pt x="3830130" y="-29376"/>
                  <a:pt x="4218744" y="37119"/>
                  <a:pt x="4353739" y="0"/>
                </a:cubicBezTo>
                <a:cubicBezTo>
                  <a:pt x="4488734" y="-37119"/>
                  <a:pt x="4664325" y="5922"/>
                  <a:pt x="4836784" y="0"/>
                </a:cubicBezTo>
                <a:cubicBezTo>
                  <a:pt x="5009243" y="-5922"/>
                  <a:pt x="5356154" y="47405"/>
                  <a:pt x="5531897" y="0"/>
                </a:cubicBezTo>
                <a:cubicBezTo>
                  <a:pt x="5707640" y="-47405"/>
                  <a:pt x="6016634" y="42060"/>
                  <a:pt x="6333045" y="0"/>
                </a:cubicBezTo>
                <a:cubicBezTo>
                  <a:pt x="6649456" y="-42060"/>
                  <a:pt x="6728770" y="24120"/>
                  <a:pt x="6922124" y="0"/>
                </a:cubicBezTo>
                <a:cubicBezTo>
                  <a:pt x="7115478" y="-24120"/>
                  <a:pt x="7268210" y="24861"/>
                  <a:pt x="7511203" y="0"/>
                </a:cubicBezTo>
                <a:cubicBezTo>
                  <a:pt x="7754196" y="-24861"/>
                  <a:pt x="7953194" y="78719"/>
                  <a:pt x="8312350" y="0"/>
                </a:cubicBezTo>
                <a:cubicBezTo>
                  <a:pt x="8671506" y="-78719"/>
                  <a:pt x="8766854" y="18085"/>
                  <a:pt x="9007463" y="0"/>
                </a:cubicBezTo>
                <a:cubicBezTo>
                  <a:pt x="9248072" y="-18085"/>
                  <a:pt x="9226496" y="37097"/>
                  <a:pt x="9384474" y="0"/>
                </a:cubicBezTo>
                <a:cubicBezTo>
                  <a:pt x="9542452" y="-37097"/>
                  <a:pt x="9805947" y="38557"/>
                  <a:pt x="10079587" y="0"/>
                </a:cubicBezTo>
                <a:cubicBezTo>
                  <a:pt x="10353227" y="-38557"/>
                  <a:pt x="10426493" y="25369"/>
                  <a:pt x="10562632" y="0"/>
                </a:cubicBezTo>
                <a:cubicBezTo>
                  <a:pt x="10698771" y="-25369"/>
                  <a:pt x="10998304" y="9455"/>
                  <a:pt x="11151711" y="0"/>
                </a:cubicBezTo>
                <a:cubicBezTo>
                  <a:pt x="11455623" y="6919"/>
                  <a:pt x="11694269" y="239749"/>
                  <a:pt x="11700000" y="548289"/>
                </a:cubicBezTo>
                <a:cubicBezTo>
                  <a:pt x="11742136" y="723841"/>
                  <a:pt x="11650881" y="876005"/>
                  <a:pt x="11700000" y="1178481"/>
                </a:cubicBezTo>
                <a:cubicBezTo>
                  <a:pt x="11749119" y="1480957"/>
                  <a:pt x="11686517" y="1469817"/>
                  <a:pt x="11700000" y="1600537"/>
                </a:cubicBezTo>
                <a:cubicBezTo>
                  <a:pt x="11713483" y="1731257"/>
                  <a:pt x="11638109" y="2000128"/>
                  <a:pt x="11700000" y="2126660"/>
                </a:cubicBezTo>
                <a:cubicBezTo>
                  <a:pt x="11761891" y="2253192"/>
                  <a:pt x="11690624" y="2572553"/>
                  <a:pt x="11700000" y="2704818"/>
                </a:cubicBezTo>
                <a:cubicBezTo>
                  <a:pt x="11709376" y="2837083"/>
                  <a:pt x="11643862" y="2997617"/>
                  <a:pt x="11700000" y="3230942"/>
                </a:cubicBezTo>
                <a:cubicBezTo>
                  <a:pt x="11756138" y="3464267"/>
                  <a:pt x="11692512" y="3769070"/>
                  <a:pt x="11700000" y="3913169"/>
                </a:cubicBezTo>
                <a:cubicBezTo>
                  <a:pt x="11707488" y="4057268"/>
                  <a:pt x="11694337" y="4334432"/>
                  <a:pt x="11700000" y="4491327"/>
                </a:cubicBezTo>
                <a:cubicBezTo>
                  <a:pt x="11705663" y="4648222"/>
                  <a:pt x="11666253" y="4773753"/>
                  <a:pt x="11700000" y="4913382"/>
                </a:cubicBezTo>
                <a:cubicBezTo>
                  <a:pt x="11733747" y="5053011"/>
                  <a:pt x="11673143" y="5394903"/>
                  <a:pt x="11700000" y="5751711"/>
                </a:cubicBezTo>
                <a:cubicBezTo>
                  <a:pt x="11712839" y="5991445"/>
                  <a:pt x="11491889" y="6267925"/>
                  <a:pt x="11151711" y="6300000"/>
                </a:cubicBezTo>
                <a:cubicBezTo>
                  <a:pt x="10905556" y="6325067"/>
                  <a:pt x="10621163" y="6265002"/>
                  <a:pt x="10456598" y="6300000"/>
                </a:cubicBezTo>
                <a:cubicBezTo>
                  <a:pt x="10292033" y="6334998"/>
                  <a:pt x="10278452" y="6285905"/>
                  <a:pt x="10185621" y="6300000"/>
                </a:cubicBezTo>
                <a:cubicBezTo>
                  <a:pt x="10092790" y="6314095"/>
                  <a:pt x="9559059" y="6282710"/>
                  <a:pt x="9384474" y="6300000"/>
                </a:cubicBezTo>
                <a:cubicBezTo>
                  <a:pt x="9209889" y="6317290"/>
                  <a:pt x="9212636" y="6273701"/>
                  <a:pt x="9113498" y="6300000"/>
                </a:cubicBezTo>
                <a:cubicBezTo>
                  <a:pt x="9014360" y="6326299"/>
                  <a:pt x="8751395" y="6284853"/>
                  <a:pt x="8630453" y="6300000"/>
                </a:cubicBezTo>
                <a:cubicBezTo>
                  <a:pt x="8509511" y="6315147"/>
                  <a:pt x="8217519" y="6248522"/>
                  <a:pt x="8041374" y="6300000"/>
                </a:cubicBezTo>
                <a:cubicBezTo>
                  <a:pt x="7865229" y="6351478"/>
                  <a:pt x="7645244" y="6287956"/>
                  <a:pt x="7452295" y="6300000"/>
                </a:cubicBezTo>
                <a:cubicBezTo>
                  <a:pt x="7259346" y="6312044"/>
                  <a:pt x="7306116" y="6299419"/>
                  <a:pt x="7181319" y="6300000"/>
                </a:cubicBezTo>
                <a:cubicBezTo>
                  <a:pt x="7056522" y="6300581"/>
                  <a:pt x="6938526" y="6258009"/>
                  <a:pt x="6698274" y="6300000"/>
                </a:cubicBezTo>
                <a:cubicBezTo>
                  <a:pt x="6458023" y="6341991"/>
                  <a:pt x="6099073" y="6220018"/>
                  <a:pt x="5897126" y="6300000"/>
                </a:cubicBezTo>
                <a:cubicBezTo>
                  <a:pt x="5695179" y="6379982"/>
                  <a:pt x="5545103" y="6266827"/>
                  <a:pt x="5414082" y="6300000"/>
                </a:cubicBezTo>
                <a:cubicBezTo>
                  <a:pt x="5283061" y="6333173"/>
                  <a:pt x="4786628" y="6254462"/>
                  <a:pt x="4612934" y="6300000"/>
                </a:cubicBezTo>
                <a:cubicBezTo>
                  <a:pt x="4439240" y="6345538"/>
                  <a:pt x="4268815" y="6246570"/>
                  <a:pt x="4023855" y="6300000"/>
                </a:cubicBezTo>
                <a:cubicBezTo>
                  <a:pt x="3778895" y="6353430"/>
                  <a:pt x="3707166" y="6294918"/>
                  <a:pt x="3540810" y="6300000"/>
                </a:cubicBezTo>
                <a:cubicBezTo>
                  <a:pt x="3374455" y="6305082"/>
                  <a:pt x="3249321" y="6282992"/>
                  <a:pt x="3163800" y="6300000"/>
                </a:cubicBezTo>
                <a:cubicBezTo>
                  <a:pt x="3078279" y="6317008"/>
                  <a:pt x="2856144" y="6247367"/>
                  <a:pt x="2574721" y="6300000"/>
                </a:cubicBezTo>
                <a:cubicBezTo>
                  <a:pt x="2293298" y="6352633"/>
                  <a:pt x="2316080" y="6285601"/>
                  <a:pt x="2091676" y="6300000"/>
                </a:cubicBezTo>
                <a:cubicBezTo>
                  <a:pt x="1867273" y="6314399"/>
                  <a:pt x="1883141" y="6274777"/>
                  <a:pt x="1820700" y="6300000"/>
                </a:cubicBezTo>
                <a:cubicBezTo>
                  <a:pt x="1758259" y="6325223"/>
                  <a:pt x="1461810" y="6263527"/>
                  <a:pt x="1231621" y="6300000"/>
                </a:cubicBezTo>
                <a:cubicBezTo>
                  <a:pt x="1001432" y="6336473"/>
                  <a:pt x="768970" y="6232227"/>
                  <a:pt x="548289" y="6300000"/>
                </a:cubicBezTo>
                <a:cubicBezTo>
                  <a:pt x="219161" y="6343404"/>
                  <a:pt x="10927" y="6036345"/>
                  <a:pt x="0" y="5751711"/>
                </a:cubicBezTo>
                <a:cubicBezTo>
                  <a:pt x="-46895" y="5578786"/>
                  <a:pt x="37666" y="5281705"/>
                  <a:pt x="0" y="5069485"/>
                </a:cubicBezTo>
                <a:cubicBezTo>
                  <a:pt x="-37666" y="4857265"/>
                  <a:pt x="32616" y="4823951"/>
                  <a:pt x="0" y="4595395"/>
                </a:cubicBezTo>
                <a:cubicBezTo>
                  <a:pt x="-32616" y="4366839"/>
                  <a:pt x="31837" y="4180222"/>
                  <a:pt x="0" y="4069271"/>
                </a:cubicBezTo>
                <a:cubicBezTo>
                  <a:pt x="-31837" y="3958320"/>
                  <a:pt x="52350" y="3790524"/>
                  <a:pt x="0" y="3543147"/>
                </a:cubicBezTo>
                <a:cubicBezTo>
                  <a:pt x="-52350" y="3295770"/>
                  <a:pt x="39444" y="3125690"/>
                  <a:pt x="0" y="2912955"/>
                </a:cubicBezTo>
                <a:cubicBezTo>
                  <a:pt x="-39444" y="2700220"/>
                  <a:pt x="35859" y="2536644"/>
                  <a:pt x="0" y="2438866"/>
                </a:cubicBezTo>
                <a:cubicBezTo>
                  <a:pt x="-35859" y="2341088"/>
                  <a:pt x="55674" y="2197239"/>
                  <a:pt x="0" y="1964776"/>
                </a:cubicBezTo>
                <a:cubicBezTo>
                  <a:pt x="-55674" y="1732313"/>
                  <a:pt x="69027" y="1488686"/>
                  <a:pt x="0" y="1334584"/>
                </a:cubicBezTo>
                <a:cubicBezTo>
                  <a:pt x="-69027" y="1180482"/>
                  <a:pt x="56067" y="881050"/>
                  <a:pt x="0" y="54828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87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EE0B195-C860-52B6-2E97-5366BF1F2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61" y="284480"/>
            <a:ext cx="10563078" cy="625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365B2C-91D1-5D07-87E7-280A801F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4" y="3429000"/>
            <a:ext cx="10601863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xmlns="" id="{81D288C4-78C5-91CD-ACF4-16CD4030A49E}"/>
              </a:ext>
            </a:extLst>
          </p:cNvPr>
          <p:cNvSpPr/>
          <p:nvPr/>
        </p:nvSpPr>
        <p:spPr>
          <a:xfrm>
            <a:off x="246000" y="273520"/>
            <a:ext cx="11700000" cy="6300000"/>
          </a:xfrm>
          <a:custGeom>
            <a:avLst/>
            <a:gdLst>
              <a:gd name="connsiteX0" fmla="*/ 0 w 11700000"/>
              <a:gd name="connsiteY0" fmla="*/ 548289 h 6300000"/>
              <a:gd name="connsiteX1" fmla="*/ 548289 w 11700000"/>
              <a:gd name="connsiteY1" fmla="*/ 0 h 6300000"/>
              <a:gd name="connsiteX2" fmla="*/ 1349436 w 11700000"/>
              <a:gd name="connsiteY2" fmla="*/ 0 h 6300000"/>
              <a:gd name="connsiteX3" fmla="*/ 1620413 w 11700000"/>
              <a:gd name="connsiteY3" fmla="*/ 0 h 6300000"/>
              <a:gd name="connsiteX4" fmla="*/ 2315526 w 11700000"/>
              <a:gd name="connsiteY4" fmla="*/ 0 h 6300000"/>
              <a:gd name="connsiteX5" fmla="*/ 2904605 w 11700000"/>
              <a:gd name="connsiteY5" fmla="*/ 0 h 6300000"/>
              <a:gd name="connsiteX6" fmla="*/ 3493684 w 11700000"/>
              <a:gd name="connsiteY6" fmla="*/ 0 h 6300000"/>
              <a:gd name="connsiteX7" fmla="*/ 4082763 w 11700000"/>
              <a:gd name="connsiteY7" fmla="*/ 0 h 6300000"/>
              <a:gd name="connsiteX8" fmla="*/ 4777876 w 11700000"/>
              <a:gd name="connsiteY8" fmla="*/ 0 h 6300000"/>
              <a:gd name="connsiteX9" fmla="*/ 5366955 w 11700000"/>
              <a:gd name="connsiteY9" fmla="*/ 0 h 6300000"/>
              <a:gd name="connsiteX10" fmla="*/ 6168103 w 11700000"/>
              <a:gd name="connsiteY10" fmla="*/ 0 h 6300000"/>
              <a:gd name="connsiteX11" fmla="*/ 6545113 w 11700000"/>
              <a:gd name="connsiteY11" fmla="*/ 0 h 6300000"/>
              <a:gd name="connsiteX12" fmla="*/ 7240226 w 11700000"/>
              <a:gd name="connsiteY12" fmla="*/ 0 h 6300000"/>
              <a:gd name="connsiteX13" fmla="*/ 7723271 w 11700000"/>
              <a:gd name="connsiteY13" fmla="*/ 0 h 6300000"/>
              <a:gd name="connsiteX14" fmla="*/ 8312350 w 11700000"/>
              <a:gd name="connsiteY14" fmla="*/ 0 h 6300000"/>
              <a:gd name="connsiteX15" fmla="*/ 9113498 w 11700000"/>
              <a:gd name="connsiteY15" fmla="*/ 0 h 6300000"/>
              <a:gd name="connsiteX16" fmla="*/ 9808611 w 11700000"/>
              <a:gd name="connsiteY16" fmla="*/ 0 h 6300000"/>
              <a:gd name="connsiteX17" fmla="*/ 10291656 w 11700000"/>
              <a:gd name="connsiteY17" fmla="*/ 0 h 6300000"/>
              <a:gd name="connsiteX18" fmla="*/ 10562632 w 11700000"/>
              <a:gd name="connsiteY18" fmla="*/ 0 h 6300000"/>
              <a:gd name="connsiteX19" fmla="*/ 11151711 w 11700000"/>
              <a:gd name="connsiteY19" fmla="*/ 0 h 6300000"/>
              <a:gd name="connsiteX20" fmla="*/ 11700000 w 11700000"/>
              <a:gd name="connsiteY20" fmla="*/ 548289 h 6300000"/>
              <a:gd name="connsiteX21" fmla="*/ 11700000 w 11700000"/>
              <a:gd name="connsiteY21" fmla="*/ 1230515 h 6300000"/>
              <a:gd name="connsiteX22" fmla="*/ 11700000 w 11700000"/>
              <a:gd name="connsiteY22" fmla="*/ 1808673 h 6300000"/>
              <a:gd name="connsiteX23" fmla="*/ 11700000 w 11700000"/>
              <a:gd name="connsiteY23" fmla="*/ 2490900 h 6300000"/>
              <a:gd name="connsiteX24" fmla="*/ 11700000 w 11700000"/>
              <a:gd name="connsiteY24" fmla="*/ 3121092 h 6300000"/>
              <a:gd name="connsiteX25" fmla="*/ 11700000 w 11700000"/>
              <a:gd name="connsiteY25" fmla="*/ 3595182 h 6300000"/>
              <a:gd name="connsiteX26" fmla="*/ 11700000 w 11700000"/>
              <a:gd name="connsiteY26" fmla="*/ 4225374 h 6300000"/>
              <a:gd name="connsiteX27" fmla="*/ 11700000 w 11700000"/>
              <a:gd name="connsiteY27" fmla="*/ 4751498 h 6300000"/>
              <a:gd name="connsiteX28" fmla="*/ 11700000 w 11700000"/>
              <a:gd name="connsiteY28" fmla="*/ 5225587 h 6300000"/>
              <a:gd name="connsiteX29" fmla="*/ 11700000 w 11700000"/>
              <a:gd name="connsiteY29" fmla="*/ 5751711 h 6300000"/>
              <a:gd name="connsiteX30" fmla="*/ 11151711 w 11700000"/>
              <a:gd name="connsiteY30" fmla="*/ 6300000 h 6300000"/>
              <a:gd name="connsiteX31" fmla="*/ 10774700 w 11700000"/>
              <a:gd name="connsiteY31" fmla="*/ 6300000 h 6300000"/>
              <a:gd name="connsiteX32" fmla="*/ 9973553 w 11700000"/>
              <a:gd name="connsiteY32" fmla="*/ 6300000 h 6300000"/>
              <a:gd name="connsiteX33" fmla="*/ 9702577 w 11700000"/>
              <a:gd name="connsiteY33" fmla="*/ 6300000 h 6300000"/>
              <a:gd name="connsiteX34" fmla="*/ 9431600 w 11700000"/>
              <a:gd name="connsiteY34" fmla="*/ 6300000 h 6300000"/>
              <a:gd name="connsiteX35" fmla="*/ 9160624 w 11700000"/>
              <a:gd name="connsiteY35" fmla="*/ 6300000 h 6300000"/>
              <a:gd name="connsiteX36" fmla="*/ 8889648 w 11700000"/>
              <a:gd name="connsiteY36" fmla="*/ 6300000 h 6300000"/>
              <a:gd name="connsiteX37" fmla="*/ 8618671 w 11700000"/>
              <a:gd name="connsiteY37" fmla="*/ 6300000 h 6300000"/>
              <a:gd name="connsiteX38" fmla="*/ 8029592 w 11700000"/>
              <a:gd name="connsiteY38" fmla="*/ 6300000 h 6300000"/>
              <a:gd name="connsiteX39" fmla="*/ 7652582 w 11700000"/>
              <a:gd name="connsiteY39" fmla="*/ 6300000 h 6300000"/>
              <a:gd name="connsiteX40" fmla="*/ 7169537 w 11700000"/>
              <a:gd name="connsiteY40" fmla="*/ 6300000 h 6300000"/>
              <a:gd name="connsiteX41" fmla="*/ 6580458 w 11700000"/>
              <a:gd name="connsiteY41" fmla="*/ 6300000 h 6300000"/>
              <a:gd name="connsiteX42" fmla="*/ 5779311 w 11700000"/>
              <a:gd name="connsiteY42" fmla="*/ 6300000 h 6300000"/>
              <a:gd name="connsiteX43" fmla="*/ 5402300 w 11700000"/>
              <a:gd name="connsiteY43" fmla="*/ 6300000 h 6300000"/>
              <a:gd name="connsiteX44" fmla="*/ 5025289 w 11700000"/>
              <a:gd name="connsiteY44" fmla="*/ 6300000 h 6300000"/>
              <a:gd name="connsiteX45" fmla="*/ 4224142 w 11700000"/>
              <a:gd name="connsiteY45" fmla="*/ 6300000 h 6300000"/>
              <a:gd name="connsiteX46" fmla="*/ 3422995 w 11700000"/>
              <a:gd name="connsiteY46" fmla="*/ 6300000 h 6300000"/>
              <a:gd name="connsiteX47" fmla="*/ 2833916 w 11700000"/>
              <a:gd name="connsiteY47" fmla="*/ 6300000 h 6300000"/>
              <a:gd name="connsiteX48" fmla="*/ 2244837 w 11700000"/>
              <a:gd name="connsiteY48" fmla="*/ 6300000 h 6300000"/>
              <a:gd name="connsiteX49" fmla="*/ 1973860 w 11700000"/>
              <a:gd name="connsiteY49" fmla="*/ 6300000 h 6300000"/>
              <a:gd name="connsiteX50" fmla="*/ 1278747 w 11700000"/>
              <a:gd name="connsiteY50" fmla="*/ 6300000 h 6300000"/>
              <a:gd name="connsiteX51" fmla="*/ 548289 w 11700000"/>
              <a:gd name="connsiteY51" fmla="*/ 6300000 h 6300000"/>
              <a:gd name="connsiteX52" fmla="*/ 0 w 11700000"/>
              <a:gd name="connsiteY52" fmla="*/ 5751711 h 6300000"/>
              <a:gd name="connsiteX53" fmla="*/ 0 w 11700000"/>
              <a:gd name="connsiteY53" fmla="*/ 5173553 h 6300000"/>
              <a:gd name="connsiteX54" fmla="*/ 0 w 11700000"/>
              <a:gd name="connsiteY54" fmla="*/ 4751498 h 6300000"/>
              <a:gd name="connsiteX55" fmla="*/ 0 w 11700000"/>
              <a:gd name="connsiteY55" fmla="*/ 4121305 h 6300000"/>
              <a:gd name="connsiteX56" fmla="*/ 0 w 11700000"/>
              <a:gd name="connsiteY56" fmla="*/ 3439079 h 6300000"/>
              <a:gd name="connsiteX57" fmla="*/ 0 w 11700000"/>
              <a:gd name="connsiteY57" fmla="*/ 2964989 h 6300000"/>
              <a:gd name="connsiteX58" fmla="*/ 0 w 11700000"/>
              <a:gd name="connsiteY58" fmla="*/ 2542934 h 6300000"/>
              <a:gd name="connsiteX59" fmla="*/ 0 w 11700000"/>
              <a:gd name="connsiteY59" fmla="*/ 2068845 h 6300000"/>
              <a:gd name="connsiteX60" fmla="*/ 0 w 11700000"/>
              <a:gd name="connsiteY60" fmla="*/ 1542721 h 6300000"/>
              <a:gd name="connsiteX61" fmla="*/ 0 w 11700000"/>
              <a:gd name="connsiteY61" fmla="*/ 1068631 h 6300000"/>
              <a:gd name="connsiteX62" fmla="*/ 0 w 11700000"/>
              <a:gd name="connsiteY62" fmla="*/ 54828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548289"/>
                </a:moveTo>
                <a:cubicBezTo>
                  <a:pt x="-74974" y="272425"/>
                  <a:pt x="240409" y="-17075"/>
                  <a:pt x="548289" y="0"/>
                </a:cubicBezTo>
                <a:cubicBezTo>
                  <a:pt x="905750" y="-72536"/>
                  <a:pt x="1162363" y="30326"/>
                  <a:pt x="1349436" y="0"/>
                </a:cubicBezTo>
                <a:cubicBezTo>
                  <a:pt x="1536509" y="-30326"/>
                  <a:pt x="1547609" y="31459"/>
                  <a:pt x="1620413" y="0"/>
                </a:cubicBezTo>
                <a:cubicBezTo>
                  <a:pt x="1693217" y="-31459"/>
                  <a:pt x="1983849" y="76720"/>
                  <a:pt x="2315526" y="0"/>
                </a:cubicBezTo>
                <a:cubicBezTo>
                  <a:pt x="2647203" y="-76720"/>
                  <a:pt x="2677802" y="50941"/>
                  <a:pt x="2904605" y="0"/>
                </a:cubicBezTo>
                <a:cubicBezTo>
                  <a:pt x="3131408" y="-50941"/>
                  <a:pt x="3307578" y="33130"/>
                  <a:pt x="3493684" y="0"/>
                </a:cubicBezTo>
                <a:cubicBezTo>
                  <a:pt x="3679790" y="-33130"/>
                  <a:pt x="3868835" y="70130"/>
                  <a:pt x="4082763" y="0"/>
                </a:cubicBezTo>
                <a:cubicBezTo>
                  <a:pt x="4296691" y="-70130"/>
                  <a:pt x="4600477" y="65201"/>
                  <a:pt x="4777876" y="0"/>
                </a:cubicBezTo>
                <a:cubicBezTo>
                  <a:pt x="4955275" y="-65201"/>
                  <a:pt x="5160317" y="36299"/>
                  <a:pt x="5366955" y="0"/>
                </a:cubicBezTo>
                <a:cubicBezTo>
                  <a:pt x="5573593" y="-36299"/>
                  <a:pt x="5789755" y="70169"/>
                  <a:pt x="6168103" y="0"/>
                </a:cubicBezTo>
                <a:cubicBezTo>
                  <a:pt x="6546451" y="-70169"/>
                  <a:pt x="6465185" y="34871"/>
                  <a:pt x="6545113" y="0"/>
                </a:cubicBezTo>
                <a:cubicBezTo>
                  <a:pt x="6625041" y="-34871"/>
                  <a:pt x="7085243" y="7322"/>
                  <a:pt x="7240226" y="0"/>
                </a:cubicBezTo>
                <a:cubicBezTo>
                  <a:pt x="7395209" y="-7322"/>
                  <a:pt x="7583268" y="12604"/>
                  <a:pt x="7723271" y="0"/>
                </a:cubicBezTo>
                <a:cubicBezTo>
                  <a:pt x="7863275" y="-12604"/>
                  <a:pt x="8089937" y="56614"/>
                  <a:pt x="8312350" y="0"/>
                </a:cubicBezTo>
                <a:cubicBezTo>
                  <a:pt x="8534763" y="-56614"/>
                  <a:pt x="8943428" y="9930"/>
                  <a:pt x="9113498" y="0"/>
                </a:cubicBezTo>
                <a:cubicBezTo>
                  <a:pt x="9283568" y="-9930"/>
                  <a:pt x="9531894" y="48654"/>
                  <a:pt x="9808611" y="0"/>
                </a:cubicBezTo>
                <a:cubicBezTo>
                  <a:pt x="10085328" y="-48654"/>
                  <a:pt x="10060277" y="11510"/>
                  <a:pt x="10291656" y="0"/>
                </a:cubicBezTo>
                <a:cubicBezTo>
                  <a:pt x="10523035" y="-11510"/>
                  <a:pt x="10464356" y="11620"/>
                  <a:pt x="10562632" y="0"/>
                </a:cubicBezTo>
                <a:cubicBezTo>
                  <a:pt x="10660908" y="-11620"/>
                  <a:pt x="11010348" y="16863"/>
                  <a:pt x="11151711" y="0"/>
                </a:cubicBezTo>
                <a:cubicBezTo>
                  <a:pt x="11495427" y="-38418"/>
                  <a:pt x="11735685" y="190232"/>
                  <a:pt x="11700000" y="548289"/>
                </a:cubicBezTo>
                <a:cubicBezTo>
                  <a:pt x="11760822" y="765766"/>
                  <a:pt x="11646107" y="1048535"/>
                  <a:pt x="11700000" y="1230515"/>
                </a:cubicBezTo>
                <a:cubicBezTo>
                  <a:pt x="11753893" y="1412495"/>
                  <a:pt x="11636822" y="1523455"/>
                  <a:pt x="11700000" y="1808673"/>
                </a:cubicBezTo>
                <a:cubicBezTo>
                  <a:pt x="11763178" y="2093891"/>
                  <a:pt x="11650796" y="2209593"/>
                  <a:pt x="11700000" y="2490900"/>
                </a:cubicBezTo>
                <a:cubicBezTo>
                  <a:pt x="11749204" y="2772207"/>
                  <a:pt x="11661911" y="2885715"/>
                  <a:pt x="11700000" y="3121092"/>
                </a:cubicBezTo>
                <a:cubicBezTo>
                  <a:pt x="11738089" y="3356469"/>
                  <a:pt x="11663413" y="3391593"/>
                  <a:pt x="11700000" y="3595182"/>
                </a:cubicBezTo>
                <a:cubicBezTo>
                  <a:pt x="11736587" y="3798771"/>
                  <a:pt x="11698832" y="4036499"/>
                  <a:pt x="11700000" y="4225374"/>
                </a:cubicBezTo>
                <a:cubicBezTo>
                  <a:pt x="11701168" y="4414249"/>
                  <a:pt x="11654338" y="4568066"/>
                  <a:pt x="11700000" y="4751498"/>
                </a:cubicBezTo>
                <a:cubicBezTo>
                  <a:pt x="11745662" y="4934930"/>
                  <a:pt x="11673364" y="5129829"/>
                  <a:pt x="11700000" y="5225587"/>
                </a:cubicBezTo>
                <a:cubicBezTo>
                  <a:pt x="11726636" y="5321345"/>
                  <a:pt x="11678286" y="5615945"/>
                  <a:pt x="11700000" y="5751711"/>
                </a:cubicBezTo>
                <a:cubicBezTo>
                  <a:pt x="11690081" y="6072134"/>
                  <a:pt x="11488259" y="6295113"/>
                  <a:pt x="11151711" y="6300000"/>
                </a:cubicBezTo>
                <a:cubicBezTo>
                  <a:pt x="11064585" y="6322879"/>
                  <a:pt x="10894039" y="6281073"/>
                  <a:pt x="10774700" y="6300000"/>
                </a:cubicBezTo>
                <a:cubicBezTo>
                  <a:pt x="10655361" y="6318927"/>
                  <a:pt x="10201013" y="6223845"/>
                  <a:pt x="9973553" y="6300000"/>
                </a:cubicBezTo>
                <a:cubicBezTo>
                  <a:pt x="9746093" y="6376155"/>
                  <a:pt x="9792937" y="6271690"/>
                  <a:pt x="9702577" y="6300000"/>
                </a:cubicBezTo>
                <a:cubicBezTo>
                  <a:pt x="9612217" y="6328310"/>
                  <a:pt x="9522315" y="6268737"/>
                  <a:pt x="9431600" y="6300000"/>
                </a:cubicBezTo>
                <a:cubicBezTo>
                  <a:pt x="9340885" y="6331263"/>
                  <a:pt x="9247790" y="6273365"/>
                  <a:pt x="9160624" y="6300000"/>
                </a:cubicBezTo>
                <a:cubicBezTo>
                  <a:pt x="9073458" y="6326635"/>
                  <a:pt x="8969193" y="6279501"/>
                  <a:pt x="8889648" y="6300000"/>
                </a:cubicBezTo>
                <a:cubicBezTo>
                  <a:pt x="8810103" y="6320499"/>
                  <a:pt x="8725260" y="6271707"/>
                  <a:pt x="8618671" y="6300000"/>
                </a:cubicBezTo>
                <a:cubicBezTo>
                  <a:pt x="8512082" y="6328293"/>
                  <a:pt x="8164210" y="6256619"/>
                  <a:pt x="8029592" y="6300000"/>
                </a:cubicBezTo>
                <a:cubicBezTo>
                  <a:pt x="7894974" y="6343381"/>
                  <a:pt x="7730764" y="6277429"/>
                  <a:pt x="7652582" y="6300000"/>
                </a:cubicBezTo>
                <a:cubicBezTo>
                  <a:pt x="7574400" y="6322571"/>
                  <a:pt x="7405450" y="6296570"/>
                  <a:pt x="7169537" y="6300000"/>
                </a:cubicBezTo>
                <a:cubicBezTo>
                  <a:pt x="6933624" y="6303430"/>
                  <a:pt x="6816544" y="6298658"/>
                  <a:pt x="6580458" y="6300000"/>
                </a:cubicBezTo>
                <a:cubicBezTo>
                  <a:pt x="6344372" y="6301342"/>
                  <a:pt x="6176255" y="6231965"/>
                  <a:pt x="5779311" y="6300000"/>
                </a:cubicBezTo>
                <a:cubicBezTo>
                  <a:pt x="5382367" y="6368035"/>
                  <a:pt x="5553938" y="6265307"/>
                  <a:pt x="5402300" y="6300000"/>
                </a:cubicBezTo>
                <a:cubicBezTo>
                  <a:pt x="5250662" y="6334693"/>
                  <a:pt x="5134952" y="6275388"/>
                  <a:pt x="5025289" y="6300000"/>
                </a:cubicBezTo>
                <a:cubicBezTo>
                  <a:pt x="4915626" y="6324612"/>
                  <a:pt x="4498747" y="6282934"/>
                  <a:pt x="4224142" y="6300000"/>
                </a:cubicBezTo>
                <a:cubicBezTo>
                  <a:pt x="3949537" y="6317066"/>
                  <a:pt x="3726905" y="6288423"/>
                  <a:pt x="3422995" y="6300000"/>
                </a:cubicBezTo>
                <a:cubicBezTo>
                  <a:pt x="3119085" y="6311577"/>
                  <a:pt x="3013374" y="6287370"/>
                  <a:pt x="2833916" y="6300000"/>
                </a:cubicBezTo>
                <a:cubicBezTo>
                  <a:pt x="2654458" y="6312630"/>
                  <a:pt x="2379919" y="6263910"/>
                  <a:pt x="2244837" y="6300000"/>
                </a:cubicBezTo>
                <a:cubicBezTo>
                  <a:pt x="2109755" y="6336090"/>
                  <a:pt x="2070445" y="6285413"/>
                  <a:pt x="1973860" y="6300000"/>
                </a:cubicBezTo>
                <a:cubicBezTo>
                  <a:pt x="1877275" y="6314587"/>
                  <a:pt x="1467355" y="6288314"/>
                  <a:pt x="1278747" y="6300000"/>
                </a:cubicBezTo>
                <a:cubicBezTo>
                  <a:pt x="1090139" y="6311686"/>
                  <a:pt x="780233" y="6226602"/>
                  <a:pt x="548289" y="6300000"/>
                </a:cubicBezTo>
                <a:cubicBezTo>
                  <a:pt x="260813" y="6215623"/>
                  <a:pt x="81141" y="6034814"/>
                  <a:pt x="0" y="5751711"/>
                </a:cubicBezTo>
                <a:cubicBezTo>
                  <a:pt x="-34989" y="5521001"/>
                  <a:pt x="17114" y="5369045"/>
                  <a:pt x="0" y="5173553"/>
                </a:cubicBezTo>
                <a:cubicBezTo>
                  <a:pt x="-17114" y="4978061"/>
                  <a:pt x="27469" y="4849378"/>
                  <a:pt x="0" y="4751498"/>
                </a:cubicBezTo>
                <a:cubicBezTo>
                  <a:pt x="-27469" y="4653618"/>
                  <a:pt x="53276" y="4285769"/>
                  <a:pt x="0" y="4121305"/>
                </a:cubicBezTo>
                <a:cubicBezTo>
                  <a:pt x="-53276" y="3956841"/>
                  <a:pt x="31051" y="3694384"/>
                  <a:pt x="0" y="3439079"/>
                </a:cubicBezTo>
                <a:cubicBezTo>
                  <a:pt x="-31051" y="3183774"/>
                  <a:pt x="34091" y="3144081"/>
                  <a:pt x="0" y="2964989"/>
                </a:cubicBezTo>
                <a:cubicBezTo>
                  <a:pt x="-34091" y="2785897"/>
                  <a:pt x="11793" y="2732905"/>
                  <a:pt x="0" y="2542934"/>
                </a:cubicBezTo>
                <a:cubicBezTo>
                  <a:pt x="-11793" y="2352963"/>
                  <a:pt x="10442" y="2166054"/>
                  <a:pt x="0" y="2068845"/>
                </a:cubicBezTo>
                <a:cubicBezTo>
                  <a:pt x="-10442" y="1971636"/>
                  <a:pt x="13047" y="1664584"/>
                  <a:pt x="0" y="1542721"/>
                </a:cubicBezTo>
                <a:cubicBezTo>
                  <a:pt x="-13047" y="1420858"/>
                  <a:pt x="36396" y="1171241"/>
                  <a:pt x="0" y="1068631"/>
                </a:cubicBezTo>
                <a:cubicBezTo>
                  <a:pt x="-36396" y="966021"/>
                  <a:pt x="58902" y="753651"/>
                  <a:pt x="0" y="548289"/>
                </a:cubicBezTo>
                <a:close/>
              </a:path>
              <a:path w="11700000" h="6300000" stroke="0" extrusionOk="0">
                <a:moveTo>
                  <a:pt x="0" y="548289"/>
                </a:moveTo>
                <a:cubicBezTo>
                  <a:pt x="85137" y="235745"/>
                  <a:pt x="297815" y="-3492"/>
                  <a:pt x="548289" y="0"/>
                </a:cubicBezTo>
                <a:cubicBezTo>
                  <a:pt x="759167" y="-62705"/>
                  <a:pt x="957402" y="60253"/>
                  <a:pt x="1243402" y="0"/>
                </a:cubicBezTo>
                <a:cubicBezTo>
                  <a:pt x="1529402" y="-60253"/>
                  <a:pt x="1882009" y="32562"/>
                  <a:pt x="2044550" y="0"/>
                </a:cubicBezTo>
                <a:cubicBezTo>
                  <a:pt x="2207091" y="-32562"/>
                  <a:pt x="2315424" y="22115"/>
                  <a:pt x="2421560" y="0"/>
                </a:cubicBezTo>
                <a:cubicBezTo>
                  <a:pt x="2527696" y="-22115"/>
                  <a:pt x="2714927" y="1804"/>
                  <a:pt x="2904605" y="0"/>
                </a:cubicBezTo>
                <a:cubicBezTo>
                  <a:pt x="3094283" y="-1804"/>
                  <a:pt x="3300411" y="67239"/>
                  <a:pt x="3493684" y="0"/>
                </a:cubicBezTo>
                <a:cubicBezTo>
                  <a:pt x="3686957" y="-67239"/>
                  <a:pt x="3699190" y="29376"/>
                  <a:pt x="3764660" y="0"/>
                </a:cubicBezTo>
                <a:cubicBezTo>
                  <a:pt x="3830130" y="-29376"/>
                  <a:pt x="4218744" y="37119"/>
                  <a:pt x="4353739" y="0"/>
                </a:cubicBezTo>
                <a:cubicBezTo>
                  <a:pt x="4488734" y="-37119"/>
                  <a:pt x="4664325" y="5922"/>
                  <a:pt x="4836784" y="0"/>
                </a:cubicBezTo>
                <a:cubicBezTo>
                  <a:pt x="5009243" y="-5922"/>
                  <a:pt x="5356154" y="47405"/>
                  <a:pt x="5531897" y="0"/>
                </a:cubicBezTo>
                <a:cubicBezTo>
                  <a:pt x="5707640" y="-47405"/>
                  <a:pt x="6016634" y="42060"/>
                  <a:pt x="6333045" y="0"/>
                </a:cubicBezTo>
                <a:cubicBezTo>
                  <a:pt x="6649456" y="-42060"/>
                  <a:pt x="6728770" y="24120"/>
                  <a:pt x="6922124" y="0"/>
                </a:cubicBezTo>
                <a:cubicBezTo>
                  <a:pt x="7115478" y="-24120"/>
                  <a:pt x="7268210" y="24861"/>
                  <a:pt x="7511203" y="0"/>
                </a:cubicBezTo>
                <a:cubicBezTo>
                  <a:pt x="7754196" y="-24861"/>
                  <a:pt x="7953194" y="78719"/>
                  <a:pt x="8312350" y="0"/>
                </a:cubicBezTo>
                <a:cubicBezTo>
                  <a:pt x="8671506" y="-78719"/>
                  <a:pt x="8766854" y="18085"/>
                  <a:pt x="9007463" y="0"/>
                </a:cubicBezTo>
                <a:cubicBezTo>
                  <a:pt x="9248072" y="-18085"/>
                  <a:pt x="9226496" y="37097"/>
                  <a:pt x="9384474" y="0"/>
                </a:cubicBezTo>
                <a:cubicBezTo>
                  <a:pt x="9542452" y="-37097"/>
                  <a:pt x="9805947" y="38557"/>
                  <a:pt x="10079587" y="0"/>
                </a:cubicBezTo>
                <a:cubicBezTo>
                  <a:pt x="10353227" y="-38557"/>
                  <a:pt x="10426493" y="25369"/>
                  <a:pt x="10562632" y="0"/>
                </a:cubicBezTo>
                <a:cubicBezTo>
                  <a:pt x="10698771" y="-25369"/>
                  <a:pt x="10998304" y="9455"/>
                  <a:pt x="11151711" y="0"/>
                </a:cubicBezTo>
                <a:cubicBezTo>
                  <a:pt x="11455623" y="6919"/>
                  <a:pt x="11694269" y="239749"/>
                  <a:pt x="11700000" y="548289"/>
                </a:cubicBezTo>
                <a:cubicBezTo>
                  <a:pt x="11742136" y="723841"/>
                  <a:pt x="11650881" y="876005"/>
                  <a:pt x="11700000" y="1178481"/>
                </a:cubicBezTo>
                <a:cubicBezTo>
                  <a:pt x="11749119" y="1480957"/>
                  <a:pt x="11686517" y="1469817"/>
                  <a:pt x="11700000" y="1600537"/>
                </a:cubicBezTo>
                <a:cubicBezTo>
                  <a:pt x="11713483" y="1731257"/>
                  <a:pt x="11638109" y="2000128"/>
                  <a:pt x="11700000" y="2126660"/>
                </a:cubicBezTo>
                <a:cubicBezTo>
                  <a:pt x="11761891" y="2253192"/>
                  <a:pt x="11690624" y="2572553"/>
                  <a:pt x="11700000" y="2704818"/>
                </a:cubicBezTo>
                <a:cubicBezTo>
                  <a:pt x="11709376" y="2837083"/>
                  <a:pt x="11643862" y="2997617"/>
                  <a:pt x="11700000" y="3230942"/>
                </a:cubicBezTo>
                <a:cubicBezTo>
                  <a:pt x="11756138" y="3464267"/>
                  <a:pt x="11692512" y="3769070"/>
                  <a:pt x="11700000" y="3913169"/>
                </a:cubicBezTo>
                <a:cubicBezTo>
                  <a:pt x="11707488" y="4057268"/>
                  <a:pt x="11694337" y="4334432"/>
                  <a:pt x="11700000" y="4491327"/>
                </a:cubicBezTo>
                <a:cubicBezTo>
                  <a:pt x="11705663" y="4648222"/>
                  <a:pt x="11666253" y="4773753"/>
                  <a:pt x="11700000" y="4913382"/>
                </a:cubicBezTo>
                <a:cubicBezTo>
                  <a:pt x="11733747" y="5053011"/>
                  <a:pt x="11673143" y="5394903"/>
                  <a:pt x="11700000" y="5751711"/>
                </a:cubicBezTo>
                <a:cubicBezTo>
                  <a:pt x="11712839" y="5991445"/>
                  <a:pt x="11491889" y="6267925"/>
                  <a:pt x="11151711" y="6300000"/>
                </a:cubicBezTo>
                <a:cubicBezTo>
                  <a:pt x="10905556" y="6325067"/>
                  <a:pt x="10621163" y="6265002"/>
                  <a:pt x="10456598" y="6300000"/>
                </a:cubicBezTo>
                <a:cubicBezTo>
                  <a:pt x="10292033" y="6334998"/>
                  <a:pt x="10278452" y="6285905"/>
                  <a:pt x="10185621" y="6300000"/>
                </a:cubicBezTo>
                <a:cubicBezTo>
                  <a:pt x="10092790" y="6314095"/>
                  <a:pt x="9559059" y="6282710"/>
                  <a:pt x="9384474" y="6300000"/>
                </a:cubicBezTo>
                <a:cubicBezTo>
                  <a:pt x="9209889" y="6317290"/>
                  <a:pt x="9212636" y="6273701"/>
                  <a:pt x="9113498" y="6300000"/>
                </a:cubicBezTo>
                <a:cubicBezTo>
                  <a:pt x="9014360" y="6326299"/>
                  <a:pt x="8751395" y="6284853"/>
                  <a:pt x="8630453" y="6300000"/>
                </a:cubicBezTo>
                <a:cubicBezTo>
                  <a:pt x="8509511" y="6315147"/>
                  <a:pt x="8217519" y="6248522"/>
                  <a:pt x="8041374" y="6300000"/>
                </a:cubicBezTo>
                <a:cubicBezTo>
                  <a:pt x="7865229" y="6351478"/>
                  <a:pt x="7645244" y="6287956"/>
                  <a:pt x="7452295" y="6300000"/>
                </a:cubicBezTo>
                <a:cubicBezTo>
                  <a:pt x="7259346" y="6312044"/>
                  <a:pt x="7306116" y="6299419"/>
                  <a:pt x="7181319" y="6300000"/>
                </a:cubicBezTo>
                <a:cubicBezTo>
                  <a:pt x="7056522" y="6300581"/>
                  <a:pt x="6938526" y="6258009"/>
                  <a:pt x="6698274" y="6300000"/>
                </a:cubicBezTo>
                <a:cubicBezTo>
                  <a:pt x="6458023" y="6341991"/>
                  <a:pt x="6099073" y="6220018"/>
                  <a:pt x="5897126" y="6300000"/>
                </a:cubicBezTo>
                <a:cubicBezTo>
                  <a:pt x="5695179" y="6379982"/>
                  <a:pt x="5545103" y="6266827"/>
                  <a:pt x="5414082" y="6300000"/>
                </a:cubicBezTo>
                <a:cubicBezTo>
                  <a:pt x="5283061" y="6333173"/>
                  <a:pt x="4786628" y="6254462"/>
                  <a:pt x="4612934" y="6300000"/>
                </a:cubicBezTo>
                <a:cubicBezTo>
                  <a:pt x="4439240" y="6345538"/>
                  <a:pt x="4268815" y="6246570"/>
                  <a:pt x="4023855" y="6300000"/>
                </a:cubicBezTo>
                <a:cubicBezTo>
                  <a:pt x="3778895" y="6353430"/>
                  <a:pt x="3707166" y="6294918"/>
                  <a:pt x="3540810" y="6300000"/>
                </a:cubicBezTo>
                <a:cubicBezTo>
                  <a:pt x="3374455" y="6305082"/>
                  <a:pt x="3249321" y="6282992"/>
                  <a:pt x="3163800" y="6300000"/>
                </a:cubicBezTo>
                <a:cubicBezTo>
                  <a:pt x="3078279" y="6317008"/>
                  <a:pt x="2856144" y="6247367"/>
                  <a:pt x="2574721" y="6300000"/>
                </a:cubicBezTo>
                <a:cubicBezTo>
                  <a:pt x="2293298" y="6352633"/>
                  <a:pt x="2316080" y="6285601"/>
                  <a:pt x="2091676" y="6300000"/>
                </a:cubicBezTo>
                <a:cubicBezTo>
                  <a:pt x="1867273" y="6314399"/>
                  <a:pt x="1883141" y="6274777"/>
                  <a:pt x="1820700" y="6300000"/>
                </a:cubicBezTo>
                <a:cubicBezTo>
                  <a:pt x="1758259" y="6325223"/>
                  <a:pt x="1461810" y="6263527"/>
                  <a:pt x="1231621" y="6300000"/>
                </a:cubicBezTo>
                <a:cubicBezTo>
                  <a:pt x="1001432" y="6336473"/>
                  <a:pt x="768970" y="6232227"/>
                  <a:pt x="548289" y="6300000"/>
                </a:cubicBezTo>
                <a:cubicBezTo>
                  <a:pt x="219161" y="6343404"/>
                  <a:pt x="10927" y="6036345"/>
                  <a:pt x="0" y="5751711"/>
                </a:cubicBezTo>
                <a:cubicBezTo>
                  <a:pt x="-46895" y="5578786"/>
                  <a:pt x="37666" y="5281705"/>
                  <a:pt x="0" y="5069485"/>
                </a:cubicBezTo>
                <a:cubicBezTo>
                  <a:pt x="-37666" y="4857265"/>
                  <a:pt x="32616" y="4823951"/>
                  <a:pt x="0" y="4595395"/>
                </a:cubicBezTo>
                <a:cubicBezTo>
                  <a:pt x="-32616" y="4366839"/>
                  <a:pt x="31837" y="4180222"/>
                  <a:pt x="0" y="4069271"/>
                </a:cubicBezTo>
                <a:cubicBezTo>
                  <a:pt x="-31837" y="3958320"/>
                  <a:pt x="52350" y="3790524"/>
                  <a:pt x="0" y="3543147"/>
                </a:cubicBezTo>
                <a:cubicBezTo>
                  <a:pt x="-52350" y="3295770"/>
                  <a:pt x="39444" y="3125690"/>
                  <a:pt x="0" y="2912955"/>
                </a:cubicBezTo>
                <a:cubicBezTo>
                  <a:pt x="-39444" y="2700220"/>
                  <a:pt x="35859" y="2536644"/>
                  <a:pt x="0" y="2438866"/>
                </a:cubicBezTo>
                <a:cubicBezTo>
                  <a:pt x="-35859" y="2341088"/>
                  <a:pt x="55674" y="2197239"/>
                  <a:pt x="0" y="1964776"/>
                </a:cubicBezTo>
                <a:cubicBezTo>
                  <a:pt x="-55674" y="1732313"/>
                  <a:pt x="69027" y="1488686"/>
                  <a:pt x="0" y="1334584"/>
                </a:cubicBezTo>
                <a:cubicBezTo>
                  <a:pt x="-69027" y="1180482"/>
                  <a:pt x="56067" y="881050"/>
                  <a:pt x="0" y="54828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87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6FD2DF-F26B-A2CD-9EC4-6B3FBF034D2E}"/>
              </a:ext>
            </a:extLst>
          </p:cNvPr>
          <p:cNvSpPr txBox="1"/>
          <p:nvPr/>
        </p:nvSpPr>
        <p:spPr>
          <a:xfrm>
            <a:off x="689624" y="441905"/>
            <a:ext cx="91516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>
                <a:solidFill>
                  <a:srgbClr val="FF0000"/>
                </a:solidFill>
              </a:rPr>
              <a:t> Đố em</a:t>
            </a:r>
            <a:endParaRPr lang="en-US" sz="4400" b="1">
              <a:solidFill>
                <a:srgbClr val="FF0000"/>
              </a:solidFill>
            </a:endParaRPr>
          </a:p>
          <a:p>
            <a:pPr algn="just"/>
            <a:r>
              <a:rPr lang="vi-VN" sz="4400">
                <a:solidFill>
                  <a:srgbClr val="003399"/>
                </a:solidFill>
              </a:rPr>
              <a:t>Vì sao trong trồng trọt người ta cần cày, bừa, vun đất vào gốc cây?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DBBAC9-DF67-DCB0-E11B-4D9204430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292" y="1652480"/>
            <a:ext cx="2104708" cy="493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83DE68-8030-325A-C641-CE48D4A0F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06" y="2613404"/>
            <a:ext cx="2628026" cy="2401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356B00-A772-5CAD-2398-DAB429B10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373" y="2657047"/>
            <a:ext cx="1785364" cy="2419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67FA3B-3ABC-24B7-1FE7-A1714AC4E163}"/>
              </a:ext>
            </a:extLst>
          </p:cNvPr>
          <p:cNvSpPr txBox="1"/>
          <p:nvPr/>
        </p:nvSpPr>
        <p:spPr>
          <a:xfrm>
            <a:off x="1110908" y="5163160"/>
            <a:ext cx="39327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>
                <a:solidFill>
                  <a:sysClr val="windowText" lastClr="000000"/>
                </a:solidFill>
              </a:rPr>
              <a:t>Cày, bừa đất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5CBABB-3BED-DA0C-66C1-E9E3E2243E15}"/>
              </a:ext>
            </a:extLst>
          </p:cNvPr>
          <p:cNvSpPr txBox="1"/>
          <p:nvPr/>
        </p:nvSpPr>
        <p:spPr>
          <a:xfrm>
            <a:off x="5185916" y="5163160"/>
            <a:ext cx="34403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ysClr val="windowText" lastClr="000000"/>
                </a:solidFill>
              </a:rPr>
              <a:t>V</a:t>
            </a:r>
            <a:r>
              <a:rPr lang="vi-VN" sz="4000">
                <a:solidFill>
                  <a:sysClr val="windowText" lastClr="000000"/>
                </a:solidFill>
              </a:rPr>
              <a:t>un đất vào</a:t>
            </a:r>
            <a:endParaRPr lang="en-US" sz="4000">
              <a:solidFill>
                <a:sysClr val="windowText" lastClr="000000"/>
              </a:solidFill>
            </a:endParaRPr>
          </a:p>
          <a:p>
            <a:pPr algn="ctr"/>
            <a:r>
              <a:rPr lang="vi-VN" sz="4000">
                <a:solidFill>
                  <a:sysClr val="windowText" lastClr="000000"/>
                </a:solidFill>
              </a:rPr>
              <a:t> gốc cây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41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3A7632-D3A1-1378-4D24-854DB4846987}"/>
              </a:ext>
            </a:extLst>
          </p:cNvPr>
          <p:cNvGrpSpPr/>
          <p:nvPr/>
        </p:nvGrpSpPr>
        <p:grpSpPr>
          <a:xfrm>
            <a:off x="3222143" y="292470"/>
            <a:ext cx="6731325" cy="1026624"/>
            <a:chOff x="2153082" y="183053"/>
            <a:chExt cx="8328347" cy="1049275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xmlns="" id="{AC97F4D5-6AA2-D2C5-5EAC-DA84823D17CD}"/>
                </a:ext>
              </a:extLst>
            </p:cNvPr>
            <p:cNvSpPr txBox="1"/>
            <p:nvPr/>
          </p:nvSpPr>
          <p:spPr>
            <a:xfrm>
              <a:off x="2153082" y="183053"/>
              <a:ext cx="8145287" cy="1038072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FF99CC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3175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innerShdw blurRad="63500" dist="50800" dir="2700000">
                      <a:srgbClr val="C00000">
                        <a:alpha val="50000"/>
                      </a:srgbClr>
                    </a:innerShdw>
                  </a:effectLst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YÊU CẦU CẦN ĐẠT</a:t>
              </a: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821A9CBB-788F-2733-F747-CEEDEC8B8C3C}"/>
                </a:ext>
              </a:extLst>
            </p:cNvPr>
            <p:cNvSpPr txBox="1"/>
            <p:nvPr/>
          </p:nvSpPr>
          <p:spPr>
            <a:xfrm>
              <a:off x="2153082" y="194256"/>
              <a:ext cx="8328347" cy="103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blurRad="38100" dist="63500" dir="10800000" algn="tl" rotWithShape="0">
                      <a:srgbClr val="FF99CC"/>
                    </a:outerShdw>
                  </a:effectLst>
                  <a:latin typeface="MTD Summer Show" pitchFamily="50" charset="0"/>
                  <a:ea typeface="LNTH-LuoLuoNotangYuanTi 1" pitchFamily="2" charset="-128"/>
                  <a:cs typeface="LNTH-LuoLuoNotangYuanTi 1" pitchFamily="2" charset="-128"/>
                </a:rPr>
                <a:t>YÊU CẦU CẦN ĐẠT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1A25DC3-66DA-7CD6-8042-C03FAFAA8405}"/>
              </a:ext>
            </a:extLst>
          </p:cNvPr>
          <p:cNvGrpSpPr/>
          <p:nvPr/>
        </p:nvGrpSpPr>
        <p:grpSpPr>
          <a:xfrm>
            <a:off x="1361301" y="1324845"/>
            <a:ext cx="10830698" cy="972000"/>
            <a:chOff x="225360" y="1297167"/>
            <a:chExt cx="9467281" cy="972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CA381AA-2878-F83D-BBDD-D536B7604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360" y="1466146"/>
              <a:ext cx="646232" cy="634039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7568940-5FED-2729-6002-EC2D0093F63C}"/>
                </a:ext>
              </a:extLst>
            </p:cNvPr>
            <p:cNvGrpSpPr/>
            <p:nvPr/>
          </p:nvGrpSpPr>
          <p:grpSpPr>
            <a:xfrm>
              <a:off x="1096951" y="1297167"/>
              <a:ext cx="8595690" cy="972000"/>
              <a:chOff x="1117271" y="1075235"/>
              <a:chExt cx="8595690" cy="1154737"/>
            </a:xfrm>
          </p:grpSpPr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xmlns="" id="{41CBEA42-1AC9-D306-1F84-89F51DF04E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271" y="1075237"/>
                <a:ext cx="8595690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4800" dirty="0">
                    <a:ln w="190500">
                      <a:solidFill>
                        <a:schemeClr val="bg1"/>
                      </a:solidFill>
                    </a:ln>
                    <a:noFill/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  <p:sp>
            <p:nvSpPr>
              <p:cNvPr id="9" name="Text Placeholder 7">
                <a:extLst>
                  <a:ext uri="{FF2B5EF4-FFF2-40B4-BE49-F238E27FC236}">
                    <a16:creationId xmlns:a16="http://schemas.microsoft.com/office/drawing/2014/main" xmlns="" id="{A306C193-4438-424A-2E2D-80480147FF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7271" y="1075235"/>
                <a:ext cx="7693460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480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48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A3347DE-C9A3-0DF7-78D2-9673629CB2BE}"/>
              </a:ext>
            </a:extLst>
          </p:cNvPr>
          <p:cNvGrpSpPr/>
          <p:nvPr/>
        </p:nvGrpSpPr>
        <p:grpSpPr>
          <a:xfrm>
            <a:off x="335042" y="2606872"/>
            <a:ext cx="11616253" cy="1167883"/>
            <a:chOff x="345079" y="1310231"/>
            <a:chExt cx="11616253" cy="1167883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xmlns="" id="{3FF032A8-3469-E8BE-E5B8-4727E0E58592}"/>
                </a:ext>
              </a:extLst>
            </p:cNvPr>
            <p:cNvSpPr/>
            <p:nvPr/>
          </p:nvSpPr>
          <p:spPr>
            <a:xfrm>
              <a:off x="345079" y="1310231"/>
              <a:ext cx="11520000" cy="1080000"/>
            </a:xfrm>
            <a:custGeom>
              <a:avLst/>
              <a:gdLst>
                <a:gd name="connsiteX0" fmla="*/ 0 w 11520000"/>
                <a:gd name="connsiteY0" fmla="*/ 180004 h 1080000"/>
                <a:gd name="connsiteX1" fmla="*/ 180004 w 11520000"/>
                <a:gd name="connsiteY1" fmla="*/ 0 h 1080000"/>
                <a:gd name="connsiteX2" fmla="*/ 11339996 w 11520000"/>
                <a:gd name="connsiteY2" fmla="*/ 0 h 1080000"/>
                <a:gd name="connsiteX3" fmla="*/ 11520000 w 11520000"/>
                <a:gd name="connsiteY3" fmla="*/ 180004 h 1080000"/>
                <a:gd name="connsiteX4" fmla="*/ 11520000 w 11520000"/>
                <a:gd name="connsiteY4" fmla="*/ 899996 h 1080000"/>
                <a:gd name="connsiteX5" fmla="*/ 11339996 w 11520000"/>
                <a:gd name="connsiteY5" fmla="*/ 1080000 h 1080000"/>
                <a:gd name="connsiteX6" fmla="*/ 180004 w 11520000"/>
                <a:gd name="connsiteY6" fmla="*/ 1080000 h 1080000"/>
                <a:gd name="connsiteX7" fmla="*/ 0 w 11520000"/>
                <a:gd name="connsiteY7" fmla="*/ 899996 h 1080000"/>
                <a:gd name="connsiteX8" fmla="*/ 0 w 11520000"/>
                <a:gd name="connsiteY8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0000" h="1080000" fill="none" extrusionOk="0">
                  <a:moveTo>
                    <a:pt x="0" y="180004"/>
                  </a:moveTo>
                  <a:cubicBezTo>
                    <a:pt x="-4809" y="80890"/>
                    <a:pt x="78225" y="13436"/>
                    <a:pt x="180004" y="0"/>
                  </a:cubicBezTo>
                  <a:cubicBezTo>
                    <a:pt x="4773199" y="77600"/>
                    <a:pt x="8301546" y="-27269"/>
                    <a:pt x="11339996" y="0"/>
                  </a:cubicBezTo>
                  <a:cubicBezTo>
                    <a:pt x="11442076" y="-3518"/>
                    <a:pt x="11536447" y="85433"/>
                    <a:pt x="11520000" y="180004"/>
                  </a:cubicBezTo>
                  <a:cubicBezTo>
                    <a:pt x="11580814" y="420824"/>
                    <a:pt x="11490902" y="743733"/>
                    <a:pt x="11520000" y="899996"/>
                  </a:cubicBezTo>
                  <a:cubicBezTo>
                    <a:pt x="11509068" y="995133"/>
                    <a:pt x="11422730" y="1087356"/>
                    <a:pt x="11339996" y="1080000"/>
                  </a:cubicBezTo>
                  <a:cubicBezTo>
                    <a:pt x="9859363" y="1129177"/>
                    <a:pt x="3890173" y="957298"/>
                    <a:pt x="180004" y="1080000"/>
                  </a:cubicBezTo>
                  <a:cubicBezTo>
                    <a:pt x="79341" y="1089603"/>
                    <a:pt x="-8642" y="1006850"/>
                    <a:pt x="0" y="899996"/>
                  </a:cubicBezTo>
                  <a:cubicBezTo>
                    <a:pt x="-34446" y="733047"/>
                    <a:pt x="-31491" y="305628"/>
                    <a:pt x="0" y="180004"/>
                  </a:cubicBezTo>
                  <a:close/>
                </a:path>
                <a:path w="11520000" h="1080000" stroke="0" extrusionOk="0">
                  <a:moveTo>
                    <a:pt x="0" y="180004"/>
                  </a:moveTo>
                  <a:cubicBezTo>
                    <a:pt x="10390" y="79403"/>
                    <a:pt x="91862" y="-752"/>
                    <a:pt x="180004" y="0"/>
                  </a:cubicBezTo>
                  <a:cubicBezTo>
                    <a:pt x="4968175" y="-129276"/>
                    <a:pt x="7162697" y="-77778"/>
                    <a:pt x="11339996" y="0"/>
                  </a:cubicBezTo>
                  <a:cubicBezTo>
                    <a:pt x="11433489" y="-18871"/>
                    <a:pt x="11519086" y="85860"/>
                    <a:pt x="11520000" y="180004"/>
                  </a:cubicBezTo>
                  <a:cubicBezTo>
                    <a:pt x="11493684" y="396896"/>
                    <a:pt x="11556591" y="657468"/>
                    <a:pt x="11520000" y="899996"/>
                  </a:cubicBezTo>
                  <a:cubicBezTo>
                    <a:pt x="11528281" y="1016872"/>
                    <a:pt x="11421802" y="1085984"/>
                    <a:pt x="11339996" y="1080000"/>
                  </a:cubicBezTo>
                  <a:cubicBezTo>
                    <a:pt x="9176109" y="1124220"/>
                    <a:pt x="2535615" y="1050618"/>
                    <a:pt x="180004" y="1080000"/>
                  </a:cubicBezTo>
                  <a:cubicBezTo>
                    <a:pt x="78138" y="1070576"/>
                    <a:pt x="-10977" y="996872"/>
                    <a:pt x="0" y="899996"/>
                  </a:cubicBezTo>
                  <a:cubicBezTo>
                    <a:pt x="50531" y="613186"/>
                    <a:pt x="-500" y="277276"/>
                    <a:pt x="0" y="180004"/>
                  </a:cubicBezTo>
                  <a:close/>
                </a:path>
              </a:pathLst>
            </a:custGeom>
            <a:solidFill>
              <a:schemeClr val="bg1"/>
            </a:solidFill>
            <a:ln w="63500" cap="rnd" cmpd="thickThin">
              <a:solidFill>
                <a:srgbClr val="000099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xmlns="" id="{A41A59AB-7081-C2C8-24E7-F4643115751A}"/>
                </a:ext>
              </a:extLst>
            </p:cNvPr>
            <p:cNvSpPr txBox="1">
              <a:spLocks/>
            </p:cNvSpPr>
            <p:nvPr/>
          </p:nvSpPr>
          <p:spPr>
            <a:xfrm>
              <a:off x="345079" y="1323379"/>
              <a:ext cx="11616253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5000" b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 số thành phần của đất.</a:t>
              </a:r>
              <a:endParaRPr lang="en-US" altLang="zh-CN" sz="5000" b="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33F3CD1-5878-A7F5-BE9F-CC28EEB5C4A6}"/>
              </a:ext>
            </a:extLst>
          </p:cNvPr>
          <p:cNvGrpSpPr/>
          <p:nvPr/>
        </p:nvGrpSpPr>
        <p:grpSpPr>
          <a:xfrm>
            <a:off x="383169" y="4365270"/>
            <a:ext cx="11616253" cy="1167883"/>
            <a:chOff x="345079" y="1310231"/>
            <a:chExt cx="11616253" cy="1167883"/>
          </a:xfrm>
        </p:grpSpPr>
        <p:sp>
          <p:nvSpPr>
            <p:cNvPr id="18" name="Hình chữ nhật: Góc Tròn 6">
              <a:extLst>
                <a:ext uri="{FF2B5EF4-FFF2-40B4-BE49-F238E27FC236}">
                  <a16:creationId xmlns:a16="http://schemas.microsoft.com/office/drawing/2014/main" xmlns="" id="{2280626E-A7B0-419F-8CA6-DB390ACB4F6D}"/>
                </a:ext>
              </a:extLst>
            </p:cNvPr>
            <p:cNvSpPr/>
            <p:nvPr/>
          </p:nvSpPr>
          <p:spPr>
            <a:xfrm>
              <a:off x="345079" y="1310231"/>
              <a:ext cx="11520000" cy="1080000"/>
            </a:xfrm>
            <a:custGeom>
              <a:avLst/>
              <a:gdLst>
                <a:gd name="connsiteX0" fmla="*/ 0 w 11520000"/>
                <a:gd name="connsiteY0" fmla="*/ 180004 h 1080000"/>
                <a:gd name="connsiteX1" fmla="*/ 180004 w 11520000"/>
                <a:gd name="connsiteY1" fmla="*/ 0 h 1080000"/>
                <a:gd name="connsiteX2" fmla="*/ 11339996 w 11520000"/>
                <a:gd name="connsiteY2" fmla="*/ 0 h 1080000"/>
                <a:gd name="connsiteX3" fmla="*/ 11520000 w 11520000"/>
                <a:gd name="connsiteY3" fmla="*/ 180004 h 1080000"/>
                <a:gd name="connsiteX4" fmla="*/ 11520000 w 11520000"/>
                <a:gd name="connsiteY4" fmla="*/ 899996 h 1080000"/>
                <a:gd name="connsiteX5" fmla="*/ 11339996 w 11520000"/>
                <a:gd name="connsiteY5" fmla="*/ 1080000 h 1080000"/>
                <a:gd name="connsiteX6" fmla="*/ 180004 w 11520000"/>
                <a:gd name="connsiteY6" fmla="*/ 1080000 h 1080000"/>
                <a:gd name="connsiteX7" fmla="*/ 0 w 11520000"/>
                <a:gd name="connsiteY7" fmla="*/ 899996 h 1080000"/>
                <a:gd name="connsiteX8" fmla="*/ 0 w 11520000"/>
                <a:gd name="connsiteY8" fmla="*/ 180004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0000" h="1080000" fill="none" extrusionOk="0">
                  <a:moveTo>
                    <a:pt x="0" y="180004"/>
                  </a:moveTo>
                  <a:cubicBezTo>
                    <a:pt x="-4809" y="80890"/>
                    <a:pt x="78225" y="13436"/>
                    <a:pt x="180004" y="0"/>
                  </a:cubicBezTo>
                  <a:cubicBezTo>
                    <a:pt x="4773199" y="77600"/>
                    <a:pt x="8301546" y="-27269"/>
                    <a:pt x="11339996" y="0"/>
                  </a:cubicBezTo>
                  <a:cubicBezTo>
                    <a:pt x="11442076" y="-3518"/>
                    <a:pt x="11536447" y="85433"/>
                    <a:pt x="11520000" y="180004"/>
                  </a:cubicBezTo>
                  <a:cubicBezTo>
                    <a:pt x="11580814" y="420824"/>
                    <a:pt x="11490902" y="743733"/>
                    <a:pt x="11520000" y="899996"/>
                  </a:cubicBezTo>
                  <a:cubicBezTo>
                    <a:pt x="11509068" y="995133"/>
                    <a:pt x="11422730" y="1087356"/>
                    <a:pt x="11339996" y="1080000"/>
                  </a:cubicBezTo>
                  <a:cubicBezTo>
                    <a:pt x="9859363" y="1129177"/>
                    <a:pt x="3890173" y="957298"/>
                    <a:pt x="180004" y="1080000"/>
                  </a:cubicBezTo>
                  <a:cubicBezTo>
                    <a:pt x="79341" y="1089603"/>
                    <a:pt x="-8642" y="1006850"/>
                    <a:pt x="0" y="899996"/>
                  </a:cubicBezTo>
                  <a:cubicBezTo>
                    <a:pt x="-34446" y="733047"/>
                    <a:pt x="-31491" y="305628"/>
                    <a:pt x="0" y="180004"/>
                  </a:cubicBezTo>
                  <a:close/>
                </a:path>
                <a:path w="11520000" h="1080000" stroke="0" extrusionOk="0">
                  <a:moveTo>
                    <a:pt x="0" y="180004"/>
                  </a:moveTo>
                  <a:cubicBezTo>
                    <a:pt x="10390" y="79403"/>
                    <a:pt x="91862" y="-752"/>
                    <a:pt x="180004" y="0"/>
                  </a:cubicBezTo>
                  <a:cubicBezTo>
                    <a:pt x="4968175" y="-129276"/>
                    <a:pt x="7162697" y="-77778"/>
                    <a:pt x="11339996" y="0"/>
                  </a:cubicBezTo>
                  <a:cubicBezTo>
                    <a:pt x="11433489" y="-18871"/>
                    <a:pt x="11519086" y="85860"/>
                    <a:pt x="11520000" y="180004"/>
                  </a:cubicBezTo>
                  <a:cubicBezTo>
                    <a:pt x="11493684" y="396896"/>
                    <a:pt x="11556591" y="657468"/>
                    <a:pt x="11520000" y="899996"/>
                  </a:cubicBezTo>
                  <a:cubicBezTo>
                    <a:pt x="11528281" y="1016872"/>
                    <a:pt x="11421802" y="1085984"/>
                    <a:pt x="11339996" y="1080000"/>
                  </a:cubicBezTo>
                  <a:cubicBezTo>
                    <a:pt x="9176109" y="1124220"/>
                    <a:pt x="2535615" y="1050618"/>
                    <a:pt x="180004" y="1080000"/>
                  </a:cubicBezTo>
                  <a:cubicBezTo>
                    <a:pt x="78138" y="1070576"/>
                    <a:pt x="-10977" y="996872"/>
                    <a:pt x="0" y="899996"/>
                  </a:cubicBezTo>
                  <a:cubicBezTo>
                    <a:pt x="50531" y="613186"/>
                    <a:pt x="-500" y="277276"/>
                    <a:pt x="0" y="180004"/>
                  </a:cubicBezTo>
                  <a:close/>
                </a:path>
              </a:pathLst>
            </a:custGeom>
            <a:solidFill>
              <a:schemeClr val="bg1"/>
            </a:solidFill>
            <a:ln w="63500" cap="rnd" cmpd="thickThin">
              <a:solidFill>
                <a:srgbClr val="000099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3399"/>
                </a:solidFill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xmlns="" id="{9E3956C7-9D93-588E-0D09-24EED41B96F0}"/>
                </a:ext>
              </a:extLst>
            </p:cNvPr>
            <p:cNvSpPr txBox="1">
              <a:spLocks/>
            </p:cNvSpPr>
            <p:nvPr/>
          </p:nvSpPr>
          <p:spPr>
            <a:xfrm>
              <a:off x="345079" y="1323379"/>
              <a:ext cx="11616253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</a:pPr>
              <a:r>
                <a:rPr lang="en-US" altLang="zh-CN" sz="5000" b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Vai trò của đất đối với cây trồng.</a:t>
              </a:r>
              <a:endParaRPr lang="en-US" altLang="zh-CN" sz="5000" b="0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0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DA84AA0-E49D-B80C-5204-3AC96FD23050}"/>
              </a:ext>
            </a:extLst>
          </p:cNvPr>
          <p:cNvSpPr/>
          <p:nvPr/>
        </p:nvSpPr>
        <p:spPr>
          <a:xfrm>
            <a:off x="514350" y="1702676"/>
            <a:ext cx="11677650" cy="4526390"/>
          </a:xfrm>
          <a:prstGeom prst="roundRect">
            <a:avLst>
              <a:gd name="adj" fmla="val 29167"/>
            </a:avLst>
          </a:prstGeom>
          <a:solidFill>
            <a:schemeClr val="bg1"/>
          </a:solidFill>
          <a:ln w="28575">
            <a:solidFill>
              <a:srgbClr val="0066CC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>
                <a:solidFill>
                  <a:srgbClr val="0070C0"/>
                </a:solidFill>
              </a:rPr>
              <a:t>+ Cày, bừa để đất tơi xốp, có nhiều không khí giúp cây khoẻ mạnh, sinh trưởng và phát triển tốt.</a:t>
            </a:r>
            <a:endParaRPr lang="en-US" sz="4000" b="1">
              <a:solidFill>
                <a:srgbClr val="0070C0"/>
              </a:solidFill>
            </a:endParaRPr>
          </a:p>
          <a:p>
            <a:pPr lvl="0" algn="just">
              <a:defRPr/>
            </a:pPr>
            <a:endParaRPr lang="vi-VN" sz="4000" b="1">
              <a:solidFill>
                <a:srgbClr val="0070C0"/>
              </a:solidFill>
            </a:endParaRPr>
          </a:p>
          <a:p>
            <a:pPr lvl="0" algn="just">
              <a:defRPr/>
            </a:pPr>
            <a:r>
              <a:rPr lang="vi-VN" sz="4000" b="1">
                <a:solidFill>
                  <a:srgbClr val="0070C0"/>
                </a:solidFill>
              </a:rPr>
              <a:t>+ Vun đất vào gốc cây làm chặt gốc cây để cây có giá đỡ, giúp cây đứng thẳng.</a:t>
            </a:r>
          </a:p>
        </p:txBody>
      </p:sp>
    </p:spTree>
    <p:extLst>
      <p:ext uri="{BB962C8B-B14F-4D97-AF65-F5344CB8AC3E}">
        <p14:creationId xmlns:p14="http://schemas.microsoft.com/office/powerpoint/2010/main" val="23988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xmlns="" id="{81D288C4-78C5-91CD-ACF4-16CD4030A49E}"/>
              </a:ext>
            </a:extLst>
          </p:cNvPr>
          <p:cNvSpPr/>
          <p:nvPr/>
        </p:nvSpPr>
        <p:spPr>
          <a:xfrm>
            <a:off x="246000" y="273520"/>
            <a:ext cx="11700000" cy="6300000"/>
          </a:xfrm>
          <a:custGeom>
            <a:avLst/>
            <a:gdLst>
              <a:gd name="connsiteX0" fmla="*/ 0 w 11700000"/>
              <a:gd name="connsiteY0" fmla="*/ 548289 h 6300000"/>
              <a:gd name="connsiteX1" fmla="*/ 548289 w 11700000"/>
              <a:gd name="connsiteY1" fmla="*/ 0 h 6300000"/>
              <a:gd name="connsiteX2" fmla="*/ 1349436 w 11700000"/>
              <a:gd name="connsiteY2" fmla="*/ 0 h 6300000"/>
              <a:gd name="connsiteX3" fmla="*/ 1620413 w 11700000"/>
              <a:gd name="connsiteY3" fmla="*/ 0 h 6300000"/>
              <a:gd name="connsiteX4" fmla="*/ 2315526 w 11700000"/>
              <a:gd name="connsiteY4" fmla="*/ 0 h 6300000"/>
              <a:gd name="connsiteX5" fmla="*/ 2904605 w 11700000"/>
              <a:gd name="connsiteY5" fmla="*/ 0 h 6300000"/>
              <a:gd name="connsiteX6" fmla="*/ 3493684 w 11700000"/>
              <a:gd name="connsiteY6" fmla="*/ 0 h 6300000"/>
              <a:gd name="connsiteX7" fmla="*/ 4082763 w 11700000"/>
              <a:gd name="connsiteY7" fmla="*/ 0 h 6300000"/>
              <a:gd name="connsiteX8" fmla="*/ 4777876 w 11700000"/>
              <a:gd name="connsiteY8" fmla="*/ 0 h 6300000"/>
              <a:gd name="connsiteX9" fmla="*/ 5366955 w 11700000"/>
              <a:gd name="connsiteY9" fmla="*/ 0 h 6300000"/>
              <a:gd name="connsiteX10" fmla="*/ 6168103 w 11700000"/>
              <a:gd name="connsiteY10" fmla="*/ 0 h 6300000"/>
              <a:gd name="connsiteX11" fmla="*/ 6545113 w 11700000"/>
              <a:gd name="connsiteY11" fmla="*/ 0 h 6300000"/>
              <a:gd name="connsiteX12" fmla="*/ 7240226 w 11700000"/>
              <a:gd name="connsiteY12" fmla="*/ 0 h 6300000"/>
              <a:gd name="connsiteX13" fmla="*/ 7723271 w 11700000"/>
              <a:gd name="connsiteY13" fmla="*/ 0 h 6300000"/>
              <a:gd name="connsiteX14" fmla="*/ 8312350 w 11700000"/>
              <a:gd name="connsiteY14" fmla="*/ 0 h 6300000"/>
              <a:gd name="connsiteX15" fmla="*/ 9113498 w 11700000"/>
              <a:gd name="connsiteY15" fmla="*/ 0 h 6300000"/>
              <a:gd name="connsiteX16" fmla="*/ 9808611 w 11700000"/>
              <a:gd name="connsiteY16" fmla="*/ 0 h 6300000"/>
              <a:gd name="connsiteX17" fmla="*/ 10291656 w 11700000"/>
              <a:gd name="connsiteY17" fmla="*/ 0 h 6300000"/>
              <a:gd name="connsiteX18" fmla="*/ 10562632 w 11700000"/>
              <a:gd name="connsiteY18" fmla="*/ 0 h 6300000"/>
              <a:gd name="connsiteX19" fmla="*/ 11151711 w 11700000"/>
              <a:gd name="connsiteY19" fmla="*/ 0 h 6300000"/>
              <a:gd name="connsiteX20" fmla="*/ 11700000 w 11700000"/>
              <a:gd name="connsiteY20" fmla="*/ 548289 h 6300000"/>
              <a:gd name="connsiteX21" fmla="*/ 11700000 w 11700000"/>
              <a:gd name="connsiteY21" fmla="*/ 1230515 h 6300000"/>
              <a:gd name="connsiteX22" fmla="*/ 11700000 w 11700000"/>
              <a:gd name="connsiteY22" fmla="*/ 1808673 h 6300000"/>
              <a:gd name="connsiteX23" fmla="*/ 11700000 w 11700000"/>
              <a:gd name="connsiteY23" fmla="*/ 2490900 h 6300000"/>
              <a:gd name="connsiteX24" fmla="*/ 11700000 w 11700000"/>
              <a:gd name="connsiteY24" fmla="*/ 3121092 h 6300000"/>
              <a:gd name="connsiteX25" fmla="*/ 11700000 w 11700000"/>
              <a:gd name="connsiteY25" fmla="*/ 3595182 h 6300000"/>
              <a:gd name="connsiteX26" fmla="*/ 11700000 w 11700000"/>
              <a:gd name="connsiteY26" fmla="*/ 4225374 h 6300000"/>
              <a:gd name="connsiteX27" fmla="*/ 11700000 w 11700000"/>
              <a:gd name="connsiteY27" fmla="*/ 4751498 h 6300000"/>
              <a:gd name="connsiteX28" fmla="*/ 11700000 w 11700000"/>
              <a:gd name="connsiteY28" fmla="*/ 5225587 h 6300000"/>
              <a:gd name="connsiteX29" fmla="*/ 11700000 w 11700000"/>
              <a:gd name="connsiteY29" fmla="*/ 5751711 h 6300000"/>
              <a:gd name="connsiteX30" fmla="*/ 11151711 w 11700000"/>
              <a:gd name="connsiteY30" fmla="*/ 6300000 h 6300000"/>
              <a:gd name="connsiteX31" fmla="*/ 10774700 w 11700000"/>
              <a:gd name="connsiteY31" fmla="*/ 6300000 h 6300000"/>
              <a:gd name="connsiteX32" fmla="*/ 9973553 w 11700000"/>
              <a:gd name="connsiteY32" fmla="*/ 6300000 h 6300000"/>
              <a:gd name="connsiteX33" fmla="*/ 9702577 w 11700000"/>
              <a:gd name="connsiteY33" fmla="*/ 6300000 h 6300000"/>
              <a:gd name="connsiteX34" fmla="*/ 9431600 w 11700000"/>
              <a:gd name="connsiteY34" fmla="*/ 6300000 h 6300000"/>
              <a:gd name="connsiteX35" fmla="*/ 9160624 w 11700000"/>
              <a:gd name="connsiteY35" fmla="*/ 6300000 h 6300000"/>
              <a:gd name="connsiteX36" fmla="*/ 8889648 w 11700000"/>
              <a:gd name="connsiteY36" fmla="*/ 6300000 h 6300000"/>
              <a:gd name="connsiteX37" fmla="*/ 8618671 w 11700000"/>
              <a:gd name="connsiteY37" fmla="*/ 6300000 h 6300000"/>
              <a:gd name="connsiteX38" fmla="*/ 8029592 w 11700000"/>
              <a:gd name="connsiteY38" fmla="*/ 6300000 h 6300000"/>
              <a:gd name="connsiteX39" fmla="*/ 7652582 w 11700000"/>
              <a:gd name="connsiteY39" fmla="*/ 6300000 h 6300000"/>
              <a:gd name="connsiteX40" fmla="*/ 7169537 w 11700000"/>
              <a:gd name="connsiteY40" fmla="*/ 6300000 h 6300000"/>
              <a:gd name="connsiteX41" fmla="*/ 6580458 w 11700000"/>
              <a:gd name="connsiteY41" fmla="*/ 6300000 h 6300000"/>
              <a:gd name="connsiteX42" fmla="*/ 5779311 w 11700000"/>
              <a:gd name="connsiteY42" fmla="*/ 6300000 h 6300000"/>
              <a:gd name="connsiteX43" fmla="*/ 5402300 w 11700000"/>
              <a:gd name="connsiteY43" fmla="*/ 6300000 h 6300000"/>
              <a:gd name="connsiteX44" fmla="*/ 5025289 w 11700000"/>
              <a:gd name="connsiteY44" fmla="*/ 6300000 h 6300000"/>
              <a:gd name="connsiteX45" fmla="*/ 4224142 w 11700000"/>
              <a:gd name="connsiteY45" fmla="*/ 6300000 h 6300000"/>
              <a:gd name="connsiteX46" fmla="*/ 3422995 w 11700000"/>
              <a:gd name="connsiteY46" fmla="*/ 6300000 h 6300000"/>
              <a:gd name="connsiteX47" fmla="*/ 2833916 w 11700000"/>
              <a:gd name="connsiteY47" fmla="*/ 6300000 h 6300000"/>
              <a:gd name="connsiteX48" fmla="*/ 2244837 w 11700000"/>
              <a:gd name="connsiteY48" fmla="*/ 6300000 h 6300000"/>
              <a:gd name="connsiteX49" fmla="*/ 1973860 w 11700000"/>
              <a:gd name="connsiteY49" fmla="*/ 6300000 h 6300000"/>
              <a:gd name="connsiteX50" fmla="*/ 1278747 w 11700000"/>
              <a:gd name="connsiteY50" fmla="*/ 6300000 h 6300000"/>
              <a:gd name="connsiteX51" fmla="*/ 548289 w 11700000"/>
              <a:gd name="connsiteY51" fmla="*/ 6300000 h 6300000"/>
              <a:gd name="connsiteX52" fmla="*/ 0 w 11700000"/>
              <a:gd name="connsiteY52" fmla="*/ 5751711 h 6300000"/>
              <a:gd name="connsiteX53" fmla="*/ 0 w 11700000"/>
              <a:gd name="connsiteY53" fmla="*/ 5173553 h 6300000"/>
              <a:gd name="connsiteX54" fmla="*/ 0 w 11700000"/>
              <a:gd name="connsiteY54" fmla="*/ 4751498 h 6300000"/>
              <a:gd name="connsiteX55" fmla="*/ 0 w 11700000"/>
              <a:gd name="connsiteY55" fmla="*/ 4121305 h 6300000"/>
              <a:gd name="connsiteX56" fmla="*/ 0 w 11700000"/>
              <a:gd name="connsiteY56" fmla="*/ 3439079 h 6300000"/>
              <a:gd name="connsiteX57" fmla="*/ 0 w 11700000"/>
              <a:gd name="connsiteY57" fmla="*/ 2964989 h 6300000"/>
              <a:gd name="connsiteX58" fmla="*/ 0 w 11700000"/>
              <a:gd name="connsiteY58" fmla="*/ 2542934 h 6300000"/>
              <a:gd name="connsiteX59" fmla="*/ 0 w 11700000"/>
              <a:gd name="connsiteY59" fmla="*/ 2068845 h 6300000"/>
              <a:gd name="connsiteX60" fmla="*/ 0 w 11700000"/>
              <a:gd name="connsiteY60" fmla="*/ 1542721 h 6300000"/>
              <a:gd name="connsiteX61" fmla="*/ 0 w 11700000"/>
              <a:gd name="connsiteY61" fmla="*/ 1068631 h 6300000"/>
              <a:gd name="connsiteX62" fmla="*/ 0 w 11700000"/>
              <a:gd name="connsiteY62" fmla="*/ 54828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548289"/>
                </a:moveTo>
                <a:cubicBezTo>
                  <a:pt x="-74974" y="272425"/>
                  <a:pt x="240409" y="-17075"/>
                  <a:pt x="548289" y="0"/>
                </a:cubicBezTo>
                <a:cubicBezTo>
                  <a:pt x="905750" y="-72536"/>
                  <a:pt x="1162363" y="30326"/>
                  <a:pt x="1349436" y="0"/>
                </a:cubicBezTo>
                <a:cubicBezTo>
                  <a:pt x="1536509" y="-30326"/>
                  <a:pt x="1547609" y="31459"/>
                  <a:pt x="1620413" y="0"/>
                </a:cubicBezTo>
                <a:cubicBezTo>
                  <a:pt x="1693217" y="-31459"/>
                  <a:pt x="1983849" y="76720"/>
                  <a:pt x="2315526" y="0"/>
                </a:cubicBezTo>
                <a:cubicBezTo>
                  <a:pt x="2647203" y="-76720"/>
                  <a:pt x="2677802" y="50941"/>
                  <a:pt x="2904605" y="0"/>
                </a:cubicBezTo>
                <a:cubicBezTo>
                  <a:pt x="3131408" y="-50941"/>
                  <a:pt x="3307578" y="33130"/>
                  <a:pt x="3493684" y="0"/>
                </a:cubicBezTo>
                <a:cubicBezTo>
                  <a:pt x="3679790" y="-33130"/>
                  <a:pt x="3868835" y="70130"/>
                  <a:pt x="4082763" y="0"/>
                </a:cubicBezTo>
                <a:cubicBezTo>
                  <a:pt x="4296691" y="-70130"/>
                  <a:pt x="4600477" y="65201"/>
                  <a:pt x="4777876" y="0"/>
                </a:cubicBezTo>
                <a:cubicBezTo>
                  <a:pt x="4955275" y="-65201"/>
                  <a:pt x="5160317" y="36299"/>
                  <a:pt x="5366955" y="0"/>
                </a:cubicBezTo>
                <a:cubicBezTo>
                  <a:pt x="5573593" y="-36299"/>
                  <a:pt x="5789755" y="70169"/>
                  <a:pt x="6168103" y="0"/>
                </a:cubicBezTo>
                <a:cubicBezTo>
                  <a:pt x="6546451" y="-70169"/>
                  <a:pt x="6465185" y="34871"/>
                  <a:pt x="6545113" y="0"/>
                </a:cubicBezTo>
                <a:cubicBezTo>
                  <a:pt x="6625041" y="-34871"/>
                  <a:pt x="7085243" y="7322"/>
                  <a:pt x="7240226" y="0"/>
                </a:cubicBezTo>
                <a:cubicBezTo>
                  <a:pt x="7395209" y="-7322"/>
                  <a:pt x="7583268" y="12604"/>
                  <a:pt x="7723271" y="0"/>
                </a:cubicBezTo>
                <a:cubicBezTo>
                  <a:pt x="7863275" y="-12604"/>
                  <a:pt x="8089937" y="56614"/>
                  <a:pt x="8312350" y="0"/>
                </a:cubicBezTo>
                <a:cubicBezTo>
                  <a:pt x="8534763" y="-56614"/>
                  <a:pt x="8943428" y="9930"/>
                  <a:pt x="9113498" y="0"/>
                </a:cubicBezTo>
                <a:cubicBezTo>
                  <a:pt x="9283568" y="-9930"/>
                  <a:pt x="9531894" y="48654"/>
                  <a:pt x="9808611" y="0"/>
                </a:cubicBezTo>
                <a:cubicBezTo>
                  <a:pt x="10085328" y="-48654"/>
                  <a:pt x="10060277" y="11510"/>
                  <a:pt x="10291656" y="0"/>
                </a:cubicBezTo>
                <a:cubicBezTo>
                  <a:pt x="10523035" y="-11510"/>
                  <a:pt x="10464356" y="11620"/>
                  <a:pt x="10562632" y="0"/>
                </a:cubicBezTo>
                <a:cubicBezTo>
                  <a:pt x="10660908" y="-11620"/>
                  <a:pt x="11010348" y="16863"/>
                  <a:pt x="11151711" y="0"/>
                </a:cubicBezTo>
                <a:cubicBezTo>
                  <a:pt x="11495427" y="-38418"/>
                  <a:pt x="11735685" y="190232"/>
                  <a:pt x="11700000" y="548289"/>
                </a:cubicBezTo>
                <a:cubicBezTo>
                  <a:pt x="11760822" y="765766"/>
                  <a:pt x="11646107" y="1048535"/>
                  <a:pt x="11700000" y="1230515"/>
                </a:cubicBezTo>
                <a:cubicBezTo>
                  <a:pt x="11753893" y="1412495"/>
                  <a:pt x="11636822" y="1523455"/>
                  <a:pt x="11700000" y="1808673"/>
                </a:cubicBezTo>
                <a:cubicBezTo>
                  <a:pt x="11763178" y="2093891"/>
                  <a:pt x="11650796" y="2209593"/>
                  <a:pt x="11700000" y="2490900"/>
                </a:cubicBezTo>
                <a:cubicBezTo>
                  <a:pt x="11749204" y="2772207"/>
                  <a:pt x="11661911" y="2885715"/>
                  <a:pt x="11700000" y="3121092"/>
                </a:cubicBezTo>
                <a:cubicBezTo>
                  <a:pt x="11738089" y="3356469"/>
                  <a:pt x="11663413" y="3391593"/>
                  <a:pt x="11700000" y="3595182"/>
                </a:cubicBezTo>
                <a:cubicBezTo>
                  <a:pt x="11736587" y="3798771"/>
                  <a:pt x="11698832" y="4036499"/>
                  <a:pt x="11700000" y="4225374"/>
                </a:cubicBezTo>
                <a:cubicBezTo>
                  <a:pt x="11701168" y="4414249"/>
                  <a:pt x="11654338" y="4568066"/>
                  <a:pt x="11700000" y="4751498"/>
                </a:cubicBezTo>
                <a:cubicBezTo>
                  <a:pt x="11745662" y="4934930"/>
                  <a:pt x="11673364" y="5129829"/>
                  <a:pt x="11700000" y="5225587"/>
                </a:cubicBezTo>
                <a:cubicBezTo>
                  <a:pt x="11726636" y="5321345"/>
                  <a:pt x="11678286" y="5615945"/>
                  <a:pt x="11700000" y="5751711"/>
                </a:cubicBezTo>
                <a:cubicBezTo>
                  <a:pt x="11690081" y="6072134"/>
                  <a:pt x="11488259" y="6295113"/>
                  <a:pt x="11151711" y="6300000"/>
                </a:cubicBezTo>
                <a:cubicBezTo>
                  <a:pt x="11064585" y="6322879"/>
                  <a:pt x="10894039" y="6281073"/>
                  <a:pt x="10774700" y="6300000"/>
                </a:cubicBezTo>
                <a:cubicBezTo>
                  <a:pt x="10655361" y="6318927"/>
                  <a:pt x="10201013" y="6223845"/>
                  <a:pt x="9973553" y="6300000"/>
                </a:cubicBezTo>
                <a:cubicBezTo>
                  <a:pt x="9746093" y="6376155"/>
                  <a:pt x="9792937" y="6271690"/>
                  <a:pt x="9702577" y="6300000"/>
                </a:cubicBezTo>
                <a:cubicBezTo>
                  <a:pt x="9612217" y="6328310"/>
                  <a:pt x="9522315" y="6268737"/>
                  <a:pt x="9431600" y="6300000"/>
                </a:cubicBezTo>
                <a:cubicBezTo>
                  <a:pt x="9340885" y="6331263"/>
                  <a:pt x="9247790" y="6273365"/>
                  <a:pt x="9160624" y="6300000"/>
                </a:cubicBezTo>
                <a:cubicBezTo>
                  <a:pt x="9073458" y="6326635"/>
                  <a:pt x="8969193" y="6279501"/>
                  <a:pt x="8889648" y="6300000"/>
                </a:cubicBezTo>
                <a:cubicBezTo>
                  <a:pt x="8810103" y="6320499"/>
                  <a:pt x="8725260" y="6271707"/>
                  <a:pt x="8618671" y="6300000"/>
                </a:cubicBezTo>
                <a:cubicBezTo>
                  <a:pt x="8512082" y="6328293"/>
                  <a:pt x="8164210" y="6256619"/>
                  <a:pt x="8029592" y="6300000"/>
                </a:cubicBezTo>
                <a:cubicBezTo>
                  <a:pt x="7894974" y="6343381"/>
                  <a:pt x="7730764" y="6277429"/>
                  <a:pt x="7652582" y="6300000"/>
                </a:cubicBezTo>
                <a:cubicBezTo>
                  <a:pt x="7574400" y="6322571"/>
                  <a:pt x="7405450" y="6296570"/>
                  <a:pt x="7169537" y="6300000"/>
                </a:cubicBezTo>
                <a:cubicBezTo>
                  <a:pt x="6933624" y="6303430"/>
                  <a:pt x="6816544" y="6298658"/>
                  <a:pt x="6580458" y="6300000"/>
                </a:cubicBezTo>
                <a:cubicBezTo>
                  <a:pt x="6344372" y="6301342"/>
                  <a:pt x="6176255" y="6231965"/>
                  <a:pt x="5779311" y="6300000"/>
                </a:cubicBezTo>
                <a:cubicBezTo>
                  <a:pt x="5382367" y="6368035"/>
                  <a:pt x="5553938" y="6265307"/>
                  <a:pt x="5402300" y="6300000"/>
                </a:cubicBezTo>
                <a:cubicBezTo>
                  <a:pt x="5250662" y="6334693"/>
                  <a:pt x="5134952" y="6275388"/>
                  <a:pt x="5025289" y="6300000"/>
                </a:cubicBezTo>
                <a:cubicBezTo>
                  <a:pt x="4915626" y="6324612"/>
                  <a:pt x="4498747" y="6282934"/>
                  <a:pt x="4224142" y="6300000"/>
                </a:cubicBezTo>
                <a:cubicBezTo>
                  <a:pt x="3949537" y="6317066"/>
                  <a:pt x="3726905" y="6288423"/>
                  <a:pt x="3422995" y="6300000"/>
                </a:cubicBezTo>
                <a:cubicBezTo>
                  <a:pt x="3119085" y="6311577"/>
                  <a:pt x="3013374" y="6287370"/>
                  <a:pt x="2833916" y="6300000"/>
                </a:cubicBezTo>
                <a:cubicBezTo>
                  <a:pt x="2654458" y="6312630"/>
                  <a:pt x="2379919" y="6263910"/>
                  <a:pt x="2244837" y="6300000"/>
                </a:cubicBezTo>
                <a:cubicBezTo>
                  <a:pt x="2109755" y="6336090"/>
                  <a:pt x="2070445" y="6285413"/>
                  <a:pt x="1973860" y="6300000"/>
                </a:cubicBezTo>
                <a:cubicBezTo>
                  <a:pt x="1877275" y="6314587"/>
                  <a:pt x="1467355" y="6288314"/>
                  <a:pt x="1278747" y="6300000"/>
                </a:cubicBezTo>
                <a:cubicBezTo>
                  <a:pt x="1090139" y="6311686"/>
                  <a:pt x="780233" y="6226602"/>
                  <a:pt x="548289" y="6300000"/>
                </a:cubicBezTo>
                <a:cubicBezTo>
                  <a:pt x="260813" y="6215623"/>
                  <a:pt x="81141" y="6034814"/>
                  <a:pt x="0" y="5751711"/>
                </a:cubicBezTo>
                <a:cubicBezTo>
                  <a:pt x="-34989" y="5521001"/>
                  <a:pt x="17114" y="5369045"/>
                  <a:pt x="0" y="5173553"/>
                </a:cubicBezTo>
                <a:cubicBezTo>
                  <a:pt x="-17114" y="4978061"/>
                  <a:pt x="27469" y="4849378"/>
                  <a:pt x="0" y="4751498"/>
                </a:cubicBezTo>
                <a:cubicBezTo>
                  <a:pt x="-27469" y="4653618"/>
                  <a:pt x="53276" y="4285769"/>
                  <a:pt x="0" y="4121305"/>
                </a:cubicBezTo>
                <a:cubicBezTo>
                  <a:pt x="-53276" y="3956841"/>
                  <a:pt x="31051" y="3694384"/>
                  <a:pt x="0" y="3439079"/>
                </a:cubicBezTo>
                <a:cubicBezTo>
                  <a:pt x="-31051" y="3183774"/>
                  <a:pt x="34091" y="3144081"/>
                  <a:pt x="0" y="2964989"/>
                </a:cubicBezTo>
                <a:cubicBezTo>
                  <a:pt x="-34091" y="2785897"/>
                  <a:pt x="11793" y="2732905"/>
                  <a:pt x="0" y="2542934"/>
                </a:cubicBezTo>
                <a:cubicBezTo>
                  <a:pt x="-11793" y="2352963"/>
                  <a:pt x="10442" y="2166054"/>
                  <a:pt x="0" y="2068845"/>
                </a:cubicBezTo>
                <a:cubicBezTo>
                  <a:pt x="-10442" y="1971636"/>
                  <a:pt x="13047" y="1664584"/>
                  <a:pt x="0" y="1542721"/>
                </a:cubicBezTo>
                <a:cubicBezTo>
                  <a:pt x="-13047" y="1420858"/>
                  <a:pt x="36396" y="1171241"/>
                  <a:pt x="0" y="1068631"/>
                </a:cubicBezTo>
                <a:cubicBezTo>
                  <a:pt x="-36396" y="966021"/>
                  <a:pt x="58902" y="753651"/>
                  <a:pt x="0" y="548289"/>
                </a:cubicBezTo>
                <a:close/>
              </a:path>
              <a:path w="11700000" h="6300000" stroke="0" extrusionOk="0">
                <a:moveTo>
                  <a:pt x="0" y="548289"/>
                </a:moveTo>
                <a:cubicBezTo>
                  <a:pt x="85137" y="235745"/>
                  <a:pt x="297815" y="-3492"/>
                  <a:pt x="548289" y="0"/>
                </a:cubicBezTo>
                <a:cubicBezTo>
                  <a:pt x="759167" y="-62705"/>
                  <a:pt x="957402" y="60253"/>
                  <a:pt x="1243402" y="0"/>
                </a:cubicBezTo>
                <a:cubicBezTo>
                  <a:pt x="1529402" y="-60253"/>
                  <a:pt x="1882009" y="32562"/>
                  <a:pt x="2044550" y="0"/>
                </a:cubicBezTo>
                <a:cubicBezTo>
                  <a:pt x="2207091" y="-32562"/>
                  <a:pt x="2315424" y="22115"/>
                  <a:pt x="2421560" y="0"/>
                </a:cubicBezTo>
                <a:cubicBezTo>
                  <a:pt x="2527696" y="-22115"/>
                  <a:pt x="2714927" y="1804"/>
                  <a:pt x="2904605" y="0"/>
                </a:cubicBezTo>
                <a:cubicBezTo>
                  <a:pt x="3094283" y="-1804"/>
                  <a:pt x="3300411" y="67239"/>
                  <a:pt x="3493684" y="0"/>
                </a:cubicBezTo>
                <a:cubicBezTo>
                  <a:pt x="3686957" y="-67239"/>
                  <a:pt x="3699190" y="29376"/>
                  <a:pt x="3764660" y="0"/>
                </a:cubicBezTo>
                <a:cubicBezTo>
                  <a:pt x="3830130" y="-29376"/>
                  <a:pt x="4218744" y="37119"/>
                  <a:pt x="4353739" y="0"/>
                </a:cubicBezTo>
                <a:cubicBezTo>
                  <a:pt x="4488734" y="-37119"/>
                  <a:pt x="4664325" y="5922"/>
                  <a:pt x="4836784" y="0"/>
                </a:cubicBezTo>
                <a:cubicBezTo>
                  <a:pt x="5009243" y="-5922"/>
                  <a:pt x="5356154" y="47405"/>
                  <a:pt x="5531897" y="0"/>
                </a:cubicBezTo>
                <a:cubicBezTo>
                  <a:pt x="5707640" y="-47405"/>
                  <a:pt x="6016634" y="42060"/>
                  <a:pt x="6333045" y="0"/>
                </a:cubicBezTo>
                <a:cubicBezTo>
                  <a:pt x="6649456" y="-42060"/>
                  <a:pt x="6728770" y="24120"/>
                  <a:pt x="6922124" y="0"/>
                </a:cubicBezTo>
                <a:cubicBezTo>
                  <a:pt x="7115478" y="-24120"/>
                  <a:pt x="7268210" y="24861"/>
                  <a:pt x="7511203" y="0"/>
                </a:cubicBezTo>
                <a:cubicBezTo>
                  <a:pt x="7754196" y="-24861"/>
                  <a:pt x="7953194" y="78719"/>
                  <a:pt x="8312350" y="0"/>
                </a:cubicBezTo>
                <a:cubicBezTo>
                  <a:pt x="8671506" y="-78719"/>
                  <a:pt x="8766854" y="18085"/>
                  <a:pt x="9007463" y="0"/>
                </a:cubicBezTo>
                <a:cubicBezTo>
                  <a:pt x="9248072" y="-18085"/>
                  <a:pt x="9226496" y="37097"/>
                  <a:pt x="9384474" y="0"/>
                </a:cubicBezTo>
                <a:cubicBezTo>
                  <a:pt x="9542452" y="-37097"/>
                  <a:pt x="9805947" y="38557"/>
                  <a:pt x="10079587" y="0"/>
                </a:cubicBezTo>
                <a:cubicBezTo>
                  <a:pt x="10353227" y="-38557"/>
                  <a:pt x="10426493" y="25369"/>
                  <a:pt x="10562632" y="0"/>
                </a:cubicBezTo>
                <a:cubicBezTo>
                  <a:pt x="10698771" y="-25369"/>
                  <a:pt x="10998304" y="9455"/>
                  <a:pt x="11151711" y="0"/>
                </a:cubicBezTo>
                <a:cubicBezTo>
                  <a:pt x="11455623" y="6919"/>
                  <a:pt x="11694269" y="239749"/>
                  <a:pt x="11700000" y="548289"/>
                </a:cubicBezTo>
                <a:cubicBezTo>
                  <a:pt x="11742136" y="723841"/>
                  <a:pt x="11650881" y="876005"/>
                  <a:pt x="11700000" y="1178481"/>
                </a:cubicBezTo>
                <a:cubicBezTo>
                  <a:pt x="11749119" y="1480957"/>
                  <a:pt x="11686517" y="1469817"/>
                  <a:pt x="11700000" y="1600537"/>
                </a:cubicBezTo>
                <a:cubicBezTo>
                  <a:pt x="11713483" y="1731257"/>
                  <a:pt x="11638109" y="2000128"/>
                  <a:pt x="11700000" y="2126660"/>
                </a:cubicBezTo>
                <a:cubicBezTo>
                  <a:pt x="11761891" y="2253192"/>
                  <a:pt x="11690624" y="2572553"/>
                  <a:pt x="11700000" y="2704818"/>
                </a:cubicBezTo>
                <a:cubicBezTo>
                  <a:pt x="11709376" y="2837083"/>
                  <a:pt x="11643862" y="2997617"/>
                  <a:pt x="11700000" y="3230942"/>
                </a:cubicBezTo>
                <a:cubicBezTo>
                  <a:pt x="11756138" y="3464267"/>
                  <a:pt x="11692512" y="3769070"/>
                  <a:pt x="11700000" y="3913169"/>
                </a:cubicBezTo>
                <a:cubicBezTo>
                  <a:pt x="11707488" y="4057268"/>
                  <a:pt x="11694337" y="4334432"/>
                  <a:pt x="11700000" y="4491327"/>
                </a:cubicBezTo>
                <a:cubicBezTo>
                  <a:pt x="11705663" y="4648222"/>
                  <a:pt x="11666253" y="4773753"/>
                  <a:pt x="11700000" y="4913382"/>
                </a:cubicBezTo>
                <a:cubicBezTo>
                  <a:pt x="11733747" y="5053011"/>
                  <a:pt x="11673143" y="5394903"/>
                  <a:pt x="11700000" y="5751711"/>
                </a:cubicBezTo>
                <a:cubicBezTo>
                  <a:pt x="11712839" y="5991445"/>
                  <a:pt x="11491889" y="6267925"/>
                  <a:pt x="11151711" y="6300000"/>
                </a:cubicBezTo>
                <a:cubicBezTo>
                  <a:pt x="10905556" y="6325067"/>
                  <a:pt x="10621163" y="6265002"/>
                  <a:pt x="10456598" y="6300000"/>
                </a:cubicBezTo>
                <a:cubicBezTo>
                  <a:pt x="10292033" y="6334998"/>
                  <a:pt x="10278452" y="6285905"/>
                  <a:pt x="10185621" y="6300000"/>
                </a:cubicBezTo>
                <a:cubicBezTo>
                  <a:pt x="10092790" y="6314095"/>
                  <a:pt x="9559059" y="6282710"/>
                  <a:pt x="9384474" y="6300000"/>
                </a:cubicBezTo>
                <a:cubicBezTo>
                  <a:pt x="9209889" y="6317290"/>
                  <a:pt x="9212636" y="6273701"/>
                  <a:pt x="9113498" y="6300000"/>
                </a:cubicBezTo>
                <a:cubicBezTo>
                  <a:pt x="9014360" y="6326299"/>
                  <a:pt x="8751395" y="6284853"/>
                  <a:pt x="8630453" y="6300000"/>
                </a:cubicBezTo>
                <a:cubicBezTo>
                  <a:pt x="8509511" y="6315147"/>
                  <a:pt x="8217519" y="6248522"/>
                  <a:pt x="8041374" y="6300000"/>
                </a:cubicBezTo>
                <a:cubicBezTo>
                  <a:pt x="7865229" y="6351478"/>
                  <a:pt x="7645244" y="6287956"/>
                  <a:pt x="7452295" y="6300000"/>
                </a:cubicBezTo>
                <a:cubicBezTo>
                  <a:pt x="7259346" y="6312044"/>
                  <a:pt x="7306116" y="6299419"/>
                  <a:pt x="7181319" y="6300000"/>
                </a:cubicBezTo>
                <a:cubicBezTo>
                  <a:pt x="7056522" y="6300581"/>
                  <a:pt x="6938526" y="6258009"/>
                  <a:pt x="6698274" y="6300000"/>
                </a:cubicBezTo>
                <a:cubicBezTo>
                  <a:pt x="6458023" y="6341991"/>
                  <a:pt x="6099073" y="6220018"/>
                  <a:pt x="5897126" y="6300000"/>
                </a:cubicBezTo>
                <a:cubicBezTo>
                  <a:pt x="5695179" y="6379982"/>
                  <a:pt x="5545103" y="6266827"/>
                  <a:pt x="5414082" y="6300000"/>
                </a:cubicBezTo>
                <a:cubicBezTo>
                  <a:pt x="5283061" y="6333173"/>
                  <a:pt x="4786628" y="6254462"/>
                  <a:pt x="4612934" y="6300000"/>
                </a:cubicBezTo>
                <a:cubicBezTo>
                  <a:pt x="4439240" y="6345538"/>
                  <a:pt x="4268815" y="6246570"/>
                  <a:pt x="4023855" y="6300000"/>
                </a:cubicBezTo>
                <a:cubicBezTo>
                  <a:pt x="3778895" y="6353430"/>
                  <a:pt x="3707166" y="6294918"/>
                  <a:pt x="3540810" y="6300000"/>
                </a:cubicBezTo>
                <a:cubicBezTo>
                  <a:pt x="3374455" y="6305082"/>
                  <a:pt x="3249321" y="6282992"/>
                  <a:pt x="3163800" y="6300000"/>
                </a:cubicBezTo>
                <a:cubicBezTo>
                  <a:pt x="3078279" y="6317008"/>
                  <a:pt x="2856144" y="6247367"/>
                  <a:pt x="2574721" y="6300000"/>
                </a:cubicBezTo>
                <a:cubicBezTo>
                  <a:pt x="2293298" y="6352633"/>
                  <a:pt x="2316080" y="6285601"/>
                  <a:pt x="2091676" y="6300000"/>
                </a:cubicBezTo>
                <a:cubicBezTo>
                  <a:pt x="1867273" y="6314399"/>
                  <a:pt x="1883141" y="6274777"/>
                  <a:pt x="1820700" y="6300000"/>
                </a:cubicBezTo>
                <a:cubicBezTo>
                  <a:pt x="1758259" y="6325223"/>
                  <a:pt x="1461810" y="6263527"/>
                  <a:pt x="1231621" y="6300000"/>
                </a:cubicBezTo>
                <a:cubicBezTo>
                  <a:pt x="1001432" y="6336473"/>
                  <a:pt x="768970" y="6232227"/>
                  <a:pt x="548289" y="6300000"/>
                </a:cubicBezTo>
                <a:cubicBezTo>
                  <a:pt x="219161" y="6343404"/>
                  <a:pt x="10927" y="6036345"/>
                  <a:pt x="0" y="5751711"/>
                </a:cubicBezTo>
                <a:cubicBezTo>
                  <a:pt x="-46895" y="5578786"/>
                  <a:pt x="37666" y="5281705"/>
                  <a:pt x="0" y="5069485"/>
                </a:cubicBezTo>
                <a:cubicBezTo>
                  <a:pt x="-37666" y="4857265"/>
                  <a:pt x="32616" y="4823951"/>
                  <a:pt x="0" y="4595395"/>
                </a:cubicBezTo>
                <a:cubicBezTo>
                  <a:pt x="-32616" y="4366839"/>
                  <a:pt x="31837" y="4180222"/>
                  <a:pt x="0" y="4069271"/>
                </a:cubicBezTo>
                <a:cubicBezTo>
                  <a:pt x="-31837" y="3958320"/>
                  <a:pt x="52350" y="3790524"/>
                  <a:pt x="0" y="3543147"/>
                </a:cubicBezTo>
                <a:cubicBezTo>
                  <a:pt x="-52350" y="3295770"/>
                  <a:pt x="39444" y="3125690"/>
                  <a:pt x="0" y="2912955"/>
                </a:cubicBezTo>
                <a:cubicBezTo>
                  <a:pt x="-39444" y="2700220"/>
                  <a:pt x="35859" y="2536644"/>
                  <a:pt x="0" y="2438866"/>
                </a:cubicBezTo>
                <a:cubicBezTo>
                  <a:pt x="-35859" y="2341088"/>
                  <a:pt x="55674" y="2197239"/>
                  <a:pt x="0" y="1964776"/>
                </a:cubicBezTo>
                <a:cubicBezTo>
                  <a:pt x="-55674" y="1732313"/>
                  <a:pt x="69027" y="1488686"/>
                  <a:pt x="0" y="1334584"/>
                </a:cubicBezTo>
                <a:cubicBezTo>
                  <a:pt x="-69027" y="1180482"/>
                  <a:pt x="56067" y="881050"/>
                  <a:pt x="0" y="54828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87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6FD2DF-F26B-A2CD-9EC4-6B3FBF034D2E}"/>
              </a:ext>
            </a:extLst>
          </p:cNvPr>
          <p:cNvSpPr txBox="1"/>
          <p:nvPr/>
        </p:nvSpPr>
        <p:spPr>
          <a:xfrm>
            <a:off x="689624" y="336616"/>
            <a:ext cx="9151668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i="1">
                <a:solidFill>
                  <a:srgbClr val="FF0000"/>
                </a:solidFill>
              </a:rPr>
              <a:t>Em tìm hiểu thêm</a:t>
            </a:r>
            <a:endParaRPr lang="en-US" sz="4000" b="1" i="1">
              <a:solidFill>
                <a:srgbClr val="FF0000"/>
              </a:solidFill>
            </a:endParaRPr>
          </a:p>
          <a:p>
            <a:pPr lvl="0" algn="just"/>
            <a:r>
              <a:rPr lang="vi-VN" sz="4000">
                <a:solidFill>
                  <a:sysClr val="windowText" lastClr="000000"/>
                </a:solidFill>
              </a:rPr>
              <a:t>Trong sản xuất nông nghiệp, để tăng độ màu mỡ cho đất, con người thường áp dụng các biện pháp như:</a:t>
            </a:r>
            <a:endParaRPr lang="en-US" sz="4000">
              <a:solidFill>
                <a:sysClr val="windowText" lastClr="000000"/>
              </a:solidFill>
            </a:endParaRPr>
          </a:p>
          <a:p>
            <a:pPr lvl="0" algn="just"/>
            <a:r>
              <a:rPr lang="vi-VN" sz="4000">
                <a:solidFill>
                  <a:sysClr val="windowText" lastClr="000000"/>
                </a:solidFill>
              </a:rPr>
              <a:t>•</a:t>
            </a:r>
            <a:r>
              <a:rPr lang="en-US" sz="4000">
                <a:solidFill>
                  <a:sysClr val="windowText" lastClr="000000"/>
                </a:solidFill>
              </a:rPr>
              <a:t> </a:t>
            </a:r>
            <a:r>
              <a:rPr lang="vi-VN" sz="4000">
                <a:solidFill>
                  <a:sysClr val="windowText" lastClr="000000"/>
                </a:solidFill>
              </a:rPr>
              <a:t>Bón phân hữu cơ để bổ sung nguồn dinh dưỡng cho đất.</a:t>
            </a:r>
          </a:p>
          <a:p>
            <a:pPr lvl="0" algn="just"/>
            <a:r>
              <a:rPr lang="vi-VN" sz="4000">
                <a:solidFill>
                  <a:sysClr val="windowText" lastClr="000000"/>
                </a:solidFill>
              </a:rPr>
              <a:t>•</a:t>
            </a:r>
            <a:r>
              <a:rPr lang="en-US" sz="4000">
                <a:solidFill>
                  <a:sysClr val="windowText" lastClr="000000"/>
                </a:solidFill>
              </a:rPr>
              <a:t> </a:t>
            </a:r>
            <a:r>
              <a:rPr lang="vi-VN" sz="4000">
                <a:solidFill>
                  <a:sysClr val="windowText" lastClr="000000"/>
                </a:solidFill>
              </a:rPr>
              <a:t>Xới đất, nuôi giun đất và sử dụng các sinh vật có lợi để phân huỷ chất hữu cơ tạo thành mùn, làm đất tơi xốp và thoáng khí,...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ADBBAC9-DF67-DCB0-E11B-4D9204430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7292" y="1652480"/>
            <a:ext cx="2104708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6C77F87-2438-7120-1070-C05A2E7F3814}"/>
              </a:ext>
            </a:extLst>
          </p:cNvPr>
          <p:cNvSpPr/>
          <p:nvPr/>
        </p:nvSpPr>
        <p:spPr>
          <a:xfrm>
            <a:off x="584616" y="1179000"/>
            <a:ext cx="10972800" cy="5209272"/>
          </a:xfrm>
          <a:prstGeom prst="roundRect">
            <a:avLst>
              <a:gd name="adj" fmla="val 8070"/>
            </a:avLst>
          </a:prstGeom>
          <a:solidFill>
            <a:srgbClr val="CCFFFF"/>
          </a:solidFill>
          <a:ln w="127000">
            <a:solidFill>
              <a:srgbClr val="0066CC"/>
            </a:solidFill>
          </a:ln>
          <a:effectLst>
            <a:innerShdw blurRad="381000">
              <a:srgbClr val="00CCFF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DF88A4-60EA-8C1F-2398-C88AD3C83FBF}"/>
              </a:ext>
            </a:extLst>
          </p:cNvPr>
          <p:cNvSpPr txBox="1"/>
          <p:nvPr/>
        </p:nvSpPr>
        <p:spPr>
          <a:xfrm>
            <a:off x="1078376" y="1525502"/>
            <a:ext cx="10035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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 bao gồm các thành phần: chất khoáng, mùn, không khí, nước,...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D90D8F-0015-F5F6-01D6-A2D8A03D9225}"/>
              </a:ext>
            </a:extLst>
          </p:cNvPr>
          <p:cNvSpPr txBox="1"/>
          <p:nvPr/>
        </p:nvSpPr>
        <p:spPr>
          <a:xfrm>
            <a:off x="1078375" y="2728728"/>
            <a:ext cx="10035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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 có vai trò quan trọng đối với cây trồng như: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	Giữ cho rễ cây bám chặt vào đất và giúp cho cây đứng vững.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	Cung cấp các chất khoáng, mùn, không khí và nước.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Open book - Free education icons">
            <a:extLst>
              <a:ext uri="{FF2B5EF4-FFF2-40B4-BE49-F238E27FC236}">
                <a16:creationId xmlns:a16="http://schemas.microsoft.com/office/drawing/2014/main" xmlns="" id="{D1D30EE2-3432-5813-790F-3AA38F883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07" y="46972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71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4">
            <a:extLst>
              <a:ext uri="{FF2B5EF4-FFF2-40B4-BE49-F238E27FC236}">
                <a16:creationId xmlns:a16="http://schemas.microsoft.com/office/drawing/2014/main" xmlns="" id="{C6CDAB47-1803-3054-6D2C-16DB706C5520}"/>
              </a:ext>
            </a:extLst>
          </p:cNvPr>
          <p:cNvSpPr txBox="1"/>
          <p:nvPr/>
        </p:nvSpPr>
        <p:spPr>
          <a:xfrm>
            <a:off x="4433169" y="3690952"/>
            <a:ext cx="7226067" cy="919401"/>
          </a:xfrm>
          <a:custGeom>
            <a:avLst/>
            <a:gdLst>
              <a:gd name="connsiteX0" fmla="*/ 0 w 7226067"/>
              <a:gd name="connsiteY0" fmla="*/ 153237 h 919401"/>
              <a:gd name="connsiteX1" fmla="*/ 153237 w 7226067"/>
              <a:gd name="connsiteY1" fmla="*/ 0 h 919401"/>
              <a:gd name="connsiteX2" fmla="*/ 7072830 w 7226067"/>
              <a:gd name="connsiteY2" fmla="*/ 0 h 919401"/>
              <a:gd name="connsiteX3" fmla="*/ 7226067 w 7226067"/>
              <a:gd name="connsiteY3" fmla="*/ 153237 h 919401"/>
              <a:gd name="connsiteX4" fmla="*/ 7226067 w 7226067"/>
              <a:gd name="connsiteY4" fmla="*/ 766164 h 919401"/>
              <a:gd name="connsiteX5" fmla="*/ 7072830 w 7226067"/>
              <a:gd name="connsiteY5" fmla="*/ 919401 h 919401"/>
              <a:gd name="connsiteX6" fmla="*/ 153237 w 7226067"/>
              <a:gd name="connsiteY6" fmla="*/ 919401 h 919401"/>
              <a:gd name="connsiteX7" fmla="*/ 0 w 7226067"/>
              <a:gd name="connsiteY7" fmla="*/ 766164 h 919401"/>
              <a:gd name="connsiteX8" fmla="*/ 0 w 7226067"/>
              <a:gd name="connsiteY8" fmla="*/ 153237 h 91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067" h="919401" fill="none" extrusionOk="0">
                <a:moveTo>
                  <a:pt x="0" y="153237"/>
                </a:moveTo>
                <a:cubicBezTo>
                  <a:pt x="-5793" y="54669"/>
                  <a:pt x="64462" y="-10022"/>
                  <a:pt x="153237" y="0"/>
                </a:cubicBezTo>
                <a:cubicBezTo>
                  <a:pt x="2022607" y="7393"/>
                  <a:pt x="4366020" y="156553"/>
                  <a:pt x="7072830" y="0"/>
                </a:cubicBezTo>
                <a:cubicBezTo>
                  <a:pt x="7156744" y="6043"/>
                  <a:pt x="7227929" y="64559"/>
                  <a:pt x="7226067" y="153237"/>
                </a:cubicBezTo>
                <a:cubicBezTo>
                  <a:pt x="7259986" y="251931"/>
                  <a:pt x="7181919" y="683578"/>
                  <a:pt x="7226067" y="766164"/>
                </a:cubicBezTo>
                <a:cubicBezTo>
                  <a:pt x="7219668" y="836175"/>
                  <a:pt x="7147484" y="924406"/>
                  <a:pt x="7072830" y="919401"/>
                </a:cubicBezTo>
                <a:cubicBezTo>
                  <a:pt x="5572651" y="958711"/>
                  <a:pt x="2750093" y="1057538"/>
                  <a:pt x="153237" y="919401"/>
                </a:cubicBezTo>
                <a:cubicBezTo>
                  <a:pt x="58480" y="917233"/>
                  <a:pt x="8864" y="861339"/>
                  <a:pt x="0" y="766164"/>
                </a:cubicBezTo>
                <a:cubicBezTo>
                  <a:pt x="-3448" y="544866"/>
                  <a:pt x="-6569" y="231302"/>
                  <a:pt x="0" y="153237"/>
                </a:cubicBezTo>
                <a:close/>
              </a:path>
              <a:path w="7226067" h="919401" stroke="0" extrusionOk="0">
                <a:moveTo>
                  <a:pt x="0" y="153237"/>
                </a:moveTo>
                <a:cubicBezTo>
                  <a:pt x="2530" y="66078"/>
                  <a:pt x="69568" y="944"/>
                  <a:pt x="153237" y="0"/>
                </a:cubicBezTo>
                <a:cubicBezTo>
                  <a:pt x="1333252" y="159626"/>
                  <a:pt x="5644111" y="25206"/>
                  <a:pt x="7072830" y="0"/>
                </a:cubicBezTo>
                <a:cubicBezTo>
                  <a:pt x="7159065" y="2713"/>
                  <a:pt x="7209369" y="66904"/>
                  <a:pt x="7226067" y="153237"/>
                </a:cubicBezTo>
                <a:cubicBezTo>
                  <a:pt x="7279914" y="337798"/>
                  <a:pt x="7226545" y="541266"/>
                  <a:pt x="7226067" y="766164"/>
                </a:cubicBezTo>
                <a:cubicBezTo>
                  <a:pt x="7222828" y="863256"/>
                  <a:pt x="7157904" y="926410"/>
                  <a:pt x="7072830" y="919401"/>
                </a:cubicBezTo>
                <a:cubicBezTo>
                  <a:pt x="5665803" y="1056919"/>
                  <a:pt x="1135033" y="1072132"/>
                  <a:pt x="153237" y="919401"/>
                </a:cubicBezTo>
                <a:cubicBezTo>
                  <a:pt x="71282" y="915782"/>
                  <a:pt x="4894" y="848354"/>
                  <a:pt x="0" y="766164"/>
                </a:cubicBezTo>
                <a:cubicBezTo>
                  <a:pt x="32211" y="572269"/>
                  <a:pt x="47886" y="341328"/>
                  <a:pt x="0" y="153237"/>
                </a:cubicBezTo>
                <a:close/>
              </a:path>
            </a:pathLst>
          </a:custGeom>
          <a:solidFill>
            <a:srgbClr val="FFFF00">
              <a:alpha val="85000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2511089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>
                <a:ln w="19050">
                  <a:noFill/>
                </a:ln>
                <a:solidFill>
                  <a:srgbClr val="002060"/>
                </a:solidFill>
              </a:rPr>
              <a:t>Thành phần của đất</a:t>
            </a:r>
          </a:p>
        </p:txBody>
      </p:sp>
      <p:sp>
        <p:nvSpPr>
          <p:cNvPr id="12" name="Hộp Văn bản 14">
            <a:extLst>
              <a:ext uri="{FF2B5EF4-FFF2-40B4-BE49-F238E27FC236}">
                <a16:creationId xmlns:a16="http://schemas.microsoft.com/office/drawing/2014/main" xmlns="" id="{FB9B5268-AD39-02F1-2464-955553257331}"/>
              </a:ext>
            </a:extLst>
          </p:cNvPr>
          <p:cNvSpPr txBox="1"/>
          <p:nvPr/>
        </p:nvSpPr>
        <p:spPr>
          <a:xfrm>
            <a:off x="5410067" y="5289518"/>
            <a:ext cx="5319600" cy="919401"/>
          </a:xfrm>
          <a:custGeom>
            <a:avLst/>
            <a:gdLst>
              <a:gd name="connsiteX0" fmla="*/ 0 w 5319600"/>
              <a:gd name="connsiteY0" fmla="*/ 153237 h 919401"/>
              <a:gd name="connsiteX1" fmla="*/ 153237 w 5319600"/>
              <a:gd name="connsiteY1" fmla="*/ 0 h 919401"/>
              <a:gd name="connsiteX2" fmla="*/ 5166363 w 5319600"/>
              <a:gd name="connsiteY2" fmla="*/ 0 h 919401"/>
              <a:gd name="connsiteX3" fmla="*/ 5319600 w 5319600"/>
              <a:gd name="connsiteY3" fmla="*/ 153237 h 919401"/>
              <a:gd name="connsiteX4" fmla="*/ 5319600 w 5319600"/>
              <a:gd name="connsiteY4" fmla="*/ 766164 h 919401"/>
              <a:gd name="connsiteX5" fmla="*/ 5166363 w 5319600"/>
              <a:gd name="connsiteY5" fmla="*/ 919401 h 919401"/>
              <a:gd name="connsiteX6" fmla="*/ 153237 w 5319600"/>
              <a:gd name="connsiteY6" fmla="*/ 919401 h 919401"/>
              <a:gd name="connsiteX7" fmla="*/ 0 w 5319600"/>
              <a:gd name="connsiteY7" fmla="*/ 766164 h 919401"/>
              <a:gd name="connsiteX8" fmla="*/ 0 w 5319600"/>
              <a:gd name="connsiteY8" fmla="*/ 153237 h 91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19600" h="919401" fill="none" extrusionOk="0">
                <a:moveTo>
                  <a:pt x="0" y="153237"/>
                </a:moveTo>
                <a:cubicBezTo>
                  <a:pt x="-5793" y="54669"/>
                  <a:pt x="64462" y="-10022"/>
                  <a:pt x="153237" y="0"/>
                </a:cubicBezTo>
                <a:cubicBezTo>
                  <a:pt x="2633922" y="7393"/>
                  <a:pt x="2737451" y="156553"/>
                  <a:pt x="5166363" y="0"/>
                </a:cubicBezTo>
                <a:cubicBezTo>
                  <a:pt x="5250277" y="6043"/>
                  <a:pt x="5321462" y="64559"/>
                  <a:pt x="5319600" y="153237"/>
                </a:cubicBezTo>
                <a:cubicBezTo>
                  <a:pt x="5353519" y="251931"/>
                  <a:pt x="5275452" y="683578"/>
                  <a:pt x="5319600" y="766164"/>
                </a:cubicBezTo>
                <a:cubicBezTo>
                  <a:pt x="5313201" y="836175"/>
                  <a:pt x="5241017" y="924406"/>
                  <a:pt x="5166363" y="919401"/>
                </a:cubicBezTo>
                <a:cubicBezTo>
                  <a:pt x="4373535" y="958711"/>
                  <a:pt x="1229966" y="1057538"/>
                  <a:pt x="153237" y="919401"/>
                </a:cubicBezTo>
                <a:cubicBezTo>
                  <a:pt x="58480" y="917233"/>
                  <a:pt x="8864" y="861339"/>
                  <a:pt x="0" y="766164"/>
                </a:cubicBezTo>
                <a:cubicBezTo>
                  <a:pt x="-3448" y="544866"/>
                  <a:pt x="-6569" y="231302"/>
                  <a:pt x="0" y="153237"/>
                </a:cubicBezTo>
                <a:close/>
              </a:path>
              <a:path w="5319600" h="919401" stroke="0" extrusionOk="0">
                <a:moveTo>
                  <a:pt x="0" y="153237"/>
                </a:moveTo>
                <a:cubicBezTo>
                  <a:pt x="2530" y="66078"/>
                  <a:pt x="69568" y="944"/>
                  <a:pt x="153237" y="0"/>
                </a:cubicBezTo>
                <a:cubicBezTo>
                  <a:pt x="1006038" y="159626"/>
                  <a:pt x="2772878" y="25206"/>
                  <a:pt x="5166363" y="0"/>
                </a:cubicBezTo>
                <a:cubicBezTo>
                  <a:pt x="5252598" y="2713"/>
                  <a:pt x="5302902" y="66904"/>
                  <a:pt x="5319600" y="153237"/>
                </a:cubicBezTo>
                <a:cubicBezTo>
                  <a:pt x="5373447" y="337798"/>
                  <a:pt x="5320078" y="541266"/>
                  <a:pt x="5319600" y="766164"/>
                </a:cubicBezTo>
                <a:cubicBezTo>
                  <a:pt x="5316361" y="863256"/>
                  <a:pt x="5251437" y="926410"/>
                  <a:pt x="5166363" y="919401"/>
                </a:cubicBezTo>
                <a:cubicBezTo>
                  <a:pt x="2983765" y="1056919"/>
                  <a:pt x="2642753" y="1072132"/>
                  <a:pt x="153237" y="919401"/>
                </a:cubicBezTo>
                <a:cubicBezTo>
                  <a:pt x="71282" y="915782"/>
                  <a:pt x="4894" y="848354"/>
                  <a:pt x="0" y="766164"/>
                </a:cubicBezTo>
                <a:cubicBezTo>
                  <a:pt x="32211" y="572269"/>
                  <a:pt x="47886" y="341328"/>
                  <a:pt x="0" y="153237"/>
                </a:cubicBezTo>
                <a:close/>
              </a:path>
            </a:pathLst>
          </a:custGeom>
          <a:solidFill>
            <a:srgbClr val="FFFF00">
              <a:alpha val="85000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2511089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800" b="1">
                <a:ln w="19050">
                  <a:noFill/>
                </a:ln>
                <a:solidFill>
                  <a:srgbClr val="002060"/>
                </a:solidFill>
              </a:rPr>
              <a:t>Vai trò của đất</a:t>
            </a:r>
            <a:endParaRPr lang="en-US" sz="4800" b="1">
              <a:ln w="19050">
                <a:noFill/>
              </a:ln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F53D16-A0BE-10A5-43DF-576FB6719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854" y="1628981"/>
            <a:ext cx="6816696" cy="22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49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565F07-3CC8-5D1D-82C2-414103523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3" y="2400319"/>
            <a:ext cx="12192000" cy="445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xmlns="" id="{A8FFC061-7356-881B-3DCB-918AFFDD2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085DD0-FA78-97F8-23F6-80F89420C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009" y="266284"/>
            <a:ext cx="918720" cy="1188000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FF500E4-8AB6-9D1B-2950-D04CF495D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532" y="262968"/>
            <a:ext cx="785664" cy="1188000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sp>
        <p:nvSpPr>
          <p:cNvPr id="25" name="Hình chữ nhật: Góc Tròn 9">
            <a:extLst>
              <a:ext uri="{FF2B5EF4-FFF2-40B4-BE49-F238E27FC236}">
                <a16:creationId xmlns:a16="http://schemas.microsoft.com/office/drawing/2014/main" xmlns="" id="{E8A63791-A73A-2CC9-6957-DEE94D2D980C}"/>
              </a:ext>
            </a:extLst>
          </p:cNvPr>
          <p:cNvSpPr/>
          <p:nvPr/>
        </p:nvSpPr>
        <p:spPr>
          <a:xfrm>
            <a:off x="3458009" y="2051600"/>
            <a:ext cx="7448804" cy="3264464"/>
          </a:xfrm>
          <a:custGeom>
            <a:avLst/>
            <a:gdLst>
              <a:gd name="connsiteX0" fmla="*/ 0 w 7448804"/>
              <a:gd name="connsiteY0" fmla="*/ 544088 h 3264464"/>
              <a:gd name="connsiteX1" fmla="*/ 544088 w 7448804"/>
              <a:gd name="connsiteY1" fmla="*/ 0 h 3264464"/>
              <a:gd name="connsiteX2" fmla="*/ 6904716 w 7448804"/>
              <a:gd name="connsiteY2" fmla="*/ 0 h 3264464"/>
              <a:gd name="connsiteX3" fmla="*/ 7448804 w 7448804"/>
              <a:gd name="connsiteY3" fmla="*/ 544088 h 3264464"/>
              <a:gd name="connsiteX4" fmla="*/ 7448804 w 7448804"/>
              <a:gd name="connsiteY4" fmla="*/ 2720376 h 3264464"/>
              <a:gd name="connsiteX5" fmla="*/ 6904716 w 7448804"/>
              <a:gd name="connsiteY5" fmla="*/ 3264464 h 3264464"/>
              <a:gd name="connsiteX6" fmla="*/ 544088 w 7448804"/>
              <a:gd name="connsiteY6" fmla="*/ 3264464 h 3264464"/>
              <a:gd name="connsiteX7" fmla="*/ 0 w 7448804"/>
              <a:gd name="connsiteY7" fmla="*/ 2720376 h 3264464"/>
              <a:gd name="connsiteX8" fmla="*/ 0 w 7448804"/>
              <a:gd name="connsiteY8" fmla="*/ 544088 h 326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8804" h="3264464" fill="none" extrusionOk="0">
                <a:moveTo>
                  <a:pt x="0" y="544088"/>
                </a:moveTo>
                <a:cubicBezTo>
                  <a:pt x="-22005" y="244964"/>
                  <a:pt x="236931" y="37847"/>
                  <a:pt x="544088" y="0"/>
                </a:cubicBezTo>
                <a:cubicBezTo>
                  <a:pt x="2294332" y="77600"/>
                  <a:pt x="5548073" y="-27269"/>
                  <a:pt x="6904716" y="0"/>
                </a:cubicBezTo>
                <a:cubicBezTo>
                  <a:pt x="7209146" y="-5194"/>
                  <a:pt x="7487748" y="255061"/>
                  <a:pt x="7448804" y="544088"/>
                </a:cubicBezTo>
                <a:cubicBezTo>
                  <a:pt x="7557804" y="842642"/>
                  <a:pt x="7370595" y="2471313"/>
                  <a:pt x="7448804" y="2720376"/>
                </a:cubicBezTo>
                <a:cubicBezTo>
                  <a:pt x="7410147" y="3005746"/>
                  <a:pt x="7170547" y="3279750"/>
                  <a:pt x="6904716" y="3264464"/>
                </a:cubicBezTo>
                <a:cubicBezTo>
                  <a:pt x="5630331" y="3313641"/>
                  <a:pt x="2527140" y="3141762"/>
                  <a:pt x="544088" y="3264464"/>
                </a:cubicBezTo>
                <a:cubicBezTo>
                  <a:pt x="241956" y="3277057"/>
                  <a:pt x="-40773" y="3055974"/>
                  <a:pt x="0" y="2720376"/>
                </a:cubicBezTo>
                <a:cubicBezTo>
                  <a:pt x="47022" y="1753344"/>
                  <a:pt x="104569" y="1104035"/>
                  <a:pt x="0" y="544088"/>
                </a:cubicBezTo>
                <a:close/>
              </a:path>
              <a:path w="7448804" h="3264464" stroke="0" extrusionOk="0">
                <a:moveTo>
                  <a:pt x="0" y="544088"/>
                </a:moveTo>
                <a:cubicBezTo>
                  <a:pt x="19728" y="241341"/>
                  <a:pt x="267826" y="-1617"/>
                  <a:pt x="544088" y="0"/>
                </a:cubicBezTo>
                <a:cubicBezTo>
                  <a:pt x="2531867" y="-129276"/>
                  <a:pt x="5980901" y="-77778"/>
                  <a:pt x="6904716" y="0"/>
                </a:cubicBezTo>
                <a:cubicBezTo>
                  <a:pt x="7192300" y="-41150"/>
                  <a:pt x="7442906" y="277603"/>
                  <a:pt x="7448804" y="544088"/>
                </a:cubicBezTo>
                <a:cubicBezTo>
                  <a:pt x="7530403" y="1549682"/>
                  <a:pt x="7603104" y="2176526"/>
                  <a:pt x="7448804" y="2720376"/>
                </a:cubicBezTo>
                <a:cubicBezTo>
                  <a:pt x="7458360" y="3041021"/>
                  <a:pt x="7161602" y="3279284"/>
                  <a:pt x="6904716" y="3264464"/>
                </a:cubicBezTo>
                <a:cubicBezTo>
                  <a:pt x="5434740" y="3308684"/>
                  <a:pt x="3002627" y="3235082"/>
                  <a:pt x="544088" y="3264464"/>
                </a:cubicBezTo>
                <a:cubicBezTo>
                  <a:pt x="232998" y="3223743"/>
                  <a:pt x="-31642" y="3013555"/>
                  <a:pt x="0" y="2720376"/>
                </a:cubicBezTo>
                <a:cubicBezTo>
                  <a:pt x="-159954" y="2423158"/>
                  <a:pt x="22140" y="1434413"/>
                  <a:pt x="0" y="544088"/>
                </a:cubicBezTo>
                <a:close/>
              </a:path>
            </a:pathLst>
          </a:custGeom>
          <a:solidFill>
            <a:schemeClr val="lt1"/>
          </a:solidFill>
          <a:ln w="7620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vẽ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lại sơ đồ Vai trò của đất đối với môi trường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577330B-D386-3BC7-FBEA-DBF269BBE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" y="2178000"/>
            <a:ext cx="3294720" cy="468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2BC551-164F-45FC-6796-F5DED75F2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4145" y="262968"/>
            <a:ext cx="402370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olorfulness&#10;&#10;Description automatically generated">
            <a:extLst>
              <a:ext uri="{FF2B5EF4-FFF2-40B4-BE49-F238E27FC236}">
                <a16:creationId xmlns:a16="http://schemas.microsoft.com/office/drawing/2014/main" xmlns="" id="{8C616A21-4556-D232-7A92-C76E19C6E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D7AE7CD-AF77-83A8-0F76-9ECEB9A51C6B}"/>
              </a:ext>
            </a:extLst>
          </p:cNvPr>
          <p:cNvGrpSpPr/>
          <p:nvPr/>
        </p:nvGrpSpPr>
        <p:grpSpPr>
          <a:xfrm>
            <a:off x="938139" y="1458000"/>
            <a:ext cx="5209048" cy="5400000"/>
            <a:chOff x="938139" y="1458000"/>
            <a:chExt cx="5209048" cy="54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E840822-3EB5-1844-9914-376D8511B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8" r="1768"/>
            <a:stretch/>
          </p:blipFill>
          <p:spPr>
            <a:xfrm>
              <a:off x="938139" y="1458000"/>
              <a:ext cx="5209048" cy="54000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25BA36C3-27C7-421B-35ED-1D204BB9BCA8}"/>
                </a:ext>
              </a:extLst>
            </p:cNvPr>
            <p:cNvGrpSpPr/>
            <p:nvPr/>
          </p:nvGrpSpPr>
          <p:grpSpPr>
            <a:xfrm>
              <a:off x="1832663" y="5589106"/>
              <a:ext cx="3420000" cy="1080000"/>
              <a:chOff x="43728" y="-780150"/>
              <a:chExt cx="6118973" cy="1080000"/>
            </a:xfrm>
          </p:grpSpPr>
          <p:sp>
            <p:nvSpPr>
              <p:cNvPr id="10" name="Rectangle: Rounded Corners 5">
                <a:extLst>
                  <a:ext uri="{FF2B5EF4-FFF2-40B4-BE49-F238E27FC236}">
                    <a16:creationId xmlns:a16="http://schemas.microsoft.com/office/drawing/2014/main" xmlns="" id="{5518A09C-528F-F11A-B395-0DEBCDB0C8CF}"/>
                  </a:ext>
                </a:extLst>
              </p:cNvPr>
              <p:cNvSpPr/>
              <p:nvPr/>
            </p:nvSpPr>
            <p:spPr>
              <a:xfrm>
                <a:off x="43728" y="-780150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 cap="flat" cmpd="sng" algn="ctr">
                <a:solidFill>
                  <a:srgbClr val="FFC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47">
                <a:extLst>
                  <a:ext uri="{FF2B5EF4-FFF2-40B4-BE49-F238E27FC236}">
                    <a16:creationId xmlns:a16="http://schemas.microsoft.com/office/drawing/2014/main" xmlns="" id="{234E7F5E-0459-A51F-0D41-C53BFEFC2D1F}"/>
                  </a:ext>
                </a:extLst>
              </p:cNvPr>
              <p:cNvSpPr txBox="1"/>
              <p:nvPr/>
            </p:nvSpPr>
            <p:spPr>
              <a:xfrm>
                <a:off x="495816" y="-742179"/>
                <a:ext cx="5214795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rất</a:t>
                </a:r>
                <a:r>
                  <a:rPr kumimoji="0" lang="en-US" sz="5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383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383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A973FF7-1A71-1CD7-3397-89D2DFE2FFB8}"/>
              </a:ext>
            </a:extLst>
          </p:cNvPr>
          <p:cNvGrpSpPr/>
          <p:nvPr/>
        </p:nvGrpSpPr>
        <p:grpSpPr>
          <a:xfrm>
            <a:off x="6399867" y="1818000"/>
            <a:ext cx="4117235" cy="5040000"/>
            <a:chOff x="7136626" y="1818000"/>
            <a:chExt cx="4117235" cy="5040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16C322B-36B1-A2C0-05C3-1F6EC143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4" r="9154"/>
            <a:stretch/>
          </p:blipFill>
          <p:spPr>
            <a:xfrm>
              <a:off x="7136626" y="1818000"/>
              <a:ext cx="4117235" cy="5040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47CE2299-BCDB-A486-14B4-DF340512F5E6}"/>
                </a:ext>
              </a:extLst>
            </p:cNvPr>
            <p:cNvGrpSpPr/>
            <p:nvPr/>
          </p:nvGrpSpPr>
          <p:grpSpPr>
            <a:xfrm>
              <a:off x="7833861" y="5551134"/>
              <a:ext cx="3420000" cy="1080000"/>
              <a:chOff x="1447360" y="-727767"/>
              <a:chExt cx="6118973" cy="1080000"/>
            </a:xfrm>
          </p:grpSpPr>
          <p:sp>
            <p:nvSpPr>
              <p:cNvPr id="15" name="Rectangle: Rounded Corners 5">
                <a:extLst>
                  <a:ext uri="{FF2B5EF4-FFF2-40B4-BE49-F238E27FC236}">
                    <a16:creationId xmlns:a16="http://schemas.microsoft.com/office/drawing/2014/main" xmlns="" id="{A924385C-E686-7D62-3AC6-D72F04DF6FD3}"/>
                  </a:ext>
                </a:extLst>
              </p:cNvPr>
              <p:cNvSpPr/>
              <p:nvPr/>
            </p:nvSpPr>
            <p:spPr>
              <a:xfrm>
                <a:off x="1447360" y="-727767"/>
                <a:ext cx="6118973" cy="1080000"/>
              </a:xfrm>
              <a:custGeom>
                <a:avLst/>
                <a:gdLst>
                  <a:gd name="connsiteX0" fmla="*/ 0 w 6118973"/>
                  <a:gd name="connsiteY0" fmla="*/ 540000 h 1080000"/>
                  <a:gd name="connsiteX1" fmla="*/ 540000 w 6118973"/>
                  <a:gd name="connsiteY1" fmla="*/ 0 h 1080000"/>
                  <a:gd name="connsiteX2" fmla="*/ 948717 w 6118973"/>
                  <a:gd name="connsiteY2" fmla="*/ 0 h 1080000"/>
                  <a:gd name="connsiteX3" fmla="*/ 1508603 w 6118973"/>
                  <a:gd name="connsiteY3" fmla="*/ 0 h 1080000"/>
                  <a:gd name="connsiteX4" fmla="*/ 2068488 w 6118973"/>
                  <a:gd name="connsiteY4" fmla="*/ 0 h 1080000"/>
                  <a:gd name="connsiteX5" fmla="*/ 2628374 w 6118973"/>
                  <a:gd name="connsiteY5" fmla="*/ 0 h 1080000"/>
                  <a:gd name="connsiteX6" fmla="*/ 3087481 w 6118973"/>
                  <a:gd name="connsiteY6" fmla="*/ 0 h 1080000"/>
                  <a:gd name="connsiteX7" fmla="*/ 3546587 w 6118973"/>
                  <a:gd name="connsiteY7" fmla="*/ 0 h 1080000"/>
                  <a:gd name="connsiteX8" fmla="*/ 4207253 w 6118973"/>
                  <a:gd name="connsiteY8" fmla="*/ 0 h 1080000"/>
                  <a:gd name="connsiteX9" fmla="*/ 4817528 w 6118973"/>
                  <a:gd name="connsiteY9" fmla="*/ 0 h 1080000"/>
                  <a:gd name="connsiteX10" fmla="*/ 5578973 w 6118973"/>
                  <a:gd name="connsiteY10" fmla="*/ 0 h 1080000"/>
                  <a:gd name="connsiteX11" fmla="*/ 6118973 w 6118973"/>
                  <a:gd name="connsiteY11" fmla="*/ 540000 h 1080000"/>
                  <a:gd name="connsiteX12" fmla="*/ 6118973 w 6118973"/>
                  <a:gd name="connsiteY12" fmla="*/ 540000 h 1080000"/>
                  <a:gd name="connsiteX13" fmla="*/ 5578973 w 6118973"/>
                  <a:gd name="connsiteY13" fmla="*/ 1080000 h 1080000"/>
                  <a:gd name="connsiteX14" fmla="*/ 4918308 w 6118973"/>
                  <a:gd name="connsiteY14" fmla="*/ 1080000 h 1080000"/>
                  <a:gd name="connsiteX15" fmla="*/ 4308032 w 6118973"/>
                  <a:gd name="connsiteY15" fmla="*/ 1080000 h 1080000"/>
                  <a:gd name="connsiteX16" fmla="*/ 3647367 w 6118973"/>
                  <a:gd name="connsiteY16" fmla="*/ 1080000 h 1080000"/>
                  <a:gd name="connsiteX17" fmla="*/ 3188260 w 6118973"/>
                  <a:gd name="connsiteY17" fmla="*/ 1080000 h 1080000"/>
                  <a:gd name="connsiteX18" fmla="*/ 2779544 w 6118973"/>
                  <a:gd name="connsiteY18" fmla="*/ 1080000 h 1080000"/>
                  <a:gd name="connsiteX19" fmla="*/ 2118878 w 6118973"/>
                  <a:gd name="connsiteY19" fmla="*/ 1080000 h 1080000"/>
                  <a:gd name="connsiteX20" fmla="*/ 1659772 w 6118973"/>
                  <a:gd name="connsiteY20" fmla="*/ 1080000 h 1080000"/>
                  <a:gd name="connsiteX21" fmla="*/ 540000 w 6118973"/>
                  <a:gd name="connsiteY21" fmla="*/ 1080000 h 1080000"/>
                  <a:gd name="connsiteX22" fmla="*/ 0 w 6118973"/>
                  <a:gd name="connsiteY22" fmla="*/ 540000 h 10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118973" h="1080000" fill="none" extrusionOk="0">
                    <a:moveTo>
                      <a:pt x="0" y="540000"/>
                    </a:moveTo>
                    <a:cubicBezTo>
                      <a:pt x="9033" y="183478"/>
                      <a:pt x="241290" y="-27964"/>
                      <a:pt x="540000" y="0"/>
                    </a:cubicBezTo>
                    <a:cubicBezTo>
                      <a:pt x="631598" y="-14502"/>
                      <a:pt x="762625" y="16149"/>
                      <a:pt x="948717" y="0"/>
                    </a:cubicBezTo>
                    <a:cubicBezTo>
                      <a:pt x="1134809" y="-16149"/>
                      <a:pt x="1370909" y="28304"/>
                      <a:pt x="1508603" y="0"/>
                    </a:cubicBezTo>
                    <a:cubicBezTo>
                      <a:pt x="1646297" y="-28304"/>
                      <a:pt x="1891521" y="46653"/>
                      <a:pt x="2068488" y="0"/>
                    </a:cubicBezTo>
                    <a:cubicBezTo>
                      <a:pt x="2245455" y="-46653"/>
                      <a:pt x="2376375" y="35084"/>
                      <a:pt x="2628374" y="0"/>
                    </a:cubicBezTo>
                    <a:cubicBezTo>
                      <a:pt x="2880373" y="-35084"/>
                      <a:pt x="2867668" y="20985"/>
                      <a:pt x="3087481" y="0"/>
                    </a:cubicBezTo>
                    <a:cubicBezTo>
                      <a:pt x="3307294" y="-20985"/>
                      <a:pt x="3374904" y="624"/>
                      <a:pt x="3546587" y="0"/>
                    </a:cubicBezTo>
                    <a:cubicBezTo>
                      <a:pt x="3718270" y="-624"/>
                      <a:pt x="3894220" y="37170"/>
                      <a:pt x="4207253" y="0"/>
                    </a:cubicBezTo>
                    <a:cubicBezTo>
                      <a:pt x="4520286" y="-37170"/>
                      <a:pt x="4549403" y="6224"/>
                      <a:pt x="4817528" y="0"/>
                    </a:cubicBezTo>
                    <a:cubicBezTo>
                      <a:pt x="5085654" y="-6224"/>
                      <a:pt x="5325433" y="86058"/>
                      <a:pt x="5578973" y="0"/>
                    </a:cubicBezTo>
                    <a:cubicBezTo>
                      <a:pt x="5806950" y="515"/>
                      <a:pt x="6114433" y="227360"/>
                      <a:pt x="6118973" y="540000"/>
                    </a:cubicBezTo>
                    <a:lnTo>
                      <a:pt x="6118973" y="540000"/>
                    </a:lnTo>
                    <a:cubicBezTo>
                      <a:pt x="6053760" y="897769"/>
                      <a:pt x="5874700" y="1013987"/>
                      <a:pt x="5578973" y="1080000"/>
                    </a:cubicBezTo>
                    <a:cubicBezTo>
                      <a:pt x="5315874" y="1084768"/>
                      <a:pt x="5247725" y="1018878"/>
                      <a:pt x="4918308" y="1080000"/>
                    </a:cubicBezTo>
                    <a:cubicBezTo>
                      <a:pt x="4588892" y="1141122"/>
                      <a:pt x="4512585" y="1062903"/>
                      <a:pt x="4308032" y="1080000"/>
                    </a:cubicBezTo>
                    <a:cubicBezTo>
                      <a:pt x="4103479" y="1097097"/>
                      <a:pt x="3972127" y="1026544"/>
                      <a:pt x="3647367" y="1080000"/>
                    </a:cubicBezTo>
                    <a:cubicBezTo>
                      <a:pt x="3322608" y="1133456"/>
                      <a:pt x="3308175" y="1029959"/>
                      <a:pt x="3188260" y="1080000"/>
                    </a:cubicBezTo>
                    <a:cubicBezTo>
                      <a:pt x="3068345" y="1130041"/>
                      <a:pt x="2884501" y="1048170"/>
                      <a:pt x="2779544" y="1080000"/>
                    </a:cubicBezTo>
                    <a:cubicBezTo>
                      <a:pt x="2674587" y="1111830"/>
                      <a:pt x="2314851" y="1052354"/>
                      <a:pt x="2118878" y="1080000"/>
                    </a:cubicBezTo>
                    <a:cubicBezTo>
                      <a:pt x="1922905" y="1107646"/>
                      <a:pt x="1823846" y="1047562"/>
                      <a:pt x="1659772" y="1080000"/>
                    </a:cubicBezTo>
                    <a:cubicBezTo>
                      <a:pt x="1495698" y="1112438"/>
                      <a:pt x="850116" y="1000074"/>
                      <a:pt x="540000" y="1080000"/>
                    </a:cubicBezTo>
                    <a:cubicBezTo>
                      <a:pt x="189285" y="1071998"/>
                      <a:pt x="61681" y="785239"/>
                      <a:pt x="0" y="540000"/>
                    </a:cubicBezTo>
                    <a:close/>
                  </a:path>
                  <a:path w="6118973" h="1080000" stroke="0" extrusionOk="0">
                    <a:moveTo>
                      <a:pt x="0" y="540000"/>
                    </a:moveTo>
                    <a:cubicBezTo>
                      <a:pt x="27962" y="210660"/>
                      <a:pt x="188329" y="-20162"/>
                      <a:pt x="540000" y="0"/>
                    </a:cubicBezTo>
                    <a:cubicBezTo>
                      <a:pt x="693718" y="-21606"/>
                      <a:pt x="861220" y="47317"/>
                      <a:pt x="999106" y="0"/>
                    </a:cubicBezTo>
                    <a:cubicBezTo>
                      <a:pt x="1136992" y="-47317"/>
                      <a:pt x="1286388" y="45542"/>
                      <a:pt x="1558992" y="0"/>
                    </a:cubicBezTo>
                    <a:cubicBezTo>
                      <a:pt x="1831596" y="-45542"/>
                      <a:pt x="1875483" y="44167"/>
                      <a:pt x="2169268" y="0"/>
                    </a:cubicBezTo>
                    <a:cubicBezTo>
                      <a:pt x="2463053" y="-44167"/>
                      <a:pt x="2501579" y="33276"/>
                      <a:pt x="2628374" y="0"/>
                    </a:cubicBezTo>
                    <a:cubicBezTo>
                      <a:pt x="2755169" y="-33276"/>
                      <a:pt x="2938446" y="3825"/>
                      <a:pt x="3087481" y="0"/>
                    </a:cubicBezTo>
                    <a:cubicBezTo>
                      <a:pt x="3236516" y="-3825"/>
                      <a:pt x="3440741" y="38251"/>
                      <a:pt x="3596977" y="0"/>
                    </a:cubicBezTo>
                    <a:cubicBezTo>
                      <a:pt x="3753213" y="-38251"/>
                      <a:pt x="3880583" y="32341"/>
                      <a:pt x="4005694" y="0"/>
                    </a:cubicBezTo>
                    <a:cubicBezTo>
                      <a:pt x="4130805" y="-32341"/>
                      <a:pt x="4414267" y="14124"/>
                      <a:pt x="4666359" y="0"/>
                    </a:cubicBezTo>
                    <a:cubicBezTo>
                      <a:pt x="4918451" y="-14124"/>
                      <a:pt x="5391646" y="20234"/>
                      <a:pt x="5578973" y="0"/>
                    </a:cubicBezTo>
                    <a:cubicBezTo>
                      <a:pt x="5886919" y="-64082"/>
                      <a:pt x="6149784" y="228251"/>
                      <a:pt x="6118973" y="540000"/>
                    </a:cubicBezTo>
                    <a:lnTo>
                      <a:pt x="6118973" y="540000"/>
                    </a:lnTo>
                    <a:cubicBezTo>
                      <a:pt x="6090774" y="877880"/>
                      <a:pt x="5839885" y="1044900"/>
                      <a:pt x="5578973" y="1080000"/>
                    </a:cubicBezTo>
                    <a:cubicBezTo>
                      <a:pt x="5307957" y="1125610"/>
                      <a:pt x="5252617" y="1066267"/>
                      <a:pt x="5019087" y="1080000"/>
                    </a:cubicBezTo>
                    <a:cubicBezTo>
                      <a:pt x="4785557" y="1093733"/>
                      <a:pt x="4646675" y="1064667"/>
                      <a:pt x="4408811" y="1080000"/>
                    </a:cubicBezTo>
                    <a:cubicBezTo>
                      <a:pt x="4170947" y="1095333"/>
                      <a:pt x="4150758" y="1033143"/>
                      <a:pt x="4000095" y="1080000"/>
                    </a:cubicBezTo>
                    <a:cubicBezTo>
                      <a:pt x="3849432" y="1126857"/>
                      <a:pt x="3519933" y="1021336"/>
                      <a:pt x="3389819" y="1080000"/>
                    </a:cubicBezTo>
                    <a:cubicBezTo>
                      <a:pt x="3259705" y="1138664"/>
                      <a:pt x="2928879" y="1054149"/>
                      <a:pt x="2779544" y="1080000"/>
                    </a:cubicBezTo>
                    <a:cubicBezTo>
                      <a:pt x="2630209" y="1105851"/>
                      <a:pt x="2493222" y="1049201"/>
                      <a:pt x="2320437" y="1080000"/>
                    </a:cubicBezTo>
                    <a:cubicBezTo>
                      <a:pt x="2147652" y="1110799"/>
                      <a:pt x="1890990" y="1075923"/>
                      <a:pt x="1760551" y="1080000"/>
                    </a:cubicBezTo>
                    <a:cubicBezTo>
                      <a:pt x="1630112" y="1084077"/>
                      <a:pt x="1454122" y="1068877"/>
                      <a:pt x="1351835" y="1080000"/>
                    </a:cubicBezTo>
                    <a:cubicBezTo>
                      <a:pt x="1249548" y="1091123"/>
                      <a:pt x="819709" y="1048784"/>
                      <a:pt x="540000" y="1080000"/>
                    </a:cubicBezTo>
                    <a:cubicBezTo>
                      <a:pt x="240149" y="1090698"/>
                      <a:pt x="-30035" y="859402"/>
                      <a:pt x="0" y="540000"/>
                    </a:cubicBezTo>
                    <a:close/>
                  </a:path>
                </a:pathLst>
              </a:custGeom>
              <a:solidFill>
                <a:srgbClr val="FFDDEE"/>
              </a:solidFill>
              <a:ln w="38100" cap="flat" cmpd="sng" algn="ctr">
                <a:solidFill>
                  <a:srgbClr val="FF0066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3667377045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47">
                <a:extLst>
                  <a:ext uri="{FF2B5EF4-FFF2-40B4-BE49-F238E27FC236}">
                    <a16:creationId xmlns:a16="http://schemas.microsoft.com/office/drawing/2014/main" xmlns="" id="{A2AE5FB6-26C9-2F54-6D6C-C161648A0CBF}"/>
                  </a:ext>
                </a:extLst>
              </p:cNvPr>
              <p:cNvSpPr txBox="1"/>
              <p:nvPr/>
            </p:nvSpPr>
            <p:spPr>
              <a:xfrm>
                <a:off x="2353306" y="-703564"/>
                <a:ext cx="4463751" cy="1004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5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444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vui</a:t>
                </a:r>
                <a:endParaRPr kumimoji="0" lang="en-US" sz="5500" b="0" i="0" u="none" strike="noStrike" kern="0" cap="none" spc="0" normalizeH="0" baseline="0" noProof="0" dirty="0">
                  <a:ln>
                    <a:noFill/>
                  </a:ln>
                  <a:solidFill>
                    <a:srgbClr val="FF444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3D42348-43E9-2ADA-9959-5ABD9EF6B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16" y="226866"/>
            <a:ext cx="119979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4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EEA2C36-2998-0E18-6DE0-09B25136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525" y="2730650"/>
            <a:ext cx="7523116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5851B1-4701-E4DE-B52B-4E6CE88F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446" y="3175254"/>
            <a:ext cx="10397458" cy="32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phics, cartoon&#10;&#10;Description automatically generated">
            <a:extLst>
              <a:ext uri="{FF2B5EF4-FFF2-40B4-BE49-F238E27FC236}">
                <a16:creationId xmlns:a16="http://schemas.microsoft.com/office/drawing/2014/main" xmlns="" id="{B4392D4D-7A20-6506-1A58-8E2DE9C1C5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24" y="0"/>
            <a:ext cx="6858000" cy="6858000"/>
          </a:xfrm>
          <a:prstGeom prst="rect">
            <a:avLst/>
          </a:prstGeom>
          <a:effectLst>
            <a:outerShdw blurRad="63500" sx="102000" sy="102000" algn="ctr" rotWithShape="0">
              <a:srgbClr val="000099">
                <a:alpha val="40000"/>
              </a:srgb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2B46B51-C530-28A8-23A1-9E9D09F2B9B6}"/>
              </a:ext>
            </a:extLst>
          </p:cNvPr>
          <p:cNvGrpSpPr/>
          <p:nvPr/>
        </p:nvGrpSpPr>
        <p:grpSpPr>
          <a:xfrm>
            <a:off x="5631035" y="2619000"/>
            <a:ext cx="5038178" cy="2068747"/>
            <a:chOff x="3576911" y="2619000"/>
            <a:chExt cx="5038178" cy="206874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948BAA7-0222-FB55-7AD5-1455FDFE0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6911" y="2619000"/>
              <a:ext cx="5038178" cy="1620000"/>
            </a:xfrm>
            <a:prstGeom prst="rect">
              <a:avLst/>
            </a:prstGeom>
            <a:effectLst>
              <a:outerShdw dist="63500" dir="8100000" algn="tr" rotWithShape="0">
                <a:schemeClr val="bg1"/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9C417FD-AB44-F282-919C-DD5F1FBE6B7D}"/>
                </a:ext>
              </a:extLst>
            </p:cNvPr>
            <p:cNvSpPr txBox="1"/>
            <p:nvPr/>
          </p:nvSpPr>
          <p:spPr>
            <a:xfrm>
              <a:off x="4253464" y="3429000"/>
              <a:ext cx="3685071" cy="1258747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b="1" spc="600">
                  <a:ln w="28575">
                    <a:solidFill>
                      <a:srgbClr val="800000"/>
                    </a:solidFill>
                  </a:ln>
                  <a:solidFill>
                    <a:schemeClr val="bg1"/>
                  </a:solidFill>
                  <a:effectLst>
                    <a:outerShdw dist="25400" dir="8100000" algn="tr" rotWithShape="0">
                      <a:srgbClr val="800000"/>
                    </a:outerShdw>
                  </a:effectLst>
                  <a:latin typeface="MTD Summer Show" pitchFamily="50" charset="0"/>
                </a:rPr>
                <a:t>VÌSAO</a:t>
              </a:r>
              <a:endParaRPr lang="en-US" sz="8000" b="1" spc="600" dirty="0">
                <a:ln w="28575">
                  <a:solidFill>
                    <a:srgbClr val="800000"/>
                  </a:solidFill>
                </a:ln>
                <a:solidFill>
                  <a:schemeClr val="bg1"/>
                </a:solidFill>
                <a:effectLst>
                  <a:outerShdw dist="25400" dir="8100000" algn="tr" rotWithShape="0">
                    <a:srgbClr val="800000"/>
                  </a:outerShdw>
                </a:effectLst>
                <a:latin typeface="MTD Summer Show" pitchFamily="50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5E6DC8E-17B7-3E86-0886-886E31F42DCD}"/>
              </a:ext>
            </a:extLst>
          </p:cNvPr>
          <p:cNvSpPr txBox="1"/>
          <p:nvPr/>
        </p:nvSpPr>
        <p:spPr>
          <a:xfrm rot="21059486">
            <a:off x="5631035" y="2619000"/>
            <a:ext cx="2519089" cy="76944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dirty="0" err="1">
                <a:ln w="28575">
                  <a:solidFill>
                    <a:srgbClr val="800000"/>
                  </a:solidFill>
                </a:ln>
                <a:solidFill>
                  <a:srgbClr val="FFFF99"/>
                </a:solidFill>
                <a:effectLst>
                  <a:outerShdw dist="38100" dir="5400000" algn="t" rotWithShape="0">
                    <a:srgbClr val="800000"/>
                  </a:outerShdw>
                </a:effectLst>
                <a:latin typeface="SVN-Gretoon" panose="02040603050506020204" pitchFamily="18" charset="0"/>
              </a:rPr>
              <a:t>Bạn</a:t>
            </a:r>
            <a:r>
              <a:rPr lang="en-US" sz="4000" dirty="0">
                <a:ln w="28575">
                  <a:solidFill>
                    <a:srgbClr val="800000"/>
                  </a:solidFill>
                </a:ln>
                <a:solidFill>
                  <a:srgbClr val="FFFF99"/>
                </a:solidFill>
                <a:effectLst>
                  <a:outerShdw dist="38100" dir="5400000" algn="t" rotWithShape="0">
                    <a:srgbClr val="800000"/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28575">
                  <a:solidFill>
                    <a:srgbClr val="800000"/>
                  </a:solidFill>
                </a:ln>
                <a:solidFill>
                  <a:srgbClr val="FFFF99"/>
                </a:solidFill>
                <a:effectLst>
                  <a:outerShdw dist="38100" dir="5400000" algn="t" rotWithShape="0">
                    <a:srgbClr val="800000"/>
                  </a:outerShdw>
                </a:effectLst>
                <a:latin typeface="SVN-Gretoon" panose="02040603050506020204" pitchFamily="18" charset="0"/>
              </a:rPr>
              <a:t>ơi</a:t>
            </a:r>
            <a:r>
              <a:rPr lang="en-US" sz="4000" dirty="0">
                <a:ln w="28575">
                  <a:solidFill>
                    <a:srgbClr val="800000"/>
                  </a:solidFill>
                </a:ln>
                <a:solidFill>
                  <a:srgbClr val="FFFF99"/>
                </a:solidFill>
                <a:effectLst>
                  <a:outerShdw dist="38100" dir="5400000" algn="t" rotWithShape="0">
                    <a:srgbClr val="800000"/>
                  </a:outerShdw>
                </a:effectLst>
                <a:latin typeface="SVN-Gretoon" panose="02040603050506020204" pitchFamily="18" charset="0"/>
              </a:rPr>
              <a:t>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CAA9F8-6926-BB8A-1DAC-780CA7CBD2AB}"/>
              </a:ext>
            </a:extLst>
          </p:cNvPr>
          <p:cNvSpPr txBox="1"/>
          <p:nvPr/>
        </p:nvSpPr>
        <p:spPr>
          <a:xfrm rot="1598130">
            <a:off x="10451266" y="1418671"/>
            <a:ext cx="90571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0" spc="600" dirty="0">
                <a:ln w="28575">
                  <a:solidFill>
                    <a:srgbClr val="800000"/>
                  </a:solidFill>
                </a:ln>
                <a:solidFill>
                  <a:schemeClr val="bg1"/>
                </a:solidFill>
                <a:effectLst>
                  <a:outerShdw dist="25400" dir="8100000" algn="tr" rotWithShape="0">
                    <a:srgbClr val="800000"/>
                  </a:outerShdw>
                </a:effectLst>
                <a:latin typeface="MTD Summer Show" pitchFamily="50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923FFA6-0ADA-4226-CA9D-3EC434996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54021">
            <a:off x="8231828" y="1178150"/>
            <a:ext cx="2067969" cy="1620000"/>
          </a:xfrm>
          <a:prstGeom prst="rect">
            <a:avLst/>
          </a:prstGeom>
        </p:spPr>
      </p:pic>
      <p:pic>
        <p:nvPicPr>
          <p:cNvPr id="25" name="NHẠC SLIDE VUI">
            <a:hlinkClick r:id="" action="ppaction://media"/>
            <a:extLst>
              <a:ext uri="{FF2B5EF4-FFF2-40B4-BE49-F238E27FC236}">
                <a16:creationId xmlns:a16="http://schemas.microsoft.com/office/drawing/2014/main" xmlns="" id="{E8AA3883-4C59-94F9-D576-E65737C0D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44154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02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2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4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" accel="10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  <p:bldP spid="19" grpId="0"/>
          <p:bldP spid="1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02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52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6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7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8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19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52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3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400" decel="100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4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" accel="10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iterate type="lt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1" presetID="32" presetClass="emph" presetSubtype="0" repeatCount="indefinite" fill="hold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32" presetClass="emph" presetSubtype="0" repeatCount="indefinite" fill="hold" grpId="1" nodeType="withEffect">
                                      <p:stCondLst>
                                        <p:cond delay="10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63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  <p:bldLst>
          <p:bldP spid="14" grpId="0"/>
          <p:bldP spid="14" grpId="1"/>
          <p:bldP spid="19" grpId="0"/>
          <p:bldP spid="19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A8D0FF-5880-621D-4500-AB4D0F48D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407" y="2220770"/>
            <a:ext cx="2990324" cy="461572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915FFED-90F8-DEA7-0E08-F3942F7D43E8}"/>
              </a:ext>
            </a:extLst>
          </p:cNvPr>
          <p:cNvGrpSpPr/>
          <p:nvPr/>
        </p:nvGrpSpPr>
        <p:grpSpPr>
          <a:xfrm>
            <a:off x="3920681" y="2404524"/>
            <a:ext cx="4671525" cy="2519658"/>
            <a:chOff x="3284276" y="1291209"/>
            <a:chExt cx="3060000" cy="2604916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BCA60FC0-601D-C19A-CED6-424BCB99B015}"/>
                </a:ext>
              </a:extLst>
            </p:cNvPr>
            <p:cNvSpPr/>
            <p:nvPr/>
          </p:nvSpPr>
          <p:spPr>
            <a:xfrm>
              <a:off x="3284276" y="1291209"/>
              <a:ext cx="3060000" cy="2604915"/>
            </a:xfrm>
            <a:custGeom>
              <a:avLst/>
              <a:gdLst>
                <a:gd name="connsiteX0" fmla="*/ 0 w 3060000"/>
                <a:gd name="connsiteY0" fmla="*/ 434161 h 2604915"/>
                <a:gd name="connsiteX1" fmla="*/ 434161 w 3060000"/>
                <a:gd name="connsiteY1" fmla="*/ 0 h 2604915"/>
                <a:gd name="connsiteX2" fmla="*/ 1785000 w 3060000"/>
                <a:gd name="connsiteY2" fmla="*/ 0 h 2604915"/>
                <a:gd name="connsiteX3" fmla="*/ 1785000 w 3060000"/>
                <a:gd name="connsiteY3" fmla="*/ 0 h 2604915"/>
                <a:gd name="connsiteX4" fmla="*/ 2550000 w 3060000"/>
                <a:gd name="connsiteY4" fmla="*/ 0 h 2604915"/>
                <a:gd name="connsiteX5" fmla="*/ 2625839 w 3060000"/>
                <a:gd name="connsiteY5" fmla="*/ 0 h 2604915"/>
                <a:gd name="connsiteX6" fmla="*/ 3060000 w 3060000"/>
                <a:gd name="connsiteY6" fmla="*/ 434161 h 2604915"/>
                <a:gd name="connsiteX7" fmla="*/ 3060000 w 3060000"/>
                <a:gd name="connsiteY7" fmla="*/ 1519534 h 2604915"/>
                <a:gd name="connsiteX8" fmla="*/ 3678854 w 3060000"/>
                <a:gd name="connsiteY8" fmla="*/ 2443020 h 2604915"/>
                <a:gd name="connsiteX9" fmla="*/ 3060000 w 3060000"/>
                <a:gd name="connsiteY9" fmla="*/ 2170763 h 2604915"/>
                <a:gd name="connsiteX10" fmla="*/ 3060000 w 3060000"/>
                <a:gd name="connsiteY10" fmla="*/ 2170754 h 2604915"/>
                <a:gd name="connsiteX11" fmla="*/ 2625839 w 3060000"/>
                <a:gd name="connsiteY11" fmla="*/ 2604915 h 2604915"/>
                <a:gd name="connsiteX12" fmla="*/ 2550000 w 3060000"/>
                <a:gd name="connsiteY12" fmla="*/ 2604915 h 2604915"/>
                <a:gd name="connsiteX13" fmla="*/ 1785000 w 3060000"/>
                <a:gd name="connsiteY13" fmla="*/ 2604915 h 2604915"/>
                <a:gd name="connsiteX14" fmla="*/ 1785000 w 3060000"/>
                <a:gd name="connsiteY14" fmla="*/ 2604915 h 2604915"/>
                <a:gd name="connsiteX15" fmla="*/ 434161 w 3060000"/>
                <a:gd name="connsiteY15" fmla="*/ 2604915 h 2604915"/>
                <a:gd name="connsiteX16" fmla="*/ 0 w 3060000"/>
                <a:gd name="connsiteY16" fmla="*/ 2170754 h 2604915"/>
                <a:gd name="connsiteX17" fmla="*/ 0 w 3060000"/>
                <a:gd name="connsiteY17" fmla="*/ 2170763 h 2604915"/>
                <a:gd name="connsiteX18" fmla="*/ 0 w 3060000"/>
                <a:gd name="connsiteY18" fmla="*/ 1519534 h 2604915"/>
                <a:gd name="connsiteX19" fmla="*/ 0 w 3060000"/>
                <a:gd name="connsiteY19" fmla="*/ 1519534 h 2604915"/>
                <a:gd name="connsiteX20" fmla="*/ 0 w 3060000"/>
                <a:gd name="connsiteY20" fmla="*/ 434161 h 26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0000" h="2604915" fill="none" extrusionOk="0">
                  <a:moveTo>
                    <a:pt x="0" y="434161"/>
                  </a:moveTo>
                  <a:cubicBezTo>
                    <a:pt x="-26252" y="225940"/>
                    <a:pt x="207337" y="-35050"/>
                    <a:pt x="434161" y="0"/>
                  </a:cubicBezTo>
                  <a:cubicBezTo>
                    <a:pt x="981205" y="-37412"/>
                    <a:pt x="1215981" y="-116619"/>
                    <a:pt x="1785000" y="0"/>
                  </a:cubicBezTo>
                  <a:lnTo>
                    <a:pt x="1785000" y="0"/>
                  </a:lnTo>
                  <a:cubicBezTo>
                    <a:pt x="1871418" y="-56636"/>
                    <a:pt x="2220561" y="-28820"/>
                    <a:pt x="2550000" y="0"/>
                  </a:cubicBezTo>
                  <a:cubicBezTo>
                    <a:pt x="2582839" y="-2919"/>
                    <a:pt x="2603517" y="-1763"/>
                    <a:pt x="2625839" y="0"/>
                  </a:cubicBezTo>
                  <a:cubicBezTo>
                    <a:pt x="2878602" y="10446"/>
                    <a:pt x="3032995" y="185625"/>
                    <a:pt x="3060000" y="434161"/>
                  </a:cubicBezTo>
                  <a:cubicBezTo>
                    <a:pt x="3101290" y="800187"/>
                    <a:pt x="3005209" y="1396130"/>
                    <a:pt x="3060000" y="1519534"/>
                  </a:cubicBezTo>
                  <a:cubicBezTo>
                    <a:pt x="3164751" y="1829556"/>
                    <a:pt x="3531884" y="2348271"/>
                    <a:pt x="3678854" y="2443020"/>
                  </a:cubicBezTo>
                  <a:cubicBezTo>
                    <a:pt x="3424747" y="2354568"/>
                    <a:pt x="3244354" y="2197580"/>
                    <a:pt x="3060000" y="2170763"/>
                  </a:cubicBezTo>
                  <a:lnTo>
                    <a:pt x="3060000" y="2170754"/>
                  </a:lnTo>
                  <a:cubicBezTo>
                    <a:pt x="3099167" y="2384137"/>
                    <a:pt x="2889332" y="2619561"/>
                    <a:pt x="2625839" y="2604915"/>
                  </a:cubicBezTo>
                  <a:cubicBezTo>
                    <a:pt x="2590004" y="2604189"/>
                    <a:pt x="2581559" y="2603189"/>
                    <a:pt x="2550000" y="2604915"/>
                  </a:cubicBezTo>
                  <a:cubicBezTo>
                    <a:pt x="2342733" y="2561685"/>
                    <a:pt x="2151386" y="2639545"/>
                    <a:pt x="1785000" y="2604915"/>
                  </a:cubicBezTo>
                  <a:lnTo>
                    <a:pt x="1785000" y="2604915"/>
                  </a:lnTo>
                  <a:cubicBezTo>
                    <a:pt x="1468947" y="2517248"/>
                    <a:pt x="1089036" y="2610958"/>
                    <a:pt x="434161" y="2604915"/>
                  </a:cubicBezTo>
                  <a:cubicBezTo>
                    <a:pt x="171595" y="2578042"/>
                    <a:pt x="40858" y="2435218"/>
                    <a:pt x="0" y="2170754"/>
                  </a:cubicBezTo>
                  <a:lnTo>
                    <a:pt x="0" y="2170763"/>
                  </a:lnTo>
                  <a:cubicBezTo>
                    <a:pt x="-52022" y="1954133"/>
                    <a:pt x="1603" y="1697453"/>
                    <a:pt x="0" y="1519534"/>
                  </a:cubicBezTo>
                  <a:lnTo>
                    <a:pt x="0" y="1519534"/>
                  </a:lnTo>
                  <a:cubicBezTo>
                    <a:pt x="9650" y="1225366"/>
                    <a:pt x="-18295" y="894252"/>
                    <a:pt x="0" y="434161"/>
                  </a:cubicBezTo>
                  <a:close/>
                </a:path>
                <a:path w="3060000" h="2604915" stroke="0" extrusionOk="0">
                  <a:moveTo>
                    <a:pt x="0" y="434161"/>
                  </a:moveTo>
                  <a:cubicBezTo>
                    <a:pt x="6320" y="173813"/>
                    <a:pt x="185211" y="9455"/>
                    <a:pt x="434161" y="0"/>
                  </a:cubicBezTo>
                  <a:cubicBezTo>
                    <a:pt x="652627" y="-88037"/>
                    <a:pt x="1319419" y="-120364"/>
                    <a:pt x="1785000" y="0"/>
                  </a:cubicBezTo>
                  <a:lnTo>
                    <a:pt x="1785000" y="0"/>
                  </a:lnTo>
                  <a:cubicBezTo>
                    <a:pt x="1923175" y="-22194"/>
                    <a:pt x="2368752" y="5107"/>
                    <a:pt x="2550000" y="0"/>
                  </a:cubicBezTo>
                  <a:cubicBezTo>
                    <a:pt x="2585849" y="-6807"/>
                    <a:pt x="2618105" y="5147"/>
                    <a:pt x="2625839" y="0"/>
                  </a:cubicBezTo>
                  <a:cubicBezTo>
                    <a:pt x="2886978" y="-2550"/>
                    <a:pt x="3053699" y="185369"/>
                    <a:pt x="3060000" y="434161"/>
                  </a:cubicBezTo>
                  <a:cubicBezTo>
                    <a:pt x="3153975" y="605934"/>
                    <a:pt x="3135595" y="1154002"/>
                    <a:pt x="3060000" y="1519534"/>
                  </a:cubicBezTo>
                  <a:cubicBezTo>
                    <a:pt x="3346863" y="1978049"/>
                    <a:pt x="3542879" y="2177839"/>
                    <a:pt x="3678854" y="2443020"/>
                  </a:cubicBezTo>
                  <a:cubicBezTo>
                    <a:pt x="3459335" y="2345216"/>
                    <a:pt x="3206709" y="2259839"/>
                    <a:pt x="3060000" y="2170763"/>
                  </a:cubicBezTo>
                  <a:lnTo>
                    <a:pt x="3060000" y="2170754"/>
                  </a:lnTo>
                  <a:cubicBezTo>
                    <a:pt x="3068676" y="2405204"/>
                    <a:pt x="2864475" y="2592656"/>
                    <a:pt x="2625839" y="2604915"/>
                  </a:cubicBezTo>
                  <a:cubicBezTo>
                    <a:pt x="2603993" y="2606849"/>
                    <a:pt x="2583249" y="2603359"/>
                    <a:pt x="2550000" y="2604915"/>
                  </a:cubicBezTo>
                  <a:cubicBezTo>
                    <a:pt x="2300923" y="2546887"/>
                    <a:pt x="1870591" y="2562321"/>
                    <a:pt x="1785000" y="2604915"/>
                  </a:cubicBezTo>
                  <a:lnTo>
                    <a:pt x="1785000" y="2604915"/>
                  </a:lnTo>
                  <a:cubicBezTo>
                    <a:pt x="1197931" y="2709464"/>
                    <a:pt x="1108809" y="2523722"/>
                    <a:pt x="434161" y="2604915"/>
                  </a:cubicBezTo>
                  <a:cubicBezTo>
                    <a:pt x="180318" y="2560103"/>
                    <a:pt x="8882" y="2424686"/>
                    <a:pt x="0" y="2170754"/>
                  </a:cubicBezTo>
                  <a:lnTo>
                    <a:pt x="0" y="2170763"/>
                  </a:lnTo>
                  <a:cubicBezTo>
                    <a:pt x="20567" y="2061991"/>
                    <a:pt x="22431" y="1591317"/>
                    <a:pt x="0" y="1519534"/>
                  </a:cubicBezTo>
                  <a:lnTo>
                    <a:pt x="0" y="1519534"/>
                  </a:lnTo>
                  <a:cubicBezTo>
                    <a:pt x="76825" y="1032339"/>
                    <a:pt x="59293" y="737922"/>
                    <a:pt x="0" y="434161"/>
                  </a:cubicBezTo>
                  <a:close/>
                </a:path>
              </a:pathLst>
            </a:custGeom>
            <a:solidFill>
              <a:srgbClr val="C5FFC5"/>
            </a:solidFill>
            <a:ln w="57150" cap="rnd" cmpd="thickThin">
              <a:solidFill>
                <a:srgbClr val="00B05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244475365">
                    <a:prstGeom prst="wedgeRoundRectCallout">
                      <a:avLst>
                        <a:gd name="adj1" fmla="val 70224"/>
                        <a:gd name="adj2" fmla="val 4378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1C9F0FE-917D-E193-E71D-02C8ED711198}"/>
                </a:ext>
              </a:extLst>
            </p:cNvPr>
            <p:cNvSpPr txBox="1"/>
            <p:nvPr/>
          </p:nvSpPr>
          <p:spPr>
            <a:xfrm>
              <a:off x="3284276" y="1700609"/>
              <a:ext cx="3060000" cy="2195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sao cái cây này đứng vững được?</a:t>
              </a:r>
              <a:endPara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99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5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1.11111E-6 L -1 0.00116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000" y="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3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1.48148E-6 L 1 1.48148E-6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569EA27-4781-FFDA-D18C-FDEB67EBD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952" y="1833988"/>
            <a:ext cx="3280153" cy="50630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EBC8104-B5B7-A67A-3317-ED490B6915F9}"/>
              </a:ext>
            </a:extLst>
          </p:cNvPr>
          <p:cNvGrpSpPr/>
          <p:nvPr/>
        </p:nvGrpSpPr>
        <p:grpSpPr>
          <a:xfrm>
            <a:off x="6420896" y="1762790"/>
            <a:ext cx="5237703" cy="3996105"/>
            <a:chOff x="3284276" y="607210"/>
            <a:chExt cx="3060000" cy="381364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C7B29CC0-A29B-3CB4-705F-304EC0C39C92}"/>
                </a:ext>
              </a:extLst>
            </p:cNvPr>
            <p:cNvSpPr/>
            <p:nvPr/>
          </p:nvSpPr>
          <p:spPr>
            <a:xfrm>
              <a:off x="3284276" y="607210"/>
              <a:ext cx="3060000" cy="2160000"/>
            </a:xfrm>
            <a:custGeom>
              <a:avLst/>
              <a:gdLst>
                <a:gd name="connsiteX0" fmla="*/ 0 w 3060000"/>
                <a:gd name="connsiteY0" fmla="*/ 360007 h 2160000"/>
                <a:gd name="connsiteX1" fmla="*/ 360007 w 3060000"/>
                <a:gd name="connsiteY1" fmla="*/ 0 h 2160000"/>
                <a:gd name="connsiteX2" fmla="*/ 510000 w 3060000"/>
                <a:gd name="connsiteY2" fmla="*/ 0 h 2160000"/>
                <a:gd name="connsiteX3" fmla="*/ 510000 w 3060000"/>
                <a:gd name="connsiteY3" fmla="*/ 0 h 2160000"/>
                <a:gd name="connsiteX4" fmla="*/ 1275000 w 3060000"/>
                <a:gd name="connsiteY4" fmla="*/ 0 h 2160000"/>
                <a:gd name="connsiteX5" fmla="*/ 2699993 w 3060000"/>
                <a:gd name="connsiteY5" fmla="*/ 0 h 2160000"/>
                <a:gd name="connsiteX6" fmla="*/ 3060000 w 3060000"/>
                <a:gd name="connsiteY6" fmla="*/ 360007 h 2160000"/>
                <a:gd name="connsiteX7" fmla="*/ 3060000 w 3060000"/>
                <a:gd name="connsiteY7" fmla="*/ 360000 h 2160000"/>
                <a:gd name="connsiteX8" fmla="*/ 3060000 w 3060000"/>
                <a:gd name="connsiteY8" fmla="*/ 360000 h 2160000"/>
                <a:gd name="connsiteX9" fmla="*/ 3060000 w 3060000"/>
                <a:gd name="connsiteY9" fmla="*/ 900000 h 2160000"/>
                <a:gd name="connsiteX10" fmla="*/ 3060000 w 3060000"/>
                <a:gd name="connsiteY10" fmla="*/ 1799993 h 2160000"/>
                <a:gd name="connsiteX11" fmla="*/ 2699993 w 3060000"/>
                <a:gd name="connsiteY11" fmla="*/ 2160000 h 2160000"/>
                <a:gd name="connsiteX12" fmla="*/ 1275000 w 3060000"/>
                <a:gd name="connsiteY12" fmla="*/ 2160000 h 2160000"/>
                <a:gd name="connsiteX13" fmla="*/ 510000 w 3060000"/>
                <a:gd name="connsiteY13" fmla="*/ 2160000 h 2160000"/>
                <a:gd name="connsiteX14" fmla="*/ 510000 w 3060000"/>
                <a:gd name="connsiteY14" fmla="*/ 2160000 h 2160000"/>
                <a:gd name="connsiteX15" fmla="*/ 360007 w 3060000"/>
                <a:gd name="connsiteY15" fmla="*/ 2160000 h 2160000"/>
                <a:gd name="connsiteX16" fmla="*/ 0 w 3060000"/>
                <a:gd name="connsiteY16" fmla="*/ 1799993 h 2160000"/>
                <a:gd name="connsiteX17" fmla="*/ 0 w 3060000"/>
                <a:gd name="connsiteY17" fmla="*/ 900000 h 2160000"/>
                <a:gd name="connsiteX18" fmla="*/ -606431 w 3060000"/>
                <a:gd name="connsiteY18" fmla="*/ 1059847 h 2160000"/>
                <a:gd name="connsiteX19" fmla="*/ 0 w 3060000"/>
                <a:gd name="connsiteY19" fmla="*/ 360000 h 2160000"/>
                <a:gd name="connsiteX20" fmla="*/ 0 w 3060000"/>
                <a:gd name="connsiteY20" fmla="*/ 360007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0000" h="2160000" fill="none" extrusionOk="0">
                  <a:moveTo>
                    <a:pt x="0" y="360007"/>
                  </a:moveTo>
                  <a:cubicBezTo>
                    <a:pt x="-25339" y="191642"/>
                    <a:pt x="163468" y="-6187"/>
                    <a:pt x="360007" y="0"/>
                  </a:cubicBezTo>
                  <a:cubicBezTo>
                    <a:pt x="376984" y="-458"/>
                    <a:pt x="487951" y="7049"/>
                    <a:pt x="510000" y="0"/>
                  </a:cubicBezTo>
                  <a:lnTo>
                    <a:pt x="510000" y="0"/>
                  </a:lnTo>
                  <a:cubicBezTo>
                    <a:pt x="596418" y="-56636"/>
                    <a:pt x="945561" y="-28820"/>
                    <a:pt x="1275000" y="0"/>
                  </a:cubicBezTo>
                  <a:cubicBezTo>
                    <a:pt x="1952142" y="-104493"/>
                    <a:pt x="2328041" y="-102421"/>
                    <a:pt x="2699993" y="0"/>
                  </a:cubicBezTo>
                  <a:cubicBezTo>
                    <a:pt x="2924761" y="20872"/>
                    <a:pt x="3035082" y="153102"/>
                    <a:pt x="3060000" y="360007"/>
                  </a:cubicBezTo>
                  <a:lnTo>
                    <a:pt x="3060000" y="360000"/>
                  </a:lnTo>
                  <a:lnTo>
                    <a:pt x="3060000" y="360000"/>
                  </a:lnTo>
                  <a:cubicBezTo>
                    <a:pt x="3016923" y="540255"/>
                    <a:pt x="3047182" y="794095"/>
                    <a:pt x="3060000" y="900000"/>
                  </a:cubicBezTo>
                  <a:cubicBezTo>
                    <a:pt x="3120580" y="1197982"/>
                    <a:pt x="3139234" y="1509966"/>
                    <a:pt x="3060000" y="1799993"/>
                  </a:cubicBezTo>
                  <a:cubicBezTo>
                    <a:pt x="3067821" y="2018047"/>
                    <a:pt x="2892051" y="2156568"/>
                    <a:pt x="2699993" y="2160000"/>
                  </a:cubicBezTo>
                  <a:cubicBezTo>
                    <a:pt x="2306350" y="2105610"/>
                    <a:pt x="1559130" y="2079423"/>
                    <a:pt x="1275000" y="2160000"/>
                  </a:cubicBezTo>
                  <a:cubicBezTo>
                    <a:pt x="1128455" y="2159520"/>
                    <a:pt x="841810" y="2183631"/>
                    <a:pt x="510000" y="2160000"/>
                  </a:cubicBezTo>
                  <a:lnTo>
                    <a:pt x="510000" y="2160000"/>
                  </a:lnTo>
                  <a:cubicBezTo>
                    <a:pt x="492736" y="2166760"/>
                    <a:pt x="414671" y="2162851"/>
                    <a:pt x="360007" y="2160000"/>
                  </a:cubicBezTo>
                  <a:cubicBezTo>
                    <a:pt x="188669" y="2185974"/>
                    <a:pt x="8302" y="1997929"/>
                    <a:pt x="0" y="1799993"/>
                  </a:cubicBezTo>
                  <a:cubicBezTo>
                    <a:pt x="63849" y="1432745"/>
                    <a:pt x="78890" y="994033"/>
                    <a:pt x="0" y="900000"/>
                  </a:cubicBezTo>
                  <a:cubicBezTo>
                    <a:pt x="-172375" y="972741"/>
                    <a:pt x="-444949" y="963515"/>
                    <a:pt x="-606431" y="1059847"/>
                  </a:cubicBezTo>
                  <a:cubicBezTo>
                    <a:pt x="-324032" y="725205"/>
                    <a:pt x="-63586" y="436627"/>
                    <a:pt x="0" y="360000"/>
                  </a:cubicBezTo>
                  <a:lnTo>
                    <a:pt x="0" y="360007"/>
                  </a:lnTo>
                  <a:close/>
                </a:path>
                <a:path w="3060000" h="2160000" stroke="0" extrusionOk="0">
                  <a:moveTo>
                    <a:pt x="0" y="360007"/>
                  </a:moveTo>
                  <a:cubicBezTo>
                    <a:pt x="6963" y="138519"/>
                    <a:pt x="139152" y="22714"/>
                    <a:pt x="360007" y="0"/>
                  </a:cubicBezTo>
                  <a:cubicBezTo>
                    <a:pt x="422225" y="-3743"/>
                    <a:pt x="482221" y="-4155"/>
                    <a:pt x="510000" y="0"/>
                  </a:cubicBezTo>
                  <a:lnTo>
                    <a:pt x="510000" y="0"/>
                  </a:lnTo>
                  <a:cubicBezTo>
                    <a:pt x="648175" y="-22194"/>
                    <a:pt x="1093752" y="5107"/>
                    <a:pt x="1275000" y="0"/>
                  </a:cubicBezTo>
                  <a:cubicBezTo>
                    <a:pt x="1883211" y="54094"/>
                    <a:pt x="2151209" y="-81330"/>
                    <a:pt x="2699993" y="0"/>
                  </a:cubicBezTo>
                  <a:cubicBezTo>
                    <a:pt x="2934967" y="-4315"/>
                    <a:pt x="3047228" y="142913"/>
                    <a:pt x="3060000" y="360007"/>
                  </a:cubicBezTo>
                  <a:lnTo>
                    <a:pt x="3060000" y="360000"/>
                  </a:lnTo>
                  <a:lnTo>
                    <a:pt x="3060000" y="360000"/>
                  </a:lnTo>
                  <a:cubicBezTo>
                    <a:pt x="3077287" y="493383"/>
                    <a:pt x="3091614" y="719109"/>
                    <a:pt x="3060000" y="900000"/>
                  </a:cubicBezTo>
                  <a:cubicBezTo>
                    <a:pt x="3126600" y="1222240"/>
                    <a:pt x="3102160" y="1521366"/>
                    <a:pt x="3060000" y="1799993"/>
                  </a:cubicBezTo>
                  <a:cubicBezTo>
                    <a:pt x="3063990" y="1987463"/>
                    <a:pt x="2895048" y="2155613"/>
                    <a:pt x="2699993" y="2160000"/>
                  </a:cubicBezTo>
                  <a:cubicBezTo>
                    <a:pt x="2177408" y="2148177"/>
                    <a:pt x="1880903" y="2078913"/>
                    <a:pt x="1275000" y="2160000"/>
                  </a:cubicBezTo>
                  <a:cubicBezTo>
                    <a:pt x="1115672" y="2202379"/>
                    <a:pt x="633822" y="2222578"/>
                    <a:pt x="510000" y="2160000"/>
                  </a:cubicBezTo>
                  <a:lnTo>
                    <a:pt x="510000" y="2160000"/>
                  </a:lnTo>
                  <a:cubicBezTo>
                    <a:pt x="445754" y="2159910"/>
                    <a:pt x="412964" y="2171986"/>
                    <a:pt x="360007" y="2160000"/>
                  </a:cubicBezTo>
                  <a:cubicBezTo>
                    <a:pt x="167312" y="2153945"/>
                    <a:pt x="-33521" y="1999429"/>
                    <a:pt x="0" y="1799993"/>
                  </a:cubicBezTo>
                  <a:cubicBezTo>
                    <a:pt x="19274" y="1562386"/>
                    <a:pt x="-70239" y="1339798"/>
                    <a:pt x="0" y="900000"/>
                  </a:cubicBezTo>
                  <a:cubicBezTo>
                    <a:pt x="-207871" y="991297"/>
                    <a:pt x="-353190" y="1006775"/>
                    <a:pt x="-606431" y="1059847"/>
                  </a:cubicBezTo>
                  <a:cubicBezTo>
                    <a:pt x="-495186" y="956832"/>
                    <a:pt x="-286603" y="587390"/>
                    <a:pt x="0" y="360000"/>
                  </a:cubicBezTo>
                  <a:lnTo>
                    <a:pt x="0" y="360007"/>
                  </a:lnTo>
                  <a:close/>
                </a:path>
              </a:pathLst>
            </a:custGeom>
            <a:solidFill>
              <a:srgbClr val="FFFF99"/>
            </a:solidFill>
            <a:ln w="57150" cap="rnd" cmpd="thickThin">
              <a:solidFill>
                <a:srgbClr val="FFC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244475365">
                    <a:prstGeom prst="wedgeRoundRectCallout">
                      <a:avLst>
                        <a:gd name="adj1" fmla="val -69818"/>
                        <a:gd name="adj2" fmla="val -933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b="1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793E453-16F7-BF2C-42E0-F6CD9CBF8D8D}"/>
                </a:ext>
              </a:extLst>
            </p:cNvPr>
            <p:cNvSpPr txBox="1"/>
            <p:nvPr/>
          </p:nvSpPr>
          <p:spPr>
            <a:xfrm>
              <a:off x="3284276" y="635207"/>
              <a:ext cx="305999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 sao cây sống và phát triển được trên đất</a:t>
              </a:r>
              <a:endParaRPr lang="vi-VN" sz="48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3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9A4D81-27CB-E521-1438-DAE986FFC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04" y="3617503"/>
            <a:ext cx="11059102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0A51D7-ED5A-6FD6-625E-986B5285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29" y="669602"/>
            <a:ext cx="11485859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xmlns="" id="{EEE96D83-221E-4105-8FC3-B6CCAFA8E3A0}"/>
              </a:ext>
            </a:extLst>
          </p:cNvPr>
          <p:cNvSpPr/>
          <p:nvPr/>
        </p:nvSpPr>
        <p:spPr>
          <a:xfrm>
            <a:off x="246000" y="273520"/>
            <a:ext cx="11700000" cy="6300000"/>
          </a:xfrm>
          <a:custGeom>
            <a:avLst/>
            <a:gdLst>
              <a:gd name="connsiteX0" fmla="*/ 0 w 11700000"/>
              <a:gd name="connsiteY0" fmla="*/ 430290 h 6300000"/>
              <a:gd name="connsiteX1" fmla="*/ 430290 w 11700000"/>
              <a:gd name="connsiteY1" fmla="*/ 0 h 6300000"/>
              <a:gd name="connsiteX2" fmla="*/ 1000786 w 11700000"/>
              <a:gd name="connsiteY2" fmla="*/ 0 h 6300000"/>
              <a:gd name="connsiteX3" fmla="*/ 1571282 w 11700000"/>
              <a:gd name="connsiteY3" fmla="*/ 0 h 6300000"/>
              <a:gd name="connsiteX4" fmla="*/ 2358566 w 11700000"/>
              <a:gd name="connsiteY4" fmla="*/ 0 h 6300000"/>
              <a:gd name="connsiteX5" fmla="*/ 2712273 w 11700000"/>
              <a:gd name="connsiteY5" fmla="*/ 0 h 6300000"/>
              <a:gd name="connsiteX6" fmla="*/ 3391163 w 11700000"/>
              <a:gd name="connsiteY6" fmla="*/ 0 h 6300000"/>
              <a:gd name="connsiteX7" fmla="*/ 3853265 w 11700000"/>
              <a:gd name="connsiteY7" fmla="*/ 0 h 6300000"/>
              <a:gd name="connsiteX8" fmla="*/ 4423761 w 11700000"/>
              <a:gd name="connsiteY8" fmla="*/ 0 h 6300000"/>
              <a:gd name="connsiteX9" fmla="*/ 5211045 w 11700000"/>
              <a:gd name="connsiteY9" fmla="*/ 0 h 6300000"/>
              <a:gd name="connsiteX10" fmla="*/ 5889935 w 11700000"/>
              <a:gd name="connsiteY10" fmla="*/ 0 h 6300000"/>
              <a:gd name="connsiteX11" fmla="*/ 6352036 w 11700000"/>
              <a:gd name="connsiteY11" fmla="*/ 0 h 6300000"/>
              <a:gd name="connsiteX12" fmla="*/ 6597349 w 11700000"/>
              <a:gd name="connsiteY12" fmla="*/ 0 h 6300000"/>
              <a:gd name="connsiteX13" fmla="*/ 6951057 w 11700000"/>
              <a:gd name="connsiteY13" fmla="*/ 0 h 6300000"/>
              <a:gd name="connsiteX14" fmla="*/ 7413158 w 11700000"/>
              <a:gd name="connsiteY14" fmla="*/ 0 h 6300000"/>
              <a:gd name="connsiteX15" fmla="*/ 7983654 w 11700000"/>
              <a:gd name="connsiteY15" fmla="*/ 0 h 6300000"/>
              <a:gd name="connsiteX16" fmla="*/ 8770938 w 11700000"/>
              <a:gd name="connsiteY16" fmla="*/ 0 h 6300000"/>
              <a:gd name="connsiteX17" fmla="*/ 9341434 w 11700000"/>
              <a:gd name="connsiteY17" fmla="*/ 0 h 6300000"/>
              <a:gd name="connsiteX18" fmla="*/ 10128718 w 11700000"/>
              <a:gd name="connsiteY18" fmla="*/ 0 h 6300000"/>
              <a:gd name="connsiteX19" fmla="*/ 11269710 w 11700000"/>
              <a:gd name="connsiteY19" fmla="*/ 0 h 6300000"/>
              <a:gd name="connsiteX20" fmla="*/ 11700000 w 11700000"/>
              <a:gd name="connsiteY20" fmla="*/ 430290 h 6300000"/>
              <a:gd name="connsiteX21" fmla="*/ 11700000 w 11700000"/>
              <a:gd name="connsiteY21" fmla="*/ 974232 h 6300000"/>
              <a:gd name="connsiteX22" fmla="*/ 11700000 w 11700000"/>
              <a:gd name="connsiteY22" fmla="*/ 1409386 h 6300000"/>
              <a:gd name="connsiteX23" fmla="*/ 11700000 w 11700000"/>
              <a:gd name="connsiteY23" fmla="*/ 1844539 h 6300000"/>
              <a:gd name="connsiteX24" fmla="*/ 11700000 w 11700000"/>
              <a:gd name="connsiteY24" fmla="*/ 2279693 h 6300000"/>
              <a:gd name="connsiteX25" fmla="*/ 11700000 w 11700000"/>
              <a:gd name="connsiteY25" fmla="*/ 2714846 h 6300000"/>
              <a:gd name="connsiteX26" fmla="*/ 11700000 w 11700000"/>
              <a:gd name="connsiteY26" fmla="*/ 3367577 h 6300000"/>
              <a:gd name="connsiteX27" fmla="*/ 11700000 w 11700000"/>
              <a:gd name="connsiteY27" fmla="*/ 4020307 h 6300000"/>
              <a:gd name="connsiteX28" fmla="*/ 11700000 w 11700000"/>
              <a:gd name="connsiteY28" fmla="*/ 4401067 h 6300000"/>
              <a:gd name="connsiteX29" fmla="*/ 11700000 w 11700000"/>
              <a:gd name="connsiteY29" fmla="*/ 4781826 h 6300000"/>
              <a:gd name="connsiteX30" fmla="*/ 11700000 w 11700000"/>
              <a:gd name="connsiteY30" fmla="*/ 5162585 h 6300000"/>
              <a:gd name="connsiteX31" fmla="*/ 11700000 w 11700000"/>
              <a:gd name="connsiteY31" fmla="*/ 5869710 h 6300000"/>
              <a:gd name="connsiteX32" fmla="*/ 11269710 w 11700000"/>
              <a:gd name="connsiteY32" fmla="*/ 6300000 h 6300000"/>
              <a:gd name="connsiteX33" fmla="*/ 10482426 w 11700000"/>
              <a:gd name="connsiteY33" fmla="*/ 6300000 h 6300000"/>
              <a:gd name="connsiteX34" fmla="*/ 10020324 w 11700000"/>
              <a:gd name="connsiteY34" fmla="*/ 6300000 h 6300000"/>
              <a:gd name="connsiteX35" fmla="*/ 9449828 w 11700000"/>
              <a:gd name="connsiteY35" fmla="*/ 6300000 h 6300000"/>
              <a:gd name="connsiteX36" fmla="*/ 8662544 w 11700000"/>
              <a:gd name="connsiteY36" fmla="*/ 6300000 h 6300000"/>
              <a:gd name="connsiteX37" fmla="*/ 8308837 w 11700000"/>
              <a:gd name="connsiteY37" fmla="*/ 6300000 h 6300000"/>
              <a:gd name="connsiteX38" fmla="*/ 7955129 w 11700000"/>
              <a:gd name="connsiteY38" fmla="*/ 6300000 h 6300000"/>
              <a:gd name="connsiteX39" fmla="*/ 7167845 w 11700000"/>
              <a:gd name="connsiteY39" fmla="*/ 6300000 h 6300000"/>
              <a:gd name="connsiteX40" fmla="*/ 6380561 w 11700000"/>
              <a:gd name="connsiteY40" fmla="*/ 6300000 h 6300000"/>
              <a:gd name="connsiteX41" fmla="*/ 5810065 w 11700000"/>
              <a:gd name="connsiteY41" fmla="*/ 6300000 h 6300000"/>
              <a:gd name="connsiteX42" fmla="*/ 5239570 w 11700000"/>
              <a:gd name="connsiteY42" fmla="*/ 6300000 h 6300000"/>
              <a:gd name="connsiteX43" fmla="*/ 4994256 w 11700000"/>
              <a:gd name="connsiteY43" fmla="*/ 6300000 h 6300000"/>
              <a:gd name="connsiteX44" fmla="*/ 4315366 w 11700000"/>
              <a:gd name="connsiteY44" fmla="*/ 6300000 h 6300000"/>
              <a:gd name="connsiteX45" fmla="*/ 3744871 w 11700000"/>
              <a:gd name="connsiteY45" fmla="*/ 6300000 h 6300000"/>
              <a:gd name="connsiteX46" fmla="*/ 3499557 w 11700000"/>
              <a:gd name="connsiteY46" fmla="*/ 6300000 h 6300000"/>
              <a:gd name="connsiteX47" fmla="*/ 2929062 w 11700000"/>
              <a:gd name="connsiteY47" fmla="*/ 6300000 h 6300000"/>
              <a:gd name="connsiteX48" fmla="*/ 2575354 w 11700000"/>
              <a:gd name="connsiteY48" fmla="*/ 6300000 h 6300000"/>
              <a:gd name="connsiteX49" fmla="*/ 2330041 w 11700000"/>
              <a:gd name="connsiteY49" fmla="*/ 6300000 h 6300000"/>
              <a:gd name="connsiteX50" fmla="*/ 1651151 w 11700000"/>
              <a:gd name="connsiteY50" fmla="*/ 6300000 h 6300000"/>
              <a:gd name="connsiteX51" fmla="*/ 430290 w 11700000"/>
              <a:gd name="connsiteY51" fmla="*/ 6300000 h 6300000"/>
              <a:gd name="connsiteX52" fmla="*/ 0 w 11700000"/>
              <a:gd name="connsiteY52" fmla="*/ 5869710 h 6300000"/>
              <a:gd name="connsiteX53" fmla="*/ 0 w 11700000"/>
              <a:gd name="connsiteY53" fmla="*/ 5271374 h 6300000"/>
              <a:gd name="connsiteX54" fmla="*/ 0 w 11700000"/>
              <a:gd name="connsiteY54" fmla="*/ 4781826 h 6300000"/>
              <a:gd name="connsiteX55" fmla="*/ 0 w 11700000"/>
              <a:gd name="connsiteY55" fmla="*/ 4346672 h 6300000"/>
              <a:gd name="connsiteX56" fmla="*/ 0 w 11700000"/>
              <a:gd name="connsiteY56" fmla="*/ 3857125 h 6300000"/>
              <a:gd name="connsiteX57" fmla="*/ 0 w 11700000"/>
              <a:gd name="connsiteY57" fmla="*/ 3476365 h 6300000"/>
              <a:gd name="connsiteX58" fmla="*/ 0 w 11700000"/>
              <a:gd name="connsiteY58" fmla="*/ 2986817 h 6300000"/>
              <a:gd name="connsiteX59" fmla="*/ 0 w 11700000"/>
              <a:gd name="connsiteY59" fmla="*/ 2442875 h 6300000"/>
              <a:gd name="connsiteX60" fmla="*/ 0 w 11700000"/>
              <a:gd name="connsiteY60" fmla="*/ 1844539 h 6300000"/>
              <a:gd name="connsiteX61" fmla="*/ 0 w 11700000"/>
              <a:gd name="connsiteY61" fmla="*/ 1300597 h 6300000"/>
              <a:gd name="connsiteX62" fmla="*/ 0 w 11700000"/>
              <a:gd name="connsiteY62" fmla="*/ 430290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700000" h="6300000" fill="none" extrusionOk="0">
                <a:moveTo>
                  <a:pt x="0" y="430290"/>
                </a:moveTo>
                <a:cubicBezTo>
                  <a:pt x="-3429" y="164075"/>
                  <a:pt x="242605" y="44567"/>
                  <a:pt x="430290" y="0"/>
                </a:cubicBezTo>
                <a:cubicBezTo>
                  <a:pt x="709811" y="-14127"/>
                  <a:pt x="739786" y="41411"/>
                  <a:pt x="1000786" y="0"/>
                </a:cubicBezTo>
                <a:cubicBezTo>
                  <a:pt x="1261786" y="-41411"/>
                  <a:pt x="1315700" y="44356"/>
                  <a:pt x="1571282" y="0"/>
                </a:cubicBezTo>
                <a:cubicBezTo>
                  <a:pt x="1826864" y="-44356"/>
                  <a:pt x="2158676" y="15141"/>
                  <a:pt x="2358566" y="0"/>
                </a:cubicBezTo>
                <a:cubicBezTo>
                  <a:pt x="2558456" y="-15141"/>
                  <a:pt x="2615854" y="3061"/>
                  <a:pt x="2712273" y="0"/>
                </a:cubicBezTo>
                <a:cubicBezTo>
                  <a:pt x="2808692" y="-3061"/>
                  <a:pt x="3185963" y="8912"/>
                  <a:pt x="3391163" y="0"/>
                </a:cubicBezTo>
                <a:cubicBezTo>
                  <a:pt x="3596363" y="-8912"/>
                  <a:pt x="3674176" y="39618"/>
                  <a:pt x="3853265" y="0"/>
                </a:cubicBezTo>
                <a:cubicBezTo>
                  <a:pt x="4032354" y="-39618"/>
                  <a:pt x="4290075" y="38271"/>
                  <a:pt x="4423761" y="0"/>
                </a:cubicBezTo>
                <a:cubicBezTo>
                  <a:pt x="4557447" y="-38271"/>
                  <a:pt x="4949171" y="3320"/>
                  <a:pt x="5211045" y="0"/>
                </a:cubicBezTo>
                <a:cubicBezTo>
                  <a:pt x="5472919" y="-3320"/>
                  <a:pt x="5594408" y="54317"/>
                  <a:pt x="5889935" y="0"/>
                </a:cubicBezTo>
                <a:cubicBezTo>
                  <a:pt x="6185462" y="-54317"/>
                  <a:pt x="6151160" y="4524"/>
                  <a:pt x="6352036" y="0"/>
                </a:cubicBezTo>
                <a:cubicBezTo>
                  <a:pt x="6552912" y="-4524"/>
                  <a:pt x="6527005" y="13932"/>
                  <a:pt x="6597349" y="0"/>
                </a:cubicBezTo>
                <a:cubicBezTo>
                  <a:pt x="6667693" y="-13932"/>
                  <a:pt x="6817876" y="30247"/>
                  <a:pt x="6951057" y="0"/>
                </a:cubicBezTo>
                <a:cubicBezTo>
                  <a:pt x="7084238" y="-30247"/>
                  <a:pt x="7280189" y="14521"/>
                  <a:pt x="7413158" y="0"/>
                </a:cubicBezTo>
                <a:cubicBezTo>
                  <a:pt x="7546127" y="-14521"/>
                  <a:pt x="7771019" y="59150"/>
                  <a:pt x="7983654" y="0"/>
                </a:cubicBezTo>
                <a:cubicBezTo>
                  <a:pt x="8196289" y="-59150"/>
                  <a:pt x="8449812" y="82041"/>
                  <a:pt x="8770938" y="0"/>
                </a:cubicBezTo>
                <a:cubicBezTo>
                  <a:pt x="9092064" y="-82041"/>
                  <a:pt x="9100968" y="17331"/>
                  <a:pt x="9341434" y="0"/>
                </a:cubicBezTo>
                <a:cubicBezTo>
                  <a:pt x="9581900" y="-17331"/>
                  <a:pt x="9822600" y="65114"/>
                  <a:pt x="10128718" y="0"/>
                </a:cubicBezTo>
                <a:cubicBezTo>
                  <a:pt x="10434836" y="-65114"/>
                  <a:pt x="10743885" y="122352"/>
                  <a:pt x="11269710" y="0"/>
                </a:cubicBezTo>
                <a:cubicBezTo>
                  <a:pt x="11494954" y="30325"/>
                  <a:pt x="11720957" y="204288"/>
                  <a:pt x="11700000" y="430290"/>
                </a:cubicBezTo>
                <a:cubicBezTo>
                  <a:pt x="11739317" y="544819"/>
                  <a:pt x="11641677" y="726666"/>
                  <a:pt x="11700000" y="974232"/>
                </a:cubicBezTo>
                <a:cubicBezTo>
                  <a:pt x="11758323" y="1221798"/>
                  <a:pt x="11658524" y="1252689"/>
                  <a:pt x="11700000" y="1409386"/>
                </a:cubicBezTo>
                <a:cubicBezTo>
                  <a:pt x="11741476" y="1566083"/>
                  <a:pt x="11664709" y="1677780"/>
                  <a:pt x="11700000" y="1844539"/>
                </a:cubicBezTo>
                <a:cubicBezTo>
                  <a:pt x="11735291" y="2011298"/>
                  <a:pt x="11673556" y="2120890"/>
                  <a:pt x="11700000" y="2279693"/>
                </a:cubicBezTo>
                <a:cubicBezTo>
                  <a:pt x="11726444" y="2438496"/>
                  <a:pt x="11690949" y="2532944"/>
                  <a:pt x="11700000" y="2714846"/>
                </a:cubicBezTo>
                <a:cubicBezTo>
                  <a:pt x="11709051" y="2896748"/>
                  <a:pt x="11687785" y="3055047"/>
                  <a:pt x="11700000" y="3367577"/>
                </a:cubicBezTo>
                <a:cubicBezTo>
                  <a:pt x="11712215" y="3680107"/>
                  <a:pt x="11667314" y="3725440"/>
                  <a:pt x="11700000" y="4020307"/>
                </a:cubicBezTo>
                <a:cubicBezTo>
                  <a:pt x="11732686" y="4315174"/>
                  <a:pt x="11660530" y="4273691"/>
                  <a:pt x="11700000" y="4401067"/>
                </a:cubicBezTo>
                <a:cubicBezTo>
                  <a:pt x="11739470" y="4528443"/>
                  <a:pt x="11655700" y="4601297"/>
                  <a:pt x="11700000" y="4781826"/>
                </a:cubicBezTo>
                <a:cubicBezTo>
                  <a:pt x="11744300" y="4962355"/>
                  <a:pt x="11668958" y="5076166"/>
                  <a:pt x="11700000" y="5162585"/>
                </a:cubicBezTo>
                <a:cubicBezTo>
                  <a:pt x="11731042" y="5249004"/>
                  <a:pt x="11666709" y="5614807"/>
                  <a:pt x="11700000" y="5869710"/>
                </a:cubicBezTo>
                <a:cubicBezTo>
                  <a:pt x="11723039" y="6067749"/>
                  <a:pt x="11542566" y="6316386"/>
                  <a:pt x="11269710" y="6300000"/>
                </a:cubicBezTo>
                <a:cubicBezTo>
                  <a:pt x="11008525" y="6357623"/>
                  <a:pt x="10871051" y="6250943"/>
                  <a:pt x="10482426" y="6300000"/>
                </a:cubicBezTo>
                <a:cubicBezTo>
                  <a:pt x="10093801" y="6349057"/>
                  <a:pt x="10149752" y="6255469"/>
                  <a:pt x="10020324" y="6300000"/>
                </a:cubicBezTo>
                <a:cubicBezTo>
                  <a:pt x="9890896" y="6344531"/>
                  <a:pt x="9699110" y="6254056"/>
                  <a:pt x="9449828" y="6300000"/>
                </a:cubicBezTo>
                <a:cubicBezTo>
                  <a:pt x="9200546" y="6345944"/>
                  <a:pt x="9021874" y="6273936"/>
                  <a:pt x="8662544" y="6300000"/>
                </a:cubicBezTo>
                <a:cubicBezTo>
                  <a:pt x="8303214" y="6326064"/>
                  <a:pt x="8468052" y="6277561"/>
                  <a:pt x="8308837" y="6300000"/>
                </a:cubicBezTo>
                <a:cubicBezTo>
                  <a:pt x="8149622" y="6322439"/>
                  <a:pt x="8059608" y="6299715"/>
                  <a:pt x="7955129" y="6300000"/>
                </a:cubicBezTo>
                <a:cubicBezTo>
                  <a:pt x="7850650" y="6300285"/>
                  <a:pt x="7462217" y="6242603"/>
                  <a:pt x="7167845" y="6300000"/>
                </a:cubicBezTo>
                <a:cubicBezTo>
                  <a:pt x="6873473" y="6357397"/>
                  <a:pt x="6728599" y="6250439"/>
                  <a:pt x="6380561" y="6300000"/>
                </a:cubicBezTo>
                <a:cubicBezTo>
                  <a:pt x="6032523" y="6349561"/>
                  <a:pt x="5985270" y="6294058"/>
                  <a:pt x="5810065" y="6300000"/>
                </a:cubicBezTo>
                <a:cubicBezTo>
                  <a:pt x="5634860" y="6305942"/>
                  <a:pt x="5418973" y="6257171"/>
                  <a:pt x="5239570" y="6300000"/>
                </a:cubicBezTo>
                <a:cubicBezTo>
                  <a:pt x="5060167" y="6342829"/>
                  <a:pt x="5044830" y="6288835"/>
                  <a:pt x="4994256" y="6300000"/>
                </a:cubicBezTo>
                <a:cubicBezTo>
                  <a:pt x="4943682" y="6311165"/>
                  <a:pt x="4514769" y="6246420"/>
                  <a:pt x="4315366" y="6300000"/>
                </a:cubicBezTo>
                <a:cubicBezTo>
                  <a:pt x="4115963" y="6353580"/>
                  <a:pt x="3980425" y="6281597"/>
                  <a:pt x="3744871" y="6300000"/>
                </a:cubicBezTo>
                <a:cubicBezTo>
                  <a:pt x="3509318" y="6318403"/>
                  <a:pt x="3603196" y="6298067"/>
                  <a:pt x="3499557" y="6300000"/>
                </a:cubicBezTo>
                <a:cubicBezTo>
                  <a:pt x="3395918" y="6301933"/>
                  <a:pt x="3078166" y="6263544"/>
                  <a:pt x="2929062" y="6300000"/>
                </a:cubicBezTo>
                <a:cubicBezTo>
                  <a:pt x="2779958" y="6336456"/>
                  <a:pt x="2708090" y="6258387"/>
                  <a:pt x="2575354" y="6300000"/>
                </a:cubicBezTo>
                <a:cubicBezTo>
                  <a:pt x="2442618" y="6341613"/>
                  <a:pt x="2385755" y="6292306"/>
                  <a:pt x="2330041" y="6300000"/>
                </a:cubicBezTo>
                <a:cubicBezTo>
                  <a:pt x="2274327" y="6307694"/>
                  <a:pt x="1908741" y="6235167"/>
                  <a:pt x="1651151" y="6300000"/>
                </a:cubicBezTo>
                <a:cubicBezTo>
                  <a:pt x="1393561" y="6364833"/>
                  <a:pt x="1007870" y="6223436"/>
                  <a:pt x="430290" y="6300000"/>
                </a:cubicBezTo>
                <a:cubicBezTo>
                  <a:pt x="231792" y="6250100"/>
                  <a:pt x="-27722" y="6109561"/>
                  <a:pt x="0" y="5869710"/>
                </a:cubicBezTo>
                <a:cubicBezTo>
                  <a:pt x="-64230" y="5586246"/>
                  <a:pt x="37612" y="5553710"/>
                  <a:pt x="0" y="5271374"/>
                </a:cubicBezTo>
                <a:cubicBezTo>
                  <a:pt x="-37612" y="4989038"/>
                  <a:pt x="15712" y="4964968"/>
                  <a:pt x="0" y="4781826"/>
                </a:cubicBezTo>
                <a:cubicBezTo>
                  <a:pt x="-15712" y="4598684"/>
                  <a:pt x="11289" y="4490797"/>
                  <a:pt x="0" y="4346672"/>
                </a:cubicBezTo>
                <a:cubicBezTo>
                  <a:pt x="-11289" y="4202547"/>
                  <a:pt x="23577" y="4048352"/>
                  <a:pt x="0" y="3857125"/>
                </a:cubicBezTo>
                <a:cubicBezTo>
                  <a:pt x="-23577" y="3665898"/>
                  <a:pt x="14624" y="3580867"/>
                  <a:pt x="0" y="3476365"/>
                </a:cubicBezTo>
                <a:cubicBezTo>
                  <a:pt x="-14624" y="3371863"/>
                  <a:pt x="18029" y="3217381"/>
                  <a:pt x="0" y="2986817"/>
                </a:cubicBezTo>
                <a:cubicBezTo>
                  <a:pt x="-18029" y="2756253"/>
                  <a:pt x="2948" y="2610514"/>
                  <a:pt x="0" y="2442875"/>
                </a:cubicBezTo>
                <a:cubicBezTo>
                  <a:pt x="-2948" y="2275236"/>
                  <a:pt x="4118" y="2099451"/>
                  <a:pt x="0" y="1844539"/>
                </a:cubicBezTo>
                <a:cubicBezTo>
                  <a:pt x="-4118" y="1589627"/>
                  <a:pt x="45912" y="1414251"/>
                  <a:pt x="0" y="1300597"/>
                </a:cubicBezTo>
                <a:cubicBezTo>
                  <a:pt x="-45912" y="1186943"/>
                  <a:pt x="19409" y="698348"/>
                  <a:pt x="0" y="430290"/>
                </a:cubicBezTo>
                <a:close/>
              </a:path>
              <a:path w="11700000" h="6300000" stroke="0" extrusionOk="0">
                <a:moveTo>
                  <a:pt x="0" y="430290"/>
                </a:moveTo>
                <a:cubicBezTo>
                  <a:pt x="11938" y="191282"/>
                  <a:pt x="198348" y="-380"/>
                  <a:pt x="430290" y="0"/>
                </a:cubicBezTo>
                <a:cubicBezTo>
                  <a:pt x="764084" y="-57444"/>
                  <a:pt x="892753" y="68176"/>
                  <a:pt x="1109180" y="0"/>
                </a:cubicBezTo>
                <a:cubicBezTo>
                  <a:pt x="1325607" y="-68176"/>
                  <a:pt x="1689525" y="66442"/>
                  <a:pt x="1896464" y="0"/>
                </a:cubicBezTo>
                <a:cubicBezTo>
                  <a:pt x="2103403" y="-66442"/>
                  <a:pt x="2172788" y="42217"/>
                  <a:pt x="2250172" y="0"/>
                </a:cubicBezTo>
                <a:cubicBezTo>
                  <a:pt x="2327556" y="-42217"/>
                  <a:pt x="2481745" y="48871"/>
                  <a:pt x="2712273" y="0"/>
                </a:cubicBezTo>
                <a:cubicBezTo>
                  <a:pt x="2942801" y="-48871"/>
                  <a:pt x="3040031" y="10737"/>
                  <a:pt x="3282769" y="0"/>
                </a:cubicBezTo>
                <a:cubicBezTo>
                  <a:pt x="3525507" y="-10737"/>
                  <a:pt x="3436991" y="13641"/>
                  <a:pt x="3528082" y="0"/>
                </a:cubicBezTo>
                <a:cubicBezTo>
                  <a:pt x="3619173" y="-13641"/>
                  <a:pt x="3888600" y="52092"/>
                  <a:pt x="4098578" y="0"/>
                </a:cubicBezTo>
                <a:cubicBezTo>
                  <a:pt x="4308556" y="-52092"/>
                  <a:pt x="4428863" y="47785"/>
                  <a:pt x="4560680" y="0"/>
                </a:cubicBezTo>
                <a:cubicBezTo>
                  <a:pt x="4692497" y="-47785"/>
                  <a:pt x="5051169" y="74832"/>
                  <a:pt x="5239570" y="0"/>
                </a:cubicBezTo>
                <a:cubicBezTo>
                  <a:pt x="5427971" y="-74832"/>
                  <a:pt x="5866286" y="38032"/>
                  <a:pt x="6026854" y="0"/>
                </a:cubicBezTo>
                <a:cubicBezTo>
                  <a:pt x="6187422" y="-38032"/>
                  <a:pt x="6328270" y="26991"/>
                  <a:pt x="6597349" y="0"/>
                </a:cubicBezTo>
                <a:cubicBezTo>
                  <a:pt x="6866428" y="-26991"/>
                  <a:pt x="6998112" y="41829"/>
                  <a:pt x="7167845" y="0"/>
                </a:cubicBezTo>
                <a:cubicBezTo>
                  <a:pt x="7337578" y="-41829"/>
                  <a:pt x="7604532" y="35979"/>
                  <a:pt x="7955129" y="0"/>
                </a:cubicBezTo>
                <a:cubicBezTo>
                  <a:pt x="8305726" y="-35979"/>
                  <a:pt x="8472934" y="68037"/>
                  <a:pt x="8634019" y="0"/>
                </a:cubicBezTo>
                <a:cubicBezTo>
                  <a:pt x="8795104" y="-68037"/>
                  <a:pt x="8850018" y="2974"/>
                  <a:pt x="8987727" y="0"/>
                </a:cubicBezTo>
                <a:cubicBezTo>
                  <a:pt x="9125436" y="-2974"/>
                  <a:pt x="9479557" y="7882"/>
                  <a:pt x="9666617" y="0"/>
                </a:cubicBezTo>
                <a:cubicBezTo>
                  <a:pt x="9853677" y="-7882"/>
                  <a:pt x="9949615" y="30695"/>
                  <a:pt x="10128718" y="0"/>
                </a:cubicBezTo>
                <a:cubicBezTo>
                  <a:pt x="10307821" y="-30695"/>
                  <a:pt x="10376369" y="41495"/>
                  <a:pt x="10482426" y="0"/>
                </a:cubicBezTo>
                <a:cubicBezTo>
                  <a:pt x="10588483" y="-41495"/>
                  <a:pt x="11095709" y="52916"/>
                  <a:pt x="11269710" y="0"/>
                </a:cubicBezTo>
                <a:cubicBezTo>
                  <a:pt x="11513454" y="-28528"/>
                  <a:pt x="11670436" y="208571"/>
                  <a:pt x="11700000" y="430290"/>
                </a:cubicBezTo>
                <a:cubicBezTo>
                  <a:pt x="11733731" y="694207"/>
                  <a:pt x="11668700" y="839443"/>
                  <a:pt x="11700000" y="1083020"/>
                </a:cubicBezTo>
                <a:cubicBezTo>
                  <a:pt x="11731300" y="1326597"/>
                  <a:pt x="11644002" y="1425810"/>
                  <a:pt x="11700000" y="1572568"/>
                </a:cubicBezTo>
                <a:cubicBezTo>
                  <a:pt x="11755998" y="1719326"/>
                  <a:pt x="11637190" y="1864232"/>
                  <a:pt x="11700000" y="2116510"/>
                </a:cubicBezTo>
                <a:cubicBezTo>
                  <a:pt x="11762810" y="2368788"/>
                  <a:pt x="11669707" y="2375029"/>
                  <a:pt x="11700000" y="2606058"/>
                </a:cubicBezTo>
                <a:cubicBezTo>
                  <a:pt x="11730293" y="2837087"/>
                  <a:pt x="11681056" y="3118503"/>
                  <a:pt x="11700000" y="3258788"/>
                </a:cubicBezTo>
                <a:cubicBezTo>
                  <a:pt x="11718944" y="3399073"/>
                  <a:pt x="11683949" y="3584833"/>
                  <a:pt x="11700000" y="3802730"/>
                </a:cubicBezTo>
                <a:cubicBezTo>
                  <a:pt x="11716051" y="4020627"/>
                  <a:pt x="11682118" y="4004750"/>
                  <a:pt x="11700000" y="4183490"/>
                </a:cubicBezTo>
                <a:cubicBezTo>
                  <a:pt x="11717882" y="4362230"/>
                  <a:pt x="11653475" y="4597087"/>
                  <a:pt x="11700000" y="4836220"/>
                </a:cubicBezTo>
                <a:cubicBezTo>
                  <a:pt x="11746525" y="5075353"/>
                  <a:pt x="11663190" y="5099279"/>
                  <a:pt x="11700000" y="5216980"/>
                </a:cubicBezTo>
                <a:cubicBezTo>
                  <a:pt x="11736810" y="5334681"/>
                  <a:pt x="11682336" y="5643347"/>
                  <a:pt x="11700000" y="5869710"/>
                </a:cubicBezTo>
                <a:cubicBezTo>
                  <a:pt x="11721430" y="6053180"/>
                  <a:pt x="11460101" y="6334933"/>
                  <a:pt x="11269710" y="6300000"/>
                </a:cubicBezTo>
                <a:cubicBezTo>
                  <a:pt x="11120154" y="6312926"/>
                  <a:pt x="11071606" y="6296608"/>
                  <a:pt x="10916003" y="6300000"/>
                </a:cubicBezTo>
                <a:cubicBezTo>
                  <a:pt x="10760400" y="6303392"/>
                  <a:pt x="10752518" y="6297576"/>
                  <a:pt x="10670689" y="6300000"/>
                </a:cubicBezTo>
                <a:cubicBezTo>
                  <a:pt x="10588860" y="6302424"/>
                  <a:pt x="10347602" y="6297273"/>
                  <a:pt x="10208588" y="6300000"/>
                </a:cubicBezTo>
                <a:cubicBezTo>
                  <a:pt x="10069574" y="6302727"/>
                  <a:pt x="9812984" y="6233887"/>
                  <a:pt x="9638092" y="6300000"/>
                </a:cubicBezTo>
                <a:cubicBezTo>
                  <a:pt x="9463200" y="6366113"/>
                  <a:pt x="9275336" y="6241580"/>
                  <a:pt x="9067596" y="6300000"/>
                </a:cubicBezTo>
                <a:cubicBezTo>
                  <a:pt x="8859856" y="6358420"/>
                  <a:pt x="8885824" y="6289563"/>
                  <a:pt x="8822283" y="6300000"/>
                </a:cubicBezTo>
                <a:cubicBezTo>
                  <a:pt x="8758742" y="6310437"/>
                  <a:pt x="8460881" y="6283013"/>
                  <a:pt x="8360181" y="6300000"/>
                </a:cubicBezTo>
                <a:cubicBezTo>
                  <a:pt x="8259481" y="6316987"/>
                  <a:pt x="7815450" y="6237963"/>
                  <a:pt x="7572897" y="6300000"/>
                </a:cubicBezTo>
                <a:cubicBezTo>
                  <a:pt x="7330344" y="6362037"/>
                  <a:pt x="7224485" y="6291671"/>
                  <a:pt x="7110796" y="6300000"/>
                </a:cubicBezTo>
                <a:cubicBezTo>
                  <a:pt x="6997107" y="6308329"/>
                  <a:pt x="6691317" y="6274426"/>
                  <a:pt x="6323512" y="6300000"/>
                </a:cubicBezTo>
                <a:cubicBezTo>
                  <a:pt x="5955707" y="6325574"/>
                  <a:pt x="5962752" y="6267355"/>
                  <a:pt x="5753016" y="6300000"/>
                </a:cubicBezTo>
                <a:cubicBezTo>
                  <a:pt x="5543280" y="6332645"/>
                  <a:pt x="5416309" y="6281278"/>
                  <a:pt x="5290914" y="6300000"/>
                </a:cubicBezTo>
                <a:cubicBezTo>
                  <a:pt x="5165519" y="6318722"/>
                  <a:pt x="5108283" y="6285731"/>
                  <a:pt x="4937207" y="6300000"/>
                </a:cubicBezTo>
                <a:cubicBezTo>
                  <a:pt x="4766131" y="6314269"/>
                  <a:pt x="4501308" y="6257053"/>
                  <a:pt x="4366711" y="6300000"/>
                </a:cubicBezTo>
                <a:cubicBezTo>
                  <a:pt x="4232114" y="6342947"/>
                  <a:pt x="4029578" y="6284889"/>
                  <a:pt x="3904609" y="6300000"/>
                </a:cubicBezTo>
                <a:cubicBezTo>
                  <a:pt x="3779640" y="6315111"/>
                  <a:pt x="3709348" y="6292784"/>
                  <a:pt x="3659296" y="6300000"/>
                </a:cubicBezTo>
                <a:cubicBezTo>
                  <a:pt x="3609244" y="6307216"/>
                  <a:pt x="3286288" y="6268048"/>
                  <a:pt x="3088800" y="6300000"/>
                </a:cubicBezTo>
                <a:cubicBezTo>
                  <a:pt x="2891312" y="6331952"/>
                  <a:pt x="2912585" y="6291329"/>
                  <a:pt x="2843487" y="6300000"/>
                </a:cubicBezTo>
                <a:cubicBezTo>
                  <a:pt x="2774389" y="6308671"/>
                  <a:pt x="2607619" y="6265169"/>
                  <a:pt x="2381386" y="6300000"/>
                </a:cubicBezTo>
                <a:cubicBezTo>
                  <a:pt x="2155153" y="6334831"/>
                  <a:pt x="2021332" y="6289742"/>
                  <a:pt x="1919284" y="6300000"/>
                </a:cubicBezTo>
                <a:cubicBezTo>
                  <a:pt x="1817236" y="6310258"/>
                  <a:pt x="1581515" y="6245123"/>
                  <a:pt x="1348788" y="6300000"/>
                </a:cubicBezTo>
                <a:cubicBezTo>
                  <a:pt x="1116061" y="6354877"/>
                  <a:pt x="1163633" y="6263969"/>
                  <a:pt x="995081" y="6300000"/>
                </a:cubicBezTo>
                <a:cubicBezTo>
                  <a:pt x="826529" y="6336031"/>
                  <a:pt x="630221" y="6293202"/>
                  <a:pt x="430290" y="6300000"/>
                </a:cubicBezTo>
                <a:cubicBezTo>
                  <a:pt x="133830" y="6296890"/>
                  <a:pt x="-20247" y="6042159"/>
                  <a:pt x="0" y="5869710"/>
                </a:cubicBezTo>
                <a:cubicBezTo>
                  <a:pt x="-45572" y="5634327"/>
                  <a:pt x="43238" y="5608726"/>
                  <a:pt x="0" y="5380162"/>
                </a:cubicBezTo>
                <a:cubicBezTo>
                  <a:pt x="-43238" y="5151598"/>
                  <a:pt x="26249" y="5113310"/>
                  <a:pt x="0" y="4945009"/>
                </a:cubicBezTo>
                <a:cubicBezTo>
                  <a:pt x="-26249" y="4776708"/>
                  <a:pt x="67347" y="4577144"/>
                  <a:pt x="0" y="4346672"/>
                </a:cubicBezTo>
                <a:cubicBezTo>
                  <a:pt x="-67347" y="4116200"/>
                  <a:pt x="5501" y="3913237"/>
                  <a:pt x="0" y="3748336"/>
                </a:cubicBezTo>
                <a:cubicBezTo>
                  <a:pt x="-5501" y="3583435"/>
                  <a:pt x="54790" y="3394341"/>
                  <a:pt x="0" y="3150000"/>
                </a:cubicBezTo>
                <a:cubicBezTo>
                  <a:pt x="-54790" y="2905659"/>
                  <a:pt x="11271" y="2782854"/>
                  <a:pt x="0" y="2606058"/>
                </a:cubicBezTo>
                <a:cubicBezTo>
                  <a:pt x="-11271" y="2429262"/>
                  <a:pt x="48095" y="2208117"/>
                  <a:pt x="0" y="1953328"/>
                </a:cubicBezTo>
                <a:cubicBezTo>
                  <a:pt x="-48095" y="1698539"/>
                  <a:pt x="17027" y="1688589"/>
                  <a:pt x="0" y="1572568"/>
                </a:cubicBezTo>
                <a:cubicBezTo>
                  <a:pt x="-17027" y="1456547"/>
                  <a:pt x="59920" y="1215709"/>
                  <a:pt x="0" y="974232"/>
                </a:cubicBezTo>
                <a:cubicBezTo>
                  <a:pt x="-59920" y="732755"/>
                  <a:pt x="4910" y="623695"/>
                  <a:pt x="0" y="43029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xmlns="" id="{4769E59E-D9C9-36D2-A8AD-9C4E162E4921}"/>
              </a:ext>
            </a:extLst>
          </p:cNvPr>
          <p:cNvSpPr txBox="1"/>
          <p:nvPr/>
        </p:nvSpPr>
        <p:spPr>
          <a:xfrm>
            <a:off x="1192042" y="412092"/>
            <a:ext cx="1046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solidFill>
                  <a:srgbClr val="0066FF"/>
                </a:solidFill>
              </a:rPr>
              <a:t>Vai trò của đất đối với cây trồng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325219-B76A-3F0D-FCBA-F7204BC88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02" y="339257"/>
            <a:ext cx="792000" cy="79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90784DE-17A9-FB77-6212-6042573B84E6}"/>
              </a:ext>
            </a:extLst>
          </p:cNvPr>
          <p:cNvSpPr txBox="1"/>
          <p:nvPr/>
        </p:nvSpPr>
        <p:spPr>
          <a:xfrm>
            <a:off x="132198" y="1023001"/>
            <a:ext cx="12579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>
                <a:solidFill>
                  <a:srgbClr val="003399"/>
                </a:solidFill>
              </a:rPr>
              <a:t> Quan sát, đọc thông tin trong các hình dưới đây và cho biết:</a:t>
            </a:r>
            <a:endParaRPr lang="en-US" sz="3200" b="1" i="1">
              <a:solidFill>
                <a:srgbClr val="003399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F0E609-3A97-0B26-6153-1F106DBDAD35}"/>
              </a:ext>
            </a:extLst>
          </p:cNvPr>
          <p:cNvSpPr txBox="1"/>
          <p:nvPr/>
        </p:nvSpPr>
        <p:spPr>
          <a:xfrm>
            <a:off x="841207" y="1894576"/>
            <a:ext cx="39974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■</a:t>
            </a:r>
            <a:r>
              <a:rPr lang="en-US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Để cây đứng vững, trồng cây trong nước cần có điều kiện gì khác so với trồng cây trong đất.</a:t>
            </a:r>
          </a:p>
          <a:p>
            <a:pPr algn="just"/>
            <a:r>
              <a:rPr lang="vi-VN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■</a:t>
            </a:r>
            <a:r>
              <a:rPr lang="en-US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vi-VN" sz="3200" b="1">
                <a:solidFill>
                  <a:srgbClr val="CF202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Vai trò của đất đối với cây trồng.</a:t>
            </a:r>
            <a:endParaRPr lang="vi-VN" sz="4000" b="1" i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C2CD5D-16C7-7421-F987-119985C2C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4" y="2218685"/>
            <a:ext cx="2311864" cy="1372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BF455B-C950-A22E-B864-0E721402D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4" y="4343254"/>
            <a:ext cx="2311864" cy="1372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4EAB94-CD03-6DAC-05E6-2FA49578D7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29" y="4343255"/>
            <a:ext cx="2311864" cy="1372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495B47-8948-D687-58F9-451E570FD6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87" y="2168453"/>
            <a:ext cx="2311864" cy="13728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A7E40AB-7BE6-BDEF-F5EA-9E6745F3BA85}"/>
              </a:ext>
            </a:extLst>
          </p:cNvPr>
          <p:cNvSpPr txBox="1"/>
          <p:nvPr/>
        </p:nvSpPr>
        <p:spPr>
          <a:xfrm>
            <a:off x="5433907" y="3783259"/>
            <a:ext cx="3371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bình nước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062B1B-2A9D-B19B-D33A-AA463E109632}"/>
              </a:ext>
            </a:extLst>
          </p:cNvPr>
          <p:cNvSpPr txBox="1"/>
          <p:nvPr/>
        </p:nvSpPr>
        <p:spPr>
          <a:xfrm>
            <a:off x="8574150" y="3783259"/>
            <a:ext cx="3371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chậu đất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3562C5E-B6B0-695D-5A87-C08798F04F05}"/>
              </a:ext>
            </a:extLst>
          </p:cNvPr>
          <p:cNvSpPr txBox="1"/>
          <p:nvPr/>
        </p:nvSpPr>
        <p:spPr>
          <a:xfrm>
            <a:off x="5440936" y="5738022"/>
            <a:ext cx="3033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theo phương pháp thuỷ canh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BCCEAE2-0E2B-CBA7-BC1E-E9A13D28550B}"/>
              </a:ext>
            </a:extLst>
          </p:cNvPr>
          <p:cNvSpPr txBox="1"/>
          <p:nvPr/>
        </p:nvSpPr>
        <p:spPr>
          <a:xfrm>
            <a:off x="8693468" y="5744698"/>
            <a:ext cx="30338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000" b="1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Trồng cây trong đất</a:t>
            </a:r>
            <a:endParaRPr lang="vi-VN" sz="2800" b="1" i="0">
              <a:solidFill>
                <a:sysClr val="windowText" lastClr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5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uiExpand="1" build="p"/>
      <p:bldP spid="17" grpId="0" uiExpand="1" build="p"/>
      <p:bldP spid="18" grpId="0" uiExpand="1" build="p"/>
      <p:bldP spid="19" grpId="0" uiExpand="1" build="p"/>
      <p:bldP spid="20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5104</TotalTime>
  <Words>539</Words>
  <Application>Microsoft Office PowerPoint</Application>
  <PresentationFormat>Widescreen</PresentationFormat>
  <Paragraphs>59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等线</vt:lpstr>
      <vt:lpstr>LNTH-Dinomiko</vt:lpstr>
      <vt:lpstr>LNTH-LuoLuoNotangYuanTi 1</vt:lpstr>
      <vt:lpstr>MTD Summer Show</vt:lpstr>
      <vt:lpstr>SVN-Gretoon</vt:lpstr>
      <vt:lpstr>UTM Avo</vt:lpstr>
      <vt:lpstr>UTM Edwardian</vt:lpstr>
      <vt:lpstr>Wingdings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HP</cp:lastModifiedBy>
  <cp:revision>4</cp:revision>
  <dcterms:created xsi:type="dcterms:W3CDTF">2023-06-12T06:26:05Z</dcterms:created>
  <dcterms:modified xsi:type="dcterms:W3CDTF">2025-09-24T12:01:06Z</dcterms:modified>
  <cp:category>9Slide.vn</cp:category>
</cp:coreProperties>
</file>