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330" r:id="rId4"/>
    <p:sldId id="331" r:id="rId5"/>
    <p:sldId id="344" r:id="rId6"/>
    <p:sldId id="260" r:id="rId7"/>
    <p:sldId id="261" r:id="rId8"/>
    <p:sldId id="262" r:id="rId9"/>
    <p:sldId id="263" r:id="rId10"/>
    <p:sldId id="264" r:id="rId11"/>
    <p:sldId id="334" r:id="rId12"/>
    <p:sldId id="265" r:id="rId13"/>
    <p:sldId id="336" r:id="rId14"/>
    <p:sldId id="337" r:id="rId15"/>
    <p:sldId id="338" r:id="rId16"/>
    <p:sldId id="339" r:id="rId17"/>
    <p:sldId id="340" r:id="rId18"/>
    <p:sldId id="341" r:id="rId19"/>
    <p:sldId id="345" r:id="rId20"/>
    <p:sldId id="347" r:id="rId21"/>
    <p:sldId id="348" r:id="rId22"/>
    <p:sldId id="349" r:id="rId23"/>
    <p:sldId id="342" r:id="rId24"/>
    <p:sldId id="332" r:id="rId25"/>
    <p:sldId id="267" r:id="rId26"/>
    <p:sldId id="343" r:id="rId27"/>
    <p:sldId id="346" r:id="rId28"/>
    <p:sldId id="275" r:id="rId29"/>
    <p:sldId id="276" r:id="rId30"/>
    <p:sldId id="277" r:id="rId31"/>
    <p:sldId id="279"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5A2"/>
    <a:srgbClr val="C7A8CF"/>
    <a:srgbClr val="C3E7F0"/>
    <a:srgbClr val="7AB9DB"/>
    <a:srgbClr val="DAE695"/>
    <a:srgbClr val="FFDB87"/>
    <a:srgbClr val="66FFCC"/>
    <a:srgbClr val="FF99FF"/>
    <a:srgbClr val="FF66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EF0107-5A48-4092-947B-7F1637AE9E09}" v="240" dt="2023-07-21T07:49:30.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81EF0107-5A48-4092-947B-7F1637AE9E09}"/>
    <pc:docChg chg="undo custSel addSld delSld modSld">
      <pc:chgData name="NGUYEN PHAM ANH THU" userId="baf72463-252b-4d5f-a6ca-5a6327a9888d" providerId="ADAL" clId="{81EF0107-5A48-4092-947B-7F1637AE9E09}" dt="2023-07-21T07:52:10.224" v="3862" actId="47"/>
      <pc:docMkLst>
        <pc:docMk/>
      </pc:docMkLst>
      <pc:sldChg chg="modSp">
        <pc:chgData name="NGUYEN PHAM ANH THU" userId="baf72463-252b-4d5f-a6ca-5a6327a9888d" providerId="ADAL" clId="{81EF0107-5A48-4092-947B-7F1637AE9E09}" dt="2023-07-21T06:57:05.662" v="325" actId="14100"/>
        <pc:sldMkLst>
          <pc:docMk/>
          <pc:sldMk cId="3697813325" sldId="260"/>
        </pc:sldMkLst>
        <pc:picChg chg="mod">
          <ac:chgData name="NGUYEN PHAM ANH THU" userId="baf72463-252b-4d5f-a6ca-5a6327a9888d" providerId="ADAL" clId="{81EF0107-5A48-4092-947B-7F1637AE9E09}" dt="2023-07-21T06:57:05.662" v="325" actId="14100"/>
          <ac:picMkLst>
            <pc:docMk/>
            <pc:sldMk cId="3697813325" sldId="260"/>
            <ac:picMk id="4098" creationId="{00000000-0000-0000-0000-000000000000}"/>
          </ac:picMkLst>
        </pc:picChg>
      </pc:sldChg>
      <pc:sldChg chg="addSp modSp mod">
        <pc:chgData name="NGUYEN PHAM ANH THU" userId="baf72463-252b-4d5f-a6ca-5a6327a9888d" providerId="ADAL" clId="{81EF0107-5A48-4092-947B-7F1637AE9E09}" dt="2023-07-21T07:14:21.525" v="2086" actId="14100"/>
        <pc:sldMkLst>
          <pc:docMk/>
          <pc:sldMk cId="1588405572" sldId="261"/>
        </pc:sldMkLst>
        <pc:spChg chg="add mod">
          <ac:chgData name="NGUYEN PHAM ANH THU" userId="baf72463-252b-4d5f-a6ca-5a6327a9888d" providerId="ADAL" clId="{81EF0107-5A48-4092-947B-7F1637AE9E09}" dt="2023-07-21T07:14:21.525" v="2086" actId="14100"/>
          <ac:spMkLst>
            <pc:docMk/>
            <pc:sldMk cId="1588405572" sldId="261"/>
            <ac:spMk id="2" creationId="{86AE8326-99A7-ECBB-2C81-9A4E863FBBF0}"/>
          </ac:spMkLst>
        </pc:spChg>
        <pc:picChg chg="mod">
          <ac:chgData name="NGUYEN PHAM ANH THU" userId="baf72463-252b-4d5f-a6ca-5a6327a9888d" providerId="ADAL" clId="{81EF0107-5A48-4092-947B-7F1637AE9E09}" dt="2023-07-21T07:05:05.202" v="808" actId="1076"/>
          <ac:picMkLst>
            <pc:docMk/>
            <pc:sldMk cId="1588405572" sldId="261"/>
            <ac:picMk id="17" creationId="{00000000-0000-0000-0000-000000000000}"/>
          </ac:picMkLst>
        </pc:picChg>
      </pc:sldChg>
      <pc:sldChg chg="addSp modSp mod">
        <pc:chgData name="NGUYEN PHAM ANH THU" userId="baf72463-252b-4d5f-a6ca-5a6327a9888d" providerId="ADAL" clId="{81EF0107-5A48-4092-947B-7F1637AE9E09}" dt="2023-07-21T07:48:11.687" v="3643" actId="20577"/>
        <pc:sldMkLst>
          <pc:docMk/>
          <pc:sldMk cId="418402150" sldId="264"/>
        </pc:sldMkLst>
        <pc:spChg chg="add mod">
          <ac:chgData name="NGUYEN PHAM ANH THU" userId="baf72463-252b-4d5f-a6ca-5a6327a9888d" providerId="ADAL" clId="{81EF0107-5A48-4092-947B-7F1637AE9E09}" dt="2023-07-21T07:48:11.687" v="3643" actId="20577"/>
          <ac:spMkLst>
            <pc:docMk/>
            <pc:sldMk cId="418402150" sldId="264"/>
            <ac:spMk id="2" creationId="{08EF78FD-BA23-3283-3282-61755701C05A}"/>
          </ac:spMkLst>
        </pc:spChg>
        <pc:picChg chg="add mod">
          <ac:chgData name="NGUYEN PHAM ANH THU" userId="baf72463-252b-4d5f-a6ca-5a6327a9888d" providerId="ADAL" clId="{81EF0107-5A48-4092-947B-7F1637AE9E09}" dt="2023-07-21T07:45:29.608" v="3087" actId="1076"/>
          <ac:picMkLst>
            <pc:docMk/>
            <pc:sldMk cId="418402150" sldId="264"/>
            <ac:picMk id="4" creationId="{4A085CDB-77CA-0295-4112-502D06DEF446}"/>
          </ac:picMkLst>
        </pc:picChg>
        <pc:picChg chg="mod">
          <ac:chgData name="NGUYEN PHAM ANH THU" userId="baf72463-252b-4d5f-a6ca-5a6327a9888d" providerId="ADAL" clId="{81EF0107-5A48-4092-947B-7F1637AE9E09}" dt="2023-07-21T07:43:49.812" v="2949" actId="1076"/>
          <ac:picMkLst>
            <pc:docMk/>
            <pc:sldMk cId="418402150" sldId="264"/>
            <ac:picMk id="19" creationId="{110D1980-439D-6C25-8825-A1D04BE8734E}"/>
          </ac:picMkLst>
        </pc:picChg>
      </pc:sldChg>
      <pc:sldChg chg="modSp mod">
        <pc:chgData name="NGUYEN PHAM ANH THU" userId="baf72463-252b-4d5f-a6ca-5a6327a9888d" providerId="ADAL" clId="{81EF0107-5A48-4092-947B-7F1637AE9E09}" dt="2023-07-21T06:53:41.611" v="2" actId="1076"/>
        <pc:sldMkLst>
          <pc:docMk/>
          <pc:sldMk cId="2031357916" sldId="267"/>
        </pc:sldMkLst>
        <pc:spChg chg="mod">
          <ac:chgData name="NGUYEN PHAM ANH THU" userId="baf72463-252b-4d5f-a6ca-5a6327a9888d" providerId="ADAL" clId="{81EF0107-5A48-4092-947B-7F1637AE9E09}" dt="2023-07-21T06:53:41.611" v="2" actId="1076"/>
          <ac:spMkLst>
            <pc:docMk/>
            <pc:sldMk cId="2031357916" sldId="267"/>
            <ac:spMk id="7" creationId="{DE72EB66-1CD8-AD8D-13ED-73BEAC87046F}"/>
          </ac:spMkLst>
        </pc:spChg>
      </pc:sldChg>
      <pc:sldChg chg="addSp modSp mod">
        <pc:chgData name="NGUYEN PHAM ANH THU" userId="baf72463-252b-4d5f-a6ca-5a6327a9888d" providerId="ADAL" clId="{81EF0107-5A48-4092-947B-7F1637AE9E09}" dt="2023-07-21T06:56:54.970" v="323" actId="1076"/>
        <pc:sldMkLst>
          <pc:docMk/>
          <pc:sldMk cId="3572456724" sldId="268"/>
        </pc:sldMkLst>
        <pc:spChg chg="add mod">
          <ac:chgData name="NGUYEN PHAM ANH THU" userId="baf72463-252b-4d5f-a6ca-5a6327a9888d" providerId="ADAL" clId="{81EF0107-5A48-4092-947B-7F1637AE9E09}" dt="2023-07-21T06:54:54.842" v="321" actId="1076"/>
          <ac:spMkLst>
            <pc:docMk/>
            <pc:sldMk cId="3572456724" sldId="268"/>
            <ac:spMk id="2" creationId="{00F9F078-9AF6-93DD-240B-83BAF37C96EB}"/>
          </ac:spMkLst>
        </pc:spChg>
        <pc:spChg chg="mod">
          <ac:chgData name="NGUYEN PHAM ANH THU" userId="baf72463-252b-4d5f-a6ca-5a6327a9888d" providerId="ADAL" clId="{81EF0107-5A48-4092-947B-7F1637AE9E09}" dt="2023-07-21T06:56:54.970" v="323" actId="1076"/>
          <ac:spMkLst>
            <pc:docMk/>
            <pc:sldMk cId="3572456724" sldId="268"/>
            <ac:spMk id="16" creationId="{CAE880FE-7AC6-D05B-A7B7-95C50FB7DF41}"/>
          </ac:spMkLst>
        </pc:spChg>
      </pc:sldChg>
      <pc:sldChg chg="addSp modSp mod">
        <pc:chgData name="NGUYEN PHAM ANH THU" userId="baf72463-252b-4d5f-a6ca-5a6327a9888d" providerId="ADAL" clId="{81EF0107-5A48-4092-947B-7F1637AE9E09}" dt="2023-07-21T07:13:35.895" v="1990" actId="20577"/>
        <pc:sldMkLst>
          <pc:docMk/>
          <pc:sldMk cId="2069098769" sldId="269"/>
        </pc:sldMkLst>
        <pc:spChg chg="add mod">
          <ac:chgData name="NGUYEN PHAM ANH THU" userId="baf72463-252b-4d5f-a6ca-5a6327a9888d" providerId="ADAL" clId="{81EF0107-5A48-4092-947B-7F1637AE9E09}" dt="2023-07-21T07:13:35.895" v="1990" actId="20577"/>
          <ac:spMkLst>
            <pc:docMk/>
            <pc:sldMk cId="2069098769" sldId="269"/>
            <ac:spMk id="2" creationId="{54354E29-7667-F04D-9917-BF509C873CFA}"/>
          </ac:spMkLst>
        </pc:spChg>
      </pc:sldChg>
      <pc:sldChg chg="addSp modSp">
        <pc:chgData name="NGUYEN PHAM ANH THU" userId="baf72463-252b-4d5f-a6ca-5a6327a9888d" providerId="ADAL" clId="{81EF0107-5A48-4092-947B-7F1637AE9E09}" dt="2023-07-21T07:14:26.821" v="2087"/>
        <pc:sldMkLst>
          <pc:docMk/>
          <pc:sldMk cId="1691909783" sldId="270"/>
        </pc:sldMkLst>
        <pc:spChg chg="add mod">
          <ac:chgData name="NGUYEN PHAM ANH THU" userId="baf72463-252b-4d5f-a6ca-5a6327a9888d" providerId="ADAL" clId="{81EF0107-5A48-4092-947B-7F1637AE9E09}" dt="2023-07-21T07:14:26.821" v="2087"/>
          <ac:spMkLst>
            <pc:docMk/>
            <pc:sldMk cId="1691909783" sldId="270"/>
            <ac:spMk id="2" creationId="{33B2FAF8-E8CD-AB46-17D2-767CE1E98BA6}"/>
          </ac:spMkLst>
        </pc:spChg>
      </pc:sldChg>
      <pc:sldChg chg="addSp modSp mod">
        <pc:chgData name="NGUYEN PHAM ANH THU" userId="baf72463-252b-4d5f-a6ca-5a6327a9888d" providerId="ADAL" clId="{81EF0107-5A48-4092-947B-7F1637AE9E09}" dt="2023-07-21T07:15:48.474" v="2305" actId="1076"/>
        <pc:sldMkLst>
          <pc:docMk/>
          <pc:sldMk cId="395116141" sldId="271"/>
        </pc:sldMkLst>
        <pc:spChg chg="add mod">
          <ac:chgData name="NGUYEN PHAM ANH THU" userId="baf72463-252b-4d5f-a6ca-5a6327a9888d" providerId="ADAL" clId="{81EF0107-5A48-4092-947B-7F1637AE9E09}" dt="2023-07-21T07:15:48.474" v="2305" actId="1076"/>
          <ac:spMkLst>
            <pc:docMk/>
            <pc:sldMk cId="395116141" sldId="271"/>
            <ac:spMk id="3" creationId="{B9AB4354-2359-0293-4359-E43E90DEB976}"/>
          </ac:spMkLst>
        </pc:spChg>
      </pc:sldChg>
      <pc:sldChg chg="addSp modSp mod">
        <pc:chgData name="NGUYEN PHAM ANH THU" userId="baf72463-252b-4d5f-a6ca-5a6327a9888d" providerId="ADAL" clId="{81EF0107-5A48-4092-947B-7F1637AE9E09}" dt="2023-07-21T07:47:20.857" v="3562" actId="20577"/>
        <pc:sldMkLst>
          <pc:docMk/>
          <pc:sldMk cId="2225516868" sldId="275"/>
        </pc:sldMkLst>
        <pc:spChg chg="add mod">
          <ac:chgData name="NGUYEN PHAM ANH THU" userId="baf72463-252b-4d5f-a6ca-5a6327a9888d" providerId="ADAL" clId="{81EF0107-5A48-4092-947B-7F1637AE9E09}" dt="2023-07-21T07:46:47.854" v="3356" actId="1076"/>
          <ac:spMkLst>
            <pc:docMk/>
            <pc:sldMk cId="2225516868" sldId="275"/>
            <ac:spMk id="4" creationId="{C5ADEC71-42EB-0F33-E6E8-D9903185A1A5}"/>
          </ac:spMkLst>
        </pc:spChg>
        <pc:spChg chg="add mod">
          <ac:chgData name="NGUYEN PHAM ANH THU" userId="baf72463-252b-4d5f-a6ca-5a6327a9888d" providerId="ADAL" clId="{81EF0107-5A48-4092-947B-7F1637AE9E09}" dt="2023-07-21T07:47:20.857" v="3562" actId="20577"/>
          <ac:spMkLst>
            <pc:docMk/>
            <pc:sldMk cId="2225516868" sldId="275"/>
            <ac:spMk id="5" creationId="{B97B78AB-C93A-6E01-AF49-977241EBF885}"/>
          </ac:spMkLst>
        </pc:spChg>
      </pc:sldChg>
      <pc:sldChg chg="addSp modSp mod">
        <pc:chgData name="NGUYEN PHAM ANH THU" userId="baf72463-252b-4d5f-a6ca-5a6327a9888d" providerId="ADAL" clId="{81EF0107-5A48-4092-947B-7F1637AE9E09}" dt="2023-07-21T07:47:33.799" v="3565" actId="1076"/>
        <pc:sldMkLst>
          <pc:docMk/>
          <pc:sldMk cId="1769698931" sldId="276"/>
        </pc:sldMkLst>
        <pc:spChg chg="add mod">
          <ac:chgData name="NGUYEN PHAM ANH THU" userId="baf72463-252b-4d5f-a6ca-5a6327a9888d" providerId="ADAL" clId="{81EF0107-5A48-4092-947B-7F1637AE9E09}" dt="2023-07-21T07:47:24.556" v="3563"/>
          <ac:spMkLst>
            <pc:docMk/>
            <pc:sldMk cId="1769698931" sldId="276"/>
            <ac:spMk id="4" creationId="{B9714487-4F1C-AD19-6E01-D2E6CD52C94C}"/>
          </ac:spMkLst>
        </pc:spChg>
        <pc:spChg chg="add mod">
          <ac:chgData name="NGUYEN PHAM ANH THU" userId="baf72463-252b-4d5f-a6ca-5a6327a9888d" providerId="ADAL" clId="{81EF0107-5A48-4092-947B-7F1637AE9E09}" dt="2023-07-21T07:47:24.556" v="3563"/>
          <ac:spMkLst>
            <pc:docMk/>
            <pc:sldMk cId="1769698931" sldId="276"/>
            <ac:spMk id="5" creationId="{6449BE7A-6A7B-5999-9495-2E0055240238}"/>
          </ac:spMkLst>
        </pc:spChg>
        <pc:spChg chg="mod">
          <ac:chgData name="NGUYEN PHAM ANH THU" userId="baf72463-252b-4d5f-a6ca-5a6327a9888d" providerId="ADAL" clId="{81EF0107-5A48-4092-947B-7F1637AE9E09}" dt="2023-07-21T07:47:33.799" v="3565" actId="1076"/>
          <ac:spMkLst>
            <pc:docMk/>
            <pc:sldMk cId="1769698931" sldId="276"/>
            <ac:spMk id="9" creationId="{D264C077-A245-E761-A1C3-B160FF364150}"/>
          </ac:spMkLst>
        </pc:spChg>
      </pc:sldChg>
      <pc:sldChg chg="addSp modSp">
        <pc:chgData name="NGUYEN PHAM ANH THU" userId="baf72463-252b-4d5f-a6ca-5a6327a9888d" providerId="ADAL" clId="{81EF0107-5A48-4092-947B-7F1637AE9E09}" dt="2023-07-21T07:47:38.425" v="3566"/>
        <pc:sldMkLst>
          <pc:docMk/>
          <pc:sldMk cId="786050812" sldId="278"/>
        </pc:sldMkLst>
        <pc:spChg chg="add mod">
          <ac:chgData name="NGUYEN PHAM ANH THU" userId="baf72463-252b-4d5f-a6ca-5a6327a9888d" providerId="ADAL" clId="{81EF0107-5A48-4092-947B-7F1637AE9E09}" dt="2023-07-21T07:47:38.425" v="3566"/>
          <ac:spMkLst>
            <pc:docMk/>
            <pc:sldMk cId="786050812" sldId="278"/>
            <ac:spMk id="4" creationId="{F7F7D2E5-29EC-7A4D-5937-37E8B67DE8A0}"/>
          </ac:spMkLst>
        </pc:spChg>
        <pc:spChg chg="add mod">
          <ac:chgData name="NGUYEN PHAM ANH THU" userId="baf72463-252b-4d5f-a6ca-5a6327a9888d" providerId="ADAL" clId="{81EF0107-5A48-4092-947B-7F1637AE9E09}" dt="2023-07-21T07:47:38.425" v="3566"/>
          <ac:spMkLst>
            <pc:docMk/>
            <pc:sldMk cId="786050812" sldId="278"/>
            <ac:spMk id="5" creationId="{61093970-9166-18AB-011F-E23CCB4C5A54}"/>
          </ac:spMkLst>
        </pc:spChg>
      </pc:sldChg>
      <pc:sldChg chg="addSp modSp">
        <pc:chgData name="NGUYEN PHAM ANH THU" userId="baf72463-252b-4d5f-a6ca-5a6327a9888d" providerId="ADAL" clId="{81EF0107-5A48-4092-947B-7F1637AE9E09}" dt="2023-07-21T07:47:46.619" v="3568"/>
        <pc:sldMkLst>
          <pc:docMk/>
          <pc:sldMk cId="1451447153" sldId="279"/>
        </pc:sldMkLst>
        <pc:spChg chg="add mod">
          <ac:chgData name="NGUYEN PHAM ANH THU" userId="baf72463-252b-4d5f-a6ca-5a6327a9888d" providerId="ADAL" clId="{81EF0107-5A48-4092-947B-7F1637AE9E09}" dt="2023-07-21T07:47:46.619" v="3568"/>
          <ac:spMkLst>
            <pc:docMk/>
            <pc:sldMk cId="1451447153" sldId="279"/>
            <ac:spMk id="4" creationId="{7ECF4E10-C3E1-52C7-D73B-D3405A35FA3B}"/>
          </ac:spMkLst>
        </pc:spChg>
        <pc:spChg chg="add mod">
          <ac:chgData name="NGUYEN PHAM ANH THU" userId="baf72463-252b-4d5f-a6ca-5a6327a9888d" providerId="ADAL" clId="{81EF0107-5A48-4092-947B-7F1637AE9E09}" dt="2023-07-21T07:47:46.619" v="3568"/>
          <ac:spMkLst>
            <pc:docMk/>
            <pc:sldMk cId="1451447153" sldId="279"/>
            <ac:spMk id="5" creationId="{2E39BE0E-A7DC-968A-EC57-638F0C0457C4}"/>
          </ac:spMkLst>
        </pc:spChg>
      </pc:sldChg>
      <pc:sldChg chg="addSp modSp">
        <pc:chgData name="NGUYEN PHAM ANH THU" userId="baf72463-252b-4d5f-a6ca-5a6327a9888d" providerId="ADAL" clId="{81EF0107-5A48-4092-947B-7F1637AE9E09}" dt="2023-07-21T07:47:40.169" v="3567"/>
        <pc:sldMkLst>
          <pc:docMk/>
          <pc:sldMk cId="2236791462" sldId="280"/>
        </pc:sldMkLst>
        <pc:spChg chg="add mod">
          <ac:chgData name="NGUYEN PHAM ANH THU" userId="baf72463-252b-4d5f-a6ca-5a6327a9888d" providerId="ADAL" clId="{81EF0107-5A48-4092-947B-7F1637AE9E09}" dt="2023-07-21T07:47:40.169" v="3567"/>
          <ac:spMkLst>
            <pc:docMk/>
            <pc:sldMk cId="2236791462" sldId="280"/>
            <ac:spMk id="4" creationId="{5D91B777-76D5-885F-D4CC-A4EEAD39F681}"/>
          </ac:spMkLst>
        </pc:spChg>
        <pc:spChg chg="add mod">
          <ac:chgData name="NGUYEN PHAM ANH THU" userId="baf72463-252b-4d5f-a6ca-5a6327a9888d" providerId="ADAL" clId="{81EF0107-5A48-4092-947B-7F1637AE9E09}" dt="2023-07-21T07:47:40.169" v="3567"/>
          <ac:spMkLst>
            <pc:docMk/>
            <pc:sldMk cId="2236791462" sldId="280"/>
            <ac:spMk id="5" creationId="{839F86C9-85D0-12EF-9E7C-38CE6696C730}"/>
          </ac:spMkLst>
        </pc:spChg>
      </pc:sldChg>
      <pc:sldChg chg="addSp modSp mod">
        <pc:chgData name="NGUYEN PHAM ANH THU" userId="baf72463-252b-4d5f-a6ca-5a6327a9888d" providerId="ADAL" clId="{81EF0107-5A48-4092-947B-7F1637AE9E09}" dt="2023-07-21T07:46:11.948" v="3199" actId="1076"/>
        <pc:sldMkLst>
          <pc:docMk/>
          <pc:sldMk cId="2619322329" sldId="281"/>
        </pc:sldMkLst>
        <pc:spChg chg="add mod">
          <ac:chgData name="NGUYEN PHAM ANH THU" userId="baf72463-252b-4d5f-a6ca-5a6327a9888d" providerId="ADAL" clId="{81EF0107-5A48-4092-947B-7F1637AE9E09}" dt="2023-07-21T07:46:11.948" v="3199" actId="1076"/>
          <ac:spMkLst>
            <pc:docMk/>
            <pc:sldMk cId="2619322329" sldId="281"/>
            <ac:spMk id="3" creationId="{B5EF4053-F100-9B6B-DFC1-A688831170F9}"/>
          </ac:spMkLst>
        </pc:spChg>
      </pc:sldChg>
      <pc:sldChg chg="addSp modSp mod">
        <pc:chgData name="NGUYEN PHAM ANH THU" userId="baf72463-252b-4d5f-a6ca-5a6327a9888d" providerId="ADAL" clId="{81EF0107-5A48-4092-947B-7F1637AE9E09}" dt="2023-07-21T07:46:25.304" v="3242" actId="1076"/>
        <pc:sldMkLst>
          <pc:docMk/>
          <pc:sldMk cId="2080136127" sldId="282"/>
        </pc:sldMkLst>
        <pc:spChg chg="add mod">
          <ac:chgData name="NGUYEN PHAM ANH THU" userId="baf72463-252b-4d5f-a6ca-5a6327a9888d" providerId="ADAL" clId="{81EF0107-5A48-4092-947B-7F1637AE9E09}" dt="2023-07-21T07:46:25.304" v="3242" actId="1076"/>
          <ac:spMkLst>
            <pc:docMk/>
            <pc:sldMk cId="2080136127" sldId="282"/>
            <ac:spMk id="2" creationId="{AC96A363-2025-58F4-26B4-B7DCB6CC8BF4}"/>
          </ac:spMkLst>
        </pc:spChg>
      </pc:sldChg>
      <pc:sldChg chg="addSp delSp modSp mod">
        <pc:chgData name="NGUYEN PHAM ANH THU" userId="baf72463-252b-4d5f-a6ca-5a6327a9888d" providerId="ADAL" clId="{81EF0107-5A48-4092-947B-7F1637AE9E09}" dt="2023-07-21T07:50:56.317" v="3845" actId="1076"/>
        <pc:sldMkLst>
          <pc:docMk/>
          <pc:sldMk cId="3658554972" sldId="283"/>
        </pc:sldMkLst>
        <pc:spChg chg="add mod">
          <ac:chgData name="NGUYEN PHAM ANH THU" userId="baf72463-252b-4d5f-a6ca-5a6327a9888d" providerId="ADAL" clId="{81EF0107-5A48-4092-947B-7F1637AE9E09}" dt="2023-07-21T07:49:29.700" v="3841" actId="20577"/>
          <ac:spMkLst>
            <pc:docMk/>
            <pc:sldMk cId="3658554972" sldId="283"/>
            <ac:spMk id="2" creationId="{B286E86D-666B-7B32-4FE6-D1C8B7BF2128}"/>
          </ac:spMkLst>
        </pc:spChg>
        <pc:spChg chg="add del mod">
          <ac:chgData name="NGUYEN PHAM ANH THU" userId="baf72463-252b-4d5f-a6ca-5a6327a9888d" providerId="ADAL" clId="{81EF0107-5A48-4092-947B-7F1637AE9E09}" dt="2023-07-21T07:49:32.366" v="3843" actId="478"/>
          <ac:spMkLst>
            <pc:docMk/>
            <pc:sldMk cId="3658554972" sldId="283"/>
            <ac:spMk id="3" creationId="{8835D438-C065-28A9-1D2B-ACAAA434C1F4}"/>
          </ac:spMkLst>
        </pc:spChg>
        <pc:picChg chg="mod">
          <ac:chgData name="NGUYEN PHAM ANH THU" userId="baf72463-252b-4d5f-a6ca-5a6327a9888d" providerId="ADAL" clId="{81EF0107-5A48-4092-947B-7F1637AE9E09}" dt="2023-07-21T07:50:56.317" v="3845" actId="1076"/>
          <ac:picMkLst>
            <pc:docMk/>
            <pc:sldMk cId="3658554972" sldId="283"/>
            <ac:picMk id="6" creationId="{00000000-0000-0000-0000-000000000000}"/>
          </ac:picMkLst>
        </pc:picChg>
        <pc:picChg chg="mod">
          <ac:chgData name="NGUYEN PHAM ANH THU" userId="baf72463-252b-4d5f-a6ca-5a6327a9888d" providerId="ADAL" clId="{81EF0107-5A48-4092-947B-7F1637AE9E09}" dt="2023-07-21T07:48:18.473" v="3645" actId="1076"/>
          <ac:picMkLst>
            <pc:docMk/>
            <pc:sldMk cId="3658554972" sldId="283"/>
            <ac:picMk id="7" creationId="{110D1980-439D-6C25-8825-A1D04BE8734E}"/>
          </ac:picMkLst>
        </pc:picChg>
      </pc:sldChg>
      <pc:sldChg chg="addSp delSp modSp add mod setBg delAnim modAnim">
        <pc:chgData name="NGUYEN PHAM ANH THU" userId="baf72463-252b-4d5f-a6ca-5a6327a9888d" providerId="ADAL" clId="{81EF0107-5A48-4092-947B-7F1637AE9E09}" dt="2023-07-21T07:10:16.044" v="1089" actId="1036"/>
        <pc:sldMkLst>
          <pc:docMk/>
          <pc:sldMk cId="3951511739" sldId="293"/>
        </pc:sldMkLst>
        <pc:spChg chg="del">
          <ac:chgData name="NGUYEN PHAM ANH THU" userId="baf72463-252b-4d5f-a6ca-5a6327a9888d" providerId="ADAL" clId="{81EF0107-5A48-4092-947B-7F1637AE9E09}" dt="2023-07-21T07:01:51.825" v="655" actId="478"/>
          <ac:spMkLst>
            <pc:docMk/>
            <pc:sldMk cId="3951511739" sldId="293"/>
            <ac:spMk id="2" creationId="{86AE8326-99A7-ECBB-2C81-9A4E863FBBF0}"/>
          </ac:spMkLst>
        </pc:spChg>
        <pc:spChg chg="add mod">
          <ac:chgData name="NGUYEN PHAM ANH THU" userId="baf72463-252b-4d5f-a6ca-5a6327a9888d" providerId="ADAL" clId="{81EF0107-5A48-4092-947B-7F1637AE9E09}" dt="2023-07-21T07:10:11.773" v="1085" actId="1076"/>
          <ac:spMkLst>
            <pc:docMk/>
            <pc:sldMk cId="3951511739" sldId="293"/>
            <ac:spMk id="3" creationId="{1FFBFC4B-0519-EBCF-3BD4-7560E9FAEEDA}"/>
          </ac:spMkLst>
        </pc:spChg>
        <pc:spChg chg="add del">
          <ac:chgData name="NGUYEN PHAM ANH THU" userId="baf72463-252b-4d5f-a6ca-5a6327a9888d" providerId="ADAL" clId="{81EF0107-5A48-4092-947B-7F1637AE9E09}" dt="2023-07-21T07:07:26.836" v="831" actId="478"/>
          <ac:spMkLst>
            <pc:docMk/>
            <pc:sldMk cId="3951511739" sldId="293"/>
            <ac:spMk id="7" creationId="{793ECEC0-D220-D4BF-5CB9-327648598F69}"/>
          </ac:spMkLst>
        </pc:spChg>
        <pc:spChg chg="add mod">
          <ac:chgData name="NGUYEN PHAM ANH THU" userId="baf72463-252b-4d5f-a6ca-5a6327a9888d" providerId="ADAL" clId="{81EF0107-5A48-4092-947B-7F1637AE9E09}" dt="2023-07-21T07:10:16.044" v="1089" actId="1036"/>
          <ac:spMkLst>
            <pc:docMk/>
            <pc:sldMk cId="3951511739" sldId="293"/>
            <ac:spMk id="8" creationId="{9F43E06B-88BF-63C5-B130-EDA932138706}"/>
          </ac:spMkLst>
        </pc:spChg>
        <pc:spChg chg="add mod">
          <ac:chgData name="NGUYEN PHAM ANH THU" userId="baf72463-252b-4d5f-a6ca-5a6327a9888d" providerId="ADAL" clId="{81EF0107-5A48-4092-947B-7F1637AE9E09}" dt="2023-07-21T07:10:16.044" v="1089" actId="1036"/>
          <ac:spMkLst>
            <pc:docMk/>
            <pc:sldMk cId="3951511739" sldId="293"/>
            <ac:spMk id="9" creationId="{5FC764BF-03E1-97EB-F1BC-5C0362483842}"/>
          </ac:spMkLst>
        </pc:spChg>
        <pc:spChg chg="del mod">
          <ac:chgData name="NGUYEN PHAM ANH THU" userId="baf72463-252b-4d5f-a6ca-5a6327a9888d" providerId="ADAL" clId="{81EF0107-5A48-4092-947B-7F1637AE9E09}" dt="2023-07-21T07:07:02.150" v="827" actId="478"/>
          <ac:spMkLst>
            <pc:docMk/>
            <pc:sldMk cId="3951511739" sldId="293"/>
            <ac:spMk id="18" creationId="{00000000-0000-0000-0000-000000000000}"/>
          </ac:spMkLst>
        </pc:spChg>
        <pc:picChg chg="add del mod modCrop">
          <ac:chgData name="NGUYEN PHAM ANH THU" userId="baf72463-252b-4d5f-a6ca-5a6327a9888d" providerId="ADAL" clId="{81EF0107-5A48-4092-947B-7F1637AE9E09}" dt="2023-07-21T07:05:24.642" v="816" actId="478"/>
          <ac:picMkLst>
            <pc:docMk/>
            <pc:sldMk cId="3951511739" sldId="293"/>
            <ac:picMk id="4" creationId="{72FCFC33-1CC7-0255-265A-3B1B868CA8EE}"/>
          </ac:picMkLst>
        </pc:picChg>
        <pc:picChg chg="add mod">
          <ac:chgData name="NGUYEN PHAM ANH THU" userId="baf72463-252b-4d5f-a6ca-5a6327a9888d" providerId="ADAL" clId="{81EF0107-5A48-4092-947B-7F1637AE9E09}" dt="2023-07-21T07:10:16.044" v="1089" actId="1036"/>
          <ac:picMkLst>
            <pc:docMk/>
            <pc:sldMk cId="3951511739" sldId="293"/>
            <ac:picMk id="6" creationId="{9E564B4B-A496-DC60-69E5-824AB173D789}"/>
          </ac:picMkLst>
        </pc:picChg>
        <pc:picChg chg="del mod">
          <ac:chgData name="NGUYEN PHAM ANH THU" userId="baf72463-252b-4d5f-a6ca-5a6327a9888d" providerId="ADAL" clId="{81EF0107-5A48-4092-947B-7F1637AE9E09}" dt="2023-07-21T07:02:00.495" v="658" actId="478"/>
          <ac:picMkLst>
            <pc:docMk/>
            <pc:sldMk cId="3951511739" sldId="293"/>
            <ac:picMk id="17" creationId="{00000000-0000-0000-0000-000000000000}"/>
          </ac:picMkLst>
        </pc:picChg>
      </pc:sldChg>
      <pc:sldChg chg="addSp delSp modSp new del mod">
        <pc:chgData name="NGUYEN PHAM ANH THU" userId="baf72463-252b-4d5f-a6ca-5a6327a9888d" providerId="ADAL" clId="{81EF0107-5A48-4092-947B-7F1637AE9E09}" dt="2023-07-21T07:52:10.224" v="3862" actId="47"/>
        <pc:sldMkLst>
          <pc:docMk/>
          <pc:sldMk cId="2888749635" sldId="294"/>
        </pc:sldMkLst>
        <pc:spChg chg="del">
          <ac:chgData name="NGUYEN PHAM ANH THU" userId="baf72463-252b-4d5f-a6ca-5a6327a9888d" providerId="ADAL" clId="{81EF0107-5A48-4092-947B-7F1637AE9E09}" dt="2023-07-21T07:51:04.542" v="3847" actId="478"/>
          <ac:spMkLst>
            <pc:docMk/>
            <pc:sldMk cId="2888749635" sldId="294"/>
            <ac:spMk id="2" creationId="{7C23A0F5-9EAB-CA82-52C7-075F4E3DA30C}"/>
          </ac:spMkLst>
        </pc:spChg>
        <pc:spChg chg="del">
          <ac:chgData name="NGUYEN PHAM ANH THU" userId="baf72463-252b-4d5f-a6ca-5a6327a9888d" providerId="ADAL" clId="{81EF0107-5A48-4092-947B-7F1637AE9E09}" dt="2023-07-21T07:51:04.542" v="3847" actId="478"/>
          <ac:spMkLst>
            <pc:docMk/>
            <pc:sldMk cId="2888749635" sldId="294"/>
            <ac:spMk id="3" creationId="{57DEBDA9-3135-F726-C9DF-E14110BFF8EF}"/>
          </ac:spMkLst>
        </pc:spChg>
        <pc:picChg chg="add del mod">
          <ac:chgData name="NGUYEN PHAM ANH THU" userId="baf72463-252b-4d5f-a6ca-5a6327a9888d" providerId="ADAL" clId="{81EF0107-5A48-4092-947B-7F1637AE9E09}" dt="2023-07-21T07:52:08.617" v="3860" actId="478"/>
          <ac:picMkLst>
            <pc:docMk/>
            <pc:sldMk cId="2888749635" sldId="294"/>
            <ac:picMk id="5" creationId="{CC7EB006-4BFA-61C0-1670-9AFEFA76371F}"/>
          </ac:picMkLst>
        </pc:picChg>
        <pc:picChg chg="add del mod">
          <ac:chgData name="NGUYEN PHAM ANH THU" userId="baf72463-252b-4d5f-a6ca-5a6327a9888d" providerId="ADAL" clId="{81EF0107-5A48-4092-947B-7F1637AE9E09}" dt="2023-07-21T07:52:09.082" v="3861" actId="478"/>
          <ac:picMkLst>
            <pc:docMk/>
            <pc:sldMk cId="2888749635" sldId="294"/>
            <ac:picMk id="7" creationId="{CE0C02FC-F2E5-1BC6-2B70-B0F9D32FD4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7CA-76F2-4B8B-AAB0-BAE22524F4CF}" type="datetimeFigureOut">
              <a:rPr lang="en-US" smtClean="0"/>
              <a:t>13/07/2024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6FCD9-83E6-4EFE-9077-03383C6BA6DD}" type="slidenum">
              <a:rPr lang="en-US" smtClean="0"/>
              <a:t>‹#›</a:t>
            </a:fld>
            <a:endParaRPr lang="en-US"/>
          </a:p>
        </p:txBody>
      </p:sp>
    </p:spTree>
    <p:extLst>
      <p:ext uri="{BB962C8B-B14F-4D97-AF65-F5344CB8AC3E}">
        <p14:creationId xmlns:p14="http://schemas.microsoft.com/office/powerpoint/2010/main" val="332523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95816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38516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43716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57442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77885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4429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962390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63294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19330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90627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p:txBody>
          <a:bodyPr/>
          <a:lstStyle/>
          <a:p>
            <a:fld id="{DB77A872-536B-4939-B515-8C7D92DB9A02}" type="datetimeFigureOut">
              <a:rPr lang="en-US" smtClean="0"/>
              <a:t>13/07/2024</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41104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923D543-F12A-EB75-AE10-6BAA09F5C4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00883E17-D739-81BA-D8DA-EFAE83E6A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4D1F3C7-6FD1-DD9F-129F-6BC898FDA9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956C22-07F6-204E-B8A6-F9BAA1E91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A872-536B-4939-B515-8C7D92DB9A02}" type="datetimeFigureOut">
              <a:rPr lang="en-US" smtClean="0"/>
              <a:t>13/07/2024</a:t>
            </a:fld>
            <a:endParaRPr lang="en-US"/>
          </a:p>
        </p:txBody>
      </p:sp>
      <p:sp>
        <p:nvSpPr>
          <p:cNvPr id="5" name="Chỗ dành sẵn cho Chân trang 4">
            <a:extLst>
              <a:ext uri="{FF2B5EF4-FFF2-40B4-BE49-F238E27FC236}">
                <a16:creationId xmlns:a16="http://schemas.microsoft.com/office/drawing/2014/main" id="{90FAFDAB-EB80-EAF5-368F-730E699BD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6962EDC7-C614-889F-8CD0-96A982659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CF69D-1F49-42B6-BC6A-C9B30525111F}" type="slidenum">
              <a:rPr lang="en-US" smtClean="0"/>
              <a:t>‹#›</a:t>
            </a:fld>
            <a:endParaRPr lang="en-US"/>
          </a:p>
        </p:txBody>
      </p:sp>
      <p:pic>
        <p:nvPicPr>
          <p:cNvPr id="9" name="Picture 8">
            <a:extLst>
              <a:ext uri="{FF2B5EF4-FFF2-40B4-BE49-F238E27FC236}">
                <a16:creationId xmlns:a16="http://schemas.microsoft.com/office/drawing/2014/main" id="{F4388D38-BF9C-817E-FF80-663AC2C792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07088" y="2036700"/>
            <a:ext cx="1961823" cy="1964594"/>
          </a:xfrm>
          <a:prstGeom prst="rect">
            <a:avLst/>
          </a:prstGeom>
        </p:spPr>
      </p:pic>
    </p:spTree>
    <p:extLst>
      <p:ext uri="{BB962C8B-B14F-4D97-AF65-F5344CB8AC3E}">
        <p14:creationId xmlns:p14="http://schemas.microsoft.com/office/powerpoint/2010/main" val="1463101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microsoft.com/office/2007/relationships/media" Target="../media/media2.mp3"/><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7.png"/><Relationship Id="rId2" Type="http://schemas.microsoft.com/office/2007/relationships/media" Target="../media/media1.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42.png"/><Relationship Id="rId5" Type="http://schemas.openxmlformats.org/officeDocument/2006/relationships/slideLayout" Target="../slideLayouts/slideLayout7.xml"/><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audio" Target="../media/media2.mp3"/><Relationship Id="rId9" Type="http://schemas.openxmlformats.org/officeDocument/2006/relationships/image" Target="../media/image40.png"/><Relationship Id="rId1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35F63-091F-D982-DBD8-598757E2E0E7}"/>
              </a:ext>
            </a:extLst>
          </p:cNvPr>
          <p:cNvPicPr>
            <a:picLocks noChangeAspect="1"/>
          </p:cNvPicPr>
          <p:nvPr/>
        </p:nvPicPr>
        <p:blipFill>
          <a:blip r:embed="rId3"/>
          <a:stretch>
            <a:fillRect/>
          </a:stretch>
        </p:blipFill>
        <p:spPr>
          <a:xfrm>
            <a:off x="810310" y="214879"/>
            <a:ext cx="10571380" cy="4023709"/>
          </a:xfrm>
          <a:prstGeom prst="rect">
            <a:avLst/>
          </a:prstGeom>
        </p:spPr>
      </p:pic>
    </p:spTree>
    <p:extLst>
      <p:ext uri="{BB962C8B-B14F-4D97-AF65-F5344CB8AC3E}">
        <p14:creationId xmlns:p14="http://schemas.microsoft.com/office/powerpoint/2010/main" val="231275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AC1D23E-6FFC-00FA-E45F-E2F694C4CF16}"/>
              </a:ext>
            </a:extLst>
          </p:cNvPr>
          <p:cNvSpPr txBox="1"/>
          <p:nvPr/>
        </p:nvSpPr>
        <p:spPr>
          <a:xfrm>
            <a:off x="1699802" y="965664"/>
            <a:ext cx="9696078" cy="1077218"/>
          </a:xfrm>
          <a:prstGeom prst="rect">
            <a:avLst/>
          </a:prstGeom>
          <a:noFill/>
        </p:spPr>
        <p:txBody>
          <a:bodyPr wrap="square" rtlCol="0">
            <a:spAutoFit/>
          </a:bodyPr>
          <a:lstStyle/>
          <a:p>
            <a:pPr lvl="0" algn="just"/>
            <a:r>
              <a:rPr lang="vi-VN" sz="3200" b="1">
                <a:solidFill>
                  <a:prstClr val="black"/>
                </a:solidFill>
                <a:latin typeface="Calibri" panose="020F0502020204030204" pitchFamily="34" charset="0"/>
                <a:cs typeface="Calibri" panose="020F0502020204030204" pitchFamily="34" charset="0"/>
              </a:rPr>
              <a:t>Em hãy gắn thẻ mô tả vai trò của sản phẩm công nghệ tương</a:t>
            </a:r>
            <a:r>
              <a:rPr lang="en-US" sz="3200" b="1">
                <a:solidFill>
                  <a:prstClr val="black"/>
                </a:solidFill>
                <a:latin typeface="Calibri" panose="020F0502020204030204" pitchFamily="34" charset="0"/>
                <a:cs typeface="Calibri" panose="020F0502020204030204" pitchFamily="34" charset="0"/>
              </a:rPr>
              <a:t> </a:t>
            </a:r>
            <a:r>
              <a:rPr lang="vi-VN" sz="3200" b="1">
                <a:solidFill>
                  <a:prstClr val="black"/>
                </a:solidFill>
                <a:latin typeface="Calibri" panose="020F0502020204030204" pitchFamily="34" charset="0"/>
                <a:cs typeface="Calibri" panose="020F0502020204030204" pitchFamily="34" charset="0"/>
              </a:rPr>
              <a:t>ứng với hình ảnh minh hoạ dưới đây.</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9">
            <a:extLst>
              <a:ext uri="{FF2B5EF4-FFF2-40B4-BE49-F238E27FC236}">
                <a16:creationId xmlns:a16="http://schemas.microsoft.com/office/drawing/2014/main" id="{8B228374-EABB-6F38-8FE5-7249A3CFC4E5}"/>
              </a:ext>
            </a:extLst>
          </p:cNvPr>
          <p:cNvPicPr>
            <a:picLocks noChangeAspect="1"/>
          </p:cNvPicPr>
          <p:nvPr/>
        </p:nvPicPr>
        <p:blipFill>
          <a:blip r:embed="rId4"/>
          <a:stretch>
            <a:fillRect/>
          </a:stretch>
        </p:blipFill>
        <p:spPr>
          <a:xfrm>
            <a:off x="996418" y="1093427"/>
            <a:ext cx="703384" cy="667527"/>
          </a:xfrm>
          <a:prstGeom prst="rect">
            <a:avLst/>
          </a:prstGeom>
        </p:spPr>
      </p:pic>
      <p:grpSp>
        <p:nvGrpSpPr>
          <p:cNvPr id="19" name="Nhóm 7">
            <a:extLst>
              <a:ext uri="{FF2B5EF4-FFF2-40B4-BE49-F238E27FC236}">
                <a16:creationId xmlns:a16="http://schemas.microsoft.com/office/drawing/2014/main" id="{DD10A9F7-3407-F9E3-6A6D-9FE82B5D036C}"/>
              </a:ext>
            </a:extLst>
          </p:cNvPr>
          <p:cNvGrpSpPr/>
          <p:nvPr/>
        </p:nvGrpSpPr>
        <p:grpSpPr>
          <a:xfrm>
            <a:off x="1054749" y="256939"/>
            <a:ext cx="586722" cy="667528"/>
            <a:chOff x="1169225" y="191222"/>
            <a:chExt cx="704966" cy="769441"/>
          </a:xfrm>
        </p:grpSpPr>
        <p:sp>
          <p:nvSpPr>
            <p:cNvPr id="20" name="Oval 22">
              <a:extLst>
                <a:ext uri="{FF2B5EF4-FFF2-40B4-BE49-F238E27FC236}">
                  <a16:creationId xmlns:a16="http://schemas.microsoft.com/office/drawing/2014/main" id="{AA6C0574-E878-31A4-8D48-40FAE7A1DF2E}"/>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 name="TextBox 23">
              <a:extLst>
                <a:ext uri="{FF2B5EF4-FFF2-40B4-BE49-F238E27FC236}">
                  <a16:creationId xmlns:a16="http://schemas.microsoft.com/office/drawing/2014/main" id="{1C8E03B2-7FA3-DFB7-E3A3-D699CE5BEACC}"/>
                </a:ext>
              </a:extLst>
            </p:cNvPr>
            <p:cNvSpPr txBox="1"/>
            <p:nvPr/>
          </p:nvSpPr>
          <p:spPr>
            <a:xfrm>
              <a:off x="1256512" y="191222"/>
              <a:ext cx="5565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2" name="TextBox 1">
            <a:extLst>
              <a:ext uri="{FF2B5EF4-FFF2-40B4-BE49-F238E27FC236}">
                <a16:creationId xmlns:a16="http://schemas.microsoft.com/office/drawing/2014/main" id="{59126C5F-1E16-B45C-E1E9-6363D833DA52}"/>
              </a:ext>
            </a:extLst>
          </p:cNvPr>
          <p:cNvSpPr txBox="1"/>
          <p:nvPr/>
        </p:nvSpPr>
        <p:spPr>
          <a:xfrm>
            <a:off x="1727765" y="257778"/>
            <a:ext cx="10253220" cy="584775"/>
          </a:xfrm>
          <a:prstGeom prst="rect">
            <a:avLst/>
          </a:prstGeom>
          <a:noFill/>
        </p:spPr>
        <p:txBody>
          <a:bodyPr wrap="square" rtlCol="0">
            <a:spAutoFit/>
          </a:bodyPr>
          <a:lstStyle/>
          <a:p>
            <a:pPr lvl="0">
              <a:defRPr/>
            </a:pPr>
            <a:r>
              <a:rPr lang="en-US" sz="3200" b="1">
                <a:solidFill>
                  <a:srgbClr val="FF0000"/>
                </a:solidFill>
              </a:rPr>
              <a:t>VAI TRÒ CỦA SẢN PHẨM CÔNG NGHỆ TRONG ĐỜI SỐNG</a:t>
            </a:r>
            <a:endParaRPr kumimoji="0" lang="en-US" sz="3200" b="1" i="0" u="none" strike="noStrike" kern="1200" cap="none" spc="0" normalizeH="0" baseline="0" noProof="0">
              <a:ln>
                <a:noFill/>
              </a:ln>
              <a:solidFill>
                <a:srgbClr val="FF0000"/>
              </a:solidFill>
              <a:effectLst/>
              <a:uLnTx/>
              <a:uFillTx/>
              <a:latin typeface="Calibri" panose="020F0502020204030204"/>
            </a:endParaRPr>
          </a:p>
        </p:txBody>
      </p:sp>
      <p:pic>
        <p:nvPicPr>
          <p:cNvPr id="6" name="Picture 5">
            <a:extLst>
              <a:ext uri="{FF2B5EF4-FFF2-40B4-BE49-F238E27FC236}">
                <a16:creationId xmlns:a16="http://schemas.microsoft.com/office/drawing/2014/main" id="{87DB41CE-CC49-8D5E-6251-FA2F9A4941AD}"/>
              </a:ext>
            </a:extLst>
          </p:cNvPr>
          <p:cNvPicPr>
            <a:picLocks noChangeAspect="1"/>
          </p:cNvPicPr>
          <p:nvPr/>
        </p:nvPicPr>
        <p:blipFill>
          <a:blip r:embed="rId5"/>
          <a:stretch>
            <a:fillRect/>
          </a:stretch>
        </p:blipFill>
        <p:spPr>
          <a:xfrm>
            <a:off x="1054750" y="1979458"/>
            <a:ext cx="4928200" cy="4576021"/>
          </a:xfrm>
          <a:prstGeom prst="rect">
            <a:avLst/>
          </a:prstGeom>
        </p:spPr>
      </p:pic>
      <p:pic>
        <p:nvPicPr>
          <p:cNvPr id="8" name="Picture 7">
            <a:extLst>
              <a:ext uri="{FF2B5EF4-FFF2-40B4-BE49-F238E27FC236}">
                <a16:creationId xmlns:a16="http://schemas.microsoft.com/office/drawing/2014/main" id="{B86F2366-A756-6998-C3D2-F95102CC08D4}"/>
              </a:ext>
            </a:extLst>
          </p:cNvPr>
          <p:cNvPicPr>
            <a:picLocks noChangeAspect="1"/>
          </p:cNvPicPr>
          <p:nvPr/>
        </p:nvPicPr>
        <p:blipFill>
          <a:blip r:embed="rId6"/>
          <a:stretch>
            <a:fillRect/>
          </a:stretch>
        </p:blipFill>
        <p:spPr>
          <a:xfrm>
            <a:off x="6414582" y="3052597"/>
            <a:ext cx="5139460" cy="2423228"/>
          </a:xfrm>
          <a:prstGeom prst="rect">
            <a:avLst/>
          </a:prstGeom>
        </p:spPr>
      </p:pic>
    </p:spTree>
    <p:extLst>
      <p:ext uri="{BB962C8B-B14F-4D97-AF65-F5344CB8AC3E}">
        <p14:creationId xmlns:p14="http://schemas.microsoft.com/office/powerpoint/2010/main" val="1774209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37"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7">
            <a:extLst>
              <a:ext uri="{FF2B5EF4-FFF2-40B4-BE49-F238E27FC236}">
                <a16:creationId xmlns:a16="http://schemas.microsoft.com/office/drawing/2014/main" id="{89C70736-D770-7206-D856-C5C0DEBF8ADA}"/>
              </a:ext>
            </a:extLst>
          </p:cNvPr>
          <p:cNvPicPr>
            <a:picLocks noChangeAspect="1"/>
          </p:cNvPicPr>
          <p:nvPr/>
        </p:nvPicPr>
        <p:blipFill>
          <a:blip r:embed="rId4"/>
          <a:stretch>
            <a:fillRect/>
          </a:stretch>
        </p:blipFill>
        <p:spPr>
          <a:xfrm>
            <a:off x="828732" y="1262920"/>
            <a:ext cx="6489813" cy="3726175"/>
          </a:xfrm>
          <a:prstGeom prst="rect">
            <a:avLst/>
          </a:prstGeom>
        </p:spPr>
      </p:pic>
      <p:sp>
        <p:nvSpPr>
          <p:cNvPr id="4" name="TextBox 67">
            <a:extLst>
              <a:ext uri="{FF2B5EF4-FFF2-40B4-BE49-F238E27FC236}">
                <a16:creationId xmlns:a16="http://schemas.microsoft.com/office/drawing/2014/main" id="{6E8DBE3F-EEC1-58B2-605D-409D1114DFE2}"/>
              </a:ext>
            </a:extLst>
          </p:cNvPr>
          <p:cNvSpPr txBox="1"/>
          <p:nvPr/>
        </p:nvSpPr>
        <p:spPr>
          <a:xfrm>
            <a:off x="6983164" y="1120676"/>
            <a:ext cx="3897906" cy="2308324"/>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rPr>
              <a:t>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rPr>
              <a:t>CHIA SẺ</a:t>
            </a:r>
            <a:endParaRPr kumimoji="0" lang="en-US" sz="7200" b="1" i="0" u="none" strike="noStrike" kern="1200" cap="none" spc="0" normalizeH="0" baseline="0" noProof="0" dirty="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endParaRPr>
          </a:p>
        </p:txBody>
      </p:sp>
      <p:sp>
        <p:nvSpPr>
          <p:cNvPr id="7" name="Hình chữ nhật: Góc Tròn 5">
            <a:extLst>
              <a:ext uri="{FF2B5EF4-FFF2-40B4-BE49-F238E27FC236}">
                <a16:creationId xmlns:a16="http://schemas.microsoft.com/office/drawing/2014/main" id="{FE3B893A-8ED0-0AE6-C6D6-13602B476CBD}"/>
              </a:ext>
            </a:extLst>
          </p:cNvPr>
          <p:cNvSpPr/>
          <p:nvPr/>
        </p:nvSpPr>
        <p:spPr>
          <a:xfrm>
            <a:off x="7958364" y="3473250"/>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Lắng nghe</a:t>
            </a:r>
          </a:p>
        </p:txBody>
      </p:sp>
      <p:sp>
        <p:nvSpPr>
          <p:cNvPr id="9" name="Hình chữ nhật: Góc Tròn 6">
            <a:extLst>
              <a:ext uri="{FF2B5EF4-FFF2-40B4-BE49-F238E27FC236}">
                <a16:creationId xmlns:a16="http://schemas.microsoft.com/office/drawing/2014/main" id="{48136AFA-E2F4-5670-C73B-5E9C60684CED}"/>
              </a:ext>
            </a:extLst>
          </p:cNvPr>
          <p:cNvSpPr/>
          <p:nvPr/>
        </p:nvSpPr>
        <p:spPr>
          <a:xfrm>
            <a:off x="7958364" y="4329110"/>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Nhận xét</a:t>
            </a:r>
          </a:p>
        </p:txBody>
      </p:sp>
      <p:sp>
        <p:nvSpPr>
          <p:cNvPr id="10" name="Hình chữ nhật: Góc Tròn 7">
            <a:extLst>
              <a:ext uri="{FF2B5EF4-FFF2-40B4-BE49-F238E27FC236}">
                <a16:creationId xmlns:a16="http://schemas.microsoft.com/office/drawing/2014/main" id="{C8E19518-04CE-204F-C67A-ABC70828EA84}"/>
              </a:ext>
            </a:extLst>
          </p:cNvPr>
          <p:cNvSpPr/>
          <p:nvPr/>
        </p:nvSpPr>
        <p:spPr>
          <a:xfrm>
            <a:off x="7958364" y="5192447"/>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Bổ sung</a:t>
            </a:r>
          </a:p>
        </p:txBody>
      </p:sp>
    </p:spTree>
    <p:extLst>
      <p:ext uri="{BB962C8B-B14F-4D97-AF65-F5344CB8AC3E}">
        <p14:creationId xmlns:p14="http://schemas.microsoft.com/office/powerpoint/2010/main" val="2930846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11" presetID="34" presetClass="emph" presetSubtype="0" fill="hold" grpId="0" nodeType="withEffect">
                                  <p:stCondLst>
                                    <p:cond delay="0"/>
                                  </p:stCondLst>
                                  <p:iterate type="lt">
                                    <p:tmPct val="10000"/>
                                  </p:iterate>
                                  <p:childTnLst>
                                    <p:animMotion origin="layout" path="M -2.08333E-6 -2.96296E-6 L -2.08333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grpSp>
        <p:nvGrpSpPr>
          <p:cNvPr id="16" name="Group 15">
            <a:extLst>
              <a:ext uri="{FF2B5EF4-FFF2-40B4-BE49-F238E27FC236}">
                <a16:creationId xmlns:a16="http://schemas.microsoft.com/office/drawing/2014/main" id="{C39B08C1-EFFB-63D7-A3EF-40A435D70EFA}"/>
              </a:ext>
            </a:extLst>
          </p:cNvPr>
          <p:cNvGrpSpPr/>
          <p:nvPr/>
        </p:nvGrpSpPr>
        <p:grpSpPr>
          <a:xfrm>
            <a:off x="1312136" y="582934"/>
            <a:ext cx="10049740" cy="1255046"/>
            <a:chOff x="-556578" y="2657820"/>
            <a:chExt cx="6175199" cy="771180"/>
          </a:xfrm>
        </p:grpSpPr>
        <p:sp>
          <p:nvSpPr>
            <p:cNvPr id="10" name="Rectangle: Top Corners Rounded 9">
              <a:extLst>
                <a:ext uri="{FF2B5EF4-FFF2-40B4-BE49-F238E27FC236}">
                  <a16:creationId xmlns:a16="http://schemas.microsoft.com/office/drawing/2014/main" id="{49346823-BFC2-271E-E3DD-59CF63BF0E38}"/>
                </a:ext>
              </a:extLst>
            </p:cNvPr>
            <p:cNvSpPr/>
            <p:nvPr/>
          </p:nvSpPr>
          <p:spPr>
            <a:xfrm>
              <a:off x="-556578" y="2667000"/>
              <a:ext cx="6150873" cy="762000"/>
            </a:xfrm>
            <a:prstGeom prst="round2SameRect">
              <a:avLst/>
            </a:prstGeom>
            <a:solidFill>
              <a:srgbClr val="FFDB87"/>
            </a:solidFill>
            <a:ln>
              <a:solidFill>
                <a:srgbClr val="FFD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ectangle: Top Corners Rounded 11">
              <a:extLst>
                <a:ext uri="{FF2B5EF4-FFF2-40B4-BE49-F238E27FC236}">
                  <a16:creationId xmlns:a16="http://schemas.microsoft.com/office/drawing/2014/main" id="{60113B0A-674B-24B8-19D9-92435FF40847}"/>
                </a:ext>
              </a:extLst>
            </p:cNvPr>
            <p:cNvSpPr/>
            <p:nvPr/>
          </p:nvSpPr>
          <p:spPr>
            <a:xfrm>
              <a:off x="-556577" y="2967171"/>
              <a:ext cx="5966778" cy="461829"/>
            </a:xfrm>
            <a:prstGeom prst="round2Same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TextBox 13">
              <a:extLst>
                <a:ext uri="{FF2B5EF4-FFF2-40B4-BE49-F238E27FC236}">
                  <a16:creationId xmlns:a16="http://schemas.microsoft.com/office/drawing/2014/main" id="{64FC59C8-1661-3BF0-3832-A3B957B01F10}"/>
                </a:ext>
              </a:extLst>
            </p:cNvPr>
            <p:cNvSpPr txBox="1"/>
            <p:nvPr/>
          </p:nvSpPr>
          <p:spPr>
            <a:xfrm>
              <a:off x="-432766" y="2657820"/>
              <a:ext cx="1111631" cy="359323"/>
            </a:xfrm>
            <a:prstGeom prst="rect">
              <a:avLst/>
            </a:prstGeom>
            <a:noFill/>
            <a:ln>
              <a:noFill/>
            </a:ln>
          </p:spPr>
          <p:txBody>
            <a:bodyPr wrap="square" rtlCol="0">
              <a:spAutoFit/>
            </a:bodyPr>
            <a:lstStyle/>
            <a:p>
              <a:r>
                <a:rPr lang="en-US" sz="3200">
                  <a:solidFill>
                    <a:srgbClr val="002060"/>
                  </a:solidFill>
                </a:rPr>
                <a:t>Thẻ 1</a:t>
              </a:r>
            </a:p>
          </p:txBody>
        </p:sp>
        <p:sp>
          <p:nvSpPr>
            <p:cNvPr id="15" name="TextBox 14">
              <a:extLst>
                <a:ext uri="{FF2B5EF4-FFF2-40B4-BE49-F238E27FC236}">
                  <a16:creationId xmlns:a16="http://schemas.microsoft.com/office/drawing/2014/main" id="{91F7F02D-8E71-CFF7-9A64-724882499375}"/>
                </a:ext>
              </a:extLst>
            </p:cNvPr>
            <p:cNvSpPr txBox="1"/>
            <p:nvPr/>
          </p:nvSpPr>
          <p:spPr>
            <a:xfrm>
              <a:off x="-432766" y="3026323"/>
              <a:ext cx="6051387" cy="359323"/>
            </a:xfrm>
            <a:prstGeom prst="rect">
              <a:avLst/>
            </a:prstGeom>
            <a:noFill/>
            <a:ln>
              <a:noFill/>
            </a:ln>
          </p:spPr>
          <p:txBody>
            <a:bodyPr wrap="square" rtlCol="0">
              <a:spAutoFit/>
            </a:bodyPr>
            <a:lstStyle/>
            <a:p>
              <a:r>
                <a:rPr lang="en-US" sz="3200">
                  <a:solidFill>
                    <a:srgbClr val="002060"/>
                  </a:solidFill>
                </a:rPr>
                <a:t>Một sản phẩm công nghệ giúp chúng ta đi lại thuận tiện.</a:t>
              </a:r>
            </a:p>
          </p:txBody>
        </p:sp>
      </p:grpSp>
      <p:sp>
        <p:nvSpPr>
          <p:cNvPr id="42" name="Rectangle 41">
            <a:extLst>
              <a:ext uri="{FF2B5EF4-FFF2-40B4-BE49-F238E27FC236}">
                <a16:creationId xmlns:a16="http://schemas.microsoft.com/office/drawing/2014/main" id="{7EAAFE1E-3497-3BBC-E1D9-55EB79EBB27F}"/>
              </a:ext>
            </a:extLst>
          </p:cNvPr>
          <p:cNvSpPr/>
          <p:nvPr/>
        </p:nvSpPr>
        <p:spPr>
          <a:xfrm>
            <a:off x="1727200" y="4160112"/>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010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sp>
        <p:nvSpPr>
          <p:cNvPr id="42" name="Rectangle 41">
            <a:extLst>
              <a:ext uri="{FF2B5EF4-FFF2-40B4-BE49-F238E27FC236}">
                <a16:creationId xmlns:a16="http://schemas.microsoft.com/office/drawing/2014/main" id="{7EAAFE1E-3497-3BBC-E1D9-55EB79EBB27F}"/>
              </a:ext>
            </a:extLst>
          </p:cNvPr>
          <p:cNvSpPr/>
          <p:nvPr/>
        </p:nvSpPr>
        <p:spPr>
          <a:xfrm>
            <a:off x="4555096" y="2175193"/>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F2716B1-8644-59D5-90A4-5F97F11B3187}"/>
              </a:ext>
            </a:extLst>
          </p:cNvPr>
          <p:cNvPicPr>
            <a:picLocks noChangeAspect="1"/>
          </p:cNvPicPr>
          <p:nvPr/>
        </p:nvPicPr>
        <p:blipFill>
          <a:blip r:embed="rId4"/>
          <a:stretch>
            <a:fillRect/>
          </a:stretch>
        </p:blipFill>
        <p:spPr>
          <a:xfrm>
            <a:off x="1513632" y="420706"/>
            <a:ext cx="8978162" cy="1624453"/>
          </a:xfrm>
          <a:prstGeom prst="rect">
            <a:avLst/>
          </a:prstGeom>
        </p:spPr>
      </p:pic>
    </p:spTree>
    <p:extLst>
      <p:ext uri="{BB962C8B-B14F-4D97-AF65-F5344CB8AC3E}">
        <p14:creationId xmlns:p14="http://schemas.microsoft.com/office/powerpoint/2010/main" val="3389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sp>
        <p:nvSpPr>
          <p:cNvPr id="42" name="Rectangle 41">
            <a:extLst>
              <a:ext uri="{FF2B5EF4-FFF2-40B4-BE49-F238E27FC236}">
                <a16:creationId xmlns:a16="http://schemas.microsoft.com/office/drawing/2014/main" id="{7EAAFE1E-3497-3BBC-E1D9-55EB79EBB27F}"/>
              </a:ext>
            </a:extLst>
          </p:cNvPr>
          <p:cNvSpPr/>
          <p:nvPr/>
        </p:nvSpPr>
        <p:spPr>
          <a:xfrm>
            <a:off x="7472468" y="4160112"/>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BD1CA6-8AF4-089A-061F-0FE23AF6432F}"/>
              </a:ext>
            </a:extLst>
          </p:cNvPr>
          <p:cNvPicPr>
            <a:picLocks noChangeAspect="1"/>
          </p:cNvPicPr>
          <p:nvPr/>
        </p:nvPicPr>
        <p:blipFill>
          <a:blip r:embed="rId4"/>
          <a:stretch>
            <a:fillRect/>
          </a:stretch>
        </p:blipFill>
        <p:spPr>
          <a:xfrm>
            <a:off x="1627253" y="417009"/>
            <a:ext cx="9051115" cy="1628150"/>
          </a:xfrm>
          <a:prstGeom prst="rect">
            <a:avLst/>
          </a:prstGeom>
        </p:spPr>
      </p:pic>
    </p:spTree>
    <p:extLst>
      <p:ext uri="{BB962C8B-B14F-4D97-AF65-F5344CB8AC3E}">
        <p14:creationId xmlns:p14="http://schemas.microsoft.com/office/powerpoint/2010/main" val="272930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sp>
        <p:nvSpPr>
          <p:cNvPr id="42" name="Rectangle 41">
            <a:extLst>
              <a:ext uri="{FF2B5EF4-FFF2-40B4-BE49-F238E27FC236}">
                <a16:creationId xmlns:a16="http://schemas.microsoft.com/office/drawing/2014/main" id="{7EAAFE1E-3497-3BBC-E1D9-55EB79EBB27F}"/>
              </a:ext>
            </a:extLst>
          </p:cNvPr>
          <p:cNvSpPr/>
          <p:nvPr/>
        </p:nvSpPr>
        <p:spPr>
          <a:xfrm>
            <a:off x="4555096" y="4160112"/>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4D91C8D-2C12-D36A-C200-9EBCB38E2E65}"/>
              </a:ext>
            </a:extLst>
          </p:cNvPr>
          <p:cNvPicPr>
            <a:picLocks noChangeAspect="1"/>
          </p:cNvPicPr>
          <p:nvPr/>
        </p:nvPicPr>
        <p:blipFill>
          <a:blip r:embed="rId4"/>
          <a:stretch>
            <a:fillRect/>
          </a:stretch>
        </p:blipFill>
        <p:spPr>
          <a:xfrm>
            <a:off x="1513632" y="420706"/>
            <a:ext cx="8847157" cy="1624453"/>
          </a:xfrm>
          <a:prstGeom prst="rect">
            <a:avLst/>
          </a:prstGeom>
        </p:spPr>
      </p:pic>
    </p:spTree>
    <p:extLst>
      <p:ext uri="{BB962C8B-B14F-4D97-AF65-F5344CB8AC3E}">
        <p14:creationId xmlns:p14="http://schemas.microsoft.com/office/powerpoint/2010/main" val="136578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sp>
        <p:nvSpPr>
          <p:cNvPr id="42" name="Rectangle 41">
            <a:extLst>
              <a:ext uri="{FF2B5EF4-FFF2-40B4-BE49-F238E27FC236}">
                <a16:creationId xmlns:a16="http://schemas.microsoft.com/office/drawing/2014/main" id="{7EAAFE1E-3497-3BBC-E1D9-55EB79EBB27F}"/>
              </a:ext>
            </a:extLst>
          </p:cNvPr>
          <p:cNvSpPr/>
          <p:nvPr/>
        </p:nvSpPr>
        <p:spPr>
          <a:xfrm>
            <a:off x="7523991" y="2189708"/>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66414C-06DA-7D9F-C3C8-D2F675FF387F}"/>
              </a:ext>
            </a:extLst>
          </p:cNvPr>
          <p:cNvPicPr>
            <a:picLocks noChangeAspect="1"/>
          </p:cNvPicPr>
          <p:nvPr/>
        </p:nvPicPr>
        <p:blipFill>
          <a:blip r:embed="rId4"/>
          <a:stretch>
            <a:fillRect/>
          </a:stretch>
        </p:blipFill>
        <p:spPr>
          <a:xfrm>
            <a:off x="1759879" y="426748"/>
            <a:ext cx="9105999" cy="1600067"/>
          </a:xfrm>
          <a:prstGeom prst="rect">
            <a:avLst/>
          </a:prstGeom>
        </p:spPr>
      </p:pic>
    </p:spTree>
    <p:extLst>
      <p:ext uri="{BB962C8B-B14F-4D97-AF65-F5344CB8AC3E}">
        <p14:creationId xmlns:p14="http://schemas.microsoft.com/office/powerpoint/2010/main" val="27628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4825CC6-0E34-E953-4A6B-1072209A6C40}"/>
              </a:ext>
            </a:extLst>
          </p:cNvPr>
          <p:cNvPicPr>
            <a:picLocks noChangeAspect="1"/>
          </p:cNvPicPr>
          <p:nvPr/>
        </p:nvPicPr>
        <p:blipFill>
          <a:blip r:embed="rId3"/>
          <a:stretch>
            <a:fillRect/>
          </a:stretch>
        </p:blipFill>
        <p:spPr>
          <a:xfrm>
            <a:off x="1513632" y="2045159"/>
            <a:ext cx="8971273" cy="4229907"/>
          </a:xfrm>
          <a:prstGeom prst="rect">
            <a:avLst/>
          </a:prstGeom>
        </p:spPr>
      </p:pic>
      <p:sp>
        <p:nvSpPr>
          <p:cNvPr id="42" name="Rectangle 41">
            <a:extLst>
              <a:ext uri="{FF2B5EF4-FFF2-40B4-BE49-F238E27FC236}">
                <a16:creationId xmlns:a16="http://schemas.microsoft.com/office/drawing/2014/main" id="{7EAAFE1E-3497-3BBC-E1D9-55EB79EBB27F}"/>
              </a:ext>
            </a:extLst>
          </p:cNvPr>
          <p:cNvSpPr/>
          <p:nvPr/>
        </p:nvSpPr>
        <p:spPr>
          <a:xfrm>
            <a:off x="1707095" y="2209710"/>
            <a:ext cx="2888343" cy="19504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4800EB-EC00-A490-F850-DD0C05563281}"/>
              </a:ext>
            </a:extLst>
          </p:cNvPr>
          <p:cNvPicPr>
            <a:picLocks noChangeAspect="1"/>
          </p:cNvPicPr>
          <p:nvPr/>
        </p:nvPicPr>
        <p:blipFill>
          <a:blip r:embed="rId4"/>
          <a:stretch>
            <a:fillRect/>
          </a:stretch>
        </p:blipFill>
        <p:spPr>
          <a:xfrm>
            <a:off x="1513632" y="361390"/>
            <a:ext cx="9479337" cy="1683769"/>
          </a:xfrm>
          <a:prstGeom prst="rect">
            <a:avLst/>
          </a:prstGeom>
        </p:spPr>
      </p:pic>
    </p:spTree>
    <p:extLst>
      <p:ext uri="{BB962C8B-B14F-4D97-AF65-F5344CB8AC3E}">
        <p14:creationId xmlns:p14="http://schemas.microsoft.com/office/powerpoint/2010/main" val="283259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7DB41CE-CC49-8D5E-6251-FA2F9A4941AD}"/>
              </a:ext>
            </a:extLst>
          </p:cNvPr>
          <p:cNvPicPr>
            <a:picLocks noChangeAspect="1"/>
          </p:cNvPicPr>
          <p:nvPr/>
        </p:nvPicPr>
        <p:blipFill>
          <a:blip r:embed="rId3"/>
          <a:stretch>
            <a:fillRect/>
          </a:stretch>
        </p:blipFill>
        <p:spPr>
          <a:xfrm>
            <a:off x="1794978" y="316321"/>
            <a:ext cx="6651444" cy="6176119"/>
          </a:xfrm>
          <a:prstGeom prst="rect">
            <a:avLst/>
          </a:prstGeom>
        </p:spPr>
      </p:pic>
      <p:pic>
        <p:nvPicPr>
          <p:cNvPr id="8" name="Picture 7">
            <a:extLst>
              <a:ext uri="{FF2B5EF4-FFF2-40B4-BE49-F238E27FC236}">
                <a16:creationId xmlns:a16="http://schemas.microsoft.com/office/drawing/2014/main" id="{B86F2366-A756-6998-C3D2-F95102CC08D4}"/>
              </a:ext>
            </a:extLst>
          </p:cNvPr>
          <p:cNvPicPr>
            <a:picLocks noChangeAspect="1"/>
          </p:cNvPicPr>
          <p:nvPr/>
        </p:nvPicPr>
        <p:blipFill rotWithShape="1">
          <a:blip r:embed="rId4"/>
          <a:srcRect l="1439" t="1009" r="65519" b="48677"/>
          <a:stretch/>
        </p:blipFill>
        <p:spPr>
          <a:xfrm>
            <a:off x="8672294" y="5592410"/>
            <a:ext cx="1003496" cy="720458"/>
          </a:xfrm>
          <a:prstGeom prst="rect">
            <a:avLst/>
          </a:prstGeom>
        </p:spPr>
      </p:pic>
      <p:pic>
        <p:nvPicPr>
          <p:cNvPr id="4" name="Picture 3">
            <a:extLst>
              <a:ext uri="{FF2B5EF4-FFF2-40B4-BE49-F238E27FC236}">
                <a16:creationId xmlns:a16="http://schemas.microsoft.com/office/drawing/2014/main" id="{EBEB087D-44B0-517A-E253-38DCEC902E8B}"/>
              </a:ext>
            </a:extLst>
          </p:cNvPr>
          <p:cNvPicPr>
            <a:picLocks noChangeAspect="1"/>
          </p:cNvPicPr>
          <p:nvPr/>
        </p:nvPicPr>
        <p:blipFill rotWithShape="1">
          <a:blip r:embed="rId4"/>
          <a:srcRect l="66958" t="-979" b="50665"/>
          <a:stretch/>
        </p:blipFill>
        <p:spPr>
          <a:xfrm>
            <a:off x="8672294" y="4583556"/>
            <a:ext cx="1003496" cy="720458"/>
          </a:xfrm>
          <a:prstGeom prst="rect">
            <a:avLst/>
          </a:prstGeom>
        </p:spPr>
      </p:pic>
      <p:pic>
        <p:nvPicPr>
          <p:cNvPr id="7" name="Picture 6">
            <a:extLst>
              <a:ext uri="{FF2B5EF4-FFF2-40B4-BE49-F238E27FC236}">
                <a16:creationId xmlns:a16="http://schemas.microsoft.com/office/drawing/2014/main" id="{721004BB-F6A6-10A7-16A0-24425E361824}"/>
              </a:ext>
            </a:extLst>
          </p:cNvPr>
          <p:cNvPicPr>
            <a:picLocks noChangeAspect="1"/>
          </p:cNvPicPr>
          <p:nvPr/>
        </p:nvPicPr>
        <p:blipFill rotWithShape="1">
          <a:blip r:embed="rId4"/>
          <a:srcRect l="35071" t="45831" r="31887" b="3855"/>
          <a:stretch/>
        </p:blipFill>
        <p:spPr>
          <a:xfrm>
            <a:off x="8672294" y="3574702"/>
            <a:ext cx="1003496" cy="720458"/>
          </a:xfrm>
          <a:prstGeom prst="rect">
            <a:avLst/>
          </a:prstGeom>
        </p:spPr>
      </p:pic>
      <p:pic>
        <p:nvPicPr>
          <p:cNvPr id="9" name="Picture 8">
            <a:extLst>
              <a:ext uri="{FF2B5EF4-FFF2-40B4-BE49-F238E27FC236}">
                <a16:creationId xmlns:a16="http://schemas.microsoft.com/office/drawing/2014/main" id="{30109C2F-F89A-77DA-0A9D-6850EEB4F75E}"/>
              </a:ext>
            </a:extLst>
          </p:cNvPr>
          <p:cNvPicPr>
            <a:picLocks noChangeAspect="1"/>
          </p:cNvPicPr>
          <p:nvPr/>
        </p:nvPicPr>
        <p:blipFill rotWithShape="1">
          <a:blip r:embed="rId4"/>
          <a:srcRect l="66513" t="48872" r="445" b="814"/>
          <a:stretch/>
        </p:blipFill>
        <p:spPr>
          <a:xfrm>
            <a:off x="8658793" y="2349817"/>
            <a:ext cx="1003496" cy="720458"/>
          </a:xfrm>
          <a:prstGeom prst="rect">
            <a:avLst/>
          </a:prstGeom>
        </p:spPr>
      </p:pic>
      <p:pic>
        <p:nvPicPr>
          <p:cNvPr id="10" name="Picture 9">
            <a:extLst>
              <a:ext uri="{FF2B5EF4-FFF2-40B4-BE49-F238E27FC236}">
                <a16:creationId xmlns:a16="http://schemas.microsoft.com/office/drawing/2014/main" id="{CC0C1A18-FA36-1109-FFAA-BE4AEC3DA155}"/>
              </a:ext>
            </a:extLst>
          </p:cNvPr>
          <p:cNvPicPr>
            <a:picLocks noChangeAspect="1"/>
          </p:cNvPicPr>
          <p:nvPr/>
        </p:nvPicPr>
        <p:blipFill rotWithShape="1">
          <a:blip r:embed="rId4"/>
          <a:srcRect l="35449" t="-477" r="31509" b="50163"/>
          <a:stretch/>
        </p:blipFill>
        <p:spPr>
          <a:xfrm>
            <a:off x="8557193" y="1340963"/>
            <a:ext cx="1003496" cy="720458"/>
          </a:xfrm>
          <a:prstGeom prst="rect">
            <a:avLst/>
          </a:prstGeom>
        </p:spPr>
      </p:pic>
      <p:pic>
        <p:nvPicPr>
          <p:cNvPr id="11" name="Picture 10">
            <a:extLst>
              <a:ext uri="{FF2B5EF4-FFF2-40B4-BE49-F238E27FC236}">
                <a16:creationId xmlns:a16="http://schemas.microsoft.com/office/drawing/2014/main" id="{370199F1-7F1E-357C-C30F-B9C2003F67F4}"/>
              </a:ext>
            </a:extLst>
          </p:cNvPr>
          <p:cNvPicPr>
            <a:picLocks noChangeAspect="1"/>
          </p:cNvPicPr>
          <p:nvPr/>
        </p:nvPicPr>
        <p:blipFill rotWithShape="1">
          <a:blip r:embed="rId4"/>
          <a:srcRect l="889" t="47523" r="66069" b="2163"/>
          <a:stretch/>
        </p:blipFill>
        <p:spPr>
          <a:xfrm>
            <a:off x="8557193" y="389383"/>
            <a:ext cx="1003496" cy="720458"/>
          </a:xfrm>
          <a:prstGeom prst="rect">
            <a:avLst/>
          </a:prstGeom>
        </p:spPr>
      </p:pic>
    </p:spTree>
    <p:extLst>
      <p:ext uri="{BB962C8B-B14F-4D97-AF65-F5344CB8AC3E}">
        <p14:creationId xmlns:p14="http://schemas.microsoft.com/office/powerpoint/2010/main" val="41439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7" name="Hình chữ nhật: Góc Tròn 16">
            <a:extLst>
              <a:ext uri="{FF2B5EF4-FFF2-40B4-BE49-F238E27FC236}">
                <a16:creationId xmlns:a16="http://schemas.microsoft.com/office/drawing/2014/main" id="{E02D976C-05C4-6E7B-A9A0-6889CA6FC186}"/>
              </a:ext>
            </a:extLst>
          </p:cNvPr>
          <p:cNvSpPr/>
          <p:nvPr/>
        </p:nvSpPr>
        <p:spPr>
          <a:xfrm>
            <a:off x="463825" y="1908313"/>
            <a:ext cx="11034683" cy="3278284"/>
          </a:xfrm>
          <a:prstGeom prst="roundRect">
            <a:avLst/>
          </a:prstGeom>
          <a:solidFill>
            <a:schemeClr val="bg1"/>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ộp Văn bản 22">
            <a:extLst>
              <a:ext uri="{FF2B5EF4-FFF2-40B4-BE49-F238E27FC236}">
                <a16:creationId xmlns:a16="http://schemas.microsoft.com/office/drawing/2014/main" id="{107D6E96-B581-C401-C652-10D4B9536362}"/>
              </a:ext>
            </a:extLst>
          </p:cNvPr>
          <p:cNvSpPr txBox="1"/>
          <p:nvPr/>
        </p:nvSpPr>
        <p:spPr>
          <a:xfrm>
            <a:off x="744680" y="2129104"/>
            <a:ext cx="10472971" cy="2800767"/>
          </a:xfrm>
          <a:prstGeom prst="rect">
            <a:avLst/>
          </a:prstGeom>
          <a:noFill/>
        </p:spPr>
        <p:txBody>
          <a:bodyPr wrap="square">
            <a:spAutoFit/>
          </a:bodyPr>
          <a:lstStyle/>
          <a:p>
            <a:pPr lvl="0" algn="just"/>
            <a:r>
              <a:rPr lang="vi-VN" sz="4400">
                <a:solidFill>
                  <a:prstClr val="black"/>
                </a:solidFill>
                <a:latin typeface="Calibri" panose="020F0502020204030204" pitchFamily="34" charset="0"/>
                <a:cs typeface="Calibri" panose="020F0502020204030204" pitchFamily="34" charset="0"/>
              </a:rPr>
              <a:t>Các sản phẩm công nghệ làm cho đời sống của con người trở nên tiện nghi và thoải mái hơn; giúp gia tăng năng suất lao động, nâng cao chất lượng và giảm giá thành sản phẩm.</a:t>
            </a:r>
            <a:endParaRPr kumimoji="0" lang="en-US" sz="4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1E61EB2-F4FB-CBBA-2498-78C918A1DC7D}"/>
              </a:ext>
            </a:extLst>
          </p:cNvPr>
          <p:cNvPicPr>
            <a:picLocks noChangeAspect="1"/>
          </p:cNvPicPr>
          <p:nvPr/>
        </p:nvPicPr>
        <p:blipFill>
          <a:blip r:embed="rId3"/>
          <a:stretch>
            <a:fillRect/>
          </a:stretch>
        </p:blipFill>
        <p:spPr>
          <a:xfrm>
            <a:off x="579641" y="39414"/>
            <a:ext cx="10803048" cy="2901948"/>
          </a:xfrm>
          <a:prstGeom prst="rect">
            <a:avLst/>
          </a:prstGeom>
        </p:spPr>
      </p:pic>
    </p:spTree>
    <p:extLst>
      <p:ext uri="{BB962C8B-B14F-4D97-AF65-F5344CB8AC3E}">
        <p14:creationId xmlns:p14="http://schemas.microsoft.com/office/powerpoint/2010/main" val="180805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10000"/>
          </a:stretch>
        </a:blipFill>
        <a:effectLst/>
      </p:bgPr>
    </p:bg>
    <p:spTree>
      <p:nvGrpSpPr>
        <p:cNvPr id="1" name=""/>
        <p:cNvGrpSpPr/>
        <p:nvPr/>
      </p:nvGrpSpPr>
      <p:grpSpPr>
        <a:xfrm>
          <a:off x="0" y="0"/>
          <a:ext cx="0" cy="0"/>
          <a:chOff x="0" y="0"/>
          <a:chExt cx="0" cy="0"/>
        </a:xfrm>
      </p:grpSpPr>
      <p:sp>
        <p:nvSpPr>
          <p:cNvPr id="14" name="TextBox 6">
            <a:extLst>
              <a:ext uri="{FF2B5EF4-FFF2-40B4-BE49-F238E27FC236}">
                <a16:creationId xmlns:a16="http://schemas.microsoft.com/office/drawing/2014/main" id="{73E97CC1-2B65-BBAB-1C44-7B73B4872CEB}"/>
              </a:ext>
            </a:extLst>
          </p:cNvPr>
          <p:cNvSpPr txBox="1"/>
          <p:nvPr/>
        </p:nvSpPr>
        <p:spPr>
          <a:xfrm>
            <a:off x="2449399" y="1200271"/>
            <a:ext cx="729320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90500">
                  <a:solidFill>
                    <a:prstClr val="white"/>
                  </a:solidFill>
                </a:ln>
                <a:solidFill>
                  <a:prstClr val="white"/>
                </a:solidFill>
                <a:effectLst/>
                <a:uLnTx/>
                <a:uFillTx/>
                <a:latin typeface="UTM Edwardian" panose="02040603050506020204" pitchFamily="18" charset="0"/>
                <a:ea typeface="+mn-ea"/>
                <a:cs typeface="+mn-cs"/>
              </a:rPr>
              <a:t>Thứ … ngày … tháng … năm …</a:t>
            </a:r>
            <a:endParaRPr kumimoji="0" lang="vi-VN" sz="4800" b="0" i="0" u="none" strike="noStrike" kern="1200" cap="none" spc="0" normalizeH="0" baseline="0" noProof="0">
              <a:ln w="190500">
                <a:solidFill>
                  <a:prstClr val="white"/>
                </a:solidFill>
              </a:ln>
              <a:solidFill>
                <a:prstClr val="white"/>
              </a:solidFill>
              <a:effectLst/>
              <a:uLnTx/>
              <a:uFillTx/>
              <a:latin typeface="Arial" panose="020B0604020202020204" pitchFamily="34" charset="0"/>
              <a:ea typeface="+mn-ea"/>
              <a:cs typeface="+mn-cs"/>
            </a:endParaRPr>
          </a:p>
        </p:txBody>
      </p:sp>
      <p:sp>
        <p:nvSpPr>
          <p:cNvPr id="28" name="TextBox 6">
            <a:extLst>
              <a:ext uri="{FF2B5EF4-FFF2-40B4-BE49-F238E27FC236}">
                <a16:creationId xmlns:a16="http://schemas.microsoft.com/office/drawing/2014/main" id="{1F8B8BAC-D3BD-3DA4-64A6-E819DBCB542C}"/>
              </a:ext>
            </a:extLst>
          </p:cNvPr>
          <p:cNvSpPr txBox="1"/>
          <p:nvPr/>
        </p:nvSpPr>
        <p:spPr>
          <a:xfrm>
            <a:off x="2290069" y="1183479"/>
            <a:ext cx="729320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UTM Edwardian" panose="02040603050506020204" pitchFamily="18" charset="0"/>
                <a:ea typeface="+mn-ea"/>
                <a:cs typeface="+mn-cs"/>
              </a:rPr>
              <a:t>Thứ … ngày … tháng … năm …</a:t>
            </a:r>
            <a:endPar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351A49-D09A-96A0-698F-70C3F3CFCC26}"/>
              </a:ext>
            </a:extLst>
          </p:cNvPr>
          <p:cNvPicPr>
            <a:picLocks noChangeAspect="1"/>
          </p:cNvPicPr>
          <p:nvPr/>
        </p:nvPicPr>
        <p:blipFill>
          <a:blip r:embed="rId3"/>
          <a:stretch>
            <a:fillRect/>
          </a:stretch>
        </p:blipFill>
        <p:spPr>
          <a:xfrm>
            <a:off x="988807" y="1812804"/>
            <a:ext cx="8913124" cy="4584589"/>
          </a:xfrm>
          <a:prstGeom prst="rect">
            <a:avLst/>
          </a:prstGeom>
        </p:spPr>
      </p:pic>
    </p:spTree>
    <p:extLst>
      <p:ext uri="{BB962C8B-B14F-4D97-AF65-F5344CB8AC3E}">
        <p14:creationId xmlns:p14="http://schemas.microsoft.com/office/powerpoint/2010/main" val="261440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350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350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A3BB48-5DBF-5A6C-84CF-842AEF8B7587}"/>
              </a:ext>
            </a:extLst>
          </p:cNvPr>
          <p:cNvPicPr>
            <a:picLocks noChangeAspect="1"/>
          </p:cNvPicPr>
          <p:nvPr/>
        </p:nvPicPr>
        <p:blipFill rotWithShape="1">
          <a:blip r:embed="rId3">
            <a:extLst>
              <a:ext uri="{28A0092B-C50C-407E-A947-70E740481C1C}">
                <a14:useLocalDpi xmlns:a14="http://schemas.microsoft.com/office/drawing/2010/main" val="0"/>
              </a:ext>
            </a:extLst>
          </a:blip>
          <a:srcRect l="10260" t="15476" r="8427" b="44286"/>
          <a:stretch/>
        </p:blipFill>
        <p:spPr>
          <a:xfrm>
            <a:off x="1914922" y="1485901"/>
            <a:ext cx="8362155" cy="5029200"/>
          </a:xfrm>
          <a:prstGeom prst="rect">
            <a:avLst/>
          </a:prstGeom>
        </p:spPr>
      </p:pic>
      <p:sp>
        <p:nvSpPr>
          <p:cNvPr id="5" name="Hình chữ nhật: Góc Tròn 16">
            <a:extLst>
              <a:ext uri="{FF2B5EF4-FFF2-40B4-BE49-F238E27FC236}">
                <a16:creationId xmlns:a16="http://schemas.microsoft.com/office/drawing/2014/main" id="{13B824CB-65B9-1119-4F7B-EAE44C200B10}"/>
              </a:ext>
            </a:extLst>
          </p:cNvPr>
          <p:cNvSpPr/>
          <p:nvPr/>
        </p:nvSpPr>
        <p:spPr>
          <a:xfrm>
            <a:off x="2504897" y="359797"/>
            <a:ext cx="7439203" cy="1015322"/>
          </a:xfrm>
          <a:prstGeom prst="roundRect">
            <a:avLst/>
          </a:prstGeom>
          <a:solidFill>
            <a:schemeClr val="bg1"/>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C</a:t>
            </a:r>
            <a:r>
              <a:rPr lang="en-US" sz="3200" b="1">
                <a:solidFill>
                  <a:srgbClr val="0070C0"/>
                </a:solidFill>
                <a:latin typeface="Arial" panose="020B0604020202020204" pitchFamily="34" charset="0"/>
                <a:cs typeface="Arial" panose="020B0604020202020204" pitchFamily="34" charset="0"/>
              </a:rPr>
              <a:t>ÔNG NGHỆ CÓ VAI TRÒ QUAN TRỌNG TRONG CUỘC SỐNG</a:t>
            </a:r>
            <a:endPar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51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EA3BB48-5DBF-5A6C-84CF-842AEF8B7587}"/>
              </a:ext>
            </a:extLst>
          </p:cNvPr>
          <p:cNvPicPr>
            <a:picLocks noChangeAspect="1"/>
          </p:cNvPicPr>
          <p:nvPr/>
        </p:nvPicPr>
        <p:blipFill rotWithShape="1">
          <a:blip r:embed="rId3">
            <a:extLst>
              <a:ext uri="{28A0092B-C50C-407E-A947-70E740481C1C}">
                <a14:useLocalDpi xmlns:a14="http://schemas.microsoft.com/office/drawing/2010/main" val="0"/>
              </a:ext>
            </a:extLst>
          </a:blip>
          <a:srcRect l="11206" t="55983" r="10441" b="2445"/>
          <a:stretch/>
        </p:blipFill>
        <p:spPr>
          <a:xfrm>
            <a:off x="2208173" y="1318528"/>
            <a:ext cx="8032650" cy="5179675"/>
          </a:xfrm>
          <a:prstGeom prst="rect">
            <a:avLst/>
          </a:prstGeom>
        </p:spPr>
      </p:pic>
      <p:sp>
        <p:nvSpPr>
          <p:cNvPr id="4" name="Hình chữ nhật: Góc Tròn 16">
            <a:extLst>
              <a:ext uri="{FF2B5EF4-FFF2-40B4-BE49-F238E27FC236}">
                <a16:creationId xmlns:a16="http://schemas.microsoft.com/office/drawing/2014/main" id="{3372617F-88BD-5C36-BDC1-0A85C2300446}"/>
              </a:ext>
            </a:extLst>
          </p:cNvPr>
          <p:cNvSpPr/>
          <p:nvPr/>
        </p:nvSpPr>
        <p:spPr>
          <a:xfrm>
            <a:off x="2504897" y="359797"/>
            <a:ext cx="7439203" cy="1015322"/>
          </a:xfrm>
          <a:prstGeom prst="roundRect">
            <a:avLst/>
          </a:prstGeom>
          <a:solidFill>
            <a:schemeClr val="bg1"/>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C</a:t>
            </a:r>
            <a:r>
              <a:rPr lang="en-US" sz="3200" b="1">
                <a:solidFill>
                  <a:srgbClr val="0070C0"/>
                </a:solidFill>
                <a:latin typeface="Arial" panose="020B0604020202020204" pitchFamily="34" charset="0"/>
                <a:cs typeface="Arial" panose="020B0604020202020204" pitchFamily="34" charset="0"/>
              </a:rPr>
              <a:t>ÔNG NGHỆ CÓ VAI TRÒ QUAN TRỌNG TRONG CUỘC SỐNG</a:t>
            </a:r>
            <a:endPar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40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8" name="Hình chữ nhật: Góc Tròn 67">
            <a:extLst>
              <a:ext uri="{FF2B5EF4-FFF2-40B4-BE49-F238E27FC236}">
                <a16:creationId xmlns:a16="http://schemas.microsoft.com/office/drawing/2014/main" id="{93093724-B191-1788-47D5-69B0A9EE67DB}"/>
              </a:ext>
            </a:extLst>
          </p:cNvPr>
          <p:cNvSpPr/>
          <p:nvPr/>
        </p:nvSpPr>
        <p:spPr>
          <a:xfrm>
            <a:off x="313912" y="339917"/>
            <a:ext cx="11442659" cy="6142526"/>
          </a:xfrm>
          <a:prstGeom prst="roundRect">
            <a:avLst/>
          </a:prstGeom>
          <a:solidFill>
            <a:schemeClr val="bg1"/>
          </a:solidFill>
          <a:ln w="38100">
            <a:solidFill>
              <a:srgbClr val="FF0066"/>
            </a:solidFill>
            <a:prstDash val="dash"/>
            <a:extLst>
              <a:ext uri="{C807C97D-BFC1-408E-A445-0C87EB9F89A2}">
                <ask:lineSketchStyleProps xmlns:ask="http://schemas.microsoft.com/office/drawing/2018/sketchyshape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D75AE1-35B7-DB64-96B6-2FBC7EB9A354}"/>
              </a:ext>
            </a:extLst>
          </p:cNvPr>
          <p:cNvPicPr>
            <a:picLocks noChangeAspect="1"/>
          </p:cNvPicPr>
          <p:nvPr/>
        </p:nvPicPr>
        <p:blipFill rotWithShape="1">
          <a:blip r:embed="rId3">
            <a:extLst>
              <a:ext uri="{28A0092B-C50C-407E-A947-70E740481C1C}">
                <a14:useLocalDpi xmlns:a14="http://schemas.microsoft.com/office/drawing/2010/main" val="0"/>
              </a:ext>
            </a:extLst>
          </a:blip>
          <a:srcRect l="8642" t="58253" b="3828"/>
          <a:stretch/>
        </p:blipFill>
        <p:spPr>
          <a:xfrm>
            <a:off x="554818" y="2237013"/>
            <a:ext cx="10960845" cy="3118758"/>
          </a:xfrm>
          <a:prstGeom prst="rect">
            <a:avLst/>
          </a:prstGeom>
        </p:spPr>
      </p:pic>
      <p:sp>
        <p:nvSpPr>
          <p:cNvPr id="2" name="Hình chữ nhật: Góc Tròn 16">
            <a:extLst>
              <a:ext uri="{FF2B5EF4-FFF2-40B4-BE49-F238E27FC236}">
                <a16:creationId xmlns:a16="http://schemas.microsoft.com/office/drawing/2014/main" id="{27474C52-5B90-32B3-67D7-38B34D24A5CE}"/>
              </a:ext>
            </a:extLst>
          </p:cNvPr>
          <p:cNvSpPr/>
          <p:nvPr/>
        </p:nvSpPr>
        <p:spPr>
          <a:xfrm>
            <a:off x="2376398" y="780804"/>
            <a:ext cx="7439203" cy="1015322"/>
          </a:xfrm>
          <a:prstGeom prst="roundRect">
            <a:avLst/>
          </a:prstGeom>
          <a:solidFill>
            <a:schemeClr val="bg1"/>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C</a:t>
            </a:r>
            <a:r>
              <a:rPr lang="en-US" sz="3200" b="1">
                <a:solidFill>
                  <a:srgbClr val="0070C0"/>
                </a:solidFill>
                <a:latin typeface="Arial" panose="020B0604020202020204" pitchFamily="34" charset="0"/>
                <a:cs typeface="Arial" panose="020B0604020202020204" pitchFamily="34" charset="0"/>
              </a:rPr>
              <a:t>ÔNG NGHỆ CÓ VAI TRÒ QUAN TRỌNG TRONG CUỘC SỐNG</a:t>
            </a:r>
            <a:endParaRPr kumimoji="0" lang="en-US" sz="32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29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55DA2B9C-87E7-F6A9-082E-FD1249281358}"/>
              </a:ext>
            </a:extLst>
          </p:cNvPr>
          <p:cNvGrpSpPr/>
          <p:nvPr/>
        </p:nvGrpSpPr>
        <p:grpSpPr>
          <a:xfrm>
            <a:off x="1015013" y="340727"/>
            <a:ext cx="10161974" cy="4098120"/>
            <a:chOff x="810826" y="195584"/>
            <a:chExt cx="10161974" cy="4098120"/>
          </a:xfrm>
        </p:grpSpPr>
        <p:sp>
          <p:nvSpPr>
            <p:cNvPr id="4" name="Hình chữ nhật: Góc Tròn 3">
              <a:extLst>
                <a:ext uri="{FF2B5EF4-FFF2-40B4-BE49-F238E27FC236}">
                  <a16:creationId xmlns:a16="http://schemas.microsoft.com/office/drawing/2014/main" id="{9C6CFD1F-BE85-0490-0D3B-BB9A90040551}"/>
                </a:ext>
              </a:extLst>
            </p:cNvPr>
            <p:cNvSpPr/>
            <p:nvPr/>
          </p:nvSpPr>
          <p:spPr>
            <a:xfrm>
              <a:off x="810826" y="195584"/>
              <a:ext cx="10161974" cy="4098120"/>
            </a:xfrm>
            <a:prstGeom prst="roundRect">
              <a:avLst/>
            </a:prstGeom>
            <a:solidFill>
              <a:schemeClr val="bg1"/>
            </a:solidFill>
            <a:ln w="571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B9630F6-2335-781A-F176-231806030F56}"/>
                </a:ext>
              </a:extLst>
            </p:cNvPr>
            <p:cNvSpPr/>
            <p:nvPr/>
          </p:nvSpPr>
          <p:spPr>
            <a:xfrm>
              <a:off x="1048701" y="416221"/>
              <a:ext cx="9685560" cy="3638943"/>
            </a:xfrm>
            <a:prstGeom prst="roundRect">
              <a:avLst/>
            </a:prstGeom>
            <a:noFill/>
            <a:ln w="57150">
              <a:solidFill>
                <a:srgbClr val="FF7C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2">
            <a:extLst>
              <a:ext uri="{FF2B5EF4-FFF2-40B4-BE49-F238E27FC236}">
                <a16:creationId xmlns:a16="http://schemas.microsoft.com/office/drawing/2014/main" id="{6B3C8C1F-F41B-E396-C1C2-E82225B04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 y="3250209"/>
            <a:ext cx="2464438" cy="2615816"/>
          </a:xfrm>
          <a:prstGeom prst="rect">
            <a:avLst/>
          </a:prstGeom>
        </p:spPr>
      </p:pic>
      <p:pic>
        <p:nvPicPr>
          <p:cNvPr id="18" name="Picture 18">
            <a:extLst>
              <a:ext uri="{FF2B5EF4-FFF2-40B4-BE49-F238E27FC236}">
                <a16:creationId xmlns:a16="http://schemas.microsoft.com/office/drawing/2014/main" id="{0AB1CCBB-8EE0-30A1-F762-4971763B8359}"/>
              </a:ext>
            </a:extLst>
          </p:cNvPr>
          <p:cNvPicPr>
            <a:picLocks noChangeAspect="1"/>
          </p:cNvPicPr>
          <p:nvPr/>
        </p:nvPicPr>
        <p:blipFill>
          <a:blip r:embed="rId4"/>
          <a:stretch>
            <a:fillRect/>
          </a:stretch>
        </p:blipFill>
        <p:spPr>
          <a:xfrm>
            <a:off x="9822537" y="37166"/>
            <a:ext cx="2250289" cy="2847140"/>
          </a:xfrm>
          <a:prstGeom prst="rect">
            <a:avLst/>
          </a:prstGeom>
        </p:spPr>
      </p:pic>
      <p:pic>
        <p:nvPicPr>
          <p:cNvPr id="2" name="Picture 1">
            <a:extLst>
              <a:ext uri="{FF2B5EF4-FFF2-40B4-BE49-F238E27FC236}">
                <a16:creationId xmlns:a16="http://schemas.microsoft.com/office/drawing/2014/main" id="{49D92641-65FD-C790-9F4C-61B17490F274}"/>
              </a:ext>
            </a:extLst>
          </p:cNvPr>
          <p:cNvPicPr>
            <a:picLocks noChangeAspect="1"/>
          </p:cNvPicPr>
          <p:nvPr/>
        </p:nvPicPr>
        <p:blipFill>
          <a:blip r:embed="rId5"/>
          <a:stretch>
            <a:fillRect/>
          </a:stretch>
        </p:blipFill>
        <p:spPr>
          <a:xfrm>
            <a:off x="1675685" y="781225"/>
            <a:ext cx="8839966" cy="2914141"/>
          </a:xfrm>
          <a:prstGeom prst="rect">
            <a:avLst/>
          </a:prstGeom>
        </p:spPr>
      </p:pic>
    </p:spTree>
    <p:extLst>
      <p:ext uri="{BB962C8B-B14F-4D97-AF65-F5344CB8AC3E}">
        <p14:creationId xmlns:p14="http://schemas.microsoft.com/office/powerpoint/2010/main" val="320235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AC1D23E-6FFC-00FA-E45F-E2F694C4CF16}"/>
              </a:ext>
            </a:extLst>
          </p:cNvPr>
          <p:cNvSpPr txBox="1"/>
          <p:nvPr/>
        </p:nvSpPr>
        <p:spPr>
          <a:xfrm>
            <a:off x="1461311" y="399449"/>
            <a:ext cx="1000005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Em hãy xếp các hình minh hoạ vào ô phù hợp với mô tả trong bảng theo mẫu gợi ý dưới đây.</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9">
            <a:extLst>
              <a:ext uri="{FF2B5EF4-FFF2-40B4-BE49-F238E27FC236}">
                <a16:creationId xmlns:a16="http://schemas.microsoft.com/office/drawing/2014/main" id="{8B228374-EABB-6F38-8FE5-7249A3CFC4E5}"/>
              </a:ext>
            </a:extLst>
          </p:cNvPr>
          <p:cNvPicPr>
            <a:picLocks noChangeAspect="1"/>
          </p:cNvPicPr>
          <p:nvPr/>
        </p:nvPicPr>
        <p:blipFill>
          <a:blip r:embed="rId3"/>
          <a:stretch>
            <a:fillRect/>
          </a:stretch>
        </p:blipFill>
        <p:spPr>
          <a:xfrm>
            <a:off x="757927" y="495133"/>
            <a:ext cx="703384" cy="667527"/>
          </a:xfrm>
          <a:prstGeom prst="rect">
            <a:avLst/>
          </a:prstGeom>
        </p:spPr>
      </p:pic>
      <p:pic>
        <p:nvPicPr>
          <p:cNvPr id="6" name="Picture 5">
            <a:extLst>
              <a:ext uri="{FF2B5EF4-FFF2-40B4-BE49-F238E27FC236}">
                <a16:creationId xmlns:a16="http://schemas.microsoft.com/office/drawing/2014/main" id="{1E0D6307-F8BC-2CE3-B8D2-06D6726DB3BB}"/>
              </a:ext>
            </a:extLst>
          </p:cNvPr>
          <p:cNvPicPr>
            <a:picLocks noChangeAspect="1"/>
          </p:cNvPicPr>
          <p:nvPr/>
        </p:nvPicPr>
        <p:blipFill>
          <a:blip r:embed="rId4"/>
          <a:stretch>
            <a:fillRect/>
          </a:stretch>
        </p:blipFill>
        <p:spPr>
          <a:xfrm>
            <a:off x="348560" y="2321047"/>
            <a:ext cx="4948679" cy="3325774"/>
          </a:xfrm>
          <a:prstGeom prst="rect">
            <a:avLst/>
          </a:prstGeom>
        </p:spPr>
      </p:pic>
      <p:pic>
        <p:nvPicPr>
          <p:cNvPr id="8" name="Picture 7">
            <a:extLst>
              <a:ext uri="{FF2B5EF4-FFF2-40B4-BE49-F238E27FC236}">
                <a16:creationId xmlns:a16="http://schemas.microsoft.com/office/drawing/2014/main" id="{DF3033A5-1ABD-34AB-8F11-EAD8A92F6E3E}"/>
              </a:ext>
            </a:extLst>
          </p:cNvPr>
          <p:cNvPicPr>
            <a:picLocks noChangeAspect="1"/>
          </p:cNvPicPr>
          <p:nvPr/>
        </p:nvPicPr>
        <p:blipFill>
          <a:blip r:embed="rId5"/>
          <a:stretch>
            <a:fillRect/>
          </a:stretch>
        </p:blipFill>
        <p:spPr>
          <a:xfrm>
            <a:off x="5431651" y="1816347"/>
            <a:ext cx="6411789" cy="4285438"/>
          </a:xfrm>
          <a:prstGeom prst="rect">
            <a:avLst/>
          </a:prstGeom>
        </p:spPr>
      </p:pic>
    </p:spTree>
    <p:extLst>
      <p:ext uri="{BB962C8B-B14F-4D97-AF65-F5344CB8AC3E}">
        <p14:creationId xmlns:p14="http://schemas.microsoft.com/office/powerpoint/2010/main" val="3336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2">
            <a:extLst>
              <a:ext uri="{FF2B5EF4-FFF2-40B4-BE49-F238E27FC236}">
                <a16:creationId xmlns:a16="http://schemas.microsoft.com/office/drawing/2014/main" id="{6F680BB4-CC7A-AC2E-CD92-DF1C71492258}"/>
              </a:ext>
            </a:extLst>
          </p:cNvPr>
          <p:cNvPicPr>
            <a:picLocks noChangeAspect="1"/>
          </p:cNvPicPr>
          <p:nvPr/>
        </p:nvPicPr>
        <p:blipFill>
          <a:blip r:embed="rId3"/>
          <a:stretch>
            <a:fillRect/>
          </a:stretch>
        </p:blipFill>
        <p:spPr>
          <a:xfrm>
            <a:off x="1288352" y="3629326"/>
            <a:ext cx="1731730" cy="2780381"/>
          </a:xfrm>
          <a:prstGeom prst="rect">
            <a:avLst/>
          </a:prstGeom>
        </p:spPr>
      </p:pic>
      <p:pic>
        <p:nvPicPr>
          <p:cNvPr id="17" name="Picture 15">
            <a:extLst>
              <a:ext uri="{FF2B5EF4-FFF2-40B4-BE49-F238E27FC236}">
                <a16:creationId xmlns:a16="http://schemas.microsoft.com/office/drawing/2014/main" id="{8A87414F-0FBE-2BB1-98E1-4BE21B7CAEC4}"/>
              </a:ext>
            </a:extLst>
          </p:cNvPr>
          <p:cNvPicPr>
            <a:picLocks noChangeAspect="1"/>
          </p:cNvPicPr>
          <p:nvPr/>
        </p:nvPicPr>
        <p:blipFill>
          <a:blip r:embed="rId4"/>
          <a:stretch>
            <a:fillRect/>
          </a:stretch>
        </p:blipFill>
        <p:spPr>
          <a:xfrm>
            <a:off x="9226132" y="3547896"/>
            <a:ext cx="1952374" cy="2834452"/>
          </a:xfrm>
          <a:prstGeom prst="rect">
            <a:avLst/>
          </a:prstGeom>
        </p:spPr>
      </p:pic>
      <p:sp>
        <p:nvSpPr>
          <p:cNvPr id="24" name="文本框 18">
            <a:extLst>
              <a:ext uri="{FF2B5EF4-FFF2-40B4-BE49-F238E27FC236}">
                <a16:creationId xmlns:a16="http://schemas.microsoft.com/office/drawing/2014/main" id="{8F7F1E4B-82C9-B1EF-2E7D-205551E7C37F}"/>
              </a:ext>
            </a:extLst>
          </p:cNvPr>
          <p:cNvSpPr txBox="1"/>
          <p:nvPr/>
        </p:nvSpPr>
        <p:spPr>
          <a:xfrm>
            <a:off x="3251999" y="2343294"/>
            <a:ext cx="5879586"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solidFill>
                    <a:srgbClr val="FF0066"/>
                  </a:solidFill>
                </a:ln>
                <a:solidFill>
                  <a:srgbClr val="FF0066"/>
                </a:solidFill>
                <a:effectLst/>
                <a:uLnTx/>
                <a:uFillTx/>
                <a:latin typeface="iCiel Pony" panose="02000000000000000000" pitchFamily="2" charset="0"/>
                <a:ea typeface="字魂65号-时光手札体" panose="00000500000000000000" pitchFamily="2" charset="-122"/>
                <a:cs typeface="+mn-cs"/>
              </a:rPr>
              <a:t>Trình bày</a:t>
            </a:r>
            <a:endParaRPr kumimoji="0" lang="zh-CN" altLang="en-US" sz="8800" b="0" i="0" u="none" strike="noStrike" kern="1200" cap="none" spc="0" normalizeH="0" baseline="0" noProof="0" dirty="0">
              <a:ln>
                <a:solidFill>
                  <a:srgbClr val="FF0066"/>
                </a:solidFill>
              </a:ln>
              <a:solidFill>
                <a:srgbClr val="FF0066"/>
              </a:solidFill>
              <a:effectLst/>
              <a:uLnTx/>
              <a:uFillTx/>
              <a:latin typeface="iCiel Pony" panose="02000000000000000000" pitchFamily="2" charset="0"/>
              <a:ea typeface="字魂65号-时光手札体" panose="00000500000000000000" pitchFamily="2" charset="-122"/>
              <a:cs typeface="+mn-cs"/>
            </a:endParaRPr>
          </a:p>
        </p:txBody>
      </p:sp>
      <p:sp>
        <p:nvSpPr>
          <p:cNvPr id="25" name="Hình chữ nhật: Góc Tròn 24">
            <a:extLst>
              <a:ext uri="{FF2B5EF4-FFF2-40B4-BE49-F238E27FC236}">
                <a16:creationId xmlns:a16="http://schemas.microsoft.com/office/drawing/2014/main" id="{9ECD7B0C-226C-9AE4-0EEF-E37117F1389A}"/>
              </a:ext>
            </a:extLst>
          </p:cNvPr>
          <p:cNvSpPr/>
          <p:nvPr/>
        </p:nvSpPr>
        <p:spPr>
          <a:xfrm>
            <a:off x="3842765" y="4104861"/>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Lắng nghe</a:t>
            </a:r>
          </a:p>
        </p:txBody>
      </p:sp>
      <p:sp>
        <p:nvSpPr>
          <p:cNvPr id="26" name="Hình chữ nhật: Góc Tròn 25">
            <a:extLst>
              <a:ext uri="{FF2B5EF4-FFF2-40B4-BE49-F238E27FC236}">
                <a16:creationId xmlns:a16="http://schemas.microsoft.com/office/drawing/2014/main" id="{04505EE5-F74B-94EC-6CD2-6408BA3C1C96}"/>
              </a:ext>
            </a:extLst>
          </p:cNvPr>
          <p:cNvSpPr/>
          <p:nvPr/>
        </p:nvSpPr>
        <p:spPr>
          <a:xfrm>
            <a:off x="6471457" y="4104861"/>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Nhận xét</a:t>
            </a:r>
          </a:p>
        </p:txBody>
      </p:sp>
      <p:sp>
        <p:nvSpPr>
          <p:cNvPr id="27" name="Hình chữ nhật: Góc Tròn 26">
            <a:extLst>
              <a:ext uri="{FF2B5EF4-FFF2-40B4-BE49-F238E27FC236}">
                <a16:creationId xmlns:a16="http://schemas.microsoft.com/office/drawing/2014/main" id="{0A8863F4-BB00-684E-2AF6-9953DA2CC356}"/>
              </a:ext>
            </a:extLst>
          </p:cNvPr>
          <p:cNvSpPr/>
          <p:nvPr/>
        </p:nvSpPr>
        <p:spPr>
          <a:xfrm>
            <a:off x="5122246" y="4974312"/>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Bổ sung</a:t>
            </a:r>
          </a:p>
        </p:txBody>
      </p:sp>
      <p:sp>
        <p:nvSpPr>
          <p:cNvPr id="4" name="文本框 18">
            <a:extLst>
              <a:ext uri="{FF2B5EF4-FFF2-40B4-BE49-F238E27FC236}">
                <a16:creationId xmlns:a16="http://schemas.microsoft.com/office/drawing/2014/main" id="{1FE83DA4-189E-6742-E2CD-75557A50D42E}"/>
              </a:ext>
            </a:extLst>
          </p:cNvPr>
          <p:cNvSpPr txBox="1"/>
          <p:nvPr/>
        </p:nvSpPr>
        <p:spPr>
          <a:xfrm>
            <a:off x="1019633" y="539812"/>
            <a:ext cx="10903648" cy="1446550"/>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solidFill>
                    <a:srgbClr val="FF0066"/>
                  </a:solidFill>
                </a:ln>
                <a:solidFill>
                  <a:srgbClr val="FF0066"/>
                </a:solidFill>
                <a:effectLst/>
                <a:uLnTx/>
                <a:uFillTx/>
                <a:latin typeface="iCiel Pony" panose="02000000000000000000" pitchFamily="2" charset="0"/>
                <a:ea typeface="字魂65号-时光手札体" panose="00000500000000000000" pitchFamily="2" charset="-122"/>
                <a:cs typeface="+mn-cs"/>
              </a:rPr>
              <a:t>THẢO</a:t>
            </a:r>
            <a:r>
              <a:rPr kumimoji="0" lang="en-US" altLang="zh-CN" sz="8800" b="0" i="0" u="none" strike="noStrike" kern="1200" cap="none" spc="0" normalizeH="0" noProof="0">
                <a:ln>
                  <a:solidFill>
                    <a:srgbClr val="FF0066"/>
                  </a:solidFill>
                </a:ln>
                <a:solidFill>
                  <a:srgbClr val="FF0066"/>
                </a:solidFill>
                <a:effectLst/>
                <a:uLnTx/>
                <a:uFillTx/>
                <a:latin typeface="iCiel Pony" panose="02000000000000000000" pitchFamily="2" charset="0"/>
                <a:ea typeface="字魂65号-时光手札体" panose="00000500000000000000" pitchFamily="2" charset="-122"/>
                <a:cs typeface="+mn-cs"/>
              </a:rPr>
              <a:t> LUẬN NHÓM</a:t>
            </a:r>
            <a:endParaRPr kumimoji="0" lang="zh-CN" altLang="en-US" sz="8800" b="0" i="0" u="none" strike="noStrike" kern="1200" cap="none" spc="0" normalizeH="0" baseline="0" noProof="0" dirty="0">
              <a:ln>
                <a:solidFill>
                  <a:srgbClr val="FF0066"/>
                </a:solidFill>
              </a:ln>
              <a:solidFill>
                <a:srgbClr val="FF0066"/>
              </a:solidFill>
              <a:effectLst/>
              <a:uLnTx/>
              <a:uFillTx/>
              <a:latin typeface="iCiel Pony" panose="02000000000000000000" pitchFamily="2" charset="0"/>
              <a:ea typeface="字魂65号-时光手札体" panose="00000500000000000000" pitchFamily="2" charset="-122"/>
              <a:cs typeface="+mn-cs"/>
            </a:endParaRPr>
          </a:p>
        </p:txBody>
      </p:sp>
    </p:spTree>
    <p:extLst>
      <p:ext uri="{BB962C8B-B14F-4D97-AF65-F5344CB8AC3E}">
        <p14:creationId xmlns:p14="http://schemas.microsoft.com/office/powerpoint/2010/main" val="8869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667">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14:bounceEnd="66667">
                                          <p:cBhvr additive="base">
                                            <p:cTn id="12"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17"/>
                                            </p:tgtEl>
                                            <p:attrNameLst>
                                              <p:attrName>style.visibility</p:attrName>
                                            </p:attrNameLst>
                                          </p:cBhvr>
                                          <p:to>
                                            <p:strVal val="visible"/>
                                          </p:to>
                                        </p:set>
                                        <p:anim calcmode="lin" valueType="num" p14:bounceEnd="66667">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17"/>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16"/>
                                            </p:tgtEl>
                                            <p:attrNameLst>
                                              <p:attrName>r</p:attrName>
                                            </p:attrNameLst>
                                          </p:cBhvr>
                                        </p:animRot>
                                        <p:animRot by="-240000">
                                          <p:cBhvr>
                                            <p:cTn id="26" dur="200" fill="hold">
                                              <p:stCondLst>
                                                <p:cond delay="200"/>
                                              </p:stCondLst>
                                            </p:cTn>
                                            <p:tgtEl>
                                              <p:spTgt spid="16"/>
                                            </p:tgtEl>
                                            <p:attrNameLst>
                                              <p:attrName>r</p:attrName>
                                            </p:attrNameLst>
                                          </p:cBhvr>
                                        </p:animRot>
                                        <p:animRot by="240000">
                                          <p:cBhvr>
                                            <p:cTn id="27" dur="200" fill="hold">
                                              <p:stCondLst>
                                                <p:cond delay="400"/>
                                              </p:stCondLst>
                                            </p:cTn>
                                            <p:tgtEl>
                                              <p:spTgt spid="16"/>
                                            </p:tgtEl>
                                            <p:attrNameLst>
                                              <p:attrName>r</p:attrName>
                                            </p:attrNameLst>
                                          </p:cBhvr>
                                        </p:animRot>
                                        <p:animRot by="-240000">
                                          <p:cBhvr>
                                            <p:cTn id="28" dur="200" fill="hold">
                                              <p:stCondLst>
                                                <p:cond delay="600"/>
                                              </p:stCondLst>
                                            </p:cTn>
                                            <p:tgtEl>
                                              <p:spTgt spid="16"/>
                                            </p:tgtEl>
                                            <p:attrNameLst>
                                              <p:attrName>r</p:attrName>
                                            </p:attrNameLst>
                                          </p:cBhvr>
                                        </p:animRot>
                                        <p:animRot by="120000">
                                          <p:cBhvr>
                                            <p:cTn id="29" dur="200" fill="hold">
                                              <p:stCondLst>
                                                <p:cond delay="800"/>
                                              </p:stCondLst>
                                            </p:cTn>
                                            <p:tgtEl>
                                              <p:spTgt spid="16"/>
                                            </p:tgtEl>
                                            <p:attrNameLst>
                                              <p:attrName>r</p:attrName>
                                            </p:attrNameLst>
                                          </p:cBhvr>
                                        </p:animRot>
                                      </p:childTnLst>
                                    </p:cTn>
                                  </p:par>
                                  <p:par>
                                    <p:cTn id="30" presetID="16" presetClass="entr" presetSubtype="21" fill="hold" grpId="0" nodeType="withEffect">
                                      <p:stCondLst>
                                        <p:cond delay="75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17"/>
                                            </p:tgtEl>
                                            <p:attrNameLst>
                                              <p:attrName>r</p:attrName>
                                            </p:attrNameLst>
                                          </p:cBhvr>
                                        </p:animRot>
                                        <p:animRot by="-240000">
                                          <p:cBhvr>
                                            <p:cTn id="20" dur="200" fill="hold">
                                              <p:stCondLst>
                                                <p:cond delay="200"/>
                                              </p:stCondLst>
                                            </p:cTn>
                                            <p:tgtEl>
                                              <p:spTgt spid="17"/>
                                            </p:tgtEl>
                                            <p:attrNameLst>
                                              <p:attrName>r</p:attrName>
                                            </p:attrNameLst>
                                          </p:cBhvr>
                                        </p:animRot>
                                        <p:animRot by="240000">
                                          <p:cBhvr>
                                            <p:cTn id="21" dur="200" fill="hold">
                                              <p:stCondLst>
                                                <p:cond delay="400"/>
                                              </p:stCondLst>
                                            </p:cTn>
                                            <p:tgtEl>
                                              <p:spTgt spid="17"/>
                                            </p:tgtEl>
                                            <p:attrNameLst>
                                              <p:attrName>r</p:attrName>
                                            </p:attrNameLst>
                                          </p:cBhvr>
                                        </p:animRot>
                                        <p:animRot by="-240000">
                                          <p:cBhvr>
                                            <p:cTn id="22" dur="200" fill="hold">
                                              <p:stCondLst>
                                                <p:cond delay="600"/>
                                              </p:stCondLst>
                                            </p:cTn>
                                            <p:tgtEl>
                                              <p:spTgt spid="17"/>
                                            </p:tgtEl>
                                            <p:attrNameLst>
                                              <p:attrName>r</p:attrName>
                                            </p:attrNameLst>
                                          </p:cBhvr>
                                        </p:animRot>
                                        <p:animRot by="120000">
                                          <p:cBhvr>
                                            <p:cTn id="23" dur="200" fill="hold">
                                              <p:stCondLst>
                                                <p:cond delay="800"/>
                                              </p:stCondLst>
                                            </p:cTn>
                                            <p:tgtEl>
                                              <p:spTgt spid="17"/>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16"/>
                                            </p:tgtEl>
                                            <p:attrNameLst>
                                              <p:attrName>r</p:attrName>
                                            </p:attrNameLst>
                                          </p:cBhvr>
                                        </p:animRot>
                                        <p:animRot by="-240000">
                                          <p:cBhvr>
                                            <p:cTn id="26" dur="200" fill="hold">
                                              <p:stCondLst>
                                                <p:cond delay="200"/>
                                              </p:stCondLst>
                                            </p:cTn>
                                            <p:tgtEl>
                                              <p:spTgt spid="16"/>
                                            </p:tgtEl>
                                            <p:attrNameLst>
                                              <p:attrName>r</p:attrName>
                                            </p:attrNameLst>
                                          </p:cBhvr>
                                        </p:animRot>
                                        <p:animRot by="240000">
                                          <p:cBhvr>
                                            <p:cTn id="27" dur="200" fill="hold">
                                              <p:stCondLst>
                                                <p:cond delay="400"/>
                                              </p:stCondLst>
                                            </p:cTn>
                                            <p:tgtEl>
                                              <p:spTgt spid="16"/>
                                            </p:tgtEl>
                                            <p:attrNameLst>
                                              <p:attrName>r</p:attrName>
                                            </p:attrNameLst>
                                          </p:cBhvr>
                                        </p:animRot>
                                        <p:animRot by="-240000">
                                          <p:cBhvr>
                                            <p:cTn id="28" dur="200" fill="hold">
                                              <p:stCondLst>
                                                <p:cond delay="600"/>
                                              </p:stCondLst>
                                            </p:cTn>
                                            <p:tgtEl>
                                              <p:spTgt spid="16"/>
                                            </p:tgtEl>
                                            <p:attrNameLst>
                                              <p:attrName>r</p:attrName>
                                            </p:attrNameLst>
                                          </p:cBhvr>
                                        </p:animRot>
                                        <p:animRot by="120000">
                                          <p:cBhvr>
                                            <p:cTn id="29" dur="200" fill="hold">
                                              <p:stCondLst>
                                                <p:cond delay="800"/>
                                              </p:stCondLst>
                                            </p:cTn>
                                            <p:tgtEl>
                                              <p:spTgt spid="16"/>
                                            </p:tgtEl>
                                            <p:attrNameLst>
                                              <p:attrName>r</p:attrName>
                                            </p:attrNameLst>
                                          </p:cBhvr>
                                        </p:animRot>
                                      </p:childTnLst>
                                    </p:cTn>
                                  </p:par>
                                  <p:par>
                                    <p:cTn id="30" presetID="16" presetClass="entr" presetSubtype="21" fill="hold" grpId="0" nodeType="withEffect">
                                      <p:stCondLst>
                                        <p:cond delay="75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F3033A5-1ABD-34AB-8F11-EAD8A92F6E3E}"/>
              </a:ext>
            </a:extLst>
          </p:cNvPr>
          <p:cNvPicPr>
            <a:picLocks noChangeAspect="1"/>
          </p:cNvPicPr>
          <p:nvPr/>
        </p:nvPicPr>
        <p:blipFill>
          <a:blip r:embed="rId3"/>
          <a:stretch>
            <a:fillRect/>
          </a:stretch>
        </p:blipFill>
        <p:spPr>
          <a:xfrm>
            <a:off x="1369316" y="452241"/>
            <a:ext cx="9078828" cy="6068003"/>
          </a:xfrm>
          <a:prstGeom prst="rect">
            <a:avLst/>
          </a:prstGeom>
        </p:spPr>
      </p:pic>
      <p:pic>
        <p:nvPicPr>
          <p:cNvPr id="6" name="Picture 5">
            <a:extLst>
              <a:ext uri="{FF2B5EF4-FFF2-40B4-BE49-F238E27FC236}">
                <a16:creationId xmlns:a16="http://schemas.microsoft.com/office/drawing/2014/main" id="{1E0D6307-F8BC-2CE3-B8D2-06D6726DB3BB}"/>
              </a:ext>
            </a:extLst>
          </p:cNvPr>
          <p:cNvPicPr>
            <a:picLocks noChangeAspect="1"/>
          </p:cNvPicPr>
          <p:nvPr/>
        </p:nvPicPr>
        <p:blipFill rotWithShape="1">
          <a:blip r:embed="rId4"/>
          <a:srcRect r="49187" b="49445"/>
          <a:stretch/>
        </p:blipFill>
        <p:spPr>
          <a:xfrm>
            <a:off x="7281681" y="3827026"/>
            <a:ext cx="1457584" cy="974593"/>
          </a:xfrm>
          <a:prstGeom prst="rect">
            <a:avLst/>
          </a:prstGeom>
        </p:spPr>
      </p:pic>
      <p:pic>
        <p:nvPicPr>
          <p:cNvPr id="4" name="Picture 3">
            <a:extLst>
              <a:ext uri="{FF2B5EF4-FFF2-40B4-BE49-F238E27FC236}">
                <a16:creationId xmlns:a16="http://schemas.microsoft.com/office/drawing/2014/main" id="{4D0FAF35-4281-1F51-C0C4-D025B70CAE32}"/>
              </a:ext>
            </a:extLst>
          </p:cNvPr>
          <p:cNvPicPr>
            <a:picLocks noChangeAspect="1"/>
          </p:cNvPicPr>
          <p:nvPr/>
        </p:nvPicPr>
        <p:blipFill rotWithShape="1">
          <a:blip r:embed="rId4"/>
          <a:srcRect l="47097" t="-564" r="2090" b="50009"/>
          <a:stretch/>
        </p:blipFill>
        <p:spPr>
          <a:xfrm>
            <a:off x="7281682" y="1715321"/>
            <a:ext cx="1468447" cy="981857"/>
          </a:xfrm>
          <a:prstGeom prst="rect">
            <a:avLst/>
          </a:prstGeom>
        </p:spPr>
      </p:pic>
      <p:pic>
        <p:nvPicPr>
          <p:cNvPr id="7" name="Picture 6">
            <a:extLst>
              <a:ext uri="{FF2B5EF4-FFF2-40B4-BE49-F238E27FC236}">
                <a16:creationId xmlns:a16="http://schemas.microsoft.com/office/drawing/2014/main" id="{D037923A-04FC-3093-441B-0B88EF31A803}"/>
              </a:ext>
            </a:extLst>
          </p:cNvPr>
          <p:cNvPicPr>
            <a:picLocks noChangeAspect="1"/>
          </p:cNvPicPr>
          <p:nvPr/>
        </p:nvPicPr>
        <p:blipFill rotWithShape="1">
          <a:blip r:embed="rId4"/>
          <a:srcRect l="49187" t="51076" b="-1631"/>
          <a:stretch/>
        </p:blipFill>
        <p:spPr>
          <a:xfrm>
            <a:off x="7292546" y="5097370"/>
            <a:ext cx="1457583" cy="974593"/>
          </a:xfrm>
          <a:prstGeom prst="rect">
            <a:avLst/>
          </a:prstGeom>
        </p:spPr>
      </p:pic>
      <p:pic>
        <p:nvPicPr>
          <p:cNvPr id="9" name="Picture 8">
            <a:extLst>
              <a:ext uri="{FF2B5EF4-FFF2-40B4-BE49-F238E27FC236}">
                <a16:creationId xmlns:a16="http://schemas.microsoft.com/office/drawing/2014/main" id="{EE1CEB0B-F65D-8DB5-0AC4-54757D3B0A2F}"/>
              </a:ext>
            </a:extLst>
          </p:cNvPr>
          <p:cNvPicPr>
            <a:picLocks noChangeAspect="1"/>
          </p:cNvPicPr>
          <p:nvPr/>
        </p:nvPicPr>
        <p:blipFill rotWithShape="1">
          <a:blip r:embed="rId4"/>
          <a:srcRect t="49222" r="49187" b="223"/>
          <a:stretch/>
        </p:blipFill>
        <p:spPr>
          <a:xfrm>
            <a:off x="7281682" y="2835737"/>
            <a:ext cx="1457583" cy="974593"/>
          </a:xfrm>
          <a:prstGeom prst="rect">
            <a:avLst/>
          </a:prstGeom>
        </p:spPr>
      </p:pic>
    </p:spTree>
    <p:extLst>
      <p:ext uri="{BB962C8B-B14F-4D97-AF65-F5344CB8AC3E}">
        <p14:creationId xmlns:p14="http://schemas.microsoft.com/office/powerpoint/2010/main" val="4228232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7" name="Hình chữ nhật: Góc Tròn 16">
            <a:extLst>
              <a:ext uri="{FF2B5EF4-FFF2-40B4-BE49-F238E27FC236}">
                <a16:creationId xmlns:a16="http://schemas.microsoft.com/office/drawing/2014/main" id="{E02D976C-05C4-6E7B-A9A0-6889CA6FC186}"/>
              </a:ext>
            </a:extLst>
          </p:cNvPr>
          <p:cNvSpPr/>
          <p:nvPr/>
        </p:nvSpPr>
        <p:spPr>
          <a:xfrm>
            <a:off x="463825" y="1908312"/>
            <a:ext cx="11034683" cy="4508253"/>
          </a:xfrm>
          <a:prstGeom prst="roundRect">
            <a:avLst/>
          </a:prstGeom>
          <a:solidFill>
            <a:schemeClr val="bg1"/>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ộp Văn bản 22">
            <a:extLst>
              <a:ext uri="{FF2B5EF4-FFF2-40B4-BE49-F238E27FC236}">
                <a16:creationId xmlns:a16="http://schemas.microsoft.com/office/drawing/2014/main" id="{107D6E96-B581-C401-C652-10D4B9536362}"/>
              </a:ext>
            </a:extLst>
          </p:cNvPr>
          <p:cNvSpPr txBox="1"/>
          <p:nvPr/>
        </p:nvSpPr>
        <p:spPr>
          <a:xfrm>
            <a:off x="744680" y="2129104"/>
            <a:ext cx="10472971" cy="3970318"/>
          </a:xfrm>
          <a:prstGeom prst="rect">
            <a:avLst/>
          </a:prstGeom>
          <a:noFill/>
        </p:spPr>
        <p:txBody>
          <a:bodyPr wrap="square">
            <a:spAutoFit/>
          </a:bodyPr>
          <a:lstStyle/>
          <a:p>
            <a:pPr lvl="0" algn="just"/>
            <a:r>
              <a:rPr lang="vi-VN" sz="3600">
                <a:solidFill>
                  <a:prstClr val="black"/>
                </a:solidFill>
                <a:latin typeface="Calibri" panose="020F0502020204030204" pitchFamily="34" charset="0"/>
                <a:cs typeface="Calibri" panose="020F0502020204030204" pitchFamily="34" charset="0"/>
              </a:rPr>
              <a:t>Bên cạnh những tiện ích mang lại cho con người, sản phẩm công nghệ còn có những mặt trái, gây ảnh hưởng không tốt cho con người nếu sử dụng không đúng cách. Chúng ta cần thận trọng và có trách nhiệm khi sử dụng công nghệ để tạo dựng môi trường xanh, bảo vệ hành tinh ngày càng tươi đẹp, không làm ảnh hưởng đến sức khoẻ và tính mạng con người.</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1E61EB2-F4FB-CBBA-2498-78C918A1DC7D}"/>
              </a:ext>
            </a:extLst>
          </p:cNvPr>
          <p:cNvPicPr>
            <a:picLocks noChangeAspect="1"/>
          </p:cNvPicPr>
          <p:nvPr/>
        </p:nvPicPr>
        <p:blipFill>
          <a:blip r:embed="rId3"/>
          <a:stretch>
            <a:fillRect/>
          </a:stretch>
        </p:blipFill>
        <p:spPr>
          <a:xfrm>
            <a:off x="-791959" y="0"/>
            <a:ext cx="10803048" cy="2901948"/>
          </a:xfrm>
          <a:prstGeom prst="rect">
            <a:avLst/>
          </a:prstGeom>
        </p:spPr>
      </p:pic>
      <p:pic>
        <p:nvPicPr>
          <p:cNvPr id="3" name="Picture 2">
            <a:extLst>
              <a:ext uri="{FF2B5EF4-FFF2-40B4-BE49-F238E27FC236}">
                <a16:creationId xmlns:a16="http://schemas.microsoft.com/office/drawing/2014/main" id="{F52520D4-2BDD-BEB8-F83C-A5BC3F62CB39}"/>
              </a:ext>
            </a:extLst>
          </p:cNvPr>
          <p:cNvPicPr>
            <a:picLocks noChangeAspect="1"/>
          </p:cNvPicPr>
          <p:nvPr/>
        </p:nvPicPr>
        <p:blipFill rotWithShape="1">
          <a:blip r:embed="rId4"/>
          <a:srcRect l="5514" t="28388" r="57866" b="8952"/>
          <a:stretch/>
        </p:blipFill>
        <p:spPr>
          <a:xfrm>
            <a:off x="8355533" y="192369"/>
            <a:ext cx="2995949" cy="1637191"/>
          </a:xfrm>
          <a:prstGeom prst="rect">
            <a:avLst/>
          </a:prstGeom>
        </p:spPr>
      </p:pic>
    </p:spTree>
    <p:extLst>
      <p:ext uri="{BB962C8B-B14F-4D97-AF65-F5344CB8AC3E}">
        <p14:creationId xmlns:p14="http://schemas.microsoft.com/office/powerpoint/2010/main" val="302255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A35BE3-8762-6F18-1F4A-1F24D381AB93}"/>
              </a:ext>
            </a:extLst>
          </p:cNvPr>
          <p:cNvPicPr>
            <a:picLocks noChangeAspect="1"/>
          </p:cNvPicPr>
          <p:nvPr/>
        </p:nvPicPr>
        <p:blipFill>
          <a:blip r:embed="rId3"/>
          <a:stretch>
            <a:fillRect/>
          </a:stretch>
        </p:blipFill>
        <p:spPr>
          <a:xfrm>
            <a:off x="1072460" y="264902"/>
            <a:ext cx="10047079" cy="3164098"/>
          </a:xfrm>
          <a:prstGeom prst="rect">
            <a:avLst/>
          </a:prstGeom>
        </p:spPr>
      </p:pic>
    </p:spTree>
    <p:extLst>
      <p:ext uri="{BB962C8B-B14F-4D97-AF65-F5344CB8AC3E}">
        <p14:creationId xmlns:p14="http://schemas.microsoft.com/office/powerpoint/2010/main" val="406342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B2A0F9F7-17EA-219E-2645-D9B8812147CA}"/>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Sản phẩm công nghệ nào giúp chúng ta đi lại thuận tiện hơn?</a:t>
            </a:r>
            <a:endParaRPr kumimoji="0" lang="vi-VN" sz="5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3" name="Group 18">
            <a:extLst>
              <a:ext uri="{FF2B5EF4-FFF2-40B4-BE49-F238E27FC236}">
                <a16:creationId xmlns:a16="http://schemas.microsoft.com/office/drawing/2014/main" id="{A7D335FD-7EDE-37C4-ED76-749A832AB39D}"/>
              </a:ext>
            </a:extLst>
          </p:cNvPr>
          <p:cNvGrpSpPr/>
          <p:nvPr/>
        </p:nvGrpSpPr>
        <p:grpSpPr>
          <a:xfrm>
            <a:off x="407041" y="2944738"/>
            <a:ext cx="5333602" cy="1380931"/>
            <a:chOff x="352001" y="4432645"/>
            <a:chExt cx="8000403" cy="2071397"/>
          </a:xfrm>
        </p:grpSpPr>
        <p:sp>
          <p:nvSpPr>
            <p:cNvPr id="4" name="a">
              <a:extLst>
                <a:ext uri="{FF2B5EF4-FFF2-40B4-BE49-F238E27FC236}">
                  <a16:creationId xmlns:a16="http://schemas.microsoft.com/office/drawing/2014/main" id="{85033F99-E039-67A5-7AB7-B999328191E5}"/>
                </a:ext>
              </a:extLst>
            </p:cNvPr>
            <p:cNvSpPr/>
            <p:nvPr/>
          </p:nvSpPr>
          <p:spPr>
            <a:xfrm>
              <a:off x="1049219" y="4432645"/>
              <a:ext cx="730318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7200" b="1">
                  <a:solidFill>
                    <a:srgbClr val="ED7D31">
                      <a:lumMod val="50000"/>
                    </a:srgbClr>
                  </a:solidFill>
                  <a:latin typeface="Calibri" panose="020F0502020204030204"/>
                </a:rPr>
                <a:t>điều hoà</a:t>
              </a:r>
              <a:endParaRPr kumimoji="0" lang="en-US" sz="7200" b="1"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95456BC-C620-E316-3FB1-C6A8B12A66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2001" y="4739392"/>
              <a:ext cx="1394437" cy="1545083"/>
            </a:xfrm>
            <a:prstGeom prst="rect">
              <a:avLst/>
            </a:prstGeom>
          </p:spPr>
        </p:pic>
      </p:grpSp>
      <p:grpSp>
        <p:nvGrpSpPr>
          <p:cNvPr id="6" name="Group 19">
            <a:extLst>
              <a:ext uri="{FF2B5EF4-FFF2-40B4-BE49-F238E27FC236}">
                <a16:creationId xmlns:a16="http://schemas.microsoft.com/office/drawing/2014/main" id="{8B20104F-9DCC-A70A-9B98-05BAECFBFA07}"/>
              </a:ext>
            </a:extLst>
          </p:cNvPr>
          <p:cNvGrpSpPr/>
          <p:nvPr/>
        </p:nvGrpSpPr>
        <p:grpSpPr>
          <a:xfrm>
            <a:off x="6257482" y="2944737"/>
            <a:ext cx="5549113" cy="1380932"/>
            <a:chOff x="9057387" y="4457701"/>
            <a:chExt cx="8323669" cy="2071397"/>
          </a:xfrm>
        </p:grpSpPr>
        <p:sp>
          <p:nvSpPr>
            <p:cNvPr id="7" name="b">
              <a:extLst>
                <a:ext uri="{FF2B5EF4-FFF2-40B4-BE49-F238E27FC236}">
                  <a16:creationId xmlns:a16="http://schemas.microsoft.com/office/drawing/2014/main" id="{055458C0-8464-58C2-4126-4B3518B6B9F6}"/>
                </a:ext>
              </a:extLst>
            </p:cNvPr>
            <p:cNvSpPr/>
            <p:nvPr/>
          </p:nvSpPr>
          <p:spPr>
            <a:xfrm>
              <a:off x="9765046" y="4457701"/>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tủ lạnh</a:t>
              </a:r>
              <a:endParaRPr kumimoji="0" lang="en-US" sz="7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8" name="Picture 11">
              <a:extLst>
                <a:ext uri="{FF2B5EF4-FFF2-40B4-BE49-F238E27FC236}">
                  <a16:creationId xmlns:a16="http://schemas.microsoft.com/office/drawing/2014/main" id="{FC60F635-5EEE-7E0E-E6B7-B1677485071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57387" y="4731072"/>
              <a:ext cx="1415319" cy="1574766"/>
            </a:xfrm>
            <a:prstGeom prst="rect">
              <a:avLst/>
            </a:prstGeom>
          </p:spPr>
        </p:pic>
      </p:grpSp>
      <p:grpSp>
        <p:nvGrpSpPr>
          <p:cNvPr id="9" name="Group 23">
            <a:extLst>
              <a:ext uri="{FF2B5EF4-FFF2-40B4-BE49-F238E27FC236}">
                <a16:creationId xmlns:a16="http://schemas.microsoft.com/office/drawing/2014/main" id="{87986481-A7EC-06E1-3FB7-793512184D82}"/>
              </a:ext>
            </a:extLst>
          </p:cNvPr>
          <p:cNvGrpSpPr/>
          <p:nvPr/>
        </p:nvGrpSpPr>
        <p:grpSpPr>
          <a:xfrm>
            <a:off x="342993" y="4953039"/>
            <a:ext cx="5397650" cy="1380931"/>
            <a:chOff x="285524" y="7429560"/>
            <a:chExt cx="8096476" cy="2071397"/>
          </a:xfrm>
        </p:grpSpPr>
        <p:sp>
          <p:nvSpPr>
            <p:cNvPr id="12" name="c">
              <a:extLst>
                <a:ext uri="{FF2B5EF4-FFF2-40B4-BE49-F238E27FC236}">
                  <a16:creationId xmlns:a16="http://schemas.microsoft.com/office/drawing/2014/main" id="{746758AA-B1DD-ACA6-6A6A-24A2988E6F3E}"/>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máy bay</a:t>
              </a:r>
            </a:p>
          </p:txBody>
        </p:sp>
        <p:pic>
          <p:nvPicPr>
            <p:cNvPr id="14" name="Picture 12">
              <a:extLst>
                <a:ext uri="{FF2B5EF4-FFF2-40B4-BE49-F238E27FC236}">
                  <a16:creationId xmlns:a16="http://schemas.microsoft.com/office/drawing/2014/main" id="{AA49A377-4EA4-A5EB-F668-01D77D30C71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5524" y="7690926"/>
              <a:ext cx="1406033" cy="1534551"/>
            </a:xfrm>
            <a:prstGeom prst="rect">
              <a:avLst/>
            </a:prstGeom>
          </p:spPr>
        </p:pic>
      </p:grpSp>
      <p:grpSp>
        <p:nvGrpSpPr>
          <p:cNvPr id="15" name="Group 22">
            <a:extLst>
              <a:ext uri="{FF2B5EF4-FFF2-40B4-BE49-F238E27FC236}">
                <a16:creationId xmlns:a16="http://schemas.microsoft.com/office/drawing/2014/main" id="{215BEFB3-454E-0838-A217-4FB670E7032B}"/>
              </a:ext>
            </a:extLst>
          </p:cNvPr>
          <p:cNvGrpSpPr/>
          <p:nvPr/>
        </p:nvGrpSpPr>
        <p:grpSpPr>
          <a:xfrm>
            <a:off x="6328587" y="4920402"/>
            <a:ext cx="5532942" cy="1380932"/>
            <a:chOff x="9081642" y="7429560"/>
            <a:chExt cx="8299413" cy="2071397"/>
          </a:xfrm>
        </p:grpSpPr>
        <p:sp>
          <p:nvSpPr>
            <p:cNvPr id="16" name="d">
              <a:extLst>
                <a:ext uri="{FF2B5EF4-FFF2-40B4-BE49-F238E27FC236}">
                  <a16:creationId xmlns:a16="http://schemas.microsoft.com/office/drawing/2014/main" id="{1A765C83-F9F0-307C-0F62-22141822D80C}"/>
                </a:ext>
              </a:extLst>
            </p:cNvPr>
            <p:cNvSpPr/>
            <p:nvPr/>
          </p:nvSpPr>
          <p:spPr>
            <a:xfrm>
              <a:off x="9765045" y="7429560"/>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tivi</a:t>
              </a:r>
            </a:p>
          </p:txBody>
        </p:sp>
        <p:pic>
          <p:nvPicPr>
            <p:cNvPr id="18" name="Picture 13">
              <a:extLst>
                <a:ext uri="{FF2B5EF4-FFF2-40B4-BE49-F238E27FC236}">
                  <a16:creationId xmlns:a16="http://schemas.microsoft.com/office/drawing/2014/main" id="{1EBC581C-B765-45C8-AC1C-2E635BA25F5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81642" y="7772452"/>
              <a:ext cx="1366804" cy="1501983"/>
            </a:xfrm>
            <a:prstGeom prst="rect">
              <a:avLst/>
            </a:prstGeom>
          </p:spPr>
        </p:pic>
      </p:grpSp>
      <p:pic>
        <p:nvPicPr>
          <p:cNvPr id="19" name="Đúng">
            <a:extLst>
              <a:ext uri="{FF2B5EF4-FFF2-40B4-BE49-F238E27FC236}">
                <a16:creationId xmlns:a16="http://schemas.microsoft.com/office/drawing/2014/main" id="{11CBC5AA-94CB-45E0-08E4-88F4A0EDB7BE}"/>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5002205"/>
            <a:ext cx="1486303" cy="1189041"/>
          </a:xfrm>
          <a:prstGeom prst="rect">
            <a:avLst/>
          </a:prstGeom>
        </p:spPr>
      </p:pic>
      <p:pic>
        <p:nvPicPr>
          <p:cNvPr id="10" name="tieng-chuong-het-gio-het-thoi-gian-trong-powerpoint-www_tiengdong_com">
            <a:hlinkClick r:id="" action="ppaction://media"/>
            <a:extLst>
              <a:ext uri="{FF2B5EF4-FFF2-40B4-BE49-F238E27FC236}">
                <a16:creationId xmlns:a16="http://schemas.microsoft.com/office/drawing/2014/main" id="{A8DE4958-1555-8A13-4145-6C36FA14E35B}"/>
              </a:ext>
            </a:extLst>
          </p:cNvPr>
          <p:cNvPicPr>
            <a:picLocks noChangeAspect="1"/>
          </p:cNvPicPr>
          <p:nvPr>
            <a:audioFile r:link="rId1"/>
            <p:extLst>
              <p:ext uri="{DAA4B4D4-6D71-4841-9C94-3DE7FCFB9230}">
                <p14:media xmlns:p14="http://schemas.microsoft.com/office/powerpoint/2010/main" r:embed="rId2">
                  <p14:trim st="459" end="3561.5"/>
                </p14:media>
              </p:ext>
            </p:extLst>
          </p:nvPr>
        </p:nvPicPr>
        <p:blipFill>
          <a:blip r:embed="rId17"/>
          <a:stretch>
            <a:fillRect/>
          </a:stretch>
        </p:blipFill>
        <p:spPr>
          <a:xfrm>
            <a:off x="12385209" y="375895"/>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D9450090-7E39-271D-6C74-8BDE26D9BCF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90031" y="922635"/>
            <a:ext cx="487363" cy="487363"/>
          </a:xfrm>
          <a:prstGeom prst="rect">
            <a:avLst/>
          </a:prstGeom>
        </p:spPr>
      </p:pic>
    </p:spTree>
    <p:extLst>
      <p:ext uri="{BB962C8B-B14F-4D97-AF65-F5344CB8AC3E}">
        <p14:creationId xmlns:p14="http://schemas.microsoft.com/office/powerpoint/2010/main" val="364574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14:bounceEnd="72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14:bounceEnd="72000">
                                          <p:cBhvr additive="base">
                                            <p:cTn id="15" dur="1000" fill="hold"/>
                                            <p:tgtEl>
                                              <p:spTgt spid="6"/>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3"/>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 calcmode="lin" valueType="num">
                                          <p:cBhvr>
                                            <p:cTn id="39" dur="500" fill="hold"/>
                                            <p:tgtEl>
                                              <p:spTgt spid="19"/>
                                            </p:tgtEl>
                                            <p:attrNameLst>
                                              <p:attrName>style.rotation</p:attrName>
                                            </p:attrNameLst>
                                          </p:cBhvr>
                                          <p:tavLst>
                                            <p:tav tm="0">
                                              <p:val>
                                                <p:fltVal val="360"/>
                                              </p:val>
                                            </p:tav>
                                            <p:tav tm="100000">
                                              <p:val>
                                                <p:fltVal val="0"/>
                                              </p:val>
                                            </p:tav>
                                          </p:tavLst>
                                        </p:anim>
                                        <p:animEffect transition="in" filter="fade">
                                          <p:cBhvr>
                                            <p:cTn id="40" dur="500"/>
                                            <p:tgtEl>
                                              <p:spTgt spid="19"/>
                                            </p:tgtEl>
                                          </p:cBhvr>
                                        </p:animEffect>
                                      </p:childTnLst>
                                    </p:cTn>
                                  </p:par>
                                  <p:par>
                                    <p:cTn id="41" presetID="32" presetClass="emph" presetSubtype="0" fill="hold" nodeType="withEffect">
                                      <p:stCondLst>
                                        <p:cond delay="200"/>
                                      </p:stCondLst>
                                      <p:childTnLst>
                                        <p:animRot by="120000">
                                          <p:cBhvr>
                                            <p:cTn id="42" dur="100" fill="hold">
                                              <p:stCondLst>
                                                <p:cond delay="0"/>
                                              </p:stCondLst>
                                            </p:cTn>
                                            <p:tgtEl>
                                              <p:spTgt spid="19"/>
                                            </p:tgtEl>
                                            <p:attrNameLst>
                                              <p:attrName>r</p:attrName>
                                            </p:attrNameLst>
                                          </p:cBhvr>
                                        </p:animRot>
                                        <p:animRot by="-240000">
                                          <p:cBhvr>
                                            <p:cTn id="43" dur="200" fill="hold">
                                              <p:stCondLst>
                                                <p:cond delay="200"/>
                                              </p:stCondLst>
                                            </p:cTn>
                                            <p:tgtEl>
                                              <p:spTgt spid="19"/>
                                            </p:tgtEl>
                                            <p:attrNameLst>
                                              <p:attrName>r</p:attrName>
                                            </p:attrNameLst>
                                          </p:cBhvr>
                                        </p:animRot>
                                        <p:animRot by="240000">
                                          <p:cBhvr>
                                            <p:cTn id="44" dur="200" fill="hold">
                                              <p:stCondLst>
                                                <p:cond delay="400"/>
                                              </p:stCondLst>
                                            </p:cTn>
                                            <p:tgtEl>
                                              <p:spTgt spid="19"/>
                                            </p:tgtEl>
                                            <p:attrNameLst>
                                              <p:attrName>r</p:attrName>
                                            </p:attrNameLst>
                                          </p:cBhvr>
                                        </p:animRot>
                                        <p:animRot by="-240000">
                                          <p:cBhvr>
                                            <p:cTn id="45" dur="200" fill="hold">
                                              <p:stCondLst>
                                                <p:cond delay="600"/>
                                              </p:stCondLst>
                                            </p:cTn>
                                            <p:tgtEl>
                                              <p:spTgt spid="19"/>
                                            </p:tgtEl>
                                            <p:attrNameLst>
                                              <p:attrName>r</p:attrName>
                                            </p:attrNameLst>
                                          </p:cBhvr>
                                        </p:animRot>
                                        <p:animRot by="120000">
                                          <p:cBhvr>
                                            <p:cTn id="46" dur="200" fill="hold">
                                              <p:stCondLst>
                                                <p:cond delay="800"/>
                                              </p:stCondLst>
                                            </p:cTn>
                                            <p:tgtEl>
                                              <p:spTgt spid="19"/>
                                            </p:tgtEl>
                                            <p:attrNameLst>
                                              <p:attrName>r</p:attrName>
                                            </p:attrNameLst>
                                          </p:cBhvr>
                                        </p:animRot>
                                      </p:childTnLst>
                                    </p:cTn>
                                  </p:par>
                                  <p:par>
                                    <p:cTn id="47" presetID="31" presetClass="exit" presetSubtype="0" fill="hold" nodeType="withEffect">
                                      <p:stCondLst>
                                        <p:cond delay="200"/>
                                      </p:stCondLst>
                                      <p:childTnLst>
                                        <p:anim calcmode="lin" valueType="num">
                                          <p:cBhvr>
                                            <p:cTn id="48" dur="1000"/>
                                            <p:tgtEl>
                                              <p:spTgt spid="3"/>
                                            </p:tgtEl>
                                            <p:attrNameLst>
                                              <p:attrName>ppt_w</p:attrName>
                                            </p:attrNameLst>
                                          </p:cBhvr>
                                          <p:tavLst>
                                            <p:tav tm="0">
                                              <p:val>
                                                <p:strVal val="ppt_w"/>
                                              </p:val>
                                            </p:tav>
                                            <p:tav tm="100000">
                                              <p:val>
                                                <p:fltVal val="0"/>
                                              </p:val>
                                            </p:tav>
                                          </p:tavLst>
                                        </p:anim>
                                        <p:anim calcmode="lin" valueType="num">
                                          <p:cBhvr>
                                            <p:cTn id="49" dur="1000"/>
                                            <p:tgtEl>
                                              <p:spTgt spid="3"/>
                                            </p:tgtEl>
                                            <p:attrNameLst>
                                              <p:attrName>ppt_h</p:attrName>
                                            </p:attrNameLst>
                                          </p:cBhvr>
                                          <p:tavLst>
                                            <p:tav tm="0">
                                              <p:val>
                                                <p:strVal val="ppt_h"/>
                                              </p:val>
                                            </p:tav>
                                            <p:tav tm="100000">
                                              <p:val>
                                                <p:fltVal val="0"/>
                                              </p:val>
                                            </p:tav>
                                          </p:tavLst>
                                        </p:anim>
                                        <p:anim calcmode="lin" valueType="num">
                                          <p:cBhvr>
                                            <p:cTn id="50" dur="1000"/>
                                            <p:tgtEl>
                                              <p:spTgt spid="3"/>
                                            </p:tgtEl>
                                            <p:attrNameLst>
                                              <p:attrName>style.rotation</p:attrName>
                                            </p:attrNameLst>
                                          </p:cBhvr>
                                          <p:tavLst>
                                            <p:tav tm="0">
                                              <p:val>
                                                <p:fltVal val="0"/>
                                              </p:val>
                                            </p:tav>
                                            <p:tav tm="100000">
                                              <p:val>
                                                <p:fltVal val="90"/>
                                              </p:val>
                                            </p:tav>
                                          </p:tavLst>
                                        </p:anim>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31" presetClass="exit" presetSubtype="0" fill="hold" nodeType="withEffect">
                                      <p:stCondLst>
                                        <p:cond delay="200"/>
                                      </p:stCondLst>
                                      <p:childTnLst>
                                        <p:anim calcmode="lin" valueType="num">
                                          <p:cBhvr>
                                            <p:cTn id="54" dur="1000"/>
                                            <p:tgtEl>
                                              <p:spTgt spid="15"/>
                                            </p:tgtEl>
                                            <p:attrNameLst>
                                              <p:attrName>ppt_w</p:attrName>
                                            </p:attrNameLst>
                                          </p:cBhvr>
                                          <p:tavLst>
                                            <p:tav tm="0">
                                              <p:val>
                                                <p:strVal val="ppt_w"/>
                                              </p:val>
                                            </p:tav>
                                            <p:tav tm="100000">
                                              <p:val>
                                                <p:fltVal val="0"/>
                                              </p:val>
                                            </p:tav>
                                          </p:tavLst>
                                        </p:anim>
                                        <p:anim calcmode="lin" valueType="num">
                                          <p:cBhvr>
                                            <p:cTn id="55" dur="1000"/>
                                            <p:tgtEl>
                                              <p:spTgt spid="15"/>
                                            </p:tgtEl>
                                            <p:attrNameLst>
                                              <p:attrName>ppt_h</p:attrName>
                                            </p:attrNameLst>
                                          </p:cBhvr>
                                          <p:tavLst>
                                            <p:tav tm="0">
                                              <p:val>
                                                <p:strVal val="ppt_h"/>
                                              </p:val>
                                            </p:tav>
                                            <p:tav tm="100000">
                                              <p:val>
                                                <p:fltVal val="0"/>
                                              </p:val>
                                            </p:tav>
                                          </p:tavLst>
                                        </p:anim>
                                        <p:anim calcmode="lin" valueType="num">
                                          <p:cBhvr>
                                            <p:cTn id="56" dur="1000"/>
                                            <p:tgtEl>
                                              <p:spTgt spid="15"/>
                                            </p:tgtEl>
                                            <p:attrNameLst>
                                              <p:attrName>style.rotation</p:attrName>
                                            </p:attrNameLst>
                                          </p:cBhvr>
                                          <p:tavLst>
                                            <p:tav tm="0">
                                              <p:val>
                                                <p:fltVal val="0"/>
                                              </p:val>
                                            </p:tav>
                                            <p:tav tm="100000">
                                              <p:val>
                                                <p:fltVal val="90"/>
                                              </p:val>
                                            </p:tav>
                                          </p:tavLst>
                                        </p:anim>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6"/>
                                            </p:tgtEl>
                                            <p:attrNameLst>
                                              <p:attrName>ppt_w</p:attrName>
                                            </p:attrNameLst>
                                          </p:cBhvr>
                                          <p:tavLst>
                                            <p:tav tm="0">
                                              <p:val>
                                                <p:strVal val="ppt_w"/>
                                              </p:val>
                                            </p:tav>
                                            <p:tav tm="100000">
                                              <p:val>
                                                <p:fltVal val="0"/>
                                              </p:val>
                                            </p:tav>
                                          </p:tavLst>
                                        </p:anim>
                                        <p:anim calcmode="lin" valueType="num">
                                          <p:cBhvr>
                                            <p:cTn id="61" dur="1000"/>
                                            <p:tgtEl>
                                              <p:spTgt spid="6"/>
                                            </p:tgtEl>
                                            <p:attrNameLst>
                                              <p:attrName>ppt_h</p:attrName>
                                            </p:attrNameLst>
                                          </p:cBhvr>
                                          <p:tavLst>
                                            <p:tav tm="0">
                                              <p:val>
                                                <p:strVal val="ppt_h"/>
                                              </p:val>
                                            </p:tav>
                                            <p:tav tm="100000">
                                              <p:val>
                                                <p:fltVal val="0"/>
                                              </p:val>
                                            </p:tav>
                                          </p:tavLst>
                                        </p:anim>
                                        <p:anim calcmode="lin" valueType="num">
                                          <p:cBhvr>
                                            <p:cTn id="62" dur="1000"/>
                                            <p:tgtEl>
                                              <p:spTgt spid="6"/>
                                            </p:tgtEl>
                                            <p:attrNameLst>
                                              <p:attrName>style.rotation</p:attrName>
                                            </p:attrNameLst>
                                          </p:cBhvr>
                                          <p:tavLst>
                                            <p:tav tm="0">
                                              <p:val>
                                                <p:fltVal val="0"/>
                                              </p:val>
                                            </p:tav>
                                            <p:tav tm="100000">
                                              <p:val>
                                                <p:fltVal val="90"/>
                                              </p:val>
                                            </p:tav>
                                          </p:tavLst>
                                        </p:anim>
                                        <p:animEffect transition="out" filter="fade">
                                          <p:cBhvr>
                                            <p:cTn id="63" dur="1000"/>
                                            <p:tgtEl>
                                              <p:spTgt spid="6"/>
                                            </p:tgtEl>
                                          </p:cBhvr>
                                        </p:animEffect>
                                        <p:set>
                                          <p:cBhvr>
                                            <p:cTn id="64" dur="1" fill="hold">
                                              <p:stCondLst>
                                                <p:cond delay="999"/>
                                              </p:stCondLst>
                                            </p:cTn>
                                            <p:tgtEl>
                                              <p:spTgt spid="6"/>
                                            </p:tgtEl>
                                            <p:attrNameLst>
                                              <p:attrName>style.visibility</p:attrName>
                                            </p:attrNameLst>
                                          </p:cBhvr>
                                          <p:to>
                                            <p:strVal val="hidden"/>
                                          </p:to>
                                        </p:set>
                                      </p:childTnLst>
                                    </p:cTn>
                                  </p:par>
                                  <p:par>
                                    <p:cTn id="65" presetID="1" presetClass="mediacall" presetSubtype="0" fill="hold" nodeType="withEffect">
                                      <p:stCondLst>
                                        <p:cond delay="200"/>
                                      </p:stCondLst>
                                      <p:childTnLst>
                                        <p:cmd type="call" cmd="playFrom(0.0)">
                                          <p:cBhvr>
                                            <p:cTn id="66" dur="1230" fill="hold"/>
                                            <p:tgtEl>
                                              <p:spTgt spid="10"/>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15"/>
                                            </p:tgtEl>
                                          </p:cBhvr>
                                        </p:animEffect>
                                        <p:animScale>
                                          <p:cBhvr>
                                            <p:cTn id="72" dur="250" autoRev="1" fill="hold"/>
                                            <p:tgtEl>
                                              <p:spTgt spid="15"/>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13"/>
                                            </p:tgtEl>
                                          </p:cBhvr>
                                        </p:cmd>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3"/>
                                            </p:tgtEl>
                                          </p:cBhvr>
                                        </p:cmd>
                                      </p:childTnLst>
                                    </p:cTn>
                                  </p:par>
                                </p:childTnLst>
                              </p:cTn>
                            </p:par>
                          </p:childTnLst>
                        </p:cTn>
                      </p:par>
                    </p:childTnLst>
                  </p:cTn>
                  <p:nextCondLst>
                    <p:cond evt="onClick" delay="0">
                      <p:tgtEl>
                        <p:spTgt spid="6"/>
                      </p:tgtEl>
                    </p:cond>
                  </p:nextCondLst>
                </p:seq>
                <p:audio>
                  <p:cMediaNode vol="80000">
                    <p:cTn id="83" fill="hold" display="0">
                      <p:stCondLst>
                        <p:cond delay="indefinite"/>
                      </p:stCondLst>
                      <p:endCondLst>
                        <p:cond evt="onStopAudio" delay="0">
                          <p:tgtEl>
                            <p:sldTgt/>
                          </p:tgtEl>
                        </p:cond>
                      </p:endCondLst>
                    </p:cTn>
                    <p:tgtEl>
                      <p:spTgt spid="10"/>
                    </p:tgtEl>
                  </p:cMediaNode>
                </p:audio>
                <p:audio>
                  <p:cMediaNode vol="80000">
                    <p:cTn id="84"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3"/>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 calcmode="lin" valueType="num">
                                          <p:cBhvr>
                                            <p:cTn id="39" dur="500" fill="hold"/>
                                            <p:tgtEl>
                                              <p:spTgt spid="19"/>
                                            </p:tgtEl>
                                            <p:attrNameLst>
                                              <p:attrName>style.rotation</p:attrName>
                                            </p:attrNameLst>
                                          </p:cBhvr>
                                          <p:tavLst>
                                            <p:tav tm="0">
                                              <p:val>
                                                <p:fltVal val="360"/>
                                              </p:val>
                                            </p:tav>
                                            <p:tav tm="100000">
                                              <p:val>
                                                <p:fltVal val="0"/>
                                              </p:val>
                                            </p:tav>
                                          </p:tavLst>
                                        </p:anim>
                                        <p:animEffect transition="in" filter="fade">
                                          <p:cBhvr>
                                            <p:cTn id="40" dur="500"/>
                                            <p:tgtEl>
                                              <p:spTgt spid="19"/>
                                            </p:tgtEl>
                                          </p:cBhvr>
                                        </p:animEffect>
                                      </p:childTnLst>
                                    </p:cTn>
                                  </p:par>
                                  <p:par>
                                    <p:cTn id="41" presetID="32" presetClass="emph" presetSubtype="0" fill="hold" nodeType="withEffect">
                                      <p:stCondLst>
                                        <p:cond delay="200"/>
                                      </p:stCondLst>
                                      <p:childTnLst>
                                        <p:animRot by="120000">
                                          <p:cBhvr>
                                            <p:cTn id="42" dur="100" fill="hold">
                                              <p:stCondLst>
                                                <p:cond delay="0"/>
                                              </p:stCondLst>
                                            </p:cTn>
                                            <p:tgtEl>
                                              <p:spTgt spid="19"/>
                                            </p:tgtEl>
                                            <p:attrNameLst>
                                              <p:attrName>r</p:attrName>
                                            </p:attrNameLst>
                                          </p:cBhvr>
                                        </p:animRot>
                                        <p:animRot by="-240000">
                                          <p:cBhvr>
                                            <p:cTn id="43" dur="200" fill="hold">
                                              <p:stCondLst>
                                                <p:cond delay="200"/>
                                              </p:stCondLst>
                                            </p:cTn>
                                            <p:tgtEl>
                                              <p:spTgt spid="19"/>
                                            </p:tgtEl>
                                            <p:attrNameLst>
                                              <p:attrName>r</p:attrName>
                                            </p:attrNameLst>
                                          </p:cBhvr>
                                        </p:animRot>
                                        <p:animRot by="240000">
                                          <p:cBhvr>
                                            <p:cTn id="44" dur="200" fill="hold">
                                              <p:stCondLst>
                                                <p:cond delay="400"/>
                                              </p:stCondLst>
                                            </p:cTn>
                                            <p:tgtEl>
                                              <p:spTgt spid="19"/>
                                            </p:tgtEl>
                                            <p:attrNameLst>
                                              <p:attrName>r</p:attrName>
                                            </p:attrNameLst>
                                          </p:cBhvr>
                                        </p:animRot>
                                        <p:animRot by="-240000">
                                          <p:cBhvr>
                                            <p:cTn id="45" dur="200" fill="hold">
                                              <p:stCondLst>
                                                <p:cond delay="600"/>
                                              </p:stCondLst>
                                            </p:cTn>
                                            <p:tgtEl>
                                              <p:spTgt spid="19"/>
                                            </p:tgtEl>
                                            <p:attrNameLst>
                                              <p:attrName>r</p:attrName>
                                            </p:attrNameLst>
                                          </p:cBhvr>
                                        </p:animRot>
                                        <p:animRot by="120000">
                                          <p:cBhvr>
                                            <p:cTn id="46" dur="200" fill="hold">
                                              <p:stCondLst>
                                                <p:cond delay="800"/>
                                              </p:stCondLst>
                                            </p:cTn>
                                            <p:tgtEl>
                                              <p:spTgt spid="19"/>
                                            </p:tgtEl>
                                            <p:attrNameLst>
                                              <p:attrName>r</p:attrName>
                                            </p:attrNameLst>
                                          </p:cBhvr>
                                        </p:animRot>
                                      </p:childTnLst>
                                    </p:cTn>
                                  </p:par>
                                  <p:par>
                                    <p:cTn id="47" presetID="31" presetClass="exit" presetSubtype="0" fill="hold" nodeType="withEffect">
                                      <p:stCondLst>
                                        <p:cond delay="200"/>
                                      </p:stCondLst>
                                      <p:childTnLst>
                                        <p:anim calcmode="lin" valueType="num">
                                          <p:cBhvr>
                                            <p:cTn id="48" dur="1000"/>
                                            <p:tgtEl>
                                              <p:spTgt spid="3"/>
                                            </p:tgtEl>
                                            <p:attrNameLst>
                                              <p:attrName>ppt_w</p:attrName>
                                            </p:attrNameLst>
                                          </p:cBhvr>
                                          <p:tavLst>
                                            <p:tav tm="0">
                                              <p:val>
                                                <p:strVal val="ppt_w"/>
                                              </p:val>
                                            </p:tav>
                                            <p:tav tm="100000">
                                              <p:val>
                                                <p:fltVal val="0"/>
                                              </p:val>
                                            </p:tav>
                                          </p:tavLst>
                                        </p:anim>
                                        <p:anim calcmode="lin" valueType="num">
                                          <p:cBhvr>
                                            <p:cTn id="49" dur="1000"/>
                                            <p:tgtEl>
                                              <p:spTgt spid="3"/>
                                            </p:tgtEl>
                                            <p:attrNameLst>
                                              <p:attrName>ppt_h</p:attrName>
                                            </p:attrNameLst>
                                          </p:cBhvr>
                                          <p:tavLst>
                                            <p:tav tm="0">
                                              <p:val>
                                                <p:strVal val="ppt_h"/>
                                              </p:val>
                                            </p:tav>
                                            <p:tav tm="100000">
                                              <p:val>
                                                <p:fltVal val="0"/>
                                              </p:val>
                                            </p:tav>
                                          </p:tavLst>
                                        </p:anim>
                                        <p:anim calcmode="lin" valueType="num">
                                          <p:cBhvr>
                                            <p:cTn id="50" dur="1000"/>
                                            <p:tgtEl>
                                              <p:spTgt spid="3"/>
                                            </p:tgtEl>
                                            <p:attrNameLst>
                                              <p:attrName>style.rotation</p:attrName>
                                            </p:attrNameLst>
                                          </p:cBhvr>
                                          <p:tavLst>
                                            <p:tav tm="0">
                                              <p:val>
                                                <p:fltVal val="0"/>
                                              </p:val>
                                            </p:tav>
                                            <p:tav tm="100000">
                                              <p:val>
                                                <p:fltVal val="90"/>
                                              </p:val>
                                            </p:tav>
                                          </p:tavLst>
                                        </p:anim>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31" presetClass="exit" presetSubtype="0" fill="hold" nodeType="withEffect">
                                      <p:stCondLst>
                                        <p:cond delay="200"/>
                                      </p:stCondLst>
                                      <p:childTnLst>
                                        <p:anim calcmode="lin" valueType="num">
                                          <p:cBhvr>
                                            <p:cTn id="54" dur="1000"/>
                                            <p:tgtEl>
                                              <p:spTgt spid="15"/>
                                            </p:tgtEl>
                                            <p:attrNameLst>
                                              <p:attrName>ppt_w</p:attrName>
                                            </p:attrNameLst>
                                          </p:cBhvr>
                                          <p:tavLst>
                                            <p:tav tm="0">
                                              <p:val>
                                                <p:strVal val="ppt_w"/>
                                              </p:val>
                                            </p:tav>
                                            <p:tav tm="100000">
                                              <p:val>
                                                <p:fltVal val="0"/>
                                              </p:val>
                                            </p:tav>
                                          </p:tavLst>
                                        </p:anim>
                                        <p:anim calcmode="lin" valueType="num">
                                          <p:cBhvr>
                                            <p:cTn id="55" dur="1000"/>
                                            <p:tgtEl>
                                              <p:spTgt spid="15"/>
                                            </p:tgtEl>
                                            <p:attrNameLst>
                                              <p:attrName>ppt_h</p:attrName>
                                            </p:attrNameLst>
                                          </p:cBhvr>
                                          <p:tavLst>
                                            <p:tav tm="0">
                                              <p:val>
                                                <p:strVal val="ppt_h"/>
                                              </p:val>
                                            </p:tav>
                                            <p:tav tm="100000">
                                              <p:val>
                                                <p:fltVal val="0"/>
                                              </p:val>
                                            </p:tav>
                                          </p:tavLst>
                                        </p:anim>
                                        <p:anim calcmode="lin" valueType="num">
                                          <p:cBhvr>
                                            <p:cTn id="56" dur="1000"/>
                                            <p:tgtEl>
                                              <p:spTgt spid="15"/>
                                            </p:tgtEl>
                                            <p:attrNameLst>
                                              <p:attrName>style.rotation</p:attrName>
                                            </p:attrNameLst>
                                          </p:cBhvr>
                                          <p:tavLst>
                                            <p:tav tm="0">
                                              <p:val>
                                                <p:fltVal val="0"/>
                                              </p:val>
                                            </p:tav>
                                            <p:tav tm="100000">
                                              <p:val>
                                                <p:fltVal val="90"/>
                                              </p:val>
                                            </p:tav>
                                          </p:tavLst>
                                        </p:anim>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6"/>
                                            </p:tgtEl>
                                            <p:attrNameLst>
                                              <p:attrName>ppt_w</p:attrName>
                                            </p:attrNameLst>
                                          </p:cBhvr>
                                          <p:tavLst>
                                            <p:tav tm="0">
                                              <p:val>
                                                <p:strVal val="ppt_w"/>
                                              </p:val>
                                            </p:tav>
                                            <p:tav tm="100000">
                                              <p:val>
                                                <p:fltVal val="0"/>
                                              </p:val>
                                            </p:tav>
                                          </p:tavLst>
                                        </p:anim>
                                        <p:anim calcmode="lin" valueType="num">
                                          <p:cBhvr>
                                            <p:cTn id="61" dur="1000"/>
                                            <p:tgtEl>
                                              <p:spTgt spid="6"/>
                                            </p:tgtEl>
                                            <p:attrNameLst>
                                              <p:attrName>ppt_h</p:attrName>
                                            </p:attrNameLst>
                                          </p:cBhvr>
                                          <p:tavLst>
                                            <p:tav tm="0">
                                              <p:val>
                                                <p:strVal val="ppt_h"/>
                                              </p:val>
                                            </p:tav>
                                            <p:tav tm="100000">
                                              <p:val>
                                                <p:fltVal val="0"/>
                                              </p:val>
                                            </p:tav>
                                          </p:tavLst>
                                        </p:anim>
                                        <p:anim calcmode="lin" valueType="num">
                                          <p:cBhvr>
                                            <p:cTn id="62" dur="1000"/>
                                            <p:tgtEl>
                                              <p:spTgt spid="6"/>
                                            </p:tgtEl>
                                            <p:attrNameLst>
                                              <p:attrName>style.rotation</p:attrName>
                                            </p:attrNameLst>
                                          </p:cBhvr>
                                          <p:tavLst>
                                            <p:tav tm="0">
                                              <p:val>
                                                <p:fltVal val="0"/>
                                              </p:val>
                                            </p:tav>
                                            <p:tav tm="100000">
                                              <p:val>
                                                <p:fltVal val="90"/>
                                              </p:val>
                                            </p:tav>
                                          </p:tavLst>
                                        </p:anim>
                                        <p:animEffect transition="out" filter="fade">
                                          <p:cBhvr>
                                            <p:cTn id="63" dur="1000"/>
                                            <p:tgtEl>
                                              <p:spTgt spid="6"/>
                                            </p:tgtEl>
                                          </p:cBhvr>
                                        </p:animEffect>
                                        <p:set>
                                          <p:cBhvr>
                                            <p:cTn id="64" dur="1" fill="hold">
                                              <p:stCondLst>
                                                <p:cond delay="999"/>
                                              </p:stCondLst>
                                            </p:cTn>
                                            <p:tgtEl>
                                              <p:spTgt spid="6"/>
                                            </p:tgtEl>
                                            <p:attrNameLst>
                                              <p:attrName>style.visibility</p:attrName>
                                            </p:attrNameLst>
                                          </p:cBhvr>
                                          <p:to>
                                            <p:strVal val="hidden"/>
                                          </p:to>
                                        </p:set>
                                      </p:childTnLst>
                                    </p:cTn>
                                  </p:par>
                                  <p:par>
                                    <p:cTn id="65" presetID="1" presetClass="mediacall" presetSubtype="0" fill="hold" nodeType="withEffect">
                                      <p:stCondLst>
                                        <p:cond delay="200"/>
                                      </p:stCondLst>
                                      <p:childTnLst>
                                        <p:cmd type="call" cmd="playFrom(0.0)">
                                          <p:cBhvr>
                                            <p:cTn id="66" dur="1230" fill="hold"/>
                                            <p:tgtEl>
                                              <p:spTgt spid="10"/>
                                            </p:tgtEl>
                                          </p:cBhvr>
                                        </p:cmd>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5"/>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15"/>
                                            </p:tgtEl>
                                          </p:cBhvr>
                                        </p:animEffect>
                                        <p:animScale>
                                          <p:cBhvr>
                                            <p:cTn id="72" dur="250" autoRev="1" fill="hold"/>
                                            <p:tgtEl>
                                              <p:spTgt spid="15"/>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13"/>
                                            </p:tgtEl>
                                          </p:cBhvr>
                                        </p:cmd>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3"/>
                                            </p:tgtEl>
                                          </p:cBhvr>
                                        </p:cmd>
                                      </p:childTnLst>
                                    </p:cTn>
                                  </p:par>
                                </p:childTnLst>
                              </p:cTn>
                            </p:par>
                          </p:childTnLst>
                        </p:cTn>
                      </p:par>
                    </p:childTnLst>
                  </p:cTn>
                  <p:nextCondLst>
                    <p:cond evt="onClick" delay="0">
                      <p:tgtEl>
                        <p:spTgt spid="6"/>
                      </p:tgtEl>
                    </p:cond>
                  </p:nextCondLst>
                </p:seq>
                <p:audio>
                  <p:cMediaNode vol="80000">
                    <p:cTn id="83" fill="hold" display="0">
                      <p:stCondLst>
                        <p:cond delay="indefinite"/>
                      </p:stCondLst>
                      <p:endCondLst>
                        <p:cond evt="onStopAudio" delay="0">
                          <p:tgtEl>
                            <p:sldTgt/>
                          </p:tgtEl>
                        </p:cond>
                      </p:endCondLst>
                    </p:cTn>
                    <p:tgtEl>
                      <p:spTgt spid="10"/>
                    </p:tgtEl>
                  </p:cMediaNode>
                </p:audio>
                <p:audio>
                  <p:cMediaNode vol="80000">
                    <p:cTn id="84"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72DFB7D2-5DBE-DB38-EF0A-81D9093751B0}"/>
              </a:ext>
            </a:extLst>
          </p:cNvPr>
          <p:cNvGrpSpPr/>
          <p:nvPr/>
        </p:nvGrpSpPr>
        <p:grpSpPr>
          <a:xfrm>
            <a:off x="733741" y="1936749"/>
            <a:ext cx="11591251" cy="2441643"/>
            <a:chOff x="945110" y="-629731"/>
            <a:chExt cx="11591251" cy="2790050"/>
          </a:xfrm>
        </p:grpSpPr>
        <p:sp>
          <p:nvSpPr>
            <p:cNvPr id="12" name="Hình chữ nhật: Góc Tròn 11">
              <a:extLst>
                <a:ext uri="{FF2B5EF4-FFF2-40B4-BE49-F238E27FC236}">
                  <a16:creationId xmlns:a16="http://schemas.microsoft.com/office/drawing/2014/main" id="{5FC30EB7-4BAB-0FF7-98D4-823CCF8006EE}"/>
                </a:ext>
              </a:extLst>
            </p:cNvPr>
            <p:cNvSpPr/>
            <p:nvPr/>
          </p:nvSpPr>
          <p:spPr>
            <a:xfrm>
              <a:off x="945110" y="-629731"/>
              <a:ext cx="11009080" cy="2438715"/>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6">
              <a:extLst>
                <a:ext uri="{FF2B5EF4-FFF2-40B4-BE49-F238E27FC236}">
                  <a16:creationId xmlns:a16="http://schemas.microsoft.com/office/drawing/2014/main" id="{E628ABAC-053A-3A05-2C30-25856E861A1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077"/>
            <a:stretch/>
          </p:blipFill>
          <p:spPr>
            <a:xfrm>
              <a:off x="11467743" y="1075455"/>
              <a:ext cx="1068618" cy="1084864"/>
            </a:xfrm>
            <a:prstGeom prst="rect">
              <a:avLst/>
            </a:prstGeom>
          </p:spPr>
        </p:pic>
      </p:grpSp>
      <p:sp>
        <p:nvSpPr>
          <p:cNvPr id="14" name="Hộp Văn bản 13">
            <a:extLst>
              <a:ext uri="{FF2B5EF4-FFF2-40B4-BE49-F238E27FC236}">
                <a16:creationId xmlns:a16="http://schemas.microsoft.com/office/drawing/2014/main" id="{062C11AC-B72A-CC4B-F2B8-607D95E4BEB4}"/>
              </a:ext>
            </a:extLst>
          </p:cNvPr>
          <p:cNvSpPr txBox="1"/>
          <p:nvPr/>
        </p:nvSpPr>
        <p:spPr>
          <a:xfrm>
            <a:off x="935626" y="1936750"/>
            <a:ext cx="10522633" cy="1754326"/>
          </a:xfrm>
          <a:prstGeom prst="rect">
            <a:avLst/>
          </a:prstGeom>
          <a:noFill/>
        </p:spPr>
        <p:txBody>
          <a:bodyPr wrap="square">
            <a:spAutoFit/>
          </a:bodyPr>
          <a:lstStyle/>
          <a:p>
            <a:pPr lvl="0" algn="just"/>
            <a:r>
              <a:rPr lang="vi-VN" sz="3600">
                <a:solidFill>
                  <a:prstClr val="black"/>
                </a:solidFill>
                <a:latin typeface="Calibri" panose="020F0502020204030204" pitchFamily="34" charset="0"/>
                <a:cs typeface="Calibri" panose="020F0502020204030204" pitchFamily="34" charset="0"/>
              </a:rPr>
              <a:t>Trình bày được vai trò của sản phẩm công nghệ trong đời sống. </a:t>
            </a:r>
            <a:endParaRPr lang="en-US" sz="3600">
              <a:solidFill>
                <a:prstClr val="black"/>
              </a:solidFill>
              <a:latin typeface="Calibri" panose="020F0502020204030204" pitchFamily="34" charset="0"/>
              <a:cs typeface="Calibri" panose="020F0502020204030204" pitchFamily="34" charset="0"/>
            </a:endParaRPr>
          </a:p>
          <a:p>
            <a:pPr lvl="0" algn="just"/>
            <a:r>
              <a:rPr lang="vi-VN" sz="3600">
                <a:solidFill>
                  <a:prstClr val="black"/>
                </a:solidFill>
                <a:latin typeface="Calibri" panose="020F0502020204030204" pitchFamily="34" charset="0"/>
                <a:cs typeface="Calibri" panose="020F0502020204030204" pitchFamily="34" charset="0"/>
              </a:rPr>
              <a:t>Nhận biết được những mặt trái khi sử dụng công nghệ.</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9157116-FF63-3551-8CDC-0B6618982974}"/>
              </a:ext>
            </a:extLst>
          </p:cNvPr>
          <p:cNvPicPr>
            <a:picLocks noChangeAspect="1"/>
          </p:cNvPicPr>
          <p:nvPr/>
        </p:nvPicPr>
        <p:blipFill>
          <a:blip r:embed="rId5"/>
          <a:stretch>
            <a:fillRect/>
          </a:stretch>
        </p:blipFill>
        <p:spPr>
          <a:xfrm>
            <a:off x="2959336" y="-158880"/>
            <a:ext cx="6273328" cy="2566638"/>
          </a:xfrm>
          <a:prstGeom prst="rect">
            <a:avLst/>
          </a:prstGeom>
        </p:spPr>
      </p:pic>
    </p:spTree>
    <p:extLst>
      <p:ext uri="{BB962C8B-B14F-4D97-AF65-F5344CB8AC3E}">
        <p14:creationId xmlns:p14="http://schemas.microsoft.com/office/powerpoint/2010/main" val="249451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Plaque 14">
            <a:extLst>
              <a:ext uri="{FF2B5EF4-FFF2-40B4-BE49-F238E27FC236}">
                <a16:creationId xmlns:a16="http://schemas.microsoft.com/office/drawing/2014/main" id="{B1D4E900-FBA3-322F-D81C-0CA2AD7B6DB1}"/>
              </a:ext>
            </a:extLst>
          </p:cNvPr>
          <p:cNvSpPr/>
          <p:nvPr/>
        </p:nvSpPr>
        <p:spPr>
          <a:xfrm>
            <a:off x="787399" y="338748"/>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Kể tên 5 sản phẩm công nghệ nhà em thường dùng</a:t>
            </a:r>
            <a:endParaRPr kumimoji="0" lang="vi-VN" sz="5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68" name="Hình chữ nhật: Góc Tròn 67">
            <a:extLst>
              <a:ext uri="{FF2B5EF4-FFF2-40B4-BE49-F238E27FC236}">
                <a16:creationId xmlns:a16="http://schemas.microsoft.com/office/drawing/2014/main" id="{93093724-B191-1788-47D5-69B0A9EE67DB}"/>
              </a:ext>
            </a:extLst>
          </p:cNvPr>
          <p:cNvSpPr/>
          <p:nvPr/>
        </p:nvSpPr>
        <p:spPr>
          <a:xfrm>
            <a:off x="2014331" y="2772874"/>
            <a:ext cx="7991061" cy="3525078"/>
          </a:xfrm>
          <a:prstGeom prst="roundRect">
            <a:avLst/>
          </a:prstGeom>
          <a:solidFill>
            <a:srgbClr val="FFFFCC"/>
          </a:solidFill>
          <a:ln w="38100">
            <a:solidFill>
              <a:srgbClr val="FF0066"/>
            </a:solidFill>
            <a:prstDash val="dash"/>
            <a:extLst>
              <a:ext uri="{C807C97D-BFC1-408E-A445-0C87EB9F89A2}">
                <ask:lineSketchStyleProps xmlns:ask="http://schemas.microsoft.com/office/drawing/2018/sketchyshapes" sd="2516475139">
                  <a:custGeom>
                    <a:avLst/>
                    <a:gdLst>
                      <a:gd name="connsiteX0" fmla="*/ 0 w 4448231"/>
                      <a:gd name="connsiteY0" fmla="*/ 602986 h 3617843"/>
                      <a:gd name="connsiteX1" fmla="*/ 602986 w 4448231"/>
                      <a:gd name="connsiteY1" fmla="*/ 0 h 3617843"/>
                      <a:gd name="connsiteX2" fmla="*/ 3845245 w 4448231"/>
                      <a:gd name="connsiteY2" fmla="*/ 0 h 3617843"/>
                      <a:gd name="connsiteX3" fmla="*/ 4448231 w 4448231"/>
                      <a:gd name="connsiteY3" fmla="*/ 602986 h 3617843"/>
                      <a:gd name="connsiteX4" fmla="*/ 4448231 w 4448231"/>
                      <a:gd name="connsiteY4" fmla="*/ 3014857 h 3617843"/>
                      <a:gd name="connsiteX5" fmla="*/ 3845245 w 4448231"/>
                      <a:gd name="connsiteY5" fmla="*/ 3617843 h 3617843"/>
                      <a:gd name="connsiteX6" fmla="*/ 602986 w 4448231"/>
                      <a:gd name="connsiteY6" fmla="*/ 3617843 h 3617843"/>
                      <a:gd name="connsiteX7" fmla="*/ 0 w 4448231"/>
                      <a:gd name="connsiteY7" fmla="*/ 3014857 h 3617843"/>
                      <a:gd name="connsiteX8" fmla="*/ 0 w 4448231"/>
                      <a:gd name="connsiteY8" fmla="*/ 602986 h 361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31" h="3617843" fill="none" extrusionOk="0">
                        <a:moveTo>
                          <a:pt x="0" y="602986"/>
                        </a:moveTo>
                        <a:cubicBezTo>
                          <a:pt x="6427" y="271032"/>
                          <a:pt x="250854" y="-36657"/>
                          <a:pt x="602986" y="0"/>
                        </a:cubicBezTo>
                        <a:cubicBezTo>
                          <a:pt x="1672580" y="89850"/>
                          <a:pt x="2327805" y="-46843"/>
                          <a:pt x="3845245" y="0"/>
                        </a:cubicBezTo>
                        <a:cubicBezTo>
                          <a:pt x="4193747" y="2079"/>
                          <a:pt x="4432662" y="245876"/>
                          <a:pt x="4448231" y="602986"/>
                        </a:cubicBezTo>
                        <a:cubicBezTo>
                          <a:pt x="4418951" y="1052749"/>
                          <a:pt x="4350323" y="1830013"/>
                          <a:pt x="4448231" y="3014857"/>
                        </a:cubicBezTo>
                        <a:cubicBezTo>
                          <a:pt x="4437178" y="3350044"/>
                          <a:pt x="4186248" y="3584072"/>
                          <a:pt x="3845245" y="3617843"/>
                        </a:cubicBezTo>
                        <a:cubicBezTo>
                          <a:pt x="2472565" y="3663578"/>
                          <a:pt x="1179871" y="3766755"/>
                          <a:pt x="602986" y="3617843"/>
                        </a:cubicBezTo>
                        <a:cubicBezTo>
                          <a:pt x="274323" y="3563165"/>
                          <a:pt x="-12425" y="3355185"/>
                          <a:pt x="0" y="3014857"/>
                        </a:cubicBezTo>
                        <a:cubicBezTo>
                          <a:pt x="-79375" y="2633389"/>
                          <a:pt x="-18019" y="1581670"/>
                          <a:pt x="0" y="602986"/>
                        </a:cubicBezTo>
                        <a:close/>
                      </a:path>
                      <a:path w="4448231" h="3617843" stroke="0" extrusionOk="0">
                        <a:moveTo>
                          <a:pt x="0" y="602986"/>
                        </a:moveTo>
                        <a:cubicBezTo>
                          <a:pt x="39560" y="278575"/>
                          <a:pt x="265192" y="-8404"/>
                          <a:pt x="602986" y="0"/>
                        </a:cubicBezTo>
                        <a:cubicBezTo>
                          <a:pt x="1238973" y="34692"/>
                          <a:pt x="3189455" y="92788"/>
                          <a:pt x="3845245" y="0"/>
                        </a:cubicBezTo>
                        <a:cubicBezTo>
                          <a:pt x="4193772" y="27440"/>
                          <a:pt x="4452110" y="264066"/>
                          <a:pt x="4448231" y="602986"/>
                        </a:cubicBezTo>
                        <a:cubicBezTo>
                          <a:pt x="4329332" y="1181655"/>
                          <a:pt x="4431976" y="1949295"/>
                          <a:pt x="4448231" y="3014857"/>
                        </a:cubicBezTo>
                        <a:cubicBezTo>
                          <a:pt x="4430529" y="3363423"/>
                          <a:pt x="4208927" y="3650226"/>
                          <a:pt x="3845245" y="3617843"/>
                        </a:cubicBezTo>
                        <a:cubicBezTo>
                          <a:pt x="2924646" y="3512410"/>
                          <a:pt x="1561050" y="3527051"/>
                          <a:pt x="602986" y="3617843"/>
                        </a:cubicBezTo>
                        <a:cubicBezTo>
                          <a:pt x="274611" y="3599162"/>
                          <a:pt x="-46764" y="3318140"/>
                          <a:pt x="0" y="3014857"/>
                        </a:cubicBezTo>
                        <a:cubicBezTo>
                          <a:pt x="-167045" y="2450978"/>
                          <a:pt x="-137324" y="919186"/>
                          <a:pt x="0" y="60298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Hộp Văn bản 68">
            <a:extLst>
              <a:ext uri="{FF2B5EF4-FFF2-40B4-BE49-F238E27FC236}">
                <a16:creationId xmlns:a16="http://schemas.microsoft.com/office/drawing/2014/main" id="{335C148D-3EEC-774F-F482-97FB7836DE02}"/>
              </a:ext>
            </a:extLst>
          </p:cNvPr>
          <p:cNvSpPr txBox="1"/>
          <p:nvPr/>
        </p:nvSpPr>
        <p:spPr>
          <a:xfrm>
            <a:off x="2259495" y="3429000"/>
            <a:ext cx="7673009"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a:solidFill>
                  <a:srgbClr val="333333"/>
                </a:solidFill>
                <a:latin typeface="Calibri" panose="020F0502020204030204" pitchFamily="34" charset="0"/>
                <a:cs typeface="Calibri" panose="020F0502020204030204" pitchFamily="34" charset="0"/>
              </a:rPr>
              <a:t>Ví dụ: Điều hoà, máy tính, tivi, tủ lạnh, quạt......</a:t>
            </a:r>
            <a:endParaRPr kumimoji="0" lang="vi-VN" sz="5400" b="0" i="0" u="none" strike="noStrike" kern="1200" cap="none" spc="0" normalizeH="0" baseline="0" noProof="0">
              <a:ln>
                <a:noFill/>
              </a:ln>
              <a:solidFill>
                <a:srgbClr val="333333"/>
              </a:solidFill>
              <a:effectLst/>
              <a:uLnTx/>
              <a:uFillTx/>
              <a:latin typeface="Calibri" panose="020F0502020204030204" pitchFamily="34" charset="0"/>
              <a:cs typeface="Calibri" panose="020F0502020204030204" pitchFamily="34" charset="0"/>
            </a:endParaRPr>
          </a:p>
        </p:txBody>
      </p:sp>
      <p:pic>
        <p:nvPicPr>
          <p:cNvPr id="70" name="Graphic 6">
            <a:extLst>
              <a:ext uri="{FF2B5EF4-FFF2-40B4-BE49-F238E27FC236}">
                <a16:creationId xmlns:a16="http://schemas.microsoft.com/office/drawing/2014/main" id="{FF5AA21D-89A1-E80B-400C-627CBB2722D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077"/>
          <a:stretch/>
        </p:blipFill>
        <p:spPr>
          <a:xfrm>
            <a:off x="5561690" y="2298178"/>
            <a:ext cx="1068618" cy="949392"/>
          </a:xfrm>
          <a:prstGeom prst="rect">
            <a:avLst/>
          </a:prstGeom>
        </p:spPr>
      </p:pic>
    </p:spTree>
    <p:extLst>
      <p:ext uri="{BB962C8B-B14F-4D97-AF65-F5344CB8AC3E}">
        <p14:creationId xmlns:p14="http://schemas.microsoft.com/office/powerpoint/2010/main" val="292615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barn(inVertical)">
                                      <p:cBhvr>
                                        <p:cTn id="10" dur="500"/>
                                        <p:tgtEl>
                                          <p:spTgt spid="69"/>
                                        </p:tgtEl>
                                      </p:cBhvr>
                                    </p:animEffect>
                                  </p:childTnLst>
                                </p:cTn>
                              </p:par>
                              <p:par>
                                <p:cTn id="11" presetID="16" presetClass="entr" presetSubtype="2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barn(inVertical)">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B2C1B207-284C-09CB-352C-EB9C8F28E831}"/>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4" name="TextBox 12">
            <a:extLst>
              <a:ext uri="{FF2B5EF4-FFF2-40B4-BE49-F238E27FC236}">
                <a16:creationId xmlns:a16="http://schemas.microsoft.com/office/drawing/2014/main" id="{27AFE3FD-6484-E414-37FF-2BF4D97C680C}"/>
              </a:ext>
            </a:extLst>
          </p:cNvPr>
          <p:cNvSpPr txBox="1"/>
          <p:nvPr/>
        </p:nvSpPr>
        <p:spPr>
          <a:xfrm>
            <a:off x="2589739" y="1741055"/>
            <a:ext cx="7012522"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sym typeface="Arial"/>
              </a:rPr>
              <a:t>GV ĐIỀN VÀO ĐÂY</a:t>
            </a:r>
          </a:p>
        </p:txBody>
      </p:sp>
      <p:pic>
        <p:nvPicPr>
          <p:cNvPr id="5" name="Picture 13">
            <a:extLst>
              <a:ext uri="{FF2B5EF4-FFF2-40B4-BE49-F238E27FC236}">
                <a16:creationId xmlns:a16="http://schemas.microsoft.com/office/drawing/2014/main" id="{411AF7CF-1B9F-FD1F-C428-DBDFCA1088F9}"/>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6" name="Picture 15">
            <a:extLst>
              <a:ext uri="{FF2B5EF4-FFF2-40B4-BE49-F238E27FC236}">
                <a16:creationId xmlns:a16="http://schemas.microsoft.com/office/drawing/2014/main" id="{4D3834E6-116E-ADE9-78C7-28FCD6841C95}"/>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7" name="Picture 17">
            <a:extLst>
              <a:ext uri="{FF2B5EF4-FFF2-40B4-BE49-F238E27FC236}">
                <a16:creationId xmlns:a16="http://schemas.microsoft.com/office/drawing/2014/main" id="{F8A73C47-9DBF-30AE-6AEA-1EAFBC656740}"/>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8" name="Picture 19">
            <a:extLst>
              <a:ext uri="{FF2B5EF4-FFF2-40B4-BE49-F238E27FC236}">
                <a16:creationId xmlns:a16="http://schemas.microsoft.com/office/drawing/2014/main" id="{9D104D3A-64EC-C9DD-F162-6E6AAA9A0AB8}"/>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9" name="Hình ảnh 8" descr="Ảnh có chứa trang phục, Mặt người, phim hoạt hình, người&#10;&#10;Mô tả được tạo tự động">
            <a:extLst>
              <a:ext uri="{FF2B5EF4-FFF2-40B4-BE49-F238E27FC236}">
                <a16:creationId xmlns:a16="http://schemas.microsoft.com/office/drawing/2014/main" id="{5D507BB0-5BAE-2483-12CC-7F05E7783026}"/>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11" name="TextBox 12">
            <a:extLst>
              <a:ext uri="{FF2B5EF4-FFF2-40B4-BE49-F238E27FC236}">
                <a16:creationId xmlns:a16="http://schemas.microsoft.com/office/drawing/2014/main" id="{C16A39D7-CF7E-DE9C-04E7-04C623A980DD}"/>
              </a:ext>
            </a:extLst>
          </p:cNvPr>
          <p:cNvSpPr txBox="1"/>
          <p:nvPr/>
        </p:nvSpPr>
        <p:spPr>
          <a:xfrm>
            <a:off x="2589739" y="2762291"/>
            <a:ext cx="7012522"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sym typeface="Arial"/>
              </a:rPr>
              <a:t>GV ĐIỀN VÀO ĐÂY</a:t>
            </a:r>
          </a:p>
        </p:txBody>
      </p:sp>
      <p:sp>
        <p:nvSpPr>
          <p:cNvPr id="12" name="TextBox 12">
            <a:extLst>
              <a:ext uri="{FF2B5EF4-FFF2-40B4-BE49-F238E27FC236}">
                <a16:creationId xmlns:a16="http://schemas.microsoft.com/office/drawing/2014/main" id="{364E7AED-5BBF-9317-8295-19A528161328}"/>
              </a:ext>
            </a:extLst>
          </p:cNvPr>
          <p:cNvSpPr txBox="1"/>
          <p:nvPr/>
        </p:nvSpPr>
        <p:spPr>
          <a:xfrm>
            <a:off x="2589739" y="3783527"/>
            <a:ext cx="7012522"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sym typeface="Arial"/>
              </a:rPr>
              <a:t>GV ĐIỀN VÀO ĐÂY</a:t>
            </a:r>
          </a:p>
        </p:txBody>
      </p:sp>
      <p:sp>
        <p:nvSpPr>
          <p:cNvPr id="13" name="TextBox 12">
            <a:extLst>
              <a:ext uri="{FF2B5EF4-FFF2-40B4-BE49-F238E27FC236}">
                <a16:creationId xmlns:a16="http://schemas.microsoft.com/office/drawing/2014/main" id="{223F2878-674E-C561-9C9B-BD405795F504}"/>
              </a:ext>
            </a:extLst>
          </p:cNvPr>
          <p:cNvSpPr txBox="1"/>
          <p:nvPr/>
        </p:nvSpPr>
        <p:spPr>
          <a:xfrm>
            <a:off x="2589739" y="4804763"/>
            <a:ext cx="7012522" cy="8374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sym typeface="Arial"/>
              </a:rPr>
              <a:t>GV ĐIỀN VÀO ĐÂY</a:t>
            </a:r>
          </a:p>
        </p:txBody>
      </p:sp>
      <p:pic>
        <p:nvPicPr>
          <p:cNvPr id="10" name="Picture 9">
            <a:extLst>
              <a:ext uri="{FF2B5EF4-FFF2-40B4-BE49-F238E27FC236}">
                <a16:creationId xmlns:a16="http://schemas.microsoft.com/office/drawing/2014/main" id="{C0025CBA-4565-5CA0-D403-F4C876068271}"/>
              </a:ext>
            </a:extLst>
          </p:cNvPr>
          <p:cNvPicPr>
            <a:picLocks noChangeAspect="1"/>
          </p:cNvPicPr>
          <p:nvPr/>
        </p:nvPicPr>
        <p:blipFill>
          <a:blip r:embed="rId5"/>
          <a:stretch>
            <a:fillRect/>
          </a:stretch>
        </p:blipFill>
        <p:spPr>
          <a:xfrm>
            <a:off x="3845294" y="345765"/>
            <a:ext cx="3901778" cy="1322947"/>
          </a:xfrm>
          <a:prstGeom prst="rect">
            <a:avLst/>
          </a:prstGeom>
        </p:spPr>
      </p:pic>
    </p:spTree>
    <p:extLst>
      <p:ext uri="{BB962C8B-B14F-4D97-AF65-F5344CB8AC3E}">
        <p14:creationId xmlns:p14="http://schemas.microsoft.com/office/powerpoint/2010/main" val="331691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left)">
                                      <p:cBhvr>
                                        <p:cTn id="35" dur="500"/>
                                        <p:tgtEl>
                                          <p:spTgt spid="12">
                                            <p:txEl>
                                              <p:pRg st="0" end="0"/>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left)">
                                      <p:cBhvr>
                                        <p:cTn id="3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uiExpand="1" build="p"/>
      <p:bldP spid="12" grpId="0" uiExpand="1" build="p"/>
      <p:bldP spid="1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418A8-D7FE-C683-7929-02F5CC6BA238}"/>
              </a:ext>
            </a:extLst>
          </p:cNvPr>
          <p:cNvPicPr>
            <a:picLocks noChangeAspect="1"/>
          </p:cNvPicPr>
          <p:nvPr/>
        </p:nvPicPr>
        <p:blipFill>
          <a:blip r:embed="rId3"/>
          <a:stretch>
            <a:fillRect/>
          </a:stretch>
        </p:blipFill>
        <p:spPr>
          <a:xfrm>
            <a:off x="2570828" y="349420"/>
            <a:ext cx="7334124" cy="3542083"/>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A9313-B156-FA0D-2556-A124CF13B621}"/>
              </a:ext>
            </a:extLst>
          </p:cNvPr>
          <p:cNvPicPr>
            <a:picLocks noChangeAspect="1"/>
          </p:cNvPicPr>
          <p:nvPr/>
        </p:nvPicPr>
        <p:blipFill>
          <a:blip r:embed="rId3"/>
          <a:stretch>
            <a:fillRect/>
          </a:stretch>
        </p:blipFill>
        <p:spPr>
          <a:xfrm>
            <a:off x="605746" y="210033"/>
            <a:ext cx="11327350" cy="3218967"/>
          </a:xfrm>
          <a:prstGeom prst="rect">
            <a:avLst/>
          </a:prstGeom>
        </p:spPr>
      </p:pic>
    </p:spTree>
    <p:extLst>
      <p:ext uri="{BB962C8B-B14F-4D97-AF65-F5344CB8AC3E}">
        <p14:creationId xmlns:p14="http://schemas.microsoft.com/office/powerpoint/2010/main" val="428774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23BD924-1CFD-81BA-A015-064557981D6F}"/>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D7DE93E-3B90-6BF9-DDC4-B97AA87A4288}"/>
              </a:ext>
            </a:extLst>
          </p:cNvPr>
          <p:cNvPicPr>
            <a:picLocks noChangeAspect="1"/>
          </p:cNvPicPr>
          <p:nvPr/>
        </p:nvPicPr>
        <p:blipFill>
          <a:blip r:embed="rId3"/>
          <a:stretch>
            <a:fillRect/>
          </a:stretch>
        </p:blipFill>
        <p:spPr>
          <a:xfrm>
            <a:off x="1129710" y="375219"/>
            <a:ext cx="4385999" cy="6107561"/>
          </a:xfrm>
          <a:prstGeom prst="rect">
            <a:avLst/>
          </a:prstGeom>
        </p:spPr>
      </p:pic>
      <p:pic>
        <p:nvPicPr>
          <p:cNvPr id="8" name="Picture 7">
            <a:extLst>
              <a:ext uri="{FF2B5EF4-FFF2-40B4-BE49-F238E27FC236}">
                <a16:creationId xmlns:a16="http://schemas.microsoft.com/office/drawing/2014/main" id="{DA0B0EFE-FC6D-9032-5BE8-3E39E853E64C}"/>
              </a:ext>
            </a:extLst>
          </p:cNvPr>
          <p:cNvPicPr>
            <a:picLocks noChangeAspect="1"/>
          </p:cNvPicPr>
          <p:nvPr/>
        </p:nvPicPr>
        <p:blipFill rotWithShape="1">
          <a:blip r:embed="rId4"/>
          <a:srcRect l="8085" t="6768" r="7821" b="12708"/>
          <a:stretch/>
        </p:blipFill>
        <p:spPr>
          <a:xfrm>
            <a:off x="6096000" y="372958"/>
            <a:ext cx="4966290" cy="6252925"/>
          </a:xfrm>
          <a:prstGeom prst="rect">
            <a:avLst/>
          </a:prstGeom>
        </p:spPr>
      </p:pic>
    </p:spTree>
    <p:extLst>
      <p:ext uri="{BB962C8B-B14F-4D97-AF65-F5344CB8AC3E}">
        <p14:creationId xmlns:p14="http://schemas.microsoft.com/office/powerpoint/2010/main" val="179490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23BD924-1CFD-81BA-A015-064557981D6F}"/>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4CB1F3D-DE55-985A-E364-9C8308CBB814}"/>
              </a:ext>
            </a:extLst>
          </p:cNvPr>
          <p:cNvGrpSpPr/>
          <p:nvPr/>
        </p:nvGrpSpPr>
        <p:grpSpPr>
          <a:xfrm>
            <a:off x="744279" y="959157"/>
            <a:ext cx="3911109" cy="1077218"/>
            <a:chOff x="744279" y="959157"/>
            <a:chExt cx="3911109" cy="1077218"/>
          </a:xfrm>
        </p:grpSpPr>
        <p:sp>
          <p:nvSpPr>
            <p:cNvPr id="10" name="Hộp Văn bản 9">
              <a:extLst>
                <a:ext uri="{FF2B5EF4-FFF2-40B4-BE49-F238E27FC236}">
                  <a16:creationId xmlns:a16="http://schemas.microsoft.com/office/drawing/2014/main" id="{9F8CCB1F-FCDA-15CF-5C3A-605F5F9C36C5}"/>
                </a:ext>
              </a:extLst>
            </p:cNvPr>
            <p:cNvSpPr txBox="1"/>
            <p:nvPr/>
          </p:nvSpPr>
          <p:spPr>
            <a:xfrm>
              <a:off x="1447663" y="959157"/>
              <a:ext cx="320772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ô tả nội dung của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hình ảnh.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9">
              <a:extLst>
                <a:ext uri="{FF2B5EF4-FFF2-40B4-BE49-F238E27FC236}">
                  <a16:creationId xmlns:a16="http://schemas.microsoft.com/office/drawing/2014/main" id="{A6DE2C42-C4E9-1835-7727-6948C7BC20FB}"/>
                </a:ext>
              </a:extLst>
            </p:cNvPr>
            <p:cNvPicPr>
              <a:picLocks noChangeAspect="1"/>
            </p:cNvPicPr>
            <p:nvPr/>
          </p:nvPicPr>
          <p:blipFill>
            <a:blip r:embed="rId3"/>
            <a:stretch>
              <a:fillRect/>
            </a:stretch>
          </p:blipFill>
          <p:spPr>
            <a:xfrm>
              <a:off x="744279" y="959157"/>
              <a:ext cx="703384" cy="667527"/>
            </a:xfrm>
            <a:prstGeom prst="rect">
              <a:avLst/>
            </a:prstGeom>
          </p:spPr>
        </p:pic>
      </p:grpSp>
      <p:pic>
        <p:nvPicPr>
          <p:cNvPr id="18" name="Picture 2">
            <a:extLst>
              <a:ext uri="{FF2B5EF4-FFF2-40B4-BE49-F238E27FC236}">
                <a16:creationId xmlns:a16="http://schemas.microsoft.com/office/drawing/2014/main" id="{D33CF755-0F2E-911F-0665-97DEBA813A27}"/>
              </a:ext>
            </a:extLst>
          </p:cNvPr>
          <p:cNvPicPr>
            <a:picLocks noChangeAspect="1"/>
          </p:cNvPicPr>
          <p:nvPr/>
        </p:nvPicPr>
        <p:blipFill>
          <a:blip r:embed="rId4"/>
          <a:stretch>
            <a:fillRect/>
          </a:stretch>
        </p:blipFill>
        <p:spPr>
          <a:xfrm flipH="1">
            <a:off x="1180823" y="2007499"/>
            <a:ext cx="3612235" cy="4618384"/>
          </a:xfrm>
          <a:prstGeom prst="rect">
            <a:avLst/>
          </a:prstGeom>
        </p:spPr>
      </p:pic>
      <p:pic>
        <p:nvPicPr>
          <p:cNvPr id="6" name="Picture 5">
            <a:extLst>
              <a:ext uri="{FF2B5EF4-FFF2-40B4-BE49-F238E27FC236}">
                <a16:creationId xmlns:a16="http://schemas.microsoft.com/office/drawing/2014/main" id="{E476AA8B-C56D-B790-DC63-82D2AE91C5D6}"/>
              </a:ext>
            </a:extLst>
          </p:cNvPr>
          <p:cNvPicPr>
            <a:picLocks noChangeAspect="1"/>
          </p:cNvPicPr>
          <p:nvPr/>
        </p:nvPicPr>
        <p:blipFill>
          <a:blip r:embed="rId5"/>
          <a:stretch>
            <a:fillRect/>
          </a:stretch>
        </p:blipFill>
        <p:spPr>
          <a:xfrm>
            <a:off x="4922228" y="492985"/>
            <a:ext cx="6180355" cy="5822791"/>
          </a:xfrm>
          <a:prstGeom prst="rect">
            <a:avLst/>
          </a:prstGeom>
        </p:spPr>
      </p:pic>
    </p:spTree>
    <p:extLst>
      <p:ext uri="{BB962C8B-B14F-4D97-AF65-F5344CB8AC3E}">
        <p14:creationId xmlns:p14="http://schemas.microsoft.com/office/powerpoint/2010/main" val="203182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667">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23BD924-1CFD-81BA-A015-064557981D6F}"/>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9F8CCB1F-FCDA-15CF-5C3A-605F5F9C36C5}"/>
              </a:ext>
            </a:extLst>
          </p:cNvPr>
          <p:cNvSpPr txBox="1"/>
          <p:nvPr/>
        </p:nvSpPr>
        <p:spPr>
          <a:xfrm>
            <a:off x="1434178" y="796980"/>
            <a:ext cx="320772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ô tả nội dung của hình ảnh</a:t>
            </a:r>
            <a:endPar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9">
            <a:extLst>
              <a:ext uri="{FF2B5EF4-FFF2-40B4-BE49-F238E27FC236}">
                <a16:creationId xmlns:a16="http://schemas.microsoft.com/office/drawing/2014/main" id="{A6DE2C42-C4E9-1835-7727-6948C7BC20FB}"/>
              </a:ext>
            </a:extLst>
          </p:cNvPr>
          <p:cNvPicPr>
            <a:picLocks noChangeAspect="1"/>
          </p:cNvPicPr>
          <p:nvPr/>
        </p:nvPicPr>
        <p:blipFill>
          <a:blip r:embed="rId3"/>
          <a:stretch>
            <a:fillRect/>
          </a:stretch>
        </p:blipFill>
        <p:spPr>
          <a:xfrm>
            <a:off x="730794" y="796980"/>
            <a:ext cx="703384" cy="667527"/>
          </a:xfrm>
          <a:prstGeom prst="rect">
            <a:avLst/>
          </a:prstGeom>
        </p:spPr>
      </p:pic>
      <p:sp>
        <p:nvSpPr>
          <p:cNvPr id="3" name="TextBox 67">
            <a:extLst>
              <a:ext uri="{FF2B5EF4-FFF2-40B4-BE49-F238E27FC236}">
                <a16:creationId xmlns:a16="http://schemas.microsoft.com/office/drawing/2014/main" id="{27ECFE37-2C3B-6F1E-8E69-880EB4BE873F}"/>
              </a:ext>
            </a:extLst>
          </p:cNvPr>
          <p:cNvSpPr txBox="1"/>
          <p:nvPr/>
        </p:nvSpPr>
        <p:spPr>
          <a:xfrm>
            <a:off x="822383" y="2004354"/>
            <a:ext cx="3897906" cy="2554545"/>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rPr>
              <a:t>CÙNG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rPr>
              <a:t>CHIA SẺ</a:t>
            </a:r>
            <a:endParaRPr kumimoji="0" lang="en-US" sz="8000" b="1" i="0" u="none" strike="noStrike" kern="1200" cap="none" spc="0" normalizeH="0" baseline="0" noProof="0" dirty="0">
              <a:ln w="28575">
                <a:solidFill>
                  <a:prstClr val="white">
                    <a:lumMod val="95000"/>
                  </a:prstClr>
                </a:solidFill>
                <a:prstDash val="solid"/>
              </a:ln>
              <a:solidFill>
                <a:srgbClr val="FF0066"/>
              </a:solidFill>
              <a:effectLst>
                <a:glow rad="139700">
                  <a:srgbClr val="FFFF66"/>
                </a:glow>
              </a:effectLst>
              <a:uLnTx/>
              <a:uFillTx/>
              <a:latin typeface="UVN Banh Mi" pitchFamily="2" charset="0"/>
              <a:ea typeface="LNTH-LuoLuoNotangYuanTi 1" pitchFamily="2" charset="-128"/>
              <a:cs typeface="LNTH-LuoLuoNotangYuanTi 1" pitchFamily="2" charset="-128"/>
            </a:endParaRPr>
          </a:p>
        </p:txBody>
      </p:sp>
      <p:sp>
        <p:nvSpPr>
          <p:cNvPr id="8" name="Hình chữ nhật: Góc Tròn 7">
            <a:extLst>
              <a:ext uri="{FF2B5EF4-FFF2-40B4-BE49-F238E27FC236}">
                <a16:creationId xmlns:a16="http://schemas.microsoft.com/office/drawing/2014/main" id="{CA3C2ADC-177A-0152-41B5-EB7658E39408}"/>
              </a:ext>
            </a:extLst>
          </p:cNvPr>
          <p:cNvSpPr/>
          <p:nvPr/>
        </p:nvSpPr>
        <p:spPr>
          <a:xfrm>
            <a:off x="602548" y="4764982"/>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Lắng nghe</a:t>
            </a:r>
          </a:p>
        </p:txBody>
      </p:sp>
      <p:sp>
        <p:nvSpPr>
          <p:cNvPr id="9" name="Hình chữ nhật: Góc Tròn 8">
            <a:extLst>
              <a:ext uri="{FF2B5EF4-FFF2-40B4-BE49-F238E27FC236}">
                <a16:creationId xmlns:a16="http://schemas.microsoft.com/office/drawing/2014/main" id="{D6EC3DA4-DBDF-2F23-3923-67F488C759BB}"/>
              </a:ext>
            </a:extLst>
          </p:cNvPr>
          <p:cNvSpPr/>
          <p:nvPr/>
        </p:nvSpPr>
        <p:spPr>
          <a:xfrm>
            <a:off x="3231240" y="4764982"/>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Nhận xét</a:t>
            </a:r>
          </a:p>
        </p:txBody>
      </p:sp>
      <p:sp>
        <p:nvSpPr>
          <p:cNvPr id="12" name="Hình chữ nhật: Góc Tròn 11">
            <a:extLst>
              <a:ext uri="{FF2B5EF4-FFF2-40B4-BE49-F238E27FC236}">
                <a16:creationId xmlns:a16="http://schemas.microsoft.com/office/drawing/2014/main" id="{2EC119B4-1BE2-C852-4339-9FD50DBD2862}"/>
              </a:ext>
            </a:extLst>
          </p:cNvPr>
          <p:cNvSpPr/>
          <p:nvPr/>
        </p:nvSpPr>
        <p:spPr>
          <a:xfrm>
            <a:off x="1882029" y="5634433"/>
            <a:ext cx="1947507" cy="667527"/>
          </a:xfrm>
          <a:prstGeom prst="roundRect">
            <a:avLst/>
          </a:prstGeom>
          <a:solidFill>
            <a:srgbClr val="FFCCCC"/>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66"/>
                </a:solidFill>
                <a:effectLst/>
                <a:uLnTx/>
                <a:uFillTx/>
                <a:latin typeface="UTM Duepuntozero" panose="02040603050506020204" pitchFamily="18" charset="0"/>
                <a:ea typeface="+mn-ea"/>
                <a:cs typeface="+mn-cs"/>
              </a:rPr>
              <a:t>Bổ sung</a:t>
            </a:r>
          </a:p>
        </p:txBody>
      </p:sp>
      <p:pic>
        <p:nvPicPr>
          <p:cNvPr id="4" name="Picture 3">
            <a:extLst>
              <a:ext uri="{FF2B5EF4-FFF2-40B4-BE49-F238E27FC236}">
                <a16:creationId xmlns:a16="http://schemas.microsoft.com/office/drawing/2014/main" id="{FE0B360A-8BA4-299E-FA6C-7B45326B2AF9}"/>
              </a:ext>
            </a:extLst>
          </p:cNvPr>
          <p:cNvPicPr>
            <a:picLocks noChangeAspect="1"/>
          </p:cNvPicPr>
          <p:nvPr/>
        </p:nvPicPr>
        <p:blipFill>
          <a:blip r:embed="rId4"/>
          <a:stretch>
            <a:fillRect/>
          </a:stretch>
        </p:blipFill>
        <p:spPr>
          <a:xfrm>
            <a:off x="5280851" y="517604"/>
            <a:ext cx="6180355" cy="5822791"/>
          </a:xfrm>
          <a:prstGeom prst="rect">
            <a:avLst/>
          </a:prstGeom>
        </p:spPr>
      </p:pic>
    </p:spTree>
    <p:extLst>
      <p:ext uri="{BB962C8B-B14F-4D97-AF65-F5344CB8AC3E}">
        <p14:creationId xmlns:p14="http://schemas.microsoft.com/office/powerpoint/2010/main" val="3303225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28E50-D501-71F8-2C26-688390547CD4}"/>
              </a:ext>
            </a:extLst>
          </p:cNvPr>
          <p:cNvPicPr>
            <a:picLocks noChangeAspect="1"/>
          </p:cNvPicPr>
          <p:nvPr/>
        </p:nvPicPr>
        <p:blipFill>
          <a:blip r:embed="rId3"/>
          <a:stretch>
            <a:fillRect/>
          </a:stretch>
        </p:blipFill>
        <p:spPr>
          <a:xfrm>
            <a:off x="72630" y="0"/>
            <a:ext cx="12046740" cy="3158002"/>
          </a:xfrm>
          <a:prstGeom prst="rect">
            <a:avLst/>
          </a:prstGeom>
        </p:spPr>
      </p:pic>
    </p:spTree>
    <p:extLst>
      <p:ext uri="{BB962C8B-B14F-4D97-AF65-F5344CB8AC3E}">
        <p14:creationId xmlns:p14="http://schemas.microsoft.com/office/powerpoint/2010/main" val="2988518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55DA2B9C-87E7-F6A9-082E-FD1249281358}"/>
              </a:ext>
            </a:extLst>
          </p:cNvPr>
          <p:cNvGrpSpPr/>
          <p:nvPr/>
        </p:nvGrpSpPr>
        <p:grpSpPr>
          <a:xfrm>
            <a:off x="1015013" y="340727"/>
            <a:ext cx="10161974" cy="4098120"/>
            <a:chOff x="810826" y="195584"/>
            <a:chExt cx="10161974" cy="4098120"/>
          </a:xfrm>
        </p:grpSpPr>
        <p:sp>
          <p:nvSpPr>
            <p:cNvPr id="4" name="Hình chữ nhật: Góc Tròn 3">
              <a:extLst>
                <a:ext uri="{FF2B5EF4-FFF2-40B4-BE49-F238E27FC236}">
                  <a16:creationId xmlns:a16="http://schemas.microsoft.com/office/drawing/2014/main" id="{9C6CFD1F-BE85-0490-0D3B-BB9A90040551}"/>
                </a:ext>
              </a:extLst>
            </p:cNvPr>
            <p:cNvSpPr/>
            <p:nvPr/>
          </p:nvSpPr>
          <p:spPr>
            <a:xfrm>
              <a:off x="810826" y="195584"/>
              <a:ext cx="10161974" cy="4098120"/>
            </a:xfrm>
            <a:prstGeom prst="roundRect">
              <a:avLst/>
            </a:prstGeom>
            <a:solidFill>
              <a:schemeClr val="bg1"/>
            </a:solidFill>
            <a:ln w="57150">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B9630F6-2335-781A-F176-231806030F56}"/>
                </a:ext>
              </a:extLst>
            </p:cNvPr>
            <p:cNvSpPr/>
            <p:nvPr/>
          </p:nvSpPr>
          <p:spPr>
            <a:xfrm>
              <a:off x="1048701" y="416221"/>
              <a:ext cx="9685560" cy="3638943"/>
            </a:xfrm>
            <a:prstGeom prst="roundRect">
              <a:avLst/>
            </a:prstGeom>
            <a:noFill/>
            <a:ln w="57150">
              <a:solidFill>
                <a:srgbClr val="FF7C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2">
            <a:extLst>
              <a:ext uri="{FF2B5EF4-FFF2-40B4-BE49-F238E27FC236}">
                <a16:creationId xmlns:a16="http://schemas.microsoft.com/office/drawing/2014/main" id="{6B3C8C1F-F41B-E396-C1C2-E82225B04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6" y="3250209"/>
            <a:ext cx="2464438" cy="2615816"/>
          </a:xfrm>
          <a:prstGeom prst="rect">
            <a:avLst/>
          </a:prstGeom>
        </p:spPr>
      </p:pic>
      <p:pic>
        <p:nvPicPr>
          <p:cNvPr id="18" name="Picture 18">
            <a:extLst>
              <a:ext uri="{FF2B5EF4-FFF2-40B4-BE49-F238E27FC236}">
                <a16:creationId xmlns:a16="http://schemas.microsoft.com/office/drawing/2014/main" id="{0AB1CCBB-8EE0-30A1-F762-4971763B8359}"/>
              </a:ext>
            </a:extLst>
          </p:cNvPr>
          <p:cNvPicPr>
            <a:picLocks noChangeAspect="1"/>
          </p:cNvPicPr>
          <p:nvPr/>
        </p:nvPicPr>
        <p:blipFill>
          <a:blip r:embed="rId4"/>
          <a:stretch>
            <a:fillRect/>
          </a:stretch>
        </p:blipFill>
        <p:spPr>
          <a:xfrm>
            <a:off x="9822537" y="37166"/>
            <a:ext cx="2250289" cy="2847140"/>
          </a:xfrm>
          <a:prstGeom prst="rect">
            <a:avLst/>
          </a:prstGeom>
        </p:spPr>
      </p:pic>
      <p:pic>
        <p:nvPicPr>
          <p:cNvPr id="2" name="Picture 1">
            <a:extLst>
              <a:ext uri="{FF2B5EF4-FFF2-40B4-BE49-F238E27FC236}">
                <a16:creationId xmlns:a16="http://schemas.microsoft.com/office/drawing/2014/main" id="{0587C59C-D98A-B4C3-ED23-132C5DCF1CCF}"/>
              </a:ext>
            </a:extLst>
          </p:cNvPr>
          <p:cNvPicPr>
            <a:picLocks noChangeAspect="1"/>
          </p:cNvPicPr>
          <p:nvPr/>
        </p:nvPicPr>
        <p:blipFill>
          <a:blip r:embed="rId5"/>
          <a:stretch>
            <a:fillRect/>
          </a:stretch>
        </p:blipFill>
        <p:spPr>
          <a:xfrm>
            <a:off x="1261575" y="932716"/>
            <a:ext cx="9467909" cy="2914141"/>
          </a:xfrm>
          <a:prstGeom prst="rect">
            <a:avLst/>
          </a:prstGeom>
        </p:spPr>
      </p:pic>
    </p:spTree>
    <p:extLst>
      <p:ext uri="{BB962C8B-B14F-4D97-AF65-F5344CB8AC3E}">
        <p14:creationId xmlns:p14="http://schemas.microsoft.com/office/powerpoint/2010/main" val="125190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940</TotalTime>
  <Words>373</Words>
  <Application>Microsoft Office PowerPoint</Application>
  <PresentationFormat>Widescreen</PresentationFormat>
  <Paragraphs>43</Paragraphs>
  <Slides>32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iCiel Pony</vt:lpstr>
      <vt:lpstr>Times New Roman</vt:lpstr>
      <vt:lpstr>UTM Duepuntozero</vt:lpstr>
      <vt:lpstr>UTM Edwardian</vt:lpstr>
      <vt:lpstr>UVN Banh Mi</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100</cp:revision>
  <dcterms:created xsi:type="dcterms:W3CDTF">2023-07-19T11:37:00Z</dcterms:created>
  <dcterms:modified xsi:type="dcterms:W3CDTF">2024-07-13T03:42:10Z</dcterms:modified>
  <cp:category>9Slide.vn</cp:category>
</cp:coreProperties>
</file>