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media/image132.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1" r:id="rId2"/>
    <p:sldMasterId id="2147483703" r:id="rId3"/>
    <p:sldMasterId id="2147483715" r:id="rId4"/>
    <p:sldMasterId id="2147483727" r:id="rId5"/>
  </p:sldMasterIdLst>
  <p:notesMasterIdLst>
    <p:notesMasterId r:id="rId49"/>
  </p:notesMasterIdLst>
  <p:sldIdLst>
    <p:sldId id="337" r:id="rId6"/>
    <p:sldId id="257" r:id="rId7"/>
    <p:sldId id="266" r:id="rId8"/>
    <p:sldId id="259" r:id="rId9"/>
    <p:sldId id="268" r:id="rId10"/>
    <p:sldId id="263" r:id="rId11"/>
    <p:sldId id="389" r:id="rId12"/>
    <p:sldId id="394" r:id="rId13"/>
    <p:sldId id="261" r:id="rId14"/>
    <p:sldId id="395" r:id="rId15"/>
    <p:sldId id="269" r:id="rId16"/>
    <p:sldId id="272" r:id="rId17"/>
    <p:sldId id="274" r:id="rId18"/>
    <p:sldId id="275" r:id="rId19"/>
    <p:sldId id="276" r:id="rId20"/>
    <p:sldId id="277" r:id="rId21"/>
    <p:sldId id="279" r:id="rId22"/>
    <p:sldId id="270" r:id="rId23"/>
    <p:sldId id="278" r:id="rId24"/>
    <p:sldId id="280" r:id="rId25"/>
    <p:sldId id="281" r:id="rId26"/>
    <p:sldId id="282" r:id="rId27"/>
    <p:sldId id="283" r:id="rId28"/>
    <p:sldId id="271" r:id="rId29"/>
    <p:sldId id="396" r:id="rId30"/>
    <p:sldId id="322" r:id="rId31"/>
    <p:sldId id="397" r:id="rId32"/>
    <p:sldId id="273" r:id="rId33"/>
    <p:sldId id="398" r:id="rId34"/>
    <p:sldId id="399" r:id="rId35"/>
    <p:sldId id="333" r:id="rId36"/>
    <p:sldId id="385" r:id="rId37"/>
    <p:sldId id="330" r:id="rId38"/>
    <p:sldId id="328" r:id="rId39"/>
    <p:sldId id="386" r:id="rId40"/>
    <p:sldId id="400" r:id="rId41"/>
    <p:sldId id="401" r:id="rId42"/>
    <p:sldId id="286" r:id="rId43"/>
    <p:sldId id="287" r:id="rId44"/>
    <p:sldId id="288" r:id="rId45"/>
    <p:sldId id="402" r:id="rId46"/>
    <p:sldId id="403" r:id="rId47"/>
    <p:sldId id="340" r:id="rId48"/>
  </p:sldIdLst>
  <p:sldSz cx="9144000" cy="5143500" type="screen16x9"/>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8FF"/>
    <a:srgbClr val="893BC3"/>
    <a:srgbClr val="FF5050"/>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8" autoAdjust="0"/>
    <p:restoredTop sz="85421" autoAdjust="0"/>
  </p:normalViewPr>
  <p:slideViewPr>
    <p:cSldViewPr>
      <p:cViewPr varScale="1">
        <p:scale>
          <a:sx n="149" d="100"/>
          <a:sy n="149" d="100"/>
        </p:scale>
        <p:origin x="132" y="30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2025/9/18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D42C-EB09-7C71-3FF8-FCF3FB3C6DB4}"/>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E0572-E0DA-D324-5FB0-ABD5B4B9CFB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62CEF-835B-4946-BBB1-65A0BE9B8772}"/>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61C8E97B-8A32-B358-F1A3-EA11B44B0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5A15A-648F-6187-14B0-BCB6B437C328}"/>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309263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6C00-B37D-A546-C3D5-BB67FA1DA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37A75-BB7F-2657-5EEC-B310FA8CC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E99A3-3848-4A05-303E-5F5CBDFCC94E}"/>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B07E1B6F-E226-3ECD-E21F-669A70856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0DC34-0112-8800-860E-CBB27518185C}"/>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28638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DA8BC-0E7C-E56E-AC60-B22C9331608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1E8483-956C-4470-A2A6-818AB08ECECB}"/>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D1A1F-9EE1-6C87-DB07-30A5824D75B2}"/>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C380C13B-D81A-74C1-8918-C3DA2A5A5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3A8F5-2935-9003-282F-06A6FFE28624}"/>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200320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920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1801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294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102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009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15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568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318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1B01-FF6E-BD94-07BF-57B5E7888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570FB-5740-19AD-2156-EB2E8B57B4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86A5E-B238-D626-1B05-FAF4A5A2C60A}"/>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CCD74358-C07C-78E5-C463-28D441B33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49D59-D432-8E78-CEFF-B18DB12FE157}"/>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362544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073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63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81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88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17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744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24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460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20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72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C6C0-9285-ECEB-81D3-67B8F3BA3C6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A746D-2220-B7E2-44BD-4D7F4B7EC36E}"/>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7BBE1-9E6A-D52A-43D5-0D1A7ED5479F}"/>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B7D6346D-36E8-9052-696B-59764857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A01AC-F8AB-F0EE-D5A9-37326D46FCEF}"/>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3480477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5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5236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745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989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777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4460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85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0480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45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61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D4DB-0F0E-B42A-A475-47581AAB4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0C89A-BCD5-EB25-19EB-9E937D64BF7D}"/>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236CFF-7F23-18DC-BB07-4A6378B032F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3B3A9-E283-3B7D-BA75-3CB0819C0732}"/>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6" name="Footer Placeholder 5">
            <a:extLst>
              <a:ext uri="{FF2B5EF4-FFF2-40B4-BE49-F238E27FC236}">
                <a16:creationId xmlns:a16="http://schemas.microsoft.com/office/drawing/2014/main" id="{2F93817F-B7E1-8BF6-F381-3E9B28D98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EFC4B-73A7-22C3-BCA0-2B3000BB3759}"/>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1344245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203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0512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026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92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162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425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7919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223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527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52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C15B-1A8C-2A03-A2EC-E49EAD403446}"/>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814142-DF1B-AC76-F725-870DC98D63E7}"/>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984A4-A743-F313-CDFD-FB93290DDAC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1F273D-EEEB-E478-E70F-80454171CD9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5C5DB7-0E44-B746-E936-BFB5AB0C454D}"/>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CB0A6C-3E21-127A-FF09-7ADA58533EB7}"/>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8" name="Footer Placeholder 7">
            <a:extLst>
              <a:ext uri="{FF2B5EF4-FFF2-40B4-BE49-F238E27FC236}">
                <a16:creationId xmlns:a16="http://schemas.microsoft.com/office/drawing/2014/main" id="{FB0B4B38-7088-E295-635A-A246357EE6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144B13-B152-30BA-249F-3919D89DBB14}"/>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4068777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189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4437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488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433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341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14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F658-692C-0AB5-21D5-16C56116A3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D0F5B1-D08A-3C2F-F71E-14084196AFFF}"/>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4" name="Footer Placeholder 3">
            <a:extLst>
              <a:ext uri="{FF2B5EF4-FFF2-40B4-BE49-F238E27FC236}">
                <a16:creationId xmlns:a16="http://schemas.microsoft.com/office/drawing/2014/main" id="{DCC7FEFE-9C3D-A888-342D-C5F1A90B0C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62DBC-1DF5-41F5-09CB-2008BC6ABC96}"/>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92769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36BE7-67F9-D142-6A37-7F36A4364537}"/>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3" name="Footer Placeholder 2">
            <a:extLst>
              <a:ext uri="{FF2B5EF4-FFF2-40B4-BE49-F238E27FC236}">
                <a16:creationId xmlns:a16="http://schemas.microsoft.com/office/drawing/2014/main" id="{8ACF017E-2595-1671-7070-8BA5802891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9EFA3-6E3F-CBB8-A4B0-74F14B6E0DA7}"/>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403566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AE3D-47F6-C6DF-CEEA-84517495036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38C60-BA30-2737-7D90-790051C1DF4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04F80B-7CC5-2CB0-F591-D9B31B1C3EA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C75910-DDC6-0B49-FB46-3AAF54FFE7B9}"/>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6" name="Footer Placeholder 5">
            <a:extLst>
              <a:ext uri="{FF2B5EF4-FFF2-40B4-BE49-F238E27FC236}">
                <a16:creationId xmlns:a16="http://schemas.microsoft.com/office/drawing/2014/main" id="{35BE91D0-E79C-1C2C-75C9-E44ADF023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45874-2806-BFDC-C154-C2C7F9B120B8}"/>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36262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6FE0-2C58-F699-3F81-46D74A511BE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C8551-5968-15B6-3810-12D48972831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E26AE-9E8A-1936-8261-BE657F89FC7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80EE8-4218-C840-BDB5-7ACC703370B0}"/>
              </a:ext>
            </a:extLst>
          </p:cNvPr>
          <p:cNvSpPr>
            <a:spLocks noGrp="1"/>
          </p:cNvSpPr>
          <p:nvPr>
            <p:ph type="dt" sz="half" idx="10"/>
          </p:nvPr>
        </p:nvSpPr>
        <p:spPr/>
        <p:txBody>
          <a:bodyPr/>
          <a:lstStyle/>
          <a:p>
            <a:fld id="{FF5B0010-1B7D-4EE9-9DCD-E5212556DBD4}" type="datetimeFigureOut">
              <a:rPr lang="en-US" smtClean="0"/>
              <a:t>9/18/2025</a:t>
            </a:fld>
            <a:endParaRPr lang="en-US"/>
          </a:p>
        </p:txBody>
      </p:sp>
      <p:sp>
        <p:nvSpPr>
          <p:cNvPr id="6" name="Footer Placeholder 5">
            <a:extLst>
              <a:ext uri="{FF2B5EF4-FFF2-40B4-BE49-F238E27FC236}">
                <a16:creationId xmlns:a16="http://schemas.microsoft.com/office/drawing/2014/main" id="{32D73EB1-4EF5-AB16-9265-25C1825AF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44F11-A3A2-901C-EE08-BE258ABD02E9}"/>
              </a:ext>
            </a:extLst>
          </p:cNvPr>
          <p:cNvSpPr>
            <a:spLocks noGrp="1"/>
          </p:cNvSpPr>
          <p:nvPr>
            <p:ph type="sldNum" sz="quarter" idx="12"/>
          </p:nvPr>
        </p:nvSpPr>
        <p:spPr/>
        <p:txBody>
          <a:bodyPr/>
          <a:lstStyle/>
          <a:p>
            <a:fld id="{1B7B5D33-56B7-4057-BBD6-82746FB8DB2F}" type="slidenum">
              <a:rPr lang="en-US" smtClean="0"/>
              <a:t>‹#›</a:t>
            </a:fld>
            <a:endParaRPr lang="en-US"/>
          </a:p>
        </p:txBody>
      </p:sp>
    </p:spTree>
    <p:extLst>
      <p:ext uri="{BB962C8B-B14F-4D97-AF65-F5344CB8AC3E}">
        <p14:creationId xmlns:p14="http://schemas.microsoft.com/office/powerpoint/2010/main" val="324912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2119074-9C81-7363-2934-BB5B7A9995C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EC50FB1-922C-E83A-C97F-A987A6E5D1E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828FD-3100-D688-6EB4-0BAAED0AC7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A3955-94D1-D662-86E8-53E8FBFCEE6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F5B0010-1B7D-4EE9-9DCD-E5212556DBD4}" type="datetimeFigureOut">
              <a:rPr lang="en-US" smtClean="0"/>
              <a:t>9/18/2025</a:t>
            </a:fld>
            <a:endParaRPr lang="en-US"/>
          </a:p>
        </p:txBody>
      </p:sp>
      <p:sp>
        <p:nvSpPr>
          <p:cNvPr id="5" name="Footer Placeholder 4">
            <a:extLst>
              <a:ext uri="{FF2B5EF4-FFF2-40B4-BE49-F238E27FC236}">
                <a16:creationId xmlns:a16="http://schemas.microsoft.com/office/drawing/2014/main" id="{56153E92-09A3-299B-7974-30682918260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F9632B-12A5-9169-F253-E5B048AEA91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1B7B5D33-56B7-4057-BBD6-82746FB8DB2F}" type="slidenum">
              <a:rPr lang="en-US" smtClean="0"/>
              <a:t>‹#›</a:t>
            </a:fld>
            <a:endParaRPr lang="en-US"/>
          </a:p>
        </p:txBody>
      </p:sp>
    </p:spTree>
    <p:extLst>
      <p:ext uri="{BB962C8B-B14F-4D97-AF65-F5344CB8AC3E}">
        <p14:creationId xmlns:p14="http://schemas.microsoft.com/office/powerpoint/2010/main" val="10212014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06D48DF-5554-9513-60E2-73434F28DCD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24927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CA2BAF4-FF19-2640-7243-B09D68A9709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21834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78E2A3-6F61-6247-9B01-E78251D497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80916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12584A6-8A01-D129-EF14-A72CD602216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65998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slideLayout" Target="../slideLayouts/slideLayout29.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jpe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6.png"/><Relationship Id="rId22"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38.png"/><Relationship Id="rId3" Type="http://schemas.openxmlformats.org/officeDocument/2006/relationships/image" Target="../media/image29.svg"/><Relationship Id="rId21" Type="http://schemas.openxmlformats.org/officeDocument/2006/relationships/image" Target="../media/image67.svg"/><Relationship Id="rId7" Type="http://schemas.openxmlformats.org/officeDocument/2006/relationships/image" Target="../media/image3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28.png"/><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59.svg"/><Relationship Id="rId5" Type="http://schemas.openxmlformats.org/officeDocument/2006/relationships/image" Target="../media/image45.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39.svg"/><Relationship Id="rId4" Type="http://schemas.openxmlformats.org/officeDocument/2006/relationships/image" Target="../media/image44.png"/><Relationship Id="rId9" Type="http://schemas.openxmlformats.org/officeDocument/2006/relationships/image" Target="../media/image57.sv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53.sv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3" Type="http://schemas.openxmlformats.org/officeDocument/2006/relationships/image" Target="../media/image80.svg"/><Relationship Id="rId18" Type="http://schemas.openxmlformats.org/officeDocument/2006/relationships/image" Target="../media/image85.png"/><Relationship Id="rId26" Type="http://schemas.openxmlformats.org/officeDocument/2006/relationships/image" Target="../media/image58.png"/><Relationship Id="rId3" Type="http://schemas.openxmlformats.org/officeDocument/2006/relationships/image" Target="../media/image70.svg"/><Relationship Id="rId21" Type="http://schemas.openxmlformats.org/officeDocument/2006/relationships/image" Target="../media/image88.svg"/><Relationship Id="rId34" Type="http://schemas.openxmlformats.org/officeDocument/2006/relationships/image" Target="../media/image94.pn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5" Type="http://schemas.openxmlformats.org/officeDocument/2006/relationships/image" Target="../media/image91.svg"/><Relationship Id="rId33" Type="http://schemas.openxmlformats.org/officeDocument/2006/relationships/image" Target="../media/image93.sv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63.svg"/><Relationship Id="rId1" Type="http://schemas.openxmlformats.org/officeDocument/2006/relationships/slideLayout" Target="../slideLayouts/slideLayout40.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56.png"/><Relationship Id="rId32" Type="http://schemas.openxmlformats.org/officeDocument/2006/relationships/image" Target="../media/image92.png"/><Relationship Id="rId5" Type="http://schemas.openxmlformats.org/officeDocument/2006/relationships/image" Target="../media/image72.svg"/><Relationship Id="rId15" Type="http://schemas.openxmlformats.org/officeDocument/2006/relationships/image" Target="../media/image82.svg"/><Relationship Id="rId23" Type="http://schemas.openxmlformats.org/officeDocument/2006/relationships/image" Target="../media/image90.svg"/><Relationship Id="rId28" Type="http://schemas.openxmlformats.org/officeDocument/2006/relationships/image" Target="../media/image62.png"/><Relationship Id="rId10" Type="http://schemas.openxmlformats.org/officeDocument/2006/relationships/image" Target="../media/image77.png"/><Relationship Id="rId19" Type="http://schemas.openxmlformats.org/officeDocument/2006/relationships/image" Target="../media/image86.svg"/><Relationship Id="rId31" Type="http://schemas.openxmlformats.org/officeDocument/2006/relationships/image" Target="../media/image65.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59.svg"/><Relationship Id="rId30" Type="http://schemas.openxmlformats.org/officeDocument/2006/relationships/image" Target="../media/image64.png"/><Relationship Id="rId35" Type="http://schemas.openxmlformats.org/officeDocument/2006/relationships/image" Target="../media/image95.png"/><Relationship Id="rId8"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29.svg"/><Relationship Id="rId7" Type="http://schemas.openxmlformats.org/officeDocument/2006/relationships/image" Target="../media/image92.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93.sv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92.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slideLayout" Target="../slideLayouts/slideLayout29.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jpe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6.png"/><Relationship Id="rId22"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03.svg"/><Relationship Id="rId3" Type="http://schemas.openxmlformats.org/officeDocument/2006/relationships/image" Target="../media/image97.svg"/><Relationship Id="rId7" Type="http://schemas.openxmlformats.org/officeDocument/2006/relationships/image" Target="../media/image29.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image" Target="../media/image96.png"/><Relationship Id="rId16" Type="http://schemas.openxmlformats.org/officeDocument/2006/relationships/image" Target="../media/image106.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101.svg"/><Relationship Id="rId5" Type="http://schemas.openxmlformats.org/officeDocument/2006/relationships/image" Target="../media/image99.svg"/><Relationship Id="rId15" Type="http://schemas.openxmlformats.org/officeDocument/2006/relationships/image" Target="../media/image105.svg"/><Relationship Id="rId10"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35.svg"/><Relationship Id="rId1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9.svg"/><Relationship Id="rId3" Type="http://schemas.openxmlformats.org/officeDocument/2006/relationships/image" Target="../media/image97.svg"/><Relationship Id="rId7" Type="http://schemas.openxmlformats.org/officeDocument/2006/relationships/image" Target="../media/image103.svg"/><Relationship Id="rId12"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29.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svg"/><Relationship Id="rId7" Type="http://schemas.openxmlformats.org/officeDocument/2006/relationships/image" Target="../media/image103.svg"/><Relationship Id="rId2" Type="http://schemas.openxmlformats.org/officeDocument/2006/relationships/image" Target="../media/image96.png"/><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svg"/><Relationship Id="rId10" Type="http://schemas.openxmlformats.org/officeDocument/2006/relationships/image" Target="../media/image108.png"/><Relationship Id="rId4" Type="http://schemas.openxmlformats.org/officeDocument/2006/relationships/image" Target="../media/image100.png"/><Relationship Id="rId9" Type="http://schemas.openxmlformats.org/officeDocument/2006/relationships/image" Target="../media/image99.sv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7.svg"/><Relationship Id="rId7" Type="http://schemas.openxmlformats.org/officeDocument/2006/relationships/image" Target="../media/image105.svg"/><Relationship Id="rId2" Type="http://schemas.openxmlformats.org/officeDocument/2006/relationships/image" Target="../media/image96.png"/><Relationship Id="rId1" Type="http://schemas.openxmlformats.org/officeDocument/2006/relationships/slideLayout" Target="../slideLayouts/slideLayout29.xml"/><Relationship Id="rId6" Type="http://schemas.openxmlformats.org/officeDocument/2006/relationships/image" Target="../media/image104.png"/><Relationship Id="rId5" Type="http://schemas.openxmlformats.org/officeDocument/2006/relationships/image" Target="../media/image99.svg"/><Relationship Id="rId10" Type="http://schemas.openxmlformats.org/officeDocument/2006/relationships/image" Target="../media/image109.png"/><Relationship Id="rId4" Type="http://schemas.openxmlformats.org/officeDocument/2006/relationships/image" Target="../media/image98.png"/><Relationship Id="rId9" Type="http://schemas.openxmlformats.org/officeDocument/2006/relationships/image" Target="../media/image107.sv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93.sv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92.png"/><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slideLayout" Target="../slideLayouts/slideLayout29.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jpe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6.png"/><Relationship Id="rId22"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svg"/><Relationship Id="rId3" Type="http://schemas.openxmlformats.org/officeDocument/2006/relationships/image" Target="../media/image29.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sv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4.svg"/><Relationship Id="rId18" Type="http://schemas.openxmlformats.org/officeDocument/2006/relationships/image" Target="../media/image40.png"/><Relationship Id="rId3" Type="http://schemas.openxmlformats.org/officeDocument/2006/relationships/slideLayout" Target="../slideLayouts/slideLayout51.xml"/><Relationship Id="rId21" Type="http://schemas.openxmlformats.org/officeDocument/2006/relationships/image" Target="../media/image118.svg"/><Relationship Id="rId7" Type="http://schemas.openxmlformats.org/officeDocument/2006/relationships/image" Target="../media/image112.svg"/><Relationship Id="rId12" Type="http://schemas.openxmlformats.org/officeDocument/2006/relationships/image" Target="../media/image34.png"/><Relationship Id="rId17" Type="http://schemas.openxmlformats.org/officeDocument/2006/relationships/image" Target="../media/image116.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113.svg"/><Relationship Id="rId24" Type="http://schemas.openxmlformats.org/officeDocument/2006/relationships/image" Target="../media/image46.jpeg"/><Relationship Id="rId5" Type="http://schemas.openxmlformats.org/officeDocument/2006/relationships/image" Target="../media/image111.svg"/><Relationship Id="rId15" Type="http://schemas.openxmlformats.org/officeDocument/2006/relationships/image" Target="../media/image115.svg"/><Relationship Id="rId23" Type="http://schemas.openxmlformats.org/officeDocument/2006/relationships/image" Target="../media/image119.svg"/><Relationship Id="rId10" Type="http://schemas.openxmlformats.org/officeDocument/2006/relationships/image" Target="../media/image32.png"/><Relationship Id="rId19" Type="http://schemas.openxmlformats.org/officeDocument/2006/relationships/image" Target="../media/image117.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28.png"/><Relationship Id="rId1" Type="http://schemas.openxmlformats.org/officeDocument/2006/relationships/slideLayout" Target="../slideLayouts/slideLayout51.xml"/><Relationship Id="rId6" Type="http://schemas.openxmlformats.org/officeDocument/2006/relationships/image" Target="../media/image38.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119.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slideLayout" Target="../slideLayouts/slideLayout18.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jpe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4.svg"/><Relationship Id="rId18" Type="http://schemas.openxmlformats.org/officeDocument/2006/relationships/image" Target="../media/image40.png"/><Relationship Id="rId3" Type="http://schemas.openxmlformats.org/officeDocument/2006/relationships/slideLayout" Target="../slideLayouts/slideLayout51.xml"/><Relationship Id="rId21" Type="http://schemas.openxmlformats.org/officeDocument/2006/relationships/image" Target="../media/image118.svg"/><Relationship Id="rId7" Type="http://schemas.openxmlformats.org/officeDocument/2006/relationships/image" Target="../media/image112.svg"/><Relationship Id="rId12" Type="http://schemas.openxmlformats.org/officeDocument/2006/relationships/image" Target="../media/image34.png"/><Relationship Id="rId17" Type="http://schemas.openxmlformats.org/officeDocument/2006/relationships/image" Target="../media/image116.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113.svg"/><Relationship Id="rId24" Type="http://schemas.openxmlformats.org/officeDocument/2006/relationships/image" Target="../media/image46.jpeg"/><Relationship Id="rId5" Type="http://schemas.openxmlformats.org/officeDocument/2006/relationships/image" Target="../media/image111.svg"/><Relationship Id="rId15" Type="http://schemas.openxmlformats.org/officeDocument/2006/relationships/image" Target="../media/image115.svg"/><Relationship Id="rId23" Type="http://schemas.openxmlformats.org/officeDocument/2006/relationships/image" Target="../media/image119.svg"/><Relationship Id="rId10" Type="http://schemas.openxmlformats.org/officeDocument/2006/relationships/image" Target="../media/image32.png"/><Relationship Id="rId19" Type="http://schemas.openxmlformats.org/officeDocument/2006/relationships/image" Target="../media/image117.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png"/><Relationship Id="rId7" Type="http://schemas.openxmlformats.org/officeDocument/2006/relationships/image" Target="../media/image21.sv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127.wmf"/><Relationship Id="rId5" Type="http://schemas.openxmlformats.org/officeDocument/2006/relationships/image" Target="../media/image126.wmf"/><Relationship Id="rId4" Type="http://schemas.openxmlformats.org/officeDocument/2006/relationships/image" Target="../media/image125.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1.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image" Target="../media/image130.wmf"/><Relationship Id="rId5" Type="http://schemas.openxmlformats.org/officeDocument/2006/relationships/image" Target="../media/image129.png"/><Relationship Id="rId4" Type="http://schemas.openxmlformats.org/officeDocument/2006/relationships/image" Target="../media/image128.jpg"/></Relationships>
</file>

<file path=ppt/slides/_rels/slide3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4.svg"/><Relationship Id="rId18" Type="http://schemas.openxmlformats.org/officeDocument/2006/relationships/image" Target="../media/image40.png"/><Relationship Id="rId3" Type="http://schemas.openxmlformats.org/officeDocument/2006/relationships/slideLayout" Target="../slideLayouts/slideLayout51.xml"/><Relationship Id="rId21" Type="http://schemas.openxmlformats.org/officeDocument/2006/relationships/image" Target="../media/image118.svg"/><Relationship Id="rId7" Type="http://schemas.openxmlformats.org/officeDocument/2006/relationships/image" Target="../media/image112.svg"/><Relationship Id="rId12" Type="http://schemas.openxmlformats.org/officeDocument/2006/relationships/image" Target="../media/image34.png"/><Relationship Id="rId17" Type="http://schemas.openxmlformats.org/officeDocument/2006/relationships/image" Target="../media/image116.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113.svg"/><Relationship Id="rId24" Type="http://schemas.openxmlformats.org/officeDocument/2006/relationships/image" Target="../media/image46.jpeg"/><Relationship Id="rId5" Type="http://schemas.openxmlformats.org/officeDocument/2006/relationships/image" Target="../media/image111.svg"/><Relationship Id="rId15" Type="http://schemas.openxmlformats.org/officeDocument/2006/relationships/image" Target="../media/image115.svg"/><Relationship Id="rId23" Type="http://schemas.openxmlformats.org/officeDocument/2006/relationships/image" Target="../media/image119.svg"/><Relationship Id="rId10" Type="http://schemas.openxmlformats.org/officeDocument/2006/relationships/image" Target="../media/image32.png"/><Relationship Id="rId19" Type="http://schemas.openxmlformats.org/officeDocument/2006/relationships/image" Target="../media/image117.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40.svg"/><Relationship Id="rId3" Type="http://schemas.openxmlformats.org/officeDocument/2006/relationships/image" Target="../media/image137.svg"/><Relationship Id="rId7" Type="http://schemas.openxmlformats.org/officeDocument/2006/relationships/image" Target="../media/image112.svg"/><Relationship Id="rId12" Type="http://schemas.openxmlformats.org/officeDocument/2006/relationships/image" Target="../media/image102.png"/><Relationship Id="rId2" Type="http://schemas.openxmlformats.org/officeDocument/2006/relationships/image" Target="../media/image96.png"/><Relationship Id="rId1" Type="http://schemas.openxmlformats.org/officeDocument/2006/relationships/slideLayout" Target="../slideLayouts/slideLayout51.xml"/><Relationship Id="rId6" Type="http://schemas.openxmlformats.org/officeDocument/2006/relationships/image" Target="../media/image28.png"/><Relationship Id="rId11" Type="http://schemas.openxmlformats.org/officeDocument/2006/relationships/image" Target="../media/image139.svg"/><Relationship Id="rId5" Type="http://schemas.openxmlformats.org/officeDocument/2006/relationships/image" Target="../media/image138.svg"/><Relationship Id="rId10"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114.sv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7.svg"/><Relationship Id="rId7" Type="http://schemas.openxmlformats.org/officeDocument/2006/relationships/image" Target="../media/image112.svg"/><Relationship Id="rId2" Type="http://schemas.openxmlformats.org/officeDocument/2006/relationships/image" Target="../media/image96.png"/><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138.svg"/><Relationship Id="rId10" Type="http://schemas.openxmlformats.org/officeDocument/2006/relationships/image" Target="../media/image141.png"/><Relationship Id="rId4" Type="http://schemas.openxmlformats.org/officeDocument/2006/relationships/image" Target="../media/image98.png"/><Relationship Id="rId9" Type="http://schemas.openxmlformats.org/officeDocument/2006/relationships/image" Target="../media/image114.sv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2.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39.svg"/><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8.svg"/><Relationship Id="rId5" Type="http://schemas.openxmlformats.org/officeDocument/2006/relationships/image" Target="../media/image37.svg"/><Relationship Id="rId10"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45.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2.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4.svg"/><Relationship Id="rId18" Type="http://schemas.openxmlformats.org/officeDocument/2006/relationships/image" Target="../media/image40.png"/><Relationship Id="rId3" Type="http://schemas.openxmlformats.org/officeDocument/2006/relationships/slideLayout" Target="../slideLayouts/slideLayout51.xml"/><Relationship Id="rId21" Type="http://schemas.openxmlformats.org/officeDocument/2006/relationships/image" Target="../media/image118.svg"/><Relationship Id="rId7" Type="http://schemas.openxmlformats.org/officeDocument/2006/relationships/image" Target="../media/image112.svg"/><Relationship Id="rId12" Type="http://schemas.openxmlformats.org/officeDocument/2006/relationships/image" Target="../media/image34.png"/><Relationship Id="rId17" Type="http://schemas.openxmlformats.org/officeDocument/2006/relationships/image" Target="../media/image116.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113.svg"/><Relationship Id="rId24" Type="http://schemas.openxmlformats.org/officeDocument/2006/relationships/image" Target="../media/image46.jpeg"/><Relationship Id="rId5" Type="http://schemas.openxmlformats.org/officeDocument/2006/relationships/image" Target="../media/image111.svg"/><Relationship Id="rId15" Type="http://schemas.openxmlformats.org/officeDocument/2006/relationships/image" Target="../media/image115.svg"/><Relationship Id="rId23" Type="http://schemas.openxmlformats.org/officeDocument/2006/relationships/image" Target="../media/image119.svg"/><Relationship Id="rId10" Type="http://schemas.openxmlformats.org/officeDocument/2006/relationships/image" Target="../media/image32.png"/><Relationship Id="rId19" Type="http://schemas.openxmlformats.org/officeDocument/2006/relationships/image" Target="../media/image117.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18.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51.xml"/><Relationship Id="rId6" Type="http://schemas.openxmlformats.org/officeDocument/2006/relationships/image" Target="../media/image38.png"/><Relationship Id="rId11" Type="http://schemas.openxmlformats.org/officeDocument/2006/relationships/image" Target="../media/image143.svg"/><Relationship Id="rId5" Type="http://schemas.openxmlformats.org/officeDocument/2006/relationships/image" Target="../media/image115.sv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119.sv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9.svg"/><Relationship Id="rId12" Type="http://schemas.openxmlformats.org/officeDocument/2006/relationships/image" Target="../media/image49.jpe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8.svg"/><Relationship Id="rId5" Type="http://schemas.openxmlformats.org/officeDocument/2006/relationships/image" Target="../media/image37.svg"/><Relationship Id="rId10"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45.sv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svg"/><Relationship Id="rId3" Type="http://schemas.openxmlformats.org/officeDocument/2006/relationships/image" Target="../media/image29.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sv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9.svg"/><Relationship Id="rId5" Type="http://schemas.openxmlformats.org/officeDocument/2006/relationships/image" Target="../media/image12.sv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slideLayout" Target="../slideLayouts/slideLayout29.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jpe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9.svg"/><Relationship Id="rId7" Type="http://schemas.openxmlformats.org/officeDocument/2006/relationships/image" Target="../media/image39.sv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53.svg"/><Relationship Id="rId5" Type="http://schemas.openxmlformats.org/officeDocument/2006/relationships/image" Target="../media/image37.sv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3C79E2-885B-EE0B-20F0-80FF92EBBE1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9144000" cy="5143500"/>
          </a:xfrm>
          <a:prstGeom prst="rect">
            <a:avLst/>
          </a:prstGeom>
        </p:spPr>
      </p:pic>
      <p:sp>
        <p:nvSpPr>
          <p:cNvPr id="11" name="Freeform 3">
            <a:extLst>
              <a:ext uri="{FF2B5EF4-FFF2-40B4-BE49-F238E27FC236}">
                <a16:creationId xmlns:a16="http://schemas.microsoft.com/office/drawing/2014/main" id="{5AD46B3C-5067-FD1A-D682-6FD1828B8B75}"/>
              </a:ext>
            </a:extLst>
          </p:cNvPr>
          <p:cNvSpPr/>
          <p:nvPr/>
        </p:nvSpPr>
        <p:spPr>
          <a:xfrm>
            <a:off x="3886200" y="2724150"/>
            <a:ext cx="2171700" cy="1391698"/>
          </a:xfrm>
          <a:custGeom>
            <a:avLst/>
            <a:gdLst/>
            <a:ahLst/>
            <a:cxnLst/>
            <a:rect l="l" t="t" r="r" b="b"/>
            <a:pathLst>
              <a:path w="8994088" h="5763711">
                <a:moveTo>
                  <a:pt x="0" y="0"/>
                </a:moveTo>
                <a:lnTo>
                  <a:pt x="8994087" y="0"/>
                </a:lnTo>
                <a:lnTo>
                  <a:pt x="8994087" y="5763712"/>
                </a:lnTo>
                <a:lnTo>
                  <a:pt x="0" y="5763712"/>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12" name="Freeform 3">
            <a:extLst>
              <a:ext uri="{FF2B5EF4-FFF2-40B4-BE49-F238E27FC236}">
                <a16:creationId xmlns:a16="http://schemas.microsoft.com/office/drawing/2014/main" id="{B8757C0C-B303-EB0C-3496-38B64A29CAA4}"/>
              </a:ext>
            </a:extLst>
          </p:cNvPr>
          <p:cNvSpPr/>
          <p:nvPr/>
        </p:nvSpPr>
        <p:spPr>
          <a:xfrm>
            <a:off x="5080554" y="3153823"/>
            <a:ext cx="1411772" cy="1924050"/>
          </a:xfrm>
          <a:custGeom>
            <a:avLst/>
            <a:gdLst/>
            <a:ahLst/>
            <a:cxnLst/>
            <a:rect l="l" t="t" r="r" b="b"/>
            <a:pathLst>
              <a:path w="6335756" h="8634761">
                <a:moveTo>
                  <a:pt x="0" y="0"/>
                </a:moveTo>
                <a:lnTo>
                  <a:pt x="6335756" y="0"/>
                </a:lnTo>
                <a:lnTo>
                  <a:pt x="6335756" y="8634761"/>
                </a:lnTo>
                <a:lnTo>
                  <a:pt x="0" y="8634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13" name="Freeform 4">
            <a:extLst>
              <a:ext uri="{FF2B5EF4-FFF2-40B4-BE49-F238E27FC236}">
                <a16:creationId xmlns:a16="http://schemas.microsoft.com/office/drawing/2014/main" id="{6DFAFD4E-5C3E-89FE-8714-08F61CFC31A3}"/>
              </a:ext>
            </a:extLst>
          </p:cNvPr>
          <p:cNvSpPr/>
          <p:nvPr/>
        </p:nvSpPr>
        <p:spPr>
          <a:xfrm>
            <a:off x="6412424" y="2647950"/>
            <a:ext cx="1135190" cy="1924051"/>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txBody>
          <a:bodyPr/>
          <a:lstStyle/>
          <a:p>
            <a:pPr defTabSz="457200"/>
            <a:endParaRPr lang="en-US" sz="900">
              <a:solidFill>
                <a:prstClr val="black"/>
              </a:solidFill>
              <a:latin typeface="Calibri"/>
            </a:endParaRPr>
          </a:p>
        </p:txBody>
      </p:sp>
      <p:sp>
        <p:nvSpPr>
          <p:cNvPr id="15" name="Freeform 6">
            <a:extLst>
              <a:ext uri="{FF2B5EF4-FFF2-40B4-BE49-F238E27FC236}">
                <a16:creationId xmlns:a16="http://schemas.microsoft.com/office/drawing/2014/main" id="{983B2BEA-C821-87D9-D153-AC9135A592CB}"/>
              </a:ext>
            </a:extLst>
          </p:cNvPr>
          <p:cNvSpPr/>
          <p:nvPr/>
        </p:nvSpPr>
        <p:spPr>
          <a:xfrm>
            <a:off x="7656578" y="2876550"/>
            <a:ext cx="1378458" cy="2057400"/>
          </a:xfrm>
          <a:custGeom>
            <a:avLst/>
            <a:gdLst/>
            <a:ahLst/>
            <a:cxnLst/>
            <a:rect l="l" t="t" r="r" b="b"/>
            <a:pathLst>
              <a:path w="2756916" h="4114800">
                <a:moveTo>
                  <a:pt x="0" y="0"/>
                </a:moveTo>
                <a:lnTo>
                  <a:pt x="2756916" y="0"/>
                </a:lnTo>
                <a:lnTo>
                  <a:pt x="27569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7" name="Hộp Văn bản 15">
            <a:extLst>
              <a:ext uri="{FF2B5EF4-FFF2-40B4-BE49-F238E27FC236}">
                <a16:creationId xmlns:a16="http://schemas.microsoft.com/office/drawing/2014/main" id="{C3E89855-4853-3945-9891-0AD36390E754}"/>
              </a:ext>
            </a:extLst>
          </p:cNvPr>
          <p:cNvSpPr txBox="1"/>
          <p:nvPr/>
        </p:nvSpPr>
        <p:spPr>
          <a:xfrm flipH="1">
            <a:off x="0" y="35501"/>
            <a:ext cx="4724400" cy="507831"/>
          </a:xfrm>
          <a:prstGeom prst="rect">
            <a:avLst/>
          </a:prstGeom>
          <a:noFill/>
        </p:spPr>
        <p:txBody>
          <a:bodyPr wrap="square" rtlCol="0">
            <a:spAutoFit/>
          </a:bodyPr>
          <a:lstStyle/>
          <a:p>
            <a:pPr algn="ctr" defTabSz="457200"/>
            <a:r>
              <a:rPr lang="en-US" sz="2700" b="1" dirty="0" err="1">
                <a:solidFill>
                  <a:prstClr val="black"/>
                </a:solidFill>
                <a:latin typeface="UTM Edwardian" panose="02040603050506020204" pitchFamily="18" charset="0"/>
              </a:rPr>
              <a:t>Thứ</a:t>
            </a:r>
            <a:r>
              <a:rPr lang="en-US" sz="2700" b="1" dirty="0">
                <a:solidFill>
                  <a:prstClr val="black"/>
                </a:solidFill>
                <a:latin typeface="UTM Edwardian" panose="02040603050506020204" pitchFamily="18" charset="0"/>
              </a:rPr>
              <a:t> … </a:t>
            </a:r>
            <a:r>
              <a:rPr lang="en-US" sz="2700" b="1" dirty="0" err="1">
                <a:solidFill>
                  <a:prstClr val="black"/>
                </a:solidFill>
                <a:latin typeface="UTM Edwardian" panose="02040603050506020204" pitchFamily="18" charset="0"/>
              </a:rPr>
              <a:t>ngày</a:t>
            </a:r>
            <a:r>
              <a:rPr lang="en-US" sz="2700" b="1" dirty="0">
                <a:solidFill>
                  <a:prstClr val="black"/>
                </a:solidFill>
                <a:latin typeface="UTM Edwardian" panose="02040603050506020204" pitchFamily="18" charset="0"/>
              </a:rPr>
              <a:t> … </a:t>
            </a:r>
            <a:r>
              <a:rPr lang="en-US" sz="2700" b="1" dirty="0" err="1">
                <a:solidFill>
                  <a:prstClr val="black"/>
                </a:solidFill>
                <a:latin typeface="UTM Edwardian" panose="02040603050506020204" pitchFamily="18" charset="0"/>
              </a:rPr>
              <a:t>tháng</a:t>
            </a:r>
            <a:r>
              <a:rPr lang="en-US" sz="2700" b="1" dirty="0">
                <a:solidFill>
                  <a:prstClr val="black"/>
                </a:solidFill>
                <a:latin typeface="UTM Edwardian" panose="02040603050506020204" pitchFamily="18" charset="0"/>
              </a:rPr>
              <a:t> … </a:t>
            </a:r>
            <a:r>
              <a:rPr lang="en-US" sz="2700" b="1" dirty="0" err="1">
                <a:solidFill>
                  <a:prstClr val="black"/>
                </a:solidFill>
                <a:latin typeface="UTM Edwardian" panose="02040603050506020204" pitchFamily="18" charset="0"/>
              </a:rPr>
              <a:t>năm</a:t>
            </a:r>
            <a:r>
              <a:rPr lang="en-US" sz="2700" b="1" dirty="0">
                <a:solidFill>
                  <a:prstClr val="black"/>
                </a:solidFill>
                <a:latin typeface="UTM Edwardian" panose="02040603050506020204" pitchFamily="18" charset="0"/>
              </a:rPr>
              <a:t> …</a:t>
            </a:r>
          </a:p>
        </p:txBody>
      </p:sp>
      <p:sp>
        <p:nvSpPr>
          <p:cNvPr id="19" name="Hộp Văn bản 17">
            <a:extLst>
              <a:ext uri="{FF2B5EF4-FFF2-40B4-BE49-F238E27FC236}">
                <a16:creationId xmlns:a16="http://schemas.microsoft.com/office/drawing/2014/main" id="{E23622B1-4068-EEB6-E54A-F653D704F2A1}"/>
              </a:ext>
            </a:extLst>
          </p:cNvPr>
          <p:cNvSpPr txBox="1"/>
          <p:nvPr/>
        </p:nvSpPr>
        <p:spPr>
          <a:xfrm rot="20812618">
            <a:off x="496374" y="1208113"/>
            <a:ext cx="968458" cy="325428"/>
          </a:xfrm>
          <a:prstGeom prst="rect">
            <a:avLst/>
          </a:prstGeom>
          <a:noFill/>
        </p:spPr>
        <p:txBody>
          <a:bodyPr wrap="square" rtlCol="0">
            <a:prstTxWarp prst="textArchUp">
              <a:avLst/>
            </a:prstTxWarp>
            <a:spAutoFit/>
          </a:bodyPr>
          <a:lstStyle/>
          <a:p>
            <a:pPr algn="ctr" defTabSz="457200"/>
            <a:r>
              <a:rPr lang="vi-VN" sz="2700" b="1" dirty="0">
                <a:ln w="0">
                  <a:solidFill>
                    <a:prstClr val="black"/>
                  </a:solidFill>
                </a:ln>
                <a:solidFill>
                  <a:srgbClr val="CCFF99"/>
                </a:solidFill>
                <a:latin typeface="#9Slide05 Phobia" panose="02000506000000020003" pitchFamily="2" charset="0"/>
              </a:rPr>
              <a:t>Chủ đề 1:</a:t>
            </a:r>
            <a:endParaRPr lang="en-US" sz="2700" b="1" dirty="0">
              <a:ln w="0">
                <a:solidFill>
                  <a:prstClr val="black"/>
                </a:solidFill>
              </a:ln>
              <a:solidFill>
                <a:srgbClr val="CCFF99"/>
              </a:solidFill>
              <a:latin typeface="#9Slide05 Phobia" panose="02000506000000020003" pitchFamily="2" charset="0"/>
            </a:endParaRPr>
          </a:p>
        </p:txBody>
      </p:sp>
      <p:sp>
        <p:nvSpPr>
          <p:cNvPr id="21" name="Hộp Văn bản 21">
            <a:extLst>
              <a:ext uri="{FF2B5EF4-FFF2-40B4-BE49-F238E27FC236}">
                <a16:creationId xmlns:a16="http://schemas.microsoft.com/office/drawing/2014/main" id="{412BD40A-56AF-132F-F53A-2362C64BCCAF}"/>
              </a:ext>
            </a:extLst>
          </p:cNvPr>
          <p:cNvSpPr txBox="1"/>
          <p:nvPr/>
        </p:nvSpPr>
        <p:spPr>
          <a:xfrm flipH="1">
            <a:off x="1075873" y="2032752"/>
            <a:ext cx="2567504" cy="400110"/>
          </a:xfrm>
          <a:prstGeom prst="rect">
            <a:avLst/>
          </a:prstGeom>
          <a:noFill/>
        </p:spPr>
        <p:txBody>
          <a:bodyPr wrap="square" rtlCol="0">
            <a:spAutoFit/>
          </a:bodyPr>
          <a:lstStyle/>
          <a:p>
            <a:pPr algn="ctr" defTabSz="457200"/>
            <a:r>
              <a:rPr lang="vi-VN" sz="2000" b="1" dirty="0">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rPr>
              <a:t>(</a:t>
            </a:r>
            <a:r>
              <a:rPr lang="en-US" sz="2000" b="1" dirty="0">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rPr>
              <a:t>T</a:t>
            </a:r>
            <a:r>
              <a:rPr lang="vi-VN" sz="2000" b="1" err="1">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rPr>
              <a:t>uần</a:t>
            </a:r>
            <a:r>
              <a:rPr lang="vi-VN" sz="2000" b="1">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rPr>
              <a:t> </a:t>
            </a:r>
            <a:r>
              <a:rPr lang="en-US" sz="2000" b="1">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rPr>
              <a:t>2)</a:t>
            </a:r>
            <a:endParaRPr lang="en-US" sz="2000" b="1" dirty="0">
              <a:ln w="9525">
                <a:solidFill>
                  <a:srgbClr val="002060"/>
                </a:solidFill>
                <a:prstDash val="solid"/>
              </a:ln>
              <a:solidFill>
                <a:srgbClr val="FFFF99"/>
              </a:solidFill>
              <a:effectLst>
                <a:outerShdw blurRad="12700" dist="38100" dir="2700000" algn="tl" rotWithShape="0">
                  <a:srgbClr val="4BACC6">
                    <a:lumMod val="60000"/>
                    <a:lumOff val="40000"/>
                  </a:srgbClr>
                </a:outerShdw>
              </a:effectLst>
              <a:latin typeface="UTM Mother" panose="02040603050506020204" pitchFamily="18" charset="0"/>
            </a:endParaRPr>
          </a:p>
        </p:txBody>
      </p:sp>
      <p:grpSp>
        <p:nvGrpSpPr>
          <p:cNvPr id="25" name="Group 24">
            <a:extLst>
              <a:ext uri="{FF2B5EF4-FFF2-40B4-BE49-F238E27FC236}">
                <a16:creationId xmlns:a16="http://schemas.microsoft.com/office/drawing/2014/main" id="{DC18E0F3-0E75-6B49-C8D0-454DB88862E9}"/>
              </a:ext>
            </a:extLst>
          </p:cNvPr>
          <p:cNvGrpSpPr/>
          <p:nvPr/>
        </p:nvGrpSpPr>
        <p:grpSpPr>
          <a:xfrm>
            <a:off x="472077" y="584314"/>
            <a:ext cx="3780246" cy="374519"/>
            <a:chOff x="2269308" y="1466814"/>
            <a:chExt cx="6417491" cy="749036"/>
          </a:xfrm>
        </p:grpSpPr>
        <p:sp>
          <p:nvSpPr>
            <p:cNvPr id="23" name="TextBox 22">
              <a:extLst>
                <a:ext uri="{FF2B5EF4-FFF2-40B4-BE49-F238E27FC236}">
                  <a16:creationId xmlns:a16="http://schemas.microsoft.com/office/drawing/2014/main" id="{93CF16B1-42DA-7B81-94DC-1A7815559547}"/>
                </a:ext>
              </a:extLst>
            </p:cNvPr>
            <p:cNvSpPr txBox="1"/>
            <p:nvPr/>
          </p:nvSpPr>
          <p:spPr>
            <a:xfrm>
              <a:off x="2278053" y="1466814"/>
              <a:ext cx="6408746" cy="738662"/>
            </a:xfrm>
            <a:prstGeom prst="rect">
              <a:avLst/>
            </a:prstGeom>
            <a:noFill/>
          </p:spPr>
          <p:txBody>
            <a:bodyPr wrap="square" rtlCol="0">
              <a:spAutoFit/>
            </a:bodyPr>
            <a:lstStyle/>
            <a:p>
              <a:pPr algn="ctr" defTabSz="457200"/>
              <a:r>
                <a:rPr lang="en-US" b="1" dirty="0">
                  <a:ln w="190500">
                    <a:solidFill>
                      <a:prstClr val="white"/>
                    </a:solidFill>
                    <a:prstDash val="solid"/>
                  </a:ln>
                  <a:solidFill>
                    <a:srgbClr val="FF0000"/>
                  </a:solidFill>
                  <a:effectLst>
                    <a:outerShdw blurRad="12700" dist="38100" dir="2700000" algn="tl" rotWithShape="0">
                      <a:srgbClr val="4BACC6">
                        <a:lumMod val="60000"/>
                        <a:lumOff val="40000"/>
                      </a:srgbClr>
                    </a:outerShdw>
                  </a:effectLst>
                  <a:latin typeface="SVN-ARCO Typography" panose="020B0603050302020204" pitchFamily="34" charset="2"/>
                </a:rPr>
                <a:t>HOẠT ĐỘNG TRẢI NGHIỆM</a:t>
              </a:r>
            </a:p>
          </p:txBody>
        </p:sp>
        <p:sp>
          <p:nvSpPr>
            <p:cNvPr id="24" name="TextBox 23">
              <a:extLst>
                <a:ext uri="{FF2B5EF4-FFF2-40B4-BE49-F238E27FC236}">
                  <a16:creationId xmlns:a16="http://schemas.microsoft.com/office/drawing/2014/main" id="{1356911C-20DD-0451-99DB-8E926077FA60}"/>
                </a:ext>
              </a:extLst>
            </p:cNvPr>
            <p:cNvSpPr txBox="1"/>
            <p:nvPr/>
          </p:nvSpPr>
          <p:spPr>
            <a:xfrm>
              <a:off x="2269308" y="1477188"/>
              <a:ext cx="6408746" cy="738662"/>
            </a:xfrm>
            <a:prstGeom prst="rect">
              <a:avLst/>
            </a:prstGeom>
            <a:noFill/>
          </p:spPr>
          <p:txBody>
            <a:bodyPr wrap="square" rtlCol="0">
              <a:spAutoFit/>
            </a:bodyPr>
            <a:lstStyle/>
            <a:p>
              <a:pPr algn="ctr" defTabSz="457200"/>
              <a:r>
                <a:rPr lang="en-US" b="1"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latin typeface="SVN-ARCO Typography" panose="020B0603050302020204" pitchFamily="34" charset="2"/>
                </a:rPr>
                <a:t>HOẠT ĐỘNG TRẢI NGHIỆM</a:t>
              </a:r>
            </a:p>
          </p:txBody>
        </p:sp>
      </p:grpSp>
      <p:grpSp>
        <p:nvGrpSpPr>
          <p:cNvPr id="27" name="Group 26">
            <a:extLst>
              <a:ext uri="{FF2B5EF4-FFF2-40B4-BE49-F238E27FC236}">
                <a16:creationId xmlns:a16="http://schemas.microsoft.com/office/drawing/2014/main" id="{82A2C346-B21E-6806-DB90-C905B373632E}"/>
              </a:ext>
            </a:extLst>
          </p:cNvPr>
          <p:cNvGrpSpPr/>
          <p:nvPr/>
        </p:nvGrpSpPr>
        <p:grpSpPr>
          <a:xfrm>
            <a:off x="679051" y="1144048"/>
            <a:ext cx="3377677" cy="951359"/>
            <a:chOff x="11077703" y="1453590"/>
            <a:chExt cx="5590410" cy="1902718"/>
          </a:xfrm>
        </p:grpSpPr>
        <p:sp>
          <p:nvSpPr>
            <p:cNvPr id="20" name="Hộp Văn bản 18">
              <a:extLst>
                <a:ext uri="{FF2B5EF4-FFF2-40B4-BE49-F238E27FC236}">
                  <a16:creationId xmlns:a16="http://schemas.microsoft.com/office/drawing/2014/main" id="{555542A3-9A3B-C6B9-62DB-FB4195AEC4D4}"/>
                </a:ext>
              </a:extLst>
            </p:cNvPr>
            <p:cNvSpPr txBox="1"/>
            <p:nvPr/>
          </p:nvSpPr>
          <p:spPr>
            <a:xfrm flipH="1">
              <a:off x="11077703" y="1509648"/>
              <a:ext cx="5590410" cy="1846660"/>
            </a:xfrm>
            <a:prstGeom prst="rect">
              <a:avLst/>
            </a:prstGeom>
            <a:noFill/>
          </p:spPr>
          <p:txBody>
            <a:bodyPr wrap="square" rtlCol="0">
              <a:spAutoFit/>
            </a:bodyPr>
            <a:lstStyle/>
            <a:p>
              <a:pPr algn="ctr" defTabSz="457200"/>
              <a:r>
                <a:rPr lang="vi-VN" sz="2700" b="1">
                  <a:ln w="1905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LNTH-LuoLuoNotangYuanTi 1" pitchFamily="2" charset="-128"/>
                  <a:ea typeface="LNTH-LuoLuoNotangYuanTi 1" pitchFamily="2" charset="-128"/>
                  <a:cs typeface="LNTH-LuoLuoNotangYuanTi 1" pitchFamily="2" charset="-128"/>
                </a:rPr>
                <a:t>EM VÀ TRƯỜNG HỌC THÂN YÊU</a:t>
              </a:r>
            </a:p>
          </p:txBody>
        </p:sp>
        <p:sp>
          <p:nvSpPr>
            <p:cNvPr id="26" name="Hộp Văn bản 18">
              <a:extLst>
                <a:ext uri="{FF2B5EF4-FFF2-40B4-BE49-F238E27FC236}">
                  <a16:creationId xmlns:a16="http://schemas.microsoft.com/office/drawing/2014/main" id="{B72D0877-FE10-B189-2884-F9C4BE87F62A}"/>
                </a:ext>
              </a:extLst>
            </p:cNvPr>
            <p:cNvSpPr txBox="1"/>
            <p:nvPr/>
          </p:nvSpPr>
          <p:spPr>
            <a:xfrm flipH="1">
              <a:off x="11077703" y="1453590"/>
              <a:ext cx="5590410" cy="1846660"/>
            </a:xfrm>
            <a:prstGeom prst="rect">
              <a:avLst/>
            </a:prstGeom>
            <a:noFill/>
          </p:spPr>
          <p:txBody>
            <a:bodyPr wrap="square" rtlCol="0">
              <a:spAutoFit/>
            </a:bodyPr>
            <a:lstStyle/>
            <a:p>
              <a:pPr algn="ctr" defTabSz="457200"/>
              <a:r>
                <a:rPr lang="vi-VN" sz="2700">
                  <a:ln w="952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latin typeface="LNTH-LuoLuoNotangYuanTi 1" pitchFamily="2" charset="-128"/>
                  <a:ea typeface="LNTH-LuoLuoNotangYuanTi 1" pitchFamily="2" charset="-128"/>
                  <a:cs typeface="LNTH-LuoLuoNotangYuanTi 1" pitchFamily="2" charset="-128"/>
                </a:rPr>
                <a:t>EM VÀ TRƯỜNG HỌC THÂN YÊU</a:t>
              </a:r>
            </a:p>
          </p:txBody>
        </p:sp>
      </p:grpSp>
    </p:spTree>
    <p:extLst>
      <p:ext uri="{BB962C8B-B14F-4D97-AF65-F5344CB8AC3E}">
        <p14:creationId xmlns:p14="http://schemas.microsoft.com/office/powerpoint/2010/main" val="2075064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ếu bạn hạnh phúc và bạn biết nó _ If You are Happy _ Super Kids Network Vietnam _ nhac thieu nhi">
            <a:hlinkClick r:id="" action="ppaction://media"/>
            <a:extLst>
              <a:ext uri="{FF2B5EF4-FFF2-40B4-BE49-F238E27FC236}">
                <a16:creationId xmlns:a16="http://schemas.microsoft.com/office/drawing/2014/main" id="{55C05556-8531-46E3-ADF3-6FED85E494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28" y="2722"/>
            <a:ext cx="9127672" cy="5134315"/>
          </a:xfrm>
          <a:prstGeom prst="rect">
            <a:avLst/>
          </a:prstGeom>
        </p:spPr>
      </p:pic>
    </p:spTree>
    <p:extLst>
      <p:ext uri="{BB962C8B-B14F-4D97-AF65-F5344CB8AC3E}">
        <p14:creationId xmlns:p14="http://schemas.microsoft.com/office/powerpoint/2010/main" val="66097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824221" y="1390650"/>
            <a:ext cx="3730073" cy="825242"/>
          </a:xfrm>
          <a:prstGeom prst="rect">
            <a:avLst/>
          </a:prstGeom>
        </p:spPr>
      </p:pic>
      <p:sp>
        <p:nvSpPr>
          <p:cNvPr id="22" name="Hộp Văn bản 21">
            <a:extLst>
              <a:ext uri="{FF2B5EF4-FFF2-40B4-BE49-F238E27FC236}">
                <a16:creationId xmlns:a16="http://schemas.microsoft.com/office/drawing/2014/main" id="{FE58EE62-2B0B-B6FA-B8E4-1889CE256BF5}"/>
              </a:ext>
            </a:extLst>
          </p:cNvPr>
          <p:cNvSpPr txBox="1"/>
          <p:nvPr/>
        </p:nvSpPr>
        <p:spPr>
          <a:xfrm>
            <a:off x="2552700" y="1357457"/>
            <a:ext cx="4175898" cy="915599"/>
          </a:xfrm>
          <a:custGeom>
            <a:avLst/>
            <a:gdLst/>
            <a:ahLst/>
            <a:cxnLst/>
            <a:rect l="l" t="t" r="r" b="b"/>
            <a:pathLst>
              <a:path w="10210800" h="2132248">
                <a:moveTo>
                  <a:pt x="6017765" y="1664251"/>
                </a:moveTo>
                <a:cubicBezTo>
                  <a:pt x="5995419" y="1664251"/>
                  <a:pt x="5976232" y="1672266"/>
                  <a:pt x="5960201" y="1688297"/>
                </a:cubicBezTo>
                <a:cubicBezTo>
                  <a:pt x="5944170" y="1704327"/>
                  <a:pt x="5936154" y="1724001"/>
                  <a:pt x="5936154" y="1747318"/>
                </a:cubicBezTo>
                <a:lnTo>
                  <a:pt x="5936154" y="1786666"/>
                </a:lnTo>
                <a:cubicBezTo>
                  <a:pt x="5936154" y="1809983"/>
                  <a:pt x="5944170" y="1829657"/>
                  <a:pt x="5960201" y="1845688"/>
                </a:cubicBezTo>
                <a:cubicBezTo>
                  <a:pt x="5976232" y="1861718"/>
                  <a:pt x="5995419" y="1869734"/>
                  <a:pt x="6017765" y="1869734"/>
                </a:cubicBezTo>
                <a:lnTo>
                  <a:pt x="6096460" y="1869734"/>
                </a:lnTo>
                <a:cubicBezTo>
                  <a:pt x="6118806" y="1869734"/>
                  <a:pt x="6137994" y="1861718"/>
                  <a:pt x="6154025" y="1845688"/>
                </a:cubicBezTo>
                <a:cubicBezTo>
                  <a:pt x="6170056" y="1829657"/>
                  <a:pt x="6178070" y="1809983"/>
                  <a:pt x="6178070" y="1786666"/>
                </a:cubicBezTo>
                <a:lnTo>
                  <a:pt x="6178070" y="1747318"/>
                </a:lnTo>
                <a:cubicBezTo>
                  <a:pt x="6178070" y="1724001"/>
                  <a:pt x="6170056" y="1704327"/>
                  <a:pt x="6154025" y="1688297"/>
                </a:cubicBezTo>
                <a:cubicBezTo>
                  <a:pt x="6137994" y="1672266"/>
                  <a:pt x="6118806" y="1664251"/>
                  <a:pt x="6096460" y="1664251"/>
                </a:cubicBezTo>
                <a:close/>
                <a:moveTo>
                  <a:pt x="3027906" y="1649678"/>
                </a:moveTo>
                <a:cubicBezTo>
                  <a:pt x="3005560" y="1649678"/>
                  <a:pt x="2986372" y="1657693"/>
                  <a:pt x="2970341" y="1673723"/>
                </a:cubicBezTo>
                <a:cubicBezTo>
                  <a:pt x="2954311" y="1689754"/>
                  <a:pt x="2946295" y="1709428"/>
                  <a:pt x="2946295" y="1732745"/>
                </a:cubicBezTo>
                <a:lnTo>
                  <a:pt x="2946295" y="1772093"/>
                </a:lnTo>
                <a:cubicBezTo>
                  <a:pt x="2946295" y="1795410"/>
                  <a:pt x="2954311" y="1815084"/>
                  <a:pt x="2970341" y="1831115"/>
                </a:cubicBezTo>
                <a:cubicBezTo>
                  <a:pt x="2986372" y="1847145"/>
                  <a:pt x="3005560" y="1855160"/>
                  <a:pt x="3027906" y="1855160"/>
                </a:cubicBezTo>
                <a:lnTo>
                  <a:pt x="3106601" y="1855160"/>
                </a:lnTo>
                <a:cubicBezTo>
                  <a:pt x="3128947" y="1855160"/>
                  <a:pt x="3148135" y="1847145"/>
                  <a:pt x="3164166" y="1831115"/>
                </a:cubicBezTo>
                <a:cubicBezTo>
                  <a:pt x="3180196" y="1815084"/>
                  <a:pt x="3188211" y="1795410"/>
                  <a:pt x="3188211" y="1772093"/>
                </a:cubicBezTo>
                <a:lnTo>
                  <a:pt x="3188211" y="1732745"/>
                </a:lnTo>
                <a:cubicBezTo>
                  <a:pt x="3188211" y="1709428"/>
                  <a:pt x="3180196" y="1689754"/>
                  <a:pt x="3164166" y="1673723"/>
                </a:cubicBezTo>
                <a:cubicBezTo>
                  <a:pt x="3148135" y="1657693"/>
                  <a:pt x="3128947" y="1649678"/>
                  <a:pt x="3106601" y="1649678"/>
                </a:cubicBezTo>
                <a:close/>
                <a:moveTo>
                  <a:pt x="3055595" y="883125"/>
                </a:moveTo>
                <a:lnTo>
                  <a:pt x="3083284" y="883125"/>
                </a:lnTo>
                <a:cubicBezTo>
                  <a:pt x="3090085" y="919072"/>
                  <a:pt x="3096886" y="957934"/>
                  <a:pt x="3103686" y="999711"/>
                </a:cubicBezTo>
                <a:cubicBezTo>
                  <a:pt x="3109516" y="1035658"/>
                  <a:pt x="3115831" y="1077678"/>
                  <a:pt x="3122632" y="1125769"/>
                </a:cubicBezTo>
                <a:cubicBezTo>
                  <a:pt x="3129432" y="1173861"/>
                  <a:pt x="3135262" y="1225596"/>
                  <a:pt x="3140120" y="1280974"/>
                </a:cubicBezTo>
                <a:lnTo>
                  <a:pt x="2998759" y="1280974"/>
                </a:lnTo>
                <a:cubicBezTo>
                  <a:pt x="3003617" y="1225596"/>
                  <a:pt x="3009446" y="1173861"/>
                  <a:pt x="3016247" y="1125769"/>
                </a:cubicBezTo>
                <a:cubicBezTo>
                  <a:pt x="3023048" y="1077678"/>
                  <a:pt x="3029363" y="1035658"/>
                  <a:pt x="3035192" y="999711"/>
                </a:cubicBezTo>
                <a:cubicBezTo>
                  <a:pt x="3041993" y="957934"/>
                  <a:pt x="3048794" y="919072"/>
                  <a:pt x="3055595" y="883125"/>
                </a:cubicBezTo>
                <a:close/>
                <a:moveTo>
                  <a:pt x="6055656" y="881667"/>
                </a:moveTo>
                <a:cubicBezTo>
                  <a:pt x="6094517" y="881667"/>
                  <a:pt x="6123178" y="897455"/>
                  <a:pt x="6141638" y="929030"/>
                </a:cubicBezTo>
                <a:cubicBezTo>
                  <a:pt x="6160097" y="960606"/>
                  <a:pt x="6169327" y="1016227"/>
                  <a:pt x="6169327" y="1095894"/>
                </a:cubicBezTo>
                <a:cubicBezTo>
                  <a:pt x="6169327" y="1135728"/>
                  <a:pt x="6167140" y="1169489"/>
                  <a:pt x="6162769" y="1197178"/>
                </a:cubicBezTo>
                <a:cubicBezTo>
                  <a:pt x="6158397" y="1224867"/>
                  <a:pt x="6151353" y="1247213"/>
                  <a:pt x="6141638" y="1264215"/>
                </a:cubicBezTo>
                <a:cubicBezTo>
                  <a:pt x="6131922" y="1281217"/>
                  <a:pt x="6120020" y="1293362"/>
                  <a:pt x="6105934" y="1300648"/>
                </a:cubicBezTo>
                <a:cubicBezTo>
                  <a:pt x="6091846" y="1307935"/>
                  <a:pt x="6075086" y="1311578"/>
                  <a:pt x="6055656" y="1311578"/>
                </a:cubicBezTo>
                <a:cubicBezTo>
                  <a:pt x="6036224" y="1311578"/>
                  <a:pt x="6019464" y="1307935"/>
                  <a:pt x="6005378" y="1300648"/>
                </a:cubicBezTo>
                <a:cubicBezTo>
                  <a:pt x="5991290" y="1293362"/>
                  <a:pt x="5979388" y="1281217"/>
                  <a:pt x="5969674" y="1264215"/>
                </a:cubicBezTo>
                <a:cubicBezTo>
                  <a:pt x="5959958" y="1247213"/>
                  <a:pt x="5952914" y="1224867"/>
                  <a:pt x="5948542" y="1197178"/>
                </a:cubicBezTo>
                <a:cubicBezTo>
                  <a:pt x="5944170" y="1169489"/>
                  <a:pt x="5941984" y="1135728"/>
                  <a:pt x="5941984" y="1095894"/>
                </a:cubicBezTo>
                <a:cubicBezTo>
                  <a:pt x="5941984" y="1016227"/>
                  <a:pt x="5951214" y="960606"/>
                  <a:pt x="5969674" y="929030"/>
                </a:cubicBezTo>
                <a:cubicBezTo>
                  <a:pt x="5988132" y="897455"/>
                  <a:pt x="6016794" y="881667"/>
                  <a:pt x="6055656" y="881667"/>
                </a:cubicBezTo>
                <a:close/>
                <a:moveTo>
                  <a:pt x="2159930" y="881667"/>
                </a:moveTo>
                <a:cubicBezTo>
                  <a:pt x="2198792" y="881667"/>
                  <a:pt x="2227453" y="897455"/>
                  <a:pt x="2245912" y="929030"/>
                </a:cubicBezTo>
                <a:cubicBezTo>
                  <a:pt x="2264372" y="960606"/>
                  <a:pt x="2273602" y="1016227"/>
                  <a:pt x="2273602" y="1095894"/>
                </a:cubicBezTo>
                <a:cubicBezTo>
                  <a:pt x="2273602" y="1135728"/>
                  <a:pt x="2271416" y="1169489"/>
                  <a:pt x="2267044" y="1197178"/>
                </a:cubicBezTo>
                <a:cubicBezTo>
                  <a:pt x="2262672" y="1224867"/>
                  <a:pt x="2255628" y="1247213"/>
                  <a:pt x="2245912" y="1264215"/>
                </a:cubicBezTo>
                <a:cubicBezTo>
                  <a:pt x="2236197" y="1281217"/>
                  <a:pt x="2224295" y="1293362"/>
                  <a:pt x="2210208" y="1300648"/>
                </a:cubicBezTo>
                <a:cubicBezTo>
                  <a:pt x="2196121" y="1307935"/>
                  <a:pt x="2179361" y="1311578"/>
                  <a:pt x="2159930" y="1311578"/>
                </a:cubicBezTo>
                <a:cubicBezTo>
                  <a:pt x="2140499" y="1311578"/>
                  <a:pt x="2123740" y="1307935"/>
                  <a:pt x="2109653" y="1300648"/>
                </a:cubicBezTo>
                <a:cubicBezTo>
                  <a:pt x="2095565" y="1293362"/>
                  <a:pt x="2083664" y="1281217"/>
                  <a:pt x="2073948" y="1264215"/>
                </a:cubicBezTo>
                <a:cubicBezTo>
                  <a:pt x="2064233" y="1247213"/>
                  <a:pt x="2057189" y="1224867"/>
                  <a:pt x="2052817" y="1197178"/>
                </a:cubicBezTo>
                <a:cubicBezTo>
                  <a:pt x="2048445" y="1169489"/>
                  <a:pt x="2046259" y="1135728"/>
                  <a:pt x="2046259" y="1095894"/>
                </a:cubicBezTo>
                <a:cubicBezTo>
                  <a:pt x="2046259" y="1016227"/>
                  <a:pt x="2055489" y="960606"/>
                  <a:pt x="2073948" y="929030"/>
                </a:cubicBezTo>
                <a:cubicBezTo>
                  <a:pt x="2092408" y="897455"/>
                  <a:pt x="2121068" y="881667"/>
                  <a:pt x="2159930" y="881667"/>
                </a:cubicBezTo>
                <a:close/>
                <a:moveTo>
                  <a:pt x="5095612" y="836490"/>
                </a:moveTo>
                <a:cubicBezTo>
                  <a:pt x="5116014" y="837462"/>
                  <a:pt x="5134716" y="845477"/>
                  <a:pt x="5151718" y="860536"/>
                </a:cubicBezTo>
                <a:cubicBezTo>
                  <a:pt x="5168720" y="875595"/>
                  <a:pt x="5183294" y="895269"/>
                  <a:pt x="5195438" y="919558"/>
                </a:cubicBezTo>
                <a:cubicBezTo>
                  <a:pt x="5207582" y="943847"/>
                  <a:pt x="5216812" y="971293"/>
                  <a:pt x="5223128" y="1001897"/>
                </a:cubicBezTo>
                <a:cubicBezTo>
                  <a:pt x="5229442" y="1032500"/>
                  <a:pt x="5232600" y="1064319"/>
                  <a:pt x="5232600" y="1097351"/>
                </a:cubicBezTo>
                <a:cubicBezTo>
                  <a:pt x="5232600" y="1127469"/>
                  <a:pt x="5228714" y="1157345"/>
                  <a:pt x="5220942" y="1186977"/>
                </a:cubicBezTo>
                <a:cubicBezTo>
                  <a:pt x="5213168" y="1216609"/>
                  <a:pt x="5202239" y="1243084"/>
                  <a:pt x="5188152" y="1266401"/>
                </a:cubicBezTo>
                <a:cubicBezTo>
                  <a:pt x="5174064" y="1289718"/>
                  <a:pt x="5157304" y="1308664"/>
                  <a:pt x="5137874" y="1323237"/>
                </a:cubicBezTo>
                <a:cubicBezTo>
                  <a:pt x="5118443" y="1337810"/>
                  <a:pt x="5097068" y="1345097"/>
                  <a:pt x="5073752" y="1345097"/>
                </a:cubicBezTo>
                <a:cubicBezTo>
                  <a:pt x="5071808" y="1292633"/>
                  <a:pt x="5071808" y="1240169"/>
                  <a:pt x="5073752" y="1187706"/>
                </a:cubicBezTo>
                <a:lnTo>
                  <a:pt x="5130588" y="1187706"/>
                </a:lnTo>
                <a:cubicBezTo>
                  <a:pt x="5142246" y="1187706"/>
                  <a:pt x="5151718" y="1184305"/>
                  <a:pt x="5159005" y="1177504"/>
                </a:cubicBezTo>
                <a:cubicBezTo>
                  <a:pt x="5166292" y="1170703"/>
                  <a:pt x="5169935" y="1161474"/>
                  <a:pt x="5169935" y="1149815"/>
                </a:cubicBezTo>
                <a:lnTo>
                  <a:pt x="5169935" y="1062376"/>
                </a:lnTo>
                <a:cubicBezTo>
                  <a:pt x="5169935" y="1051689"/>
                  <a:pt x="5166292" y="1042945"/>
                  <a:pt x="5159005" y="1036144"/>
                </a:cubicBezTo>
                <a:cubicBezTo>
                  <a:pt x="5151718" y="1029343"/>
                  <a:pt x="5142246" y="1025943"/>
                  <a:pt x="5130588" y="1025943"/>
                </a:cubicBezTo>
                <a:lnTo>
                  <a:pt x="5081038" y="1025943"/>
                </a:lnTo>
                <a:cubicBezTo>
                  <a:pt x="5082981" y="993881"/>
                  <a:pt x="5085167" y="962063"/>
                  <a:pt x="5087596" y="930488"/>
                </a:cubicBezTo>
                <a:cubicBezTo>
                  <a:pt x="5090025" y="898912"/>
                  <a:pt x="5092697" y="867580"/>
                  <a:pt x="5095612" y="836490"/>
                </a:cubicBezTo>
                <a:close/>
                <a:moveTo>
                  <a:pt x="8012338" y="587288"/>
                </a:moveTo>
                <a:cubicBezTo>
                  <a:pt x="7940444" y="587288"/>
                  <a:pt x="7873164" y="599432"/>
                  <a:pt x="7810498" y="623721"/>
                </a:cubicBezTo>
                <a:cubicBezTo>
                  <a:pt x="7747834" y="648010"/>
                  <a:pt x="7693184" y="683228"/>
                  <a:pt x="7646550" y="729377"/>
                </a:cubicBezTo>
                <a:cubicBezTo>
                  <a:pt x="7599916" y="775526"/>
                  <a:pt x="7563239" y="831632"/>
                  <a:pt x="7536522" y="897698"/>
                </a:cubicBezTo>
                <a:cubicBezTo>
                  <a:pt x="7509804" y="963763"/>
                  <a:pt x="7496445" y="1038573"/>
                  <a:pt x="7496445" y="1122126"/>
                </a:cubicBezTo>
                <a:cubicBezTo>
                  <a:pt x="7496445" y="1277574"/>
                  <a:pt x="7523406" y="1397318"/>
                  <a:pt x="7577326" y="1481357"/>
                </a:cubicBezTo>
                <a:cubicBezTo>
                  <a:pt x="7631248" y="1565396"/>
                  <a:pt x="7712615" y="1607415"/>
                  <a:pt x="7821428" y="1607415"/>
                </a:cubicBezTo>
                <a:cubicBezTo>
                  <a:pt x="7856404" y="1607415"/>
                  <a:pt x="7888222" y="1598428"/>
                  <a:pt x="7916883" y="1580455"/>
                </a:cubicBezTo>
                <a:cubicBezTo>
                  <a:pt x="7945544" y="1562481"/>
                  <a:pt x="7970318" y="1540135"/>
                  <a:pt x="7991206" y="1513418"/>
                </a:cubicBezTo>
                <a:cubicBezTo>
                  <a:pt x="8012096" y="1486700"/>
                  <a:pt x="8028855" y="1457554"/>
                  <a:pt x="8041484" y="1425978"/>
                </a:cubicBezTo>
                <a:cubicBezTo>
                  <a:pt x="8054114" y="1394403"/>
                  <a:pt x="8061887" y="1364528"/>
                  <a:pt x="8064802" y="1336353"/>
                </a:cubicBezTo>
                <a:lnTo>
                  <a:pt x="8093948" y="1336353"/>
                </a:lnTo>
                <a:cubicBezTo>
                  <a:pt x="8090062" y="1373272"/>
                  <a:pt x="8082776" y="1408733"/>
                  <a:pt x="8072088" y="1442737"/>
                </a:cubicBezTo>
                <a:cubicBezTo>
                  <a:pt x="8061401" y="1476742"/>
                  <a:pt x="8052172" y="1507831"/>
                  <a:pt x="8044400" y="1536006"/>
                </a:cubicBezTo>
                <a:cubicBezTo>
                  <a:pt x="8038570" y="1558352"/>
                  <a:pt x="8040270" y="1575840"/>
                  <a:pt x="8049500" y="1588470"/>
                </a:cubicBezTo>
                <a:cubicBezTo>
                  <a:pt x="8058730" y="1601100"/>
                  <a:pt x="8073060" y="1607415"/>
                  <a:pt x="8092491" y="1607415"/>
                </a:cubicBezTo>
                <a:lnTo>
                  <a:pt x="8331492" y="1607415"/>
                </a:lnTo>
                <a:cubicBezTo>
                  <a:pt x="8345094" y="1607415"/>
                  <a:pt x="8356996" y="1602314"/>
                  <a:pt x="8367196" y="1592113"/>
                </a:cubicBezTo>
                <a:cubicBezTo>
                  <a:pt x="8377398" y="1581912"/>
                  <a:pt x="8382984" y="1569525"/>
                  <a:pt x="8383956" y="1554952"/>
                </a:cubicBezTo>
                <a:cubicBezTo>
                  <a:pt x="8385900" y="1507346"/>
                  <a:pt x="8386628" y="1460468"/>
                  <a:pt x="8386142" y="1414320"/>
                </a:cubicBezTo>
                <a:cubicBezTo>
                  <a:pt x="8385656" y="1368171"/>
                  <a:pt x="8384685" y="1325180"/>
                  <a:pt x="8383228" y="1285346"/>
                </a:cubicBezTo>
                <a:cubicBezTo>
                  <a:pt x="8381770" y="1245513"/>
                  <a:pt x="8379826" y="1209565"/>
                  <a:pt x="8377398" y="1177504"/>
                </a:cubicBezTo>
                <a:cubicBezTo>
                  <a:pt x="8374969" y="1145443"/>
                  <a:pt x="8372298" y="1120183"/>
                  <a:pt x="8369383" y="1101723"/>
                </a:cubicBezTo>
                <a:cubicBezTo>
                  <a:pt x="8367440" y="1088122"/>
                  <a:pt x="8361853" y="1075977"/>
                  <a:pt x="8352624" y="1065290"/>
                </a:cubicBezTo>
                <a:cubicBezTo>
                  <a:pt x="8343393" y="1054603"/>
                  <a:pt x="8331492" y="1049260"/>
                  <a:pt x="8316920" y="1049260"/>
                </a:cubicBezTo>
                <a:lnTo>
                  <a:pt x="8096863" y="1049260"/>
                </a:lnTo>
                <a:cubicBezTo>
                  <a:pt x="8055086" y="1049260"/>
                  <a:pt x="8037112" y="1073063"/>
                  <a:pt x="8042942" y="1120669"/>
                </a:cubicBezTo>
                <a:cubicBezTo>
                  <a:pt x="8044886" y="1141071"/>
                  <a:pt x="8044400" y="1163660"/>
                  <a:pt x="8041484" y="1188434"/>
                </a:cubicBezTo>
                <a:cubicBezTo>
                  <a:pt x="8038570" y="1213209"/>
                  <a:pt x="8033955" y="1236526"/>
                  <a:pt x="8027640" y="1258386"/>
                </a:cubicBezTo>
                <a:cubicBezTo>
                  <a:pt x="8021324" y="1280246"/>
                  <a:pt x="8013067" y="1298705"/>
                  <a:pt x="8002865" y="1313764"/>
                </a:cubicBezTo>
                <a:cubicBezTo>
                  <a:pt x="7992664" y="1328823"/>
                  <a:pt x="7981248" y="1336353"/>
                  <a:pt x="7968618" y="1336353"/>
                </a:cubicBezTo>
                <a:cubicBezTo>
                  <a:pt x="7955016" y="1336353"/>
                  <a:pt x="7943358" y="1330038"/>
                  <a:pt x="7933642" y="1317408"/>
                </a:cubicBezTo>
                <a:cubicBezTo>
                  <a:pt x="7923928" y="1304777"/>
                  <a:pt x="7916155" y="1288747"/>
                  <a:pt x="7910326" y="1269316"/>
                </a:cubicBezTo>
                <a:cubicBezTo>
                  <a:pt x="7904496" y="1249885"/>
                  <a:pt x="7900124" y="1228025"/>
                  <a:pt x="7897210" y="1203736"/>
                </a:cubicBezTo>
                <a:cubicBezTo>
                  <a:pt x="7894294" y="1179447"/>
                  <a:pt x="7892838" y="1156130"/>
                  <a:pt x="7892838" y="1133785"/>
                </a:cubicBezTo>
                <a:cubicBezTo>
                  <a:pt x="7892838" y="1092979"/>
                  <a:pt x="7897452" y="1058246"/>
                  <a:pt x="7906682" y="1029586"/>
                </a:cubicBezTo>
                <a:cubicBezTo>
                  <a:pt x="7915912" y="1000925"/>
                  <a:pt x="7928542" y="977365"/>
                  <a:pt x="7944572" y="958906"/>
                </a:cubicBezTo>
                <a:cubicBezTo>
                  <a:pt x="7960603" y="940446"/>
                  <a:pt x="7979306" y="927087"/>
                  <a:pt x="8000680" y="918829"/>
                </a:cubicBezTo>
                <a:cubicBezTo>
                  <a:pt x="8022054" y="910571"/>
                  <a:pt x="8044886" y="906442"/>
                  <a:pt x="8069174" y="906442"/>
                </a:cubicBezTo>
                <a:cubicBezTo>
                  <a:pt x="8098320" y="906442"/>
                  <a:pt x="8125767" y="911057"/>
                  <a:pt x="8151512" y="920286"/>
                </a:cubicBezTo>
                <a:cubicBezTo>
                  <a:pt x="8177258" y="929516"/>
                  <a:pt x="8199846" y="938017"/>
                  <a:pt x="8219278" y="945790"/>
                </a:cubicBezTo>
                <a:cubicBezTo>
                  <a:pt x="8226079" y="948704"/>
                  <a:pt x="8233852" y="950162"/>
                  <a:pt x="8242596" y="950162"/>
                </a:cubicBezTo>
                <a:cubicBezTo>
                  <a:pt x="8258140" y="950162"/>
                  <a:pt x="8272228" y="944089"/>
                  <a:pt x="8284858" y="931945"/>
                </a:cubicBezTo>
                <a:cubicBezTo>
                  <a:pt x="8297488" y="919801"/>
                  <a:pt x="8303803" y="902556"/>
                  <a:pt x="8303803" y="880210"/>
                </a:cubicBezTo>
                <a:lnTo>
                  <a:pt x="8303803" y="731563"/>
                </a:lnTo>
                <a:cubicBezTo>
                  <a:pt x="8303803" y="716990"/>
                  <a:pt x="8303074" y="704602"/>
                  <a:pt x="8301618" y="694401"/>
                </a:cubicBezTo>
                <a:cubicBezTo>
                  <a:pt x="8300160" y="684200"/>
                  <a:pt x="8297488" y="675213"/>
                  <a:pt x="8293602" y="667441"/>
                </a:cubicBezTo>
                <a:cubicBezTo>
                  <a:pt x="8289716" y="659668"/>
                  <a:pt x="8284130" y="652624"/>
                  <a:pt x="8276842" y="646309"/>
                </a:cubicBezTo>
                <a:cubicBezTo>
                  <a:pt x="8269556" y="639994"/>
                  <a:pt x="8260083" y="633922"/>
                  <a:pt x="8248424" y="628093"/>
                </a:cubicBezTo>
                <a:cubicBezTo>
                  <a:pt x="8236766" y="622263"/>
                  <a:pt x="8221464" y="616920"/>
                  <a:pt x="8202520" y="612062"/>
                </a:cubicBezTo>
                <a:cubicBezTo>
                  <a:pt x="8183574" y="607204"/>
                  <a:pt x="8163171" y="602832"/>
                  <a:pt x="8141312" y="598946"/>
                </a:cubicBezTo>
                <a:cubicBezTo>
                  <a:pt x="8119452" y="595060"/>
                  <a:pt x="8097349" y="592145"/>
                  <a:pt x="8075003" y="590202"/>
                </a:cubicBezTo>
                <a:cubicBezTo>
                  <a:pt x="8052657" y="588259"/>
                  <a:pt x="8031769" y="587288"/>
                  <a:pt x="8012338" y="587288"/>
                </a:cubicBezTo>
                <a:close/>
                <a:moveTo>
                  <a:pt x="6672971" y="587288"/>
                </a:moveTo>
                <a:cubicBezTo>
                  <a:pt x="6656454" y="587288"/>
                  <a:pt x="6640910" y="592388"/>
                  <a:pt x="6626336" y="602590"/>
                </a:cubicBezTo>
                <a:cubicBezTo>
                  <a:pt x="6611763" y="612791"/>
                  <a:pt x="6603504" y="625178"/>
                  <a:pt x="6601562" y="639751"/>
                </a:cubicBezTo>
                <a:cubicBezTo>
                  <a:pt x="6593789" y="723305"/>
                  <a:pt x="6587960" y="808558"/>
                  <a:pt x="6584074" y="895512"/>
                </a:cubicBezTo>
                <a:cubicBezTo>
                  <a:pt x="6580188" y="982466"/>
                  <a:pt x="6577516" y="1066262"/>
                  <a:pt x="6576058" y="1146900"/>
                </a:cubicBezTo>
                <a:cubicBezTo>
                  <a:pt x="6574601" y="1227539"/>
                  <a:pt x="6573872" y="1303077"/>
                  <a:pt x="6573872" y="1373514"/>
                </a:cubicBezTo>
                <a:cubicBezTo>
                  <a:pt x="6573872" y="1443952"/>
                  <a:pt x="6573872" y="1504431"/>
                  <a:pt x="6573872" y="1554952"/>
                </a:cubicBezTo>
                <a:cubicBezTo>
                  <a:pt x="6573872" y="1569525"/>
                  <a:pt x="6577759" y="1581912"/>
                  <a:pt x="6585532" y="1592113"/>
                </a:cubicBezTo>
                <a:cubicBezTo>
                  <a:pt x="6593304" y="1602314"/>
                  <a:pt x="6605448" y="1607415"/>
                  <a:pt x="6621964" y="1607415"/>
                </a:cubicBezTo>
                <a:lnTo>
                  <a:pt x="6844934" y="1607415"/>
                </a:lnTo>
                <a:cubicBezTo>
                  <a:pt x="6861451" y="1607415"/>
                  <a:pt x="6875538" y="1602800"/>
                  <a:pt x="6887197" y="1593571"/>
                </a:cubicBezTo>
                <a:cubicBezTo>
                  <a:pt x="6898856" y="1584341"/>
                  <a:pt x="6903714" y="1571468"/>
                  <a:pt x="6901770" y="1554952"/>
                </a:cubicBezTo>
                <a:cubicBezTo>
                  <a:pt x="6896913" y="1507346"/>
                  <a:pt x="6893755" y="1459254"/>
                  <a:pt x="6892298" y="1410676"/>
                </a:cubicBezTo>
                <a:cubicBezTo>
                  <a:pt x="6890840" y="1362099"/>
                  <a:pt x="6890355" y="1315707"/>
                  <a:pt x="6890840" y="1271502"/>
                </a:cubicBezTo>
                <a:cubicBezTo>
                  <a:pt x="6891326" y="1227296"/>
                  <a:pt x="6892298" y="1186977"/>
                  <a:pt x="6893755" y="1150544"/>
                </a:cubicBezTo>
                <a:cubicBezTo>
                  <a:pt x="6895212" y="1114111"/>
                  <a:pt x="6897398" y="1084236"/>
                  <a:pt x="6900314" y="1060918"/>
                </a:cubicBezTo>
                <a:lnTo>
                  <a:pt x="6930916" y="1060918"/>
                </a:lnTo>
                <a:lnTo>
                  <a:pt x="7057704" y="1554952"/>
                </a:lnTo>
                <a:cubicBezTo>
                  <a:pt x="7059647" y="1571468"/>
                  <a:pt x="7066934" y="1584341"/>
                  <a:pt x="7079564" y="1593571"/>
                </a:cubicBezTo>
                <a:cubicBezTo>
                  <a:pt x="7092194" y="1602800"/>
                  <a:pt x="7106768" y="1607415"/>
                  <a:pt x="7123284" y="1607415"/>
                </a:cubicBezTo>
                <a:lnTo>
                  <a:pt x="7333138" y="1607415"/>
                </a:lnTo>
                <a:cubicBezTo>
                  <a:pt x="7349655" y="1607415"/>
                  <a:pt x="7365200" y="1602314"/>
                  <a:pt x="7379773" y="1592113"/>
                </a:cubicBezTo>
                <a:cubicBezTo>
                  <a:pt x="7394346" y="1581912"/>
                  <a:pt x="7402604" y="1569525"/>
                  <a:pt x="7404548" y="1554952"/>
                </a:cubicBezTo>
                <a:cubicBezTo>
                  <a:pt x="7413292" y="1471398"/>
                  <a:pt x="7419606" y="1386145"/>
                  <a:pt x="7423492" y="1299191"/>
                </a:cubicBezTo>
                <a:cubicBezTo>
                  <a:pt x="7427380" y="1212237"/>
                  <a:pt x="7430050" y="1128441"/>
                  <a:pt x="7431508" y="1047802"/>
                </a:cubicBezTo>
                <a:cubicBezTo>
                  <a:pt x="7432965" y="967164"/>
                  <a:pt x="7433451" y="891626"/>
                  <a:pt x="7432965" y="821188"/>
                </a:cubicBezTo>
                <a:cubicBezTo>
                  <a:pt x="7432480" y="750751"/>
                  <a:pt x="7432236" y="690272"/>
                  <a:pt x="7432236" y="639751"/>
                </a:cubicBezTo>
                <a:cubicBezTo>
                  <a:pt x="7432236" y="625178"/>
                  <a:pt x="7428351" y="612791"/>
                  <a:pt x="7420578" y="602590"/>
                </a:cubicBezTo>
                <a:cubicBezTo>
                  <a:pt x="7412806" y="592388"/>
                  <a:pt x="7400661" y="587288"/>
                  <a:pt x="7384145" y="587288"/>
                </a:cubicBezTo>
                <a:lnTo>
                  <a:pt x="7161174" y="587288"/>
                </a:lnTo>
                <a:cubicBezTo>
                  <a:pt x="7144658" y="587288"/>
                  <a:pt x="7130570" y="592145"/>
                  <a:pt x="7118912" y="601861"/>
                </a:cubicBezTo>
                <a:cubicBezTo>
                  <a:pt x="7107253" y="611576"/>
                  <a:pt x="7102396" y="624206"/>
                  <a:pt x="7104338" y="639751"/>
                </a:cubicBezTo>
                <a:cubicBezTo>
                  <a:pt x="7108225" y="687357"/>
                  <a:pt x="7111140" y="735449"/>
                  <a:pt x="7113082" y="784027"/>
                </a:cubicBezTo>
                <a:cubicBezTo>
                  <a:pt x="7115026" y="832604"/>
                  <a:pt x="7115997" y="878996"/>
                  <a:pt x="7115997" y="923201"/>
                </a:cubicBezTo>
                <a:cubicBezTo>
                  <a:pt x="7115997" y="967407"/>
                  <a:pt x="7115026" y="1007726"/>
                  <a:pt x="7113082" y="1044159"/>
                </a:cubicBezTo>
                <a:cubicBezTo>
                  <a:pt x="7111140" y="1080592"/>
                  <a:pt x="7109196" y="1110467"/>
                  <a:pt x="7107253" y="1133785"/>
                </a:cubicBezTo>
                <a:lnTo>
                  <a:pt x="7075192" y="1133785"/>
                </a:lnTo>
                <a:lnTo>
                  <a:pt x="6948404" y="639751"/>
                </a:lnTo>
                <a:cubicBezTo>
                  <a:pt x="6946462" y="623235"/>
                  <a:pt x="6939176" y="610362"/>
                  <a:pt x="6926545" y="601132"/>
                </a:cubicBezTo>
                <a:cubicBezTo>
                  <a:pt x="6913915" y="591903"/>
                  <a:pt x="6899342" y="587288"/>
                  <a:pt x="6882825" y="587288"/>
                </a:cubicBezTo>
                <a:close/>
                <a:moveTo>
                  <a:pt x="4840580" y="587288"/>
                </a:moveTo>
                <a:cubicBezTo>
                  <a:pt x="4826978" y="587288"/>
                  <a:pt x="4815319" y="592388"/>
                  <a:pt x="4805604" y="602590"/>
                </a:cubicBezTo>
                <a:cubicBezTo>
                  <a:pt x="4795888" y="612791"/>
                  <a:pt x="4790058" y="625178"/>
                  <a:pt x="4788116" y="639751"/>
                </a:cubicBezTo>
                <a:cubicBezTo>
                  <a:pt x="4780344" y="712618"/>
                  <a:pt x="4774514" y="780626"/>
                  <a:pt x="4770628" y="843777"/>
                </a:cubicBezTo>
                <a:cubicBezTo>
                  <a:pt x="4766742" y="906928"/>
                  <a:pt x="4763827" y="967649"/>
                  <a:pt x="4761884" y="1025943"/>
                </a:cubicBezTo>
                <a:lnTo>
                  <a:pt x="4734195" y="1025943"/>
                </a:lnTo>
                <a:cubicBezTo>
                  <a:pt x="4708934" y="1025943"/>
                  <a:pt x="4696304" y="1038087"/>
                  <a:pt x="4696304" y="1062376"/>
                </a:cubicBezTo>
                <a:lnTo>
                  <a:pt x="4696304" y="1149815"/>
                </a:lnTo>
                <a:cubicBezTo>
                  <a:pt x="4696304" y="1175075"/>
                  <a:pt x="4708934" y="1187706"/>
                  <a:pt x="4734195" y="1187706"/>
                </a:cubicBezTo>
                <a:lnTo>
                  <a:pt x="4757512" y="1187706"/>
                </a:lnTo>
                <a:cubicBezTo>
                  <a:pt x="4755568" y="1264458"/>
                  <a:pt x="4755083" y="1333195"/>
                  <a:pt x="4756054" y="1393917"/>
                </a:cubicBezTo>
                <a:cubicBezTo>
                  <a:pt x="4757026" y="1454639"/>
                  <a:pt x="4757026" y="1508317"/>
                  <a:pt x="4756054" y="1554952"/>
                </a:cubicBezTo>
                <a:cubicBezTo>
                  <a:pt x="4756054" y="1569525"/>
                  <a:pt x="4761155" y="1581912"/>
                  <a:pt x="4771356" y="1592113"/>
                </a:cubicBezTo>
                <a:cubicBezTo>
                  <a:pt x="4781558" y="1602314"/>
                  <a:pt x="4793945" y="1607415"/>
                  <a:pt x="4808518" y="1607415"/>
                </a:cubicBezTo>
                <a:lnTo>
                  <a:pt x="5155362" y="1607415"/>
                </a:lnTo>
                <a:cubicBezTo>
                  <a:pt x="5211712" y="1607415"/>
                  <a:pt x="5264176" y="1597700"/>
                  <a:pt x="5312753" y="1578269"/>
                </a:cubicBezTo>
                <a:cubicBezTo>
                  <a:pt x="5361330" y="1558838"/>
                  <a:pt x="5403350" y="1528963"/>
                  <a:pt x="5438812" y="1488643"/>
                </a:cubicBezTo>
                <a:cubicBezTo>
                  <a:pt x="5474273" y="1448324"/>
                  <a:pt x="5501962" y="1397560"/>
                  <a:pt x="5521879" y="1336353"/>
                </a:cubicBezTo>
                <a:cubicBezTo>
                  <a:pt x="5541796" y="1275145"/>
                  <a:pt x="5551754" y="1202765"/>
                  <a:pt x="5551754" y="1119211"/>
                </a:cubicBezTo>
                <a:cubicBezTo>
                  <a:pt x="5551754" y="1033715"/>
                  <a:pt x="5541067" y="957691"/>
                  <a:pt x="5519693" y="891140"/>
                </a:cubicBezTo>
                <a:cubicBezTo>
                  <a:pt x="5498318" y="824589"/>
                  <a:pt x="5467958" y="768968"/>
                  <a:pt x="5428610" y="724276"/>
                </a:cubicBezTo>
                <a:cubicBezTo>
                  <a:pt x="5389262" y="679585"/>
                  <a:pt x="5341656" y="645581"/>
                  <a:pt x="5285792" y="622263"/>
                </a:cubicBezTo>
                <a:cubicBezTo>
                  <a:pt x="5229928" y="598946"/>
                  <a:pt x="5167992" y="587288"/>
                  <a:pt x="5099984" y="587288"/>
                </a:cubicBezTo>
                <a:close/>
                <a:moveTo>
                  <a:pt x="3616331" y="587288"/>
                </a:moveTo>
                <a:cubicBezTo>
                  <a:pt x="3588156" y="587288"/>
                  <a:pt x="3568239" y="593117"/>
                  <a:pt x="3556581" y="604776"/>
                </a:cubicBezTo>
                <a:cubicBezTo>
                  <a:pt x="3544922" y="616434"/>
                  <a:pt x="3536665" y="634894"/>
                  <a:pt x="3531807" y="660154"/>
                </a:cubicBezTo>
                <a:lnTo>
                  <a:pt x="3504117" y="858350"/>
                </a:lnTo>
                <a:cubicBezTo>
                  <a:pt x="3502174" y="873895"/>
                  <a:pt x="3502417" y="887254"/>
                  <a:pt x="3504846" y="898427"/>
                </a:cubicBezTo>
                <a:cubicBezTo>
                  <a:pt x="3507275" y="909599"/>
                  <a:pt x="3511404" y="918829"/>
                  <a:pt x="3517234" y="926116"/>
                </a:cubicBezTo>
                <a:cubicBezTo>
                  <a:pt x="3523063" y="933402"/>
                  <a:pt x="3529863" y="938746"/>
                  <a:pt x="3537636" y="942146"/>
                </a:cubicBezTo>
                <a:cubicBezTo>
                  <a:pt x="3545408" y="945547"/>
                  <a:pt x="3553181" y="947247"/>
                  <a:pt x="3560953" y="947247"/>
                </a:cubicBezTo>
                <a:cubicBezTo>
                  <a:pt x="3575526" y="947247"/>
                  <a:pt x="3589857" y="943118"/>
                  <a:pt x="3603944" y="934860"/>
                </a:cubicBezTo>
                <a:cubicBezTo>
                  <a:pt x="3618031" y="926601"/>
                  <a:pt x="3632119" y="917615"/>
                  <a:pt x="3646207" y="907899"/>
                </a:cubicBezTo>
                <a:cubicBezTo>
                  <a:pt x="3660294" y="898184"/>
                  <a:pt x="3674625" y="889197"/>
                  <a:pt x="3689197" y="880939"/>
                </a:cubicBezTo>
                <a:cubicBezTo>
                  <a:pt x="3703771" y="872680"/>
                  <a:pt x="3718830" y="868551"/>
                  <a:pt x="3734375" y="868551"/>
                </a:cubicBezTo>
                <a:lnTo>
                  <a:pt x="3804326" y="868551"/>
                </a:lnTo>
                <a:cubicBezTo>
                  <a:pt x="3801412" y="927816"/>
                  <a:pt x="3797768" y="990724"/>
                  <a:pt x="3793396" y="1057275"/>
                </a:cubicBezTo>
                <a:cubicBezTo>
                  <a:pt x="3789024" y="1123826"/>
                  <a:pt x="3784895" y="1188434"/>
                  <a:pt x="3781009" y="1251099"/>
                </a:cubicBezTo>
                <a:cubicBezTo>
                  <a:pt x="3777123" y="1313764"/>
                  <a:pt x="3773722" y="1371814"/>
                  <a:pt x="3770808" y="1425250"/>
                </a:cubicBezTo>
                <a:cubicBezTo>
                  <a:pt x="3767893" y="1478685"/>
                  <a:pt x="3766436" y="1521919"/>
                  <a:pt x="3766436" y="1554952"/>
                </a:cubicBezTo>
                <a:cubicBezTo>
                  <a:pt x="3765464" y="1569525"/>
                  <a:pt x="3770322" y="1581912"/>
                  <a:pt x="3781009" y="1592113"/>
                </a:cubicBezTo>
                <a:cubicBezTo>
                  <a:pt x="3791696" y="1602314"/>
                  <a:pt x="3804326" y="1607415"/>
                  <a:pt x="3818899" y="1607415"/>
                </a:cubicBezTo>
                <a:lnTo>
                  <a:pt x="4041870" y="1607415"/>
                </a:lnTo>
                <a:cubicBezTo>
                  <a:pt x="4055472" y="1607415"/>
                  <a:pt x="4067617" y="1602314"/>
                  <a:pt x="4078303" y="1592113"/>
                </a:cubicBezTo>
                <a:cubicBezTo>
                  <a:pt x="4088991" y="1581912"/>
                  <a:pt x="4094334" y="1569525"/>
                  <a:pt x="4094334" y="1554952"/>
                </a:cubicBezTo>
                <a:cubicBezTo>
                  <a:pt x="4093362" y="1521919"/>
                  <a:pt x="4091419" y="1478685"/>
                  <a:pt x="4088505" y="1425250"/>
                </a:cubicBezTo>
                <a:cubicBezTo>
                  <a:pt x="4085590" y="1371814"/>
                  <a:pt x="4082189" y="1313764"/>
                  <a:pt x="4078303" y="1251099"/>
                </a:cubicBezTo>
                <a:cubicBezTo>
                  <a:pt x="4074417" y="1188434"/>
                  <a:pt x="4070288" y="1123826"/>
                  <a:pt x="4065916" y="1057275"/>
                </a:cubicBezTo>
                <a:cubicBezTo>
                  <a:pt x="4061544" y="990724"/>
                  <a:pt x="4057901" y="927816"/>
                  <a:pt x="4054986" y="868551"/>
                </a:cubicBezTo>
                <a:lnTo>
                  <a:pt x="4126395" y="868551"/>
                </a:lnTo>
                <a:cubicBezTo>
                  <a:pt x="4141940" y="868551"/>
                  <a:pt x="4156756" y="872680"/>
                  <a:pt x="4170843" y="880939"/>
                </a:cubicBezTo>
                <a:cubicBezTo>
                  <a:pt x="4184931" y="889197"/>
                  <a:pt x="4199019" y="898184"/>
                  <a:pt x="4213106" y="907899"/>
                </a:cubicBezTo>
                <a:cubicBezTo>
                  <a:pt x="4227193" y="917615"/>
                  <a:pt x="4241281" y="926601"/>
                  <a:pt x="4255368" y="934860"/>
                </a:cubicBezTo>
                <a:cubicBezTo>
                  <a:pt x="4269456" y="943118"/>
                  <a:pt x="4283786" y="947247"/>
                  <a:pt x="4298360" y="947247"/>
                </a:cubicBezTo>
                <a:cubicBezTo>
                  <a:pt x="4306132" y="947247"/>
                  <a:pt x="4313904" y="945547"/>
                  <a:pt x="4321676" y="942146"/>
                </a:cubicBezTo>
                <a:cubicBezTo>
                  <a:pt x="4329448" y="938746"/>
                  <a:pt x="4336250" y="933402"/>
                  <a:pt x="4342079" y="926116"/>
                </a:cubicBezTo>
                <a:cubicBezTo>
                  <a:pt x="4347908" y="918829"/>
                  <a:pt x="4352037" y="909599"/>
                  <a:pt x="4354466" y="898427"/>
                </a:cubicBezTo>
                <a:cubicBezTo>
                  <a:pt x="4356896" y="887254"/>
                  <a:pt x="4357138" y="873895"/>
                  <a:pt x="4355195" y="858350"/>
                </a:cubicBezTo>
                <a:lnTo>
                  <a:pt x="4327506" y="660154"/>
                </a:lnTo>
                <a:cubicBezTo>
                  <a:pt x="4323620" y="634894"/>
                  <a:pt x="4315604" y="616434"/>
                  <a:pt x="4303460" y="604776"/>
                </a:cubicBezTo>
                <a:cubicBezTo>
                  <a:pt x="4291316" y="593117"/>
                  <a:pt x="4271156" y="587288"/>
                  <a:pt x="4242981" y="587288"/>
                </a:cubicBezTo>
                <a:close/>
                <a:moveTo>
                  <a:pt x="2908405" y="587288"/>
                </a:moveTo>
                <a:cubicBezTo>
                  <a:pt x="2882173" y="587288"/>
                  <a:pt x="2862013" y="593117"/>
                  <a:pt x="2847926" y="604776"/>
                </a:cubicBezTo>
                <a:cubicBezTo>
                  <a:pt x="2833838" y="616434"/>
                  <a:pt x="2823880" y="631979"/>
                  <a:pt x="2818051" y="651410"/>
                </a:cubicBezTo>
                <a:cubicBezTo>
                  <a:pt x="2785018" y="759252"/>
                  <a:pt x="2759029" y="856650"/>
                  <a:pt x="2740084" y="943604"/>
                </a:cubicBezTo>
                <a:cubicBezTo>
                  <a:pt x="2721139" y="1030557"/>
                  <a:pt x="2706080" y="1110224"/>
                  <a:pt x="2694907" y="1182605"/>
                </a:cubicBezTo>
                <a:cubicBezTo>
                  <a:pt x="2683734" y="1254985"/>
                  <a:pt x="2675719" y="1321537"/>
                  <a:pt x="2670861" y="1382258"/>
                </a:cubicBezTo>
                <a:cubicBezTo>
                  <a:pt x="2666003" y="1442980"/>
                  <a:pt x="2661631" y="1500545"/>
                  <a:pt x="2657745" y="1554952"/>
                </a:cubicBezTo>
                <a:cubicBezTo>
                  <a:pt x="2656773" y="1569525"/>
                  <a:pt x="2660417" y="1581912"/>
                  <a:pt x="2668675" y="1592113"/>
                </a:cubicBezTo>
                <a:cubicBezTo>
                  <a:pt x="2676933" y="1602314"/>
                  <a:pt x="2688835" y="1607415"/>
                  <a:pt x="2704379" y="1607415"/>
                </a:cubicBezTo>
                <a:lnTo>
                  <a:pt x="2918606" y="1607415"/>
                </a:lnTo>
                <a:cubicBezTo>
                  <a:pt x="2939009" y="1607415"/>
                  <a:pt x="2955282" y="1601829"/>
                  <a:pt x="2967427" y="1590656"/>
                </a:cubicBezTo>
                <a:cubicBezTo>
                  <a:pt x="2979571" y="1579483"/>
                  <a:pt x="2985643" y="1562724"/>
                  <a:pt x="2985643" y="1540378"/>
                </a:cubicBezTo>
                <a:cubicBezTo>
                  <a:pt x="2985643" y="1510260"/>
                  <a:pt x="2986129" y="1480385"/>
                  <a:pt x="2987101" y="1450753"/>
                </a:cubicBezTo>
                <a:cubicBezTo>
                  <a:pt x="2988072" y="1421120"/>
                  <a:pt x="2989529" y="1391731"/>
                  <a:pt x="2991472" y="1362585"/>
                </a:cubicBezTo>
                <a:lnTo>
                  <a:pt x="3147406" y="1362585"/>
                </a:lnTo>
                <a:cubicBezTo>
                  <a:pt x="3149349" y="1391731"/>
                  <a:pt x="3150807" y="1421120"/>
                  <a:pt x="3151778" y="1450753"/>
                </a:cubicBezTo>
                <a:cubicBezTo>
                  <a:pt x="3152750" y="1480385"/>
                  <a:pt x="3153235" y="1510260"/>
                  <a:pt x="3153235" y="1540378"/>
                </a:cubicBezTo>
                <a:cubicBezTo>
                  <a:pt x="3153235" y="1562724"/>
                  <a:pt x="3159307" y="1579483"/>
                  <a:pt x="3171452" y="1590656"/>
                </a:cubicBezTo>
                <a:cubicBezTo>
                  <a:pt x="3183596" y="1601829"/>
                  <a:pt x="3199870" y="1607415"/>
                  <a:pt x="3220272" y="1607415"/>
                </a:cubicBezTo>
                <a:lnTo>
                  <a:pt x="3434499" y="1607415"/>
                </a:lnTo>
                <a:cubicBezTo>
                  <a:pt x="3450044" y="1607415"/>
                  <a:pt x="3461946" y="1602314"/>
                  <a:pt x="3470204" y="1592113"/>
                </a:cubicBezTo>
                <a:cubicBezTo>
                  <a:pt x="3478462" y="1581912"/>
                  <a:pt x="3482105" y="1569525"/>
                  <a:pt x="3481133" y="1554952"/>
                </a:cubicBezTo>
                <a:cubicBezTo>
                  <a:pt x="3477247" y="1500545"/>
                  <a:pt x="3472876" y="1442980"/>
                  <a:pt x="3468017" y="1382258"/>
                </a:cubicBezTo>
                <a:cubicBezTo>
                  <a:pt x="3463160" y="1321537"/>
                  <a:pt x="3455144" y="1254985"/>
                  <a:pt x="3443972" y="1182605"/>
                </a:cubicBezTo>
                <a:cubicBezTo>
                  <a:pt x="3432799" y="1110224"/>
                  <a:pt x="3417740" y="1030557"/>
                  <a:pt x="3398795" y="943604"/>
                </a:cubicBezTo>
                <a:cubicBezTo>
                  <a:pt x="3379849" y="856650"/>
                  <a:pt x="3353860" y="759252"/>
                  <a:pt x="3320828" y="651410"/>
                </a:cubicBezTo>
                <a:cubicBezTo>
                  <a:pt x="3314998" y="631979"/>
                  <a:pt x="3305040" y="616434"/>
                  <a:pt x="3290953" y="604776"/>
                </a:cubicBezTo>
                <a:cubicBezTo>
                  <a:pt x="3276865" y="593117"/>
                  <a:pt x="3256706" y="587288"/>
                  <a:pt x="3230473" y="587288"/>
                </a:cubicBezTo>
                <a:close/>
                <a:moveTo>
                  <a:pt x="939597" y="587288"/>
                </a:moveTo>
                <a:cubicBezTo>
                  <a:pt x="925024" y="587288"/>
                  <a:pt x="913122" y="592388"/>
                  <a:pt x="903892" y="602590"/>
                </a:cubicBezTo>
                <a:cubicBezTo>
                  <a:pt x="894663" y="612791"/>
                  <a:pt x="889076" y="625178"/>
                  <a:pt x="887133" y="639751"/>
                </a:cubicBezTo>
                <a:cubicBezTo>
                  <a:pt x="872560" y="746622"/>
                  <a:pt x="861630" y="844020"/>
                  <a:pt x="854343" y="931945"/>
                </a:cubicBezTo>
                <a:cubicBezTo>
                  <a:pt x="847057" y="1019870"/>
                  <a:pt x="841470" y="1100752"/>
                  <a:pt x="837584" y="1174590"/>
                </a:cubicBezTo>
                <a:cubicBezTo>
                  <a:pt x="833698" y="1248428"/>
                  <a:pt x="831512" y="1316436"/>
                  <a:pt x="831026" y="1378615"/>
                </a:cubicBezTo>
                <a:cubicBezTo>
                  <a:pt x="830540" y="1440794"/>
                  <a:pt x="830298" y="1499573"/>
                  <a:pt x="830298" y="1554952"/>
                </a:cubicBezTo>
                <a:cubicBezTo>
                  <a:pt x="830298" y="1569525"/>
                  <a:pt x="835398" y="1581912"/>
                  <a:pt x="845600" y="1592113"/>
                </a:cubicBezTo>
                <a:cubicBezTo>
                  <a:pt x="855801" y="1602314"/>
                  <a:pt x="868188" y="1607415"/>
                  <a:pt x="882761" y="1607415"/>
                </a:cubicBezTo>
                <a:lnTo>
                  <a:pt x="1105732" y="1607415"/>
                </a:lnTo>
                <a:cubicBezTo>
                  <a:pt x="1120305" y="1607415"/>
                  <a:pt x="1132935" y="1602557"/>
                  <a:pt x="1143623" y="1592842"/>
                </a:cubicBezTo>
                <a:cubicBezTo>
                  <a:pt x="1154309" y="1583126"/>
                  <a:pt x="1159167" y="1570496"/>
                  <a:pt x="1158196" y="1554952"/>
                </a:cubicBezTo>
                <a:cubicBezTo>
                  <a:pt x="1155281" y="1493744"/>
                  <a:pt x="1153338" y="1434965"/>
                  <a:pt x="1152366" y="1378615"/>
                </a:cubicBezTo>
                <a:cubicBezTo>
                  <a:pt x="1151395" y="1322265"/>
                  <a:pt x="1150909" y="1267858"/>
                  <a:pt x="1150909" y="1215395"/>
                </a:cubicBezTo>
                <a:lnTo>
                  <a:pt x="1319959" y="1215395"/>
                </a:lnTo>
                <a:cubicBezTo>
                  <a:pt x="1320930" y="1267858"/>
                  <a:pt x="1320687" y="1322265"/>
                  <a:pt x="1319230" y="1378615"/>
                </a:cubicBezTo>
                <a:cubicBezTo>
                  <a:pt x="1317773" y="1434965"/>
                  <a:pt x="1315587" y="1493744"/>
                  <a:pt x="1312672" y="1554952"/>
                </a:cubicBezTo>
                <a:cubicBezTo>
                  <a:pt x="1311701" y="1570496"/>
                  <a:pt x="1316801" y="1583126"/>
                  <a:pt x="1327974" y="1592842"/>
                </a:cubicBezTo>
                <a:cubicBezTo>
                  <a:pt x="1339147" y="1602557"/>
                  <a:pt x="1351534" y="1607415"/>
                  <a:pt x="1365136" y="1607415"/>
                </a:cubicBezTo>
                <a:lnTo>
                  <a:pt x="1588107" y="1607415"/>
                </a:lnTo>
                <a:cubicBezTo>
                  <a:pt x="1602680" y="1607415"/>
                  <a:pt x="1615067" y="1602314"/>
                  <a:pt x="1625268" y="1592113"/>
                </a:cubicBezTo>
                <a:cubicBezTo>
                  <a:pt x="1635470" y="1581912"/>
                  <a:pt x="1640570" y="1569525"/>
                  <a:pt x="1640570" y="1554952"/>
                </a:cubicBezTo>
                <a:cubicBezTo>
                  <a:pt x="1640570" y="1499573"/>
                  <a:pt x="1640327" y="1440794"/>
                  <a:pt x="1639842" y="1378615"/>
                </a:cubicBezTo>
                <a:cubicBezTo>
                  <a:pt x="1639356" y="1316436"/>
                  <a:pt x="1637170" y="1248428"/>
                  <a:pt x="1633284" y="1174590"/>
                </a:cubicBezTo>
                <a:cubicBezTo>
                  <a:pt x="1629397" y="1100752"/>
                  <a:pt x="1623811" y="1019870"/>
                  <a:pt x="1616524" y="931945"/>
                </a:cubicBezTo>
                <a:cubicBezTo>
                  <a:pt x="1609238" y="844020"/>
                  <a:pt x="1598308" y="746622"/>
                  <a:pt x="1583735" y="639751"/>
                </a:cubicBezTo>
                <a:cubicBezTo>
                  <a:pt x="1581791" y="625178"/>
                  <a:pt x="1576205" y="612791"/>
                  <a:pt x="1566975" y="602590"/>
                </a:cubicBezTo>
                <a:cubicBezTo>
                  <a:pt x="1557746" y="592388"/>
                  <a:pt x="1545844" y="587288"/>
                  <a:pt x="1531271" y="587288"/>
                </a:cubicBezTo>
                <a:lnTo>
                  <a:pt x="1344733" y="587288"/>
                </a:lnTo>
                <a:cubicBezTo>
                  <a:pt x="1330160" y="587288"/>
                  <a:pt x="1317287" y="592388"/>
                  <a:pt x="1306114" y="602590"/>
                </a:cubicBezTo>
                <a:cubicBezTo>
                  <a:pt x="1294941" y="612791"/>
                  <a:pt x="1290326" y="625178"/>
                  <a:pt x="1292270" y="639751"/>
                </a:cubicBezTo>
                <a:cubicBezTo>
                  <a:pt x="1296156" y="695130"/>
                  <a:pt x="1301014" y="764110"/>
                  <a:pt x="1306843" y="846692"/>
                </a:cubicBezTo>
                <a:cubicBezTo>
                  <a:pt x="1312672" y="929273"/>
                  <a:pt x="1316558" y="1025457"/>
                  <a:pt x="1318501" y="1135242"/>
                </a:cubicBezTo>
                <a:lnTo>
                  <a:pt x="1152366" y="1135242"/>
                </a:lnTo>
                <a:cubicBezTo>
                  <a:pt x="1154309" y="1025457"/>
                  <a:pt x="1158439" y="929273"/>
                  <a:pt x="1164754" y="846692"/>
                </a:cubicBezTo>
                <a:cubicBezTo>
                  <a:pt x="1171069" y="764110"/>
                  <a:pt x="1176169" y="695130"/>
                  <a:pt x="1180056" y="639751"/>
                </a:cubicBezTo>
                <a:cubicBezTo>
                  <a:pt x="1181027" y="625178"/>
                  <a:pt x="1175926" y="612791"/>
                  <a:pt x="1164754" y="602590"/>
                </a:cubicBezTo>
                <a:cubicBezTo>
                  <a:pt x="1153581" y="592388"/>
                  <a:pt x="1141194" y="587288"/>
                  <a:pt x="1127592" y="587288"/>
                </a:cubicBezTo>
                <a:close/>
                <a:moveTo>
                  <a:pt x="6055656" y="568342"/>
                </a:moveTo>
                <a:cubicBezTo>
                  <a:pt x="5983760" y="568342"/>
                  <a:pt x="5919638" y="575386"/>
                  <a:pt x="5863289" y="589474"/>
                </a:cubicBezTo>
                <a:cubicBezTo>
                  <a:pt x="5806938" y="603561"/>
                  <a:pt x="5759332" y="629793"/>
                  <a:pt x="5720471" y="668169"/>
                </a:cubicBezTo>
                <a:cubicBezTo>
                  <a:pt x="5681608" y="706545"/>
                  <a:pt x="5651976" y="760224"/>
                  <a:pt x="5631574" y="829204"/>
                </a:cubicBezTo>
                <a:cubicBezTo>
                  <a:pt x="5611171" y="898184"/>
                  <a:pt x="5600970" y="987080"/>
                  <a:pt x="5600970" y="1095894"/>
                </a:cubicBezTo>
                <a:cubicBezTo>
                  <a:pt x="5600970" y="1205679"/>
                  <a:pt x="5611171" y="1295062"/>
                  <a:pt x="5631574" y="1364042"/>
                </a:cubicBezTo>
                <a:cubicBezTo>
                  <a:pt x="5651976" y="1433022"/>
                  <a:pt x="5681608" y="1486700"/>
                  <a:pt x="5720471" y="1525076"/>
                </a:cubicBezTo>
                <a:cubicBezTo>
                  <a:pt x="5759332" y="1563453"/>
                  <a:pt x="5806938" y="1589684"/>
                  <a:pt x="5863289" y="1603772"/>
                </a:cubicBezTo>
                <a:cubicBezTo>
                  <a:pt x="5919638" y="1617859"/>
                  <a:pt x="5983760" y="1624903"/>
                  <a:pt x="6055656" y="1624903"/>
                </a:cubicBezTo>
                <a:cubicBezTo>
                  <a:pt x="6127550" y="1624903"/>
                  <a:pt x="6191672" y="1617859"/>
                  <a:pt x="6248022" y="1603772"/>
                </a:cubicBezTo>
                <a:cubicBezTo>
                  <a:pt x="6304372" y="1589684"/>
                  <a:pt x="6351978" y="1563453"/>
                  <a:pt x="6390840" y="1525076"/>
                </a:cubicBezTo>
                <a:cubicBezTo>
                  <a:pt x="6429702" y="1486700"/>
                  <a:pt x="6459334" y="1433022"/>
                  <a:pt x="6479737" y="1364042"/>
                </a:cubicBezTo>
                <a:cubicBezTo>
                  <a:pt x="6500140" y="1295062"/>
                  <a:pt x="6510341" y="1205679"/>
                  <a:pt x="6510341" y="1095894"/>
                </a:cubicBezTo>
                <a:cubicBezTo>
                  <a:pt x="6510341" y="987080"/>
                  <a:pt x="6500140" y="898184"/>
                  <a:pt x="6479737" y="829204"/>
                </a:cubicBezTo>
                <a:cubicBezTo>
                  <a:pt x="6459334" y="760224"/>
                  <a:pt x="6429702" y="706545"/>
                  <a:pt x="6390840" y="668169"/>
                </a:cubicBezTo>
                <a:cubicBezTo>
                  <a:pt x="6351978" y="629793"/>
                  <a:pt x="6304372" y="603561"/>
                  <a:pt x="6248022" y="589474"/>
                </a:cubicBezTo>
                <a:cubicBezTo>
                  <a:pt x="6191672" y="575386"/>
                  <a:pt x="6127550" y="568342"/>
                  <a:pt x="6055656" y="568342"/>
                </a:cubicBezTo>
                <a:close/>
                <a:moveTo>
                  <a:pt x="2159930" y="568342"/>
                </a:moveTo>
                <a:cubicBezTo>
                  <a:pt x="2088036" y="568342"/>
                  <a:pt x="2023913" y="575386"/>
                  <a:pt x="1967563" y="589474"/>
                </a:cubicBezTo>
                <a:cubicBezTo>
                  <a:pt x="1911214" y="603561"/>
                  <a:pt x="1863608" y="629793"/>
                  <a:pt x="1824746" y="668169"/>
                </a:cubicBezTo>
                <a:cubicBezTo>
                  <a:pt x="1785884" y="706545"/>
                  <a:pt x="1756251" y="760224"/>
                  <a:pt x="1735849" y="829204"/>
                </a:cubicBezTo>
                <a:cubicBezTo>
                  <a:pt x="1715446" y="898184"/>
                  <a:pt x="1705245" y="987080"/>
                  <a:pt x="1705245" y="1095894"/>
                </a:cubicBezTo>
                <a:cubicBezTo>
                  <a:pt x="1705245" y="1205679"/>
                  <a:pt x="1715446" y="1295062"/>
                  <a:pt x="1735849" y="1364042"/>
                </a:cubicBezTo>
                <a:cubicBezTo>
                  <a:pt x="1756251" y="1433022"/>
                  <a:pt x="1785884" y="1486700"/>
                  <a:pt x="1824746" y="1525076"/>
                </a:cubicBezTo>
                <a:cubicBezTo>
                  <a:pt x="1863608" y="1563453"/>
                  <a:pt x="1911214" y="1589684"/>
                  <a:pt x="1967563" y="1603772"/>
                </a:cubicBezTo>
                <a:cubicBezTo>
                  <a:pt x="2023913" y="1617859"/>
                  <a:pt x="2088036" y="1624903"/>
                  <a:pt x="2159930" y="1624903"/>
                </a:cubicBezTo>
                <a:cubicBezTo>
                  <a:pt x="2231825" y="1624903"/>
                  <a:pt x="2295947" y="1617859"/>
                  <a:pt x="2352297" y="1603772"/>
                </a:cubicBezTo>
                <a:cubicBezTo>
                  <a:pt x="2408647" y="1589684"/>
                  <a:pt x="2456253" y="1563453"/>
                  <a:pt x="2495115" y="1525076"/>
                </a:cubicBezTo>
                <a:cubicBezTo>
                  <a:pt x="2533977" y="1486700"/>
                  <a:pt x="2563609" y="1433022"/>
                  <a:pt x="2584012" y="1364042"/>
                </a:cubicBezTo>
                <a:cubicBezTo>
                  <a:pt x="2604414" y="1295062"/>
                  <a:pt x="2614616" y="1205679"/>
                  <a:pt x="2614616" y="1095894"/>
                </a:cubicBezTo>
                <a:cubicBezTo>
                  <a:pt x="2614616" y="987080"/>
                  <a:pt x="2604414" y="898184"/>
                  <a:pt x="2584012" y="829204"/>
                </a:cubicBezTo>
                <a:cubicBezTo>
                  <a:pt x="2563609" y="760224"/>
                  <a:pt x="2533977" y="706545"/>
                  <a:pt x="2495115" y="668169"/>
                </a:cubicBezTo>
                <a:cubicBezTo>
                  <a:pt x="2456253" y="629793"/>
                  <a:pt x="2408647" y="603561"/>
                  <a:pt x="2352297" y="589474"/>
                </a:cubicBezTo>
                <a:cubicBezTo>
                  <a:pt x="2295947" y="575386"/>
                  <a:pt x="2231825" y="568342"/>
                  <a:pt x="2159930" y="568342"/>
                </a:cubicBezTo>
                <a:close/>
                <a:moveTo>
                  <a:pt x="9239985" y="567051"/>
                </a:moveTo>
                <a:cubicBezTo>
                  <a:pt x="9119490" y="567051"/>
                  <a:pt x="9026984" y="599309"/>
                  <a:pt x="8962467" y="663826"/>
                </a:cubicBezTo>
                <a:cubicBezTo>
                  <a:pt x="8898899" y="726446"/>
                  <a:pt x="8867115" y="815631"/>
                  <a:pt x="8867115" y="931382"/>
                </a:cubicBezTo>
                <a:lnTo>
                  <a:pt x="9120439" y="931382"/>
                </a:lnTo>
                <a:cubicBezTo>
                  <a:pt x="9120439" y="863070"/>
                  <a:pt x="9154595" y="828914"/>
                  <a:pt x="9222907" y="828914"/>
                </a:cubicBezTo>
                <a:cubicBezTo>
                  <a:pt x="9284577" y="828914"/>
                  <a:pt x="9315413" y="861647"/>
                  <a:pt x="9315413" y="927112"/>
                </a:cubicBezTo>
                <a:cubicBezTo>
                  <a:pt x="9313515" y="1003964"/>
                  <a:pt x="9281257" y="1042389"/>
                  <a:pt x="9218637" y="1042389"/>
                </a:cubicBezTo>
                <a:cubicBezTo>
                  <a:pt x="9197764" y="1042389"/>
                  <a:pt x="9158390" y="1036696"/>
                  <a:pt x="9100514" y="1025311"/>
                </a:cubicBezTo>
                <a:lnTo>
                  <a:pt x="9084859" y="1196091"/>
                </a:lnTo>
                <a:lnTo>
                  <a:pt x="9151748" y="1196091"/>
                </a:lnTo>
                <a:cubicBezTo>
                  <a:pt x="9215317" y="1196091"/>
                  <a:pt x="9260858" y="1203207"/>
                  <a:pt x="9288373" y="1217439"/>
                </a:cubicBezTo>
                <a:cubicBezTo>
                  <a:pt x="9319682" y="1234517"/>
                  <a:pt x="9335337" y="1264403"/>
                  <a:pt x="9335337" y="1307099"/>
                </a:cubicBezTo>
                <a:cubicBezTo>
                  <a:pt x="9335337" y="1365923"/>
                  <a:pt x="9291693" y="1396284"/>
                  <a:pt x="9204406" y="1398181"/>
                </a:cubicBezTo>
                <a:lnTo>
                  <a:pt x="9187328" y="1398181"/>
                </a:lnTo>
                <a:cubicBezTo>
                  <a:pt x="9129452" y="1398181"/>
                  <a:pt x="9100514" y="1360230"/>
                  <a:pt x="9100514" y="1284328"/>
                </a:cubicBezTo>
                <a:cubicBezTo>
                  <a:pt x="9075846" y="1281482"/>
                  <a:pt x="9051178" y="1280058"/>
                  <a:pt x="9026510" y="1280058"/>
                </a:cubicBezTo>
                <a:cubicBezTo>
                  <a:pt x="9004688" y="1280058"/>
                  <a:pt x="8972429" y="1281482"/>
                  <a:pt x="8929734" y="1284328"/>
                </a:cubicBezTo>
                <a:cubicBezTo>
                  <a:pt x="8910758" y="1286225"/>
                  <a:pt x="8893443" y="1287649"/>
                  <a:pt x="8877788" y="1288597"/>
                </a:cubicBezTo>
                <a:cubicBezTo>
                  <a:pt x="8862133" y="1289546"/>
                  <a:pt x="8847665" y="1290021"/>
                  <a:pt x="8834382" y="1290021"/>
                </a:cubicBezTo>
                <a:cubicBezTo>
                  <a:pt x="8834382" y="1398181"/>
                  <a:pt x="8862845" y="1484046"/>
                  <a:pt x="8919772" y="1547614"/>
                </a:cubicBezTo>
                <a:cubicBezTo>
                  <a:pt x="8985238" y="1622568"/>
                  <a:pt x="9083911" y="1660044"/>
                  <a:pt x="9215791" y="1660044"/>
                </a:cubicBezTo>
                <a:cubicBezTo>
                  <a:pt x="9315413" y="1660044"/>
                  <a:pt x="9400329" y="1648185"/>
                  <a:pt x="9470538" y="1624465"/>
                </a:cubicBezTo>
                <a:cubicBezTo>
                  <a:pt x="9611906" y="1577026"/>
                  <a:pt x="9684014" y="1483097"/>
                  <a:pt x="9686860" y="1342678"/>
                </a:cubicBezTo>
                <a:cubicBezTo>
                  <a:pt x="9684014" y="1199412"/>
                  <a:pt x="9618073" y="1118766"/>
                  <a:pt x="9489039" y="1100739"/>
                </a:cubicBezTo>
                <a:lnTo>
                  <a:pt x="9489039" y="1097893"/>
                </a:lnTo>
                <a:cubicBezTo>
                  <a:pt x="9558300" y="1086507"/>
                  <a:pt x="9605265" y="1050928"/>
                  <a:pt x="9629933" y="991155"/>
                </a:cubicBezTo>
                <a:cubicBezTo>
                  <a:pt x="9647960" y="948460"/>
                  <a:pt x="9657448" y="907662"/>
                  <a:pt x="9658396" y="868762"/>
                </a:cubicBezTo>
                <a:cubicBezTo>
                  <a:pt x="9656499" y="749216"/>
                  <a:pt x="9615702" y="667621"/>
                  <a:pt x="9536004" y="623977"/>
                </a:cubicBezTo>
                <a:cubicBezTo>
                  <a:pt x="9465794" y="586026"/>
                  <a:pt x="9367121" y="567051"/>
                  <a:pt x="9239985" y="567051"/>
                </a:cubicBezTo>
                <a:close/>
                <a:moveTo>
                  <a:pt x="6054562" y="338814"/>
                </a:moveTo>
                <a:cubicBezTo>
                  <a:pt x="6044604" y="338814"/>
                  <a:pt x="6034766" y="341486"/>
                  <a:pt x="6025052" y="346829"/>
                </a:cubicBezTo>
                <a:cubicBezTo>
                  <a:pt x="5998820" y="362374"/>
                  <a:pt x="5972102" y="377676"/>
                  <a:pt x="5944899" y="392735"/>
                </a:cubicBezTo>
                <a:cubicBezTo>
                  <a:pt x="5917696" y="407794"/>
                  <a:pt x="5890978" y="423582"/>
                  <a:pt x="5864746" y="440098"/>
                </a:cubicBezTo>
                <a:cubicBezTo>
                  <a:pt x="5846286" y="450785"/>
                  <a:pt x="5837056" y="463172"/>
                  <a:pt x="5837056" y="477260"/>
                </a:cubicBezTo>
                <a:cubicBezTo>
                  <a:pt x="5837056" y="491347"/>
                  <a:pt x="5840942" y="506163"/>
                  <a:pt x="5848716" y="521708"/>
                </a:cubicBezTo>
                <a:cubicBezTo>
                  <a:pt x="5856488" y="538224"/>
                  <a:pt x="5865960" y="545997"/>
                  <a:pt x="5877134" y="545025"/>
                </a:cubicBezTo>
                <a:cubicBezTo>
                  <a:pt x="5888306" y="544054"/>
                  <a:pt x="5900693" y="541139"/>
                  <a:pt x="5914295" y="536281"/>
                </a:cubicBezTo>
                <a:lnTo>
                  <a:pt x="6055656" y="485275"/>
                </a:lnTo>
                <a:lnTo>
                  <a:pt x="6195558" y="536281"/>
                </a:lnTo>
                <a:cubicBezTo>
                  <a:pt x="6209160" y="541139"/>
                  <a:pt x="6221548" y="544054"/>
                  <a:pt x="6232720" y="545025"/>
                </a:cubicBezTo>
                <a:cubicBezTo>
                  <a:pt x="6243893" y="545997"/>
                  <a:pt x="6253366" y="538224"/>
                  <a:pt x="6261138" y="521708"/>
                </a:cubicBezTo>
                <a:cubicBezTo>
                  <a:pt x="6268910" y="506163"/>
                  <a:pt x="6272797" y="491347"/>
                  <a:pt x="6272797" y="477260"/>
                </a:cubicBezTo>
                <a:cubicBezTo>
                  <a:pt x="6272797" y="463172"/>
                  <a:pt x="6263566" y="450785"/>
                  <a:pt x="6245108" y="440098"/>
                </a:cubicBezTo>
                <a:cubicBezTo>
                  <a:pt x="6218876" y="423582"/>
                  <a:pt x="6192158" y="407794"/>
                  <a:pt x="6164954" y="392735"/>
                </a:cubicBezTo>
                <a:cubicBezTo>
                  <a:pt x="6137751" y="377676"/>
                  <a:pt x="6111034" y="362374"/>
                  <a:pt x="6084802" y="346829"/>
                </a:cubicBezTo>
                <a:cubicBezTo>
                  <a:pt x="6074601" y="341486"/>
                  <a:pt x="6064520" y="338814"/>
                  <a:pt x="6054562" y="338814"/>
                </a:cubicBezTo>
                <a:close/>
                <a:moveTo>
                  <a:pt x="0" y="0"/>
                </a:moveTo>
                <a:lnTo>
                  <a:pt x="10210800" y="0"/>
                </a:lnTo>
                <a:lnTo>
                  <a:pt x="10210800" y="2132248"/>
                </a:lnTo>
                <a:lnTo>
                  <a:pt x="0" y="2132248"/>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575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E0CA00DB-D70F-818E-0AA3-99FD57484952}"/>
              </a:ext>
            </a:extLst>
          </p:cNvPr>
          <p:cNvSpPr txBox="1"/>
          <p:nvPr/>
        </p:nvSpPr>
        <p:spPr>
          <a:xfrm>
            <a:off x="1890486" y="2320667"/>
            <a:ext cx="5363028" cy="1200329"/>
          </a:xfrm>
          <a:prstGeom prst="rect">
            <a:avLst/>
          </a:prstGeom>
          <a:noFill/>
        </p:spPr>
        <p:txBody>
          <a:bodyPr wrap="square">
            <a:spAutoFit/>
          </a:bodyPr>
          <a:lstStyle/>
          <a:p>
            <a:pPr algn="ctr" defTabSz="457200"/>
            <a:r>
              <a:rPr lang="nl-NL" sz="3600" b="1" i="1">
                <a:solidFill>
                  <a:prstClr val="black"/>
                </a:solidFill>
                <a:latin typeface="Times New Roman" panose="02020603050405020304" pitchFamily="18" charset="0"/>
                <a:ea typeface="Times New Roman" panose="02020603050405020304" pitchFamily="18" charset="0"/>
              </a:rPr>
              <a:t>Tìm hiểu khả năng kiểm soát cảm xúc của em</a:t>
            </a:r>
            <a:endParaRPr lang="en-US" sz="3600" i="1">
              <a:solidFill>
                <a:prstClr val="black"/>
              </a:solidFill>
              <a:latin typeface="Calibri"/>
            </a:endParaRPr>
          </a:p>
        </p:txBody>
      </p:sp>
    </p:spTree>
    <p:extLst>
      <p:ext uri="{BB962C8B-B14F-4D97-AF65-F5344CB8AC3E}">
        <p14:creationId xmlns:p14="http://schemas.microsoft.com/office/powerpoint/2010/main" val="204436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4280430" y="3733885"/>
            <a:ext cx="492665" cy="509873"/>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7987979" y="-410536"/>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56796" y="98884"/>
            <a:ext cx="7645079" cy="1107996"/>
          </a:xfrm>
          <a:prstGeom prst="rect">
            <a:avLst/>
          </a:prstGeom>
          <a:noFill/>
        </p:spPr>
        <p:txBody>
          <a:bodyPr wrap="square">
            <a:spAutoFit/>
          </a:bodyPr>
          <a:lstStyle/>
          <a:p>
            <a:pPr defTabSz="457200"/>
            <a:r>
              <a:rPr lang="en-US" sz="3300">
                <a:solidFill>
                  <a:prstClr val="black"/>
                </a:solidFill>
                <a:latin typeface="Arial" panose="020B0604020202020204" pitchFamily="34" charset="0"/>
                <a:ea typeface="Calibri" panose="020F0502020204030204" pitchFamily="34" charset="0"/>
                <a:cs typeface="Arial" panose="020B0604020202020204" pitchFamily="34" charset="0"/>
              </a:rPr>
              <a:t>Nêu lại tên các cảm xúc thường ngày của con người.</a:t>
            </a:r>
            <a:endParaRPr lang="en-US" sz="3300">
              <a:solidFill>
                <a:prstClr val="black"/>
              </a:solidFill>
              <a:latin typeface="Arial" panose="020B0604020202020204" pitchFamily="34" charset="0"/>
              <a:cs typeface="Arial" panose="020B0604020202020204" pitchFamily="34" charset="0"/>
            </a:endParaRPr>
          </a:p>
        </p:txBody>
      </p:sp>
      <p:sp>
        <p:nvSpPr>
          <p:cNvPr id="19" name="Freeform 2"/>
          <p:cNvSpPr/>
          <p:nvPr/>
        </p:nvSpPr>
        <p:spPr>
          <a:xfrm>
            <a:off x="445166" y="2128843"/>
            <a:ext cx="1049274" cy="2057400"/>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20" name="Freeform 3"/>
          <p:cNvSpPr/>
          <p:nvPr/>
        </p:nvSpPr>
        <p:spPr>
          <a:xfrm>
            <a:off x="3866960" y="2457450"/>
            <a:ext cx="1633919" cy="2057400"/>
          </a:xfrm>
          <a:custGeom>
            <a:avLst/>
            <a:gdLst/>
            <a:ahLst/>
            <a:cxnLst/>
            <a:rect l="l" t="t" r="r" b="b"/>
            <a:pathLst>
              <a:path w="3267837" h="4114800">
                <a:moveTo>
                  <a:pt x="0" y="0"/>
                </a:moveTo>
                <a:lnTo>
                  <a:pt x="3267836" y="0"/>
                </a:lnTo>
                <a:lnTo>
                  <a:pt x="32678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21" name="Freeform 4"/>
          <p:cNvSpPr/>
          <p:nvPr/>
        </p:nvSpPr>
        <p:spPr>
          <a:xfrm>
            <a:off x="2158602" y="2695193"/>
            <a:ext cx="926687" cy="2057400"/>
          </a:xfrm>
          <a:custGeom>
            <a:avLst/>
            <a:gdLst/>
            <a:ahLst/>
            <a:cxnLst/>
            <a:rect l="l" t="t" r="r" b="b"/>
            <a:pathLst>
              <a:path w="1853374" h="4114800">
                <a:moveTo>
                  <a:pt x="0" y="0"/>
                </a:moveTo>
                <a:lnTo>
                  <a:pt x="1853375" y="0"/>
                </a:lnTo>
                <a:lnTo>
                  <a:pt x="185337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US" sz="900">
              <a:solidFill>
                <a:prstClr val="black"/>
              </a:solidFill>
              <a:latin typeface="Calibri"/>
            </a:endParaRPr>
          </a:p>
        </p:txBody>
      </p:sp>
      <p:sp>
        <p:nvSpPr>
          <p:cNvPr id="22" name="Freeform 5"/>
          <p:cNvSpPr/>
          <p:nvPr/>
        </p:nvSpPr>
        <p:spPr>
          <a:xfrm>
            <a:off x="7749165" y="2513836"/>
            <a:ext cx="1004697" cy="2057400"/>
          </a:xfrm>
          <a:custGeom>
            <a:avLst/>
            <a:gdLst/>
            <a:ahLst/>
            <a:cxnLst/>
            <a:rect l="l" t="t" r="r" b="b"/>
            <a:pathLst>
              <a:path w="2009394" h="4114800">
                <a:moveTo>
                  <a:pt x="0" y="0"/>
                </a:moveTo>
                <a:lnTo>
                  <a:pt x="2009394" y="0"/>
                </a:lnTo>
                <a:lnTo>
                  <a:pt x="200939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endParaRPr lang="en-US" sz="900">
              <a:solidFill>
                <a:prstClr val="black"/>
              </a:solidFill>
              <a:latin typeface="Calibri"/>
            </a:endParaRPr>
          </a:p>
        </p:txBody>
      </p:sp>
      <p:sp>
        <p:nvSpPr>
          <p:cNvPr id="23" name="Freeform 6"/>
          <p:cNvSpPr/>
          <p:nvPr/>
        </p:nvSpPr>
        <p:spPr>
          <a:xfrm>
            <a:off x="5725299" y="2543045"/>
            <a:ext cx="1162431" cy="2057400"/>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endParaRPr lang="en-US" sz="900">
              <a:solidFill>
                <a:prstClr val="black"/>
              </a:solidFill>
              <a:latin typeface="Calibri"/>
            </a:endParaRPr>
          </a:p>
        </p:txBody>
      </p:sp>
      <p:sp>
        <p:nvSpPr>
          <p:cNvPr id="24" name="Freeform 9">
            <a:extLst>
              <a:ext uri="{FF2B5EF4-FFF2-40B4-BE49-F238E27FC236}">
                <a16:creationId xmlns:a16="http://schemas.microsoft.com/office/drawing/2014/main" id="{526E133C-7240-F10E-0E74-EB830CABCEAA}"/>
              </a:ext>
            </a:extLst>
          </p:cNvPr>
          <p:cNvSpPr/>
          <p:nvPr/>
        </p:nvSpPr>
        <p:spPr>
          <a:xfrm>
            <a:off x="43675" y="4321705"/>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25" name="Freeform 15">
            <a:extLst>
              <a:ext uri="{FF2B5EF4-FFF2-40B4-BE49-F238E27FC236}">
                <a16:creationId xmlns:a16="http://schemas.microsoft.com/office/drawing/2014/main" id="{5FC01E39-853A-7BE6-8D51-12C2ED2BD4FF}"/>
              </a:ext>
            </a:extLst>
          </p:cNvPr>
          <p:cNvSpPr/>
          <p:nvPr/>
        </p:nvSpPr>
        <p:spPr>
          <a:xfrm>
            <a:off x="8607661" y="4321705"/>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26" name="Freeform 17">
            <a:extLst>
              <a:ext uri="{FF2B5EF4-FFF2-40B4-BE49-F238E27FC236}">
                <a16:creationId xmlns:a16="http://schemas.microsoft.com/office/drawing/2014/main" id="{03E9E867-8E03-912B-C16A-C3A6581453A5}"/>
              </a:ext>
            </a:extLst>
          </p:cNvPr>
          <p:cNvSpPr/>
          <p:nvPr/>
        </p:nvSpPr>
        <p:spPr>
          <a:xfrm>
            <a:off x="8475693" y="3733885"/>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27" name="Freeform 18">
            <a:extLst>
              <a:ext uri="{FF2B5EF4-FFF2-40B4-BE49-F238E27FC236}">
                <a16:creationId xmlns:a16="http://schemas.microsoft.com/office/drawing/2014/main" id="{75DC195D-8612-912E-1D99-CC538EE22345}"/>
              </a:ext>
            </a:extLst>
          </p:cNvPr>
          <p:cNvSpPr/>
          <p:nvPr/>
        </p:nvSpPr>
        <p:spPr>
          <a:xfrm>
            <a:off x="8020319" y="4576642"/>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grpSp>
        <p:nvGrpSpPr>
          <p:cNvPr id="30" name="Nhóm 29">
            <a:extLst>
              <a:ext uri="{FF2B5EF4-FFF2-40B4-BE49-F238E27FC236}">
                <a16:creationId xmlns:a16="http://schemas.microsoft.com/office/drawing/2014/main" id="{B6E354B2-9426-C76D-9329-8A397AD2C59F}"/>
              </a:ext>
            </a:extLst>
          </p:cNvPr>
          <p:cNvGrpSpPr/>
          <p:nvPr/>
        </p:nvGrpSpPr>
        <p:grpSpPr>
          <a:xfrm>
            <a:off x="242281" y="1428750"/>
            <a:ext cx="1319819" cy="617658"/>
            <a:chOff x="484562" y="2857500"/>
            <a:chExt cx="2639638" cy="1235315"/>
          </a:xfrm>
        </p:grpSpPr>
        <p:sp>
          <p:nvSpPr>
            <p:cNvPr id="28" name="Freeform 2">
              <a:extLst>
                <a:ext uri="{FF2B5EF4-FFF2-40B4-BE49-F238E27FC236}">
                  <a16:creationId xmlns:a16="http://schemas.microsoft.com/office/drawing/2014/main" id="{CF91DACD-BBD3-02AD-72D6-A5213BCCD544}"/>
                </a:ext>
              </a:extLst>
            </p:cNvPr>
            <p:cNvSpPr/>
            <p:nvPr/>
          </p:nvSpPr>
          <p:spPr>
            <a:xfrm>
              <a:off x="484562" y="2857500"/>
              <a:ext cx="2639638"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29" name="Hình chữ nhật 28">
              <a:extLst>
                <a:ext uri="{FF2B5EF4-FFF2-40B4-BE49-F238E27FC236}">
                  <a16:creationId xmlns:a16="http://schemas.microsoft.com/office/drawing/2014/main" id="{8C585D7A-0C9C-0FE7-94A2-05DFEB08C458}"/>
                </a:ext>
              </a:extLst>
            </p:cNvPr>
            <p:cNvSpPr/>
            <p:nvPr/>
          </p:nvSpPr>
          <p:spPr>
            <a:xfrm>
              <a:off x="763072" y="3024380"/>
              <a:ext cx="2082622" cy="923329"/>
            </a:xfrm>
            <a:prstGeom prst="rect">
              <a:avLst/>
            </a:prstGeom>
            <a:noFill/>
          </p:spPr>
          <p:txBody>
            <a:bodyPr wrap="none" lIns="45720" tIns="22860" rIns="45720" bIns="22860">
              <a:spAutoFit/>
            </a:bodyPr>
            <a:lstStyle/>
            <a:p>
              <a:pPr algn="ctr" defTabSz="457200"/>
              <a:r>
                <a:rPr lang="vi-VN" sz="2700">
                  <a:ln w="0"/>
                  <a:solidFill>
                    <a:prstClr val="black"/>
                  </a:solidFill>
                  <a:latin typeface="Arial" panose="020B0604020202020204" pitchFamily="34" charset="0"/>
                </a:rPr>
                <a:t>Vui vẻ</a:t>
              </a:r>
            </a:p>
          </p:txBody>
        </p:sp>
      </p:grpSp>
      <p:grpSp>
        <p:nvGrpSpPr>
          <p:cNvPr id="31" name="Nhóm 30">
            <a:extLst>
              <a:ext uri="{FF2B5EF4-FFF2-40B4-BE49-F238E27FC236}">
                <a16:creationId xmlns:a16="http://schemas.microsoft.com/office/drawing/2014/main" id="{411F9352-54CB-55D0-D775-AB077DD729E9}"/>
              </a:ext>
            </a:extLst>
          </p:cNvPr>
          <p:cNvGrpSpPr/>
          <p:nvPr/>
        </p:nvGrpSpPr>
        <p:grpSpPr>
          <a:xfrm>
            <a:off x="1911167" y="1998210"/>
            <a:ext cx="1319819" cy="617658"/>
            <a:chOff x="484562" y="2857500"/>
            <a:chExt cx="2639638" cy="1235315"/>
          </a:xfrm>
        </p:grpSpPr>
        <p:sp>
          <p:nvSpPr>
            <p:cNvPr id="32" name="Freeform 2">
              <a:extLst>
                <a:ext uri="{FF2B5EF4-FFF2-40B4-BE49-F238E27FC236}">
                  <a16:creationId xmlns:a16="http://schemas.microsoft.com/office/drawing/2014/main" id="{4F8F3F07-4237-B804-2F52-E9ECC22434B9}"/>
                </a:ext>
              </a:extLst>
            </p:cNvPr>
            <p:cNvSpPr/>
            <p:nvPr/>
          </p:nvSpPr>
          <p:spPr>
            <a:xfrm>
              <a:off x="484562" y="2857500"/>
              <a:ext cx="2639638"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33" name="Hình chữ nhật 32">
              <a:extLst>
                <a:ext uri="{FF2B5EF4-FFF2-40B4-BE49-F238E27FC236}">
                  <a16:creationId xmlns:a16="http://schemas.microsoft.com/office/drawing/2014/main" id="{C2DBC66B-E51F-50A4-0674-B7DF0CACDA97}"/>
                </a:ext>
              </a:extLst>
            </p:cNvPr>
            <p:cNvSpPr/>
            <p:nvPr/>
          </p:nvSpPr>
          <p:spPr>
            <a:xfrm>
              <a:off x="904136" y="3024380"/>
              <a:ext cx="1800492" cy="923329"/>
            </a:xfrm>
            <a:prstGeom prst="rect">
              <a:avLst/>
            </a:prstGeom>
            <a:noFill/>
          </p:spPr>
          <p:txBody>
            <a:bodyPr wrap="none" lIns="45720" tIns="22860" rIns="45720" bIns="22860">
              <a:spAutoFit/>
            </a:bodyPr>
            <a:lstStyle/>
            <a:p>
              <a:pPr algn="ctr" defTabSz="457200"/>
              <a:r>
                <a:rPr lang="vi-VN" sz="2700">
                  <a:ln w="0"/>
                  <a:solidFill>
                    <a:prstClr val="black"/>
                  </a:solidFill>
                  <a:latin typeface="Arial" panose="020B0604020202020204" pitchFamily="34" charset="0"/>
                </a:rPr>
                <a:t>Buồn</a:t>
              </a:r>
            </a:p>
          </p:txBody>
        </p:sp>
      </p:grpSp>
      <p:grpSp>
        <p:nvGrpSpPr>
          <p:cNvPr id="34" name="Nhóm 33">
            <a:extLst>
              <a:ext uri="{FF2B5EF4-FFF2-40B4-BE49-F238E27FC236}">
                <a16:creationId xmlns:a16="http://schemas.microsoft.com/office/drawing/2014/main" id="{485B12E7-4FBE-AA86-7908-247D49409D48}"/>
              </a:ext>
            </a:extLst>
          </p:cNvPr>
          <p:cNvGrpSpPr/>
          <p:nvPr/>
        </p:nvGrpSpPr>
        <p:grpSpPr>
          <a:xfrm>
            <a:off x="3883060" y="1713874"/>
            <a:ext cx="1596981" cy="617658"/>
            <a:chOff x="207400" y="2857500"/>
            <a:chExt cx="3193962" cy="1235315"/>
          </a:xfrm>
        </p:grpSpPr>
        <p:sp>
          <p:nvSpPr>
            <p:cNvPr id="35" name="Freeform 2">
              <a:extLst>
                <a:ext uri="{FF2B5EF4-FFF2-40B4-BE49-F238E27FC236}">
                  <a16:creationId xmlns:a16="http://schemas.microsoft.com/office/drawing/2014/main" id="{FD45EF83-E0B6-EFF0-690B-AB158AD583EF}"/>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36" name="Hình chữ nhật 35">
              <a:extLst>
                <a:ext uri="{FF2B5EF4-FFF2-40B4-BE49-F238E27FC236}">
                  <a16:creationId xmlns:a16="http://schemas.microsoft.com/office/drawing/2014/main" id="{C2D4B488-D7CC-1FD2-EE03-DDB14335C178}"/>
                </a:ext>
              </a:extLst>
            </p:cNvPr>
            <p:cNvSpPr/>
            <p:nvPr/>
          </p:nvSpPr>
          <p:spPr>
            <a:xfrm>
              <a:off x="344688" y="3024380"/>
              <a:ext cx="2919390" cy="923329"/>
            </a:xfrm>
            <a:prstGeom prst="rect">
              <a:avLst/>
            </a:prstGeom>
            <a:noFill/>
          </p:spPr>
          <p:txBody>
            <a:bodyPr wrap="none" lIns="45720" tIns="22860" rIns="45720" bIns="22860">
              <a:spAutoFit/>
            </a:bodyPr>
            <a:lstStyle/>
            <a:p>
              <a:pPr algn="ctr" defTabSz="457200"/>
              <a:r>
                <a:rPr lang="vi-VN" sz="2700">
                  <a:ln w="0"/>
                  <a:solidFill>
                    <a:prstClr val="black"/>
                  </a:solidFill>
                  <a:latin typeface="Arial" panose="020B0604020202020204" pitchFamily="34" charset="0"/>
                </a:rPr>
                <a:t>Tức giận</a:t>
              </a:r>
            </a:p>
          </p:txBody>
        </p:sp>
      </p:grpSp>
      <p:grpSp>
        <p:nvGrpSpPr>
          <p:cNvPr id="37" name="Nhóm 36">
            <a:extLst>
              <a:ext uri="{FF2B5EF4-FFF2-40B4-BE49-F238E27FC236}">
                <a16:creationId xmlns:a16="http://schemas.microsoft.com/office/drawing/2014/main" id="{99B5B637-E96C-F1BD-4C74-1C09E98FCEC0}"/>
              </a:ext>
            </a:extLst>
          </p:cNvPr>
          <p:cNvGrpSpPr/>
          <p:nvPr/>
        </p:nvGrpSpPr>
        <p:grpSpPr>
          <a:xfrm>
            <a:off x="5708504" y="1914408"/>
            <a:ext cx="1319819" cy="617658"/>
            <a:chOff x="207400" y="2857500"/>
            <a:chExt cx="3193962" cy="1235315"/>
          </a:xfrm>
        </p:grpSpPr>
        <p:sp>
          <p:nvSpPr>
            <p:cNvPr id="38" name="Freeform 2">
              <a:extLst>
                <a:ext uri="{FF2B5EF4-FFF2-40B4-BE49-F238E27FC236}">
                  <a16:creationId xmlns:a16="http://schemas.microsoft.com/office/drawing/2014/main" id="{5A6A2402-D782-ECE7-8C30-8756CDEC5B87}"/>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39" name="Hình chữ nhật 38">
              <a:extLst>
                <a:ext uri="{FF2B5EF4-FFF2-40B4-BE49-F238E27FC236}">
                  <a16:creationId xmlns:a16="http://schemas.microsoft.com/office/drawing/2014/main" id="{BD9B1777-4C64-ECE0-7790-B11A3DE0D02A}"/>
                </a:ext>
              </a:extLst>
            </p:cNvPr>
            <p:cNvSpPr/>
            <p:nvPr/>
          </p:nvSpPr>
          <p:spPr>
            <a:xfrm>
              <a:off x="462930" y="3024380"/>
              <a:ext cx="2682904" cy="923329"/>
            </a:xfrm>
            <a:prstGeom prst="rect">
              <a:avLst/>
            </a:prstGeom>
            <a:noFill/>
          </p:spPr>
          <p:txBody>
            <a:bodyPr wrap="none" lIns="45720" tIns="22860" rIns="45720" bIns="22860">
              <a:spAutoFit/>
            </a:bodyPr>
            <a:lstStyle/>
            <a:p>
              <a:pPr algn="ctr" defTabSz="457200"/>
              <a:r>
                <a:rPr lang="vi-VN" sz="2700">
                  <a:ln w="0"/>
                  <a:solidFill>
                    <a:prstClr val="black"/>
                  </a:solidFill>
                  <a:latin typeface="Arial" panose="020B0604020202020204" pitchFamily="34" charset="0"/>
                </a:rPr>
                <a:t>Sợ hãi</a:t>
              </a:r>
            </a:p>
          </p:txBody>
        </p:sp>
      </p:grpSp>
      <p:grpSp>
        <p:nvGrpSpPr>
          <p:cNvPr id="40" name="Nhóm 39">
            <a:extLst>
              <a:ext uri="{FF2B5EF4-FFF2-40B4-BE49-F238E27FC236}">
                <a16:creationId xmlns:a16="http://schemas.microsoft.com/office/drawing/2014/main" id="{88EAB154-15F5-872C-0D6D-192BDE12BD6F}"/>
              </a:ext>
            </a:extLst>
          </p:cNvPr>
          <p:cNvGrpSpPr/>
          <p:nvPr/>
        </p:nvGrpSpPr>
        <p:grpSpPr>
          <a:xfrm>
            <a:off x="7449738" y="1645740"/>
            <a:ext cx="1596981" cy="617658"/>
            <a:chOff x="207400" y="2857500"/>
            <a:chExt cx="3193962" cy="1235315"/>
          </a:xfrm>
        </p:grpSpPr>
        <p:sp>
          <p:nvSpPr>
            <p:cNvPr id="41" name="Freeform 2">
              <a:extLst>
                <a:ext uri="{FF2B5EF4-FFF2-40B4-BE49-F238E27FC236}">
                  <a16:creationId xmlns:a16="http://schemas.microsoft.com/office/drawing/2014/main" id="{05063FFD-1AC1-86B5-95AB-5F32F4A5A8AF}"/>
                </a:ext>
              </a:extLst>
            </p:cNvPr>
            <p:cNvSpPr/>
            <p:nvPr/>
          </p:nvSpPr>
          <p:spPr>
            <a:xfrm>
              <a:off x="207400" y="2857500"/>
              <a:ext cx="3193962" cy="1235315"/>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42" name="Hình chữ nhật 41">
              <a:extLst>
                <a:ext uri="{FF2B5EF4-FFF2-40B4-BE49-F238E27FC236}">
                  <a16:creationId xmlns:a16="http://schemas.microsoft.com/office/drawing/2014/main" id="{7EDB635A-E537-B4D6-A8B2-825840E18CD3}"/>
                </a:ext>
              </a:extLst>
            </p:cNvPr>
            <p:cNvSpPr/>
            <p:nvPr/>
          </p:nvSpPr>
          <p:spPr>
            <a:xfrm>
              <a:off x="577122" y="3024380"/>
              <a:ext cx="2454520" cy="923329"/>
            </a:xfrm>
            <a:prstGeom prst="rect">
              <a:avLst/>
            </a:prstGeom>
            <a:noFill/>
          </p:spPr>
          <p:txBody>
            <a:bodyPr wrap="none" lIns="45720" tIns="22860" rIns="45720" bIns="22860">
              <a:spAutoFit/>
            </a:bodyPr>
            <a:lstStyle/>
            <a:p>
              <a:pPr algn="ctr" defTabSz="457200"/>
              <a:r>
                <a:rPr lang="vi-VN" sz="2700">
                  <a:ln w="0"/>
                  <a:solidFill>
                    <a:prstClr val="black"/>
                  </a:solidFill>
                  <a:latin typeface="Arial" panose="020B0604020202020204" pitchFamily="34" charset="0"/>
                </a:rPr>
                <a:t>Lo lắng</a:t>
              </a:r>
            </a:p>
          </p:txBody>
        </p:sp>
      </p:grpSp>
    </p:spTree>
    <p:extLst>
      <p:ext uri="{BB962C8B-B14F-4D97-AF65-F5344CB8AC3E}">
        <p14:creationId xmlns:p14="http://schemas.microsoft.com/office/powerpoint/2010/main" val="108455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6" presetClass="entr" presetSubtype="37"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16" presetClass="entr" presetSubtype="37"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out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16" presetClass="entr" presetSubtype="37"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outVertical)">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447563" y="-247650"/>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974192" y="98884"/>
            <a:ext cx="7763524" cy="923330"/>
          </a:xfrm>
          <a:prstGeom prst="rect">
            <a:avLst/>
          </a:prstGeom>
          <a:noFill/>
        </p:spPr>
        <p:txBody>
          <a:bodyPr wrap="square">
            <a:spAutoFit/>
          </a:bodyPr>
          <a:lstStyle/>
          <a:p>
            <a:pPr defTabSz="457200"/>
            <a:r>
              <a:rPr lang="vi-VN" sz="2700">
                <a:solidFill>
                  <a:prstClr val="black"/>
                </a:solidFill>
                <a:latin typeface="Arial" panose="020B0604020202020204" pitchFamily="34" charset="0"/>
                <a:ea typeface="Calibri" panose="020F0502020204030204" pitchFamily="34" charset="0"/>
                <a:cs typeface="Arial" panose="020B0604020202020204" pitchFamily="34" charset="0"/>
              </a:rPr>
              <a:t>1. Thảo luận để hoàn thành sơ đồ tư duy về khả năng kiểm soát cảm xúc của bản thân.</a:t>
            </a:r>
            <a:endParaRPr lang="en-US" sz="2700">
              <a:solidFill>
                <a:prstClr val="black"/>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63D0CE1A-589A-905C-404B-41FB28922028}"/>
              </a:ext>
            </a:extLst>
          </p:cNvPr>
          <p:cNvSpPr/>
          <p:nvPr/>
        </p:nvSpPr>
        <p:spPr>
          <a:xfrm>
            <a:off x="456798" y="914565"/>
            <a:ext cx="7905965" cy="4171950"/>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Hộp Văn bản 5">
            <a:extLst>
              <a:ext uri="{FF2B5EF4-FFF2-40B4-BE49-F238E27FC236}">
                <a16:creationId xmlns:a16="http://schemas.microsoft.com/office/drawing/2014/main" id="{BCB37CA6-7AE2-B1A4-1B2C-2E440421ABF7}"/>
              </a:ext>
            </a:extLst>
          </p:cNvPr>
          <p:cNvSpPr txBox="1"/>
          <p:nvPr/>
        </p:nvSpPr>
        <p:spPr>
          <a:xfrm>
            <a:off x="1544014" y="1828662"/>
            <a:ext cx="5952071" cy="2733056"/>
          </a:xfrm>
          <a:prstGeom prst="rect">
            <a:avLst/>
          </a:prstGeom>
          <a:noFill/>
        </p:spPr>
        <p:txBody>
          <a:bodyPr wrap="square">
            <a:spAutoFit/>
          </a:bodyPr>
          <a:lstStyle/>
          <a:p>
            <a:pPr marL="285750" indent="-285750" algn="just" defTabSz="457200">
              <a:lnSpc>
                <a:spcPct val="120000"/>
              </a:lnSpc>
              <a:buFont typeface="Wingdings" panose="05000000000000000000" pitchFamily="2" charset="2"/>
              <a:buChar char="§"/>
            </a:pPr>
            <a:r>
              <a:rPr lang="vi-VN" sz="2200" i="1">
                <a:solidFill>
                  <a:prstClr val="black"/>
                </a:solidFill>
                <a:latin typeface="Times New Roman" panose="02020603050405020304" pitchFamily="18" charset="0"/>
                <a:ea typeface="Calibri" panose="020F0502020204030204" pitchFamily="34" charset="0"/>
              </a:rPr>
              <a:t>Em </a:t>
            </a:r>
            <a:r>
              <a:rPr lang="en-US" sz="2200" i="1">
                <a:solidFill>
                  <a:prstClr val="black"/>
                </a:solidFill>
                <a:latin typeface="Times New Roman" panose="02020603050405020304" pitchFamily="18" charset="0"/>
                <a:ea typeface="Calibri" panose="020F0502020204030204" pitchFamily="34" charset="0"/>
              </a:rPr>
              <a:t>chia sẻ về những cảm xúc gì?</a:t>
            </a:r>
          </a:p>
          <a:p>
            <a:pPr marL="285750" indent="-285750" algn="just" defTabSz="457200">
              <a:lnSpc>
                <a:spcPct val="120000"/>
              </a:lnSpc>
              <a:buFont typeface="Wingdings" panose="05000000000000000000" pitchFamily="2" charset="2"/>
              <a:buChar char="§"/>
            </a:pPr>
            <a:r>
              <a:rPr lang="en-US" sz="2200" i="1">
                <a:solidFill>
                  <a:prstClr val="black"/>
                </a:solidFill>
                <a:latin typeface="Times New Roman" panose="02020603050405020304" pitchFamily="18" charset="0"/>
                <a:ea typeface="Calibri" panose="020F0502020204030204" pitchFamily="34" charset="0"/>
              </a:rPr>
              <a:t>Khi có cảm xúc đó </a:t>
            </a:r>
            <a:r>
              <a:rPr lang="vi-VN" sz="2200" i="1">
                <a:solidFill>
                  <a:prstClr val="black"/>
                </a:solidFill>
                <a:latin typeface="Times New Roman" panose="02020603050405020304" pitchFamily="18" charset="0"/>
                <a:ea typeface="Calibri" panose="020F0502020204030204" pitchFamily="34" charset="0"/>
              </a:rPr>
              <a:t>em</a:t>
            </a:r>
            <a:r>
              <a:rPr lang="en-US" sz="2200" i="1">
                <a:solidFill>
                  <a:prstClr val="black"/>
                </a:solidFill>
                <a:latin typeface="Times New Roman" panose="02020603050405020304" pitchFamily="18" charset="0"/>
                <a:ea typeface="Calibri" panose="020F0502020204030204" pitchFamily="34" charset="0"/>
              </a:rPr>
              <a:t> đã </a:t>
            </a:r>
            <a:r>
              <a:rPr lang="vi-VN" sz="2200" i="1">
                <a:solidFill>
                  <a:prstClr val="black"/>
                </a:solidFill>
                <a:latin typeface="Times New Roman" panose="02020603050405020304" pitchFamily="18" charset="0"/>
                <a:ea typeface="Calibri" panose="020F0502020204030204" pitchFamily="34" charset="0"/>
              </a:rPr>
              <a:t>nói gì và làm gì?</a:t>
            </a:r>
            <a:endParaRPr lang="en-US" sz="2200" i="1">
              <a:solidFill>
                <a:prstClr val="black"/>
              </a:solidFill>
              <a:latin typeface="Times New Roman" panose="02020603050405020304" pitchFamily="18" charset="0"/>
              <a:ea typeface="Calibri" panose="020F0502020204030204" pitchFamily="34" charset="0"/>
            </a:endParaRPr>
          </a:p>
          <a:p>
            <a:pPr marL="285750" indent="-285750" algn="just" defTabSz="457200">
              <a:lnSpc>
                <a:spcPct val="120000"/>
              </a:lnSpc>
              <a:buFont typeface="Wingdings" panose="05000000000000000000" pitchFamily="2" charset="2"/>
              <a:buChar char="§"/>
            </a:pPr>
            <a:r>
              <a:rPr lang="en-US" sz="2200" i="1">
                <a:solidFill>
                  <a:prstClr val="black"/>
                </a:solidFill>
                <a:latin typeface="Times New Roman" panose="02020603050405020304" pitchFamily="18" charset="0"/>
                <a:ea typeface="Calibri" panose="020F0502020204030204" pitchFamily="34" charset="0"/>
              </a:rPr>
              <a:t>Những lời nói, việc làm đó có giúp </a:t>
            </a:r>
            <a:r>
              <a:rPr lang="vi-VN" sz="2200" i="1">
                <a:solidFill>
                  <a:prstClr val="black"/>
                </a:solidFill>
                <a:latin typeface="Times New Roman" panose="02020603050405020304" pitchFamily="18" charset="0"/>
                <a:ea typeface="Calibri" panose="020F0502020204030204" pitchFamily="34" charset="0"/>
              </a:rPr>
              <a:t>em </a:t>
            </a:r>
            <a:r>
              <a:rPr lang="en-US" sz="2200" i="1">
                <a:solidFill>
                  <a:prstClr val="black"/>
                </a:solidFill>
                <a:latin typeface="Times New Roman" panose="02020603050405020304" pitchFamily="18" charset="0"/>
                <a:ea typeface="Calibri" panose="020F0502020204030204" pitchFamily="34" charset="0"/>
              </a:rPr>
              <a:t>bình tĩnh / cân bằng lại cảm xúc</a:t>
            </a:r>
            <a:r>
              <a:rPr lang="vi-VN" sz="2200" i="1">
                <a:solidFill>
                  <a:prstClr val="black"/>
                </a:solidFill>
                <a:latin typeface="Times New Roman" panose="02020603050405020304" pitchFamily="18" charset="0"/>
                <a:ea typeface="Calibri" panose="020F0502020204030204" pitchFamily="34" charset="0"/>
              </a:rPr>
              <a:t>?</a:t>
            </a:r>
            <a:endParaRPr lang="en-US" sz="2200" i="1">
              <a:solidFill>
                <a:prstClr val="black"/>
              </a:solidFill>
              <a:latin typeface="Times New Roman" panose="02020603050405020304" pitchFamily="18" charset="0"/>
              <a:ea typeface="Calibri" panose="020F0502020204030204" pitchFamily="34" charset="0"/>
            </a:endParaRPr>
          </a:p>
          <a:p>
            <a:pPr marL="285750" indent="-285750" algn="just" defTabSz="457200">
              <a:buFont typeface="Wingdings" panose="05000000000000000000" pitchFamily="2" charset="2"/>
              <a:buChar char="§"/>
            </a:pPr>
            <a:r>
              <a:rPr lang="en-US" sz="2200" i="1">
                <a:solidFill>
                  <a:prstClr val="black"/>
                </a:solidFill>
                <a:latin typeface="Times New Roman" panose="02020603050405020304" pitchFamily="18" charset="0"/>
                <a:ea typeface="Calibri" panose="020F0502020204030204" pitchFamily="34" charset="0"/>
              </a:rPr>
              <a:t>Vậy, </a:t>
            </a:r>
            <a:r>
              <a:rPr lang="vi-VN" sz="2200" i="1">
                <a:solidFill>
                  <a:prstClr val="black"/>
                </a:solidFill>
                <a:latin typeface="Times New Roman" panose="02020603050405020304" pitchFamily="18" charset="0"/>
                <a:ea typeface="Calibri" panose="020F0502020204030204" pitchFamily="34" charset="0"/>
              </a:rPr>
              <a:t>em thấy bản thân đã có</a:t>
            </a:r>
            <a:r>
              <a:rPr lang="en-US" sz="2200" i="1">
                <a:solidFill>
                  <a:prstClr val="black"/>
                </a:solidFill>
                <a:latin typeface="Times New Roman" panose="02020603050405020304" pitchFamily="18" charset="0"/>
                <a:ea typeface="Calibri" panose="020F0502020204030204" pitchFamily="34" charset="0"/>
              </a:rPr>
              <a:t> khả năng kiểm soát những cảm xúc nào, và chưa có khả năng kiểm soát những cảm xúc nào?</a:t>
            </a:r>
            <a:endParaRPr lang="en-US" sz="2200" i="1">
              <a:solidFill>
                <a:prstClr val="black"/>
              </a:solidFill>
              <a:latin typeface="Calibri"/>
            </a:endParaRPr>
          </a:p>
        </p:txBody>
      </p:sp>
    </p:spTree>
    <p:extLst>
      <p:ext uri="{BB962C8B-B14F-4D97-AF65-F5344CB8AC3E}">
        <p14:creationId xmlns:p14="http://schemas.microsoft.com/office/powerpoint/2010/main" val="71409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447563" y="-247650"/>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974192" y="98884"/>
            <a:ext cx="7763524" cy="553998"/>
          </a:xfrm>
          <a:prstGeom prst="rect">
            <a:avLst/>
          </a:prstGeom>
          <a:noFill/>
        </p:spPr>
        <p:txBody>
          <a:bodyPr wrap="square">
            <a:spAutoFit/>
          </a:bodyPr>
          <a:lstStyle/>
          <a:p>
            <a:pPr defTabSz="457200"/>
            <a:r>
              <a:rPr lang="vi-VN" sz="3000">
                <a:solidFill>
                  <a:prstClr val="black"/>
                </a:solidFill>
                <a:latin typeface="Arial" panose="020B0604020202020204" pitchFamily="34" charset="0"/>
                <a:ea typeface="Calibri" panose="020F0502020204030204" pitchFamily="34" charset="0"/>
                <a:cs typeface="Arial" panose="020B0604020202020204" pitchFamily="34" charset="0"/>
              </a:rPr>
              <a:t>Vẽ sơ đồ tư duy.</a:t>
            </a:r>
            <a:endParaRPr lang="en-US" sz="3000">
              <a:solidFill>
                <a:prstClr val="black"/>
              </a:solidFill>
              <a:latin typeface="Arial" panose="020B0604020202020204" pitchFamily="34" charset="0"/>
              <a:cs typeface="Arial" panose="020B0604020202020204" pitchFamily="34" charset="0"/>
            </a:endParaRPr>
          </a:p>
        </p:txBody>
      </p:sp>
      <p:sp>
        <p:nvSpPr>
          <p:cNvPr id="4" name="Freeform 2"/>
          <p:cNvSpPr/>
          <p:nvPr/>
        </p:nvSpPr>
        <p:spPr>
          <a:xfrm>
            <a:off x="2628900" y="857250"/>
            <a:ext cx="3708464" cy="41148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spTree>
    <p:extLst>
      <p:ext uri="{BB962C8B-B14F-4D97-AF65-F5344CB8AC3E}">
        <p14:creationId xmlns:p14="http://schemas.microsoft.com/office/powerpoint/2010/main" val="172344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B3C99C7E-1E38-89D7-618E-0554F9AF172C}"/>
              </a:ext>
            </a:extLst>
          </p:cNvPr>
          <p:cNvGrpSpPr/>
          <p:nvPr/>
        </p:nvGrpSpPr>
        <p:grpSpPr>
          <a:xfrm>
            <a:off x="3098809" y="1497387"/>
            <a:ext cx="2946382" cy="1642608"/>
            <a:chOff x="6197618" y="2994774"/>
            <a:chExt cx="5892763" cy="3285216"/>
          </a:xfrm>
        </p:grpSpPr>
        <p:sp>
          <p:nvSpPr>
            <p:cNvPr id="2" name="Freeform 2"/>
            <p:cNvSpPr/>
            <p:nvPr/>
          </p:nvSpPr>
          <p:spPr>
            <a:xfrm>
              <a:off x="6197618" y="2994774"/>
              <a:ext cx="5892763" cy="3285216"/>
            </a:xfrm>
            <a:custGeom>
              <a:avLst/>
              <a:gdLst/>
              <a:ahLst/>
              <a:cxnLst/>
              <a:rect l="l" t="t" r="r" b="b"/>
              <a:pathLst>
                <a:path w="5892763" h="3285216">
                  <a:moveTo>
                    <a:pt x="0" y="0"/>
                  </a:moveTo>
                  <a:lnTo>
                    <a:pt x="5892764" y="0"/>
                  </a:lnTo>
                  <a:lnTo>
                    <a:pt x="5892764" y="3285216"/>
                  </a:lnTo>
                  <a:lnTo>
                    <a:pt x="0" y="3285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13" name="Hộp Văn bản 12">
              <a:extLst>
                <a:ext uri="{FF2B5EF4-FFF2-40B4-BE49-F238E27FC236}">
                  <a16:creationId xmlns:a16="http://schemas.microsoft.com/office/drawing/2014/main" id="{2B0506FE-6618-94CC-80D5-B8D37DAA7EBE}"/>
                </a:ext>
              </a:extLst>
            </p:cNvPr>
            <p:cNvSpPr txBox="1">
              <a:spLocks noChangeAspect="1"/>
            </p:cNvSpPr>
            <p:nvPr/>
          </p:nvSpPr>
          <p:spPr>
            <a:xfrm>
              <a:off x="7010400" y="4305300"/>
              <a:ext cx="4450290" cy="1021414"/>
            </a:xfrm>
            <a:custGeom>
              <a:avLst/>
              <a:gdLst/>
              <a:ahLst/>
              <a:cxnLst/>
              <a:rect l="l" t="t" r="r" b="b"/>
              <a:pathLst>
                <a:path w="4920950" h="1129438">
                  <a:moveTo>
                    <a:pt x="1783105" y="861896"/>
                  </a:moveTo>
                  <a:cubicBezTo>
                    <a:pt x="1776337" y="862628"/>
                    <a:pt x="1769660" y="873147"/>
                    <a:pt x="1763074" y="893453"/>
                  </a:cubicBezTo>
                  <a:cubicBezTo>
                    <a:pt x="1757403" y="909917"/>
                    <a:pt x="1754384" y="923179"/>
                    <a:pt x="1754019" y="933241"/>
                  </a:cubicBezTo>
                  <a:cubicBezTo>
                    <a:pt x="1752555" y="958852"/>
                    <a:pt x="1766550" y="971657"/>
                    <a:pt x="1796002" y="971657"/>
                  </a:cubicBezTo>
                  <a:cubicBezTo>
                    <a:pt x="1814478" y="971657"/>
                    <a:pt x="1827101" y="965072"/>
                    <a:pt x="1833870" y="951900"/>
                  </a:cubicBezTo>
                  <a:cubicBezTo>
                    <a:pt x="1838992" y="942205"/>
                    <a:pt x="1841553" y="927204"/>
                    <a:pt x="1841553" y="906898"/>
                  </a:cubicBezTo>
                  <a:cubicBezTo>
                    <a:pt x="1841553" y="892995"/>
                    <a:pt x="1835379" y="881745"/>
                    <a:pt x="1823031" y="873147"/>
                  </a:cubicBezTo>
                  <a:cubicBezTo>
                    <a:pt x="1810683" y="864549"/>
                    <a:pt x="1797374" y="860799"/>
                    <a:pt x="1783105" y="861896"/>
                  </a:cubicBezTo>
                  <a:close/>
                  <a:moveTo>
                    <a:pt x="3264145" y="833907"/>
                  </a:moveTo>
                  <a:cubicBezTo>
                    <a:pt x="3255181" y="833907"/>
                    <a:pt x="3247315" y="836789"/>
                    <a:pt x="3240546" y="842551"/>
                  </a:cubicBezTo>
                  <a:cubicBezTo>
                    <a:pt x="3233778" y="848314"/>
                    <a:pt x="3230394" y="855768"/>
                    <a:pt x="3230394" y="864915"/>
                  </a:cubicBezTo>
                  <a:cubicBezTo>
                    <a:pt x="3230394" y="873879"/>
                    <a:pt x="3233778" y="881242"/>
                    <a:pt x="3240546" y="887004"/>
                  </a:cubicBezTo>
                  <a:cubicBezTo>
                    <a:pt x="3247315" y="892767"/>
                    <a:pt x="3255181" y="895648"/>
                    <a:pt x="3264145" y="895648"/>
                  </a:cubicBezTo>
                  <a:cubicBezTo>
                    <a:pt x="3273109" y="895648"/>
                    <a:pt x="3281066" y="892767"/>
                    <a:pt x="3288018" y="887004"/>
                  </a:cubicBezTo>
                  <a:cubicBezTo>
                    <a:pt x="3294970" y="881242"/>
                    <a:pt x="3298446" y="873879"/>
                    <a:pt x="3298446" y="864915"/>
                  </a:cubicBezTo>
                  <a:cubicBezTo>
                    <a:pt x="3298446" y="855768"/>
                    <a:pt x="3294970" y="848314"/>
                    <a:pt x="3288018" y="842551"/>
                  </a:cubicBezTo>
                  <a:cubicBezTo>
                    <a:pt x="3281066" y="836789"/>
                    <a:pt x="3273109" y="833907"/>
                    <a:pt x="3264145" y="833907"/>
                  </a:cubicBezTo>
                  <a:close/>
                  <a:moveTo>
                    <a:pt x="2121145" y="833907"/>
                  </a:moveTo>
                  <a:cubicBezTo>
                    <a:pt x="2112181" y="833907"/>
                    <a:pt x="2104315" y="836789"/>
                    <a:pt x="2097546" y="842551"/>
                  </a:cubicBezTo>
                  <a:cubicBezTo>
                    <a:pt x="2090778" y="848314"/>
                    <a:pt x="2087394" y="855768"/>
                    <a:pt x="2087394" y="864915"/>
                  </a:cubicBezTo>
                  <a:cubicBezTo>
                    <a:pt x="2087394" y="873879"/>
                    <a:pt x="2090778" y="881242"/>
                    <a:pt x="2097546" y="887004"/>
                  </a:cubicBezTo>
                  <a:cubicBezTo>
                    <a:pt x="2104315" y="892767"/>
                    <a:pt x="2112181" y="895648"/>
                    <a:pt x="2121145" y="895648"/>
                  </a:cubicBezTo>
                  <a:cubicBezTo>
                    <a:pt x="2130109" y="895648"/>
                    <a:pt x="2138067" y="892767"/>
                    <a:pt x="2145018" y="887004"/>
                  </a:cubicBezTo>
                  <a:cubicBezTo>
                    <a:pt x="2151970" y="881242"/>
                    <a:pt x="2155446" y="873879"/>
                    <a:pt x="2155446" y="864915"/>
                  </a:cubicBezTo>
                  <a:cubicBezTo>
                    <a:pt x="2155446" y="855768"/>
                    <a:pt x="2151970" y="848314"/>
                    <a:pt x="2145018" y="842551"/>
                  </a:cubicBezTo>
                  <a:cubicBezTo>
                    <a:pt x="2138067" y="836789"/>
                    <a:pt x="2130109" y="833907"/>
                    <a:pt x="2121145" y="833907"/>
                  </a:cubicBezTo>
                  <a:close/>
                  <a:moveTo>
                    <a:pt x="391823" y="723323"/>
                  </a:moveTo>
                  <a:cubicBezTo>
                    <a:pt x="420361" y="723323"/>
                    <a:pt x="438563" y="730184"/>
                    <a:pt x="446429" y="743904"/>
                  </a:cubicBezTo>
                  <a:cubicBezTo>
                    <a:pt x="452466" y="754880"/>
                    <a:pt x="455484" y="817992"/>
                    <a:pt x="455484" y="933241"/>
                  </a:cubicBezTo>
                  <a:cubicBezTo>
                    <a:pt x="455484" y="1035318"/>
                    <a:pt x="453015" y="1094223"/>
                    <a:pt x="448075" y="1109956"/>
                  </a:cubicBezTo>
                  <a:cubicBezTo>
                    <a:pt x="442770" y="1122212"/>
                    <a:pt x="424568" y="1128341"/>
                    <a:pt x="393469" y="1128341"/>
                  </a:cubicBezTo>
                  <a:cubicBezTo>
                    <a:pt x="365115" y="1128341"/>
                    <a:pt x="348468" y="1122761"/>
                    <a:pt x="343528" y="1111602"/>
                  </a:cubicBezTo>
                  <a:cubicBezTo>
                    <a:pt x="335296" y="1092760"/>
                    <a:pt x="331180" y="1026080"/>
                    <a:pt x="331180" y="911563"/>
                  </a:cubicBezTo>
                  <a:cubicBezTo>
                    <a:pt x="331180" y="808388"/>
                    <a:pt x="334930" y="751770"/>
                    <a:pt x="342431" y="741708"/>
                  </a:cubicBezTo>
                  <a:cubicBezTo>
                    <a:pt x="349199" y="729452"/>
                    <a:pt x="365663" y="723323"/>
                    <a:pt x="391823" y="723323"/>
                  </a:cubicBezTo>
                  <a:close/>
                  <a:moveTo>
                    <a:pt x="642849" y="720305"/>
                  </a:moveTo>
                  <a:cubicBezTo>
                    <a:pt x="683827" y="720305"/>
                    <a:pt x="720414" y="727074"/>
                    <a:pt x="752610" y="740611"/>
                  </a:cubicBezTo>
                  <a:cubicBezTo>
                    <a:pt x="764501" y="755977"/>
                    <a:pt x="770446" y="770612"/>
                    <a:pt x="770446" y="784515"/>
                  </a:cubicBezTo>
                  <a:cubicBezTo>
                    <a:pt x="770446" y="795674"/>
                    <a:pt x="766147" y="804638"/>
                    <a:pt x="757549" y="811406"/>
                  </a:cubicBezTo>
                  <a:cubicBezTo>
                    <a:pt x="754988" y="813236"/>
                    <a:pt x="751238" y="814151"/>
                    <a:pt x="746299" y="814151"/>
                  </a:cubicBezTo>
                  <a:cubicBezTo>
                    <a:pt x="740811" y="814151"/>
                    <a:pt x="731390" y="812961"/>
                    <a:pt x="718036" y="810583"/>
                  </a:cubicBezTo>
                  <a:cubicBezTo>
                    <a:pt x="704681" y="808205"/>
                    <a:pt x="694620" y="807016"/>
                    <a:pt x="687851" y="807016"/>
                  </a:cubicBezTo>
                  <a:cubicBezTo>
                    <a:pt x="673583" y="807016"/>
                    <a:pt x="661234" y="810217"/>
                    <a:pt x="650807" y="816620"/>
                  </a:cubicBezTo>
                  <a:cubicBezTo>
                    <a:pt x="638916" y="823937"/>
                    <a:pt x="632971" y="834365"/>
                    <a:pt x="632971" y="847902"/>
                  </a:cubicBezTo>
                  <a:cubicBezTo>
                    <a:pt x="632971" y="859976"/>
                    <a:pt x="637087" y="868208"/>
                    <a:pt x="645319" y="872598"/>
                  </a:cubicBezTo>
                  <a:cubicBezTo>
                    <a:pt x="652819" y="878269"/>
                    <a:pt x="669832" y="881836"/>
                    <a:pt x="696358" y="883300"/>
                  </a:cubicBezTo>
                  <a:cubicBezTo>
                    <a:pt x="725627" y="885129"/>
                    <a:pt x="743281" y="887050"/>
                    <a:pt x="749317" y="889062"/>
                  </a:cubicBezTo>
                  <a:cubicBezTo>
                    <a:pt x="758647" y="894916"/>
                    <a:pt x="763312" y="905526"/>
                    <a:pt x="763312" y="920893"/>
                  </a:cubicBezTo>
                  <a:cubicBezTo>
                    <a:pt x="763312" y="932601"/>
                    <a:pt x="759196" y="940924"/>
                    <a:pt x="750964" y="945863"/>
                  </a:cubicBezTo>
                  <a:cubicBezTo>
                    <a:pt x="744927" y="946961"/>
                    <a:pt x="737061" y="947510"/>
                    <a:pt x="727365" y="947510"/>
                  </a:cubicBezTo>
                  <a:cubicBezTo>
                    <a:pt x="717487" y="947510"/>
                    <a:pt x="712548" y="947510"/>
                    <a:pt x="712548" y="947510"/>
                  </a:cubicBezTo>
                  <a:cubicBezTo>
                    <a:pt x="705870" y="947327"/>
                    <a:pt x="701274" y="947190"/>
                    <a:pt x="698759" y="947098"/>
                  </a:cubicBezTo>
                  <a:lnTo>
                    <a:pt x="696737" y="947004"/>
                  </a:lnTo>
                  <a:lnTo>
                    <a:pt x="678350" y="948110"/>
                  </a:lnTo>
                  <a:cubicBezTo>
                    <a:pt x="661132" y="950408"/>
                    <a:pt x="649572" y="956153"/>
                    <a:pt x="643673" y="965346"/>
                  </a:cubicBezTo>
                  <a:cubicBezTo>
                    <a:pt x="645502" y="1009616"/>
                    <a:pt x="688583" y="1030836"/>
                    <a:pt x="772916" y="1029007"/>
                  </a:cubicBezTo>
                  <a:cubicBezTo>
                    <a:pt x="787002" y="1033032"/>
                    <a:pt x="794045" y="1045746"/>
                    <a:pt x="794045" y="1067149"/>
                  </a:cubicBezTo>
                  <a:cubicBezTo>
                    <a:pt x="794045" y="1088186"/>
                    <a:pt x="784898" y="1103004"/>
                    <a:pt x="766605" y="1111602"/>
                  </a:cubicBezTo>
                  <a:cubicBezTo>
                    <a:pt x="746299" y="1120932"/>
                    <a:pt x="713554" y="1125597"/>
                    <a:pt x="668369" y="1125597"/>
                  </a:cubicBezTo>
                  <a:cubicBezTo>
                    <a:pt x="594463" y="1125597"/>
                    <a:pt x="548364" y="1109132"/>
                    <a:pt x="530070" y="1076204"/>
                  </a:cubicBezTo>
                  <a:cubicBezTo>
                    <a:pt x="515801" y="1050593"/>
                    <a:pt x="508667" y="998640"/>
                    <a:pt x="508667" y="920344"/>
                  </a:cubicBezTo>
                  <a:cubicBezTo>
                    <a:pt x="508667" y="833450"/>
                    <a:pt x="518363" y="776740"/>
                    <a:pt x="537754" y="750215"/>
                  </a:cubicBezTo>
                  <a:cubicBezTo>
                    <a:pt x="552388" y="730275"/>
                    <a:pt x="587420" y="720305"/>
                    <a:pt x="642849" y="720305"/>
                  </a:cubicBezTo>
                  <a:close/>
                  <a:moveTo>
                    <a:pt x="3517669" y="719207"/>
                  </a:moveTo>
                  <a:cubicBezTo>
                    <a:pt x="3531206" y="719207"/>
                    <a:pt x="3543006" y="722226"/>
                    <a:pt x="3553067" y="728263"/>
                  </a:cubicBezTo>
                  <a:cubicBezTo>
                    <a:pt x="3565141" y="735031"/>
                    <a:pt x="3571360" y="744727"/>
                    <a:pt x="3571726" y="757349"/>
                  </a:cubicBezTo>
                  <a:cubicBezTo>
                    <a:pt x="3578495" y="773996"/>
                    <a:pt x="3582062" y="782503"/>
                    <a:pt x="3582428" y="782869"/>
                  </a:cubicBezTo>
                  <a:cubicBezTo>
                    <a:pt x="3587733" y="791832"/>
                    <a:pt x="3594868" y="796680"/>
                    <a:pt x="3603832" y="797412"/>
                  </a:cubicBezTo>
                  <a:cubicBezTo>
                    <a:pt x="3613893" y="796680"/>
                    <a:pt x="3621576" y="791192"/>
                    <a:pt x="3626881" y="780948"/>
                  </a:cubicBezTo>
                  <a:cubicBezTo>
                    <a:pt x="3630174" y="772350"/>
                    <a:pt x="3633558" y="763569"/>
                    <a:pt x="3637034" y="754605"/>
                  </a:cubicBezTo>
                  <a:cubicBezTo>
                    <a:pt x="3637400" y="744544"/>
                    <a:pt x="3643528" y="736495"/>
                    <a:pt x="3655419" y="730458"/>
                  </a:cubicBezTo>
                  <a:cubicBezTo>
                    <a:pt x="3665114" y="725702"/>
                    <a:pt x="3675633" y="723323"/>
                    <a:pt x="3686975" y="723323"/>
                  </a:cubicBezTo>
                  <a:cubicBezTo>
                    <a:pt x="3716244" y="723323"/>
                    <a:pt x="3733258" y="734482"/>
                    <a:pt x="3738014" y="756801"/>
                  </a:cubicBezTo>
                  <a:cubicBezTo>
                    <a:pt x="3747344" y="799973"/>
                    <a:pt x="3752008" y="860524"/>
                    <a:pt x="3752008" y="938455"/>
                  </a:cubicBezTo>
                  <a:cubicBezTo>
                    <a:pt x="3752008" y="1009616"/>
                    <a:pt x="3747344" y="1062393"/>
                    <a:pt x="3738014" y="1096784"/>
                  </a:cubicBezTo>
                  <a:cubicBezTo>
                    <a:pt x="3735819" y="1105565"/>
                    <a:pt x="3729324" y="1112517"/>
                    <a:pt x="3718532" y="1117639"/>
                  </a:cubicBezTo>
                  <a:cubicBezTo>
                    <a:pt x="3709384" y="1121846"/>
                    <a:pt x="3699780" y="1123950"/>
                    <a:pt x="3689719" y="1123950"/>
                  </a:cubicBezTo>
                  <a:cubicBezTo>
                    <a:pt x="3668316" y="1123950"/>
                    <a:pt x="3653132" y="1116084"/>
                    <a:pt x="3644168" y="1100352"/>
                  </a:cubicBezTo>
                  <a:cubicBezTo>
                    <a:pt x="3642339" y="1094681"/>
                    <a:pt x="3641424" y="1086449"/>
                    <a:pt x="3641424" y="1075655"/>
                  </a:cubicBezTo>
                  <a:cubicBezTo>
                    <a:pt x="3641424" y="1063948"/>
                    <a:pt x="3642659" y="1046294"/>
                    <a:pt x="3645129" y="1022696"/>
                  </a:cubicBezTo>
                  <a:cubicBezTo>
                    <a:pt x="3647598" y="999097"/>
                    <a:pt x="3648833" y="981536"/>
                    <a:pt x="3648833" y="970011"/>
                  </a:cubicBezTo>
                  <a:cubicBezTo>
                    <a:pt x="3648833" y="951534"/>
                    <a:pt x="3645632" y="941930"/>
                    <a:pt x="3639229" y="941199"/>
                  </a:cubicBezTo>
                  <a:cubicBezTo>
                    <a:pt x="3637034" y="941199"/>
                    <a:pt x="3634564" y="945132"/>
                    <a:pt x="3631820" y="952998"/>
                  </a:cubicBezTo>
                  <a:cubicBezTo>
                    <a:pt x="3628894" y="962693"/>
                    <a:pt x="3626058" y="969645"/>
                    <a:pt x="3623314" y="973852"/>
                  </a:cubicBezTo>
                  <a:cubicBezTo>
                    <a:pt x="3618558" y="981353"/>
                    <a:pt x="3611515" y="985103"/>
                    <a:pt x="3602185" y="985103"/>
                  </a:cubicBezTo>
                  <a:cubicBezTo>
                    <a:pt x="3591940" y="985103"/>
                    <a:pt x="3584303" y="977786"/>
                    <a:pt x="3579272" y="963151"/>
                  </a:cubicBezTo>
                  <a:cubicBezTo>
                    <a:pt x="3574242" y="948516"/>
                    <a:pt x="3570446" y="941199"/>
                    <a:pt x="3567885" y="941199"/>
                  </a:cubicBezTo>
                  <a:cubicBezTo>
                    <a:pt x="3559287" y="943394"/>
                    <a:pt x="3554988" y="954827"/>
                    <a:pt x="3554988" y="975499"/>
                  </a:cubicBezTo>
                  <a:cubicBezTo>
                    <a:pt x="3554988" y="987938"/>
                    <a:pt x="3556863" y="1006598"/>
                    <a:pt x="3560613" y="1031477"/>
                  </a:cubicBezTo>
                  <a:cubicBezTo>
                    <a:pt x="3564363" y="1056356"/>
                    <a:pt x="3566238" y="1075015"/>
                    <a:pt x="3566238" y="1087455"/>
                  </a:cubicBezTo>
                  <a:cubicBezTo>
                    <a:pt x="3566238" y="1093309"/>
                    <a:pt x="3565598" y="1097608"/>
                    <a:pt x="3564318" y="1100352"/>
                  </a:cubicBezTo>
                  <a:cubicBezTo>
                    <a:pt x="3555720" y="1115718"/>
                    <a:pt x="3539256" y="1123401"/>
                    <a:pt x="3514925" y="1123401"/>
                  </a:cubicBezTo>
                  <a:cubicBezTo>
                    <a:pt x="3490229" y="1123401"/>
                    <a:pt x="3475045" y="1116267"/>
                    <a:pt x="3469374" y="1101998"/>
                  </a:cubicBezTo>
                  <a:cubicBezTo>
                    <a:pt x="3458947" y="1076204"/>
                    <a:pt x="3453734" y="1012726"/>
                    <a:pt x="3453734" y="911563"/>
                  </a:cubicBezTo>
                  <a:cubicBezTo>
                    <a:pt x="3453734" y="833633"/>
                    <a:pt x="3457850" y="780948"/>
                    <a:pt x="3466082" y="753508"/>
                  </a:cubicBezTo>
                  <a:cubicBezTo>
                    <a:pt x="3466813" y="741983"/>
                    <a:pt x="3473033" y="733019"/>
                    <a:pt x="3484741" y="726616"/>
                  </a:cubicBezTo>
                  <a:cubicBezTo>
                    <a:pt x="3494071" y="721677"/>
                    <a:pt x="3505047" y="719207"/>
                    <a:pt x="3517669" y="719207"/>
                  </a:cubicBezTo>
                  <a:close/>
                  <a:moveTo>
                    <a:pt x="879244" y="719207"/>
                  </a:moveTo>
                  <a:cubicBezTo>
                    <a:pt x="892782" y="719207"/>
                    <a:pt x="904581" y="722226"/>
                    <a:pt x="914642" y="728263"/>
                  </a:cubicBezTo>
                  <a:cubicBezTo>
                    <a:pt x="926716" y="735031"/>
                    <a:pt x="932936" y="744727"/>
                    <a:pt x="933302" y="757349"/>
                  </a:cubicBezTo>
                  <a:cubicBezTo>
                    <a:pt x="940070" y="773996"/>
                    <a:pt x="943637" y="782503"/>
                    <a:pt x="944003" y="782869"/>
                  </a:cubicBezTo>
                  <a:cubicBezTo>
                    <a:pt x="949308" y="791832"/>
                    <a:pt x="956443" y="796680"/>
                    <a:pt x="965407" y="797412"/>
                  </a:cubicBezTo>
                  <a:cubicBezTo>
                    <a:pt x="975468" y="796680"/>
                    <a:pt x="983151" y="791192"/>
                    <a:pt x="988456" y="780948"/>
                  </a:cubicBezTo>
                  <a:cubicBezTo>
                    <a:pt x="991749" y="772350"/>
                    <a:pt x="995133" y="763569"/>
                    <a:pt x="998609" y="754605"/>
                  </a:cubicBezTo>
                  <a:cubicBezTo>
                    <a:pt x="998975" y="744544"/>
                    <a:pt x="1005103" y="736495"/>
                    <a:pt x="1016994" y="730458"/>
                  </a:cubicBezTo>
                  <a:cubicBezTo>
                    <a:pt x="1026690" y="725702"/>
                    <a:pt x="1037208" y="723323"/>
                    <a:pt x="1048550" y="723323"/>
                  </a:cubicBezTo>
                  <a:cubicBezTo>
                    <a:pt x="1077820" y="723323"/>
                    <a:pt x="1094833" y="734482"/>
                    <a:pt x="1099589" y="756801"/>
                  </a:cubicBezTo>
                  <a:cubicBezTo>
                    <a:pt x="1108919" y="799973"/>
                    <a:pt x="1113584" y="860524"/>
                    <a:pt x="1113584" y="938455"/>
                  </a:cubicBezTo>
                  <a:cubicBezTo>
                    <a:pt x="1113584" y="1009616"/>
                    <a:pt x="1108919" y="1062393"/>
                    <a:pt x="1099589" y="1096784"/>
                  </a:cubicBezTo>
                  <a:cubicBezTo>
                    <a:pt x="1097394" y="1105565"/>
                    <a:pt x="1090900" y="1112517"/>
                    <a:pt x="1080107" y="1117639"/>
                  </a:cubicBezTo>
                  <a:cubicBezTo>
                    <a:pt x="1070960" y="1121846"/>
                    <a:pt x="1061356" y="1123950"/>
                    <a:pt x="1051294" y="1123950"/>
                  </a:cubicBezTo>
                  <a:cubicBezTo>
                    <a:pt x="1029891" y="1123950"/>
                    <a:pt x="1014707" y="1116084"/>
                    <a:pt x="1005744" y="1100352"/>
                  </a:cubicBezTo>
                  <a:cubicBezTo>
                    <a:pt x="1003914" y="1094681"/>
                    <a:pt x="1003000" y="1086449"/>
                    <a:pt x="1003000" y="1075655"/>
                  </a:cubicBezTo>
                  <a:cubicBezTo>
                    <a:pt x="1003000" y="1063948"/>
                    <a:pt x="1004234" y="1046294"/>
                    <a:pt x="1006704" y="1022696"/>
                  </a:cubicBezTo>
                  <a:cubicBezTo>
                    <a:pt x="1009174" y="999097"/>
                    <a:pt x="1010408" y="981536"/>
                    <a:pt x="1010408" y="970011"/>
                  </a:cubicBezTo>
                  <a:cubicBezTo>
                    <a:pt x="1010408" y="951534"/>
                    <a:pt x="1007207" y="941930"/>
                    <a:pt x="1000804" y="941199"/>
                  </a:cubicBezTo>
                  <a:cubicBezTo>
                    <a:pt x="998609" y="941199"/>
                    <a:pt x="996140" y="945132"/>
                    <a:pt x="993396" y="952998"/>
                  </a:cubicBezTo>
                  <a:cubicBezTo>
                    <a:pt x="990469" y="962693"/>
                    <a:pt x="987633" y="969645"/>
                    <a:pt x="984889" y="973852"/>
                  </a:cubicBezTo>
                  <a:cubicBezTo>
                    <a:pt x="980133" y="981353"/>
                    <a:pt x="973090" y="985103"/>
                    <a:pt x="963760" y="985103"/>
                  </a:cubicBezTo>
                  <a:cubicBezTo>
                    <a:pt x="953516" y="985103"/>
                    <a:pt x="945878" y="977786"/>
                    <a:pt x="940848" y="963151"/>
                  </a:cubicBezTo>
                  <a:cubicBezTo>
                    <a:pt x="935817" y="948516"/>
                    <a:pt x="932021" y="941199"/>
                    <a:pt x="929460" y="941199"/>
                  </a:cubicBezTo>
                  <a:cubicBezTo>
                    <a:pt x="920862" y="943394"/>
                    <a:pt x="916563" y="954827"/>
                    <a:pt x="916563" y="975499"/>
                  </a:cubicBezTo>
                  <a:cubicBezTo>
                    <a:pt x="916563" y="987938"/>
                    <a:pt x="918438" y="1006598"/>
                    <a:pt x="922188" y="1031477"/>
                  </a:cubicBezTo>
                  <a:cubicBezTo>
                    <a:pt x="925938" y="1056356"/>
                    <a:pt x="927813" y="1075015"/>
                    <a:pt x="927813" y="1087455"/>
                  </a:cubicBezTo>
                  <a:cubicBezTo>
                    <a:pt x="927813" y="1093309"/>
                    <a:pt x="927173" y="1097608"/>
                    <a:pt x="925893" y="1100352"/>
                  </a:cubicBezTo>
                  <a:cubicBezTo>
                    <a:pt x="917295" y="1115718"/>
                    <a:pt x="900831" y="1123401"/>
                    <a:pt x="876500" y="1123401"/>
                  </a:cubicBezTo>
                  <a:cubicBezTo>
                    <a:pt x="851804" y="1123401"/>
                    <a:pt x="836621" y="1116267"/>
                    <a:pt x="830950" y="1101998"/>
                  </a:cubicBezTo>
                  <a:cubicBezTo>
                    <a:pt x="820522" y="1076204"/>
                    <a:pt x="815309" y="1012726"/>
                    <a:pt x="815309" y="911563"/>
                  </a:cubicBezTo>
                  <a:cubicBezTo>
                    <a:pt x="815309" y="833633"/>
                    <a:pt x="819425" y="780948"/>
                    <a:pt x="827657" y="753508"/>
                  </a:cubicBezTo>
                  <a:cubicBezTo>
                    <a:pt x="828389" y="741983"/>
                    <a:pt x="834608" y="733019"/>
                    <a:pt x="846316" y="726616"/>
                  </a:cubicBezTo>
                  <a:cubicBezTo>
                    <a:pt x="855646" y="721677"/>
                    <a:pt x="866622" y="719207"/>
                    <a:pt x="879244" y="719207"/>
                  </a:cubicBezTo>
                  <a:close/>
                  <a:moveTo>
                    <a:pt x="1746061" y="718659"/>
                  </a:moveTo>
                  <a:cubicBezTo>
                    <a:pt x="1807893" y="718659"/>
                    <a:pt x="1853992" y="737226"/>
                    <a:pt x="1884360" y="774362"/>
                  </a:cubicBezTo>
                  <a:cubicBezTo>
                    <a:pt x="1909056" y="805461"/>
                    <a:pt x="1925886" y="854122"/>
                    <a:pt x="1934850" y="920344"/>
                  </a:cubicBezTo>
                  <a:cubicBezTo>
                    <a:pt x="1935581" y="973212"/>
                    <a:pt x="1932563" y="1011263"/>
                    <a:pt x="1925794" y="1034495"/>
                  </a:cubicBezTo>
                  <a:cubicBezTo>
                    <a:pt x="1917928" y="1061204"/>
                    <a:pt x="1901281" y="1085351"/>
                    <a:pt x="1875853" y="1106937"/>
                  </a:cubicBezTo>
                  <a:cubicBezTo>
                    <a:pt x="1841096" y="1118645"/>
                    <a:pt x="1810546" y="1124499"/>
                    <a:pt x="1784203" y="1124499"/>
                  </a:cubicBezTo>
                  <a:cubicBezTo>
                    <a:pt x="1756214" y="1124499"/>
                    <a:pt x="1730603" y="1118096"/>
                    <a:pt x="1707371" y="1105291"/>
                  </a:cubicBezTo>
                  <a:cubicBezTo>
                    <a:pt x="1686699" y="1082058"/>
                    <a:pt x="1672156" y="1059100"/>
                    <a:pt x="1663741" y="1036416"/>
                  </a:cubicBezTo>
                  <a:cubicBezTo>
                    <a:pt x="1655326" y="1013732"/>
                    <a:pt x="1651118" y="986658"/>
                    <a:pt x="1651118" y="955193"/>
                  </a:cubicBezTo>
                  <a:cubicBezTo>
                    <a:pt x="1651118" y="938363"/>
                    <a:pt x="1652216" y="919246"/>
                    <a:pt x="1654411" y="897843"/>
                  </a:cubicBezTo>
                  <a:cubicBezTo>
                    <a:pt x="1665753" y="849183"/>
                    <a:pt x="1675540" y="814791"/>
                    <a:pt x="1683772" y="794668"/>
                  </a:cubicBezTo>
                  <a:cubicBezTo>
                    <a:pt x="1699870" y="755337"/>
                    <a:pt x="1720633" y="730001"/>
                    <a:pt x="1746061" y="718659"/>
                  </a:cubicBezTo>
                  <a:close/>
                  <a:moveTo>
                    <a:pt x="2456441" y="718110"/>
                  </a:moveTo>
                  <a:cubicBezTo>
                    <a:pt x="2506931" y="718110"/>
                    <a:pt x="2552024" y="720945"/>
                    <a:pt x="2591721" y="726616"/>
                  </a:cubicBezTo>
                  <a:cubicBezTo>
                    <a:pt x="2604892" y="732653"/>
                    <a:pt x="2611478" y="751221"/>
                    <a:pt x="2611478" y="782320"/>
                  </a:cubicBezTo>
                  <a:cubicBezTo>
                    <a:pt x="2611478" y="810309"/>
                    <a:pt x="2605990" y="827139"/>
                    <a:pt x="2595014" y="832810"/>
                  </a:cubicBezTo>
                  <a:cubicBezTo>
                    <a:pt x="2588062" y="841774"/>
                    <a:pt x="2578916" y="846256"/>
                    <a:pt x="2567574" y="846256"/>
                  </a:cubicBezTo>
                  <a:cubicBezTo>
                    <a:pt x="2561902" y="846256"/>
                    <a:pt x="2553670" y="844563"/>
                    <a:pt x="2542878" y="841179"/>
                  </a:cubicBezTo>
                  <a:cubicBezTo>
                    <a:pt x="2532084" y="837795"/>
                    <a:pt x="2524218" y="836103"/>
                    <a:pt x="2519279" y="836103"/>
                  </a:cubicBezTo>
                  <a:cubicBezTo>
                    <a:pt x="2513608" y="836103"/>
                    <a:pt x="2509492" y="838206"/>
                    <a:pt x="2506931" y="842414"/>
                  </a:cubicBezTo>
                  <a:cubicBezTo>
                    <a:pt x="2505468" y="844609"/>
                    <a:pt x="2504736" y="849640"/>
                    <a:pt x="2504736" y="857506"/>
                  </a:cubicBezTo>
                  <a:cubicBezTo>
                    <a:pt x="2504736" y="881470"/>
                    <a:pt x="2507800" y="917417"/>
                    <a:pt x="2513928" y="965346"/>
                  </a:cubicBezTo>
                  <a:cubicBezTo>
                    <a:pt x="2520056" y="1013275"/>
                    <a:pt x="2523121" y="1049221"/>
                    <a:pt x="2523121" y="1073186"/>
                  </a:cubicBezTo>
                  <a:cubicBezTo>
                    <a:pt x="2523121" y="1093492"/>
                    <a:pt x="2520926" y="1105291"/>
                    <a:pt x="2516535" y="1108584"/>
                  </a:cubicBezTo>
                  <a:cubicBezTo>
                    <a:pt x="2501900" y="1119926"/>
                    <a:pt x="2481046" y="1125597"/>
                    <a:pt x="2453971" y="1125597"/>
                  </a:cubicBezTo>
                  <a:cubicBezTo>
                    <a:pt x="2428178" y="1125597"/>
                    <a:pt x="2411896" y="1118279"/>
                    <a:pt x="2405128" y="1103644"/>
                  </a:cubicBezTo>
                  <a:cubicBezTo>
                    <a:pt x="2401103" y="1099620"/>
                    <a:pt x="2399091" y="1088552"/>
                    <a:pt x="2399091" y="1070442"/>
                  </a:cubicBezTo>
                  <a:cubicBezTo>
                    <a:pt x="2399091" y="1046843"/>
                    <a:pt x="2402750" y="1011537"/>
                    <a:pt x="2410067" y="964523"/>
                  </a:cubicBezTo>
                  <a:cubicBezTo>
                    <a:pt x="2417384" y="917509"/>
                    <a:pt x="2421043" y="882202"/>
                    <a:pt x="2421043" y="858604"/>
                  </a:cubicBezTo>
                  <a:cubicBezTo>
                    <a:pt x="2421043" y="851103"/>
                    <a:pt x="2420220" y="846804"/>
                    <a:pt x="2418574" y="845707"/>
                  </a:cubicBezTo>
                  <a:cubicBezTo>
                    <a:pt x="2416012" y="840036"/>
                    <a:pt x="2411348" y="837200"/>
                    <a:pt x="2404579" y="837200"/>
                  </a:cubicBezTo>
                  <a:cubicBezTo>
                    <a:pt x="2399457" y="837200"/>
                    <a:pt x="2390859" y="838801"/>
                    <a:pt x="2378785" y="842002"/>
                  </a:cubicBezTo>
                  <a:cubicBezTo>
                    <a:pt x="2366712" y="845204"/>
                    <a:pt x="2357565" y="846804"/>
                    <a:pt x="2351345" y="846804"/>
                  </a:cubicBezTo>
                  <a:cubicBezTo>
                    <a:pt x="2342198" y="846804"/>
                    <a:pt x="2334149" y="844975"/>
                    <a:pt x="2327198" y="841316"/>
                  </a:cubicBezTo>
                  <a:cubicBezTo>
                    <a:pt x="2314758" y="834914"/>
                    <a:pt x="2308538" y="815980"/>
                    <a:pt x="2308538" y="784515"/>
                  </a:cubicBezTo>
                  <a:cubicBezTo>
                    <a:pt x="2308538" y="753416"/>
                    <a:pt x="2314758" y="734117"/>
                    <a:pt x="2327198" y="726616"/>
                  </a:cubicBezTo>
                  <a:cubicBezTo>
                    <a:pt x="2358297" y="720945"/>
                    <a:pt x="2401378" y="718110"/>
                    <a:pt x="2456441" y="718110"/>
                  </a:cubicBezTo>
                  <a:close/>
                  <a:moveTo>
                    <a:pt x="4361710" y="717561"/>
                  </a:moveTo>
                  <a:cubicBezTo>
                    <a:pt x="4374882" y="717561"/>
                    <a:pt x="4387230" y="720031"/>
                    <a:pt x="4398755" y="724970"/>
                  </a:cubicBezTo>
                  <a:cubicBezTo>
                    <a:pt x="4413756" y="731190"/>
                    <a:pt x="4421256" y="740153"/>
                    <a:pt x="4421256" y="751861"/>
                  </a:cubicBezTo>
                  <a:cubicBezTo>
                    <a:pt x="4421256" y="752959"/>
                    <a:pt x="4421073" y="755063"/>
                    <a:pt x="4420707" y="758173"/>
                  </a:cubicBezTo>
                  <a:cubicBezTo>
                    <a:pt x="4418512" y="782503"/>
                    <a:pt x="4415310" y="809211"/>
                    <a:pt x="4411103" y="838298"/>
                  </a:cubicBezTo>
                  <a:cubicBezTo>
                    <a:pt x="4406347" y="872507"/>
                    <a:pt x="4403968" y="898026"/>
                    <a:pt x="4403968" y="914856"/>
                  </a:cubicBezTo>
                  <a:cubicBezTo>
                    <a:pt x="4403968" y="949248"/>
                    <a:pt x="4414030" y="966809"/>
                    <a:pt x="4434153" y="967541"/>
                  </a:cubicBezTo>
                  <a:cubicBezTo>
                    <a:pt x="4454458" y="968456"/>
                    <a:pt x="4464612" y="949796"/>
                    <a:pt x="4464612" y="911563"/>
                  </a:cubicBezTo>
                  <a:cubicBezTo>
                    <a:pt x="4464612" y="892721"/>
                    <a:pt x="4462142" y="866653"/>
                    <a:pt x="4457202" y="833359"/>
                  </a:cubicBezTo>
                  <a:cubicBezTo>
                    <a:pt x="4451532" y="794759"/>
                    <a:pt x="4448330" y="770246"/>
                    <a:pt x="4447598" y="759819"/>
                  </a:cubicBezTo>
                  <a:cubicBezTo>
                    <a:pt x="4446501" y="745916"/>
                    <a:pt x="4452354" y="735214"/>
                    <a:pt x="4465160" y="727714"/>
                  </a:cubicBezTo>
                  <a:cubicBezTo>
                    <a:pt x="4475588" y="721677"/>
                    <a:pt x="4488118" y="718659"/>
                    <a:pt x="4502754" y="718659"/>
                  </a:cubicBezTo>
                  <a:cubicBezTo>
                    <a:pt x="4518852" y="718659"/>
                    <a:pt x="4533120" y="722409"/>
                    <a:pt x="4545560" y="729909"/>
                  </a:cubicBezTo>
                  <a:cubicBezTo>
                    <a:pt x="4559280" y="738141"/>
                    <a:pt x="4567878" y="749758"/>
                    <a:pt x="4571354" y="764758"/>
                  </a:cubicBezTo>
                  <a:cubicBezTo>
                    <a:pt x="4577390" y="792564"/>
                    <a:pt x="4580409" y="824761"/>
                    <a:pt x="4580409" y="861348"/>
                  </a:cubicBezTo>
                  <a:cubicBezTo>
                    <a:pt x="4580409" y="899947"/>
                    <a:pt x="4576110" y="942479"/>
                    <a:pt x="4567512" y="988944"/>
                  </a:cubicBezTo>
                  <a:cubicBezTo>
                    <a:pt x="4556170" y="1051508"/>
                    <a:pt x="4540620" y="1088644"/>
                    <a:pt x="4520864" y="1100352"/>
                  </a:cubicBezTo>
                  <a:cubicBezTo>
                    <a:pt x="4511351" y="1117547"/>
                    <a:pt x="4481716" y="1126145"/>
                    <a:pt x="4431958" y="1126145"/>
                  </a:cubicBezTo>
                  <a:cubicBezTo>
                    <a:pt x="4378724" y="1126145"/>
                    <a:pt x="4348540" y="1116999"/>
                    <a:pt x="4341405" y="1098705"/>
                  </a:cubicBezTo>
                  <a:cubicBezTo>
                    <a:pt x="4318538" y="1079131"/>
                    <a:pt x="4301891" y="1044831"/>
                    <a:pt x="4291464" y="995805"/>
                  </a:cubicBezTo>
                  <a:cubicBezTo>
                    <a:pt x="4283598" y="959766"/>
                    <a:pt x="4279664" y="920618"/>
                    <a:pt x="4279664" y="878361"/>
                  </a:cubicBezTo>
                  <a:cubicBezTo>
                    <a:pt x="4279664" y="841225"/>
                    <a:pt x="4283415" y="804455"/>
                    <a:pt x="4290915" y="768051"/>
                  </a:cubicBezTo>
                  <a:cubicBezTo>
                    <a:pt x="4294574" y="750855"/>
                    <a:pt x="4302988" y="738141"/>
                    <a:pt x="4316160" y="729909"/>
                  </a:cubicBezTo>
                  <a:cubicBezTo>
                    <a:pt x="4329332" y="721677"/>
                    <a:pt x="4344514" y="717561"/>
                    <a:pt x="4361710" y="717561"/>
                  </a:cubicBezTo>
                  <a:close/>
                  <a:moveTo>
                    <a:pt x="4832756" y="717012"/>
                  </a:moveTo>
                  <a:cubicBezTo>
                    <a:pt x="4847026" y="719573"/>
                    <a:pt x="4858458" y="725839"/>
                    <a:pt x="4867056" y="735809"/>
                  </a:cubicBezTo>
                  <a:cubicBezTo>
                    <a:pt x="4875654" y="745779"/>
                    <a:pt x="4879954" y="757898"/>
                    <a:pt x="4879954" y="772167"/>
                  </a:cubicBezTo>
                  <a:cubicBezTo>
                    <a:pt x="4879954" y="788631"/>
                    <a:pt x="4873002" y="800979"/>
                    <a:pt x="4859099" y="809211"/>
                  </a:cubicBezTo>
                  <a:cubicBezTo>
                    <a:pt x="4853062" y="812504"/>
                    <a:pt x="4838427" y="817352"/>
                    <a:pt x="4815194" y="823755"/>
                  </a:cubicBezTo>
                  <a:cubicBezTo>
                    <a:pt x="4786840" y="831621"/>
                    <a:pt x="4768729" y="841408"/>
                    <a:pt x="4760863" y="853116"/>
                  </a:cubicBezTo>
                  <a:cubicBezTo>
                    <a:pt x="4749155" y="870311"/>
                    <a:pt x="4743302" y="894093"/>
                    <a:pt x="4743302" y="924460"/>
                  </a:cubicBezTo>
                  <a:cubicBezTo>
                    <a:pt x="4743302" y="952815"/>
                    <a:pt x="4750436" y="976962"/>
                    <a:pt x="4764704" y="996902"/>
                  </a:cubicBezTo>
                  <a:cubicBezTo>
                    <a:pt x="4780802" y="1007329"/>
                    <a:pt x="4796352" y="1012543"/>
                    <a:pt x="4811353" y="1012543"/>
                  </a:cubicBezTo>
                  <a:cubicBezTo>
                    <a:pt x="4827817" y="1012543"/>
                    <a:pt x="4845836" y="1006415"/>
                    <a:pt x="4865410" y="994158"/>
                  </a:cubicBezTo>
                  <a:cubicBezTo>
                    <a:pt x="4871996" y="990682"/>
                    <a:pt x="4878673" y="988944"/>
                    <a:pt x="4885442" y="988944"/>
                  </a:cubicBezTo>
                  <a:cubicBezTo>
                    <a:pt x="4896784" y="988944"/>
                    <a:pt x="4905702" y="993152"/>
                    <a:pt x="4912196" y="1001567"/>
                  </a:cubicBezTo>
                  <a:cubicBezTo>
                    <a:pt x="4918690" y="1009982"/>
                    <a:pt x="4921570" y="1019860"/>
                    <a:pt x="4920840" y="1031202"/>
                  </a:cubicBezTo>
                  <a:cubicBezTo>
                    <a:pt x="4919010" y="1054069"/>
                    <a:pt x="4914070" y="1070945"/>
                    <a:pt x="4906022" y="1081830"/>
                  </a:cubicBezTo>
                  <a:cubicBezTo>
                    <a:pt x="4897972" y="1092714"/>
                    <a:pt x="4881600" y="1103370"/>
                    <a:pt x="4856904" y="1113797"/>
                  </a:cubicBezTo>
                  <a:cubicBezTo>
                    <a:pt x="4840074" y="1120932"/>
                    <a:pt x="4823244" y="1124499"/>
                    <a:pt x="4806414" y="1124499"/>
                  </a:cubicBezTo>
                  <a:cubicBezTo>
                    <a:pt x="4793608" y="1124499"/>
                    <a:pt x="4775224" y="1121481"/>
                    <a:pt x="4751259" y="1115444"/>
                  </a:cubicBezTo>
                  <a:cubicBezTo>
                    <a:pt x="4718331" y="1102638"/>
                    <a:pt x="4700494" y="1095504"/>
                    <a:pt x="4697750" y="1094040"/>
                  </a:cubicBezTo>
                  <a:cubicBezTo>
                    <a:pt x="4686592" y="1087638"/>
                    <a:pt x="4674244" y="1076204"/>
                    <a:pt x="4660706" y="1059740"/>
                  </a:cubicBezTo>
                  <a:cubicBezTo>
                    <a:pt x="4648816" y="1045105"/>
                    <a:pt x="4639486" y="1021324"/>
                    <a:pt x="4632718" y="988396"/>
                  </a:cubicBezTo>
                  <a:cubicBezTo>
                    <a:pt x="4627412" y="961504"/>
                    <a:pt x="4624760" y="935528"/>
                    <a:pt x="4624760" y="910466"/>
                  </a:cubicBezTo>
                  <a:cubicBezTo>
                    <a:pt x="4624760" y="887599"/>
                    <a:pt x="4627046" y="869580"/>
                    <a:pt x="4631620" y="856408"/>
                  </a:cubicBezTo>
                  <a:cubicBezTo>
                    <a:pt x="4652840" y="811406"/>
                    <a:pt x="4681470" y="776192"/>
                    <a:pt x="4717508" y="750764"/>
                  </a:cubicBezTo>
                  <a:cubicBezTo>
                    <a:pt x="4738911" y="735397"/>
                    <a:pt x="4760406" y="725610"/>
                    <a:pt x="4781992" y="721403"/>
                  </a:cubicBezTo>
                  <a:cubicBezTo>
                    <a:pt x="4787662" y="720305"/>
                    <a:pt x="4804584" y="718842"/>
                    <a:pt x="4832756" y="717012"/>
                  </a:cubicBezTo>
                  <a:close/>
                  <a:moveTo>
                    <a:pt x="3266889" y="717012"/>
                  </a:moveTo>
                  <a:cubicBezTo>
                    <a:pt x="3285000" y="717012"/>
                    <a:pt x="3301738" y="719482"/>
                    <a:pt x="3317105" y="724421"/>
                  </a:cubicBezTo>
                  <a:cubicBezTo>
                    <a:pt x="3337593" y="730275"/>
                    <a:pt x="3350856" y="739422"/>
                    <a:pt x="3356893" y="751861"/>
                  </a:cubicBezTo>
                  <a:cubicBezTo>
                    <a:pt x="3370064" y="777655"/>
                    <a:pt x="3383784" y="831438"/>
                    <a:pt x="3398053" y="913210"/>
                  </a:cubicBezTo>
                  <a:cubicBezTo>
                    <a:pt x="3411773" y="990408"/>
                    <a:pt x="3418634" y="1046752"/>
                    <a:pt x="3418634" y="1082241"/>
                  </a:cubicBezTo>
                  <a:cubicBezTo>
                    <a:pt x="3418634" y="1098339"/>
                    <a:pt x="3416987" y="1107578"/>
                    <a:pt x="3413694" y="1109956"/>
                  </a:cubicBezTo>
                  <a:cubicBezTo>
                    <a:pt x="3411133" y="1114712"/>
                    <a:pt x="3403450" y="1118828"/>
                    <a:pt x="3390644" y="1122304"/>
                  </a:cubicBezTo>
                  <a:cubicBezTo>
                    <a:pt x="3380217" y="1124865"/>
                    <a:pt x="3371253" y="1126145"/>
                    <a:pt x="3363753" y="1126145"/>
                  </a:cubicBezTo>
                  <a:cubicBezTo>
                    <a:pt x="3345642" y="1126145"/>
                    <a:pt x="3330459" y="1120749"/>
                    <a:pt x="3318202" y="1109956"/>
                  </a:cubicBezTo>
                  <a:cubicBezTo>
                    <a:pt x="3306494" y="1091113"/>
                    <a:pt x="3299360" y="1072729"/>
                    <a:pt x="3296799" y="1054801"/>
                  </a:cubicBezTo>
                  <a:cubicBezTo>
                    <a:pt x="3295336" y="1041630"/>
                    <a:pt x="3292866" y="1022147"/>
                    <a:pt x="3289390" y="996353"/>
                  </a:cubicBezTo>
                  <a:cubicBezTo>
                    <a:pt x="3286829" y="985377"/>
                    <a:pt x="3280700" y="979889"/>
                    <a:pt x="3271005" y="979889"/>
                  </a:cubicBezTo>
                  <a:cubicBezTo>
                    <a:pt x="3266798" y="979889"/>
                    <a:pt x="3262270" y="981307"/>
                    <a:pt x="3257422" y="984142"/>
                  </a:cubicBezTo>
                  <a:cubicBezTo>
                    <a:pt x="3252574" y="986978"/>
                    <a:pt x="3250334" y="990499"/>
                    <a:pt x="3250700" y="994707"/>
                  </a:cubicBezTo>
                  <a:cubicBezTo>
                    <a:pt x="3249602" y="1010439"/>
                    <a:pt x="3247498" y="1033855"/>
                    <a:pt x="3244388" y="1064954"/>
                  </a:cubicBezTo>
                  <a:cubicBezTo>
                    <a:pt x="3242193" y="1087821"/>
                    <a:pt x="3236796" y="1102821"/>
                    <a:pt x="3228198" y="1109956"/>
                  </a:cubicBezTo>
                  <a:cubicBezTo>
                    <a:pt x="3215759" y="1120383"/>
                    <a:pt x="3200210" y="1125597"/>
                    <a:pt x="3181550" y="1125597"/>
                  </a:cubicBezTo>
                  <a:cubicBezTo>
                    <a:pt x="3156854" y="1125597"/>
                    <a:pt x="3138835" y="1118279"/>
                    <a:pt x="3127493" y="1103644"/>
                  </a:cubicBezTo>
                  <a:cubicBezTo>
                    <a:pt x="3123834" y="1100352"/>
                    <a:pt x="3122005" y="1087638"/>
                    <a:pt x="3122005" y="1065503"/>
                  </a:cubicBezTo>
                  <a:cubicBezTo>
                    <a:pt x="3122005" y="1022696"/>
                    <a:pt x="3127219" y="970377"/>
                    <a:pt x="3137646" y="908545"/>
                  </a:cubicBezTo>
                  <a:cubicBezTo>
                    <a:pt x="3150085" y="836286"/>
                    <a:pt x="3164171" y="783509"/>
                    <a:pt x="3179904" y="750215"/>
                  </a:cubicBezTo>
                  <a:cubicBezTo>
                    <a:pt x="3190331" y="728080"/>
                    <a:pt x="3219326" y="717012"/>
                    <a:pt x="3266889" y="717012"/>
                  </a:cubicBezTo>
                  <a:close/>
                  <a:moveTo>
                    <a:pt x="3003956" y="717012"/>
                  </a:moveTo>
                  <a:cubicBezTo>
                    <a:pt x="3018225" y="719573"/>
                    <a:pt x="3029658" y="725839"/>
                    <a:pt x="3038257" y="735809"/>
                  </a:cubicBezTo>
                  <a:cubicBezTo>
                    <a:pt x="3046855" y="745779"/>
                    <a:pt x="3051154" y="757898"/>
                    <a:pt x="3051154" y="772167"/>
                  </a:cubicBezTo>
                  <a:cubicBezTo>
                    <a:pt x="3051154" y="788631"/>
                    <a:pt x="3044202" y="800979"/>
                    <a:pt x="3030299" y="809211"/>
                  </a:cubicBezTo>
                  <a:cubicBezTo>
                    <a:pt x="3024262" y="812504"/>
                    <a:pt x="3009627" y="817352"/>
                    <a:pt x="2986395" y="823755"/>
                  </a:cubicBezTo>
                  <a:cubicBezTo>
                    <a:pt x="2958040" y="831621"/>
                    <a:pt x="2939929" y="841408"/>
                    <a:pt x="2932063" y="853116"/>
                  </a:cubicBezTo>
                  <a:cubicBezTo>
                    <a:pt x="2920356" y="870311"/>
                    <a:pt x="2914502" y="894093"/>
                    <a:pt x="2914502" y="924460"/>
                  </a:cubicBezTo>
                  <a:cubicBezTo>
                    <a:pt x="2914502" y="952815"/>
                    <a:pt x="2921636" y="976962"/>
                    <a:pt x="2935905" y="996902"/>
                  </a:cubicBezTo>
                  <a:cubicBezTo>
                    <a:pt x="2952003" y="1007329"/>
                    <a:pt x="2967552" y="1012543"/>
                    <a:pt x="2982553" y="1012543"/>
                  </a:cubicBezTo>
                  <a:cubicBezTo>
                    <a:pt x="2999017" y="1012543"/>
                    <a:pt x="3017036" y="1006415"/>
                    <a:pt x="3036610" y="994158"/>
                  </a:cubicBezTo>
                  <a:cubicBezTo>
                    <a:pt x="3043196" y="990682"/>
                    <a:pt x="3049873" y="988944"/>
                    <a:pt x="3056642" y="988944"/>
                  </a:cubicBezTo>
                  <a:cubicBezTo>
                    <a:pt x="3067984" y="988944"/>
                    <a:pt x="3076902" y="993152"/>
                    <a:pt x="3083396" y="1001567"/>
                  </a:cubicBezTo>
                  <a:cubicBezTo>
                    <a:pt x="3089890" y="1009982"/>
                    <a:pt x="3092771" y="1019860"/>
                    <a:pt x="3092040" y="1031202"/>
                  </a:cubicBezTo>
                  <a:cubicBezTo>
                    <a:pt x="3090210" y="1054069"/>
                    <a:pt x="3085271" y="1070945"/>
                    <a:pt x="3077222" y="1081830"/>
                  </a:cubicBezTo>
                  <a:cubicBezTo>
                    <a:pt x="3069172" y="1092714"/>
                    <a:pt x="3052800" y="1103370"/>
                    <a:pt x="3028104" y="1113797"/>
                  </a:cubicBezTo>
                  <a:cubicBezTo>
                    <a:pt x="3011274" y="1120932"/>
                    <a:pt x="2994444" y="1124499"/>
                    <a:pt x="2977614" y="1124499"/>
                  </a:cubicBezTo>
                  <a:cubicBezTo>
                    <a:pt x="2964808" y="1124499"/>
                    <a:pt x="2946424" y="1121481"/>
                    <a:pt x="2922459" y="1115444"/>
                  </a:cubicBezTo>
                  <a:cubicBezTo>
                    <a:pt x="2889531" y="1102638"/>
                    <a:pt x="2871695" y="1095504"/>
                    <a:pt x="2868951" y="1094040"/>
                  </a:cubicBezTo>
                  <a:cubicBezTo>
                    <a:pt x="2857792" y="1087638"/>
                    <a:pt x="2845444" y="1076204"/>
                    <a:pt x="2831906" y="1059740"/>
                  </a:cubicBezTo>
                  <a:cubicBezTo>
                    <a:pt x="2820016" y="1045105"/>
                    <a:pt x="2810686" y="1021324"/>
                    <a:pt x="2803918" y="988396"/>
                  </a:cubicBezTo>
                  <a:cubicBezTo>
                    <a:pt x="2798612" y="961504"/>
                    <a:pt x="2795960" y="935528"/>
                    <a:pt x="2795960" y="910466"/>
                  </a:cubicBezTo>
                  <a:cubicBezTo>
                    <a:pt x="2795960" y="887599"/>
                    <a:pt x="2798246" y="869580"/>
                    <a:pt x="2802820" y="856408"/>
                  </a:cubicBezTo>
                  <a:cubicBezTo>
                    <a:pt x="2824040" y="811406"/>
                    <a:pt x="2852670" y="776192"/>
                    <a:pt x="2888708" y="750764"/>
                  </a:cubicBezTo>
                  <a:cubicBezTo>
                    <a:pt x="2910111" y="735397"/>
                    <a:pt x="2931606" y="725610"/>
                    <a:pt x="2953192" y="721403"/>
                  </a:cubicBezTo>
                  <a:cubicBezTo>
                    <a:pt x="2958863" y="720305"/>
                    <a:pt x="2975784" y="718842"/>
                    <a:pt x="3003956" y="717012"/>
                  </a:cubicBezTo>
                  <a:close/>
                  <a:moveTo>
                    <a:pt x="2123889" y="717012"/>
                  </a:moveTo>
                  <a:cubicBezTo>
                    <a:pt x="2142000" y="717012"/>
                    <a:pt x="2158738" y="719482"/>
                    <a:pt x="2174105" y="724421"/>
                  </a:cubicBezTo>
                  <a:cubicBezTo>
                    <a:pt x="2194594" y="730275"/>
                    <a:pt x="2207856" y="739422"/>
                    <a:pt x="2213893" y="751861"/>
                  </a:cubicBezTo>
                  <a:cubicBezTo>
                    <a:pt x="2227064" y="777655"/>
                    <a:pt x="2240784" y="831438"/>
                    <a:pt x="2255053" y="913210"/>
                  </a:cubicBezTo>
                  <a:cubicBezTo>
                    <a:pt x="2268773" y="990408"/>
                    <a:pt x="2275634" y="1046752"/>
                    <a:pt x="2275634" y="1082241"/>
                  </a:cubicBezTo>
                  <a:cubicBezTo>
                    <a:pt x="2275634" y="1098339"/>
                    <a:pt x="2273987" y="1107578"/>
                    <a:pt x="2270694" y="1109956"/>
                  </a:cubicBezTo>
                  <a:cubicBezTo>
                    <a:pt x="2268133" y="1114712"/>
                    <a:pt x="2260450" y="1118828"/>
                    <a:pt x="2247644" y="1122304"/>
                  </a:cubicBezTo>
                  <a:cubicBezTo>
                    <a:pt x="2237217" y="1124865"/>
                    <a:pt x="2228254" y="1126145"/>
                    <a:pt x="2220753" y="1126145"/>
                  </a:cubicBezTo>
                  <a:cubicBezTo>
                    <a:pt x="2202642" y="1126145"/>
                    <a:pt x="2187459" y="1120749"/>
                    <a:pt x="2175202" y="1109956"/>
                  </a:cubicBezTo>
                  <a:cubicBezTo>
                    <a:pt x="2163494" y="1091113"/>
                    <a:pt x="2156360" y="1072729"/>
                    <a:pt x="2153799" y="1054801"/>
                  </a:cubicBezTo>
                  <a:cubicBezTo>
                    <a:pt x="2152336" y="1041630"/>
                    <a:pt x="2149866" y="1022147"/>
                    <a:pt x="2146390" y="996353"/>
                  </a:cubicBezTo>
                  <a:cubicBezTo>
                    <a:pt x="2143829" y="985377"/>
                    <a:pt x="2137701" y="979889"/>
                    <a:pt x="2128005" y="979889"/>
                  </a:cubicBezTo>
                  <a:cubicBezTo>
                    <a:pt x="2123798" y="979889"/>
                    <a:pt x="2119270" y="981307"/>
                    <a:pt x="2114422" y="984142"/>
                  </a:cubicBezTo>
                  <a:cubicBezTo>
                    <a:pt x="2109575" y="986978"/>
                    <a:pt x="2107334" y="990499"/>
                    <a:pt x="2107700" y="994707"/>
                  </a:cubicBezTo>
                  <a:cubicBezTo>
                    <a:pt x="2106602" y="1010439"/>
                    <a:pt x="2104498" y="1033855"/>
                    <a:pt x="2101388" y="1064954"/>
                  </a:cubicBezTo>
                  <a:cubicBezTo>
                    <a:pt x="2099193" y="1087821"/>
                    <a:pt x="2093796" y="1102821"/>
                    <a:pt x="2085198" y="1109956"/>
                  </a:cubicBezTo>
                  <a:cubicBezTo>
                    <a:pt x="2072759" y="1120383"/>
                    <a:pt x="2057210" y="1125597"/>
                    <a:pt x="2038550" y="1125597"/>
                  </a:cubicBezTo>
                  <a:cubicBezTo>
                    <a:pt x="2013854" y="1125597"/>
                    <a:pt x="1995835" y="1118279"/>
                    <a:pt x="1984493" y="1103644"/>
                  </a:cubicBezTo>
                  <a:cubicBezTo>
                    <a:pt x="1980834" y="1100352"/>
                    <a:pt x="1979005" y="1087638"/>
                    <a:pt x="1979005" y="1065503"/>
                  </a:cubicBezTo>
                  <a:cubicBezTo>
                    <a:pt x="1979005" y="1022696"/>
                    <a:pt x="1984219" y="970377"/>
                    <a:pt x="1994646" y="908545"/>
                  </a:cubicBezTo>
                  <a:cubicBezTo>
                    <a:pt x="2007086" y="836286"/>
                    <a:pt x="2021172" y="783509"/>
                    <a:pt x="2036904" y="750215"/>
                  </a:cubicBezTo>
                  <a:cubicBezTo>
                    <a:pt x="2047331" y="728080"/>
                    <a:pt x="2076326" y="717012"/>
                    <a:pt x="2123889" y="717012"/>
                  </a:cubicBezTo>
                  <a:close/>
                  <a:moveTo>
                    <a:pt x="1476347" y="717012"/>
                  </a:moveTo>
                  <a:cubicBezTo>
                    <a:pt x="1507812" y="717012"/>
                    <a:pt x="1532600" y="723049"/>
                    <a:pt x="1550710" y="735123"/>
                  </a:cubicBezTo>
                  <a:cubicBezTo>
                    <a:pt x="1561869" y="742623"/>
                    <a:pt x="1576047" y="758173"/>
                    <a:pt x="1593243" y="781771"/>
                  </a:cubicBezTo>
                  <a:cubicBezTo>
                    <a:pt x="1595987" y="786162"/>
                    <a:pt x="1597359" y="791192"/>
                    <a:pt x="1597359" y="796863"/>
                  </a:cubicBezTo>
                  <a:cubicBezTo>
                    <a:pt x="1597359" y="808388"/>
                    <a:pt x="1592191" y="819959"/>
                    <a:pt x="1581855" y="831575"/>
                  </a:cubicBezTo>
                  <a:cubicBezTo>
                    <a:pt x="1571519" y="843191"/>
                    <a:pt x="1560589" y="849000"/>
                    <a:pt x="1549064" y="849000"/>
                  </a:cubicBezTo>
                  <a:cubicBezTo>
                    <a:pt x="1544857" y="849000"/>
                    <a:pt x="1540923" y="847902"/>
                    <a:pt x="1537265" y="845707"/>
                  </a:cubicBezTo>
                  <a:cubicBezTo>
                    <a:pt x="1517325" y="833633"/>
                    <a:pt x="1499855" y="827596"/>
                    <a:pt x="1484854" y="827596"/>
                  </a:cubicBezTo>
                  <a:cubicBezTo>
                    <a:pt x="1461987" y="827596"/>
                    <a:pt x="1451286" y="837566"/>
                    <a:pt x="1452749" y="857506"/>
                  </a:cubicBezTo>
                  <a:cubicBezTo>
                    <a:pt x="1454030" y="875434"/>
                    <a:pt x="1478817" y="891715"/>
                    <a:pt x="1527112" y="906350"/>
                  </a:cubicBezTo>
                  <a:cubicBezTo>
                    <a:pt x="1555101" y="914582"/>
                    <a:pt x="1574995" y="926747"/>
                    <a:pt x="1586794" y="942845"/>
                  </a:cubicBezTo>
                  <a:cubicBezTo>
                    <a:pt x="1598594" y="958943"/>
                    <a:pt x="1604493" y="981627"/>
                    <a:pt x="1604493" y="1010897"/>
                  </a:cubicBezTo>
                  <a:cubicBezTo>
                    <a:pt x="1604493" y="1061935"/>
                    <a:pt x="1582632" y="1097333"/>
                    <a:pt x="1538911" y="1117090"/>
                  </a:cubicBezTo>
                  <a:cubicBezTo>
                    <a:pt x="1513849" y="1125322"/>
                    <a:pt x="1486866" y="1129438"/>
                    <a:pt x="1457963" y="1129438"/>
                  </a:cubicBezTo>
                  <a:cubicBezTo>
                    <a:pt x="1427595" y="1129438"/>
                    <a:pt x="1399881" y="1125139"/>
                    <a:pt x="1374819" y="1116541"/>
                  </a:cubicBezTo>
                  <a:cubicBezTo>
                    <a:pt x="1343720" y="1105748"/>
                    <a:pt x="1321402" y="1089650"/>
                    <a:pt x="1307865" y="1068247"/>
                  </a:cubicBezTo>
                  <a:cubicBezTo>
                    <a:pt x="1307865" y="1046477"/>
                    <a:pt x="1308962" y="1030745"/>
                    <a:pt x="1311158" y="1021050"/>
                  </a:cubicBezTo>
                  <a:cubicBezTo>
                    <a:pt x="1317194" y="995987"/>
                    <a:pt x="1329543" y="983456"/>
                    <a:pt x="1348202" y="983456"/>
                  </a:cubicBezTo>
                  <a:cubicBezTo>
                    <a:pt x="1355702" y="983456"/>
                    <a:pt x="1369102" y="988990"/>
                    <a:pt x="1388402" y="1000058"/>
                  </a:cubicBezTo>
                  <a:cubicBezTo>
                    <a:pt x="1407701" y="1011125"/>
                    <a:pt x="1421650" y="1016659"/>
                    <a:pt x="1430248" y="1016659"/>
                  </a:cubicBezTo>
                  <a:cubicBezTo>
                    <a:pt x="1439029" y="1016659"/>
                    <a:pt x="1446895" y="1013092"/>
                    <a:pt x="1453847" y="1005957"/>
                  </a:cubicBezTo>
                  <a:cubicBezTo>
                    <a:pt x="1454761" y="1002847"/>
                    <a:pt x="1455219" y="1000195"/>
                    <a:pt x="1455219" y="998000"/>
                  </a:cubicBezTo>
                  <a:cubicBezTo>
                    <a:pt x="1455219" y="989402"/>
                    <a:pt x="1450096" y="982816"/>
                    <a:pt x="1439852" y="978243"/>
                  </a:cubicBezTo>
                  <a:cubicBezTo>
                    <a:pt x="1433449" y="975316"/>
                    <a:pt x="1420735" y="972206"/>
                    <a:pt x="1401710" y="968913"/>
                  </a:cubicBezTo>
                  <a:cubicBezTo>
                    <a:pt x="1376648" y="964340"/>
                    <a:pt x="1356708" y="952678"/>
                    <a:pt x="1341891" y="933927"/>
                  </a:cubicBezTo>
                  <a:cubicBezTo>
                    <a:pt x="1327073" y="915176"/>
                    <a:pt x="1319664" y="892904"/>
                    <a:pt x="1319664" y="867110"/>
                  </a:cubicBezTo>
                  <a:cubicBezTo>
                    <a:pt x="1319664" y="825950"/>
                    <a:pt x="1335579" y="790369"/>
                    <a:pt x="1367410" y="760368"/>
                  </a:cubicBezTo>
                  <a:cubicBezTo>
                    <a:pt x="1398509" y="731464"/>
                    <a:pt x="1434821" y="717012"/>
                    <a:pt x="1476347" y="717012"/>
                  </a:cubicBezTo>
                  <a:close/>
                  <a:moveTo>
                    <a:pt x="54606" y="716463"/>
                  </a:moveTo>
                  <a:cubicBezTo>
                    <a:pt x="90827" y="716463"/>
                    <a:pt x="109761" y="726159"/>
                    <a:pt x="111408" y="745550"/>
                  </a:cubicBezTo>
                  <a:cubicBezTo>
                    <a:pt x="112505" y="751953"/>
                    <a:pt x="113054" y="759819"/>
                    <a:pt x="113054" y="769149"/>
                  </a:cubicBezTo>
                  <a:cubicBezTo>
                    <a:pt x="113054" y="779027"/>
                    <a:pt x="113054" y="783966"/>
                    <a:pt x="113054" y="783966"/>
                  </a:cubicBezTo>
                  <a:cubicBezTo>
                    <a:pt x="112871" y="790461"/>
                    <a:pt x="112734" y="794920"/>
                    <a:pt x="112642" y="797343"/>
                  </a:cubicBezTo>
                  <a:lnTo>
                    <a:pt x="112551" y="799224"/>
                  </a:lnTo>
                  <a:lnTo>
                    <a:pt x="113414" y="812796"/>
                  </a:lnTo>
                  <a:cubicBezTo>
                    <a:pt x="115232" y="825590"/>
                    <a:pt x="119777" y="833907"/>
                    <a:pt x="127048" y="837749"/>
                  </a:cubicBezTo>
                  <a:cubicBezTo>
                    <a:pt x="140220" y="840493"/>
                    <a:pt x="151287" y="832444"/>
                    <a:pt x="160251" y="813602"/>
                  </a:cubicBezTo>
                  <a:cubicBezTo>
                    <a:pt x="164276" y="804638"/>
                    <a:pt x="172325" y="786710"/>
                    <a:pt x="184398" y="759819"/>
                  </a:cubicBezTo>
                  <a:cubicBezTo>
                    <a:pt x="195557" y="739513"/>
                    <a:pt x="208820" y="729360"/>
                    <a:pt x="224187" y="729360"/>
                  </a:cubicBezTo>
                  <a:cubicBezTo>
                    <a:pt x="239553" y="729360"/>
                    <a:pt x="254371" y="735077"/>
                    <a:pt x="268640" y="746510"/>
                  </a:cubicBezTo>
                  <a:cubicBezTo>
                    <a:pt x="282909" y="757944"/>
                    <a:pt x="290043" y="771161"/>
                    <a:pt x="290043" y="786162"/>
                  </a:cubicBezTo>
                  <a:cubicBezTo>
                    <a:pt x="290043" y="790186"/>
                    <a:pt x="289311" y="794668"/>
                    <a:pt x="287848" y="799607"/>
                  </a:cubicBezTo>
                  <a:cubicBezTo>
                    <a:pt x="281445" y="821011"/>
                    <a:pt x="267725" y="843329"/>
                    <a:pt x="246688" y="866561"/>
                  </a:cubicBezTo>
                  <a:cubicBezTo>
                    <a:pt x="227662" y="887965"/>
                    <a:pt x="207631" y="904795"/>
                    <a:pt x="186594" y="917051"/>
                  </a:cubicBezTo>
                  <a:cubicBezTo>
                    <a:pt x="207631" y="927113"/>
                    <a:pt x="228577" y="945498"/>
                    <a:pt x="249432" y="972206"/>
                  </a:cubicBezTo>
                  <a:cubicBezTo>
                    <a:pt x="274677" y="1004402"/>
                    <a:pt x="289128" y="1036599"/>
                    <a:pt x="292787" y="1068795"/>
                  </a:cubicBezTo>
                  <a:cubicBezTo>
                    <a:pt x="294251" y="1083796"/>
                    <a:pt x="287848" y="1096144"/>
                    <a:pt x="273579" y="1105840"/>
                  </a:cubicBezTo>
                  <a:cubicBezTo>
                    <a:pt x="261322" y="1114072"/>
                    <a:pt x="247328" y="1118188"/>
                    <a:pt x="231596" y="1118188"/>
                  </a:cubicBezTo>
                  <a:cubicBezTo>
                    <a:pt x="216961" y="1118188"/>
                    <a:pt x="204979" y="1114621"/>
                    <a:pt x="195649" y="1107486"/>
                  </a:cubicBezTo>
                  <a:cubicBezTo>
                    <a:pt x="189246" y="1099254"/>
                    <a:pt x="182295" y="1085625"/>
                    <a:pt x="174794" y="1066600"/>
                  </a:cubicBezTo>
                  <a:cubicBezTo>
                    <a:pt x="165831" y="1043368"/>
                    <a:pt x="159428" y="1028916"/>
                    <a:pt x="155586" y="1023245"/>
                  </a:cubicBezTo>
                  <a:cubicBezTo>
                    <a:pt x="147354" y="1010073"/>
                    <a:pt x="137842" y="1003488"/>
                    <a:pt x="127048" y="1003488"/>
                  </a:cubicBezTo>
                  <a:cubicBezTo>
                    <a:pt x="123939" y="1003488"/>
                    <a:pt x="120737" y="1003945"/>
                    <a:pt x="117444" y="1004860"/>
                  </a:cubicBezTo>
                  <a:cubicBezTo>
                    <a:pt x="108846" y="1009982"/>
                    <a:pt x="104548" y="1019860"/>
                    <a:pt x="104548" y="1034495"/>
                  </a:cubicBezTo>
                  <a:cubicBezTo>
                    <a:pt x="104548" y="1048398"/>
                    <a:pt x="108846" y="1068795"/>
                    <a:pt x="117444" y="1095687"/>
                  </a:cubicBezTo>
                  <a:cubicBezTo>
                    <a:pt x="112871" y="1115261"/>
                    <a:pt x="96224" y="1125048"/>
                    <a:pt x="67503" y="1125048"/>
                  </a:cubicBezTo>
                  <a:cubicBezTo>
                    <a:pt x="51405" y="1125048"/>
                    <a:pt x="37685" y="1121298"/>
                    <a:pt x="26343" y="1113797"/>
                  </a:cubicBezTo>
                  <a:cubicBezTo>
                    <a:pt x="14086" y="1105199"/>
                    <a:pt x="7592" y="1093217"/>
                    <a:pt x="6860" y="1077851"/>
                  </a:cubicBezTo>
                  <a:cubicBezTo>
                    <a:pt x="2287" y="974493"/>
                    <a:pt x="0" y="908728"/>
                    <a:pt x="0" y="880556"/>
                  </a:cubicBezTo>
                  <a:cubicBezTo>
                    <a:pt x="0" y="820187"/>
                    <a:pt x="2836" y="771893"/>
                    <a:pt x="8507" y="735672"/>
                  </a:cubicBezTo>
                  <a:cubicBezTo>
                    <a:pt x="10336" y="722866"/>
                    <a:pt x="25703" y="716463"/>
                    <a:pt x="54606" y="716463"/>
                  </a:cubicBezTo>
                  <a:close/>
                  <a:moveTo>
                    <a:pt x="4183373" y="714817"/>
                  </a:moveTo>
                  <a:cubicBezTo>
                    <a:pt x="4199105" y="714817"/>
                    <a:pt x="4213054" y="719573"/>
                    <a:pt x="4225219" y="729086"/>
                  </a:cubicBezTo>
                  <a:cubicBezTo>
                    <a:pt x="4237384" y="738599"/>
                    <a:pt x="4243284" y="751038"/>
                    <a:pt x="4242918" y="766405"/>
                  </a:cubicBezTo>
                  <a:cubicBezTo>
                    <a:pt x="4242552" y="790003"/>
                    <a:pt x="4236698" y="813053"/>
                    <a:pt x="4225356" y="835554"/>
                  </a:cubicBezTo>
                  <a:cubicBezTo>
                    <a:pt x="4219502" y="847628"/>
                    <a:pt x="4208618" y="865098"/>
                    <a:pt x="4192702" y="887965"/>
                  </a:cubicBezTo>
                  <a:cubicBezTo>
                    <a:pt x="4180446" y="905892"/>
                    <a:pt x="4173768" y="918606"/>
                    <a:pt x="4172671" y="926106"/>
                  </a:cubicBezTo>
                  <a:cubicBezTo>
                    <a:pt x="4173768" y="935070"/>
                    <a:pt x="4184654" y="954187"/>
                    <a:pt x="4205325" y="983456"/>
                  </a:cubicBezTo>
                  <a:cubicBezTo>
                    <a:pt x="4224716" y="1011080"/>
                    <a:pt x="4236516" y="1035044"/>
                    <a:pt x="4240723" y="1055350"/>
                  </a:cubicBezTo>
                  <a:cubicBezTo>
                    <a:pt x="4244382" y="1062850"/>
                    <a:pt x="4246211" y="1071631"/>
                    <a:pt x="4246211" y="1081692"/>
                  </a:cubicBezTo>
                  <a:cubicBezTo>
                    <a:pt x="4246211" y="1095961"/>
                    <a:pt x="4241546" y="1106937"/>
                    <a:pt x="4232216" y="1114621"/>
                  </a:cubicBezTo>
                  <a:cubicBezTo>
                    <a:pt x="4222886" y="1122304"/>
                    <a:pt x="4210904" y="1126145"/>
                    <a:pt x="4196270" y="1126145"/>
                  </a:cubicBezTo>
                  <a:cubicBezTo>
                    <a:pt x="4188038" y="1126145"/>
                    <a:pt x="4178982" y="1124865"/>
                    <a:pt x="4169104" y="1122304"/>
                  </a:cubicBezTo>
                  <a:cubicBezTo>
                    <a:pt x="4158676" y="1123401"/>
                    <a:pt x="4150079" y="1114895"/>
                    <a:pt x="4143310" y="1096784"/>
                  </a:cubicBezTo>
                  <a:cubicBezTo>
                    <a:pt x="4139652" y="1085260"/>
                    <a:pt x="4134072" y="1068064"/>
                    <a:pt x="4126572" y="1045197"/>
                  </a:cubicBezTo>
                  <a:cubicBezTo>
                    <a:pt x="4119803" y="1026172"/>
                    <a:pt x="4112120" y="1016476"/>
                    <a:pt x="4103522" y="1016110"/>
                  </a:cubicBezTo>
                  <a:cubicBezTo>
                    <a:pt x="4096388" y="1016110"/>
                    <a:pt x="4088521" y="1025806"/>
                    <a:pt x="4079924" y="1045197"/>
                  </a:cubicBezTo>
                  <a:cubicBezTo>
                    <a:pt x="4072423" y="1062393"/>
                    <a:pt x="4064557" y="1080229"/>
                    <a:pt x="4056324" y="1098705"/>
                  </a:cubicBezTo>
                  <a:cubicBezTo>
                    <a:pt x="4046263" y="1117365"/>
                    <a:pt x="4034464" y="1126694"/>
                    <a:pt x="4020927" y="1126694"/>
                  </a:cubicBezTo>
                  <a:cubicBezTo>
                    <a:pt x="4002084" y="1127060"/>
                    <a:pt x="3986032" y="1121069"/>
                    <a:pt x="3972769" y="1108721"/>
                  </a:cubicBezTo>
                  <a:cubicBezTo>
                    <a:pt x="3959507" y="1096373"/>
                    <a:pt x="3952875" y="1080778"/>
                    <a:pt x="3952875" y="1061935"/>
                  </a:cubicBezTo>
                  <a:cubicBezTo>
                    <a:pt x="3952875" y="1041813"/>
                    <a:pt x="3961473" y="1019403"/>
                    <a:pt x="3978669" y="994707"/>
                  </a:cubicBezTo>
                  <a:cubicBezTo>
                    <a:pt x="3980132" y="992695"/>
                    <a:pt x="3991200" y="979158"/>
                    <a:pt x="4011872" y="954095"/>
                  </a:cubicBezTo>
                  <a:cubicBezTo>
                    <a:pt x="4022299" y="941473"/>
                    <a:pt x="4027330" y="931594"/>
                    <a:pt x="4026964" y="924460"/>
                  </a:cubicBezTo>
                  <a:cubicBezTo>
                    <a:pt x="4026232" y="916228"/>
                    <a:pt x="4020104" y="903240"/>
                    <a:pt x="4008579" y="885495"/>
                  </a:cubicBezTo>
                  <a:cubicBezTo>
                    <a:pt x="3989736" y="857506"/>
                    <a:pt x="3978669" y="840310"/>
                    <a:pt x="3975376" y="833907"/>
                  </a:cubicBezTo>
                  <a:cubicBezTo>
                    <a:pt x="3963668" y="812138"/>
                    <a:pt x="3957631" y="792656"/>
                    <a:pt x="3957266" y="775460"/>
                  </a:cubicBezTo>
                  <a:cubicBezTo>
                    <a:pt x="3956900" y="760459"/>
                    <a:pt x="3963851" y="747014"/>
                    <a:pt x="3978120" y="735123"/>
                  </a:cubicBezTo>
                  <a:cubicBezTo>
                    <a:pt x="3991657" y="724147"/>
                    <a:pt x="4006109" y="718659"/>
                    <a:pt x="4021476" y="718659"/>
                  </a:cubicBezTo>
                  <a:cubicBezTo>
                    <a:pt x="4032635" y="718659"/>
                    <a:pt x="4043154" y="721494"/>
                    <a:pt x="4053032" y="727165"/>
                  </a:cubicBezTo>
                  <a:cubicBezTo>
                    <a:pt x="4059983" y="732470"/>
                    <a:pt x="4069313" y="751770"/>
                    <a:pt x="4081021" y="785064"/>
                  </a:cubicBezTo>
                  <a:cubicBezTo>
                    <a:pt x="4091448" y="815065"/>
                    <a:pt x="4100046" y="830066"/>
                    <a:pt x="4106814" y="830066"/>
                  </a:cubicBezTo>
                  <a:cubicBezTo>
                    <a:pt x="4111754" y="830066"/>
                    <a:pt x="4117790" y="815797"/>
                    <a:pt x="4124925" y="787259"/>
                  </a:cubicBezTo>
                  <a:cubicBezTo>
                    <a:pt x="4132792" y="754331"/>
                    <a:pt x="4140292" y="733934"/>
                    <a:pt x="4147426" y="726068"/>
                  </a:cubicBezTo>
                  <a:cubicBezTo>
                    <a:pt x="4157854" y="718567"/>
                    <a:pt x="4169836" y="714817"/>
                    <a:pt x="4183373" y="714817"/>
                  </a:cubicBezTo>
                  <a:close/>
                  <a:moveTo>
                    <a:pt x="646691" y="600666"/>
                  </a:moveTo>
                  <a:cubicBezTo>
                    <a:pt x="659679" y="600666"/>
                    <a:pt x="676052" y="610178"/>
                    <a:pt x="695809" y="629204"/>
                  </a:cubicBezTo>
                  <a:cubicBezTo>
                    <a:pt x="714834" y="647497"/>
                    <a:pt x="725993" y="663321"/>
                    <a:pt x="729286" y="676675"/>
                  </a:cubicBezTo>
                  <a:cubicBezTo>
                    <a:pt x="729286" y="683444"/>
                    <a:pt x="727045" y="689389"/>
                    <a:pt x="722563" y="694511"/>
                  </a:cubicBezTo>
                  <a:cubicBezTo>
                    <a:pt x="718081" y="699633"/>
                    <a:pt x="712548" y="702195"/>
                    <a:pt x="705962" y="702195"/>
                  </a:cubicBezTo>
                  <a:cubicBezTo>
                    <a:pt x="701754" y="702195"/>
                    <a:pt x="697547" y="700640"/>
                    <a:pt x="693339" y="697530"/>
                  </a:cubicBezTo>
                  <a:cubicBezTo>
                    <a:pt x="687668" y="693505"/>
                    <a:pt x="679345" y="684450"/>
                    <a:pt x="668369" y="670364"/>
                  </a:cubicBezTo>
                  <a:cubicBezTo>
                    <a:pt x="659771" y="659205"/>
                    <a:pt x="652545" y="653625"/>
                    <a:pt x="646691" y="653625"/>
                  </a:cubicBezTo>
                  <a:cubicBezTo>
                    <a:pt x="641752" y="653625"/>
                    <a:pt x="632148" y="661034"/>
                    <a:pt x="617879" y="675852"/>
                  </a:cubicBezTo>
                  <a:cubicBezTo>
                    <a:pt x="602329" y="691584"/>
                    <a:pt x="592725" y="699999"/>
                    <a:pt x="589067" y="701097"/>
                  </a:cubicBezTo>
                  <a:cubicBezTo>
                    <a:pt x="581200" y="701097"/>
                    <a:pt x="575072" y="698719"/>
                    <a:pt x="570682" y="693962"/>
                  </a:cubicBezTo>
                  <a:cubicBezTo>
                    <a:pt x="566291" y="689206"/>
                    <a:pt x="564096" y="682804"/>
                    <a:pt x="564096" y="674754"/>
                  </a:cubicBezTo>
                  <a:cubicBezTo>
                    <a:pt x="564096" y="668900"/>
                    <a:pt x="565377" y="663321"/>
                    <a:pt x="567938" y="658016"/>
                  </a:cubicBezTo>
                  <a:cubicBezTo>
                    <a:pt x="576719" y="646857"/>
                    <a:pt x="588335" y="635332"/>
                    <a:pt x="602787" y="623441"/>
                  </a:cubicBezTo>
                  <a:cubicBezTo>
                    <a:pt x="621446" y="608075"/>
                    <a:pt x="636081" y="600483"/>
                    <a:pt x="646691" y="600666"/>
                  </a:cubicBezTo>
                  <a:close/>
                  <a:moveTo>
                    <a:pt x="4481898" y="600117"/>
                  </a:moveTo>
                  <a:cubicBezTo>
                    <a:pt x="4489399" y="600483"/>
                    <a:pt x="4495344" y="606062"/>
                    <a:pt x="4499735" y="616856"/>
                  </a:cubicBezTo>
                  <a:cubicBezTo>
                    <a:pt x="4503576" y="626368"/>
                    <a:pt x="4503760" y="634326"/>
                    <a:pt x="4500284" y="640729"/>
                  </a:cubicBezTo>
                  <a:cubicBezTo>
                    <a:pt x="4489308" y="646765"/>
                    <a:pt x="4473118" y="654083"/>
                    <a:pt x="4451714" y="662681"/>
                  </a:cubicBezTo>
                  <a:cubicBezTo>
                    <a:pt x="4421164" y="674937"/>
                    <a:pt x="4396011" y="683901"/>
                    <a:pt x="4376254" y="689572"/>
                  </a:cubicBezTo>
                  <a:cubicBezTo>
                    <a:pt x="4369852" y="690487"/>
                    <a:pt x="4364364" y="685365"/>
                    <a:pt x="4359790" y="674206"/>
                  </a:cubicBezTo>
                  <a:cubicBezTo>
                    <a:pt x="4354485" y="661034"/>
                    <a:pt x="4355400" y="652345"/>
                    <a:pt x="4362534" y="648137"/>
                  </a:cubicBezTo>
                  <a:cubicBezTo>
                    <a:pt x="4376986" y="639722"/>
                    <a:pt x="4398298" y="629844"/>
                    <a:pt x="4426470" y="618502"/>
                  </a:cubicBezTo>
                  <a:cubicBezTo>
                    <a:pt x="4450800" y="608806"/>
                    <a:pt x="4469276" y="602678"/>
                    <a:pt x="4481898" y="600117"/>
                  </a:cubicBezTo>
                  <a:close/>
                  <a:moveTo>
                    <a:pt x="2168342" y="600117"/>
                  </a:moveTo>
                  <a:cubicBezTo>
                    <a:pt x="2176026" y="600483"/>
                    <a:pt x="2182062" y="606062"/>
                    <a:pt x="2186453" y="616856"/>
                  </a:cubicBezTo>
                  <a:cubicBezTo>
                    <a:pt x="2190294" y="626368"/>
                    <a:pt x="2190386" y="634326"/>
                    <a:pt x="2186727" y="640729"/>
                  </a:cubicBezTo>
                  <a:cubicBezTo>
                    <a:pt x="2175751" y="646765"/>
                    <a:pt x="2159653" y="654083"/>
                    <a:pt x="2138432" y="662681"/>
                  </a:cubicBezTo>
                  <a:cubicBezTo>
                    <a:pt x="2107882" y="674937"/>
                    <a:pt x="2082729" y="683901"/>
                    <a:pt x="2062972" y="689572"/>
                  </a:cubicBezTo>
                  <a:cubicBezTo>
                    <a:pt x="2056386" y="690487"/>
                    <a:pt x="2050898" y="685365"/>
                    <a:pt x="2046508" y="674206"/>
                  </a:cubicBezTo>
                  <a:cubicBezTo>
                    <a:pt x="2041203" y="661034"/>
                    <a:pt x="2042118" y="652345"/>
                    <a:pt x="2049252" y="648137"/>
                  </a:cubicBezTo>
                  <a:cubicBezTo>
                    <a:pt x="2063704" y="639722"/>
                    <a:pt x="2085016" y="629844"/>
                    <a:pt x="2113188" y="618502"/>
                  </a:cubicBezTo>
                  <a:cubicBezTo>
                    <a:pt x="2137335" y="608806"/>
                    <a:pt x="2155720" y="602678"/>
                    <a:pt x="2168342" y="600117"/>
                  </a:cubicBezTo>
                  <a:close/>
                  <a:moveTo>
                    <a:pt x="3261950" y="561975"/>
                  </a:moveTo>
                  <a:cubicBezTo>
                    <a:pt x="3274755" y="561975"/>
                    <a:pt x="3286738" y="564628"/>
                    <a:pt x="3297896" y="569933"/>
                  </a:cubicBezTo>
                  <a:cubicBezTo>
                    <a:pt x="3311617" y="576336"/>
                    <a:pt x="3319391" y="585025"/>
                    <a:pt x="3321221" y="596001"/>
                  </a:cubicBezTo>
                  <a:cubicBezTo>
                    <a:pt x="3323233" y="601672"/>
                    <a:pt x="3324239" y="607800"/>
                    <a:pt x="3324239" y="614386"/>
                  </a:cubicBezTo>
                  <a:cubicBezTo>
                    <a:pt x="3324239" y="625179"/>
                    <a:pt x="3321861" y="634966"/>
                    <a:pt x="3317105" y="643747"/>
                  </a:cubicBezTo>
                  <a:cubicBezTo>
                    <a:pt x="3311982" y="653443"/>
                    <a:pt x="3304848" y="660485"/>
                    <a:pt x="3295702" y="664876"/>
                  </a:cubicBezTo>
                  <a:cubicBezTo>
                    <a:pt x="3292408" y="666339"/>
                    <a:pt x="3289482" y="668443"/>
                    <a:pt x="3286920" y="671187"/>
                  </a:cubicBezTo>
                  <a:lnTo>
                    <a:pt x="3275396" y="682986"/>
                  </a:lnTo>
                  <a:cubicBezTo>
                    <a:pt x="3272468" y="689389"/>
                    <a:pt x="3267987" y="692590"/>
                    <a:pt x="3261950" y="692590"/>
                  </a:cubicBezTo>
                  <a:cubicBezTo>
                    <a:pt x="3254816" y="692590"/>
                    <a:pt x="3249785" y="689206"/>
                    <a:pt x="3246858" y="682438"/>
                  </a:cubicBezTo>
                  <a:cubicBezTo>
                    <a:pt x="3246309" y="680974"/>
                    <a:pt x="3245760" y="679785"/>
                    <a:pt x="3245212" y="678870"/>
                  </a:cubicBezTo>
                  <a:cubicBezTo>
                    <a:pt x="3243748" y="674480"/>
                    <a:pt x="3243016" y="670272"/>
                    <a:pt x="3243016" y="666248"/>
                  </a:cubicBezTo>
                  <a:cubicBezTo>
                    <a:pt x="3243016" y="660211"/>
                    <a:pt x="3245394" y="655089"/>
                    <a:pt x="3250151" y="650881"/>
                  </a:cubicBezTo>
                  <a:cubicBezTo>
                    <a:pt x="3251614" y="649418"/>
                    <a:pt x="3256736" y="646125"/>
                    <a:pt x="3265517" y="641003"/>
                  </a:cubicBezTo>
                  <a:cubicBezTo>
                    <a:pt x="3275212" y="634966"/>
                    <a:pt x="3280060" y="628929"/>
                    <a:pt x="3280060" y="622892"/>
                  </a:cubicBezTo>
                  <a:cubicBezTo>
                    <a:pt x="3280060" y="619417"/>
                    <a:pt x="3278688" y="615484"/>
                    <a:pt x="3275944" y="611093"/>
                  </a:cubicBezTo>
                  <a:cubicBezTo>
                    <a:pt x="3271188" y="603593"/>
                    <a:pt x="3264511" y="599843"/>
                    <a:pt x="3255913" y="599843"/>
                  </a:cubicBezTo>
                  <a:cubicBezTo>
                    <a:pt x="3243108" y="599843"/>
                    <a:pt x="3231674" y="606062"/>
                    <a:pt x="3221613" y="618502"/>
                  </a:cubicBezTo>
                  <a:cubicBezTo>
                    <a:pt x="3207527" y="618502"/>
                    <a:pt x="3200484" y="614203"/>
                    <a:pt x="3200484" y="605605"/>
                  </a:cubicBezTo>
                  <a:cubicBezTo>
                    <a:pt x="3200484" y="604142"/>
                    <a:pt x="3200758" y="602404"/>
                    <a:pt x="3201307" y="600391"/>
                  </a:cubicBezTo>
                  <a:cubicBezTo>
                    <a:pt x="3205698" y="587586"/>
                    <a:pt x="3213564" y="577799"/>
                    <a:pt x="3224906" y="571030"/>
                  </a:cubicBezTo>
                  <a:cubicBezTo>
                    <a:pt x="3235516" y="564994"/>
                    <a:pt x="3247864" y="561975"/>
                    <a:pt x="3261950" y="561975"/>
                  </a:cubicBezTo>
                  <a:close/>
                  <a:moveTo>
                    <a:pt x="702944" y="490356"/>
                  </a:moveTo>
                  <a:cubicBezTo>
                    <a:pt x="715566" y="490356"/>
                    <a:pt x="727548" y="493009"/>
                    <a:pt x="738890" y="498314"/>
                  </a:cubicBezTo>
                  <a:cubicBezTo>
                    <a:pt x="752427" y="504717"/>
                    <a:pt x="760202" y="513406"/>
                    <a:pt x="762214" y="524382"/>
                  </a:cubicBezTo>
                  <a:cubicBezTo>
                    <a:pt x="764044" y="530053"/>
                    <a:pt x="764958" y="536181"/>
                    <a:pt x="764958" y="542767"/>
                  </a:cubicBezTo>
                  <a:cubicBezTo>
                    <a:pt x="764958" y="553560"/>
                    <a:pt x="762580" y="563347"/>
                    <a:pt x="757824" y="572128"/>
                  </a:cubicBezTo>
                  <a:cubicBezTo>
                    <a:pt x="752885" y="581824"/>
                    <a:pt x="745750" y="588867"/>
                    <a:pt x="736421" y="593257"/>
                  </a:cubicBezTo>
                  <a:cubicBezTo>
                    <a:pt x="733311" y="594721"/>
                    <a:pt x="730475" y="596824"/>
                    <a:pt x="727914" y="599568"/>
                  </a:cubicBezTo>
                  <a:lnTo>
                    <a:pt x="716115" y="611368"/>
                  </a:lnTo>
                  <a:cubicBezTo>
                    <a:pt x="713188" y="617770"/>
                    <a:pt x="708797" y="620972"/>
                    <a:pt x="702944" y="620972"/>
                  </a:cubicBezTo>
                  <a:cubicBezTo>
                    <a:pt x="695809" y="620972"/>
                    <a:pt x="690687" y="617587"/>
                    <a:pt x="687577" y="610819"/>
                  </a:cubicBezTo>
                  <a:cubicBezTo>
                    <a:pt x="687028" y="609355"/>
                    <a:pt x="686571" y="608166"/>
                    <a:pt x="686205" y="607252"/>
                  </a:cubicBezTo>
                  <a:cubicBezTo>
                    <a:pt x="684741" y="602861"/>
                    <a:pt x="684010" y="598654"/>
                    <a:pt x="684010" y="594629"/>
                  </a:cubicBezTo>
                  <a:cubicBezTo>
                    <a:pt x="684010" y="588592"/>
                    <a:pt x="686388" y="583470"/>
                    <a:pt x="691144" y="579263"/>
                  </a:cubicBezTo>
                  <a:cubicBezTo>
                    <a:pt x="692425" y="577799"/>
                    <a:pt x="697455" y="574506"/>
                    <a:pt x="706236" y="569384"/>
                  </a:cubicBezTo>
                  <a:cubicBezTo>
                    <a:pt x="716115" y="563347"/>
                    <a:pt x="721054" y="557310"/>
                    <a:pt x="721054" y="551274"/>
                  </a:cubicBezTo>
                  <a:cubicBezTo>
                    <a:pt x="721054" y="547798"/>
                    <a:pt x="719591" y="543865"/>
                    <a:pt x="716664" y="539474"/>
                  </a:cubicBezTo>
                  <a:cubicBezTo>
                    <a:pt x="712090" y="531974"/>
                    <a:pt x="705505" y="528224"/>
                    <a:pt x="696907" y="528224"/>
                  </a:cubicBezTo>
                  <a:cubicBezTo>
                    <a:pt x="684101" y="528224"/>
                    <a:pt x="672668" y="534444"/>
                    <a:pt x="662606" y="546883"/>
                  </a:cubicBezTo>
                  <a:cubicBezTo>
                    <a:pt x="648338" y="546883"/>
                    <a:pt x="641203" y="542584"/>
                    <a:pt x="641203" y="533986"/>
                  </a:cubicBezTo>
                  <a:cubicBezTo>
                    <a:pt x="641203" y="532523"/>
                    <a:pt x="641569" y="530785"/>
                    <a:pt x="642301" y="528773"/>
                  </a:cubicBezTo>
                  <a:cubicBezTo>
                    <a:pt x="646691" y="515967"/>
                    <a:pt x="654557" y="506180"/>
                    <a:pt x="665899" y="499412"/>
                  </a:cubicBezTo>
                  <a:cubicBezTo>
                    <a:pt x="676327" y="493375"/>
                    <a:pt x="688675" y="490356"/>
                    <a:pt x="702944" y="490356"/>
                  </a:cubicBezTo>
                  <a:close/>
                  <a:moveTo>
                    <a:pt x="2864095" y="271932"/>
                  </a:moveTo>
                  <a:cubicBezTo>
                    <a:pt x="2855132" y="271932"/>
                    <a:pt x="2847265" y="274814"/>
                    <a:pt x="2840496" y="280576"/>
                  </a:cubicBezTo>
                  <a:cubicBezTo>
                    <a:pt x="2833728" y="286339"/>
                    <a:pt x="2830344" y="293793"/>
                    <a:pt x="2830344" y="302940"/>
                  </a:cubicBezTo>
                  <a:cubicBezTo>
                    <a:pt x="2830344" y="311904"/>
                    <a:pt x="2833728" y="319267"/>
                    <a:pt x="2840496" y="325029"/>
                  </a:cubicBezTo>
                  <a:cubicBezTo>
                    <a:pt x="2847265" y="330792"/>
                    <a:pt x="2855132" y="333673"/>
                    <a:pt x="2864095" y="333673"/>
                  </a:cubicBezTo>
                  <a:cubicBezTo>
                    <a:pt x="2873059" y="333673"/>
                    <a:pt x="2881016" y="330792"/>
                    <a:pt x="2887968" y="325029"/>
                  </a:cubicBezTo>
                  <a:cubicBezTo>
                    <a:pt x="2894920" y="319267"/>
                    <a:pt x="2898396" y="311904"/>
                    <a:pt x="2898396" y="302940"/>
                  </a:cubicBezTo>
                  <a:cubicBezTo>
                    <a:pt x="2898396" y="293793"/>
                    <a:pt x="2894920" y="286339"/>
                    <a:pt x="2887968" y="280576"/>
                  </a:cubicBezTo>
                  <a:cubicBezTo>
                    <a:pt x="2881016" y="274814"/>
                    <a:pt x="2873059" y="271932"/>
                    <a:pt x="2864095" y="271932"/>
                  </a:cubicBezTo>
                  <a:close/>
                  <a:moveTo>
                    <a:pt x="2025895" y="271932"/>
                  </a:moveTo>
                  <a:cubicBezTo>
                    <a:pt x="2016931" y="271932"/>
                    <a:pt x="2009065" y="274814"/>
                    <a:pt x="2002296" y="280576"/>
                  </a:cubicBezTo>
                  <a:cubicBezTo>
                    <a:pt x="1995528" y="286339"/>
                    <a:pt x="1992144" y="293793"/>
                    <a:pt x="1992144" y="302940"/>
                  </a:cubicBezTo>
                  <a:cubicBezTo>
                    <a:pt x="1992144" y="311904"/>
                    <a:pt x="1995528" y="319267"/>
                    <a:pt x="2002296" y="325029"/>
                  </a:cubicBezTo>
                  <a:cubicBezTo>
                    <a:pt x="2009065" y="330792"/>
                    <a:pt x="2016931" y="333673"/>
                    <a:pt x="2025895" y="333673"/>
                  </a:cubicBezTo>
                  <a:cubicBezTo>
                    <a:pt x="2034859" y="333673"/>
                    <a:pt x="2042816" y="330792"/>
                    <a:pt x="2049768" y="325029"/>
                  </a:cubicBezTo>
                  <a:cubicBezTo>
                    <a:pt x="2056720" y="319267"/>
                    <a:pt x="2060196" y="311904"/>
                    <a:pt x="2060196" y="302940"/>
                  </a:cubicBezTo>
                  <a:cubicBezTo>
                    <a:pt x="2060196" y="293793"/>
                    <a:pt x="2056720" y="286339"/>
                    <a:pt x="2049768" y="280576"/>
                  </a:cubicBezTo>
                  <a:cubicBezTo>
                    <a:pt x="2042817" y="274814"/>
                    <a:pt x="2034859" y="271932"/>
                    <a:pt x="2025895" y="271932"/>
                  </a:cubicBezTo>
                  <a:close/>
                  <a:moveTo>
                    <a:pt x="1783073" y="159977"/>
                  </a:moveTo>
                  <a:cubicBezTo>
                    <a:pt x="1804476" y="159977"/>
                    <a:pt x="1818745" y="165465"/>
                    <a:pt x="1825880" y="176441"/>
                  </a:cubicBezTo>
                  <a:cubicBezTo>
                    <a:pt x="1835575" y="213210"/>
                    <a:pt x="1840423" y="281354"/>
                    <a:pt x="1840423" y="380870"/>
                  </a:cubicBezTo>
                  <a:cubicBezTo>
                    <a:pt x="1840423" y="433006"/>
                    <a:pt x="1839142" y="484319"/>
                    <a:pt x="1836581" y="534809"/>
                  </a:cubicBezTo>
                  <a:cubicBezTo>
                    <a:pt x="1833471" y="543224"/>
                    <a:pt x="1826337" y="549810"/>
                    <a:pt x="1815178" y="554566"/>
                  </a:cubicBezTo>
                  <a:cubicBezTo>
                    <a:pt x="1805848" y="558408"/>
                    <a:pt x="1795878" y="560329"/>
                    <a:pt x="1785268" y="560329"/>
                  </a:cubicBezTo>
                  <a:cubicBezTo>
                    <a:pt x="1761304" y="560329"/>
                    <a:pt x="1746760" y="552463"/>
                    <a:pt x="1741638" y="536730"/>
                  </a:cubicBezTo>
                  <a:cubicBezTo>
                    <a:pt x="1737431" y="513863"/>
                    <a:pt x="1734412" y="480478"/>
                    <a:pt x="1732583" y="436574"/>
                  </a:cubicBezTo>
                  <a:cubicBezTo>
                    <a:pt x="1731851" y="422305"/>
                    <a:pt x="1723436" y="415170"/>
                    <a:pt x="1707338" y="415170"/>
                  </a:cubicBezTo>
                  <a:cubicBezTo>
                    <a:pt x="1689593" y="415170"/>
                    <a:pt x="1680721" y="422671"/>
                    <a:pt x="1680721" y="437671"/>
                  </a:cubicBezTo>
                  <a:cubicBezTo>
                    <a:pt x="1681087" y="482673"/>
                    <a:pt x="1680355" y="509473"/>
                    <a:pt x="1678526" y="518071"/>
                  </a:cubicBezTo>
                  <a:cubicBezTo>
                    <a:pt x="1671757" y="546975"/>
                    <a:pt x="1653830" y="561426"/>
                    <a:pt x="1624743" y="561426"/>
                  </a:cubicBezTo>
                  <a:cubicBezTo>
                    <a:pt x="1613767" y="561426"/>
                    <a:pt x="1603065" y="559506"/>
                    <a:pt x="1592638" y="555664"/>
                  </a:cubicBezTo>
                  <a:cubicBezTo>
                    <a:pt x="1579101" y="550908"/>
                    <a:pt x="1571784" y="543956"/>
                    <a:pt x="1570686" y="534809"/>
                  </a:cubicBezTo>
                  <a:cubicBezTo>
                    <a:pt x="1563551" y="485783"/>
                    <a:pt x="1559984" y="423402"/>
                    <a:pt x="1559984" y="347667"/>
                  </a:cubicBezTo>
                  <a:cubicBezTo>
                    <a:pt x="1559984" y="265347"/>
                    <a:pt x="1564100" y="209003"/>
                    <a:pt x="1572332" y="178636"/>
                  </a:cubicBezTo>
                  <a:cubicBezTo>
                    <a:pt x="1582394" y="166562"/>
                    <a:pt x="1599407" y="160525"/>
                    <a:pt x="1623371" y="160525"/>
                  </a:cubicBezTo>
                  <a:cubicBezTo>
                    <a:pt x="1650811" y="160525"/>
                    <a:pt x="1667001" y="174611"/>
                    <a:pt x="1671940" y="202783"/>
                  </a:cubicBezTo>
                  <a:cubicBezTo>
                    <a:pt x="1675233" y="222723"/>
                    <a:pt x="1675599" y="251993"/>
                    <a:pt x="1673038" y="290592"/>
                  </a:cubicBezTo>
                  <a:cubicBezTo>
                    <a:pt x="1675599" y="302848"/>
                    <a:pt x="1684380" y="308977"/>
                    <a:pt x="1699380" y="308977"/>
                  </a:cubicBezTo>
                  <a:cubicBezTo>
                    <a:pt x="1715478" y="308977"/>
                    <a:pt x="1725997" y="302208"/>
                    <a:pt x="1730936" y="288671"/>
                  </a:cubicBezTo>
                  <a:cubicBezTo>
                    <a:pt x="1731668" y="254279"/>
                    <a:pt x="1732034" y="235986"/>
                    <a:pt x="1732034" y="233791"/>
                  </a:cubicBezTo>
                  <a:cubicBezTo>
                    <a:pt x="1733132" y="212387"/>
                    <a:pt x="1735693" y="194368"/>
                    <a:pt x="1739717" y="179733"/>
                  </a:cubicBezTo>
                  <a:cubicBezTo>
                    <a:pt x="1743559" y="166562"/>
                    <a:pt x="1758011" y="159977"/>
                    <a:pt x="1783073" y="159977"/>
                  </a:cubicBezTo>
                  <a:close/>
                  <a:moveTo>
                    <a:pt x="3117619" y="156684"/>
                  </a:moveTo>
                  <a:cubicBezTo>
                    <a:pt x="3144694" y="156684"/>
                    <a:pt x="3164450" y="162721"/>
                    <a:pt x="3176890" y="174794"/>
                  </a:cubicBezTo>
                  <a:cubicBezTo>
                    <a:pt x="3183841" y="181929"/>
                    <a:pt x="3191067" y="200039"/>
                    <a:pt x="3198568" y="229126"/>
                  </a:cubicBezTo>
                  <a:cubicBezTo>
                    <a:pt x="3209544" y="273030"/>
                    <a:pt x="3216312" y="298366"/>
                    <a:pt x="3218874" y="305135"/>
                  </a:cubicBezTo>
                  <a:cubicBezTo>
                    <a:pt x="3227837" y="330197"/>
                    <a:pt x="3238173" y="341813"/>
                    <a:pt x="3249881" y="339984"/>
                  </a:cubicBezTo>
                  <a:cubicBezTo>
                    <a:pt x="3256650" y="338887"/>
                    <a:pt x="3260034" y="332301"/>
                    <a:pt x="3260034" y="320227"/>
                  </a:cubicBezTo>
                  <a:cubicBezTo>
                    <a:pt x="3260034" y="306324"/>
                    <a:pt x="3256466" y="285881"/>
                    <a:pt x="3249332" y="258898"/>
                  </a:cubicBezTo>
                  <a:cubicBezTo>
                    <a:pt x="3242198" y="231916"/>
                    <a:pt x="3238630" y="211564"/>
                    <a:pt x="3238630" y="197844"/>
                  </a:cubicBezTo>
                  <a:cubicBezTo>
                    <a:pt x="3238630" y="189246"/>
                    <a:pt x="3240094" y="183209"/>
                    <a:pt x="3243021" y="179733"/>
                  </a:cubicBezTo>
                  <a:cubicBezTo>
                    <a:pt x="3247228" y="169672"/>
                    <a:pt x="3261863" y="164641"/>
                    <a:pt x="3286925" y="164641"/>
                  </a:cubicBezTo>
                  <a:cubicBezTo>
                    <a:pt x="3315829" y="164641"/>
                    <a:pt x="3333574" y="170587"/>
                    <a:pt x="3340159" y="182477"/>
                  </a:cubicBezTo>
                  <a:cubicBezTo>
                    <a:pt x="3346562" y="204613"/>
                    <a:pt x="3349763" y="258761"/>
                    <a:pt x="3349763" y="344923"/>
                  </a:cubicBezTo>
                  <a:cubicBezTo>
                    <a:pt x="3349763" y="443525"/>
                    <a:pt x="3346562" y="507644"/>
                    <a:pt x="3340159" y="537279"/>
                  </a:cubicBezTo>
                  <a:cubicBezTo>
                    <a:pt x="3337232" y="551365"/>
                    <a:pt x="3323786" y="558408"/>
                    <a:pt x="3299822" y="558408"/>
                  </a:cubicBezTo>
                  <a:cubicBezTo>
                    <a:pt x="3286651" y="558408"/>
                    <a:pt x="3274486" y="555664"/>
                    <a:pt x="3263326" y="550176"/>
                  </a:cubicBezTo>
                  <a:cubicBezTo>
                    <a:pt x="3250155" y="543773"/>
                    <a:pt x="3242106" y="534901"/>
                    <a:pt x="3239179" y="523559"/>
                  </a:cubicBezTo>
                  <a:cubicBezTo>
                    <a:pt x="3223447" y="490997"/>
                    <a:pt x="3211648" y="466666"/>
                    <a:pt x="3203782" y="450568"/>
                  </a:cubicBezTo>
                  <a:cubicBezTo>
                    <a:pt x="3190610" y="424408"/>
                    <a:pt x="3178628" y="410963"/>
                    <a:pt x="3167835" y="410231"/>
                  </a:cubicBezTo>
                  <a:cubicBezTo>
                    <a:pt x="3162164" y="410963"/>
                    <a:pt x="3159328" y="415445"/>
                    <a:pt x="3159328" y="423677"/>
                  </a:cubicBezTo>
                  <a:cubicBezTo>
                    <a:pt x="3159328" y="433738"/>
                    <a:pt x="3162896" y="449745"/>
                    <a:pt x="3170030" y="471697"/>
                  </a:cubicBezTo>
                  <a:cubicBezTo>
                    <a:pt x="3177164" y="493649"/>
                    <a:pt x="3180732" y="509839"/>
                    <a:pt x="3180732" y="520266"/>
                  </a:cubicBezTo>
                  <a:cubicBezTo>
                    <a:pt x="3180732" y="527035"/>
                    <a:pt x="3179176" y="531882"/>
                    <a:pt x="3176067" y="534809"/>
                  </a:cubicBezTo>
                  <a:cubicBezTo>
                    <a:pt x="3169847" y="552554"/>
                    <a:pt x="3151920" y="561426"/>
                    <a:pt x="3122284" y="561426"/>
                  </a:cubicBezTo>
                  <a:cubicBezTo>
                    <a:pt x="3110210" y="561426"/>
                    <a:pt x="3098960" y="559323"/>
                    <a:pt x="3088533" y="555115"/>
                  </a:cubicBezTo>
                  <a:cubicBezTo>
                    <a:pt x="3074630" y="550359"/>
                    <a:pt x="3066763" y="543041"/>
                    <a:pt x="3064934" y="533163"/>
                  </a:cubicBezTo>
                  <a:cubicBezTo>
                    <a:pt x="3057434" y="437305"/>
                    <a:pt x="3053684" y="360564"/>
                    <a:pt x="3053684" y="302940"/>
                  </a:cubicBezTo>
                  <a:cubicBezTo>
                    <a:pt x="3053684" y="254828"/>
                    <a:pt x="3055970" y="215314"/>
                    <a:pt x="3060544" y="184398"/>
                  </a:cubicBezTo>
                  <a:cubicBezTo>
                    <a:pt x="3063104" y="165922"/>
                    <a:pt x="3082130" y="156684"/>
                    <a:pt x="3117619" y="156684"/>
                  </a:cubicBezTo>
                  <a:close/>
                  <a:moveTo>
                    <a:pt x="2441344" y="156684"/>
                  </a:moveTo>
                  <a:cubicBezTo>
                    <a:pt x="2468418" y="156684"/>
                    <a:pt x="2488176" y="162721"/>
                    <a:pt x="2500615" y="174794"/>
                  </a:cubicBezTo>
                  <a:cubicBezTo>
                    <a:pt x="2507566" y="181929"/>
                    <a:pt x="2514792" y="200039"/>
                    <a:pt x="2522293" y="229126"/>
                  </a:cubicBezTo>
                  <a:cubicBezTo>
                    <a:pt x="2533269" y="273030"/>
                    <a:pt x="2540037" y="298366"/>
                    <a:pt x="2542598" y="305135"/>
                  </a:cubicBezTo>
                  <a:cubicBezTo>
                    <a:pt x="2551562" y="330197"/>
                    <a:pt x="2561898" y="341813"/>
                    <a:pt x="2573606" y="339984"/>
                  </a:cubicBezTo>
                  <a:cubicBezTo>
                    <a:pt x="2580374" y="338887"/>
                    <a:pt x="2583759" y="332301"/>
                    <a:pt x="2583759" y="320227"/>
                  </a:cubicBezTo>
                  <a:cubicBezTo>
                    <a:pt x="2583759" y="306324"/>
                    <a:pt x="2580192" y="285881"/>
                    <a:pt x="2573057" y="258898"/>
                  </a:cubicBezTo>
                  <a:cubicBezTo>
                    <a:pt x="2565923" y="231916"/>
                    <a:pt x="2562356" y="211564"/>
                    <a:pt x="2562356" y="197844"/>
                  </a:cubicBezTo>
                  <a:cubicBezTo>
                    <a:pt x="2562356" y="189246"/>
                    <a:pt x="2563819" y="183209"/>
                    <a:pt x="2566746" y="179733"/>
                  </a:cubicBezTo>
                  <a:cubicBezTo>
                    <a:pt x="2570953" y="169672"/>
                    <a:pt x="2585588" y="164641"/>
                    <a:pt x="2610650" y="164641"/>
                  </a:cubicBezTo>
                  <a:cubicBezTo>
                    <a:pt x="2639554" y="164641"/>
                    <a:pt x="2657298" y="170587"/>
                    <a:pt x="2663884" y="182477"/>
                  </a:cubicBezTo>
                  <a:cubicBezTo>
                    <a:pt x="2670287" y="204613"/>
                    <a:pt x="2673488" y="258761"/>
                    <a:pt x="2673488" y="344923"/>
                  </a:cubicBezTo>
                  <a:cubicBezTo>
                    <a:pt x="2673488" y="443525"/>
                    <a:pt x="2670287" y="507644"/>
                    <a:pt x="2663884" y="537279"/>
                  </a:cubicBezTo>
                  <a:cubicBezTo>
                    <a:pt x="2660957" y="551365"/>
                    <a:pt x="2647511" y="558408"/>
                    <a:pt x="2623547" y="558408"/>
                  </a:cubicBezTo>
                  <a:cubicBezTo>
                    <a:pt x="2610376" y="558408"/>
                    <a:pt x="2598210" y="555664"/>
                    <a:pt x="2587052" y="550176"/>
                  </a:cubicBezTo>
                  <a:cubicBezTo>
                    <a:pt x="2573880" y="543773"/>
                    <a:pt x="2565831" y="534901"/>
                    <a:pt x="2562904" y="523559"/>
                  </a:cubicBezTo>
                  <a:cubicBezTo>
                    <a:pt x="2547172" y="490997"/>
                    <a:pt x="2535372" y="466666"/>
                    <a:pt x="2527506" y="450568"/>
                  </a:cubicBezTo>
                  <a:cubicBezTo>
                    <a:pt x="2514335" y="424408"/>
                    <a:pt x="2502353" y="410963"/>
                    <a:pt x="2491560" y="410231"/>
                  </a:cubicBezTo>
                  <a:cubicBezTo>
                    <a:pt x="2485888" y="410963"/>
                    <a:pt x="2483053" y="415445"/>
                    <a:pt x="2483053" y="423677"/>
                  </a:cubicBezTo>
                  <a:cubicBezTo>
                    <a:pt x="2483053" y="433738"/>
                    <a:pt x="2486620" y="449745"/>
                    <a:pt x="2493755" y="471697"/>
                  </a:cubicBezTo>
                  <a:cubicBezTo>
                    <a:pt x="2500890" y="493649"/>
                    <a:pt x="2504457" y="509839"/>
                    <a:pt x="2504457" y="520266"/>
                  </a:cubicBezTo>
                  <a:cubicBezTo>
                    <a:pt x="2504457" y="527035"/>
                    <a:pt x="2502902" y="531882"/>
                    <a:pt x="2499792" y="534809"/>
                  </a:cubicBezTo>
                  <a:cubicBezTo>
                    <a:pt x="2493572" y="552554"/>
                    <a:pt x="2475644" y="561426"/>
                    <a:pt x="2446009" y="561426"/>
                  </a:cubicBezTo>
                  <a:cubicBezTo>
                    <a:pt x="2433935" y="561426"/>
                    <a:pt x="2422685" y="559323"/>
                    <a:pt x="2412258" y="555115"/>
                  </a:cubicBezTo>
                  <a:cubicBezTo>
                    <a:pt x="2398354" y="550359"/>
                    <a:pt x="2390488" y="543041"/>
                    <a:pt x="2388659" y="533163"/>
                  </a:cubicBezTo>
                  <a:cubicBezTo>
                    <a:pt x="2381159" y="437305"/>
                    <a:pt x="2377408" y="360564"/>
                    <a:pt x="2377408" y="302940"/>
                  </a:cubicBezTo>
                  <a:cubicBezTo>
                    <a:pt x="2377408" y="254828"/>
                    <a:pt x="2379695" y="215314"/>
                    <a:pt x="2384269" y="184398"/>
                  </a:cubicBezTo>
                  <a:cubicBezTo>
                    <a:pt x="2386830" y="165922"/>
                    <a:pt x="2405855" y="156684"/>
                    <a:pt x="2441344" y="156684"/>
                  </a:cubicBezTo>
                  <a:close/>
                  <a:moveTo>
                    <a:pt x="3573298" y="155037"/>
                  </a:moveTo>
                  <a:cubicBezTo>
                    <a:pt x="3625069" y="155037"/>
                    <a:pt x="3650954" y="172873"/>
                    <a:pt x="3650954" y="208546"/>
                  </a:cubicBezTo>
                  <a:cubicBezTo>
                    <a:pt x="3650954" y="233242"/>
                    <a:pt x="3634856" y="247419"/>
                    <a:pt x="3602659" y="251078"/>
                  </a:cubicBezTo>
                  <a:cubicBezTo>
                    <a:pt x="3580890" y="253822"/>
                    <a:pt x="3564792" y="260408"/>
                    <a:pt x="3554364" y="270835"/>
                  </a:cubicBezTo>
                  <a:cubicBezTo>
                    <a:pt x="3543937" y="281262"/>
                    <a:pt x="3536254" y="297360"/>
                    <a:pt x="3531314" y="319130"/>
                  </a:cubicBezTo>
                  <a:cubicBezTo>
                    <a:pt x="3529120" y="339069"/>
                    <a:pt x="3528022" y="355351"/>
                    <a:pt x="3528022" y="367973"/>
                  </a:cubicBezTo>
                  <a:cubicBezTo>
                    <a:pt x="3528022" y="386084"/>
                    <a:pt x="3530034" y="399072"/>
                    <a:pt x="3534059" y="406938"/>
                  </a:cubicBezTo>
                  <a:cubicBezTo>
                    <a:pt x="3546864" y="431268"/>
                    <a:pt x="3561133" y="443434"/>
                    <a:pt x="3576865" y="443434"/>
                  </a:cubicBezTo>
                  <a:cubicBezTo>
                    <a:pt x="3585464" y="443434"/>
                    <a:pt x="3592735" y="439866"/>
                    <a:pt x="3598680" y="432732"/>
                  </a:cubicBezTo>
                  <a:cubicBezTo>
                    <a:pt x="3604626" y="425597"/>
                    <a:pt x="3607598" y="417548"/>
                    <a:pt x="3607598" y="408585"/>
                  </a:cubicBezTo>
                  <a:cubicBezTo>
                    <a:pt x="3607598" y="403279"/>
                    <a:pt x="3606501" y="398340"/>
                    <a:pt x="3604306" y="393767"/>
                  </a:cubicBezTo>
                  <a:cubicBezTo>
                    <a:pt x="3586012" y="378035"/>
                    <a:pt x="3577414" y="362119"/>
                    <a:pt x="3578512" y="346021"/>
                  </a:cubicBezTo>
                  <a:cubicBezTo>
                    <a:pt x="3585280" y="334862"/>
                    <a:pt x="3591226" y="328551"/>
                    <a:pt x="3596348" y="327087"/>
                  </a:cubicBezTo>
                  <a:cubicBezTo>
                    <a:pt x="3597628" y="326721"/>
                    <a:pt x="3607233" y="326538"/>
                    <a:pt x="3625160" y="326538"/>
                  </a:cubicBezTo>
                  <a:cubicBezTo>
                    <a:pt x="3640526" y="328368"/>
                    <a:pt x="3652692" y="334496"/>
                    <a:pt x="3661656" y="344923"/>
                  </a:cubicBezTo>
                  <a:cubicBezTo>
                    <a:pt x="3669522" y="356997"/>
                    <a:pt x="3677388" y="369162"/>
                    <a:pt x="3685254" y="381419"/>
                  </a:cubicBezTo>
                  <a:cubicBezTo>
                    <a:pt x="3689828" y="395688"/>
                    <a:pt x="3692114" y="410322"/>
                    <a:pt x="3692114" y="425323"/>
                  </a:cubicBezTo>
                  <a:cubicBezTo>
                    <a:pt x="3692114" y="459898"/>
                    <a:pt x="3681962" y="490082"/>
                    <a:pt x="3661656" y="515876"/>
                  </a:cubicBezTo>
                  <a:cubicBezTo>
                    <a:pt x="3641350" y="541669"/>
                    <a:pt x="3614550" y="557951"/>
                    <a:pt x="3581256" y="564719"/>
                  </a:cubicBezTo>
                  <a:cubicBezTo>
                    <a:pt x="3541193" y="564719"/>
                    <a:pt x="3507076" y="555573"/>
                    <a:pt x="3478904" y="537279"/>
                  </a:cubicBezTo>
                  <a:cubicBezTo>
                    <a:pt x="3463172" y="527035"/>
                    <a:pt x="3444695" y="509564"/>
                    <a:pt x="3423475" y="484868"/>
                  </a:cubicBezTo>
                  <a:cubicBezTo>
                    <a:pt x="3410304" y="459440"/>
                    <a:pt x="3403718" y="424957"/>
                    <a:pt x="3403718" y="381419"/>
                  </a:cubicBezTo>
                  <a:cubicBezTo>
                    <a:pt x="3403718" y="355991"/>
                    <a:pt x="3406004" y="327179"/>
                    <a:pt x="3410578" y="294982"/>
                  </a:cubicBezTo>
                  <a:cubicBezTo>
                    <a:pt x="3438201" y="201686"/>
                    <a:pt x="3492442" y="155037"/>
                    <a:pt x="3573298" y="155037"/>
                  </a:cubicBezTo>
                  <a:close/>
                  <a:moveTo>
                    <a:pt x="2866839" y="155037"/>
                  </a:moveTo>
                  <a:cubicBezTo>
                    <a:pt x="2884950" y="155037"/>
                    <a:pt x="2901688" y="157507"/>
                    <a:pt x="2917055" y="162446"/>
                  </a:cubicBezTo>
                  <a:cubicBezTo>
                    <a:pt x="2937543" y="168300"/>
                    <a:pt x="2950806" y="177447"/>
                    <a:pt x="2956843" y="189886"/>
                  </a:cubicBezTo>
                  <a:cubicBezTo>
                    <a:pt x="2970014" y="215680"/>
                    <a:pt x="2983734" y="269463"/>
                    <a:pt x="2998003" y="351235"/>
                  </a:cubicBezTo>
                  <a:cubicBezTo>
                    <a:pt x="3011723" y="428433"/>
                    <a:pt x="3018584" y="484777"/>
                    <a:pt x="3018584" y="520266"/>
                  </a:cubicBezTo>
                  <a:cubicBezTo>
                    <a:pt x="3018584" y="536364"/>
                    <a:pt x="3016937" y="545603"/>
                    <a:pt x="3013644" y="547981"/>
                  </a:cubicBezTo>
                  <a:cubicBezTo>
                    <a:pt x="3011083" y="552737"/>
                    <a:pt x="3003400" y="556853"/>
                    <a:pt x="2990594" y="560329"/>
                  </a:cubicBezTo>
                  <a:cubicBezTo>
                    <a:pt x="2980167" y="562890"/>
                    <a:pt x="2971204" y="564170"/>
                    <a:pt x="2963703" y="564170"/>
                  </a:cubicBezTo>
                  <a:cubicBezTo>
                    <a:pt x="2945592" y="564170"/>
                    <a:pt x="2930409" y="558774"/>
                    <a:pt x="2918152" y="547981"/>
                  </a:cubicBezTo>
                  <a:cubicBezTo>
                    <a:pt x="2906444" y="529138"/>
                    <a:pt x="2899310" y="510754"/>
                    <a:pt x="2896749" y="492826"/>
                  </a:cubicBezTo>
                  <a:cubicBezTo>
                    <a:pt x="2895286" y="479655"/>
                    <a:pt x="2892816" y="460172"/>
                    <a:pt x="2889340" y="434378"/>
                  </a:cubicBezTo>
                  <a:cubicBezTo>
                    <a:pt x="2886779" y="423402"/>
                    <a:pt x="2880651" y="417914"/>
                    <a:pt x="2870955" y="417914"/>
                  </a:cubicBezTo>
                  <a:cubicBezTo>
                    <a:pt x="2866748" y="417914"/>
                    <a:pt x="2862220" y="419332"/>
                    <a:pt x="2857372" y="422167"/>
                  </a:cubicBezTo>
                  <a:cubicBezTo>
                    <a:pt x="2852525" y="425003"/>
                    <a:pt x="2850284" y="428524"/>
                    <a:pt x="2850650" y="432732"/>
                  </a:cubicBezTo>
                  <a:cubicBezTo>
                    <a:pt x="2849552" y="448464"/>
                    <a:pt x="2847448" y="471880"/>
                    <a:pt x="2844338" y="502979"/>
                  </a:cubicBezTo>
                  <a:cubicBezTo>
                    <a:pt x="2842143" y="525846"/>
                    <a:pt x="2836746" y="540846"/>
                    <a:pt x="2828148" y="547981"/>
                  </a:cubicBezTo>
                  <a:cubicBezTo>
                    <a:pt x="2815709" y="558408"/>
                    <a:pt x="2800160" y="563622"/>
                    <a:pt x="2781500" y="563622"/>
                  </a:cubicBezTo>
                  <a:cubicBezTo>
                    <a:pt x="2756804" y="563622"/>
                    <a:pt x="2738785" y="556304"/>
                    <a:pt x="2727443" y="541669"/>
                  </a:cubicBezTo>
                  <a:cubicBezTo>
                    <a:pt x="2723784" y="538377"/>
                    <a:pt x="2721955" y="525663"/>
                    <a:pt x="2721955" y="503528"/>
                  </a:cubicBezTo>
                  <a:cubicBezTo>
                    <a:pt x="2721955" y="460721"/>
                    <a:pt x="2727169" y="408402"/>
                    <a:pt x="2737596" y="346570"/>
                  </a:cubicBezTo>
                  <a:cubicBezTo>
                    <a:pt x="2750036" y="274311"/>
                    <a:pt x="2764121" y="221534"/>
                    <a:pt x="2779854" y="188240"/>
                  </a:cubicBezTo>
                  <a:cubicBezTo>
                    <a:pt x="2790281" y="166105"/>
                    <a:pt x="2819276" y="155037"/>
                    <a:pt x="2866839" y="155037"/>
                  </a:cubicBezTo>
                  <a:close/>
                  <a:moveTo>
                    <a:pt x="2028639" y="155037"/>
                  </a:moveTo>
                  <a:cubicBezTo>
                    <a:pt x="2046750" y="155037"/>
                    <a:pt x="2063488" y="157507"/>
                    <a:pt x="2078855" y="162446"/>
                  </a:cubicBezTo>
                  <a:cubicBezTo>
                    <a:pt x="2099344" y="168300"/>
                    <a:pt x="2112606" y="177447"/>
                    <a:pt x="2118643" y="189886"/>
                  </a:cubicBezTo>
                  <a:cubicBezTo>
                    <a:pt x="2131814" y="215680"/>
                    <a:pt x="2145534" y="269463"/>
                    <a:pt x="2159803" y="351235"/>
                  </a:cubicBezTo>
                  <a:cubicBezTo>
                    <a:pt x="2173523" y="428433"/>
                    <a:pt x="2180384" y="484777"/>
                    <a:pt x="2180384" y="520266"/>
                  </a:cubicBezTo>
                  <a:cubicBezTo>
                    <a:pt x="2180384" y="536364"/>
                    <a:pt x="2178737" y="545603"/>
                    <a:pt x="2175444" y="547981"/>
                  </a:cubicBezTo>
                  <a:cubicBezTo>
                    <a:pt x="2172883" y="552737"/>
                    <a:pt x="2165200" y="556853"/>
                    <a:pt x="2152394" y="560329"/>
                  </a:cubicBezTo>
                  <a:cubicBezTo>
                    <a:pt x="2141967" y="562890"/>
                    <a:pt x="2133003" y="564170"/>
                    <a:pt x="2125503" y="564170"/>
                  </a:cubicBezTo>
                  <a:cubicBezTo>
                    <a:pt x="2107392" y="564170"/>
                    <a:pt x="2092209" y="558774"/>
                    <a:pt x="2079952" y="547981"/>
                  </a:cubicBezTo>
                  <a:cubicBezTo>
                    <a:pt x="2068244" y="529138"/>
                    <a:pt x="2061110" y="510754"/>
                    <a:pt x="2058549" y="492826"/>
                  </a:cubicBezTo>
                  <a:cubicBezTo>
                    <a:pt x="2057086" y="479655"/>
                    <a:pt x="2054616" y="460172"/>
                    <a:pt x="2051140" y="434378"/>
                  </a:cubicBezTo>
                  <a:cubicBezTo>
                    <a:pt x="2048579" y="423402"/>
                    <a:pt x="2042451" y="417914"/>
                    <a:pt x="2032755" y="417914"/>
                  </a:cubicBezTo>
                  <a:cubicBezTo>
                    <a:pt x="2028548" y="417914"/>
                    <a:pt x="2024020" y="419332"/>
                    <a:pt x="2019172" y="422167"/>
                  </a:cubicBezTo>
                  <a:cubicBezTo>
                    <a:pt x="2014325" y="425003"/>
                    <a:pt x="2012084" y="428524"/>
                    <a:pt x="2012450" y="432732"/>
                  </a:cubicBezTo>
                  <a:cubicBezTo>
                    <a:pt x="2011352" y="448464"/>
                    <a:pt x="2009248" y="471880"/>
                    <a:pt x="2006138" y="502979"/>
                  </a:cubicBezTo>
                  <a:cubicBezTo>
                    <a:pt x="2003943" y="525846"/>
                    <a:pt x="1998546" y="540846"/>
                    <a:pt x="1989948" y="547981"/>
                  </a:cubicBezTo>
                  <a:cubicBezTo>
                    <a:pt x="1977509" y="558408"/>
                    <a:pt x="1961960" y="563622"/>
                    <a:pt x="1943300" y="563622"/>
                  </a:cubicBezTo>
                  <a:cubicBezTo>
                    <a:pt x="1918604" y="563622"/>
                    <a:pt x="1900585" y="556304"/>
                    <a:pt x="1889243" y="541669"/>
                  </a:cubicBezTo>
                  <a:cubicBezTo>
                    <a:pt x="1885584" y="538377"/>
                    <a:pt x="1883755" y="525663"/>
                    <a:pt x="1883755" y="503528"/>
                  </a:cubicBezTo>
                  <a:cubicBezTo>
                    <a:pt x="1883755" y="460721"/>
                    <a:pt x="1888969" y="408402"/>
                    <a:pt x="1899396" y="346570"/>
                  </a:cubicBezTo>
                  <a:cubicBezTo>
                    <a:pt x="1911835" y="274311"/>
                    <a:pt x="1925922" y="221534"/>
                    <a:pt x="1941654" y="188240"/>
                  </a:cubicBezTo>
                  <a:cubicBezTo>
                    <a:pt x="1952081" y="166105"/>
                    <a:pt x="1981076" y="155037"/>
                    <a:pt x="2028639" y="155037"/>
                  </a:cubicBezTo>
                  <a:close/>
                  <a:moveTo>
                    <a:pt x="1273806" y="154488"/>
                  </a:moveTo>
                  <a:cubicBezTo>
                    <a:pt x="1310027" y="154488"/>
                    <a:pt x="1328961" y="164184"/>
                    <a:pt x="1330608" y="183575"/>
                  </a:cubicBezTo>
                  <a:cubicBezTo>
                    <a:pt x="1331705" y="189978"/>
                    <a:pt x="1332254" y="197844"/>
                    <a:pt x="1332254" y="207174"/>
                  </a:cubicBezTo>
                  <a:cubicBezTo>
                    <a:pt x="1332254" y="217052"/>
                    <a:pt x="1332254" y="221991"/>
                    <a:pt x="1332254" y="221991"/>
                  </a:cubicBezTo>
                  <a:cubicBezTo>
                    <a:pt x="1332071" y="228486"/>
                    <a:pt x="1331934" y="232945"/>
                    <a:pt x="1331842" y="235368"/>
                  </a:cubicBezTo>
                  <a:lnTo>
                    <a:pt x="1331751" y="237249"/>
                  </a:lnTo>
                  <a:lnTo>
                    <a:pt x="1332614" y="250821"/>
                  </a:lnTo>
                  <a:cubicBezTo>
                    <a:pt x="1334432" y="263615"/>
                    <a:pt x="1338977" y="271932"/>
                    <a:pt x="1346248" y="275774"/>
                  </a:cubicBezTo>
                  <a:cubicBezTo>
                    <a:pt x="1359420" y="278518"/>
                    <a:pt x="1370487" y="270469"/>
                    <a:pt x="1379451" y="251627"/>
                  </a:cubicBezTo>
                  <a:cubicBezTo>
                    <a:pt x="1383476" y="242663"/>
                    <a:pt x="1391525" y="224735"/>
                    <a:pt x="1403598" y="197844"/>
                  </a:cubicBezTo>
                  <a:cubicBezTo>
                    <a:pt x="1414758" y="177538"/>
                    <a:pt x="1428020" y="167385"/>
                    <a:pt x="1443387" y="167385"/>
                  </a:cubicBezTo>
                  <a:cubicBezTo>
                    <a:pt x="1458753" y="167385"/>
                    <a:pt x="1473571" y="173102"/>
                    <a:pt x="1487840" y="184535"/>
                  </a:cubicBezTo>
                  <a:cubicBezTo>
                    <a:pt x="1502109" y="195969"/>
                    <a:pt x="1509243" y="209186"/>
                    <a:pt x="1509243" y="224187"/>
                  </a:cubicBezTo>
                  <a:cubicBezTo>
                    <a:pt x="1509243" y="228211"/>
                    <a:pt x="1508511" y="232693"/>
                    <a:pt x="1507048" y="237632"/>
                  </a:cubicBezTo>
                  <a:cubicBezTo>
                    <a:pt x="1500645" y="259036"/>
                    <a:pt x="1486925" y="281354"/>
                    <a:pt x="1465888" y="304586"/>
                  </a:cubicBezTo>
                  <a:cubicBezTo>
                    <a:pt x="1446863" y="325990"/>
                    <a:pt x="1426831" y="342820"/>
                    <a:pt x="1405794" y="355076"/>
                  </a:cubicBezTo>
                  <a:cubicBezTo>
                    <a:pt x="1426831" y="365138"/>
                    <a:pt x="1447777" y="383523"/>
                    <a:pt x="1468632" y="410231"/>
                  </a:cubicBezTo>
                  <a:cubicBezTo>
                    <a:pt x="1493877" y="442427"/>
                    <a:pt x="1508328" y="474624"/>
                    <a:pt x="1511987" y="506820"/>
                  </a:cubicBezTo>
                  <a:cubicBezTo>
                    <a:pt x="1513451" y="521821"/>
                    <a:pt x="1507048" y="534169"/>
                    <a:pt x="1492779" y="543865"/>
                  </a:cubicBezTo>
                  <a:cubicBezTo>
                    <a:pt x="1480522" y="552097"/>
                    <a:pt x="1466528" y="556213"/>
                    <a:pt x="1450796" y="556213"/>
                  </a:cubicBezTo>
                  <a:cubicBezTo>
                    <a:pt x="1436161" y="556213"/>
                    <a:pt x="1424179" y="552646"/>
                    <a:pt x="1414849" y="545511"/>
                  </a:cubicBezTo>
                  <a:cubicBezTo>
                    <a:pt x="1408446" y="537279"/>
                    <a:pt x="1401495" y="523650"/>
                    <a:pt x="1393994" y="504625"/>
                  </a:cubicBezTo>
                  <a:cubicBezTo>
                    <a:pt x="1385031" y="481393"/>
                    <a:pt x="1378628" y="466941"/>
                    <a:pt x="1374786" y="461270"/>
                  </a:cubicBezTo>
                  <a:cubicBezTo>
                    <a:pt x="1366554" y="448098"/>
                    <a:pt x="1357042" y="441513"/>
                    <a:pt x="1346248" y="441513"/>
                  </a:cubicBezTo>
                  <a:cubicBezTo>
                    <a:pt x="1343138" y="441513"/>
                    <a:pt x="1339937" y="441970"/>
                    <a:pt x="1336644" y="442885"/>
                  </a:cubicBezTo>
                  <a:cubicBezTo>
                    <a:pt x="1328046" y="448007"/>
                    <a:pt x="1323748" y="457885"/>
                    <a:pt x="1323748" y="472520"/>
                  </a:cubicBezTo>
                  <a:cubicBezTo>
                    <a:pt x="1323748" y="486423"/>
                    <a:pt x="1328046" y="506820"/>
                    <a:pt x="1336644" y="533712"/>
                  </a:cubicBezTo>
                  <a:cubicBezTo>
                    <a:pt x="1332071" y="553286"/>
                    <a:pt x="1315424" y="563073"/>
                    <a:pt x="1286703" y="563073"/>
                  </a:cubicBezTo>
                  <a:cubicBezTo>
                    <a:pt x="1270605" y="563073"/>
                    <a:pt x="1256885" y="559323"/>
                    <a:pt x="1245543" y="551822"/>
                  </a:cubicBezTo>
                  <a:cubicBezTo>
                    <a:pt x="1233286" y="543224"/>
                    <a:pt x="1226792" y="531242"/>
                    <a:pt x="1226060" y="515876"/>
                  </a:cubicBezTo>
                  <a:cubicBezTo>
                    <a:pt x="1221487" y="412518"/>
                    <a:pt x="1219200" y="346753"/>
                    <a:pt x="1219200" y="318581"/>
                  </a:cubicBezTo>
                  <a:cubicBezTo>
                    <a:pt x="1219200" y="258212"/>
                    <a:pt x="1222036" y="209918"/>
                    <a:pt x="1227707" y="173697"/>
                  </a:cubicBezTo>
                  <a:cubicBezTo>
                    <a:pt x="1229536" y="160891"/>
                    <a:pt x="1244903" y="154488"/>
                    <a:pt x="1273806" y="154488"/>
                  </a:cubicBezTo>
                  <a:close/>
                  <a:moveTo>
                    <a:pt x="2929128" y="50764"/>
                  </a:moveTo>
                  <a:cubicBezTo>
                    <a:pt x="2935714" y="50764"/>
                    <a:pt x="2941202" y="53096"/>
                    <a:pt x="2945592" y="57761"/>
                  </a:cubicBezTo>
                  <a:cubicBezTo>
                    <a:pt x="2949983" y="62426"/>
                    <a:pt x="2952178" y="67868"/>
                    <a:pt x="2952178" y="74088"/>
                  </a:cubicBezTo>
                  <a:cubicBezTo>
                    <a:pt x="2949068" y="86345"/>
                    <a:pt x="2939007" y="98648"/>
                    <a:pt x="2921994" y="110996"/>
                  </a:cubicBezTo>
                  <a:cubicBezTo>
                    <a:pt x="2904981" y="123344"/>
                    <a:pt x="2888105" y="129381"/>
                    <a:pt x="2871367" y="129106"/>
                  </a:cubicBezTo>
                  <a:cubicBezTo>
                    <a:pt x="2854628" y="128832"/>
                    <a:pt x="2839216" y="125036"/>
                    <a:pt x="2825130" y="117719"/>
                  </a:cubicBezTo>
                  <a:cubicBezTo>
                    <a:pt x="2811044" y="110401"/>
                    <a:pt x="2799702" y="101620"/>
                    <a:pt x="2791104" y="91376"/>
                  </a:cubicBezTo>
                  <a:cubicBezTo>
                    <a:pt x="2788360" y="86436"/>
                    <a:pt x="2786988" y="81223"/>
                    <a:pt x="2786988" y="75735"/>
                  </a:cubicBezTo>
                  <a:cubicBezTo>
                    <a:pt x="2786988" y="68417"/>
                    <a:pt x="2789229" y="62563"/>
                    <a:pt x="2793711" y="58173"/>
                  </a:cubicBezTo>
                  <a:cubicBezTo>
                    <a:pt x="2798193" y="53782"/>
                    <a:pt x="2804276" y="51587"/>
                    <a:pt x="2811959" y="51587"/>
                  </a:cubicBezTo>
                  <a:cubicBezTo>
                    <a:pt x="2815800" y="52685"/>
                    <a:pt x="2823118" y="58447"/>
                    <a:pt x="2833911" y="68875"/>
                  </a:cubicBezTo>
                  <a:cubicBezTo>
                    <a:pt x="2844704" y="79302"/>
                    <a:pt x="2856686" y="84424"/>
                    <a:pt x="2869858" y="84241"/>
                  </a:cubicBezTo>
                  <a:cubicBezTo>
                    <a:pt x="2883029" y="84058"/>
                    <a:pt x="2893228" y="80308"/>
                    <a:pt x="2900454" y="72991"/>
                  </a:cubicBezTo>
                  <a:cubicBezTo>
                    <a:pt x="2907680" y="65673"/>
                    <a:pt x="2913030" y="59636"/>
                    <a:pt x="2916506" y="54880"/>
                  </a:cubicBezTo>
                  <a:cubicBezTo>
                    <a:pt x="2920714" y="52136"/>
                    <a:pt x="2924921" y="50764"/>
                    <a:pt x="2929128" y="50764"/>
                  </a:cubicBezTo>
                  <a:close/>
                  <a:moveTo>
                    <a:pt x="2023700" y="0"/>
                  </a:moveTo>
                  <a:cubicBezTo>
                    <a:pt x="2036506" y="0"/>
                    <a:pt x="2048488" y="2652"/>
                    <a:pt x="2059646" y="7957"/>
                  </a:cubicBezTo>
                  <a:cubicBezTo>
                    <a:pt x="2073367" y="14360"/>
                    <a:pt x="2081141" y="23049"/>
                    <a:pt x="2082971" y="34026"/>
                  </a:cubicBezTo>
                  <a:cubicBezTo>
                    <a:pt x="2084983" y="39697"/>
                    <a:pt x="2085989" y="45825"/>
                    <a:pt x="2085989" y="52410"/>
                  </a:cubicBezTo>
                  <a:cubicBezTo>
                    <a:pt x="2085989" y="63204"/>
                    <a:pt x="2083611" y="72991"/>
                    <a:pt x="2078855" y="81771"/>
                  </a:cubicBezTo>
                  <a:cubicBezTo>
                    <a:pt x="2073732" y="91467"/>
                    <a:pt x="2066598" y="98510"/>
                    <a:pt x="2057452" y="102901"/>
                  </a:cubicBezTo>
                  <a:cubicBezTo>
                    <a:pt x="2054158" y="104364"/>
                    <a:pt x="2051232" y="106468"/>
                    <a:pt x="2048670" y="109212"/>
                  </a:cubicBezTo>
                  <a:lnTo>
                    <a:pt x="2037146" y="121011"/>
                  </a:lnTo>
                  <a:cubicBezTo>
                    <a:pt x="2034219" y="127414"/>
                    <a:pt x="2029737" y="130616"/>
                    <a:pt x="2023700" y="130616"/>
                  </a:cubicBezTo>
                  <a:cubicBezTo>
                    <a:pt x="2016566" y="130616"/>
                    <a:pt x="2011535" y="127231"/>
                    <a:pt x="2008608" y="120463"/>
                  </a:cubicBezTo>
                  <a:cubicBezTo>
                    <a:pt x="2008059" y="118999"/>
                    <a:pt x="2007510" y="117810"/>
                    <a:pt x="2006962" y="116895"/>
                  </a:cubicBezTo>
                  <a:cubicBezTo>
                    <a:pt x="2005498" y="112505"/>
                    <a:pt x="2004766" y="108297"/>
                    <a:pt x="2004766" y="104273"/>
                  </a:cubicBezTo>
                  <a:cubicBezTo>
                    <a:pt x="2004766" y="98236"/>
                    <a:pt x="2007144" y="93113"/>
                    <a:pt x="2011901" y="88906"/>
                  </a:cubicBezTo>
                  <a:cubicBezTo>
                    <a:pt x="2013364" y="87442"/>
                    <a:pt x="2018486" y="84150"/>
                    <a:pt x="2027267" y="79027"/>
                  </a:cubicBezTo>
                  <a:cubicBezTo>
                    <a:pt x="2036963" y="72991"/>
                    <a:pt x="2041810" y="66954"/>
                    <a:pt x="2041810" y="60917"/>
                  </a:cubicBezTo>
                  <a:cubicBezTo>
                    <a:pt x="2041810" y="57441"/>
                    <a:pt x="2040438" y="53508"/>
                    <a:pt x="2037694" y="49118"/>
                  </a:cubicBezTo>
                  <a:cubicBezTo>
                    <a:pt x="2032938" y="41617"/>
                    <a:pt x="2026261" y="37867"/>
                    <a:pt x="2017663" y="37867"/>
                  </a:cubicBezTo>
                  <a:cubicBezTo>
                    <a:pt x="2004858" y="37867"/>
                    <a:pt x="1993424" y="44087"/>
                    <a:pt x="1983363" y="56527"/>
                  </a:cubicBezTo>
                  <a:cubicBezTo>
                    <a:pt x="1969277" y="56527"/>
                    <a:pt x="1962234" y="52228"/>
                    <a:pt x="1962234" y="43630"/>
                  </a:cubicBezTo>
                  <a:cubicBezTo>
                    <a:pt x="1962234" y="42166"/>
                    <a:pt x="1962508" y="40428"/>
                    <a:pt x="1963057" y="38416"/>
                  </a:cubicBezTo>
                  <a:cubicBezTo>
                    <a:pt x="1967448" y="25611"/>
                    <a:pt x="1975314" y="15824"/>
                    <a:pt x="1986656" y="9055"/>
                  </a:cubicBezTo>
                  <a:cubicBezTo>
                    <a:pt x="1997266" y="3018"/>
                    <a:pt x="2009614" y="0"/>
                    <a:pt x="2023700" y="0"/>
                  </a:cubicBezTo>
                  <a:close/>
                </a:path>
              </a:pathLst>
            </a:custGeom>
            <a:solidFill>
              <a:srgbClr val="FF00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2222"/>
                </a:lnSpc>
                <a:defRPr/>
              </a:pPr>
              <a:endParaRPr lang="en-US" sz="2200">
                <a:solidFill>
                  <a:srgbClr val="000000"/>
                </a:solidFill>
                <a:latin typeface="UTM Cookies" panose="02040603050506020204" pitchFamily="18" charset="0"/>
              </a:endParaRPr>
            </a:p>
          </p:txBody>
        </p:sp>
      </p:grpSp>
      <p:grpSp>
        <p:nvGrpSpPr>
          <p:cNvPr id="18" name="Nhóm 17">
            <a:extLst>
              <a:ext uri="{FF2B5EF4-FFF2-40B4-BE49-F238E27FC236}">
                <a16:creationId xmlns:a16="http://schemas.microsoft.com/office/drawing/2014/main" id="{523EADA7-AA06-8FDD-EDF7-6A426B17B3BA}"/>
              </a:ext>
            </a:extLst>
          </p:cNvPr>
          <p:cNvGrpSpPr/>
          <p:nvPr/>
        </p:nvGrpSpPr>
        <p:grpSpPr>
          <a:xfrm>
            <a:off x="4698380" y="823638"/>
            <a:ext cx="1913332" cy="886802"/>
            <a:chOff x="12090381" y="1893571"/>
            <a:chExt cx="3826664" cy="1773603"/>
          </a:xfrm>
        </p:grpSpPr>
        <p:sp>
          <p:nvSpPr>
            <p:cNvPr id="5" name="Freeform 5"/>
            <p:cNvSpPr/>
            <p:nvPr/>
          </p:nvSpPr>
          <p:spPr>
            <a:xfrm>
              <a:off x="12090381" y="1893571"/>
              <a:ext cx="715086" cy="1063942"/>
            </a:xfrm>
            <a:custGeom>
              <a:avLst/>
              <a:gdLst/>
              <a:ahLst/>
              <a:cxnLst/>
              <a:rect l="l" t="t" r="r" b="b"/>
              <a:pathLst>
                <a:path w="715086" h="1063942">
                  <a:moveTo>
                    <a:pt x="0" y="0"/>
                  </a:moveTo>
                  <a:lnTo>
                    <a:pt x="715086" y="0"/>
                  </a:lnTo>
                  <a:lnTo>
                    <a:pt x="715086" y="1063941"/>
                  </a:lnTo>
                  <a:lnTo>
                    <a:pt x="0" y="1063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15" name="Hình chữ nhật 14">
              <a:extLst>
                <a:ext uri="{FF2B5EF4-FFF2-40B4-BE49-F238E27FC236}">
                  <a16:creationId xmlns:a16="http://schemas.microsoft.com/office/drawing/2014/main" id="{522E5D67-74B3-B080-9A66-F5020D24B9A5}"/>
                </a:ext>
              </a:extLst>
            </p:cNvPr>
            <p:cNvSpPr/>
            <p:nvPr/>
          </p:nvSpPr>
          <p:spPr>
            <a:xfrm>
              <a:off x="12746605" y="2226753"/>
              <a:ext cx="2367956" cy="830996"/>
            </a:xfrm>
            <a:prstGeom prst="rect">
              <a:avLst/>
            </a:prstGeom>
            <a:noFill/>
          </p:spPr>
          <p:txBody>
            <a:bodyPr wrap="none" lIns="45720" tIns="22860" rIns="45720" bIns="22860">
              <a:spAutoFit/>
            </a:bodyPr>
            <a:lstStyle/>
            <a:p>
              <a:pPr algn="ctr" defTabSz="457200"/>
              <a:r>
                <a:rPr lang="vi-VN" sz="2400" b="1">
                  <a:ln w="0"/>
                  <a:solidFill>
                    <a:srgbClr val="B60070"/>
                  </a:solidFill>
                  <a:latin typeface="Arial" panose="020B0604020202020204" pitchFamily="34" charset="0"/>
                </a:rPr>
                <a:t>Lo lắng</a:t>
              </a:r>
            </a:p>
          </p:txBody>
        </p:sp>
        <p:sp>
          <p:nvSpPr>
            <p:cNvPr id="17" name="Freeform 6">
              <a:extLst>
                <a:ext uri="{FF2B5EF4-FFF2-40B4-BE49-F238E27FC236}">
                  <a16:creationId xmlns:a16="http://schemas.microsoft.com/office/drawing/2014/main" id="{A86181A2-3E0D-A216-BF24-4CCF9B6A80E6}"/>
                </a:ext>
              </a:extLst>
            </p:cNvPr>
            <p:cNvSpPr/>
            <p:nvPr/>
          </p:nvSpPr>
          <p:spPr>
            <a:xfrm flipV="1">
              <a:off x="12335645" y="3083065"/>
              <a:ext cx="3581400" cy="10427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5">
              <a:extLst>
                <a:ext uri="{FF2B5EF4-FFF2-40B4-BE49-F238E27FC236}">
                  <a16:creationId xmlns:a16="http://schemas.microsoft.com/office/drawing/2014/main" id="{BE332E5B-3B2A-79DB-7DDE-9694829C23D0}"/>
                </a:ext>
              </a:extLst>
            </p:cNvPr>
            <p:cNvSpPr/>
            <p:nvPr/>
          </p:nvSpPr>
          <p:spPr>
            <a:xfrm rot="1906510" flipH="1">
              <a:off x="15167976" y="2603232"/>
              <a:ext cx="715086" cy="1063942"/>
            </a:xfrm>
            <a:custGeom>
              <a:avLst/>
              <a:gdLst/>
              <a:ahLst/>
              <a:cxnLst/>
              <a:rect l="l" t="t" r="r" b="b"/>
              <a:pathLst>
                <a:path w="715086" h="1063942">
                  <a:moveTo>
                    <a:pt x="0" y="0"/>
                  </a:moveTo>
                  <a:lnTo>
                    <a:pt x="715086" y="0"/>
                  </a:lnTo>
                  <a:lnTo>
                    <a:pt x="715086" y="1063941"/>
                  </a:lnTo>
                  <a:lnTo>
                    <a:pt x="0" y="1063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grpSp>
      <p:grpSp>
        <p:nvGrpSpPr>
          <p:cNvPr id="20" name="Nhóm 19">
            <a:extLst>
              <a:ext uri="{FF2B5EF4-FFF2-40B4-BE49-F238E27FC236}">
                <a16:creationId xmlns:a16="http://schemas.microsoft.com/office/drawing/2014/main" id="{4F15F47D-FABC-A545-DCC1-4D3ECD972E11}"/>
              </a:ext>
            </a:extLst>
          </p:cNvPr>
          <p:cNvGrpSpPr/>
          <p:nvPr/>
        </p:nvGrpSpPr>
        <p:grpSpPr>
          <a:xfrm>
            <a:off x="6769640" y="394349"/>
            <a:ext cx="2374360" cy="576223"/>
            <a:chOff x="13539280" y="292736"/>
            <a:chExt cx="4748720" cy="1152446"/>
          </a:xfrm>
        </p:grpSpPr>
        <p:sp>
          <p:nvSpPr>
            <p:cNvPr id="7" name="Freeform 7"/>
            <p:cNvSpPr/>
            <p:nvPr/>
          </p:nvSpPr>
          <p:spPr>
            <a:xfrm>
              <a:off x="13539280" y="292736"/>
              <a:ext cx="4748720" cy="115244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9" name="Hình chữ nhật 18">
              <a:extLst>
                <a:ext uri="{FF2B5EF4-FFF2-40B4-BE49-F238E27FC236}">
                  <a16:creationId xmlns:a16="http://schemas.microsoft.com/office/drawing/2014/main" id="{E583A677-A383-CED4-937F-D22D29839CE7}"/>
                </a:ext>
              </a:extLst>
            </p:cNvPr>
            <p:cNvSpPr/>
            <p:nvPr/>
          </p:nvSpPr>
          <p:spPr>
            <a:xfrm>
              <a:off x="14478000" y="407528"/>
              <a:ext cx="3221908" cy="968984"/>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Uống từng ngụm nước nhỏ</a:t>
              </a:r>
            </a:p>
          </p:txBody>
        </p:sp>
      </p:grpSp>
      <p:grpSp>
        <p:nvGrpSpPr>
          <p:cNvPr id="21" name="Nhóm 20">
            <a:extLst>
              <a:ext uri="{FF2B5EF4-FFF2-40B4-BE49-F238E27FC236}">
                <a16:creationId xmlns:a16="http://schemas.microsoft.com/office/drawing/2014/main" id="{06499139-6111-7C47-BB3A-C14C9860D889}"/>
              </a:ext>
            </a:extLst>
          </p:cNvPr>
          <p:cNvGrpSpPr/>
          <p:nvPr/>
        </p:nvGrpSpPr>
        <p:grpSpPr>
          <a:xfrm>
            <a:off x="6769640" y="1059267"/>
            <a:ext cx="2374360" cy="393568"/>
            <a:chOff x="13539280" y="301241"/>
            <a:chExt cx="4748720" cy="787136"/>
          </a:xfrm>
        </p:grpSpPr>
        <p:sp>
          <p:nvSpPr>
            <p:cNvPr id="22" name="Freeform 7">
              <a:extLst>
                <a:ext uri="{FF2B5EF4-FFF2-40B4-BE49-F238E27FC236}">
                  <a16:creationId xmlns:a16="http://schemas.microsoft.com/office/drawing/2014/main" id="{A4B76729-60FB-3B33-F347-D76370ABC8BD}"/>
                </a:ext>
              </a:extLst>
            </p:cNvPr>
            <p:cNvSpPr/>
            <p:nvPr/>
          </p:nvSpPr>
          <p:spPr>
            <a:xfrm>
              <a:off x="13539280" y="301241"/>
              <a:ext cx="4748720" cy="78713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23" name="Hình chữ nhật 22">
              <a:extLst>
                <a:ext uri="{FF2B5EF4-FFF2-40B4-BE49-F238E27FC236}">
                  <a16:creationId xmlns:a16="http://schemas.microsoft.com/office/drawing/2014/main" id="{63F75D9C-A207-3535-7837-946105B8F861}"/>
                </a:ext>
              </a:extLst>
            </p:cNvPr>
            <p:cNvSpPr/>
            <p:nvPr/>
          </p:nvSpPr>
          <p:spPr>
            <a:xfrm>
              <a:off x="14478000" y="407529"/>
              <a:ext cx="3221908" cy="530658"/>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Hít thở sâu</a:t>
              </a:r>
            </a:p>
          </p:txBody>
        </p:sp>
      </p:grpSp>
      <p:grpSp>
        <p:nvGrpSpPr>
          <p:cNvPr id="24" name="Nhóm 23">
            <a:extLst>
              <a:ext uri="{FF2B5EF4-FFF2-40B4-BE49-F238E27FC236}">
                <a16:creationId xmlns:a16="http://schemas.microsoft.com/office/drawing/2014/main" id="{292DD1D3-3E84-578E-597D-9E5998E411D3}"/>
              </a:ext>
            </a:extLst>
          </p:cNvPr>
          <p:cNvGrpSpPr/>
          <p:nvPr/>
        </p:nvGrpSpPr>
        <p:grpSpPr>
          <a:xfrm>
            <a:off x="6783291" y="1568002"/>
            <a:ext cx="2374360" cy="393568"/>
            <a:chOff x="13539280" y="301241"/>
            <a:chExt cx="4748720" cy="787136"/>
          </a:xfrm>
        </p:grpSpPr>
        <p:sp>
          <p:nvSpPr>
            <p:cNvPr id="25" name="Freeform 7">
              <a:extLst>
                <a:ext uri="{FF2B5EF4-FFF2-40B4-BE49-F238E27FC236}">
                  <a16:creationId xmlns:a16="http://schemas.microsoft.com/office/drawing/2014/main" id="{BB9C0D1E-2420-06A3-68C0-43905BCC8FDF}"/>
                </a:ext>
              </a:extLst>
            </p:cNvPr>
            <p:cNvSpPr/>
            <p:nvPr/>
          </p:nvSpPr>
          <p:spPr>
            <a:xfrm>
              <a:off x="13539280" y="301241"/>
              <a:ext cx="4748720" cy="787136"/>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26" name="Hình chữ nhật 25">
              <a:extLst>
                <a:ext uri="{FF2B5EF4-FFF2-40B4-BE49-F238E27FC236}">
                  <a16:creationId xmlns:a16="http://schemas.microsoft.com/office/drawing/2014/main" id="{4DEAE4A0-7497-80C2-533E-DEEB00DCDD8F}"/>
                </a:ext>
              </a:extLst>
            </p:cNvPr>
            <p:cNvSpPr/>
            <p:nvPr/>
          </p:nvSpPr>
          <p:spPr>
            <a:xfrm>
              <a:off x="14478000" y="407529"/>
              <a:ext cx="3221908" cy="530658"/>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Đi dạo</a:t>
              </a:r>
            </a:p>
          </p:txBody>
        </p:sp>
      </p:grpSp>
      <p:grpSp>
        <p:nvGrpSpPr>
          <p:cNvPr id="27" name="Nhóm 26">
            <a:extLst>
              <a:ext uri="{FF2B5EF4-FFF2-40B4-BE49-F238E27FC236}">
                <a16:creationId xmlns:a16="http://schemas.microsoft.com/office/drawing/2014/main" id="{D7B9BEEF-B816-0B03-B5AC-62778E190229}"/>
              </a:ext>
            </a:extLst>
          </p:cNvPr>
          <p:cNvGrpSpPr/>
          <p:nvPr/>
        </p:nvGrpSpPr>
        <p:grpSpPr>
          <a:xfrm>
            <a:off x="6769640" y="2036011"/>
            <a:ext cx="2374360" cy="537636"/>
            <a:chOff x="13539280" y="301241"/>
            <a:chExt cx="4748720" cy="1075272"/>
          </a:xfrm>
        </p:grpSpPr>
        <p:sp>
          <p:nvSpPr>
            <p:cNvPr id="28" name="Freeform 7">
              <a:extLst>
                <a:ext uri="{FF2B5EF4-FFF2-40B4-BE49-F238E27FC236}">
                  <a16:creationId xmlns:a16="http://schemas.microsoft.com/office/drawing/2014/main" id="{B65A1628-08AA-6891-A882-2EA1C202771E}"/>
                </a:ext>
              </a:extLst>
            </p:cNvPr>
            <p:cNvSpPr/>
            <p:nvPr/>
          </p:nvSpPr>
          <p:spPr>
            <a:xfrm>
              <a:off x="13539280" y="301241"/>
              <a:ext cx="4748720" cy="1075142"/>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29" name="Hình chữ nhật 28">
              <a:extLst>
                <a:ext uri="{FF2B5EF4-FFF2-40B4-BE49-F238E27FC236}">
                  <a16:creationId xmlns:a16="http://schemas.microsoft.com/office/drawing/2014/main" id="{9615E75A-1D7C-80D8-64FC-7842A6BB42EA}"/>
                </a:ext>
              </a:extLst>
            </p:cNvPr>
            <p:cNvSpPr/>
            <p:nvPr/>
          </p:nvSpPr>
          <p:spPr>
            <a:xfrm>
              <a:off x="14097000" y="407529"/>
              <a:ext cx="3602908" cy="968984"/>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Viết ra những suy nghĩ của mình</a:t>
              </a:r>
            </a:p>
          </p:txBody>
        </p:sp>
      </p:grpSp>
      <p:grpSp>
        <p:nvGrpSpPr>
          <p:cNvPr id="33" name="Nhóm 32">
            <a:extLst>
              <a:ext uri="{FF2B5EF4-FFF2-40B4-BE49-F238E27FC236}">
                <a16:creationId xmlns:a16="http://schemas.microsoft.com/office/drawing/2014/main" id="{CB3DEEE9-A56C-94E8-D500-C56908FE5D8D}"/>
              </a:ext>
            </a:extLst>
          </p:cNvPr>
          <p:cNvGrpSpPr/>
          <p:nvPr/>
        </p:nvGrpSpPr>
        <p:grpSpPr>
          <a:xfrm>
            <a:off x="4853289" y="3378788"/>
            <a:ext cx="2004278" cy="874040"/>
            <a:chOff x="9706577" y="6072360"/>
            <a:chExt cx="4008556" cy="1748079"/>
          </a:xfrm>
        </p:grpSpPr>
        <p:sp>
          <p:nvSpPr>
            <p:cNvPr id="4" name="Freeform 4"/>
            <p:cNvSpPr/>
            <p:nvPr/>
          </p:nvSpPr>
          <p:spPr>
            <a:xfrm>
              <a:off x="9706577" y="6072360"/>
              <a:ext cx="715086" cy="1063942"/>
            </a:xfrm>
            <a:custGeom>
              <a:avLst/>
              <a:gdLst/>
              <a:ahLst/>
              <a:cxnLst/>
              <a:rect l="l" t="t" r="r" b="b"/>
              <a:pathLst>
                <a:path w="715086" h="1063942">
                  <a:moveTo>
                    <a:pt x="0" y="0"/>
                  </a:moveTo>
                  <a:lnTo>
                    <a:pt x="715087" y="0"/>
                  </a:lnTo>
                  <a:lnTo>
                    <a:pt x="715087" y="1063941"/>
                  </a:lnTo>
                  <a:lnTo>
                    <a:pt x="0" y="10639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30" name="Hình chữ nhật 29">
              <a:extLst>
                <a:ext uri="{FF2B5EF4-FFF2-40B4-BE49-F238E27FC236}">
                  <a16:creationId xmlns:a16="http://schemas.microsoft.com/office/drawing/2014/main" id="{9F41779E-9150-1FDF-E6B5-A9E0D55AB4BC}"/>
                </a:ext>
              </a:extLst>
            </p:cNvPr>
            <p:cNvSpPr/>
            <p:nvPr/>
          </p:nvSpPr>
          <p:spPr>
            <a:xfrm>
              <a:off x="10405111" y="6427536"/>
              <a:ext cx="2438490" cy="830996"/>
            </a:xfrm>
            <a:prstGeom prst="rect">
              <a:avLst/>
            </a:prstGeom>
            <a:noFill/>
          </p:spPr>
          <p:txBody>
            <a:bodyPr wrap="none" lIns="45720" tIns="22860" rIns="45720" bIns="22860">
              <a:spAutoFit/>
            </a:bodyPr>
            <a:lstStyle/>
            <a:p>
              <a:pPr algn="ctr" defTabSz="457200"/>
              <a:r>
                <a:rPr lang="vi-VN" sz="2400" b="1">
                  <a:ln w="0"/>
                  <a:solidFill>
                    <a:srgbClr val="00844D"/>
                  </a:solidFill>
                  <a:latin typeface="Arial" panose="020B0604020202020204" pitchFamily="34" charset="0"/>
                </a:rPr>
                <a:t>Quá vui</a:t>
              </a:r>
            </a:p>
          </p:txBody>
        </p:sp>
        <p:sp>
          <p:nvSpPr>
            <p:cNvPr id="31" name="Freeform 6">
              <a:extLst>
                <a:ext uri="{FF2B5EF4-FFF2-40B4-BE49-F238E27FC236}">
                  <a16:creationId xmlns:a16="http://schemas.microsoft.com/office/drawing/2014/main" id="{37BB6ADB-E2B6-A6D1-32BB-F695CB3F60F9}"/>
                </a:ext>
              </a:extLst>
            </p:cNvPr>
            <p:cNvSpPr/>
            <p:nvPr/>
          </p:nvSpPr>
          <p:spPr>
            <a:xfrm flipV="1">
              <a:off x="9904273" y="7221450"/>
              <a:ext cx="3581400" cy="10427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32" name="Freeform 4">
              <a:extLst>
                <a:ext uri="{FF2B5EF4-FFF2-40B4-BE49-F238E27FC236}">
                  <a16:creationId xmlns:a16="http://schemas.microsoft.com/office/drawing/2014/main" id="{5FC4778A-F02F-5008-D5BF-85427A58D6CD}"/>
                </a:ext>
              </a:extLst>
            </p:cNvPr>
            <p:cNvSpPr/>
            <p:nvPr/>
          </p:nvSpPr>
          <p:spPr>
            <a:xfrm rot="1768663" flipH="1">
              <a:off x="13000047" y="6756497"/>
              <a:ext cx="715086" cy="1063942"/>
            </a:xfrm>
            <a:custGeom>
              <a:avLst/>
              <a:gdLst/>
              <a:ahLst/>
              <a:cxnLst/>
              <a:rect l="l" t="t" r="r" b="b"/>
              <a:pathLst>
                <a:path w="715086" h="1063942">
                  <a:moveTo>
                    <a:pt x="0" y="0"/>
                  </a:moveTo>
                  <a:lnTo>
                    <a:pt x="715087" y="0"/>
                  </a:lnTo>
                  <a:lnTo>
                    <a:pt x="715087" y="1063941"/>
                  </a:lnTo>
                  <a:lnTo>
                    <a:pt x="0" y="10639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grpSp>
      <p:grpSp>
        <p:nvGrpSpPr>
          <p:cNvPr id="35" name="Nhóm 34">
            <a:extLst>
              <a:ext uri="{FF2B5EF4-FFF2-40B4-BE49-F238E27FC236}">
                <a16:creationId xmlns:a16="http://schemas.microsoft.com/office/drawing/2014/main" id="{21BA6979-599E-2B68-6041-3B693403BF60}"/>
              </a:ext>
            </a:extLst>
          </p:cNvPr>
          <p:cNvGrpSpPr/>
          <p:nvPr/>
        </p:nvGrpSpPr>
        <p:grpSpPr>
          <a:xfrm>
            <a:off x="6769640" y="3095174"/>
            <a:ext cx="2374360" cy="573224"/>
            <a:chOff x="13539280" y="6103904"/>
            <a:chExt cx="4748720" cy="1146447"/>
          </a:xfrm>
        </p:grpSpPr>
        <p:sp>
          <p:nvSpPr>
            <p:cNvPr id="9" name="Freeform 9"/>
            <p:cNvSpPr/>
            <p:nvPr/>
          </p:nvSpPr>
          <p:spPr>
            <a:xfrm>
              <a:off x="13539280" y="6103904"/>
              <a:ext cx="4748720" cy="1143533"/>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34" name="Hình chữ nhật 33">
              <a:extLst>
                <a:ext uri="{FF2B5EF4-FFF2-40B4-BE49-F238E27FC236}">
                  <a16:creationId xmlns:a16="http://schemas.microsoft.com/office/drawing/2014/main" id="{9F7FBEB1-77A7-4491-3434-ED5056A28523}"/>
                </a:ext>
              </a:extLst>
            </p:cNvPr>
            <p:cNvSpPr/>
            <p:nvPr/>
          </p:nvSpPr>
          <p:spPr>
            <a:xfrm>
              <a:off x="14163770" y="6281368"/>
              <a:ext cx="3602908" cy="968983"/>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Lưu ý đến lời nói, ngôn từ</a:t>
              </a:r>
            </a:p>
          </p:txBody>
        </p:sp>
      </p:grpSp>
      <p:grpSp>
        <p:nvGrpSpPr>
          <p:cNvPr id="36" name="Nhóm 35">
            <a:extLst>
              <a:ext uri="{FF2B5EF4-FFF2-40B4-BE49-F238E27FC236}">
                <a16:creationId xmlns:a16="http://schemas.microsoft.com/office/drawing/2014/main" id="{64363546-E497-786B-00B8-DFF3E6F45E8E}"/>
              </a:ext>
            </a:extLst>
          </p:cNvPr>
          <p:cNvGrpSpPr/>
          <p:nvPr/>
        </p:nvGrpSpPr>
        <p:grpSpPr>
          <a:xfrm>
            <a:off x="6795432" y="3771512"/>
            <a:ext cx="2374360" cy="562125"/>
            <a:chOff x="13539280" y="5966326"/>
            <a:chExt cx="4748720" cy="1124250"/>
          </a:xfrm>
        </p:grpSpPr>
        <p:sp>
          <p:nvSpPr>
            <p:cNvPr id="37" name="Freeform 9">
              <a:extLst>
                <a:ext uri="{FF2B5EF4-FFF2-40B4-BE49-F238E27FC236}">
                  <a16:creationId xmlns:a16="http://schemas.microsoft.com/office/drawing/2014/main" id="{491B55B1-AA28-396A-937A-874DDDE9D84B}"/>
                </a:ext>
              </a:extLst>
            </p:cNvPr>
            <p:cNvSpPr/>
            <p:nvPr/>
          </p:nvSpPr>
          <p:spPr>
            <a:xfrm>
              <a:off x="13539280" y="5966326"/>
              <a:ext cx="4748720" cy="1106452"/>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38" name="Hình chữ nhật 37">
              <a:extLst>
                <a:ext uri="{FF2B5EF4-FFF2-40B4-BE49-F238E27FC236}">
                  <a16:creationId xmlns:a16="http://schemas.microsoft.com/office/drawing/2014/main" id="{1337E6C3-47FB-DD32-74D5-E979D55C5D60}"/>
                </a:ext>
              </a:extLst>
            </p:cNvPr>
            <p:cNvSpPr/>
            <p:nvPr/>
          </p:nvSpPr>
          <p:spPr>
            <a:xfrm>
              <a:off x="14163770" y="6121592"/>
              <a:ext cx="3602908" cy="968984"/>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Kiểm soát hành động</a:t>
              </a:r>
            </a:p>
          </p:txBody>
        </p:sp>
      </p:grpSp>
      <p:grpSp>
        <p:nvGrpSpPr>
          <p:cNvPr id="42" name="Nhóm 41">
            <a:extLst>
              <a:ext uri="{FF2B5EF4-FFF2-40B4-BE49-F238E27FC236}">
                <a16:creationId xmlns:a16="http://schemas.microsoft.com/office/drawing/2014/main" id="{9ADFC16B-316B-AFEE-9CC0-CCD222DA39F7}"/>
              </a:ext>
            </a:extLst>
          </p:cNvPr>
          <p:cNvGrpSpPr/>
          <p:nvPr/>
        </p:nvGrpSpPr>
        <p:grpSpPr>
          <a:xfrm>
            <a:off x="2506912" y="3413018"/>
            <a:ext cx="1746449" cy="854008"/>
            <a:chOff x="4748720" y="5748019"/>
            <a:chExt cx="3492897" cy="1708015"/>
          </a:xfrm>
        </p:grpSpPr>
        <p:sp>
          <p:nvSpPr>
            <p:cNvPr id="3" name="Freeform 3"/>
            <p:cNvSpPr/>
            <p:nvPr/>
          </p:nvSpPr>
          <p:spPr>
            <a:xfrm>
              <a:off x="4748720" y="5748019"/>
              <a:ext cx="715086" cy="1063942"/>
            </a:xfrm>
            <a:custGeom>
              <a:avLst/>
              <a:gdLst/>
              <a:ahLst/>
              <a:cxnLst/>
              <a:rect l="l" t="t" r="r" b="b"/>
              <a:pathLst>
                <a:path w="715086" h="1063942">
                  <a:moveTo>
                    <a:pt x="0" y="0"/>
                  </a:moveTo>
                  <a:lnTo>
                    <a:pt x="715087" y="0"/>
                  </a:lnTo>
                  <a:lnTo>
                    <a:pt x="715087" y="1063942"/>
                  </a:lnTo>
                  <a:lnTo>
                    <a:pt x="0" y="10639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39" name="Hình chữ nhật 38">
              <a:extLst>
                <a:ext uri="{FF2B5EF4-FFF2-40B4-BE49-F238E27FC236}">
                  <a16:creationId xmlns:a16="http://schemas.microsoft.com/office/drawing/2014/main" id="{FB933903-6B0D-87F3-826D-7C222005BCFA}"/>
                </a:ext>
              </a:extLst>
            </p:cNvPr>
            <p:cNvSpPr/>
            <p:nvPr/>
          </p:nvSpPr>
          <p:spPr>
            <a:xfrm>
              <a:off x="5567700" y="6022079"/>
              <a:ext cx="2092239" cy="830996"/>
            </a:xfrm>
            <a:prstGeom prst="rect">
              <a:avLst/>
            </a:prstGeom>
            <a:noFill/>
          </p:spPr>
          <p:txBody>
            <a:bodyPr wrap="none" lIns="45720" tIns="22860" rIns="45720" bIns="22860">
              <a:spAutoFit/>
            </a:bodyPr>
            <a:lstStyle/>
            <a:p>
              <a:pPr algn="ctr" defTabSz="457200"/>
              <a:r>
                <a:rPr lang="vi-VN" sz="2400" b="1">
                  <a:ln w="0"/>
                  <a:solidFill>
                    <a:srgbClr val="2C0084"/>
                  </a:solidFill>
                  <a:latin typeface="Arial" panose="020B0604020202020204" pitchFamily="34" charset="0"/>
                </a:rPr>
                <a:t>Sợ hãi</a:t>
              </a:r>
            </a:p>
          </p:txBody>
        </p:sp>
        <p:sp>
          <p:nvSpPr>
            <p:cNvPr id="40" name="Freeform 6">
              <a:extLst>
                <a:ext uri="{FF2B5EF4-FFF2-40B4-BE49-F238E27FC236}">
                  <a16:creationId xmlns:a16="http://schemas.microsoft.com/office/drawing/2014/main" id="{62B0F0D4-7A11-0F91-5098-B3FB1A2D142B}"/>
                </a:ext>
              </a:extLst>
            </p:cNvPr>
            <p:cNvSpPr/>
            <p:nvPr/>
          </p:nvSpPr>
          <p:spPr>
            <a:xfrm flipV="1">
              <a:off x="5094525" y="6811961"/>
              <a:ext cx="2943334" cy="112102"/>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1" name="Freeform 3">
              <a:extLst>
                <a:ext uri="{FF2B5EF4-FFF2-40B4-BE49-F238E27FC236}">
                  <a16:creationId xmlns:a16="http://schemas.microsoft.com/office/drawing/2014/main" id="{1307A89A-C7ED-EA98-ECC4-671F9BC3BD81}"/>
                </a:ext>
              </a:extLst>
            </p:cNvPr>
            <p:cNvSpPr/>
            <p:nvPr/>
          </p:nvSpPr>
          <p:spPr>
            <a:xfrm rot="2605576" flipH="1">
              <a:off x="7526531" y="6392092"/>
              <a:ext cx="715086" cy="1063942"/>
            </a:xfrm>
            <a:custGeom>
              <a:avLst/>
              <a:gdLst/>
              <a:ahLst/>
              <a:cxnLst/>
              <a:rect l="l" t="t" r="r" b="b"/>
              <a:pathLst>
                <a:path w="715086" h="1063942">
                  <a:moveTo>
                    <a:pt x="0" y="0"/>
                  </a:moveTo>
                  <a:lnTo>
                    <a:pt x="715087" y="0"/>
                  </a:lnTo>
                  <a:lnTo>
                    <a:pt x="715087" y="1063942"/>
                  </a:lnTo>
                  <a:lnTo>
                    <a:pt x="0" y="10639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grpSp>
      <p:grpSp>
        <p:nvGrpSpPr>
          <p:cNvPr id="44" name="Nhóm 43">
            <a:extLst>
              <a:ext uri="{FF2B5EF4-FFF2-40B4-BE49-F238E27FC236}">
                <a16:creationId xmlns:a16="http://schemas.microsoft.com/office/drawing/2014/main" id="{514826D1-A26E-B187-9111-4AF2F0D8247E}"/>
              </a:ext>
            </a:extLst>
          </p:cNvPr>
          <p:cNvGrpSpPr/>
          <p:nvPr/>
        </p:nvGrpSpPr>
        <p:grpSpPr>
          <a:xfrm>
            <a:off x="76106" y="4540030"/>
            <a:ext cx="2374360" cy="553226"/>
            <a:chOff x="152211" y="6454649"/>
            <a:chExt cx="4748720" cy="1106452"/>
          </a:xfrm>
        </p:grpSpPr>
        <p:sp>
          <p:nvSpPr>
            <p:cNvPr id="10" name="Freeform 10"/>
            <p:cNvSpPr/>
            <p:nvPr/>
          </p:nvSpPr>
          <p:spPr>
            <a:xfrm>
              <a:off x="152211" y="6454649"/>
              <a:ext cx="4748720" cy="1106452"/>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43" name="Hình chữ nhật 42">
              <a:extLst>
                <a:ext uri="{FF2B5EF4-FFF2-40B4-BE49-F238E27FC236}">
                  <a16:creationId xmlns:a16="http://schemas.microsoft.com/office/drawing/2014/main" id="{8F16A4DF-0B0A-2C0A-F4AA-7664D24CC34E}"/>
                </a:ext>
              </a:extLst>
            </p:cNvPr>
            <p:cNvSpPr/>
            <p:nvPr/>
          </p:nvSpPr>
          <p:spPr>
            <a:xfrm>
              <a:off x="788767" y="6554147"/>
              <a:ext cx="3602908" cy="968984"/>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Dành thời gian nghỉ ngơi</a:t>
              </a:r>
            </a:p>
          </p:txBody>
        </p:sp>
      </p:grpSp>
      <p:grpSp>
        <p:nvGrpSpPr>
          <p:cNvPr id="45" name="Nhóm 44">
            <a:extLst>
              <a:ext uri="{FF2B5EF4-FFF2-40B4-BE49-F238E27FC236}">
                <a16:creationId xmlns:a16="http://schemas.microsoft.com/office/drawing/2014/main" id="{47692E76-343B-3C73-C382-18C88BB4AFC4}"/>
              </a:ext>
            </a:extLst>
          </p:cNvPr>
          <p:cNvGrpSpPr/>
          <p:nvPr/>
        </p:nvGrpSpPr>
        <p:grpSpPr>
          <a:xfrm>
            <a:off x="0" y="3463264"/>
            <a:ext cx="2374360" cy="415647"/>
            <a:chOff x="152211" y="6399656"/>
            <a:chExt cx="4748720" cy="831294"/>
          </a:xfrm>
        </p:grpSpPr>
        <p:sp>
          <p:nvSpPr>
            <p:cNvPr id="46" name="Freeform 10">
              <a:extLst>
                <a:ext uri="{FF2B5EF4-FFF2-40B4-BE49-F238E27FC236}">
                  <a16:creationId xmlns:a16="http://schemas.microsoft.com/office/drawing/2014/main" id="{68CCBD35-586F-9C0D-2597-24A5BA1BB52B}"/>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47" name="Hình chữ nhật 46">
              <a:extLst>
                <a:ext uri="{FF2B5EF4-FFF2-40B4-BE49-F238E27FC236}">
                  <a16:creationId xmlns:a16="http://schemas.microsoft.com/office/drawing/2014/main" id="{8EBA7841-D249-B0A0-FEB8-C2F649ECD61E}"/>
                </a:ext>
              </a:extLst>
            </p:cNvPr>
            <p:cNvSpPr/>
            <p:nvPr/>
          </p:nvSpPr>
          <p:spPr>
            <a:xfrm>
              <a:off x="788767" y="6554146"/>
              <a:ext cx="3602908" cy="530658"/>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Đối mặt với nỗi sợ</a:t>
              </a:r>
            </a:p>
          </p:txBody>
        </p:sp>
      </p:grpSp>
      <p:grpSp>
        <p:nvGrpSpPr>
          <p:cNvPr id="48" name="Nhóm 47">
            <a:extLst>
              <a:ext uri="{FF2B5EF4-FFF2-40B4-BE49-F238E27FC236}">
                <a16:creationId xmlns:a16="http://schemas.microsoft.com/office/drawing/2014/main" id="{7BF6C3EF-EACF-56F1-482F-CFBB6CD854D5}"/>
              </a:ext>
            </a:extLst>
          </p:cNvPr>
          <p:cNvGrpSpPr/>
          <p:nvPr/>
        </p:nvGrpSpPr>
        <p:grpSpPr>
          <a:xfrm>
            <a:off x="51125" y="2580941"/>
            <a:ext cx="2374360" cy="832077"/>
            <a:chOff x="152211" y="6399656"/>
            <a:chExt cx="4748720" cy="831294"/>
          </a:xfrm>
        </p:grpSpPr>
        <p:sp>
          <p:nvSpPr>
            <p:cNvPr id="49" name="Freeform 10">
              <a:extLst>
                <a:ext uri="{FF2B5EF4-FFF2-40B4-BE49-F238E27FC236}">
                  <a16:creationId xmlns:a16="http://schemas.microsoft.com/office/drawing/2014/main" id="{4D5A326C-509D-7759-E32E-2B5AC4A927F7}"/>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50" name="Hình chữ nhật 49">
              <a:extLst>
                <a:ext uri="{FF2B5EF4-FFF2-40B4-BE49-F238E27FC236}">
                  <a16:creationId xmlns:a16="http://schemas.microsoft.com/office/drawing/2014/main" id="{1EDCC705-ACB0-5A1A-ACDB-67709E21C3B9}"/>
                </a:ext>
              </a:extLst>
            </p:cNvPr>
            <p:cNvSpPr/>
            <p:nvPr/>
          </p:nvSpPr>
          <p:spPr>
            <a:xfrm>
              <a:off x="814319" y="6480549"/>
              <a:ext cx="3602908" cy="702992"/>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Tưởng tượng điều tệ nhất có thể xảy ra và tìm giải pháp</a:t>
              </a:r>
            </a:p>
          </p:txBody>
        </p:sp>
      </p:grpSp>
      <p:grpSp>
        <p:nvGrpSpPr>
          <p:cNvPr id="51" name="Nhóm 50">
            <a:extLst>
              <a:ext uri="{FF2B5EF4-FFF2-40B4-BE49-F238E27FC236}">
                <a16:creationId xmlns:a16="http://schemas.microsoft.com/office/drawing/2014/main" id="{B904DBAC-0BA1-1FCD-9517-5DC422EC2605}"/>
              </a:ext>
            </a:extLst>
          </p:cNvPr>
          <p:cNvGrpSpPr/>
          <p:nvPr/>
        </p:nvGrpSpPr>
        <p:grpSpPr>
          <a:xfrm>
            <a:off x="52596" y="3929153"/>
            <a:ext cx="2374360" cy="560689"/>
            <a:chOff x="152211" y="6399656"/>
            <a:chExt cx="4748720" cy="855172"/>
          </a:xfrm>
        </p:grpSpPr>
        <p:sp>
          <p:nvSpPr>
            <p:cNvPr id="52" name="Freeform 10">
              <a:extLst>
                <a:ext uri="{FF2B5EF4-FFF2-40B4-BE49-F238E27FC236}">
                  <a16:creationId xmlns:a16="http://schemas.microsoft.com/office/drawing/2014/main" id="{C38811CE-5244-8B92-3A06-A93C757BA748}"/>
                </a:ext>
              </a:extLst>
            </p:cNvPr>
            <p:cNvSpPr/>
            <p:nvPr/>
          </p:nvSpPr>
          <p:spPr>
            <a:xfrm>
              <a:off x="152211" y="6399656"/>
              <a:ext cx="4748720" cy="831294"/>
            </a:xfrm>
            <a:custGeom>
              <a:avLst/>
              <a:gdLst/>
              <a:ahLst/>
              <a:cxnLst/>
              <a:rect l="l" t="t" r="r" b="b"/>
              <a:pathLst>
                <a:path w="4748720" h="1106452">
                  <a:moveTo>
                    <a:pt x="0" y="0"/>
                  </a:moveTo>
                  <a:lnTo>
                    <a:pt x="4748720" y="0"/>
                  </a:lnTo>
                  <a:lnTo>
                    <a:pt x="4748720" y="1106451"/>
                  </a:lnTo>
                  <a:lnTo>
                    <a:pt x="0" y="11064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53" name="Hình chữ nhật 52">
              <a:extLst>
                <a:ext uri="{FF2B5EF4-FFF2-40B4-BE49-F238E27FC236}">
                  <a16:creationId xmlns:a16="http://schemas.microsoft.com/office/drawing/2014/main" id="{63A1DE2B-D6E3-FE41-A99E-93A137C893DD}"/>
                </a:ext>
              </a:extLst>
            </p:cNvPr>
            <p:cNvSpPr/>
            <p:nvPr/>
          </p:nvSpPr>
          <p:spPr>
            <a:xfrm>
              <a:off x="788767" y="6515874"/>
              <a:ext cx="3602908" cy="738954"/>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Thả lỏng người, hít thở sâu</a:t>
              </a:r>
            </a:p>
          </p:txBody>
        </p:sp>
      </p:grpSp>
      <p:grpSp>
        <p:nvGrpSpPr>
          <p:cNvPr id="58" name="Nhóm 57">
            <a:extLst>
              <a:ext uri="{FF2B5EF4-FFF2-40B4-BE49-F238E27FC236}">
                <a16:creationId xmlns:a16="http://schemas.microsoft.com/office/drawing/2014/main" id="{57BC3F76-4831-AB50-C2A8-ED045715F5B0}"/>
              </a:ext>
            </a:extLst>
          </p:cNvPr>
          <p:cNvGrpSpPr/>
          <p:nvPr/>
        </p:nvGrpSpPr>
        <p:grpSpPr>
          <a:xfrm>
            <a:off x="2460766" y="856155"/>
            <a:ext cx="1942316" cy="857435"/>
            <a:chOff x="4276041" y="1804051"/>
            <a:chExt cx="3884631" cy="1714870"/>
          </a:xfrm>
        </p:grpSpPr>
        <p:sp>
          <p:nvSpPr>
            <p:cNvPr id="6" name="Freeform 6"/>
            <p:cNvSpPr/>
            <p:nvPr/>
          </p:nvSpPr>
          <p:spPr>
            <a:xfrm>
              <a:off x="4276041" y="1804051"/>
              <a:ext cx="715086" cy="1063942"/>
            </a:xfrm>
            <a:custGeom>
              <a:avLst/>
              <a:gdLst/>
              <a:ahLst/>
              <a:cxnLst/>
              <a:rect l="l" t="t" r="r" b="b"/>
              <a:pathLst>
                <a:path w="715086" h="1063942">
                  <a:moveTo>
                    <a:pt x="0" y="0"/>
                  </a:moveTo>
                  <a:lnTo>
                    <a:pt x="715086" y="0"/>
                  </a:lnTo>
                  <a:lnTo>
                    <a:pt x="715086" y="1063942"/>
                  </a:lnTo>
                  <a:lnTo>
                    <a:pt x="0" y="10639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55" name="Hình chữ nhật 54">
              <a:extLst>
                <a:ext uri="{FF2B5EF4-FFF2-40B4-BE49-F238E27FC236}">
                  <a16:creationId xmlns:a16="http://schemas.microsoft.com/office/drawing/2014/main" id="{6C48627A-3996-E20D-20F0-9E00736228E8}"/>
                </a:ext>
              </a:extLst>
            </p:cNvPr>
            <p:cNvSpPr/>
            <p:nvPr/>
          </p:nvSpPr>
          <p:spPr>
            <a:xfrm>
              <a:off x="4879757" y="2133989"/>
              <a:ext cx="2781529" cy="830996"/>
            </a:xfrm>
            <a:prstGeom prst="rect">
              <a:avLst/>
            </a:prstGeom>
            <a:noFill/>
          </p:spPr>
          <p:txBody>
            <a:bodyPr wrap="none" lIns="45720" tIns="22860" rIns="45720" bIns="22860">
              <a:spAutoFit/>
            </a:bodyPr>
            <a:lstStyle/>
            <a:p>
              <a:pPr algn="ctr" defTabSz="457200"/>
              <a:r>
                <a:rPr lang="vi-VN" sz="2400" b="1">
                  <a:ln w="0"/>
                  <a:solidFill>
                    <a:srgbClr val="C84D00"/>
                  </a:solidFill>
                  <a:latin typeface="Arial" panose="020B0604020202020204" pitchFamily="34" charset="0"/>
                </a:rPr>
                <a:t>Tức giận</a:t>
              </a:r>
            </a:p>
          </p:txBody>
        </p:sp>
        <p:sp>
          <p:nvSpPr>
            <p:cNvPr id="56" name="Freeform 6">
              <a:extLst>
                <a:ext uri="{FF2B5EF4-FFF2-40B4-BE49-F238E27FC236}">
                  <a16:creationId xmlns:a16="http://schemas.microsoft.com/office/drawing/2014/main" id="{D4F60A37-3465-ABA3-58C0-41994005BD27}"/>
                </a:ext>
              </a:extLst>
            </p:cNvPr>
            <p:cNvSpPr/>
            <p:nvPr/>
          </p:nvSpPr>
          <p:spPr>
            <a:xfrm flipV="1">
              <a:off x="4788156" y="2879634"/>
              <a:ext cx="2943334" cy="112102"/>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57" name="Freeform 6">
              <a:extLst>
                <a:ext uri="{FF2B5EF4-FFF2-40B4-BE49-F238E27FC236}">
                  <a16:creationId xmlns:a16="http://schemas.microsoft.com/office/drawing/2014/main" id="{F8CA054D-E026-D89A-C86C-D8EA2429CC38}"/>
                </a:ext>
              </a:extLst>
            </p:cNvPr>
            <p:cNvSpPr/>
            <p:nvPr/>
          </p:nvSpPr>
          <p:spPr>
            <a:xfrm rot="2208400" flipH="1">
              <a:off x="7445586" y="2454979"/>
              <a:ext cx="715086" cy="1063942"/>
            </a:xfrm>
            <a:custGeom>
              <a:avLst/>
              <a:gdLst/>
              <a:ahLst/>
              <a:cxnLst/>
              <a:rect l="l" t="t" r="r" b="b"/>
              <a:pathLst>
                <a:path w="715086" h="1063942">
                  <a:moveTo>
                    <a:pt x="0" y="0"/>
                  </a:moveTo>
                  <a:lnTo>
                    <a:pt x="715086" y="0"/>
                  </a:lnTo>
                  <a:lnTo>
                    <a:pt x="715086" y="1063942"/>
                  </a:lnTo>
                  <a:lnTo>
                    <a:pt x="0" y="10639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grpSp>
      <p:grpSp>
        <p:nvGrpSpPr>
          <p:cNvPr id="60" name="Nhóm 59">
            <a:extLst>
              <a:ext uri="{FF2B5EF4-FFF2-40B4-BE49-F238E27FC236}">
                <a16:creationId xmlns:a16="http://schemas.microsoft.com/office/drawing/2014/main" id="{DD7EAA39-5395-06FD-1398-24162F5FD4A6}"/>
              </a:ext>
            </a:extLst>
          </p:cNvPr>
          <p:cNvGrpSpPr/>
          <p:nvPr/>
        </p:nvGrpSpPr>
        <p:grpSpPr>
          <a:xfrm>
            <a:off x="31825" y="2115048"/>
            <a:ext cx="2374360" cy="415647"/>
            <a:chOff x="0" y="338730"/>
            <a:chExt cx="4748720" cy="831294"/>
          </a:xfrm>
        </p:grpSpPr>
        <p:sp>
          <p:nvSpPr>
            <p:cNvPr id="11" name="Freeform 11"/>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59" name="Hình chữ nhật 58">
              <a:extLst>
                <a:ext uri="{FF2B5EF4-FFF2-40B4-BE49-F238E27FC236}">
                  <a16:creationId xmlns:a16="http://schemas.microsoft.com/office/drawing/2014/main" id="{775C79A9-821D-2F11-9D84-EC2BC4313FB0}"/>
                </a:ext>
              </a:extLst>
            </p:cNvPr>
            <p:cNvSpPr/>
            <p:nvPr/>
          </p:nvSpPr>
          <p:spPr>
            <a:xfrm>
              <a:off x="626192" y="470688"/>
              <a:ext cx="3602908" cy="530658"/>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Hít thở sâu</a:t>
              </a:r>
            </a:p>
          </p:txBody>
        </p:sp>
      </p:grpSp>
      <p:grpSp>
        <p:nvGrpSpPr>
          <p:cNvPr id="61" name="Nhóm 60">
            <a:extLst>
              <a:ext uri="{FF2B5EF4-FFF2-40B4-BE49-F238E27FC236}">
                <a16:creationId xmlns:a16="http://schemas.microsoft.com/office/drawing/2014/main" id="{C42000C0-904A-E506-FA2C-1968FE414729}"/>
              </a:ext>
            </a:extLst>
          </p:cNvPr>
          <p:cNvGrpSpPr/>
          <p:nvPr/>
        </p:nvGrpSpPr>
        <p:grpSpPr>
          <a:xfrm>
            <a:off x="48253" y="1686752"/>
            <a:ext cx="2374360" cy="378049"/>
            <a:chOff x="0" y="338730"/>
            <a:chExt cx="4748720" cy="831294"/>
          </a:xfrm>
        </p:grpSpPr>
        <p:sp>
          <p:nvSpPr>
            <p:cNvPr id="62" name="Freeform 11">
              <a:extLst>
                <a:ext uri="{FF2B5EF4-FFF2-40B4-BE49-F238E27FC236}">
                  <a16:creationId xmlns:a16="http://schemas.microsoft.com/office/drawing/2014/main" id="{0C43F3EB-CFBC-2F28-91B4-7B53307009D9}"/>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63" name="Hình chữ nhật 62">
              <a:extLst>
                <a:ext uri="{FF2B5EF4-FFF2-40B4-BE49-F238E27FC236}">
                  <a16:creationId xmlns:a16="http://schemas.microsoft.com/office/drawing/2014/main" id="{5E5133AB-34E5-4116-1B15-0863E34346B1}"/>
                </a:ext>
              </a:extLst>
            </p:cNvPr>
            <p:cNvSpPr/>
            <p:nvPr/>
          </p:nvSpPr>
          <p:spPr>
            <a:xfrm>
              <a:off x="626192" y="470689"/>
              <a:ext cx="3602908" cy="583433"/>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Uống nước</a:t>
              </a:r>
            </a:p>
          </p:txBody>
        </p:sp>
      </p:grpSp>
      <p:grpSp>
        <p:nvGrpSpPr>
          <p:cNvPr id="64" name="Nhóm 63">
            <a:extLst>
              <a:ext uri="{FF2B5EF4-FFF2-40B4-BE49-F238E27FC236}">
                <a16:creationId xmlns:a16="http://schemas.microsoft.com/office/drawing/2014/main" id="{468B0355-1A56-BC41-BB35-F42EB72BDC87}"/>
              </a:ext>
            </a:extLst>
          </p:cNvPr>
          <p:cNvGrpSpPr/>
          <p:nvPr/>
        </p:nvGrpSpPr>
        <p:grpSpPr>
          <a:xfrm>
            <a:off x="24757" y="1258457"/>
            <a:ext cx="2374360" cy="378049"/>
            <a:chOff x="0" y="338730"/>
            <a:chExt cx="4748720" cy="831294"/>
          </a:xfrm>
        </p:grpSpPr>
        <p:sp>
          <p:nvSpPr>
            <p:cNvPr id="65" name="Freeform 11">
              <a:extLst>
                <a:ext uri="{FF2B5EF4-FFF2-40B4-BE49-F238E27FC236}">
                  <a16:creationId xmlns:a16="http://schemas.microsoft.com/office/drawing/2014/main" id="{232DAF24-0A29-A750-356D-9A8A90118237}"/>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66" name="Hình chữ nhật 65">
              <a:extLst>
                <a:ext uri="{FF2B5EF4-FFF2-40B4-BE49-F238E27FC236}">
                  <a16:creationId xmlns:a16="http://schemas.microsoft.com/office/drawing/2014/main" id="{5EC30A4D-F84D-BFE8-3E8A-4B76F0A2C375}"/>
                </a:ext>
              </a:extLst>
            </p:cNvPr>
            <p:cNvSpPr/>
            <p:nvPr/>
          </p:nvSpPr>
          <p:spPr>
            <a:xfrm>
              <a:off x="626192" y="470689"/>
              <a:ext cx="3602908" cy="583433"/>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Đi dạo, vận động</a:t>
              </a:r>
            </a:p>
          </p:txBody>
        </p:sp>
      </p:grpSp>
      <p:grpSp>
        <p:nvGrpSpPr>
          <p:cNvPr id="67" name="Nhóm 66">
            <a:extLst>
              <a:ext uri="{FF2B5EF4-FFF2-40B4-BE49-F238E27FC236}">
                <a16:creationId xmlns:a16="http://schemas.microsoft.com/office/drawing/2014/main" id="{859537E0-DAE5-7E03-9408-666AE6F99DBD}"/>
              </a:ext>
            </a:extLst>
          </p:cNvPr>
          <p:cNvGrpSpPr/>
          <p:nvPr/>
        </p:nvGrpSpPr>
        <p:grpSpPr>
          <a:xfrm>
            <a:off x="24757" y="644932"/>
            <a:ext cx="2374360" cy="563278"/>
            <a:chOff x="0" y="338730"/>
            <a:chExt cx="4748720" cy="831294"/>
          </a:xfrm>
        </p:grpSpPr>
        <p:sp>
          <p:nvSpPr>
            <p:cNvPr id="68" name="Freeform 11">
              <a:extLst>
                <a:ext uri="{FF2B5EF4-FFF2-40B4-BE49-F238E27FC236}">
                  <a16:creationId xmlns:a16="http://schemas.microsoft.com/office/drawing/2014/main" id="{F55A3F00-E7B9-5527-3F0C-E3CCC384DF9F}"/>
                </a:ext>
              </a:extLst>
            </p:cNvPr>
            <p:cNvSpPr/>
            <p:nvPr/>
          </p:nvSpPr>
          <p:spPr>
            <a:xfrm>
              <a:off x="0" y="338730"/>
              <a:ext cx="4748720" cy="831294"/>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69" name="Hình chữ nhật 68">
              <a:extLst>
                <a:ext uri="{FF2B5EF4-FFF2-40B4-BE49-F238E27FC236}">
                  <a16:creationId xmlns:a16="http://schemas.microsoft.com/office/drawing/2014/main" id="{11FA17B9-C71A-055C-E3E0-B6CFC2C8CA91}"/>
                </a:ext>
              </a:extLst>
            </p:cNvPr>
            <p:cNvSpPr/>
            <p:nvPr/>
          </p:nvSpPr>
          <p:spPr>
            <a:xfrm>
              <a:off x="640328" y="453644"/>
              <a:ext cx="3602908" cy="715020"/>
            </a:xfrm>
            <a:prstGeom prst="rect">
              <a:avLst/>
            </a:prstGeom>
            <a:noFill/>
          </p:spPr>
          <p:txBody>
            <a:bodyPr wrap="square" lIns="45720" tIns="22860" rIns="45720" bIns="22860">
              <a:spAutoFit/>
            </a:bodyPr>
            <a:lstStyle/>
            <a:p>
              <a:pPr algn="ctr" defTabSz="457200">
                <a:lnSpc>
                  <a:spcPct val="89000"/>
                </a:lnSpc>
              </a:pPr>
              <a:r>
                <a:rPr lang="vi-VN" sz="1600">
                  <a:ln w="0"/>
                  <a:solidFill>
                    <a:prstClr val="white"/>
                  </a:solidFill>
                  <a:effectLst>
                    <a:outerShdw blurRad="38100" dist="19050" dir="2700000" algn="tl" rotWithShape="0">
                      <a:prstClr val="black">
                        <a:alpha val="40000"/>
                      </a:prstClr>
                    </a:outerShdw>
                  </a:effectLst>
                  <a:latin typeface="Arial" panose="020B0604020202020204" pitchFamily="34" charset="0"/>
                </a:rPr>
                <a:t>Tìm kiếm sự  hài hước, tích cực</a:t>
              </a:r>
            </a:p>
          </p:txBody>
        </p:sp>
      </p:grpSp>
      <p:grpSp>
        <p:nvGrpSpPr>
          <p:cNvPr id="70" name="Nhóm 69">
            <a:extLst>
              <a:ext uri="{FF2B5EF4-FFF2-40B4-BE49-F238E27FC236}">
                <a16:creationId xmlns:a16="http://schemas.microsoft.com/office/drawing/2014/main" id="{78399760-57F9-07ED-E41A-5A5C12153506}"/>
              </a:ext>
            </a:extLst>
          </p:cNvPr>
          <p:cNvGrpSpPr/>
          <p:nvPr/>
        </p:nvGrpSpPr>
        <p:grpSpPr>
          <a:xfrm>
            <a:off x="24757" y="50247"/>
            <a:ext cx="2374360" cy="544504"/>
            <a:chOff x="0" y="338729"/>
            <a:chExt cx="4748720" cy="1197314"/>
          </a:xfrm>
        </p:grpSpPr>
        <p:sp>
          <p:nvSpPr>
            <p:cNvPr id="71" name="Freeform 11">
              <a:extLst>
                <a:ext uri="{FF2B5EF4-FFF2-40B4-BE49-F238E27FC236}">
                  <a16:creationId xmlns:a16="http://schemas.microsoft.com/office/drawing/2014/main" id="{2F564C5B-DCB9-1DF2-68F6-1852477A6778}"/>
                </a:ext>
              </a:extLst>
            </p:cNvPr>
            <p:cNvSpPr/>
            <p:nvPr/>
          </p:nvSpPr>
          <p:spPr>
            <a:xfrm>
              <a:off x="0" y="338729"/>
              <a:ext cx="4748720" cy="1183425"/>
            </a:xfrm>
            <a:custGeom>
              <a:avLst/>
              <a:gdLst/>
              <a:ahLst/>
              <a:cxnLst/>
              <a:rect l="l" t="t" r="r" b="b"/>
              <a:pathLst>
                <a:path w="4748720" h="1106452">
                  <a:moveTo>
                    <a:pt x="0" y="0"/>
                  </a:moveTo>
                  <a:lnTo>
                    <a:pt x="4748720" y="0"/>
                  </a:lnTo>
                  <a:lnTo>
                    <a:pt x="4748720" y="1106452"/>
                  </a:lnTo>
                  <a:lnTo>
                    <a:pt x="0" y="11064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spc="-110">
                <a:solidFill>
                  <a:prstClr val="black"/>
                </a:solidFill>
                <a:latin typeface="Calibri"/>
              </a:endParaRPr>
            </a:p>
          </p:txBody>
        </p:sp>
        <p:sp>
          <p:nvSpPr>
            <p:cNvPr id="72" name="Hình chữ nhật 71">
              <a:extLst>
                <a:ext uri="{FF2B5EF4-FFF2-40B4-BE49-F238E27FC236}">
                  <a16:creationId xmlns:a16="http://schemas.microsoft.com/office/drawing/2014/main" id="{9CC2E70D-6A5B-AC9F-E540-8B70B4A80BB7}"/>
                </a:ext>
              </a:extLst>
            </p:cNvPr>
            <p:cNvSpPr/>
            <p:nvPr/>
          </p:nvSpPr>
          <p:spPr>
            <a:xfrm>
              <a:off x="626192" y="470690"/>
              <a:ext cx="3602908" cy="1065353"/>
            </a:xfrm>
            <a:prstGeom prst="rect">
              <a:avLst/>
            </a:prstGeom>
            <a:noFill/>
          </p:spPr>
          <p:txBody>
            <a:bodyPr wrap="square" lIns="45720" tIns="22860" rIns="45720" bIns="22860">
              <a:spAutoFit/>
            </a:bodyPr>
            <a:lstStyle/>
            <a:p>
              <a:pPr algn="ctr" defTabSz="457200">
                <a:lnSpc>
                  <a:spcPct val="89000"/>
                </a:lnSpc>
              </a:pPr>
              <a:r>
                <a:rPr lang="vi-VN" sz="1600" spc="-110">
                  <a:ln w="0"/>
                  <a:solidFill>
                    <a:prstClr val="white"/>
                  </a:solidFill>
                  <a:effectLst>
                    <a:outerShdw blurRad="38100" dist="19050" dir="2700000" algn="tl" rotWithShape="0">
                      <a:prstClr val="black">
                        <a:alpha val="40000"/>
                      </a:prstClr>
                    </a:outerShdw>
                  </a:effectLst>
                  <a:latin typeface="Arial" panose="020B0604020202020204" pitchFamily="34" charset="0"/>
                </a:rPr>
                <a:t>Thử thay đổi góc nhìn để tập cảm thông</a:t>
              </a:r>
            </a:p>
          </p:txBody>
        </p:sp>
      </p:grpSp>
      <p:sp>
        <p:nvSpPr>
          <p:cNvPr id="74" name="Freeform 9">
            <a:extLst>
              <a:ext uri="{FF2B5EF4-FFF2-40B4-BE49-F238E27FC236}">
                <a16:creationId xmlns:a16="http://schemas.microsoft.com/office/drawing/2014/main" id="{FD2EE68E-AD89-7EC8-DCAA-F633D0795A41}"/>
              </a:ext>
            </a:extLst>
          </p:cNvPr>
          <p:cNvSpPr/>
          <p:nvPr/>
        </p:nvSpPr>
        <p:spPr>
          <a:xfrm rot="19208641">
            <a:off x="5335375" y="1598548"/>
            <a:ext cx="582492" cy="415754"/>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endParaRPr lang="en-US" sz="900">
              <a:solidFill>
                <a:prstClr val="black"/>
              </a:solidFill>
              <a:latin typeface="Calibri"/>
            </a:endParaRPr>
          </a:p>
        </p:txBody>
      </p:sp>
      <p:sp>
        <p:nvSpPr>
          <p:cNvPr id="75" name="Freeform 9">
            <a:extLst>
              <a:ext uri="{FF2B5EF4-FFF2-40B4-BE49-F238E27FC236}">
                <a16:creationId xmlns:a16="http://schemas.microsoft.com/office/drawing/2014/main" id="{1D888B34-C864-938A-52CA-040871FE81B1}"/>
              </a:ext>
            </a:extLst>
          </p:cNvPr>
          <p:cNvSpPr/>
          <p:nvPr/>
        </p:nvSpPr>
        <p:spPr>
          <a:xfrm rot="2391359" flipH="1">
            <a:off x="3231186" y="1564354"/>
            <a:ext cx="582492" cy="415754"/>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endParaRPr lang="en-US" sz="900">
              <a:solidFill>
                <a:prstClr val="black"/>
              </a:solidFill>
              <a:latin typeface="Calibri"/>
            </a:endParaRPr>
          </a:p>
        </p:txBody>
      </p:sp>
      <p:sp>
        <p:nvSpPr>
          <p:cNvPr id="76" name="Freeform 9">
            <a:extLst>
              <a:ext uri="{FF2B5EF4-FFF2-40B4-BE49-F238E27FC236}">
                <a16:creationId xmlns:a16="http://schemas.microsoft.com/office/drawing/2014/main" id="{20E99D69-680F-95E5-BBC2-A34AF08B7F56}"/>
              </a:ext>
            </a:extLst>
          </p:cNvPr>
          <p:cNvSpPr/>
          <p:nvPr/>
        </p:nvSpPr>
        <p:spPr>
          <a:xfrm rot="1728635" flipV="1">
            <a:off x="5360143" y="3102056"/>
            <a:ext cx="582492" cy="470985"/>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endParaRPr lang="en-US" sz="900">
              <a:solidFill>
                <a:prstClr val="black"/>
              </a:solidFill>
              <a:latin typeface="Calibri"/>
            </a:endParaRPr>
          </a:p>
        </p:txBody>
      </p:sp>
      <p:sp>
        <p:nvSpPr>
          <p:cNvPr id="77" name="Freeform 9">
            <a:extLst>
              <a:ext uri="{FF2B5EF4-FFF2-40B4-BE49-F238E27FC236}">
                <a16:creationId xmlns:a16="http://schemas.microsoft.com/office/drawing/2014/main" id="{2F297275-3E7A-B49C-6869-032F8BFD2EE8}"/>
              </a:ext>
            </a:extLst>
          </p:cNvPr>
          <p:cNvSpPr/>
          <p:nvPr/>
        </p:nvSpPr>
        <p:spPr>
          <a:xfrm rot="19871365" flipH="1" flipV="1">
            <a:off x="3184202" y="3074439"/>
            <a:ext cx="582492" cy="470985"/>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endParaRPr lang="en-US" sz="900">
              <a:solidFill>
                <a:prstClr val="black"/>
              </a:solidFill>
              <a:latin typeface="Calibri"/>
            </a:endParaRPr>
          </a:p>
        </p:txBody>
      </p:sp>
      <p:sp>
        <p:nvSpPr>
          <p:cNvPr id="78" name="Freeform 2">
            <a:extLst>
              <a:ext uri="{FF2B5EF4-FFF2-40B4-BE49-F238E27FC236}">
                <a16:creationId xmlns:a16="http://schemas.microsoft.com/office/drawing/2014/main" id="{6658A62A-4446-2583-BAE8-20EA3AEB2C21}"/>
              </a:ext>
            </a:extLst>
          </p:cNvPr>
          <p:cNvSpPr/>
          <p:nvPr/>
        </p:nvSpPr>
        <p:spPr>
          <a:xfrm>
            <a:off x="5628323" y="4103761"/>
            <a:ext cx="489494" cy="872539"/>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457200"/>
            <a:endParaRPr lang="en-US" sz="900">
              <a:solidFill>
                <a:prstClr val="black"/>
              </a:solidFill>
              <a:latin typeface="Calibri"/>
            </a:endParaRPr>
          </a:p>
        </p:txBody>
      </p:sp>
      <p:sp>
        <p:nvSpPr>
          <p:cNvPr id="79" name="Freeform 3">
            <a:extLst>
              <a:ext uri="{FF2B5EF4-FFF2-40B4-BE49-F238E27FC236}">
                <a16:creationId xmlns:a16="http://schemas.microsoft.com/office/drawing/2014/main" id="{EBBAD2F7-30E8-11E2-152C-EAE6F386A9D9}"/>
              </a:ext>
            </a:extLst>
          </p:cNvPr>
          <p:cNvSpPr/>
          <p:nvPr/>
        </p:nvSpPr>
        <p:spPr>
          <a:xfrm>
            <a:off x="2980179" y="152941"/>
            <a:ext cx="762235" cy="872539"/>
          </a:xfrm>
          <a:custGeom>
            <a:avLst/>
            <a:gdLst/>
            <a:ahLst/>
            <a:cxnLst/>
            <a:rect l="l" t="t" r="r" b="b"/>
            <a:pathLst>
              <a:path w="3267837" h="4114800">
                <a:moveTo>
                  <a:pt x="0" y="0"/>
                </a:moveTo>
                <a:lnTo>
                  <a:pt x="3267836" y="0"/>
                </a:lnTo>
                <a:lnTo>
                  <a:pt x="3267836"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457200"/>
            <a:endParaRPr lang="en-US" sz="900">
              <a:solidFill>
                <a:prstClr val="black"/>
              </a:solidFill>
              <a:latin typeface="Calibri"/>
            </a:endParaRPr>
          </a:p>
        </p:txBody>
      </p:sp>
      <p:sp>
        <p:nvSpPr>
          <p:cNvPr id="80" name="Freeform 5">
            <a:extLst>
              <a:ext uri="{FF2B5EF4-FFF2-40B4-BE49-F238E27FC236}">
                <a16:creationId xmlns:a16="http://schemas.microsoft.com/office/drawing/2014/main" id="{AA8999B3-E3FE-1502-C526-3E0BDE387A7F}"/>
              </a:ext>
            </a:extLst>
          </p:cNvPr>
          <p:cNvSpPr/>
          <p:nvPr/>
        </p:nvSpPr>
        <p:spPr>
          <a:xfrm>
            <a:off x="5378789" y="107744"/>
            <a:ext cx="468698" cy="872539"/>
          </a:xfrm>
          <a:custGeom>
            <a:avLst/>
            <a:gdLst/>
            <a:ahLst/>
            <a:cxnLst/>
            <a:rect l="l" t="t" r="r" b="b"/>
            <a:pathLst>
              <a:path w="2009394" h="4114800">
                <a:moveTo>
                  <a:pt x="0" y="0"/>
                </a:moveTo>
                <a:lnTo>
                  <a:pt x="2009394" y="0"/>
                </a:lnTo>
                <a:lnTo>
                  <a:pt x="2009394"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457200"/>
            <a:endParaRPr lang="en-US" sz="900">
              <a:solidFill>
                <a:prstClr val="black"/>
              </a:solidFill>
              <a:latin typeface="Calibri"/>
            </a:endParaRPr>
          </a:p>
        </p:txBody>
      </p:sp>
      <p:sp>
        <p:nvSpPr>
          <p:cNvPr id="81" name="Freeform 6">
            <a:extLst>
              <a:ext uri="{FF2B5EF4-FFF2-40B4-BE49-F238E27FC236}">
                <a16:creationId xmlns:a16="http://schemas.microsoft.com/office/drawing/2014/main" id="{9FE11C06-AE62-4E0B-A1A1-2E401F021160}"/>
              </a:ext>
            </a:extLst>
          </p:cNvPr>
          <p:cNvSpPr/>
          <p:nvPr/>
        </p:nvSpPr>
        <p:spPr>
          <a:xfrm>
            <a:off x="3073096" y="4122377"/>
            <a:ext cx="542283" cy="872539"/>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457200"/>
            <a:endParaRPr lang="en-US" sz="900">
              <a:solidFill>
                <a:prstClr val="black"/>
              </a:solidFill>
              <a:latin typeface="Calibri"/>
            </a:endParaRPr>
          </a:p>
        </p:txBody>
      </p:sp>
      <p:grpSp>
        <p:nvGrpSpPr>
          <p:cNvPr id="82" name="Nhóm 81">
            <a:extLst>
              <a:ext uri="{FF2B5EF4-FFF2-40B4-BE49-F238E27FC236}">
                <a16:creationId xmlns:a16="http://schemas.microsoft.com/office/drawing/2014/main" id="{5238EDDD-B95D-8651-6D5E-9573033B8810}"/>
              </a:ext>
            </a:extLst>
          </p:cNvPr>
          <p:cNvGrpSpPr/>
          <p:nvPr/>
        </p:nvGrpSpPr>
        <p:grpSpPr>
          <a:xfrm>
            <a:off x="3650629" y="5345974"/>
            <a:ext cx="1446308" cy="1016095"/>
            <a:chOff x="2804476" y="2214416"/>
            <a:chExt cx="9006524" cy="5367484"/>
          </a:xfrm>
        </p:grpSpPr>
        <p:sp>
          <p:nvSpPr>
            <p:cNvPr id="83" name="Freeform 2">
              <a:extLst>
                <a:ext uri="{FF2B5EF4-FFF2-40B4-BE49-F238E27FC236}">
                  <a16:creationId xmlns:a16="http://schemas.microsoft.com/office/drawing/2014/main" id="{CE9CB755-601B-E3FD-CAE0-2BC0B612221C}"/>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defTabSz="457200"/>
              <a:endParaRPr lang="en-US" sz="900">
                <a:solidFill>
                  <a:prstClr val="black"/>
                </a:solidFill>
                <a:latin typeface="Calibri"/>
              </a:endParaRPr>
            </a:p>
          </p:txBody>
        </p:sp>
        <p:sp>
          <p:nvSpPr>
            <p:cNvPr id="84" name="Hình chữ nhật 83">
              <a:extLst>
                <a:ext uri="{FF2B5EF4-FFF2-40B4-BE49-F238E27FC236}">
                  <a16:creationId xmlns:a16="http://schemas.microsoft.com/office/drawing/2014/main" id="{90CF4065-7A9E-3295-EDE0-BE1D42EAEC29}"/>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pic>
        <p:nvPicPr>
          <p:cNvPr id="85" name="Hình ảnh 84">
            <a:extLst>
              <a:ext uri="{FF2B5EF4-FFF2-40B4-BE49-F238E27FC236}">
                <a16:creationId xmlns:a16="http://schemas.microsoft.com/office/drawing/2014/main" id="{FD557B06-8835-7313-1C96-DA05FCBB004B}"/>
              </a:ext>
            </a:extLst>
          </p:cNvPr>
          <p:cNvPicPr>
            <a:picLocks noChangeAspect="1"/>
          </p:cNvPicPr>
          <p:nvPr/>
        </p:nvPicPr>
        <p:blipFill>
          <a:blip r:embed="rId34"/>
          <a:stretch>
            <a:fillRect/>
          </a:stretch>
        </p:blipFill>
        <p:spPr>
          <a:xfrm>
            <a:off x="3879229" y="5593475"/>
            <a:ext cx="1544184" cy="867063"/>
          </a:xfrm>
          <a:prstGeom prst="rect">
            <a:avLst/>
          </a:prstGeom>
        </p:spPr>
      </p:pic>
      <p:sp>
        <p:nvSpPr>
          <p:cNvPr id="86" name="Freeform 3">
            <a:extLst>
              <a:ext uri="{FF2B5EF4-FFF2-40B4-BE49-F238E27FC236}">
                <a16:creationId xmlns:a16="http://schemas.microsoft.com/office/drawing/2014/main" id="{273FC91D-474F-2952-99E6-0D592DCB4622}"/>
              </a:ext>
            </a:extLst>
          </p:cNvPr>
          <p:cNvSpPr/>
          <p:nvPr/>
        </p:nvSpPr>
        <p:spPr>
          <a:xfrm>
            <a:off x="9572946" y="2408004"/>
            <a:ext cx="1770518" cy="2810346"/>
          </a:xfrm>
          <a:custGeom>
            <a:avLst/>
            <a:gdLst/>
            <a:ahLst/>
            <a:cxnLst/>
            <a:rect l="l" t="t" r="r" b="b"/>
            <a:pathLst>
              <a:path w="3541035" h="5620691">
                <a:moveTo>
                  <a:pt x="0" y="0"/>
                </a:moveTo>
                <a:lnTo>
                  <a:pt x="3541035" y="0"/>
                </a:lnTo>
                <a:lnTo>
                  <a:pt x="3541035" y="5620690"/>
                </a:lnTo>
                <a:lnTo>
                  <a:pt x="0" y="5620690"/>
                </a:lnTo>
                <a:lnTo>
                  <a:pt x="0" y="0"/>
                </a:lnTo>
                <a:close/>
              </a:path>
            </a:pathLst>
          </a:custGeom>
          <a:blipFill>
            <a:blip r:embed="rId35"/>
            <a:stretch>
              <a:fillRect/>
            </a:stretch>
          </a:blipFill>
        </p:spPr>
        <p:txBody>
          <a:bodyPr/>
          <a:lstStyle/>
          <a:p>
            <a:pPr defTabSz="457200"/>
            <a:endParaRPr lang="en-US" sz="900">
              <a:solidFill>
                <a:prstClr val="black"/>
              </a:solidFill>
              <a:latin typeface="Calibri"/>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down)">
                                          <p:cBhvr>
                                            <p:cTn id="14" dur="500"/>
                                            <p:tgtEl>
                                              <p:spTgt spid="7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72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72000">
                                          <p:cBhvr additive="base">
                                            <p:cTn id="28" dur="2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14:presetBounceEnd="72000">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14:bounceEnd="72000">
                                          <p:cBhvr additive="base">
                                            <p:cTn id="34" dur="2000" fill="hold"/>
                                            <p:tgtEl>
                                              <p:spTgt spid="21"/>
                                            </p:tgtEl>
                                            <p:attrNameLst>
                                              <p:attrName>ppt_x</p:attrName>
                                            </p:attrNameLst>
                                          </p:cBhvr>
                                          <p:tavLst>
                                            <p:tav tm="0">
                                              <p:val>
                                                <p:strVal val="1+#ppt_w/2"/>
                                              </p:val>
                                            </p:tav>
                                            <p:tav tm="100000">
                                              <p:val>
                                                <p:strVal val="#ppt_x"/>
                                              </p:val>
                                            </p:tav>
                                          </p:tavLst>
                                        </p:anim>
                                        <p:anim calcmode="lin" valueType="num" p14:bounceEnd="72000">
                                          <p:cBhvr additive="base">
                                            <p:cTn id="3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14:presetBounceEnd="72000">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14:bounceEnd="72000">
                                          <p:cBhvr additive="base">
                                            <p:cTn id="40" dur="2000" fill="hold"/>
                                            <p:tgtEl>
                                              <p:spTgt spid="24"/>
                                            </p:tgtEl>
                                            <p:attrNameLst>
                                              <p:attrName>ppt_x</p:attrName>
                                            </p:attrNameLst>
                                          </p:cBhvr>
                                          <p:tavLst>
                                            <p:tav tm="0">
                                              <p:val>
                                                <p:strVal val="1+#ppt_w/2"/>
                                              </p:val>
                                            </p:tav>
                                            <p:tav tm="100000">
                                              <p:val>
                                                <p:strVal val="#ppt_x"/>
                                              </p:val>
                                            </p:tav>
                                          </p:tavLst>
                                        </p:anim>
                                        <p:anim calcmode="lin" valueType="num" p14:bounceEnd="72000">
                                          <p:cBhvr additive="base">
                                            <p:cTn id="41"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14:presetBounceEnd="72000">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14:bounceEnd="72000">
                                          <p:cBhvr additive="base">
                                            <p:cTn id="46" dur="2000" fill="hold"/>
                                            <p:tgtEl>
                                              <p:spTgt spid="27"/>
                                            </p:tgtEl>
                                            <p:attrNameLst>
                                              <p:attrName>ppt_x</p:attrName>
                                            </p:attrNameLst>
                                          </p:cBhvr>
                                          <p:tavLst>
                                            <p:tav tm="0">
                                              <p:val>
                                                <p:strVal val="1+#ppt_w/2"/>
                                              </p:val>
                                            </p:tav>
                                            <p:tav tm="100000">
                                              <p:val>
                                                <p:strVal val="#ppt_x"/>
                                              </p:val>
                                            </p:tav>
                                          </p:tavLst>
                                        </p:anim>
                                        <p:anim calcmode="lin" valueType="num" p14:bounceEnd="72000">
                                          <p:cBhvr additive="base">
                                            <p:cTn id="47"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up)">
                                          <p:cBhvr>
                                            <p:cTn id="52" dur="500"/>
                                            <p:tgtEl>
                                              <p:spTgt spid="7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14:presetBounceEnd="72000">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14:bounceEnd="72000">
                                          <p:cBhvr additive="base">
                                            <p:cTn id="66" dur="2000" fill="hold"/>
                                            <p:tgtEl>
                                              <p:spTgt spid="35"/>
                                            </p:tgtEl>
                                            <p:attrNameLst>
                                              <p:attrName>ppt_x</p:attrName>
                                            </p:attrNameLst>
                                          </p:cBhvr>
                                          <p:tavLst>
                                            <p:tav tm="0">
                                              <p:val>
                                                <p:strVal val="1+#ppt_w/2"/>
                                              </p:val>
                                            </p:tav>
                                            <p:tav tm="100000">
                                              <p:val>
                                                <p:strVal val="#ppt_x"/>
                                              </p:val>
                                            </p:tav>
                                          </p:tavLst>
                                        </p:anim>
                                        <p:anim calcmode="lin" valueType="num" p14:bounceEnd="72000">
                                          <p:cBhvr additive="base">
                                            <p:cTn id="67"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14:presetBounceEnd="72000">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14:bounceEnd="72000">
                                          <p:cBhvr additive="base">
                                            <p:cTn id="72" dur="2000" fill="hold"/>
                                            <p:tgtEl>
                                              <p:spTgt spid="36"/>
                                            </p:tgtEl>
                                            <p:attrNameLst>
                                              <p:attrName>ppt_x</p:attrName>
                                            </p:attrNameLst>
                                          </p:cBhvr>
                                          <p:tavLst>
                                            <p:tav tm="0">
                                              <p:val>
                                                <p:strVal val="1+#ppt_w/2"/>
                                              </p:val>
                                            </p:tav>
                                            <p:tav tm="100000">
                                              <p:val>
                                                <p:strVal val="#ppt_x"/>
                                              </p:val>
                                            </p:tav>
                                          </p:tavLst>
                                        </p:anim>
                                        <p:anim calcmode="lin" valueType="num" p14:bounceEnd="72000">
                                          <p:cBhvr additive="base">
                                            <p:cTn id="73"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wipe(up)">
                                          <p:cBhvr>
                                            <p:cTn id="78" dur="500"/>
                                            <p:tgtEl>
                                              <p:spTgt spid="7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14:presetBounceEnd="72000">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14:bounceEnd="72000">
                                          <p:cBhvr additive="base">
                                            <p:cTn id="92" dur="2000" fill="hold"/>
                                            <p:tgtEl>
                                              <p:spTgt spid="44"/>
                                            </p:tgtEl>
                                            <p:attrNameLst>
                                              <p:attrName>ppt_x</p:attrName>
                                            </p:attrNameLst>
                                          </p:cBhvr>
                                          <p:tavLst>
                                            <p:tav tm="0">
                                              <p:val>
                                                <p:strVal val="0-#ppt_w/2"/>
                                              </p:val>
                                            </p:tav>
                                            <p:tav tm="100000">
                                              <p:val>
                                                <p:strVal val="#ppt_x"/>
                                              </p:val>
                                            </p:tav>
                                          </p:tavLst>
                                        </p:anim>
                                        <p:anim calcmode="lin" valueType="num" p14:bounceEnd="72000">
                                          <p:cBhvr additive="base">
                                            <p:cTn id="93" dur="2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14:presetBounceEnd="72000">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14:bounceEnd="72000">
                                          <p:cBhvr additive="base">
                                            <p:cTn id="98" dur="2000" fill="hold"/>
                                            <p:tgtEl>
                                              <p:spTgt spid="51"/>
                                            </p:tgtEl>
                                            <p:attrNameLst>
                                              <p:attrName>ppt_x</p:attrName>
                                            </p:attrNameLst>
                                          </p:cBhvr>
                                          <p:tavLst>
                                            <p:tav tm="0">
                                              <p:val>
                                                <p:strVal val="0-#ppt_w/2"/>
                                              </p:val>
                                            </p:tav>
                                            <p:tav tm="100000">
                                              <p:val>
                                                <p:strVal val="#ppt_x"/>
                                              </p:val>
                                            </p:tav>
                                          </p:tavLst>
                                        </p:anim>
                                        <p:anim calcmode="lin" valueType="num" p14:bounceEnd="72000">
                                          <p:cBhvr additive="base">
                                            <p:cTn id="99" dur="2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nodeType="clickEffect" p14:presetBounceEnd="72000">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14:bounceEnd="72000">
                                          <p:cBhvr additive="base">
                                            <p:cTn id="104" dur="2000" fill="hold"/>
                                            <p:tgtEl>
                                              <p:spTgt spid="45"/>
                                            </p:tgtEl>
                                            <p:attrNameLst>
                                              <p:attrName>ppt_x</p:attrName>
                                            </p:attrNameLst>
                                          </p:cBhvr>
                                          <p:tavLst>
                                            <p:tav tm="0">
                                              <p:val>
                                                <p:strVal val="0-#ppt_w/2"/>
                                              </p:val>
                                            </p:tav>
                                            <p:tav tm="100000">
                                              <p:val>
                                                <p:strVal val="#ppt_x"/>
                                              </p:val>
                                            </p:tav>
                                          </p:tavLst>
                                        </p:anim>
                                        <p:anim calcmode="lin" valueType="num" p14:bounceEnd="72000">
                                          <p:cBhvr additive="base">
                                            <p:cTn id="105" dur="2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14:presetBounceEnd="72000">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14:bounceEnd="72000">
                                          <p:cBhvr additive="base">
                                            <p:cTn id="110" dur="2000" fill="hold"/>
                                            <p:tgtEl>
                                              <p:spTgt spid="48"/>
                                            </p:tgtEl>
                                            <p:attrNameLst>
                                              <p:attrName>ppt_x</p:attrName>
                                            </p:attrNameLst>
                                          </p:cBhvr>
                                          <p:tavLst>
                                            <p:tav tm="0">
                                              <p:val>
                                                <p:strVal val="0-#ppt_w/2"/>
                                              </p:val>
                                            </p:tav>
                                            <p:tav tm="100000">
                                              <p:val>
                                                <p:strVal val="#ppt_x"/>
                                              </p:val>
                                            </p:tav>
                                          </p:tavLst>
                                        </p:anim>
                                        <p:anim calcmode="lin" valueType="num" p14:bounceEnd="72000">
                                          <p:cBhvr additive="base">
                                            <p:cTn id="111"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anim calcmode="lin" valueType="num">
                                          <p:cBhvr>
                                            <p:cTn id="124" dur="1000" fill="hold"/>
                                            <p:tgtEl>
                                              <p:spTgt spid="79"/>
                                            </p:tgtEl>
                                            <p:attrNameLst>
                                              <p:attrName>ppt_x</p:attrName>
                                            </p:attrNameLst>
                                          </p:cBhvr>
                                          <p:tavLst>
                                            <p:tav tm="0">
                                              <p:val>
                                                <p:strVal val="#ppt_x"/>
                                              </p:val>
                                            </p:tav>
                                            <p:tav tm="100000">
                                              <p:val>
                                                <p:strVal val="#ppt_x"/>
                                              </p:val>
                                            </p:tav>
                                          </p:tavLst>
                                        </p:anim>
                                        <p:anim calcmode="lin" valueType="num">
                                          <p:cBhvr>
                                            <p:cTn id="12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nodeType="clickEffect" p14:presetBounceEnd="72000">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14:bounceEnd="72000">
                                          <p:cBhvr additive="base">
                                            <p:cTn id="130" dur="2000" fill="hold"/>
                                            <p:tgtEl>
                                              <p:spTgt spid="60"/>
                                            </p:tgtEl>
                                            <p:attrNameLst>
                                              <p:attrName>ppt_x</p:attrName>
                                            </p:attrNameLst>
                                          </p:cBhvr>
                                          <p:tavLst>
                                            <p:tav tm="0">
                                              <p:val>
                                                <p:strVal val="0-#ppt_w/2"/>
                                              </p:val>
                                            </p:tav>
                                            <p:tav tm="100000">
                                              <p:val>
                                                <p:strVal val="#ppt_x"/>
                                              </p:val>
                                            </p:tav>
                                          </p:tavLst>
                                        </p:anim>
                                        <p:anim calcmode="lin" valueType="num" p14:bounceEnd="72000">
                                          <p:cBhvr additive="base">
                                            <p:cTn id="131" dur="2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nodeType="clickEffect" p14:presetBounceEnd="72000">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14:bounceEnd="72000">
                                          <p:cBhvr additive="base">
                                            <p:cTn id="136" dur="2000" fill="hold"/>
                                            <p:tgtEl>
                                              <p:spTgt spid="61"/>
                                            </p:tgtEl>
                                            <p:attrNameLst>
                                              <p:attrName>ppt_x</p:attrName>
                                            </p:attrNameLst>
                                          </p:cBhvr>
                                          <p:tavLst>
                                            <p:tav tm="0">
                                              <p:val>
                                                <p:strVal val="0-#ppt_w/2"/>
                                              </p:val>
                                            </p:tav>
                                            <p:tav tm="100000">
                                              <p:val>
                                                <p:strVal val="#ppt_x"/>
                                              </p:val>
                                            </p:tav>
                                          </p:tavLst>
                                        </p:anim>
                                        <p:anim calcmode="lin" valueType="num" p14:bounceEnd="72000">
                                          <p:cBhvr additive="base">
                                            <p:cTn id="137" dur="2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14:presetBounceEnd="72000">
                                      <p:stCondLst>
                                        <p:cond delay="0"/>
                                      </p:stCondLst>
                                      <p:childTnLst>
                                        <p:set>
                                          <p:cBhvr>
                                            <p:cTn id="141" dur="1" fill="hold">
                                              <p:stCondLst>
                                                <p:cond delay="0"/>
                                              </p:stCondLst>
                                            </p:cTn>
                                            <p:tgtEl>
                                              <p:spTgt spid="64"/>
                                            </p:tgtEl>
                                            <p:attrNameLst>
                                              <p:attrName>style.visibility</p:attrName>
                                            </p:attrNameLst>
                                          </p:cBhvr>
                                          <p:to>
                                            <p:strVal val="visible"/>
                                          </p:to>
                                        </p:set>
                                        <p:anim calcmode="lin" valueType="num" p14:bounceEnd="72000">
                                          <p:cBhvr additive="base">
                                            <p:cTn id="142" dur="2000" fill="hold"/>
                                            <p:tgtEl>
                                              <p:spTgt spid="64"/>
                                            </p:tgtEl>
                                            <p:attrNameLst>
                                              <p:attrName>ppt_x</p:attrName>
                                            </p:attrNameLst>
                                          </p:cBhvr>
                                          <p:tavLst>
                                            <p:tav tm="0">
                                              <p:val>
                                                <p:strVal val="0-#ppt_w/2"/>
                                              </p:val>
                                            </p:tav>
                                            <p:tav tm="100000">
                                              <p:val>
                                                <p:strVal val="#ppt_x"/>
                                              </p:val>
                                            </p:tav>
                                          </p:tavLst>
                                        </p:anim>
                                        <p:anim calcmode="lin" valueType="num" p14:bounceEnd="72000">
                                          <p:cBhvr additive="base">
                                            <p:cTn id="143" dur="2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14:presetBounceEnd="72000">
                                      <p:stCondLst>
                                        <p:cond delay="0"/>
                                      </p:stCondLst>
                                      <p:childTnLst>
                                        <p:set>
                                          <p:cBhvr>
                                            <p:cTn id="147" dur="1" fill="hold">
                                              <p:stCondLst>
                                                <p:cond delay="0"/>
                                              </p:stCondLst>
                                            </p:cTn>
                                            <p:tgtEl>
                                              <p:spTgt spid="67"/>
                                            </p:tgtEl>
                                            <p:attrNameLst>
                                              <p:attrName>style.visibility</p:attrName>
                                            </p:attrNameLst>
                                          </p:cBhvr>
                                          <p:to>
                                            <p:strVal val="visible"/>
                                          </p:to>
                                        </p:set>
                                        <p:anim calcmode="lin" valueType="num" p14:bounceEnd="72000">
                                          <p:cBhvr additive="base">
                                            <p:cTn id="148" dur="2000" fill="hold"/>
                                            <p:tgtEl>
                                              <p:spTgt spid="67"/>
                                            </p:tgtEl>
                                            <p:attrNameLst>
                                              <p:attrName>ppt_x</p:attrName>
                                            </p:attrNameLst>
                                          </p:cBhvr>
                                          <p:tavLst>
                                            <p:tav tm="0">
                                              <p:val>
                                                <p:strVal val="0-#ppt_w/2"/>
                                              </p:val>
                                            </p:tav>
                                            <p:tav tm="100000">
                                              <p:val>
                                                <p:strVal val="#ppt_x"/>
                                              </p:val>
                                            </p:tav>
                                          </p:tavLst>
                                        </p:anim>
                                        <p:anim calcmode="lin" valueType="num" p14:bounceEnd="72000">
                                          <p:cBhvr additive="base">
                                            <p:cTn id="149" dur="2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14:presetBounceEnd="72000">
                                      <p:stCondLst>
                                        <p:cond delay="0"/>
                                      </p:stCondLst>
                                      <p:childTnLst>
                                        <p:set>
                                          <p:cBhvr>
                                            <p:cTn id="153" dur="1" fill="hold">
                                              <p:stCondLst>
                                                <p:cond delay="0"/>
                                              </p:stCondLst>
                                            </p:cTn>
                                            <p:tgtEl>
                                              <p:spTgt spid="70"/>
                                            </p:tgtEl>
                                            <p:attrNameLst>
                                              <p:attrName>style.visibility</p:attrName>
                                            </p:attrNameLst>
                                          </p:cBhvr>
                                          <p:to>
                                            <p:strVal val="visible"/>
                                          </p:to>
                                        </p:set>
                                        <p:anim calcmode="lin" valueType="num" p14:bounceEnd="72000">
                                          <p:cBhvr additive="base">
                                            <p:cTn id="154" dur="2000" fill="hold"/>
                                            <p:tgtEl>
                                              <p:spTgt spid="70"/>
                                            </p:tgtEl>
                                            <p:attrNameLst>
                                              <p:attrName>ppt_x</p:attrName>
                                            </p:attrNameLst>
                                          </p:cBhvr>
                                          <p:tavLst>
                                            <p:tav tm="0">
                                              <p:val>
                                                <p:strVal val="0-#ppt_w/2"/>
                                              </p:val>
                                            </p:tav>
                                            <p:tav tm="100000">
                                              <p:val>
                                                <p:strVal val="#ppt_x"/>
                                              </p:val>
                                            </p:tav>
                                          </p:tavLst>
                                        </p:anim>
                                        <p:anim calcmode="lin" valueType="num" p14:bounceEnd="72000">
                                          <p:cBhvr additive="base">
                                            <p:cTn id="155" dur="2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P spid="8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down)">
                                          <p:cBhvr>
                                            <p:cTn id="14" dur="500"/>
                                            <p:tgtEl>
                                              <p:spTgt spid="7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 fill="hold"/>
                                            <p:tgtEl>
                                              <p:spTgt spid="20"/>
                                            </p:tgtEl>
                                            <p:attrNameLst>
                                              <p:attrName>ppt_x</p:attrName>
                                            </p:attrNameLst>
                                          </p:cBhvr>
                                          <p:tavLst>
                                            <p:tav tm="0">
                                              <p:val>
                                                <p:strVal val="1+#ppt_w/2"/>
                                              </p:val>
                                            </p:tav>
                                            <p:tav tm="100000">
                                              <p:val>
                                                <p:strVal val="#ppt_x"/>
                                              </p:val>
                                            </p:tav>
                                          </p:tavLst>
                                        </p:anim>
                                        <p:anim calcmode="lin" valueType="num">
                                          <p:cBhvr additive="base">
                                            <p:cTn id="2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2000" fill="hold"/>
                                            <p:tgtEl>
                                              <p:spTgt spid="21"/>
                                            </p:tgtEl>
                                            <p:attrNameLst>
                                              <p:attrName>ppt_x</p:attrName>
                                            </p:attrNameLst>
                                          </p:cBhvr>
                                          <p:tavLst>
                                            <p:tav tm="0">
                                              <p:val>
                                                <p:strVal val="1+#ppt_w/2"/>
                                              </p:val>
                                            </p:tav>
                                            <p:tav tm="100000">
                                              <p:val>
                                                <p:strVal val="#ppt_x"/>
                                              </p:val>
                                            </p:tav>
                                          </p:tavLst>
                                        </p:anim>
                                        <p:anim calcmode="lin" valueType="num">
                                          <p:cBhvr additive="base">
                                            <p:cTn id="3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2000" fill="hold"/>
                                            <p:tgtEl>
                                              <p:spTgt spid="24"/>
                                            </p:tgtEl>
                                            <p:attrNameLst>
                                              <p:attrName>ppt_x</p:attrName>
                                            </p:attrNameLst>
                                          </p:cBhvr>
                                          <p:tavLst>
                                            <p:tav tm="0">
                                              <p:val>
                                                <p:strVal val="1+#ppt_w/2"/>
                                              </p:val>
                                            </p:tav>
                                            <p:tav tm="100000">
                                              <p:val>
                                                <p:strVal val="#ppt_x"/>
                                              </p:val>
                                            </p:tav>
                                          </p:tavLst>
                                        </p:anim>
                                        <p:anim calcmode="lin" valueType="num">
                                          <p:cBhvr additive="base">
                                            <p:cTn id="41"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2000" fill="hold"/>
                                            <p:tgtEl>
                                              <p:spTgt spid="27"/>
                                            </p:tgtEl>
                                            <p:attrNameLst>
                                              <p:attrName>ppt_x</p:attrName>
                                            </p:attrNameLst>
                                          </p:cBhvr>
                                          <p:tavLst>
                                            <p:tav tm="0">
                                              <p:val>
                                                <p:strVal val="1+#ppt_w/2"/>
                                              </p:val>
                                            </p:tav>
                                            <p:tav tm="100000">
                                              <p:val>
                                                <p:strVal val="#ppt_x"/>
                                              </p:val>
                                            </p:tav>
                                          </p:tavLst>
                                        </p:anim>
                                        <p:anim calcmode="lin" valueType="num">
                                          <p:cBhvr additive="base">
                                            <p:cTn id="47"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up)">
                                          <p:cBhvr>
                                            <p:cTn id="52" dur="500"/>
                                            <p:tgtEl>
                                              <p:spTgt spid="7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2000" fill="hold"/>
                                            <p:tgtEl>
                                              <p:spTgt spid="35"/>
                                            </p:tgtEl>
                                            <p:attrNameLst>
                                              <p:attrName>ppt_x</p:attrName>
                                            </p:attrNameLst>
                                          </p:cBhvr>
                                          <p:tavLst>
                                            <p:tav tm="0">
                                              <p:val>
                                                <p:strVal val="1+#ppt_w/2"/>
                                              </p:val>
                                            </p:tav>
                                            <p:tav tm="100000">
                                              <p:val>
                                                <p:strVal val="#ppt_x"/>
                                              </p:val>
                                            </p:tav>
                                          </p:tavLst>
                                        </p:anim>
                                        <p:anim calcmode="lin" valueType="num">
                                          <p:cBhvr additive="base">
                                            <p:cTn id="67"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2000" fill="hold"/>
                                            <p:tgtEl>
                                              <p:spTgt spid="36"/>
                                            </p:tgtEl>
                                            <p:attrNameLst>
                                              <p:attrName>ppt_x</p:attrName>
                                            </p:attrNameLst>
                                          </p:cBhvr>
                                          <p:tavLst>
                                            <p:tav tm="0">
                                              <p:val>
                                                <p:strVal val="1+#ppt_w/2"/>
                                              </p:val>
                                            </p:tav>
                                            <p:tav tm="100000">
                                              <p:val>
                                                <p:strVal val="#ppt_x"/>
                                              </p:val>
                                            </p:tav>
                                          </p:tavLst>
                                        </p:anim>
                                        <p:anim calcmode="lin" valueType="num">
                                          <p:cBhvr additive="base">
                                            <p:cTn id="73"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wipe(up)">
                                          <p:cBhvr>
                                            <p:cTn id="78" dur="500"/>
                                            <p:tgtEl>
                                              <p:spTgt spid="7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2000" fill="hold"/>
                                            <p:tgtEl>
                                              <p:spTgt spid="44"/>
                                            </p:tgtEl>
                                            <p:attrNameLst>
                                              <p:attrName>ppt_x</p:attrName>
                                            </p:attrNameLst>
                                          </p:cBhvr>
                                          <p:tavLst>
                                            <p:tav tm="0">
                                              <p:val>
                                                <p:strVal val="0-#ppt_w/2"/>
                                              </p:val>
                                            </p:tav>
                                            <p:tav tm="100000">
                                              <p:val>
                                                <p:strVal val="#ppt_x"/>
                                              </p:val>
                                            </p:tav>
                                          </p:tavLst>
                                        </p:anim>
                                        <p:anim calcmode="lin" valueType="num">
                                          <p:cBhvr additive="base">
                                            <p:cTn id="93" dur="2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2000" fill="hold"/>
                                            <p:tgtEl>
                                              <p:spTgt spid="51"/>
                                            </p:tgtEl>
                                            <p:attrNameLst>
                                              <p:attrName>ppt_x</p:attrName>
                                            </p:attrNameLst>
                                          </p:cBhvr>
                                          <p:tavLst>
                                            <p:tav tm="0">
                                              <p:val>
                                                <p:strVal val="0-#ppt_w/2"/>
                                              </p:val>
                                            </p:tav>
                                            <p:tav tm="100000">
                                              <p:val>
                                                <p:strVal val="#ppt_x"/>
                                              </p:val>
                                            </p:tav>
                                          </p:tavLst>
                                        </p:anim>
                                        <p:anim calcmode="lin" valueType="num">
                                          <p:cBhvr additive="base">
                                            <p:cTn id="99" dur="2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nodeType="clickEffect">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cBhvr additive="base">
                                            <p:cTn id="104" dur="2000" fill="hold"/>
                                            <p:tgtEl>
                                              <p:spTgt spid="45"/>
                                            </p:tgtEl>
                                            <p:attrNameLst>
                                              <p:attrName>ppt_x</p:attrName>
                                            </p:attrNameLst>
                                          </p:cBhvr>
                                          <p:tavLst>
                                            <p:tav tm="0">
                                              <p:val>
                                                <p:strVal val="0-#ppt_w/2"/>
                                              </p:val>
                                            </p:tav>
                                            <p:tav tm="100000">
                                              <p:val>
                                                <p:strVal val="#ppt_x"/>
                                              </p:val>
                                            </p:tav>
                                          </p:tavLst>
                                        </p:anim>
                                        <p:anim calcmode="lin" valueType="num">
                                          <p:cBhvr additive="base">
                                            <p:cTn id="105" dur="2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additive="base">
                                            <p:cTn id="110" dur="2000" fill="hold"/>
                                            <p:tgtEl>
                                              <p:spTgt spid="48"/>
                                            </p:tgtEl>
                                            <p:attrNameLst>
                                              <p:attrName>ppt_x</p:attrName>
                                            </p:attrNameLst>
                                          </p:cBhvr>
                                          <p:tavLst>
                                            <p:tav tm="0">
                                              <p:val>
                                                <p:strVal val="0-#ppt_w/2"/>
                                              </p:val>
                                            </p:tav>
                                            <p:tav tm="100000">
                                              <p:val>
                                                <p:strVal val="#ppt_x"/>
                                              </p:val>
                                            </p:tav>
                                          </p:tavLst>
                                        </p:anim>
                                        <p:anim calcmode="lin" valueType="num">
                                          <p:cBhvr additive="base">
                                            <p:cTn id="111"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anim calcmode="lin" valueType="num">
                                          <p:cBhvr>
                                            <p:cTn id="124" dur="1000" fill="hold"/>
                                            <p:tgtEl>
                                              <p:spTgt spid="79"/>
                                            </p:tgtEl>
                                            <p:attrNameLst>
                                              <p:attrName>ppt_x</p:attrName>
                                            </p:attrNameLst>
                                          </p:cBhvr>
                                          <p:tavLst>
                                            <p:tav tm="0">
                                              <p:val>
                                                <p:strVal val="#ppt_x"/>
                                              </p:val>
                                            </p:tav>
                                            <p:tav tm="100000">
                                              <p:val>
                                                <p:strVal val="#ppt_x"/>
                                              </p:val>
                                            </p:tav>
                                          </p:tavLst>
                                        </p:anim>
                                        <p:anim calcmode="lin" valueType="num">
                                          <p:cBhvr>
                                            <p:cTn id="12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nodeType="clickEffect">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cBhvr additive="base">
                                            <p:cTn id="130" dur="2000" fill="hold"/>
                                            <p:tgtEl>
                                              <p:spTgt spid="60"/>
                                            </p:tgtEl>
                                            <p:attrNameLst>
                                              <p:attrName>ppt_x</p:attrName>
                                            </p:attrNameLst>
                                          </p:cBhvr>
                                          <p:tavLst>
                                            <p:tav tm="0">
                                              <p:val>
                                                <p:strVal val="0-#ppt_w/2"/>
                                              </p:val>
                                            </p:tav>
                                            <p:tav tm="100000">
                                              <p:val>
                                                <p:strVal val="#ppt_x"/>
                                              </p:val>
                                            </p:tav>
                                          </p:tavLst>
                                        </p:anim>
                                        <p:anim calcmode="lin" valueType="num">
                                          <p:cBhvr additive="base">
                                            <p:cTn id="131" dur="2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nodeType="clickEffect">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cBhvr additive="base">
                                            <p:cTn id="136" dur="2000" fill="hold"/>
                                            <p:tgtEl>
                                              <p:spTgt spid="61"/>
                                            </p:tgtEl>
                                            <p:attrNameLst>
                                              <p:attrName>ppt_x</p:attrName>
                                            </p:attrNameLst>
                                          </p:cBhvr>
                                          <p:tavLst>
                                            <p:tav tm="0">
                                              <p:val>
                                                <p:strVal val="0-#ppt_w/2"/>
                                              </p:val>
                                            </p:tav>
                                            <p:tav tm="100000">
                                              <p:val>
                                                <p:strVal val="#ppt_x"/>
                                              </p:val>
                                            </p:tav>
                                          </p:tavLst>
                                        </p:anim>
                                        <p:anim calcmode="lin" valueType="num">
                                          <p:cBhvr additive="base">
                                            <p:cTn id="137" dur="2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stCondLst>
                                        <p:cond delay="0"/>
                                      </p:stCondLst>
                                      <p:childTnLst>
                                        <p:set>
                                          <p:cBhvr>
                                            <p:cTn id="141" dur="1" fill="hold">
                                              <p:stCondLst>
                                                <p:cond delay="0"/>
                                              </p:stCondLst>
                                            </p:cTn>
                                            <p:tgtEl>
                                              <p:spTgt spid="64"/>
                                            </p:tgtEl>
                                            <p:attrNameLst>
                                              <p:attrName>style.visibility</p:attrName>
                                            </p:attrNameLst>
                                          </p:cBhvr>
                                          <p:to>
                                            <p:strVal val="visible"/>
                                          </p:to>
                                        </p:set>
                                        <p:anim calcmode="lin" valueType="num">
                                          <p:cBhvr additive="base">
                                            <p:cTn id="142" dur="2000" fill="hold"/>
                                            <p:tgtEl>
                                              <p:spTgt spid="64"/>
                                            </p:tgtEl>
                                            <p:attrNameLst>
                                              <p:attrName>ppt_x</p:attrName>
                                            </p:attrNameLst>
                                          </p:cBhvr>
                                          <p:tavLst>
                                            <p:tav tm="0">
                                              <p:val>
                                                <p:strVal val="0-#ppt_w/2"/>
                                              </p:val>
                                            </p:tav>
                                            <p:tav tm="100000">
                                              <p:val>
                                                <p:strVal val="#ppt_x"/>
                                              </p:val>
                                            </p:tav>
                                          </p:tavLst>
                                        </p:anim>
                                        <p:anim calcmode="lin" valueType="num">
                                          <p:cBhvr additive="base">
                                            <p:cTn id="143" dur="2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67"/>
                                            </p:tgtEl>
                                            <p:attrNameLst>
                                              <p:attrName>style.visibility</p:attrName>
                                            </p:attrNameLst>
                                          </p:cBhvr>
                                          <p:to>
                                            <p:strVal val="visible"/>
                                          </p:to>
                                        </p:set>
                                        <p:anim calcmode="lin" valueType="num">
                                          <p:cBhvr additive="base">
                                            <p:cTn id="148" dur="2000" fill="hold"/>
                                            <p:tgtEl>
                                              <p:spTgt spid="67"/>
                                            </p:tgtEl>
                                            <p:attrNameLst>
                                              <p:attrName>ppt_x</p:attrName>
                                            </p:attrNameLst>
                                          </p:cBhvr>
                                          <p:tavLst>
                                            <p:tav tm="0">
                                              <p:val>
                                                <p:strVal val="0-#ppt_w/2"/>
                                              </p:val>
                                            </p:tav>
                                            <p:tav tm="100000">
                                              <p:val>
                                                <p:strVal val="#ppt_x"/>
                                              </p:val>
                                            </p:tav>
                                          </p:tavLst>
                                        </p:anim>
                                        <p:anim calcmode="lin" valueType="num">
                                          <p:cBhvr additive="base">
                                            <p:cTn id="149" dur="2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stCondLst>
                                        <p:cond delay="0"/>
                                      </p:stCondLst>
                                      <p:childTnLst>
                                        <p:set>
                                          <p:cBhvr>
                                            <p:cTn id="153" dur="1" fill="hold">
                                              <p:stCondLst>
                                                <p:cond delay="0"/>
                                              </p:stCondLst>
                                            </p:cTn>
                                            <p:tgtEl>
                                              <p:spTgt spid="70"/>
                                            </p:tgtEl>
                                            <p:attrNameLst>
                                              <p:attrName>style.visibility</p:attrName>
                                            </p:attrNameLst>
                                          </p:cBhvr>
                                          <p:to>
                                            <p:strVal val="visible"/>
                                          </p:to>
                                        </p:set>
                                        <p:anim calcmode="lin" valueType="num">
                                          <p:cBhvr additive="base">
                                            <p:cTn id="154" dur="2000" fill="hold"/>
                                            <p:tgtEl>
                                              <p:spTgt spid="70"/>
                                            </p:tgtEl>
                                            <p:attrNameLst>
                                              <p:attrName>ppt_x</p:attrName>
                                            </p:attrNameLst>
                                          </p:cBhvr>
                                          <p:tavLst>
                                            <p:tav tm="0">
                                              <p:val>
                                                <p:strVal val="0-#ppt_w/2"/>
                                              </p:val>
                                            </p:tav>
                                            <p:tav tm="100000">
                                              <p:val>
                                                <p:strVal val="#ppt_x"/>
                                              </p:val>
                                            </p:tav>
                                          </p:tavLst>
                                        </p:anim>
                                        <p:anim calcmode="lin" valueType="num">
                                          <p:cBhvr additive="base">
                                            <p:cTn id="155" dur="2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P spid="8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447563" y="-247650"/>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020530" y="187915"/>
            <a:ext cx="7763524" cy="507831"/>
          </a:xfrm>
          <a:prstGeom prst="rect">
            <a:avLst/>
          </a:prstGeom>
          <a:noFill/>
        </p:spPr>
        <p:txBody>
          <a:bodyPr wrap="square">
            <a:spAutoFit/>
          </a:bodyPr>
          <a:lstStyle/>
          <a:p>
            <a:pPr defTabSz="457200"/>
            <a:r>
              <a:rPr lang="vi-VN" sz="2700">
                <a:solidFill>
                  <a:prstClr val="black"/>
                </a:solidFill>
                <a:latin typeface="Arial" panose="020B0604020202020204" pitchFamily="34" charset="0"/>
                <a:ea typeface="Calibri" panose="020F0502020204030204" pitchFamily="34" charset="0"/>
                <a:cs typeface="Arial" panose="020B0604020202020204" pitchFamily="34" charset="0"/>
              </a:rPr>
              <a:t>2. Trình bày sơ đồ tư duy trước lớp. </a:t>
            </a:r>
            <a:endParaRPr lang="en-US" sz="2700">
              <a:solidFill>
                <a:prstClr val="black"/>
              </a:solidFill>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6AD83012-F0D2-24DF-8883-17DE9DED609B}"/>
              </a:ext>
            </a:extLst>
          </p:cNvPr>
          <p:cNvSpPr/>
          <p:nvPr/>
        </p:nvSpPr>
        <p:spPr>
          <a:xfrm>
            <a:off x="6712608" y="1914408"/>
            <a:ext cx="1770518" cy="2810346"/>
          </a:xfrm>
          <a:custGeom>
            <a:avLst/>
            <a:gdLst/>
            <a:ahLst/>
            <a:cxnLst/>
            <a:rect l="l" t="t" r="r" b="b"/>
            <a:pathLst>
              <a:path w="3541035" h="5620691">
                <a:moveTo>
                  <a:pt x="0" y="0"/>
                </a:moveTo>
                <a:lnTo>
                  <a:pt x="3541035" y="0"/>
                </a:lnTo>
                <a:lnTo>
                  <a:pt x="3541035" y="5620690"/>
                </a:lnTo>
                <a:lnTo>
                  <a:pt x="0" y="5620690"/>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grpSp>
        <p:nvGrpSpPr>
          <p:cNvPr id="10" name="Nhóm 9">
            <a:extLst>
              <a:ext uri="{FF2B5EF4-FFF2-40B4-BE49-F238E27FC236}">
                <a16:creationId xmlns:a16="http://schemas.microsoft.com/office/drawing/2014/main" id="{403B3A7C-05A0-61BD-87BA-332AD735C4E0}"/>
              </a:ext>
            </a:extLst>
          </p:cNvPr>
          <p:cNvGrpSpPr/>
          <p:nvPr/>
        </p:nvGrpSpPr>
        <p:grpSpPr>
          <a:xfrm>
            <a:off x="1302408" y="999159"/>
            <a:ext cx="5372100" cy="3264868"/>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endParaRPr lang="en-US" sz="900">
                <a:solidFill>
                  <a:prstClr val="black"/>
                </a:solidFill>
                <a:latin typeface="Calibri"/>
              </a:endParaRPr>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pic>
        <p:nvPicPr>
          <p:cNvPr id="5" name="Hình ảnh 4">
            <a:extLst>
              <a:ext uri="{FF2B5EF4-FFF2-40B4-BE49-F238E27FC236}">
                <a16:creationId xmlns:a16="http://schemas.microsoft.com/office/drawing/2014/main" id="{501959AA-6E00-BDB1-C90F-349C69031D32}"/>
              </a:ext>
            </a:extLst>
          </p:cNvPr>
          <p:cNvPicPr>
            <a:picLocks noChangeAspect="1"/>
          </p:cNvPicPr>
          <p:nvPr/>
        </p:nvPicPr>
        <p:blipFill>
          <a:blip r:embed="rId9"/>
          <a:stretch>
            <a:fillRect/>
          </a:stretch>
        </p:blipFill>
        <p:spPr>
          <a:xfrm>
            <a:off x="1531008" y="1246660"/>
            <a:ext cx="4961697" cy="2786006"/>
          </a:xfrm>
          <a:prstGeom prst="rect">
            <a:avLst/>
          </a:prstGeom>
        </p:spPr>
      </p:pic>
    </p:spTree>
    <p:extLst>
      <p:ext uri="{BB962C8B-B14F-4D97-AF65-F5344CB8AC3E}">
        <p14:creationId xmlns:p14="http://schemas.microsoft.com/office/powerpoint/2010/main" val="3972971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495300" y="-247650"/>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grpSp>
        <p:nvGrpSpPr>
          <p:cNvPr id="10" name="Nhóm 9">
            <a:extLst>
              <a:ext uri="{FF2B5EF4-FFF2-40B4-BE49-F238E27FC236}">
                <a16:creationId xmlns:a16="http://schemas.microsoft.com/office/drawing/2014/main" id="{403B3A7C-05A0-61BD-87BA-332AD735C4E0}"/>
              </a:ext>
            </a:extLst>
          </p:cNvPr>
          <p:cNvGrpSpPr/>
          <p:nvPr/>
        </p:nvGrpSpPr>
        <p:grpSpPr>
          <a:xfrm>
            <a:off x="1333500" y="704850"/>
            <a:ext cx="6324600" cy="3619500"/>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sp>
        <p:nvSpPr>
          <p:cNvPr id="6" name="Hộp Văn bản 5">
            <a:extLst>
              <a:ext uri="{FF2B5EF4-FFF2-40B4-BE49-F238E27FC236}">
                <a16:creationId xmlns:a16="http://schemas.microsoft.com/office/drawing/2014/main" id="{EE4AB31F-B44F-68E8-0D82-A7D8D4D0C4D8}"/>
              </a:ext>
            </a:extLst>
          </p:cNvPr>
          <p:cNvSpPr txBox="1"/>
          <p:nvPr/>
        </p:nvSpPr>
        <p:spPr>
          <a:xfrm>
            <a:off x="1699938" y="1094423"/>
            <a:ext cx="5577162" cy="3000821"/>
          </a:xfrm>
          <a:prstGeom prst="rect">
            <a:avLst/>
          </a:prstGeom>
          <a:noFill/>
        </p:spPr>
        <p:txBody>
          <a:bodyPr wrap="square">
            <a:spAutoFit/>
          </a:bodyPr>
          <a:lstStyle/>
          <a:p>
            <a:pPr algn="just" defTabSz="457200"/>
            <a:r>
              <a:rPr lang="vi-VN" sz="2700" i="1">
                <a:solidFill>
                  <a:prstClr val="black"/>
                </a:solidFill>
                <a:latin typeface="Times New Roman" panose="02020603050405020304" pitchFamily="18" charset="0"/>
                <a:ea typeface="Calibri" panose="020F0502020204030204" pitchFamily="34" charset="0"/>
              </a:rPr>
              <a:t>	</a:t>
            </a:r>
            <a:r>
              <a:rPr lang="en-US" sz="2700" i="1">
                <a:solidFill>
                  <a:prstClr val="black"/>
                </a:solidFill>
                <a:latin typeface="Times New Roman" panose="02020603050405020304" pitchFamily="18" charset="0"/>
                <a:ea typeface="Calibri" panose="020F0502020204030204" pitchFamily="34" charset="0"/>
              </a:rPr>
              <a:t>Thể hiện cảm xúc cần phù hợp với tình huống giao tiếp. Những cảm xúc như buồn, tức giận, lo lắng là những cảm xúc có khả năng mang đến nhiều điều không mong muốn trong cuộc sống của chúng ta và chúng ta cần biết kiểm soát chúng.</a:t>
            </a:r>
            <a:endParaRPr lang="en-US" sz="2700">
              <a:solidFill>
                <a:prstClr val="black"/>
              </a:solidFill>
              <a:latin typeface="Calibri"/>
            </a:endParaRPr>
          </a:p>
        </p:txBody>
      </p:sp>
    </p:spTree>
    <p:extLst>
      <p:ext uri="{BB962C8B-B14F-4D97-AF65-F5344CB8AC3E}">
        <p14:creationId xmlns:p14="http://schemas.microsoft.com/office/powerpoint/2010/main" val="2075100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a:extLst>
              <a:ext uri="{FF2B5EF4-FFF2-40B4-BE49-F238E27FC236}">
                <a16:creationId xmlns:a16="http://schemas.microsoft.com/office/drawing/2014/main" id="{C825D43E-1F25-2CCE-80A9-48D54FD647D4}"/>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327537" y="1390650"/>
            <a:ext cx="4415357" cy="816937"/>
          </a:xfrm>
          <a:prstGeom prst="rect">
            <a:avLst/>
          </a:prstGeom>
        </p:spPr>
      </p:pic>
      <p:sp>
        <p:nvSpPr>
          <p:cNvPr id="22" name="Hộp Văn bản 21">
            <a:extLst>
              <a:ext uri="{FF2B5EF4-FFF2-40B4-BE49-F238E27FC236}">
                <a16:creationId xmlns:a16="http://schemas.microsoft.com/office/drawing/2014/main" id="{BAE6C0AB-4EE6-10D5-F3D3-43D4DC24A509}"/>
              </a:ext>
            </a:extLst>
          </p:cNvPr>
          <p:cNvSpPr txBox="1"/>
          <p:nvPr/>
        </p:nvSpPr>
        <p:spPr>
          <a:xfrm>
            <a:off x="2272138" y="1355238"/>
            <a:ext cx="4600600" cy="916433"/>
          </a:xfrm>
          <a:custGeom>
            <a:avLst/>
            <a:gdLst/>
            <a:ahLst/>
            <a:cxnLst/>
            <a:rect l="l" t="t" r="r" b="b"/>
            <a:pathLst>
              <a:path w="10321599" h="2056048">
                <a:moveTo>
                  <a:pt x="6128564" y="1664251"/>
                </a:moveTo>
                <a:cubicBezTo>
                  <a:pt x="6106218" y="1664251"/>
                  <a:pt x="6087031" y="1672266"/>
                  <a:pt x="6071000" y="1688297"/>
                </a:cubicBezTo>
                <a:cubicBezTo>
                  <a:pt x="6054969" y="1704327"/>
                  <a:pt x="6046953" y="1724001"/>
                  <a:pt x="6046953" y="1747318"/>
                </a:cubicBezTo>
                <a:lnTo>
                  <a:pt x="6046953" y="1786666"/>
                </a:lnTo>
                <a:cubicBezTo>
                  <a:pt x="6046953" y="1809983"/>
                  <a:pt x="6054969" y="1829657"/>
                  <a:pt x="6071000" y="1845688"/>
                </a:cubicBezTo>
                <a:cubicBezTo>
                  <a:pt x="6087031" y="1861718"/>
                  <a:pt x="6106218" y="1869734"/>
                  <a:pt x="6128564" y="1869734"/>
                </a:cubicBezTo>
                <a:lnTo>
                  <a:pt x="6207259" y="1869734"/>
                </a:lnTo>
                <a:cubicBezTo>
                  <a:pt x="6229605" y="1869734"/>
                  <a:pt x="6248793" y="1861718"/>
                  <a:pt x="6264824" y="1845688"/>
                </a:cubicBezTo>
                <a:cubicBezTo>
                  <a:pt x="6280855" y="1829657"/>
                  <a:pt x="6288869" y="1809983"/>
                  <a:pt x="6288869" y="1786666"/>
                </a:cubicBezTo>
                <a:lnTo>
                  <a:pt x="6288869" y="1747318"/>
                </a:lnTo>
                <a:cubicBezTo>
                  <a:pt x="6288869" y="1724001"/>
                  <a:pt x="6280855" y="1704327"/>
                  <a:pt x="6264824" y="1688297"/>
                </a:cubicBezTo>
                <a:cubicBezTo>
                  <a:pt x="6248793" y="1672266"/>
                  <a:pt x="6229605" y="1664251"/>
                  <a:pt x="6207259" y="1664251"/>
                </a:cubicBezTo>
                <a:close/>
                <a:moveTo>
                  <a:pt x="3138705" y="1649678"/>
                </a:moveTo>
                <a:cubicBezTo>
                  <a:pt x="3116359" y="1649678"/>
                  <a:pt x="3097171" y="1657693"/>
                  <a:pt x="3081140" y="1673723"/>
                </a:cubicBezTo>
                <a:cubicBezTo>
                  <a:pt x="3065110" y="1689754"/>
                  <a:pt x="3057094" y="1709428"/>
                  <a:pt x="3057094" y="1732745"/>
                </a:cubicBezTo>
                <a:lnTo>
                  <a:pt x="3057094" y="1772093"/>
                </a:lnTo>
                <a:cubicBezTo>
                  <a:pt x="3057094" y="1795410"/>
                  <a:pt x="3065110" y="1815084"/>
                  <a:pt x="3081140" y="1831115"/>
                </a:cubicBezTo>
                <a:cubicBezTo>
                  <a:pt x="3097171" y="1847145"/>
                  <a:pt x="3116359" y="1855160"/>
                  <a:pt x="3138705" y="1855160"/>
                </a:cubicBezTo>
                <a:lnTo>
                  <a:pt x="3217400" y="1855160"/>
                </a:lnTo>
                <a:cubicBezTo>
                  <a:pt x="3239746" y="1855160"/>
                  <a:pt x="3258934" y="1847145"/>
                  <a:pt x="3274965" y="1831115"/>
                </a:cubicBezTo>
                <a:cubicBezTo>
                  <a:pt x="3290995" y="1815084"/>
                  <a:pt x="3299010" y="1795410"/>
                  <a:pt x="3299010" y="1772093"/>
                </a:cubicBezTo>
                <a:lnTo>
                  <a:pt x="3299010" y="1732745"/>
                </a:lnTo>
                <a:cubicBezTo>
                  <a:pt x="3299010" y="1709428"/>
                  <a:pt x="3290995" y="1689754"/>
                  <a:pt x="3274965" y="1673723"/>
                </a:cubicBezTo>
                <a:cubicBezTo>
                  <a:pt x="3258934" y="1657693"/>
                  <a:pt x="3239746" y="1649678"/>
                  <a:pt x="3217400" y="1649678"/>
                </a:cubicBezTo>
                <a:close/>
                <a:moveTo>
                  <a:pt x="9357708" y="898649"/>
                </a:moveTo>
                <a:lnTo>
                  <a:pt x="9360554" y="898649"/>
                </a:lnTo>
                <a:lnTo>
                  <a:pt x="9371940" y="1201784"/>
                </a:lnTo>
                <a:lnTo>
                  <a:pt x="9141386" y="1179013"/>
                </a:lnTo>
                <a:close/>
                <a:moveTo>
                  <a:pt x="3166394" y="883125"/>
                </a:moveTo>
                <a:lnTo>
                  <a:pt x="3194083" y="883125"/>
                </a:lnTo>
                <a:cubicBezTo>
                  <a:pt x="3200884" y="919072"/>
                  <a:pt x="3207685" y="957934"/>
                  <a:pt x="3214485" y="999711"/>
                </a:cubicBezTo>
                <a:cubicBezTo>
                  <a:pt x="3220315" y="1035658"/>
                  <a:pt x="3226630" y="1077678"/>
                  <a:pt x="3233431" y="1125769"/>
                </a:cubicBezTo>
                <a:cubicBezTo>
                  <a:pt x="3240231" y="1173861"/>
                  <a:pt x="3246061" y="1225596"/>
                  <a:pt x="3250919" y="1280974"/>
                </a:cubicBezTo>
                <a:lnTo>
                  <a:pt x="3109558" y="1280974"/>
                </a:lnTo>
                <a:cubicBezTo>
                  <a:pt x="3114416" y="1225596"/>
                  <a:pt x="3120245" y="1173861"/>
                  <a:pt x="3127046" y="1125769"/>
                </a:cubicBezTo>
                <a:cubicBezTo>
                  <a:pt x="3133847" y="1077678"/>
                  <a:pt x="3140162" y="1035658"/>
                  <a:pt x="3145991" y="999711"/>
                </a:cubicBezTo>
                <a:cubicBezTo>
                  <a:pt x="3152792" y="957934"/>
                  <a:pt x="3159593" y="919072"/>
                  <a:pt x="3166394" y="883125"/>
                </a:cubicBezTo>
                <a:close/>
                <a:moveTo>
                  <a:pt x="6166455" y="881667"/>
                </a:moveTo>
                <a:cubicBezTo>
                  <a:pt x="6205316" y="881667"/>
                  <a:pt x="6233977" y="897455"/>
                  <a:pt x="6252437" y="929030"/>
                </a:cubicBezTo>
                <a:cubicBezTo>
                  <a:pt x="6270896" y="960606"/>
                  <a:pt x="6280126" y="1016227"/>
                  <a:pt x="6280126" y="1095894"/>
                </a:cubicBezTo>
                <a:cubicBezTo>
                  <a:pt x="6280126" y="1135728"/>
                  <a:pt x="6277939" y="1169489"/>
                  <a:pt x="6273568" y="1197178"/>
                </a:cubicBezTo>
                <a:cubicBezTo>
                  <a:pt x="6269196" y="1224867"/>
                  <a:pt x="6262152" y="1247213"/>
                  <a:pt x="6252437" y="1264215"/>
                </a:cubicBezTo>
                <a:cubicBezTo>
                  <a:pt x="6242721" y="1281217"/>
                  <a:pt x="6230819" y="1293362"/>
                  <a:pt x="6216733" y="1300648"/>
                </a:cubicBezTo>
                <a:cubicBezTo>
                  <a:pt x="6202645" y="1307935"/>
                  <a:pt x="6185885" y="1311578"/>
                  <a:pt x="6166455" y="1311578"/>
                </a:cubicBezTo>
                <a:cubicBezTo>
                  <a:pt x="6147023" y="1311578"/>
                  <a:pt x="6130263" y="1307935"/>
                  <a:pt x="6116177" y="1300648"/>
                </a:cubicBezTo>
                <a:cubicBezTo>
                  <a:pt x="6102089" y="1293362"/>
                  <a:pt x="6090187" y="1281217"/>
                  <a:pt x="6080473" y="1264215"/>
                </a:cubicBezTo>
                <a:cubicBezTo>
                  <a:pt x="6070757" y="1247213"/>
                  <a:pt x="6063713" y="1224867"/>
                  <a:pt x="6059341" y="1197178"/>
                </a:cubicBezTo>
                <a:cubicBezTo>
                  <a:pt x="6054969" y="1169489"/>
                  <a:pt x="6052783" y="1135728"/>
                  <a:pt x="6052783" y="1095894"/>
                </a:cubicBezTo>
                <a:cubicBezTo>
                  <a:pt x="6052783" y="1016227"/>
                  <a:pt x="6062013" y="960606"/>
                  <a:pt x="6080473" y="929030"/>
                </a:cubicBezTo>
                <a:cubicBezTo>
                  <a:pt x="6098931" y="897455"/>
                  <a:pt x="6127593" y="881667"/>
                  <a:pt x="6166455" y="881667"/>
                </a:cubicBezTo>
                <a:close/>
                <a:moveTo>
                  <a:pt x="2270729" y="881667"/>
                </a:moveTo>
                <a:cubicBezTo>
                  <a:pt x="2309591" y="881667"/>
                  <a:pt x="2338252" y="897455"/>
                  <a:pt x="2356711" y="929030"/>
                </a:cubicBezTo>
                <a:cubicBezTo>
                  <a:pt x="2375171" y="960606"/>
                  <a:pt x="2384401" y="1016227"/>
                  <a:pt x="2384401" y="1095894"/>
                </a:cubicBezTo>
                <a:cubicBezTo>
                  <a:pt x="2384401" y="1135728"/>
                  <a:pt x="2382215" y="1169489"/>
                  <a:pt x="2377843" y="1197178"/>
                </a:cubicBezTo>
                <a:cubicBezTo>
                  <a:pt x="2373471" y="1224867"/>
                  <a:pt x="2366427" y="1247213"/>
                  <a:pt x="2356711" y="1264215"/>
                </a:cubicBezTo>
                <a:cubicBezTo>
                  <a:pt x="2346996" y="1281217"/>
                  <a:pt x="2335094" y="1293362"/>
                  <a:pt x="2321007" y="1300648"/>
                </a:cubicBezTo>
                <a:cubicBezTo>
                  <a:pt x="2306920" y="1307935"/>
                  <a:pt x="2290160" y="1311578"/>
                  <a:pt x="2270729" y="1311578"/>
                </a:cubicBezTo>
                <a:cubicBezTo>
                  <a:pt x="2251298" y="1311578"/>
                  <a:pt x="2234539" y="1307935"/>
                  <a:pt x="2220452" y="1300648"/>
                </a:cubicBezTo>
                <a:cubicBezTo>
                  <a:pt x="2206364" y="1293362"/>
                  <a:pt x="2194463" y="1281217"/>
                  <a:pt x="2184747" y="1264215"/>
                </a:cubicBezTo>
                <a:cubicBezTo>
                  <a:pt x="2175032" y="1247213"/>
                  <a:pt x="2167988" y="1224867"/>
                  <a:pt x="2163616" y="1197178"/>
                </a:cubicBezTo>
                <a:cubicBezTo>
                  <a:pt x="2159244" y="1169489"/>
                  <a:pt x="2157058" y="1135728"/>
                  <a:pt x="2157058" y="1095894"/>
                </a:cubicBezTo>
                <a:cubicBezTo>
                  <a:pt x="2157058" y="1016227"/>
                  <a:pt x="2166288" y="960606"/>
                  <a:pt x="2184747" y="929030"/>
                </a:cubicBezTo>
                <a:cubicBezTo>
                  <a:pt x="2203207" y="897455"/>
                  <a:pt x="2231867" y="881667"/>
                  <a:pt x="2270729" y="881667"/>
                </a:cubicBezTo>
                <a:close/>
                <a:moveTo>
                  <a:pt x="5206411" y="836490"/>
                </a:moveTo>
                <a:cubicBezTo>
                  <a:pt x="5226813" y="837462"/>
                  <a:pt x="5245515" y="845477"/>
                  <a:pt x="5262517" y="860536"/>
                </a:cubicBezTo>
                <a:cubicBezTo>
                  <a:pt x="5279519" y="875595"/>
                  <a:pt x="5294093" y="895269"/>
                  <a:pt x="5306237" y="919558"/>
                </a:cubicBezTo>
                <a:cubicBezTo>
                  <a:pt x="5318381" y="943847"/>
                  <a:pt x="5327611" y="971293"/>
                  <a:pt x="5333927" y="1001897"/>
                </a:cubicBezTo>
                <a:cubicBezTo>
                  <a:pt x="5340241" y="1032500"/>
                  <a:pt x="5343399" y="1064319"/>
                  <a:pt x="5343399" y="1097351"/>
                </a:cubicBezTo>
                <a:cubicBezTo>
                  <a:pt x="5343399" y="1127469"/>
                  <a:pt x="5339513" y="1157345"/>
                  <a:pt x="5331741" y="1186977"/>
                </a:cubicBezTo>
                <a:cubicBezTo>
                  <a:pt x="5323967" y="1216609"/>
                  <a:pt x="5313038" y="1243084"/>
                  <a:pt x="5298951" y="1266401"/>
                </a:cubicBezTo>
                <a:cubicBezTo>
                  <a:pt x="5284863" y="1289718"/>
                  <a:pt x="5268103" y="1308664"/>
                  <a:pt x="5248673" y="1323237"/>
                </a:cubicBezTo>
                <a:cubicBezTo>
                  <a:pt x="5229242" y="1337810"/>
                  <a:pt x="5207867" y="1345097"/>
                  <a:pt x="5184551" y="1345097"/>
                </a:cubicBezTo>
                <a:cubicBezTo>
                  <a:pt x="5182607" y="1292633"/>
                  <a:pt x="5182607" y="1240169"/>
                  <a:pt x="5184551" y="1187706"/>
                </a:cubicBezTo>
                <a:lnTo>
                  <a:pt x="5241387" y="1187706"/>
                </a:lnTo>
                <a:cubicBezTo>
                  <a:pt x="5253045" y="1187706"/>
                  <a:pt x="5262517" y="1184305"/>
                  <a:pt x="5269804" y="1177504"/>
                </a:cubicBezTo>
                <a:cubicBezTo>
                  <a:pt x="5277091" y="1170703"/>
                  <a:pt x="5280734" y="1161474"/>
                  <a:pt x="5280734" y="1149815"/>
                </a:cubicBezTo>
                <a:lnTo>
                  <a:pt x="5280734" y="1062376"/>
                </a:lnTo>
                <a:cubicBezTo>
                  <a:pt x="5280734" y="1051689"/>
                  <a:pt x="5277091" y="1042945"/>
                  <a:pt x="5269804" y="1036144"/>
                </a:cubicBezTo>
                <a:cubicBezTo>
                  <a:pt x="5262517" y="1029343"/>
                  <a:pt x="5253045" y="1025943"/>
                  <a:pt x="5241387" y="1025943"/>
                </a:cubicBezTo>
                <a:lnTo>
                  <a:pt x="5191837" y="1025943"/>
                </a:lnTo>
                <a:cubicBezTo>
                  <a:pt x="5193780" y="993881"/>
                  <a:pt x="5195966" y="962063"/>
                  <a:pt x="5198395" y="930488"/>
                </a:cubicBezTo>
                <a:cubicBezTo>
                  <a:pt x="5200824" y="898912"/>
                  <a:pt x="5203496" y="867580"/>
                  <a:pt x="5206411" y="836490"/>
                </a:cubicBezTo>
                <a:close/>
                <a:moveTo>
                  <a:pt x="8123137" y="587288"/>
                </a:moveTo>
                <a:cubicBezTo>
                  <a:pt x="8051243" y="587288"/>
                  <a:pt x="7983963" y="599432"/>
                  <a:pt x="7921297" y="623721"/>
                </a:cubicBezTo>
                <a:cubicBezTo>
                  <a:pt x="7858633" y="648010"/>
                  <a:pt x="7803983" y="683228"/>
                  <a:pt x="7757349" y="729377"/>
                </a:cubicBezTo>
                <a:cubicBezTo>
                  <a:pt x="7710715" y="775526"/>
                  <a:pt x="7674038" y="831632"/>
                  <a:pt x="7647321" y="897698"/>
                </a:cubicBezTo>
                <a:cubicBezTo>
                  <a:pt x="7620603" y="963763"/>
                  <a:pt x="7607244" y="1038573"/>
                  <a:pt x="7607244" y="1122126"/>
                </a:cubicBezTo>
                <a:cubicBezTo>
                  <a:pt x="7607244" y="1277574"/>
                  <a:pt x="7634205" y="1397318"/>
                  <a:pt x="7688125" y="1481357"/>
                </a:cubicBezTo>
                <a:cubicBezTo>
                  <a:pt x="7742047" y="1565396"/>
                  <a:pt x="7823414" y="1607415"/>
                  <a:pt x="7932227" y="1607415"/>
                </a:cubicBezTo>
                <a:cubicBezTo>
                  <a:pt x="7967203" y="1607415"/>
                  <a:pt x="7999021" y="1598428"/>
                  <a:pt x="8027682" y="1580455"/>
                </a:cubicBezTo>
                <a:cubicBezTo>
                  <a:pt x="8056343" y="1562481"/>
                  <a:pt x="8081117" y="1540135"/>
                  <a:pt x="8102005" y="1513418"/>
                </a:cubicBezTo>
                <a:cubicBezTo>
                  <a:pt x="8122895" y="1486700"/>
                  <a:pt x="8139654" y="1457554"/>
                  <a:pt x="8152283" y="1425978"/>
                </a:cubicBezTo>
                <a:cubicBezTo>
                  <a:pt x="8164913" y="1394403"/>
                  <a:pt x="8172686" y="1364528"/>
                  <a:pt x="8175601" y="1336353"/>
                </a:cubicBezTo>
                <a:lnTo>
                  <a:pt x="8204747" y="1336353"/>
                </a:lnTo>
                <a:cubicBezTo>
                  <a:pt x="8200861" y="1373272"/>
                  <a:pt x="8193575" y="1408733"/>
                  <a:pt x="8182887" y="1442737"/>
                </a:cubicBezTo>
                <a:cubicBezTo>
                  <a:pt x="8172200" y="1476742"/>
                  <a:pt x="8162971" y="1507831"/>
                  <a:pt x="8155199" y="1536006"/>
                </a:cubicBezTo>
                <a:cubicBezTo>
                  <a:pt x="8149369" y="1558352"/>
                  <a:pt x="8151069" y="1575840"/>
                  <a:pt x="8160299" y="1588470"/>
                </a:cubicBezTo>
                <a:cubicBezTo>
                  <a:pt x="8169529" y="1601100"/>
                  <a:pt x="8183859" y="1607415"/>
                  <a:pt x="8203290" y="1607415"/>
                </a:cubicBezTo>
                <a:lnTo>
                  <a:pt x="8442291" y="1607415"/>
                </a:lnTo>
                <a:cubicBezTo>
                  <a:pt x="8455893" y="1607415"/>
                  <a:pt x="8467795" y="1602314"/>
                  <a:pt x="8477995" y="1592113"/>
                </a:cubicBezTo>
                <a:cubicBezTo>
                  <a:pt x="8488197" y="1581912"/>
                  <a:pt x="8493783" y="1569525"/>
                  <a:pt x="8494755" y="1554952"/>
                </a:cubicBezTo>
                <a:cubicBezTo>
                  <a:pt x="8496699" y="1507346"/>
                  <a:pt x="8497427" y="1460468"/>
                  <a:pt x="8496941" y="1414320"/>
                </a:cubicBezTo>
                <a:cubicBezTo>
                  <a:pt x="8496455" y="1368171"/>
                  <a:pt x="8495484" y="1325180"/>
                  <a:pt x="8494027" y="1285346"/>
                </a:cubicBezTo>
                <a:cubicBezTo>
                  <a:pt x="8492569" y="1245513"/>
                  <a:pt x="8490625" y="1209565"/>
                  <a:pt x="8488197" y="1177504"/>
                </a:cubicBezTo>
                <a:cubicBezTo>
                  <a:pt x="8485768" y="1145443"/>
                  <a:pt x="8483097" y="1120183"/>
                  <a:pt x="8480182" y="1101723"/>
                </a:cubicBezTo>
                <a:cubicBezTo>
                  <a:pt x="8478239" y="1088122"/>
                  <a:pt x="8472652" y="1075977"/>
                  <a:pt x="8463423" y="1065290"/>
                </a:cubicBezTo>
                <a:cubicBezTo>
                  <a:pt x="8454192" y="1054603"/>
                  <a:pt x="8442291" y="1049260"/>
                  <a:pt x="8427719" y="1049260"/>
                </a:cubicBezTo>
                <a:lnTo>
                  <a:pt x="8207662" y="1049260"/>
                </a:lnTo>
                <a:cubicBezTo>
                  <a:pt x="8165885" y="1049260"/>
                  <a:pt x="8147911" y="1073063"/>
                  <a:pt x="8153741" y="1120669"/>
                </a:cubicBezTo>
                <a:cubicBezTo>
                  <a:pt x="8155685" y="1141071"/>
                  <a:pt x="8155199" y="1163660"/>
                  <a:pt x="8152283" y="1188434"/>
                </a:cubicBezTo>
                <a:cubicBezTo>
                  <a:pt x="8149369" y="1213209"/>
                  <a:pt x="8144754" y="1236526"/>
                  <a:pt x="8138439" y="1258386"/>
                </a:cubicBezTo>
                <a:cubicBezTo>
                  <a:pt x="8132123" y="1280246"/>
                  <a:pt x="8123866" y="1298705"/>
                  <a:pt x="8113664" y="1313764"/>
                </a:cubicBezTo>
                <a:cubicBezTo>
                  <a:pt x="8103463" y="1328823"/>
                  <a:pt x="8092047" y="1336353"/>
                  <a:pt x="8079417" y="1336353"/>
                </a:cubicBezTo>
                <a:cubicBezTo>
                  <a:pt x="8065815" y="1336353"/>
                  <a:pt x="8054157" y="1330038"/>
                  <a:pt x="8044441" y="1317408"/>
                </a:cubicBezTo>
                <a:cubicBezTo>
                  <a:pt x="8034727" y="1304777"/>
                  <a:pt x="8026954" y="1288747"/>
                  <a:pt x="8021125" y="1269316"/>
                </a:cubicBezTo>
                <a:cubicBezTo>
                  <a:pt x="8015295" y="1249885"/>
                  <a:pt x="8010923" y="1228025"/>
                  <a:pt x="8008009" y="1203736"/>
                </a:cubicBezTo>
                <a:cubicBezTo>
                  <a:pt x="8005093" y="1179447"/>
                  <a:pt x="8003637" y="1156130"/>
                  <a:pt x="8003637" y="1133785"/>
                </a:cubicBezTo>
                <a:cubicBezTo>
                  <a:pt x="8003637" y="1092979"/>
                  <a:pt x="8008251" y="1058246"/>
                  <a:pt x="8017481" y="1029586"/>
                </a:cubicBezTo>
                <a:cubicBezTo>
                  <a:pt x="8026711" y="1000925"/>
                  <a:pt x="8039341" y="977365"/>
                  <a:pt x="8055371" y="958906"/>
                </a:cubicBezTo>
                <a:cubicBezTo>
                  <a:pt x="8071402" y="940446"/>
                  <a:pt x="8090105" y="927087"/>
                  <a:pt x="8111479" y="918829"/>
                </a:cubicBezTo>
                <a:cubicBezTo>
                  <a:pt x="8132853" y="910571"/>
                  <a:pt x="8155685" y="906442"/>
                  <a:pt x="8179973" y="906442"/>
                </a:cubicBezTo>
                <a:cubicBezTo>
                  <a:pt x="8209119" y="906442"/>
                  <a:pt x="8236566" y="911057"/>
                  <a:pt x="8262311" y="920286"/>
                </a:cubicBezTo>
                <a:cubicBezTo>
                  <a:pt x="8288057" y="929516"/>
                  <a:pt x="8310645" y="938017"/>
                  <a:pt x="8330077" y="945790"/>
                </a:cubicBezTo>
                <a:cubicBezTo>
                  <a:pt x="8336878" y="948704"/>
                  <a:pt x="8344651" y="950162"/>
                  <a:pt x="8353395" y="950162"/>
                </a:cubicBezTo>
                <a:cubicBezTo>
                  <a:pt x="8368939" y="950162"/>
                  <a:pt x="8383027" y="944089"/>
                  <a:pt x="8395657" y="931945"/>
                </a:cubicBezTo>
                <a:cubicBezTo>
                  <a:pt x="8408287" y="919801"/>
                  <a:pt x="8414602" y="902556"/>
                  <a:pt x="8414602" y="880210"/>
                </a:cubicBezTo>
                <a:lnTo>
                  <a:pt x="8414602" y="731563"/>
                </a:lnTo>
                <a:cubicBezTo>
                  <a:pt x="8414602" y="716990"/>
                  <a:pt x="8413873" y="704602"/>
                  <a:pt x="8412417" y="694401"/>
                </a:cubicBezTo>
                <a:cubicBezTo>
                  <a:pt x="8410959" y="684200"/>
                  <a:pt x="8408287" y="675213"/>
                  <a:pt x="8404401" y="667441"/>
                </a:cubicBezTo>
                <a:cubicBezTo>
                  <a:pt x="8400515" y="659668"/>
                  <a:pt x="8394929" y="652624"/>
                  <a:pt x="8387641" y="646309"/>
                </a:cubicBezTo>
                <a:cubicBezTo>
                  <a:pt x="8380355" y="639994"/>
                  <a:pt x="8370882" y="633922"/>
                  <a:pt x="8359223" y="628093"/>
                </a:cubicBezTo>
                <a:cubicBezTo>
                  <a:pt x="8347565" y="622263"/>
                  <a:pt x="8332263" y="616920"/>
                  <a:pt x="8313319" y="612062"/>
                </a:cubicBezTo>
                <a:cubicBezTo>
                  <a:pt x="8294373" y="607204"/>
                  <a:pt x="8273970" y="602832"/>
                  <a:pt x="8252111" y="598946"/>
                </a:cubicBezTo>
                <a:cubicBezTo>
                  <a:pt x="8230251" y="595060"/>
                  <a:pt x="8208148" y="592145"/>
                  <a:pt x="8185802" y="590202"/>
                </a:cubicBezTo>
                <a:cubicBezTo>
                  <a:pt x="8163456" y="588259"/>
                  <a:pt x="8142568" y="587288"/>
                  <a:pt x="8123137" y="587288"/>
                </a:cubicBezTo>
                <a:close/>
                <a:moveTo>
                  <a:pt x="6783770" y="587288"/>
                </a:moveTo>
                <a:cubicBezTo>
                  <a:pt x="6767253" y="587288"/>
                  <a:pt x="6751709" y="592388"/>
                  <a:pt x="6737135" y="602590"/>
                </a:cubicBezTo>
                <a:cubicBezTo>
                  <a:pt x="6722562" y="612791"/>
                  <a:pt x="6714303" y="625178"/>
                  <a:pt x="6712361" y="639751"/>
                </a:cubicBezTo>
                <a:cubicBezTo>
                  <a:pt x="6704588" y="723305"/>
                  <a:pt x="6698759" y="808558"/>
                  <a:pt x="6694873" y="895512"/>
                </a:cubicBezTo>
                <a:cubicBezTo>
                  <a:pt x="6690987" y="982466"/>
                  <a:pt x="6688315" y="1066262"/>
                  <a:pt x="6686857" y="1146900"/>
                </a:cubicBezTo>
                <a:cubicBezTo>
                  <a:pt x="6685400" y="1227539"/>
                  <a:pt x="6684671" y="1303077"/>
                  <a:pt x="6684671" y="1373514"/>
                </a:cubicBezTo>
                <a:cubicBezTo>
                  <a:pt x="6684671" y="1443952"/>
                  <a:pt x="6684671" y="1504431"/>
                  <a:pt x="6684671" y="1554952"/>
                </a:cubicBezTo>
                <a:cubicBezTo>
                  <a:pt x="6684671" y="1569525"/>
                  <a:pt x="6688558" y="1581912"/>
                  <a:pt x="6696331" y="1592113"/>
                </a:cubicBezTo>
                <a:cubicBezTo>
                  <a:pt x="6704103" y="1602314"/>
                  <a:pt x="6716247" y="1607415"/>
                  <a:pt x="6732763" y="1607415"/>
                </a:cubicBezTo>
                <a:lnTo>
                  <a:pt x="6955733" y="1607415"/>
                </a:lnTo>
                <a:cubicBezTo>
                  <a:pt x="6972250" y="1607415"/>
                  <a:pt x="6986337" y="1602800"/>
                  <a:pt x="6997996" y="1593571"/>
                </a:cubicBezTo>
                <a:cubicBezTo>
                  <a:pt x="7009655" y="1584341"/>
                  <a:pt x="7014513" y="1571468"/>
                  <a:pt x="7012569" y="1554952"/>
                </a:cubicBezTo>
                <a:cubicBezTo>
                  <a:pt x="7007712" y="1507346"/>
                  <a:pt x="7004554" y="1459254"/>
                  <a:pt x="7003097" y="1410676"/>
                </a:cubicBezTo>
                <a:cubicBezTo>
                  <a:pt x="7001639" y="1362099"/>
                  <a:pt x="7001154" y="1315707"/>
                  <a:pt x="7001639" y="1271502"/>
                </a:cubicBezTo>
                <a:cubicBezTo>
                  <a:pt x="7002125" y="1227296"/>
                  <a:pt x="7003097" y="1186977"/>
                  <a:pt x="7004554" y="1150544"/>
                </a:cubicBezTo>
                <a:cubicBezTo>
                  <a:pt x="7006011" y="1114111"/>
                  <a:pt x="7008197" y="1084236"/>
                  <a:pt x="7011113" y="1060918"/>
                </a:cubicBezTo>
                <a:lnTo>
                  <a:pt x="7041715" y="1060918"/>
                </a:lnTo>
                <a:lnTo>
                  <a:pt x="7168503" y="1554952"/>
                </a:lnTo>
                <a:cubicBezTo>
                  <a:pt x="7170446" y="1571468"/>
                  <a:pt x="7177733" y="1584341"/>
                  <a:pt x="7190363" y="1593571"/>
                </a:cubicBezTo>
                <a:cubicBezTo>
                  <a:pt x="7202993" y="1602800"/>
                  <a:pt x="7217567" y="1607415"/>
                  <a:pt x="7234083" y="1607415"/>
                </a:cubicBezTo>
                <a:lnTo>
                  <a:pt x="7443937" y="1607415"/>
                </a:lnTo>
                <a:cubicBezTo>
                  <a:pt x="7460454" y="1607415"/>
                  <a:pt x="7475999" y="1602314"/>
                  <a:pt x="7490572" y="1592113"/>
                </a:cubicBezTo>
                <a:cubicBezTo>
                  <a:pt x="7505145" y="1581912"/>
                  <a:pt x="7513403" y="1569525"/>
                  <a:pt x="7515347" y="1554952"/>
                </a:cubicBezTo>
                <a:cubicBezTo>
                  <a:pt x="7524091" y="1471398"/>
                  <a:pt x="7530405" y="1386145"/>
                  <a:pt x="7534291" y="1299191"/>
                </a:cubicBezTo>
                <a:cubicBezTo>
                  <a:pt x="7538179" y="1212237"/>
                  <a:pt x="7540849" y="1128441"/>
                  <a:pt x="7542307" y="1047802"/>
                </a:cubicBezTo>
                <a:cubicBezTo>
                  <a:pt x="7543764" y="967164"/>
                  <a:pt x="7544250" y="891626"/>
                  <a:pt x="7543764" y="821188"/>
                </a:cubicBezTo>
                <a:cubicBezTo>
                  <a:pt x="7543279" y="750751"/>
                  <a:pt x="7543035" y="690272"/>
                  <a:pt x="7543035" y="639751"/>
                </a:cubicBezTo>
                <a:cubicBezTo>
                  <a:pt x="7543035" y="625178"/>
                  <a:pt x="7539150" y="612791"/>
                  <a:pt x="7531377" y="602590"/>
                </a:cubicBezTo>
                <a:cubicBezTo>
                  <a:pt x="7523605" y="592388"/>
                  <a:pt x="7511460" y="587288"/>
                  <a:pt x="7494944" y="587288"/>
                </a:cubicBezTo>
                <a:lnTo>
                  <a:pt x="7271973" y="587288"/>
                </a:lnTo>
                <a:cubicBezTo>
                  <a:pt x="7255457" y="587288"/>
                  <a:pt x="7241369" y="592145"/>
                  <a:pt x="7229711" y="601861"/>
                </a:cubicBezTo>
                <a:cubicBezTo>
                  <a:pt x="7218052" y="611576"/>
                  <a:pt x="7213195" y="624206"/>
                  <a:pt x="7215137" y="639751"/>
                </a:cubicBezTo>
                <a:cubicBezTo>
                  <a:pt x="7219024" y="687357"/>
                  <a:pt x="7221939" y="735449"/>
                  <a:pt x="7223881" y="784027"/>
                </a:cubicBezTo>
                <a:cubicBezTo>
                  <a:pt x="7225825" y="832604"/>
                  <a:pt x="7226796" y="878996"/>
                  <a:pt x="7226796" y="923201"/>
                </a:cubicBezTo>
                <a:cubicBezTo>
                  <a:pt x="7226796" y="967407"/>
                  <a:pt x="7225825" y="1007726"/>
                  <a:pt x="7223881" y="1044159"/>
                </a:cubicBezTo>
                <a:cubicBezTo>
                  <a:pt x="7221939" y="1080592"/>
                  <a:pt x="7219995" y="1110467"/>
                  <a:pt x="7218052" y="1133785"/>
                </a:cubicBezTo>
                <a:lnTo>
                  <a:pt x="7185991" y="1133785"/>
                </a:lnTo>
                <a:lnTo>
                  <a:pt x="7059203" y="639751"/>
                </a:lnTo>
                <a:cubicBezTo>
                  <a:pt x="7057261" y="623235"/>
                  <a:pt x="7049975" y="610362"/>
                  <a:pt x="7037344" y="601132"/>
                </a:cubicBezTo>
                <a:cubicBezTo>
                  <a:pt x="7024714" y="591903"/>
                  <a:pt x="7010141" y="587288"/>
                  <a:pt x="6993624" y="587288"/>
                </a:cubicBezTo>
                <a:close/>
                <a:moveTo>
                  <a:pt x="4951379" y="587288"/>
                </a:moveTo>
                <a:cubicBezTo>
                  <a:pt x="4937777" y="587288"/>
                  <a:pt x="4926118" y="592388"/>
                  <a:pt x="4916403" y="602590"/>
                </a:cubicBezTo>
                <a:cubicBezTo>
                  <a:pt x="4906687" y="612791"/>
                  <a:pt x="4900857" y="625178"/>
                  <a:pt x="4898915" y="639751"/>
                </a:cubicBezTo>
                <a:cubicBezTo>
                  <a:pt x="4891143" y="712618"/>
                  <a:pt x="4885313" y="780626"/>
                  <a:pt x="4881427" y="843777"/>
                </a:cubicBezTo>
                <a:cubicBezTo>
                  <a:pt x="4877541" y="906928"/>
                  <a:pt x="4874626" y="967649"/>
                  <a:pt x="4872683" y="1025943"/>
                </a:cubicBezTo>
                <a:lnTo>
                  <a:pt x="4844994" y="1025943"/>
                </a:lnTo>
                <a:cubicBezTo>
                  <a:pt x="4819733" y="1025943"/>
                  <a:pt x="4807103" y="1038087"/>
                  <a:pt x="4807103" y="1062376"/>
                </a:cubicBezTo>
                <a:lnTo>
                  <a:pt x="4807103" y="1149815"/>
                </a:lnTo>
                <a:cubicBezTo>
                  <a:pt x="4807103" y="1175075"/>
                  <a:pt x="4819733" y="1187706"/>
                  <a:pt x="4844994" y="1187706"/>
                </a:cubicBezTo>
                <a:lnTo>
                  <a:pt x="4868311" y="1187706"/>
                </a:lnTo>
                <a:cubicBezTo>
                  <a:pt x="4866367" y="1264458"/>
                  <a:pt x="4865882" y="1333195"/>
                  <a:pt x="4866853" y="1393917"/>
                </a:cubicBezTo>
                <a:cubicBezTo>
                  <a:pt x="4867825" y="1454639"/>
                  <a:pt x="4867825" y="1508317"/>
                  <a:pt x="4866853" y="1554952"/>
                </a:cubicBezTo>
                <a:cubicBezTo>
                  <a:pt x="4866853" y="1569525"/>
                  <a:pt x="4871954" y="1581912"/>
                  <a:pt x="4882155" y="1592113"/>
                </a:cubicBezTo>
                <a:cubicBezTo>
                  <a:pt x="4892357" y="1602314"/>
                  <a:pt x="4904744" y="1607415"/>
                  <a:pt x="4919317" y="1607415"/>
                </a:cubicBezTo>
                <a:lnTo>
                  <a:pt x="5266161" y="1607415"/>
                </a:lnTo>
                <a:cubicBezTo>
                  <a:pt x="5322511" y="1607415"/>
                  <a:pt x="5374975" y="1597700"/>
                  <a:pt x="5423552" y="1578269"/>
                </a:cubicBezTo>
                <a:cubicBezTo>
                  <a:pt x="5472129" y="1558838"/>
                  <a:pt x="5514149" y="1528963"/>
                  <a:pt x="5549611" y="1488643"/>
                </a:cubicBezTo>
                <a:cubicBezTo>
                  <a:pt x="5585072" y="1448324"/>
                  <a:pt x="5612761" y="1397560"/>
                  <a:pt x="5632678" y="1336353"/>
                </a:cubicBezTo>
                <a:cubicBezTo>
                  <a:pt x="5652595" y="1275145"/>
                  <a:pt x="5662553" y="1202765"/>
                  <a:pt x="5662553" y="1119211"/>
                </a:cubicBezTo>
                <a:cubicBezTo>
                  <a:pt x="5662553" y="1033715"/>
                  <a:pt x="5651866" y="957691"/>
                  <a:pt x="5630492" y="891140"/>
                </a:cubicBezTo>
                <a:cubicBezTo>
                  <a:pt x="5609117" y="824589"/>
                  <a:pt x="5578757" y="768968"/>
                  <a:pt x="5539409" y="724276"/>
                </a:cubicBezTo>
                <a:cubicBezTo>
                  <a:pt x="5500061" y="679585"/>
                  <a:pt x="5452455" y="645581"/>
                  <a:pt x="5396591" y="622263"/>
                </a:cubicBezTo>
                <a:cubicBezTo>
                  <a:pt x="5340727" y="598946"/>
                  <a:pt x="5278791" y="587288"/>
                  <a:pt x="5210783" y="587288"/>
                </a:cubicBezTo>
                <a:close/>
                <a:moveTo>
                  <a:pt x="3727130" y="587288"/>
                </a:moveTo>
                <a:cubicBezTo>
                  <a:pt x="3698955" y="587288"/>
                  <a:pt x="3679038" y="593117"/>
                  <a:pt x="3667380" y="604776"/>
                </a:cubicBezTo>
                <a:cubicBezTo>
                  <a:pt x="3655721" y="616434"/>
                  <a:pt x="3647464" y="634894"/>
                  <a:pt x="3642606" y="660154"/>
                </a:cubicBezTo>
                <a:lnTo>
                  <a:pt x="3614916" y="858350"/>
                </a:lnTo>
                <a:cubicBezTo>
                  <a:pt x="3612973" y="873895"/>
                  <a:pt x="3613216" y="887254"/>
                  <a:pt x="3615645" y="898427"/>
                </a:cubicBezTo>
                <a:cubicBezTo>
                  <a:pt x="3618074" y="909599"/>
                  <a:pt x="3622203" y="918829"/>
                  <a:pt x="3628033" y="926116"/>
                </a:cubicBezTo>
                <a:cubicBezTo>
                  <a:pt x="3633862" y="933402"/>
                  <a:pt x="3640662" y="938746"/>
                  <a:pt x="3648435" y="942146"/>
                </a:cubicBezTo>
                <a:cubicBezTo>
                  <a:pt x="3656207" y="945547"/>
                  <a:pt x="3663980" y="947247"/>
                  <a:pt x="3671752" y="947247"/>
                </a:cubicBezTo>
                <a:cubicBezTo>
                  <a:pt x="3686325" y="947247"/>
                  <a:pt x="3700656" y="943118"/>
                  <a:pt x="3714743" y="934860"/>
                </a:cubicBezTo>
                <a:cubicBezTo>
                  <a:pt x="3728830" y="926601"/>
                  <a:pt x="3742918" y="917615"/>
                  <a:pt x="3757006" y="907899"/>
                </a:cubicBezTo>
                <a:cubicBezTo>
                  <a:pt x="3771093" y="898184"/>
                  <a:pt x="3785424" y="889197"/>
                  <a:pt x="3799996" y="880939"/>
                </a:cubicBezTo>
                <a:cubicBezTo>
                  <a:pt x="3814570" y="872680"/>
                  <a:pt x="3829629" y="868551"/>
                  <a:pt x="3845174" y="868551"/>
                </a:cubicBezTo>
                <a:lnTo>
                  <a:pt x="3915125" y="868551"/>
                </a:lnTo>
                <a:cubicBezTo>
                  <a:pt x="3912211" y="927816"/>
                  <a:pt x="3908567" y="990724"/>
                  <a:pt x="3904195" y="1057275"/>
                </a:cubicBezTo>
                <a:cubicBezTo>
                  <a:pt x="3899823" y="1123826"/>
                  <a:pt x="3895694" y="1188434"/>
                  <a:pt x="3891808" y="1251099"/>
                </a:cubicBezTo>
                <a:cubicBezTo>
                  <a:pt x="3887922" y="1313764"/>
                  <a:pt x="3884521" y="1371814"/>
                  <a:pt x="3881607" y="1425250"/>
                </a:cubicBezTo>
                <a:cubicBezTo>
                  <a:pt x="3878692" y="1478685"/>
                  <a:pt x="3877235" y="1521919"/>
                  <a:pt x="3877235" y="1554952"/>
                </a:cubicBezTo>
                <a:cubicBezTo>
                  <a:pt x="3876263" y="1569525"/>
                  <a:pt x="3881121" y="1581912"/>
                  <a:pt x="3891808" y="1592113"/>
                </a:cubicBezTo>
                <a:cubicBezTo>
                  <a:pt x="3902495" y="1602314"/>
                  <a:pt x="3915125" y="1607415"/>
                  <a:pt x="3929698" y="1607415"/>
                </a:cubicBezTo>
                <a:lnTo>
                  <a:pt x="4152669" y="1607415"/>
                </a:lnTo>
                <a:cubicBezTo>
                  <a:pt x="4166271" y="1607415"/>
                  <a:pt x="4178416" y="1602314"/>
                  <a:pt x="4189102" y="1592113"/>
                </a:cubicBezTo>
                <a:cubicBezTo>
                  <a:pt x="4199790" y="1581912"/>
                  <a:pt x="4205133" y="1569525"/>
                  <a:pt x="4205133" y="1554952"/>
                </a:cubicBezTo>
                <a:cubicBezTo>
                  <a:pt x="4204161" y="1521919"/>
                  <a:pt x="4202218" y="1478685"/>
                  <a:pt x="4199304" y="1425250"/>
                </a:cubicBezTo>
                <a:cubicBezTo>
                  <a:pt x="4196389" y="1371814"/>
                  <a:pt x="4192988" y="1313764"/>
                  <a:pt x="4189102" y="1251099"/>
                </a:cubicBezTo>
                <a:cubicBezTo>
                  <a:pt x="4185216" y="1188434"/>
                  <a:pt x="4181087" y="1123826"/>
                  <a:pt x="4176715" y="1057275"/>
                </a:cubicBezTo>
                <a:cubicBezTo>
                  <a:pt x="4172343" y="990724"/>
                  <a:pt x="4168700" y="927816"/>
                  <a:pt x="4165785" y="868551"/>
                </a:cubicBezTo>
                <a:lnTo>
                  <a:pt x="4237194" y="868551"/>
                </a:lnTo>
                <a:cubicBezTo>
                  <a:pt x="4252739" y="868551"/>
                  <a:pt x="4267555" y="872680"/>
                  <a:pt x="4281642" y="880939"/>
                </a:cubicBezTo>
                <a:cubicBezTo>
                  <a:pt x="4295730" y="889197"/>
                  <a:pt x="4309818" y="898184"/>
                  <a:pt x="4323905" y="907899"/>
                </a:cubicBezTo>
                <a:cubicBezTo>
                  <a:pt x="4337992" y="917615"/>
                  <a:pt x="4352080" y="926601"/>
                  <a:pt x="4366167" y="934860"/>
                </a:cubicBezTo>
                <a:cubicBezTo>
                  <a:pt x="4380255" y="943118"/>
                  <a:pt x="4394585" y="947247"/>
                  <a:pt x="4409159" y="947247"/>
                </a:cubicBezTo>
                <a:cubicBezTo>
                  <a:pt x="4416931" y="947247"/>
                  <a:pt x="4424703" y="945547"/>
                  <a:pt x="4432475" y="942146"/>
                </a:cubicBezTo>
                <a:cubicBezTo>
                  <a:pt x="4440247" y="938746"/>
                  <a:pt x="4447049" y="933402"/>
                  <a:pt x="4452878" y="926116"/>
                </a:cubicBezTo>
                <a:cubicBezTo>
                  <a:pt x="4458707" y="918829"/>
                  <a:pt x="4462836" y="909599"/>
                  <a:pt x="4465265" y="898427"/>
                </a:cubicBezTo>
                <a:cubicBezTo>
                  <a:pt x="4467695" y="887254"/>
                  <a:pt x="4467937" y="873895"/>
                  <a:pt x="4465994" y="858350"/>
                </a:cubicBezTo>
                <a:lnTo>
                  <a:pt x="4438305" y="660154"/>
                </a:lnTo>
                <a:cubicBezTo>
                  <a:pt x="4434419" y="634894"/>
                  <a:pt x="4426403" y="616434"/>
                  <a:pt x="4414259" y="604776"/>
                </a:cubicBezTo>
                <a:cubicBezTo>
                  <a:pt x="4402115" y="593117"/>
                  <a:pt x="4381955" y="587288"/>
                  <a:pt x="4353780" y="587288"/>
                </a:cubicBezTo>
                <a:close/>
                <a:moveTo>
                  <a:pt x="3019204" y="587288"/>
                </a:moveTo>
                <a:cubicBezTo>
                  <a:pt x="2992972" y="587288"/>
                  <a:pt x="2972812" y="593117"/>
                  <a:pt x="2958725" y="604776"/>
                </a:cubicBezTo>
                <a:cubicBezTo>
                  <a:pt x="2944637" y="616434"/>
                  <a:pt x="2934679" y="631979"/>
                  <a:pt x="2928850" y="651410"/>
                </a:cubicBezTo>
                <a:cubicBezTo>
                  <a:pt x="2895817" y="759252"/>
                  <a:pt x="2869828" y="856650"/>
                  <a:pt x="2850883" y="943604"/>
                </a:cubicBezTo>
                <a:cubicBezTo>
                  <a:pt x="2831938" y="1030557"/>
                  <a:pt x="2816879" y="1110224"/>
                  <a:pt x="2805706" y="1182605"/>
                </a:cubicBezTo>
                <a:cubicBezTo>
                  <a:pt x="2794533" y="1254985"/>
                  <a:pt x="2786518" y="1321537"/>
                  <a:pt x="2781660" y="1382258"/>
                </a:cubicBezTo>
                <a:cubicBezTo>
                  <a:pt x="2776802" y="1442980"/>
                  <a:pt x="2772430" y="1500545"/>
                  <a:pt x="2768544" y="1554952"/>
                </a:cubicBezTo>
                <a:cubicBezTo>
                  <a:pt x="2767572" y="1569525"/>
                  <a:pt x="2771216" y="1581912"/>
                  <a:pt x="2779474" y="1592113"/>
                </a:cubicBezTo>
                <a:cubicBezTo>
                  <a:pt x="2787732" y="1602314"/>
                  <a:pt x="2799634" y="1607415"/>
                  <a:pt x="2815178" y="1607415"/>
                </a:cubicBezTo>
                <a:lnTo>
                  <a:pt x="3029405" y="1607415"/>
                </a:lnTo>
                <a:cubicBezTo>
                  <a:pt x="3049808" y="1607415"/>
                  <a:pt x="3066081" y="1601829"/>
                  <a:pt x="3078226" y="1590656"/>
                </a:cubicBezTo>
                <a:cubicBezTo>
                  <a:pt x="3090370" y="1579483"/>
                  <a:pt x="3096442" y="1562724"/>
                  <a:pt x="3096442" y="1540378"/>
                </a:cubicBezTo>
                <a:cubicBezTo>
                  <a:pt x="3096442" y="1510260"/>
                  <a:pt x="3096928" y="1480385"/>
                  <a:pt x="3097900" y="1450753"/>
                </a:cubicBezTo>
                <a:cubicBezTo>
                  <a:pt x="3098871" y="1421120"/>
                  <a:pt x="3100328" y="1391731"/>
                  <a:pt x="3102271" y="1362585"/>
                </a:cubicBezTo>
                <a:lnTo>
                  <a:pt x="3258205" y="1362585"/>
                </a:lnTo>
                <a:cubicBezTo>
                  <a:pt x="3260148" y="1391731"/>
                  <a:pt x="3261606" y="1421120"/>
                  <a:pt x="3262577" y="1450753"/>
                </a:cubicBezTo>
                <a:cubicBezTo>
                  <a:pt x="3263549" y="1480385"/>
                  <a:pt x="3264034" y="1510260"/>
                  <a:pt x="3264034" y="1540378"/>
                </a:cubicBezTo>
                <a:cubicBezTo>
                  <a:pt x="3264034" y="1562724"/>
                  <a:pt x="3270106" y="1579483"/>
                  <a:pt x="3282251" y="1590656"/>
                </a:cubicBezTo>
                <a:cubicBezTo>
                  <a:pt x="3294395" y="1601829"/>
                  <a:pt x="3310669" y="1607415"/>
                  <a:pt x="3331071" y="1607415"/>
                </a:cubicBezTo>
                <a:lnTo>
                  <a:pt x="3545298" y="1607415"/>
                </a:lnTo>
                <a:cubicBezTo>
                  <a:pt x="3560843" y="1607415"/>
                  <a:pt x="3572745" y="1602314"/>
                  <a:pt x="3581003" y="1592113"/>
                </a:cubicBezTo>
                <a:cubicBezTo>
                  <a:pt x="3589261" y="1581912"/>
                  <a:pt x="3592904" y="1569525"/>
                  <a:pt x="3591932" y="1554952"/>
                </a:cubicBezTo>
                <a:cubicBezTo>
                  <a:pt x="3588046" y="1500545"/>
                  <a:pt x="3583675" y="1442980"/>
                  <a:pt x="3578816" y="1382258"/>
                </a:cubicBezTo>
                <a:cubicBezTo>
                  <a:pt x="3573959" y="1321537"/>
                  <a:pt x="3565943" y="1254985"/>
                  <a:pt x="3554771" y="1182605"/>
                </a:cubicBezTo>
                <a:cubicBezTo>
                  <a:pt x="3543598" y="1110224"/>
                  <a:pt x="3528539" y="1030557"/>
                  <a:pt x="3509594" y="943604"/>
                </a:cubicBezTo>
                <a:cubicBezTo>
                  <a:pt x="3490648" y="856650"/>
                  <a:pt x="3464659" y="759252"/>
                  <a:pt x="3431627" y="651410"/>
                </a:cubicBezTo>
                <a:cubicBezTo>
                  <a:pt x="3425797" y="631979"/>
                  <a:pt x="3415839" y="616434"/>
                  <a:pt x="3401752" y="604776"/>
                </a:cubicBezTo>
                <a:cubicBezTo>
                  <a:pt x="3387664" y="593117"/>
                  <a:pt x="3367505" y="587288"/>
                  <a:pt x="3341272" y="587288"/>
                </a:cubicBezTo>
                <a:close/>
                <a:moveTo>
                  <a:pt x="1050396" y="587288"/>
                </a:moveTo>
                <a:cubicBezTo>
                  <a:pt x="1035823" y="587288"/>
                  <a:pt x="1023921" y="592388"/>
                  <a:pt x="1014691" y="602590"/>
                </a:cubicBezTo>
                <a:cubicBezTo>
                  <a:pt x="1005462" y="612791"/>
                  <a:pt x="999875" y="625178"/>
                  <a:pt x="997932" y="639751"/>
                </a:cubicBezTo>
                <a:cubicBezTo>
                  <a:pt x="983359" y="746622"/>
                  <a:pt x="972429" y="844020"/>
                  <a:pt x="965142" y="931945"/>
                </a:cubicBezTo>
                <a:cubicBezTo>
                  <a:pt x="957856" y="1019870"/>
                  <a:pt x="952269" y="1100752"/>
                  <a:pt x="948383" y="1174590"/>
                </a:cubicBezTo>
                <a:cubicBezTo>
                  <a:pt x="944497" y="1248428"/>
                  <a:pt x="942311" y="1316436"/>
                  <a:pt x="941825" y="1378615"/>
                </a:cubicBezTo>
                <a:cubicBezTo>
                  <a:pt x="941339" y="1440794"/>
                  <a:pt x="941097" y="1499573"/>
                  <a:pt x="941097" y="1554952"/>
                </a:cubicBezTo>
                <a:cubicBezTo>
                  <a:pt x="941097" y="1569525"/>
                  <a:pt x="946197" y="1581912"/>
                  <a:pt x="956399" y="1592113"/>
                </a:cubicBezTo>
                <a:cubicBezTo>
                  <a:pt x="966600" y="1602314"/>
                  <a:pt x="978987" y="1607415"/>
                  <a:pt x="993560" y="1607415"/>
                </a:cubicBezTo>
                <a:lnTo>
                  <a:pt x="1216531" y="1607415"/>
                </a:lnTo>
                <a:cubicBezTo>
                  <a:pt x="1231104" y="1607415"/>
                  <a:pt x="1243734" y="1602557"/>
                  <a:pt x="1254422" y="1592842"/>
                </a:cubicBezTo>
                <a:cubicBezTo>
                  <a:pt x="1265108" y="1583126"/>
                  <a:pt x="1269966" y="1570496"/>
                  <a:pt x="1268995" y="1554952"/>
                </a:cubicBezTo>
                <a:cubicBezTo>
                  <a:pt x="1266080" y="1493744"/>
                  <a:pt x="1264137" y="1434965"/>
                  <a:pt x="1263165" y="1378615"/>
                </a:cubicBezTo>
                <a:cubicBezTo>
                  <a:pt x="1262194" y="1322265"/>
                  <a:pt x="1261708" y="1267858"/>
                  <a:pt x="1261708" y="1215395"/>
                </a:cubicBezTo>
                <a:lnTo>
                  <a:pt x="1430758" y="1215395"/>
                </a:lnTo>
                <a:cubicBezTo>
                  <a:pt x="1431729" y="1267858"/>
                  <a:pt x="1431486" y="1322265"/>
                  <a:pt x="1430029" y="1378615"/>
                </a:cubicBezTo>
                <a:cubicBezTo>
                  <a:pt x="1428572" y="1434965"/>
                  <a:pt x="1426386" y="1493744"/>
                  <a:pt x="1423471" y="1554952"/>
                </a:cubicBezTo>
                <a:cubicBezTo>
                  <a:pt x="1422500" y="1570496"/>
                  <a:pt x="1427600" y="1583126"/>
                  <a:pt x="1438773" y="1592842"/>
                </a:cubicBezTo>
                <a:cubicBezTo>
                  <a:pt x="1449946" y="1602557"/>
                  <a:pt x="1462333" y="1607415"/>
                  <a:pt x="1475935" y="1607415"/>
                </a:cubicBezTo>
                <a:lnTo>
                  <a:pt x="1698906" y="1607415"/>
                </a:lnTo>
                <a:cubicBezTo>
                  <a:pt x="1713479" y="1607415"/>
                  <a:pt x="1725866" y="1602314"/>
                  <a:pt x="1736067" y="1592113"/>
                </a:cubicBezTo>
                <a:cubicBezTo>
                  <a:pt x="1746269" y="1581912"/>
                  <a:pt x="1751369" y="1569525"/>
                  <a:pt x="1751369" y="1554952"/>
                </a:cubicBezTo>
                <a:cubicBezTo>
                  <a:pt x="1751369" y="1499573"/>
                  <a:pt x="1751126" y="1440794"/>
                  <a:pt x="1750641" y="1378615"/>
                </a:cubicBezTo>
                <a:cubicBezTo>
                  <a:pt x="1750155" y="1316436"/>
                  <a:pt x="1747969" y="1248428"/>
                  <a:pt x="1744083" y="1174590"/>
                </a:cubicBezTo>
                <a:cubicBezTo>
                  <a:pt x="1740196" y="1100752"/>
                  <a:pt x="1734610" y="1019870"/>
                  <a:pt x="1727323" y="931945"/>
                </a:cubicBezTo>
                <a:cubicBezTo>
                  <a:pt x="1720037" y="844020"/>
                  <a:pt x="1709107" y="746622"/>
                  <a:pt x="1694534" y="639751"/>
                </a:cubicBezTo>
                <a:cubicBezTo>
                  <a:pt x="1692590" y="625178"/>
                  <a:pt x="1687004" y="612791"/>
                  <a:pt x="1677774" y="602590"/>
                </a:cubicBezTo>
                <a:cubicBezTo>
                  <a:pt x="1668545" y="592388"/>
                  <a:pt x="1656643" y="587288"/>
                  <a:pt x="1642070" y="587288"/>
                </a:cubicBezTo>
                <a:lnTo>
                  <a:pt x="1455532" y="587288"/>
                </a:lnTo>
                <a:cubicBezTo>
                  <a:pt x="1440959" y="587288"/>
                  <a:pt x="1428086" y="592388"/>
                  <a:pt x="1416913" y="602590"/>
                </a:cubicBezTo>
                <a:cubicBezTo>
                  <a:pt x="1405740" y="612791"/>
                  <a:pt x="1401125" y="625178"/>
                  <a:pt x="1403069" y="639751"/>
                </a:cubicBezTo>
                <a:cubicBezTo>
                  <a:pt x="1406955" y="695130"/>
                  <a:pt x="1411813" y="764110"/>
                  <a:pt x="1417642" y="846692"/>
                </a:cubicBezTo>
                <a:cubicBezTo>
                  <a:pt x="1423471" y="929273"/>
                  <a:pt x="1427357" y="1025457"/>
                  <a:pt x="1429300" y="1135242"/>
                </a:cubicBezTo>
                <a:lnTo>
                  <a:pt x="1263165" y="1135242"/>
                </a:lnTo>
                <a:cubicBezTo>
                  <a:pt x="1265108" y="1025457"/>
                  <a:pt x="1269238" y="929273"/>
                  <a:pt x="1275553" y="846692"/>
                </a:cubicBezTo>
                <a:cubicBezTo>
                  <a:pt x="1281868" y="764110"/>
                  <a:pt x="1286968" y="695130"/>
                  <a:pt x="1290855" y="639751"/>
                </a:cubicBezTo>
                <a:cubicBezTo>
                  <a:pt x="1291826" y="625178"/>
                  <a:pt x="1286725" y="612791"/>
                  <a:pt x="1275553" y="602590"/>
                </a:cubicBezTo>
                <a:cubicBezTo>
                  <a:pt x="1264380" y="592388"/>
                  <a:pt x="1251993" y="587288"/>
                  <a:pt x="1238391" y="587288"/>
                </a:cubicBezTo>
                <a:close/>
                <a:moveTo>
                  <a:pt x="9710654" y="584129"/>
                </a:moveTo>
                <a:lnTo>
                  <a:pt x="9266625" y="599784"/>
                </a:lnTo>
                <a:cubicBezTo>
                  <a:pt x="9257137" y="617810"/>
                  <a:pt x="9238162" y="647934"/>
                  <a:pt x="9209698" y="690155"/>
                </a:cubicBezTo>
                <a:cubicBezTo>
                  <a:pt x="9181235" y="732375"/>
                  <a:pt x="9142335" y="787167"/>
                  <a:pt x="9092999" y="854531"/>
                </a:cubicBezTo>
                <a:cubicBezTo>
                  <a:pt x="8997172" y="984514"/>
                  <a:pt x="8928860" y="1089828"/>
                  <a:pt x="8888062" y="1170474"/>
                </a:cubicBezTo>
                <a:lnTo>
                  <a:pt x="8890909" y="1365448"/>
                </a:lnTo>
                <a:lnTo>
                  <a:pt x="9363401" y="1373987"/>
                </a:lnTo>
                <a:lnTo>
                  <a:pt x="9359131" y="1598848"/>
                </a:lnTo>
                <a:lnTo>
                  <a:pt x="9704961" y="1615926"/>
                </a:lnTo>
                <a:lnTo>
                  <a:pt x="9704961" y="1392489"/>
                </a:lnTo>
                <a:lnTo>
                  <a:pt x="9843009" y="1409567"/>
                </a:lnTo>
                <a:lnTo>
                  <a:pt x="9833046" y="1214593"/>
                </a:lnTo>
                <a:lnTo>
                  <a:pt x="9716347" y="1214593"/>
                </a:lnTo>
                <a:cubicBezTo>
                  <a:pt x="9710654" y="1079866"/>
                  <a:pt x="9707807" y="940395"/>
                  <a:pt x="9707807" y="796181"/>
                </a:cubicBezTo>
                <a:close/>
                <a:moveTo>
                  <a:pt x="6166455" y="568342"/>
                </a:moveTo>
                <a:cubicBezTo>
                  <a:pt x="6094559" y="568342"/>
                  <a:pt x="6030437" y="575386"/>
                  <a:pt x="5974088" y="589474"/>
                </a:cubicBezTo>
                <a:cubicBezTo>
                  <a:pt x="5917737" y="603561"/>
                  <a:pt x="5870131" y="629793"/>
                  <a:pt x="5831270" y="668169"/>
                </a:cubicBezTo>
                <a:cubicBezTo>
                  <a:pt x="5792407" y="706545"/>
                  <a:pt x="5762775" y="760224"/>
                  <a:pt x="5742373" y="829204"/>
                </a:cubicBezTo>
                <a:cubicBezTo>
                  <a:pt x="5721970" y="898184"/>
                  <a:pt x="5711769" y="987080"/>
                  <a:pt x="5711769" y="1095894"/>
                </a:cubicBezTo>
                <a:cubicBezTo>
                  <a:pt x="5711769" y="1205679"/>
                  <a:pt x="5721970" y="1295062"/>
                  <a:pt x="5742373" y="1364042"/>
                </a:cubicBezTo>
                <a:cubicBezTo>
                  <a:pt x="5762775" y="1433022"/>
                  <a:pt x="5792407" y="1486700"/>
                  <a:pt x="5831270" y="1525076"/>
                </a:cubicBezTo>
                <a:cubicBezTo>
                  <a:pt x="5870131" y="1563453"/>
                  <a:pt x="5917737" y="1589684"/>
                  <a:pt x="5974088" y="1603772"/>
                </a:cubicBezTo>
                <a:cubicBezTo>
                  <a:pt x="6030437" y="1617859"/>
                  <a:pt x="6094559" y="1624903"/>
                  <a:pt x="6166455" y="1624903"/>
                </a:cubicBezTo>
                <a:cubicBezTo>
                  <a:pt x="6238349" y="1624903"/>
                  <a:pt x="6302471" y="1617859"/>
                  <a:pt x="6358821" y="1603772"/>
                </a:cubicBezTo>
                <a:cubicBezTo>
                  <a:pt x="6415171" y="1589684"/>
                  <a:pt x="6462777" y="1563453"/>
                  <a:pt x="6501639" y="1525076"/>
                </a:cubicBezTo>
                <a:cubicBezTo>
                  <a:pt x="6540501" y="1486700"/>
                  <a:pt x="6570133" y="1433022"/>
                  <a:pt x="6590536" y="1364042"/>
                </a:cubicBezTo>
                <a:cubicBezTo>
                  <a:pt x="6610939" y="1295062"/>
                  <a:pt x="6621140" y="1205679"/>
                  <a:pt x="6621140" y="1095894"/>
                </a:cubicBezTo>
                <a:cubicBezTo>
                  <a:pt x="6621140" y="987080"/>
                  <a:pt x="6610939" y="898184"/>
                  <a:pt x="6590536" y="829204"/>
                </a:cubicBezTo>
                <a:cubicBezTo>
                  <a:pt x="6570133" y="760224"/>
                  <a:pt x="6540501" y="706545"/>
                  <a:pt x="6501639" y="668169"/>
                </a:cubicBezTo>
                <a:cubicBezTo>
                  <a:pt x="6462777" y="629793"/>
                  <a:pt x="6415171" y="603561"/>
                  <a:pt x="6358821" y="589474"/>
                </a:cubicBezTo>
                <a:cubicBezTo>
                  <a:pt x="6302471" y="575386"/>
                  <a:pt x="6238349" y="568342"/>
                  <a:pt x="6166455" y="568342"/>
                </a:cubicBezTo>
                <a:close/>
                <a:moveTo>
                  <a:pt x="2270729" y="568342"/>
                </a:moveTo>
                <a:cubicBezTo>
                  <a:pt x="2198835" y="568342"/>
                  <a:pt x="2134712" y="575386"/>
                  <a:pt x="2078362" y="589474"/>
                </a:cubicBezTo>
                <a:cubicBezTo>
                  <a:pt x="2022013" y="603561"/>
                  <a:pt x="1974407" y="629793"/>
                  <a:pt x="1935545" y="668169"/>
                </a:cubicBezTo>
                <a:cubicBezTo>
                  <a:pt x="1896683" y="706545"/>
                  <a:pt x="1867050" y="760224"/>
                  <a:pt x="1846648" y="829204"/>
                </a:cubicBezTo>
                <a:cubicBezTo>
                  <a:pt x="1826245" y="898184"/>
                  <a:pt x="1816044" y="987080"/>
                  <a:pt x="1816044" y="1095894"/>
                </a:cubicBezTo>
                <a:cubicBezTo>
                  <a:pt x="1816044" y="1205679"/>
                  <a:pt x="1826245" y="1295062"/>
                  <a:pt x="1846648" y="1364042"/>
                </a:cubicBezTo>
                <a:cubicBezTo>
                  <a:pt x="1867050" y="1433022"/>
                  <a:pt x="1896683" y="1486700"/>
                  <a:pt x="1935545" y="1525076"/>
                </a:cubicBezTo>
                <a:cubicBezTo>
                  <a:pt x="1974407" y="1563453"/>
                  <a:pt x="2022013" y="1589684"/>
                  <a:pt x="2078362" y="1603772"/>
                </a:cubicBezTo>
                <a:cubicBezTo>
                  <a:pt x="2134712" y="1617859"/>
                  <a:pt x="2198835" y="1624903"/>
                  <a:pt x="2270729" y="1624903"/>
                </a:cubicBezTo>
                <a:cubicBezTo>
                  <a:pt x="2342624" y="1624903"/>
                  <a:pt x="2406746" y="1617859"/>
                  <a:pt x="2463096" y="1603772"/>
                </a:cubicBezTo>
                <a:cubicBezTo>
                  <a:pt x="2519446" y="1589684"/>
                  <a:pt x="2567052" y="1563453"/>
                  <a:pt x="2605914" y="1525076"/>
                </a:cubicBezTo>
                <a:cubicBezTo>
                  <a:pt x="2644776" y="1486700"/>
                  <a:pt x="2674408" y="1433022"/>
                  <a:pt x="2694811" y="1364042"/>
                </a:cubicBezTo>
                <a:cubicBezTo>
                  <a:pt x="2715213" y="1295062"/>
                  <a:pt x="2725415" y="1205679"/>
                  <a:pt x="2725415" y="1095894"/>
                </a:cubicBezTo>
                <a:cubicBezTo>
                  <a:pt x="2725415" y="987080"/>
                  <a:pt x="2715213" y="898184"/>
                  <a:pt x="2694811" y="829204"/>
                </a:cubicBezTo>
                <a:cubicBezTo>
                  <a:pt x="2674408" y="760224"/>
                  <a:pt x="2644776" y="706545"/>
                  <a:pt x="2605914" y="668169"/>
                </a:cubicBezTo>
                <a:cubicBezTo>
                  <a:pt x="2567052" y="629793"/>
                  <a:pt x="2519446" y="603561"/>
                  <a:pt x="2463096" y="589474"/>
                </a:cubicBezTo>
                <a:cubicBezTo>
                  <a:pt x="2406746" y="575386"/>
                  <a:pt x="2342624" y="568342"/>
                  <a:pt x="2270729" y="568342"/>
                </a:cubicBezTo>
                <a:close/>
                <a:moveTo>
                  <a:pt x="6165361" y="338814"/>
                </a:moveTo>
                <a:cubicBezTo>
                  <a:pt x="6155403" y="338814"/>
                  <a:pt x="6145565" y="341486"/>
                  <a:pt x="6135851" y="346829"/>
                </a:cubicBezTo>
                <a:cubicBezTo>
                  <a:pt x="6109619" y="362374"/>
                  <a:pt x="6082901" y="377676"/>
                  <a:pt x="6055698" y="392735"/>
                </a:cubicBezTo>
                <a:cubicBezTo>
                  <a:pt x="6028495" y="407794"/>
                  <a:pt x="6001777" y="423582"/>
                  <a:pt x="5975545" y="440098"/>
                </a:cubicBezTo>
                <a:cubicBezTo>
                  <a:pt x="5957085" y="450785"/>
                  <a:pt x="5947855" y="463172"/>
                  <a:pt x="5947855" y="477260"/>
                </a:cubicBezTo>
                <a:cubicBezTo>
                  <a:pt x="5947855" y="491347"/>
                  <a:pt x="5951741" y="506163"/>
                  <a:pt x="5959515" y="521708"/>
                </a:cubicBezTo>
                <a:cubicBezTo>
                  <a:pt x="5967287" y="538224"/>
                  <a:pt x="5976759" y="545997"/>
                  <a:pt x="5987933" y="545025"/>
                </a:cubicBezTo>
                <a:cubicBezTo>
                  <a:pt x="5999105" y="544054"/>
                  <a:pt x="6011492" y="541139"/>
                  <a:pt x="6025094" y="536281"/>
                </a:cubicBezTo>
                <a:lnTo>
                  <a:pt x="6166455" y="485275"/>
                </a:lnTo>
                <a:lnTo>
                  <a:pt x="6306357" y="536281"/>
                </a:lnTo>
                <a:cubicBezTo>
                  <a:pt x="6319959" y="541139"/>
                  <a:pt x="6332347" y="544054"/>
                  <a:pt x="6343519" y="545025"/>
                </a:cubicBezTo>
                <a:cubicBezTo>
                  <a:pt x="6354692" y="545997"/>
                  <a:pt x="6364165" y="538224"/>
                  <a:pt x="6371937" y="521708"/>
                </a:cubicBezTo>
                <a:cubicBezTo>
                  <a:pt x="6379709" y="506163"/>
                  <a:pt x="6383596" y="491347"/>
                  <a:pt x="6383596" y="477260"/>
                </a:cubicBezTo>
                <a:cubicBezTo>
                  <a:pt x="6383596" y="463172"/>
                  <a:pt x="6374365" y="450785"/>
                  <a:pt x="6355907" y="440098"/>
                </a:cubicBezTo>
                <a:cubicBezTo>
                  <a:pt x="6329675" y="423582"/>
                  <a:pt x="6302957" y="407794"/>
                  <a:pt x="6275753" y="392735"/>
                </a:cubicBezTo>
                <a:cubicBezTo>
                  <a:pt x="6248550" y="377676"/>
                  <a:pt x="6221833" y="362374"/>
                  <a:pt x="6195601" y="346829"/>
                </a:cubicBezTo>
                <a:cubicBezTo>
                  <a:pt x="6185400" y="341486"/>
                  <a:pt x="6175319" y="338814"/>
                  <a:pt x="6165361" y="338814"/>
                </a:cubicBezTo>
                <a:close/>
                <a:moveTo>
                  <a:pt x="0" y="0"/>
                </a:moveTo>
                <a:lnTo>
                  <a:pt x="10321599" y="0"/>
                </a:lnTo>
                <a:lnTo>
                  <a:pt x="10321599" y="2056048"/>
                </a:lnTo>
                <a:lnTo>
                  <a:pt x="0" y="2056048"/>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575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644ADDCD-37A2-1638-8C00-5B9E60CEC9A3}"/>
              </a:ext>
            </a:extLst>
          </p:cNvPr>
          <p:cNvSpPr txBox="1"/>
          <p:nvPr/>
        </p:nvSpPr>
        <p:spPr>
          <a:xfrm>
            <a:off x="2366281" y="2281600"/>
            <a:ext cx="4600600" cy="1615827"/>
          </a:xfrm>
          <a:prstGeom prst="rect">
            <a:avLst/>
          </a:prstGeom>
          <a:noFill/>
        </p:spPr>
        <p:txBody>
          <a:bodyPr wrap="square">
            <a:spAutoFit/>
          </a:bodyPr>
          <a:lstStyle/>
          <a:p>
            <a:pPr algn="ctr" defTabSz="457200"/>
            <a:r>
              <a:rPr lang="nl-NL" sz="3300" b="1" i="1">
                <a:solidFill>
                  <a:prstClr val="black"/>
                </a:solidFill>
                <a:latin typeface="Times New Roman" panose="02020603050405020304" pitchFamily="18" charset="0"/>
                <a:ea typeface="Times New Roman" panose="02020603050405020304" pitchFamily="18" charset="0"/>
              </a:rPr>
              <a:t>Thực hành kiểm soát cảm xúc phù hợp trong các tình huống</a:t>
            </a:r>
            <a:endParaRPr lang="en-US" sz="3300" i="1">
              <a:solidFill>
                <a:prstClr val="black"/>
              </a:solidFill>
              <a:latin typeface="Calibri"/>
            </a:endParaRPr>
          </a:p>
        </p:txBody>
      </p:sp>
    </p:spTree>
    <p:extLst>
      <p:ext uri="{BB962C8B-B14F-4D97-AF65-F5344CB8AC3E}">
        <p14:creationId xmlns:p14="http://schemas.microsoft.com/office/powerpoint/2010/main" val="245192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8">
            <a:extLst>
              <a:ext uri="{FF2B5EF4-FFF2-40B4-BE49-F238E27FC236}">
                <a16:creationId xmlns:a16="http://schemas.microsoft.com/office/drawing/2014/main" id="{EDF1BA51-943D-2851-8787-403BD7965152}"/>
              </a:ext>
            </a:extLst>
          </p:cNvPr>
          <p:cNvSpPr/>
          <p:nvPr/>
        </p:nvSpPr>
        <p:spPr>
          <a:xfrm>
            <a:off x="641903" y="5785676"/>
            <a:ext cx="1566333" cy="1225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22" name="Freeform 4">
            <a:extLst>
              <a:ext uri="{FF2B5EF4-FFF2-40B4-BE49-F238E27FC236}">
                <a16:creationId xmlns:a16="http://schemas.microsoft.com/office/drawing/2014/main" id="{FB9799EB-75DC-6270-5619-77A7C8FC8383}"/>
              </a:ext>
            </a:extLst>
          </p:cNvPr>
          <p:cNvSpPr/>
          <p:nvPr/>
        </p:nvSpPr>
        <p:spPr>
          <a:xfrm>
            <a:off x="5443" y="5527591"/>
            <a:ext cx="574622" cy="371483"/>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23" name="Hộp Văn bản 22">
            <a:extLst>
              <a:ext uri="{FF2B5EF4-FFF2-40B4-BE49-F238E27FC236}">
                <a16:creationId xmlns:a16="http://schemas.microsoft.com/office/drawing/2014/main" id="{6902469D-99E1-8A2A-D75A-DA5E1871246A}"/>
              </a:ext>
            </a:extLst>
          </p:cNvPr>
          <p:cNvSpPr txBox="1">
            <a:spLocks noChangeAspect="1"/>
          </p:cNvSpPr>
          <p:nvPr/>
        </p:nvSpPr>
        <p:spPr>
          <a:xfrm rot="21388187">
            <a:off x="819734" y="5319737"/>
            <a:ext cx="1327315" cy="289026"/>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3000">
              <a:solidFill>
                <a:srgbClr val="35A29E"/>
              </a:solidFill>
              <a:latin typeface="TH Gyoza Black" pitchFamily="2" charset="0"/>
            </a:endParaRPr>
          </a:p>
        </p:txBody>
      </p:sp>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179751" y="-57150"/>
            <a:ext cx="1153943" cy="11049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800100" y="95250"/>
            <a:ext cx="8458200" cy="1338828"/>
          </a:xfrm>
          <a:prstGeom prst="rect">
            <a:avLst/>
          </a:prstGeom>
          <a:noFill/>
        </p:spPr>
        <p:txBody>
          <a:bodyPr wrap="square">
            <a:spAutoFit/>
          </a:bodyPr>
          <a:lstStyle/>
          <a:p>
            <a:pPr marL="342900" indent="-342900" defTabSz="457200">
              <a:buFont typeface="Wingdings" panose="05000000000000000000" pitchFamily="2" charset="2"/>
              <a:buChar char="Ø"/>
            </a:pPr>
            <a:r>
              <a:rPr lang="vi-VN" sz="2700">
                <a:solidFill>
                  <a:prstClr val="black"/>
                </a:solidFill>
                <a:latin typeface="Arial" panose="020B0604020202020204" pitchFamily="34" charset="0"/>
                <a:ea typeface="Calibri" panose="020F0502020204030204" pitchFamily="34" charset="0"/>
                <a:cs typeface="Arial" panose="020B0604020202020204" pitchFamily="34" charset="0"/>
              </a:rPr>
              <a:t>Đọc tình huống.</a:t>
            </a:r>
          </a:p>
          <a:p>
            <a:pPr marL="342900" indent="-342900" defTabSz="457200">
              <a:buFont typeface="Wingdings" panose="05000000000000000000" pitchFamily="2" charset="2"/>
              <a:buChar char="Ø"/>
            </a:pPr>
            <a:r>
              <a:rPr lang="vi-VN" sz="2700">
                <a:solidFill>
                  <a:prstClr val="black"/>
                </a:solidFill>
                <a:latin typeface="Arial" panose="020B0604020202020204" pitchFamily="34" charset="0"/>
                <a:ea typeface="Calibri" panose="020F0502020204030204" pitchFamily="34" charset="0"/>
                <a:cs typeface="Arial" panose="020B0604020202020204" pitchFamily="34" charset="0"/>
              </a:rPr>
              <a:t>Nhận diện cảm xúc của nhân vật trong tình huống.</a:t>
            </a:r>
          </a:p>
          <a:p>
            <a:pPr marL="342900" indent="-342900" defTabSz="457200">
              <a:buFont typeface="Wingdings" panose="05000000000000000000" pitchFamily="2" charset="2"/>
              <a:buChar char="Ø"/>
            </a:pPr>
            <a:r>
              <a:rPr lang="vi-VN" sz="2700">
                <a:solidFill>
                  <a:prstClr val="black"/>
                </a:solidFill>
                <a:latin typeface="Arial" panose="020B0604020202020204" pitchFamily="34" charset="0"/>
                <a:ea typeface="Calibri" panose="020F0502020204030204" pitchFamily="34" charset="0"/>
                <a:cs typeface="Arial" panose="020B0604020202020204" pitchFamily="34" charset="0"/>
              </a:rPr>
              <a:t>Sắm vai ứng xử phù hợp với cảm xúc của nhân vật.</a:t>
            </a:r>
            <a:endParaRPr lang="en-US" sz="2700">
              <a:solidFill>
                <a:prstClr val="black"/>
              </a:solidFill>
              <a:latin typeface="Arial" panose="020B0604020202020204" pitchFamily="34" charset="0"/>
              <a:cs typeface="Arial" panose="020B0604020202020204" pitchFamily="34" charset="0"/>
            </a:endParaRP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230248" y="2608809"/>
            <a:ext cx="4459027" cy="2284563"/>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US" sz="900">
                <a:solidFill>
                  <a:prstClr val="black"/>
                </a:solidFill>
                <a:latin typeface="Calibri"/>
              </a:endParaRPr>
            </a:p>
          </p:txBody>
        </p:sp>
        <p:sp>
          <p:nvSpPr>
            <p:cNvPr id="13" name="Hình chữ nhật 12">
              <a:extLst>
                <a:ext uri="{FF2B5EF4-FFF2-40B4-BE49-F238E27FC236}">
                  <a16:creationId xmlns:a16="http://schemas.microsoft.com/office/drawing/2014/main" id="{9D41708A-0E3B-51A4-10D2-7C1BF3D692E5}"/>
                </a:ext>
              </a:extLst>
            </p:cNvPr>
            <p:cNvSpPr/>
            <p:nvPr/>
          </p:nvSpPr>
          <p:spPr>
            <a:xfrm>
              <a:off x="970807" y="3167239"/>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5" y="4026269"/>
              <a:ext cx="8599343" cy="3400931"/>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a:t>
              </a:r>
              <a:r>
                <a:rPr lang="en-US" sz="2200" i="1">
                  <a:solidFill>
                    <a:prstClr val="black"/>
                  </a:solidFill>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grpSp>
        <p:nvGrpSpPr>
          <p:cNvPr id="20" name="Nhóm 19">
            <a:extLst>
              <a:ext uri="{FF2B5EF4-FFF2-40B4-BE49-F238E27FC236}">
                <a16:creationId xmlns:a16="http://schemas.microsoft.com/office/drawing/2014/main" id="{97DA90D3-2F73-A86C-C369-94327459B63F}"/>
              </a:ext>
            </a:extLst>
          </p:cNvPr>
          <p:cNvGrpSpPr/>
          <p:nvPr/>
        </p:nvGrpSpPr>
        <p:grpSpPr>
          <a:xfrm>
            <a:off x="4682823" y="1924050"/>
            <a:ext cx="4459027" cy="2969322"/>
            <a:chOff x="9365645" y="3848100"/>
            <a:chExt cx="8918053" cy="5938643"/>
          </a:xfrm>
        </p:grpSpPr>
        <p:sp>
          <p:nvSpPr>
            <p:cNvPr id="9" name="Freeform 3"/>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endParaRPr lang="en-US" sz="900">
                <a:solidFill>
                  <a:prstClr val="black"/>
                </a:solidFill>
                <a:latin typeface="Calibri"/>
              </a:endParaRPr>
            </a:p>
          </p:txBody>
        </p:sp>
        <p:sp>
          <p:nvSpPr>
            <p:cNvPr id="12" name="Freeform 5"/>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endParaRPr lang="en-US" sz="900">
                <a:solidFill>
                  <a:prstClr val="black"/>
                </a:solidFill>
                <a:latin typeface="Calibri"/>
              </a:endParaRPr>
            </a:p>
          </p:txBody>
        </p:sp>
        <p:sp>
          <p:nvSpPr>
            <p:cNvPr id="15" name="Hình chữ nhật 14">
              <a:extLst>
                <a:ext uri="{FF2B5EF4-FFF2-40B4-BE49-F238E27FC236}">
                  <a16:creationId xmlns:a16="http://schemas.microsoft.com/office/drawing/2014/main" id="{49BFEF72-89DB-F332-787F-BCF9858FF6B8}"/>
                </a:ext>
              </a:extLst>
            </p:cNvPr>
            <p:cNvSpPr/>
            <p:nvPr/>
          </p:nvSpPr>
          <p:spPr>
            <a:xfrm>
              <a:off x="9934325" y="3958588"/>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2</a:t>
              </a:r>
            </a:p>
          </p:txBody>
        </p:sp>
        <p:sp>
          <p:nvSpPr>
            <p:cNvPr id="18" name="Hộp Văn bản 17">
              <a:extLst>
                <a:ext uri="{FF2B5EF4-FFF2-40B4-BE49-F238E27FC236}">
                  <a16:creationId xmlns:a16="http://schemas.microsoft.com/office/drawing/2014/main" id="{3BCE4BD4-49C9-4228-9CE2-531B08411D5E}"/>
                </a:ext>
              </a:extLst>
            </p:cNvPr>
            <p:cNvSpPr txBox="1"/>
            <p:nvPr/>
          </p:nvSpPr>
          <p:spPr>
            <a:xfrm>
              <a:off x="9871701" y="4891796"/>
              <a:ext cx="7955805" cy="4687437"/>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2200" i="1">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5132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F0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1" b="4421"/>
          <a:stretch>
            <a:fillRect/>
          </a:stretch>
        </p:blipFill>
        <p:spPr>
          <a:xfrm>
            <a:off x="-1873453" y="-1623172"/>
            <a:ext cx="4527978" cy="4114800"/>
          </a:xfrm>
          <a:prstGeom prst="rect">
            <a:avLst/>
          </a:prstGeom>
        </p:spPr>
      </p:pic>
      <p:pic>
        <p:nvPicPr>
          <p:cNvPr id="3" name="Picture 3"/>
          <p:cNvPicPr>
            <a:picLocks noChangeAspect="1"/>
          </p:cNvPicPr>
          <p:nvPr/>
        </p:nvPicPr>
        <p:blipFill>
          <a:blip r:embed="rId3">
            <a:alphaModFix amt="80000"/>
          </a:blip>
          <a:srcRect/>
          <a:stretch>
            <a:fillRect/>
          </a:stretch>
        </p:blipFill>
        <p:spPr>
          <a:xfrm>
            <a:off x="8084928" y="-447575"/>
            <a:ext cx="1841004" cy="9619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088" y="2986436"/>
            <a:ext cx="2152317" cy="58112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9" y="3276999"/>
            <a:ext cx="9151599" cy="1930156"/>
          </a:xfrm>
          <a:prstGeom prst="rect">
            <a:avLst/>
          </a:prstGeom>
        </p:spPr>
      </p:pic>
      <p:pic>
        <p:nvPicPr>
          <p:cNvPr id="6" name="Picture 6"/>
          <p:cNvPicPr>
            <a:picLocks noChangeAspect="1"/>
          </p:cNvPicPr>
          <p:nvPr/>
        </p:nvPicPr>
        <p:blipFill>
          <a:blip r:embed="rId3">
            <a:alphaModFix amt="97000"/>
          </a:blip>
          <a:srcRect/>
          <a:stretch>
            <a:fillRect/>
          </a:stretch>
        </p:blipFill>
        <p:spPr>
          <a:xfrm>
            <a:off x="1927525" y="63152"/>
            <a:ext cx="1956715" cy="1022384"/>
          </a:xfrm>
          <a:prstGeom prst="rect">
            <a:avLst/>
          </a:prstGeom>
        </p:spPr>
      </p:pic>
      <p:pic>
        <p:nvPicPr>
          <p:cNvPr id="7" name="Picture 7"/>
          <p:cNvPicPr>
            <a:picLocks noChangeAspect="1"/>
          </p:cNvPicPr>
          <p:nvPr/>
        </p:nvPicPr>
        <p:blipFill>
          <a:blip r:embed="rId8"/>
          <a:srcRect/>
          <a:stretch>
            <a:fillRect/>
          </a:stretch>
        </p:blipFill>
        <p:spPr>
          <a:xfrm>
            <a:off x="514350" y="628543"/>
            <a:ext cx="2040880" cy="3298392"/>
          </a:xfrm>
          <a:prstGeom prst="rect">
            <a:avLst/>
          </a:prstGeom>
        </p:spPr>
      </p:pic>
      <p:pic>
        <p:nvPicPr>
          <p:cNvPr id="8" name="Picture 8"/>
          <p:cNvPicPr>
            <a:picLocks noChangeAspect="1"/>
          </p:cNvPicPr>
          <p:nvPr/>
        </p:nvPicPr>
        <p:blipFill>
          <a:blip r:embed="rId3">
            <a:alphaModFix amt="87000"/>
          </a:blip>
          <a:srcRect/>
          <a:stretch>
            <a:fillRect/>
          </a:stretch>
        </p:blipFill>
        <p:spPr>
          <a:xfrm>
            <a:off x="8705850" y="1796777"/>
            <a:ext cx="1841004" cy="96192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29288" y="2491628"/>
            <a:ext cx="967537" cy="2020965"/>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6663" y="658808"/>
            <a:ext cx="3138375" cy="3307905"/>
          </a:xfrm>
          <a:prstGeom prst="rect">
            <a:avLst/>
          </a:prstGeom>
        </p:spPr>
      </p:pic>
      <p:pic>
        <p:nvPicPr>
          <p:cNvPr id="27" name="Picture 2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76630" y="3947353"/>
            <a:ext cx="3657600" cy="1316736"/>
          </a:xfrm>
          <a:prstGeom prst="rect">
            <a:avLst/>
          </a:prstGeom>
        </p:spPr>
      </p:pic>
      <p:pic>
        <p:nvPicPr>
          <p:cNvPr id="28" name="Picture 28"/>
          <p:cNvPicPr>
            <a:picLocks noChangeAspect="1"/>
          </p:cNvPicPr>
          <p:nvPr/>
        </p:nvPicPr>
        <p:blipFill>
          <a:blip r:embed="rId15"/>
          <a:srcRect/>
          <a:stretch>
            <a:fillRect/>
          </a:stretch>
        </p:blipFill>
        <p:spPr>
          <a:xfrm>
            <a:off x="-66986" y="4238598"/>
            <a:ext cx="1302290" cy="947416"/>
          </a:xfrm>
          <a:prstGeom prst="rect">
            <a:avLst/>
          </a:prstGeom>
        </p:spPr>
      </p:pic>
      <p:pic>
        <p:nvPicPr>
          <p:cNvPr id="29" name="Picture 29"/>
          <p:cNvPicPr>
            <a:picLocks noChangeAspect="1"/>
          </p:cNvPicPr>
          <p:nvPr/>
        </p:nvPicPr>
        <p:blipFill>
          <a:blip r:embed="rId3">
            <a:alphaModFix amt="97000"/>
          </a:blip>
          <a:srcRect/>
          <a:stretch>
            <a:fillRect/>
          </a:stretch>
        </p:blipFill>
        <p:spPr>
          <a:xfrm>
            <a:off x="-1336538" y="2084041"/>
            <a:ext cx="1727074" cy="902396"/>
          </a:xfrm>
          <a:prstGeom prst="rect">
            <a:avLst/>
          </a:prstGeom>
        </p:spPr>
      </p:pic>
      <p:pic>
        <p:nvPicPr>
          <p:cNvPr id="32" name="Picture 6">
            <a:extLst>
              <a:ext uri="{FF2B5EF4-FFF2-40B4-BE49-F238E27FC236}">
                <a16:creationId xmlns:a16="http://schemas.microsoft.com/office/drawing/2014/main" id="{77FB445F-ADF1-8749-124A-C5BEF0E2BD01}"/>
              </a:ext>
            </a:extLst>
          </p:cNvPr>
          <p:cNvPicPr>
            <a:picLocks noChangeAspect="1"/>
          </p:cNvPicPr>
          <p:nvPr/>
        </p:nvPicPr>
        <p:blipFill>
          <a:blip r:embed="rId3">
            <a:alphaModFix amt="97000"/>
          </a:blip>
          <a:srcRect/>
          <a:stretch>
            <a:fillRect/>
          </a:stretch>
        </p:blipFill>
        <p:spPr>
          <a:xfrm>
            <a:off x="4468623" y="1197775"/>
            <a:ext cx="1956715" cy="1022384"/>
          </a:xfrm>
          <a:prstGeom prst="rect">
            <a:avLst/>
          </a:prstGeom>
        </p:spPr>
      </p:pic>
      <p:pic>
        <p:nvPicPr>
          <p:cNvPr id="33" name="Picture 6">
            <a:extLst>
              <a:ext uri="{FF2B5EF4-FFF2-40B4-BE49-F238E27FC236}">
                <a16:creationId xmlns:a16="http://schemas.microsoft.com/office/drawing/2014/main" id="{636EB3EB-7B3F-5650-DDC1-FB7E4FE06094}"/>
              </a:ext>
            </a:extLst>
          </p:cNvPr>
          <p:cNvPicPr>
            <a:picLocks noChangeAspect="1"/>
          </p:cNvPicPr>
          <p:nvPr/>
        </p:nvPicPr>
        <p:blipFill>
          <a:blip r:embed="rId3">
            <a:alphaModFix amt="97000"/>
          </a:blip>
          <a:srcRect/>
          <a:stretch>
            <a:fillRect/>
          </a:stretch>
        </p:blipFill>
        <p:spPr>
          <a:xfrm>
            <a:off x="7194131" y="3056112"/>
            <a:ext cx="937782" cy="489991"/>
          </a:xfrm>
          <a:prstGeom prst="rect">
            <a:avLst/>
          </a:prstGeom>
        </p:spPr>
      </p:pic>
      <p:grpSp>
        <p:nvGrpSpPr>
          <p:cNvPr id="36" name="Nhóm 35">
            <a:extLst>
              <a:ext uri="{FF2B5EF4-FFF2-40B4-BE49-F238E27FC236}">
                <a16:creationId xmlns:a16="http://schemas.microsoft.com/office/drawing/2014/main" id="{84ABC686-477C-7CDF-4A84-9E27A8FBEF7E}"/>
              </a:ext>
            </a:extLst>
          </p:cNvPr>
          <p:cNvGrpSpPr/>
          <p:nvPr/>
        </p:nvGrpSpPr>
        <p:grpSpPr>
          <a:xfrm>
            <a:off x="2905883" y="304967"/>
            <a:ext cx="4409512" cy="1938496"/>
            <a:chOff x="6642158" y="-3697873"/>
            <a:chExt cx="8819024" cy="3876991"/>
          </a:xfrm>
        </p:grpSpPr>
        <p:sp>
          <p:nvSpPr>
            <p:cNvPr id="35" name="Hình chữ nhật: Góc Tròn 34">
              <a:extLst>
                <a:ext uri="{FF2B5EF4-FFF2-40B4-BE49-F238E27FC236}">
                  <a16:creationId xmlns:a16="http://schemas.microsoft.com/office/drawing/2014/main" id="{D8865294-3B0D-6F97-FE1B-053F3302C7EF}"/>
                </a:ext>
              </a:extLst>
            </p:cNvPr>
            <p:cNvSpPr/>
            <p:nvPr/>
          </p:nvSpPr>
          <p:spPr>
            <a:xfrm>
              <a:off x="6908192" y="-3697873"/>
              <a:ext cx="7928556" cy="363176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34" name="Hộp Văn bản 33">
              <a:extLst>
                <a:ext uri="{FF2B5EF4-FFF2-40B4-BE49-F238E27FC236}">
                  <a16:creationId xmlns:a16="http://schemas.microsoft.com/office/drawing/2014/main" id="{930F8CA7-856D-AFBA-ADCA-D91AD1AC068C}"/>
                </a:ext>
              </a:extLst>
            </p:cNvPr>
            <p:cNvSpPr txBox="1"/>
            <p:nvPr/>
          </p:nvSpPr>
          <p:spPr>
            <a:xfrm>
              <a:off x="6642158" y="-3544977"/>
              <a:ext cx="8819024" cy="3724095"/>
            </a:xfrm>
            <a:prstGeom prst="rect">
              <a:avLst/>
            </a:prstGeom>
            <a:noFill/>
          </p:spPr>
          <p:txBody>
            <a:bodyPr wrap="square" rtlCol="0">
              <a:spAutoFit/>
            </a:bodyPr>
            <a:lstStyle/>
            <a:p>
              <a:pPr algn="ctr" defTabSz="457200"/>
              <a:r>
                <a:rPr lang="vi-VN" sz="5750" dirty="0">
                  <a:solidFill>
                    <a:srgbClr val="00B050"/>
                  </a:solidFill>
                  <a:latin typeface="+mj-lt"/>
                </a:rPr>
                <a:t>SINH</a:t>
              </a:r>
              <a:r>
                <a:rPr lang="vi-VN" sz="5750" dirty="0">
                  <a:solidFill>
                    <a:prstClr val="black"/>
                  </a:solidFill>
                  <a:latin typeface="+mj-lt"/>
                </a:rPr>
                <a:t> </a:t>
              </a:r>
              <a:r>
                <a:rPr lang="vi-VN" sz="5750" dirty="0">
                  <a:solidFill>
                    <a:srgbClr val="F79646"/>
                  </a:solidFill>
                  <a:latin typeface="+mj-lt"/>
                </a:rPr>
                <a:t>HOẠT</a:t>
              </a:r>
              <a:r>
                <a:rPr lang="vi-VN" sz="5750" dirty="0">
                  <a:solidFill>
                    <a:prstClr val="black"/>
                  </a:solidFill>
                  <a:latin typeface="+mj-lt"/>
                </a:rPr>
                <a:t> </a:t>
              </a:r>
            </a:p>
            <a:p>
              <a:pPr algn="ctr" defTabSz="457200"/>
              <a:r>
                <a:rPr lang="vi-VN" sz="5750" dirty="0">
                  <a:solidFill>
                    <a:srgbClr val="FF33CC"/>
                  </a:solidFill>
                  <a:latin typeface="+mj-lt"/>
                </a:rPr>
                <a:t>DƯỚI</a:t>
              </a:r>
              <a:r>
                <a:rPr lang="vi-VN" sz="5750" dirty="0">
                  <a:solidFill>
                    <a:prstClr val="black"/>
                  </a:solidFill>
                  <a:latin typeface="+mj-lt"/>
                </a:rPr>
                <a:t> </a:t>
              </a:r>
              <a:r>
                <a:rPr lang="vi-VN" sz="5750" dirty="0">
                  <a:solidFill>
                    <a:srgbClr val="FF0000"/>
                  </a:solidFill>
                  <a:latin typeface="+mj-lt"/>
                </a:rPr>
                <a:t>CỜ</a:t>
              </a:r>
              <a:endParaRPr lang="en-US" sz="5750" dirty="0">
                <a:solidFill>
                  <a:srgbClr val="FF0000"/>
                </a:solidFill>
                <a:latin typeface="SVN-Hole Hearted"/>
              </a:endParaRPr>
            </a:p>
          </p:txBody>
        </p:sp>
      </p:grpSp>
      <p:grpSp>
        <p:nvGrpSpPr>
          <p:cNvPr id="120" name="Nhóm 119">
            <a:extLst>
              <a:ext uri="{FF2B5EF4-FFF2-40B4-BE49-F238E27FC236}">
                <a16:creationId xmlns:a16="http://schemas.microsoft.com/office/drawing/2014/main" id="{3EC2E3C1-04B2-4B76-B653-B7F38253F881}"/>
              </a:ext>
            </a:extLst>
          </p:cNvPr>
          <p:cNvGrpSpPr/>
          <p:nvPr/>
        </p:nvGrpSpPr>
        <p:grpSpPr>
          <a:xfrm>
            <a:off x="2800530" y="2197265"/>
            <a:ext cx="4384256" cy="2900262"/>
            <a:chOff x="5465766" y="4229624"/>
            <a:chExt cx="8948055" cy="6313830"/>
          </a:xfrm>
        </p:grpSpPr>
        <p:grpSp>
          <p:nvGrpSpPr>
            <p:cNvPr id="105" name="Nhóm 104">
              <a:extLst>
                <a:ext uri="{FF2B5EF4-FFF2-40B4-BE49-F238E27FC236}">
                  <a16:creationId xmlns:a16="http://schemas.microsoft.com/office/drawing/2014/main" id="{7761266B-A760-17ED-3949-4F0FF3AD8848}"/>
                </a:ext>
              </a:extLst>
            </p:cNvPr>
            <p:cNvGrpSpPr/>
            <p:nvPr/>
          </p:nvGrpSpPr>
          <p:grpSpPr>
            <a:xfrm>
              <a:off x="5484839" y="4229624"/>
              <a:ext cx="8928982" cy="4175960"/>
              <a:chOff x="6953636" y="4255546"/>
              <a:chExt cx="8928982" cy="4175960"/>
            </a:xfrm>
          </p:grpSpPr>
          <p:pic>
            <p:nvPicPr>
              <p:cNvPr id="92" name="Hình ảnh 91" descr="Ảnh có chứa trang phục, Mặt người, cô gái, búp bê&#10;&#10;Mô tả được tạo tự động">
                <a:extLst>
                  <a:ext uri="{FF2B5EF4-FFF2-40B4-BE49-F238E27FC236}">
                    <a16:creationId xmlns:a16="http://schemas.microsoft.com/office/drawing/2014/main" id="{CF51964E-786F-0867-AF9B-E0489E5882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7877" t="4878"/>
              <a:stretch/>
            </p:blipFill>
            <p:spPr>
              <a:xfrm>
                <a:off x="6953636" y="4438354"/>
                <a:ext cx="2283432" cy="3835055"/>
              </a:xfrm>
              <a:prstGeom prst="rect">
                <a:avLst/>
              </a:prstGeom>
            </p:spPr>
          </p:pic>
          <p:pic>
            <p:nvPicPr>
              <p:cNvPr id="94" name="Hình ảnh 93" descr="Ảnh có chứa trang phục, Mặt người, cô gái, búp bê&#10;&#10;Mô tả được tạo tự động">
                <a:extLst>
                  <a:ext uri="{FF2B5EF4-FFF2-40B4-BE49-F238E27FC236}">
                    <a16:creationId xmlns:a16="http://schemas.microsoft.com/office/drawing/2014/main" id="{3F746F1E-C883-7516-81BA-7EA5F8A719A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8398961" y="4255546"/>
                <a:ext cx="2294217" cy="4031712"/>
              </a:xfrm>
              <a:prstGeom prst="rect">
                <a:avLst/>
              </a:prstGeom>
            </p:spPr>
          </p:pic>
          <p:pic>
            <p:nvPicPr>
              <p:cNvPr id="95" name="Hình ảnh 94" descr="Ảnh có chứa trang phục, Mặt người, cô gái, búp bê&#10;&#10;Mô tả được tạo tự động">
                <a:extLst>
                  <a:ext uri="{FF2B5EF4-FFF2-40B4-BE49-F238E27FC236}">
                    <a16:creationId xmlns:a16="http://schemas.microsoft.com/office/drawing/2014/main" id="{7A91F2FD-CE36-0B64-A4A3-FBB23B0D262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9871185" y="4297834"/>
                <a:ext cx="2294217" cy="4031712"/>
              </a:xfrm>
              <a:prstGeom prst="rect">
                <a:avLst/>
              </a:prstGeom>
            </p:spPr>
          </p:pic>
          <p:pic>
            <p:nvPicPr>
              <p:cNvPr id="96" name="Hình ảnh 95" descr="Ảnh có chứa trang phục, Mặt người, cô gái, búp bê&#10;&#10;Mô tả được tạo tự động">
                <a:extLst>
                  <a:ext uri="{FF2B5EF4-FFF2-40B4-BE49-F238E27FC236}">
                    <a16:creationId xmlns:a16="http://schemas.microsoft.com/office/drawing/2014/main" id="{7AC5C20F-2CEA-4983-FDB6-BF73C05126E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1172303" y="4317255"/>
                <a:ext cx="1747803" cy="4031712"/>
              </a:xfrm>
              <a:prstGeom prst="rect">
                <a:avLst/>
              </a:prstGeom>
            </p:spPr>
          </p:pic>
          <p:pic>
            <p:nvPicPr>
              <p:cNvPr id="97" name="Hình ảnh 96" descr="Ảnh có chứa trang phục, Mặt người, cô gái, búp bê&#10;&#10;Mô tả được tạo tự động">
                <a:extLst>
                  <a:ext uri="{FF2B5EF4-FFF2-40B4-BE49-F238E27FC236}">
                    <a16:creationId xmlns:a16="http://schemas.microsoft.com/office/drawing/2014/main" id="{2C6CF952-91F1-CE1F-F4E7-672CC88EDC2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2607790" y="4392813"/>
                <a:ext cx="1747803" cy="4031712"/>
              </a:xfrm>
              <a:prstGeom prst="rect">
                <a:avLst/>
              </a:prstGeom>
            </p:spPr>
          </p:pic>
          <p:pic>
            <p:nvPicPr>
              <p:cNvPr id="98" name="Hình ảnh 97" descr="Ảnh có chứa trang phục, Mặt người, cô gái, búp bê&#10;&#10;Mô tả được tạo tự động">
                <a:extLst>
                  <a:ext uri="{FF2B5EF4-FFF2-40B4-BE49-F238E27FC236}">
                    <a16:creationId xmlns:a16="http://schemas.microsoft.com/office/drawing/2014/main" id="{4D0BBEF5-6492-DF79-8109-C77F71E1674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4134815" y="4399794"/>
                <a:ext cx="1747803" cy="4031712"/>
              </a:xfrm>
              <a:prstGeom prst="rect">
                <a:avLst/>
              </a:prstGeom>
            </p:spPr>
          </p:pic>
        </p:grpSp>
        <p:grpSp>
          <p:nvGrpSpPr>
            <p:cNvPr id="106" name="Nhóm 105">
              <a:extLst>
                <a:ext uri="{FF2B5EF4-FFF2-40B4-BE49-F238E27FC236}">
                  <a16:creationId xmlns:a16="http://schemas.microsoft.com/office/drawing/2014/main" id="{8D359263-58AC-9FA0-B5E3-9A38084020EF}"/>
                </a:ext>
              </a:extLst>
            </p:cNvPr>
            <p:cNvGrpSpPr/>
            <p:nvPr/>
          </p:nvGrpSpPr>
          <p:grpSpPr>
            <a:xfrm>
              <a:off x="5473851" y="5284710"/>
              <a:ext cx="8923050" cy="4189809"/>
              <a:chOff x="6959568" y="4241697"/>
              <a:chExt cx="8923050" cy="4189809"/>
            </a:xfrm>
          </p:grpSpPr>
          <p:pic>
            <p:nvPicPr>
              <p:cNvPr id="107" name="Hình ảnh 106" descr="Ảnh có chứa trang phục, Mặt người, cô gái, búp bê&#10;&#10;Mô tả được tạo tự động">
                <a:extLst>
                  <a:ext uri="{FF2B5EF4-FFF2-40B4-BE49-F238E27FC236}">
                    <a16:creationId xmlns:a16="http://schemas.microsoft.com/office/drawing/2014/main" id="{95C67D0C-501A-3B2C-11BC-5F67916FBAE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8013"/>
              <a:stretch/>
            </p:blipFill>
            <p:spPr>
              <a:xfrm>
                <a:off x="6959568" y="4241697"/>
                <a:ext cx="2277501" cy="4031712"/>
              </a:xfrm>
              <a:prstGeom prst="rect">
                <a:avLst/>
              </a:prstGeom>
            </p:spPr>
          </p:pic>
          <p:pic>
            <p:nvPicPr>
              <p:cNvPr id="108" name="Hình ảnh 107" descr="Ảnh có chứa trang phục, Mặt người, cô gái, búp bê&#10;&#10;Mô tả được tạo tự động">
                <a:extLst>
                  <a:ext uri="{FF2B5EF4-FFF2-40B4-BE49-F238E27FC236}">
                    <a16:creationId xmlns:a16="http://schemas.microsoft.com/office/drawing/2014/main" id="{7283EB3F-FF76-3E02-73AF-0399627B127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8398961" y="4255546"/>
                <a:ext cx="2294217" cy="4031712"/>
              </a:xfrm>
              <a:prstGeom prst="rect">
                <a:avLst/>
              </a:prstGeom>
            </p:spPr>
          </p:pic>
          <p:pic>
            <p:nvPicPr>
              <p:cNvPr id="109" name="Hình ảnh 108" descr="Ảnh có chứa trang phục, Mặt người, cô gái, búp bê&#10;&#10;Mô tả được tạo tự động">
                <a:extLst>
                  <a:ext uri="{FF2B5EF4-FFF2-40B4-BE49-F238E27FC236}">
                    <a16:creationId xmlns:a16="http://schemas.microsoft.com/office/drawing/2014/main" id="{CC6160BB-556B-66C9-E218-94AA02A479D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9871185" y="4297834"/>
                <a:ext cx="2294217" cy="4031712"/>
              </a:xfrm>
              <a:prstGeom prst="rect">
                <a:avLst/>
              </a:prstGeom>
            </p:spPr>
          </p:pic>
          <p:pic>
            <p:nvPicPr>
              <p:cNvPr id="110" name="Hình ảnh 109" descr="Ảnh có chứa trang phục, Mặt người, cô gái, búp bê&#10;&#10;Mô tả được tạo tự động">
                <a:extLst>
                  <a:ext uri="{FF2B5EF4-FFF2-40B4-BE49-F238E27FC236}">
                    <a16:creationId xmlns:a16="http://schemas.microsoft.com/office/drawing/2014/main" id="{D0B34C03-831C-BA14-558B-52933F4EDF7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1172303" y="4317255"/>
                <a:ext cx="1747803" cy="4031712"/>
              </a:xfrm>
              <a:prstGeom prst="rect">
                <a:avLst/>
              </a:prstGeom>
            </p:spPr>
          </p:pic>
          <p:pic>
            <p:nvPicPr>
              <p:cNvPr id="111" name="Hình ảnh 110" descr="Ảnh có chứa trang phục, Mặt người, cô gái, búp bê&#10;&#10;Mô tả được tạo tự động">
                <a:extLst>
                  <a:ext uri="{FF2B5EF4-FFF2-40B4-BE49-F238E27FC236}">
                    <a16:creationId xmlns:a16="http://schemas.microsoft.com/office/drawing/2014/main" id="{7C5ADE43-759B-6389-434C-7A5A5F400BD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2607790" y="4392813"/>
                <a:ext cx="1747803" cy="4031712"/>
              </a:xfrm>
              <a:prstGeom prst="rect">
                <a:avLst/>
              </a:prstGeom>
            </p:spPr>
          </p:pic>
          <p:pic>
            <p:nvPicPr>
              <p:cNvPr id="112" name="Hình ảnh 111" descr="Ảnh có chứa trang phục, Mặt người, cô gái, búp bê&#10;&#10;Mô tả được tạo tự động">
                <a:extLst>
                  <a:ext uri="{FF2B5EF4-FFF2-40B4-BE49-F238E27FC236}">
                    <a16:creationId xmlns:a16="http://schemas.microsoft.com/office/drawing/2014/main" id="{39055645-ACF5-8D44-3B25-8DB788D0F21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4134815" y="4399794"/>
                <a:ext cx="1747803" cy="4031712"/>
              </a:xfrm>
              <a:prstGeom prst="rect">
                <a:avLst/>
              </a:prstGeom>
            </p:spPr>
          </p:pic>
        </p:grpSp>
        <p:grpSp>
          <p:nvGrpSpPr>
            <p:cNvPr id="113" name="Nhóm 112">
              <a:extLst>
                <a:ext uri="{FF2B5EF4-FFF2-40B4-BE49-F238E27FC236}">
                  <a16:creationId xmlns:a16="http://schemas.microsoft.com/office/drawing/2014/main" id="{DEECCC1F-4360-900B-64FD-939C934A13B4}"/>
                </a:ext>
              </a:extLst>
            </p:cNvPr>
            <p:cNvGrpSpPr/>
            <p:nvPr/>
          </p:nvGrpSpPr>
          <p:grpSpPr>
            <a:xfrm>
              <a:off x="5465766" y="6353645"/>
              <a:ext cx="8914215" cy="4189809"/>
              <a:chOff x="6968403" y="4241697"/>
              <a:chExt cx="8914215" cy="4189809"/>
            </a:xfrm>
          </p:grpSpPr>
          <p:pic>
            <p:nvPicPr>
              <p:cNvPr id="114" name="Hình ảnh 113" descr="Ảnh có chứa trang phục, Mặt người, cô gái, búp bê&#10;&#10;Mô tả được tạo tự động">
                <a:extLst>
                  <a:ext uri="{FF2B5EF4-FFF2-40B4-BE49-F238E27FC236}">
                    <a16:creationId xmlns:a16="http://schemas.microsoft.com/office/drawing/2014/main" id="{C039B343-D252-19B5-31F7-9A5B408491E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8214" r="1"/>
              <a:stretch/>
            </p:blipFill>
            <p:spPr>
              <a:xfrm>
                <a:off x="6968403" y="4241697"/>
                <a:ext cx="2268666" cy="4031712"/>
              </a:xfrm>
              <a:prstGeom prst="rect">
                <a:avLst/>
              </a:prstGeom>
            </p:spPr>
          </p:pic>
          <p:pic>
            <p:nvPicPr>
              <p:cNvPr id="115" name="Hình ảnh 114" descr="Ảnh có chứa trang phục, Mặt người, cô gái, búp bê&#10;&#10;Mô tả được tạo tự động">
                <a:extLst>
                  <a:ext uri="{FF2B5EF4-FFF2-40B4-BE49-F238E27FC236}">
                    <a16:creationId xmlns:a16="http://schemas.microsoft.com/office/drawing/2014/main" id="{F8555DA1-C787-0914-9BFC-DE0B64B2C0A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8398961" y="4255546"/>
                <a:ext cx="2294217" cy="4031712"/>
              </a:xfrm>
              <a:prstGeom prst="rect">
                <a:avLst/>
              </a:prstGeom>
            </p:spPr>
          </p:pic>
          <p:pic>
            <p:nvPicPr>
              <p:cNvPr id="116" name="Hình ảnh 115" descr="Ảnh có chứa trang phục, Mặt người, cô gái, búp bê&#10;&#10;Mô tả được tạo tự động">
                <a:extLst>
                  <a:ext uri="{FF2B5EF4-FFF2-40B4-BE49-F238E27FC236}">
                    <a16:creationId xmlns:a16="http://schemas.microsoft.com/office/drawing/2014/main" id="{197ACA19-092B-76D5-13BB-25A7DA7B6F6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7631"/>
              <a:stretch/>
            </p:blipFill>
            <p:spPr>
              <a:xfrm>
                <a:off x="9871185" y="4297834"/>
                <a:ext cx="2294217" cy="4031712"/>
              </a:xfrm>
              <a:prstGeom prst="rect">
                <a:avLst/>
              </a:prstGeom>
            </p:spPr>
          </p:pic>
          <p:pic>
            <p:nvPicPr>
              <p:cNvPr id="117" name="Hình ảnh 116" descr="Ảnh có chứa trang phục, Mặt người, cô gái, búp bê&#10;&#10;Mô tả được tạo tự động">
                <a:extLst>
                  <a:ext uri="{FF2B5EF4-FFF2-40B4-BE49-F238E27FC236}">
                    <a16:creationId xmlns:a16="http://schemas.microsoft.com/office/drawing/2014/main" id="{77FFE8B1-85D5-77F0-FAEE-3C4AEC70F3C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1172303" y="4317255"/>
                <a:ext cx="1747803" cy="4031712"/>
              </a:xfrm>
              <a:prstGeom prst="rect">
                <a:avLst/>
              </a:prstGeom>
            </p:spPr>
          </p:pic>
          <p:pic>
            <p:nvPicPr>
              <p:cNvPr id="118" name="Hình ảnh 117" descr="Ảnh có chứa trang phục, Mặt người, cô gái, búp bê&#10;&#10;Mô tả được tạo tự động">
                <a:extLst>
                  <a:ext uri="{FF2B5EF4-FFF2-40B4-BE49-F238E27FC236}">
                    <a16:creationId xmlns:a16="http://schemas.microsoft.com/office/drawing/2014/main" id="{526764B4-B031-C7A8-CDDA-942F6D387AD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2607790" y="4392813"/>
                <a:ext cx="1747803" cy="4031712"/>
              </a:xfrm>
              <a:prstGeom prst="rect">
                <a:avLst/>
              </a:prstGeom>
            </p:spPr>
          </p:pic>
          <p:pic>
            <p:nvPicPr>
              <p:cNvPr id="119" name="Hình ảnh 118" descr="Ảnh có chứa trang phục, Mặt người, cô gái, búp bê&#10;&#10;Mô tả được tạo tự động">
                <a:extLst>
                  <a:ext uri="{FF2B5EF4-FFF2-40B4-BE49-F238E27FC236}">
                    <a16:creationId xmlns:a16="http://schemas.microsoft.com/office/drawing/2014/main" id="{5DD68295-2058-AF0D-3428-6EE4BE1D708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97" r="51907"/>
              <a:stretch/>
            </p:blipFill>
            <p:spPr>
              <a:xfrm>
                <a:off x="14134815" y="4399794"/>
                <a:ext cx="1747803" cy="4031712"/>
              </a:xfrm>
              <a:prstGeom prst="rect">
                <a:avLst/>
              </a:prstGeom>
            </p:spPr>
          </p:pic>
        </p:grpSp>
      </p:grpSp>
      <p:sp>
        <p:nvSpPr>
          <p:cNvPr id="121" name="Hình Bầu dục 120">
            <a:extLst>
              <a:ext uri="{FF2B5EF4-FFF2-40B4-BE49-F238E27FC236}">
                <a16:creationId xmlns:a16="http://schemas.microsoft.com/office/drawing/2014/main" id="{8ADEFB79-EFC5-BD4F-856B-39E06A3F9AA8}"/>
              </a:ext>
            </a:extLst>
          </p:cNvPr>
          <p:cNvSpPr/>
          <p:nvPr/>
        </p:nvSpPr>
        <p:spPr>
          <a:xfrm>
            <a:off x="4991100" y="2952750"/>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2" name="Hình Bầu dục 121">
            <a:extLst>
              <a:ext uri="{FF2B5EF4-FFF2-40B4-BE49-F238E27FC236}">
                <a16:creationId xmlns:a16="http://schemas.microsoft.com/office/drawing/2014/main" id="{31F21315-63C7-9038-CA5E-D3184F3E61A6}"/>
              </a:ext>
            </a:extLst>
          </p:cNvPr>
          <p:cNvSpPr/>
          <p:nvPr/>
        </p:nvSpPr>
        <p:spPr>
          <a:xfrm>
            <a:off x="5702425" y="2994634"/>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3" name="Hình Bầu dục 122">
            <a:extLst>
              <a:ext uri="{FF2B5EF4-FFF2-40B4-BE49-F238E27FC236}">
                <a16:creationId xmlns:a16="http://schemas.microsoft.com/office/drawing/2014/main" id="{8D8AD644-A50A-0783-F74C-CEF3D62DCD16}"/>
              </a:ext>
            </a:extLst>
          </p:cNvPr>
          <p:cNvSpPr/>
          <p:nvPr/>
        </p:nvSpPr>
        <p:spPr>
          <a:xfrm>
            <a:off x="6451850" y="2985407"/>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4" name="Hình Bầu dục 123">
            <a:extLst>
              <a:ext uri="{FF2B5EF4-FFF2-40B4-BE49-F238E27FC236}">
                <a16:creationId xmlns:a16="http://schemas.microsoft.com/office/drawing/2014/main" id="{C6774E58-BD38-C5EC-19C8-361D2E197B5B}"/>
              </a:ext>
            </a:extLst>
          </p:cNvPr>
          <p:cNvSpPr/>
          <p:nvPr/>
        </p:nvSpPr>
        <p:spPr>
          <a:xfrm>
            <a:off x="6447485" y="3488185"/>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5" name="Hình Bầu dục 124">
            <a:extLst>
              <a:ext uri="{FF2B5EF4-FFF2-40B4-BE49-F238E27FC236}">
                <a16:creationId xmlns:a16="http://schemas.microsoft.com/office/drawing/2014/main" id="{AC8FE9CE-DCF1-5D67-8C0D-213620E84A02}"/>
              </a:ext>
            </a:extLst>
          </p:cNvPr>
          <p:cNvSpPr/>
          <p:nvPr/>
        </p:nvSpPr>
        <p:spPr>
          <a:xfrm>
            <a:off x="6428302" y="3965466"/>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6" name="Hình Bầu dục 125">
            <a:extLst>
              <a:ext uri="{FF2B5EF4-FFF2-40B4-BE49-F238E27FC236}">
                <a16:creationId xmlns:a16="http://schemas.microsoft.com/office/drawing/2014/main" id="{03AD1F12-2949-658F-7045-60323647335A}"/>
              </a:ext>
            </a:extLst>
          </p:cNvPr>
          <p:cNvSpPr/>
          <p:nvPr/>
        </p:nvSpPr>
        <p:spPr>
          <a:xfrm>
            <a:off x="5689501" y="3953532"/>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7" name="Hình Bầu dục 126">
            <a:extLst>
              <a:ext uri="{FF2B5EF4-FFF2-40B4-BE49-F238E27FC236}">
                <a16:creationId xmlns:a16="http://schemas.microsoft.com/office/drawing/2014/main" id="{2F69A083-B022-01F8-DC92-DA6B611E1C3C}"/>
              </a:ext>
            </a:extLst>
          </p:cNvPr>
          <p:cNvSpPr/>
          <p:nvPr/>
        </p:nvSpPr>
        <p:spPr>
          <a:xfrm>
            <a:off x="4987698" y="3942796"/>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8" name="Hình Bầu dục 127">
            <a:extLst>
              <a:ext uri="{FF2B5EF4-FFF2-40B4-BE49-F238E27FC236}">
                <a16:creationId xmlns:a16="http://schemas.microsoft.com/office/drawing/2014/main" id="{6A579EE2-09BD-4736-5278-02D1DC167A8B}"/>
              </a:ext>
            </a:extLst>
          </p:cNvPr>
          <p:cNvSpPr/>
          <p:nvPr/>
        </p:nvSpPr>
        <p:spPr>
          <a:xfrm>
            <a:off x="5693027" y="3477078"/>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29" name="Hình Bầu dục 128">
            <a:extLst>
              <a:ext uri="{FF2B5EF4-FFF2-40B4-BE49-F238E27FC236}">
                <a16:creationId xmlns:a16="http://schemas.microsoft.com/office/drawing/2014/main" id="{AF77D89B-C186-0A2F-1547-EC7ED7724056}"/>
              </a:ext>
            </a:extLst>
          </p:cNvPr>
          <p:cNvSpPr/>
          <p:nvPr/>
        </p:nvSpPr>
        <p:spPr>
          <a:xfrm>
            <a:off x="4999515" y="3451780"/>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838200" y="2970734"/>
            <a:ext cx="2270839" cy="281940"/>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12974" y="3311489"/>
            <a:ext cx="9028053" cy="1785104"/>
          </a:xfrm>
          <a:prstGeom prst="rect">
            <a:avLst/>
          </a:prstGeom>
          <a:noFill/>
        </p:spPr>
        <p:txBody>
          <a:bodyPr wrap="square">
            <a:spAutoFit/>
          </a:bodyPr>
          <a:lstStyle/>
          <a:p>
            <a:pPr marL="342900" indent="-342900" defTabSz="457200">
              <a:buFont typeface="Wingdings" panose="05000000000000000000" pitchFamily="2" charset="2"/>
              <a:buChar char="Ø"/>
            </a:pPr>
            <a:r>
              <a:rPr lang="vi-VN" sz="2200">
                <a:solidFill>
                  <a:prstClr val="black"/>
                </a:solidFill>
                <a:latin typeface="Arial" panose="020B0604020202020204" pitchFamily="34" charset="0"/>
                <a:ea typeface="Calibri" panose="020F0502020204030204" pitchFamily="34" charset="0"/>
                <a:cs typeface="Arial" panose="020B0604020202020204" pitchFamily="34" charset="0"/>
              </a:rPr>
              <a:t>Chuyện gì đã xảy ra?</a:t>
            </a:r>
          </a:p>
          <a:p>
            <a:pPr marL="342900" indent="-342900" defTabSz="457200">
              <a:buFont typeface="Wingdings" panose="05000000000000000000" pitchFamily="2" charset="2"/>
              <a:buChar char="Ø"/>
            </a:pPr>
            <a:r>
              <a:rPr lang="vi-VN" sz="2200">
                <a:solidFill>
                  <a:prstClr val="black"/>
                </a:solidFill>
                <a:latin typeface="Arial" panose="020B0604020202020204" pitchFamily="34" charset="0"/>
                <a:ea typeface="Calibri" panose="020F0502020204030204" pitchFamily="34" charset="0"/>
                <a:cs typeface="Arial" panose="020B0604020202020204" pitchFamily="34" charset="0"/>
              </a:rPr>
              <a:t>Cảm xúc của các nhân vật trong tình huống?</a:t>
            </a:r>
          </a:p>
          <a:p>
            <a:pPr marL="342900" indent="-342900" defTabSz="457200">
              <a:buFont typeface="Wingdings" panose="05000000000000000000" pitchFamily="2" charset="2"/>
              <a:buChar char="Ø"/>
            </a:pPr>
            <a:r>
              <a:rPr lang="vi-VN" sz="2200">
                <a:solidFill>
                  <a:prstClr val="black"/>
                </a:solidFill>
                <a:latin typeface="Arial" panose="020B0604020202020204" pitchFamily="34" charset="0"/>
                <a:ea typeface="Calibri" panose="020F0502020204030204" pitchFamily="34" charset="0"/>
                <a:cs typeface="Arial" panose="020B0604020202020204" pitchFamily="34" charset="0"/>
              </a:rPr>
              <a:t>Mỗi nhân vật trong tình huống có thể có các cách ứng xử nào? Mỗi cách ứng xử đó cho thấy cảm xúc gì của nhân vật và tác động như thế nào đến cảm xúc của nhân vật còn lại.</a:t>
            </a: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112974" y="172491"/>
            <a:ext cx="4459027" cy="2284563"/>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3" name="Hình chữ nhật 12">
              <a:extLst>
                <a:ext uri="{FF2B5EF4-FFF2-40B4-BE49-F238E27FC236}">
                  <a16:creationId xmlns:a16="http://schemas.microsoft.com/office/drawing/2014/main" id="{9D41708A-0E3B-51A4-10D2-7C1BF3D692E5}"/>
                </a:ext>
              </a:extLst>
            </p:cNvPr>
            <p:cNvSpPr/>
            <p:nvPr/>
          </p:nvSpPr>
          <p:spPr>
            <a:xfrm>
              <a:off x="970807" y="3167239"/>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5" y="4026269"/>
              <a:ext cx="8599343" cy="3400931"/>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a:t>
              </a:r>
              <a:r>
                <a:rPr lang="en-US" sz="2200" i="1">
                  <a:solidFill>
                    <a:prstClr val="black"/>
                  </a:solidFill>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grpSp>
        <p:nvGrpSpPr>
          <p:cNvPr id="20" name="Nhóm 19">
            <a:extLst>
              <a:ext uri="{FF2B5EF4-FFF2-40B4-BE49-F238E27FC236}">
                <a16:creationId xmlns:a16="http://schemas.microsoft.com/office/drawing/2014/main" id="{97DA90D3-2F73-A86C-C369-94327459B63F}"/>
              </a:ext>
            </a:extLst>
          </p:cNvPr>
          <p:cNvGrpSpPr/>
          <p:nvPr/>
        </p:nvGrpSpPr>
        <p:grpSpPr>
          <a:xfrm>
            <a:off x="4565549" y="172491"/>
            <a:ext cx="4459027" cy="2969322"/>
            <a:chOff x="9365645" y="3848100"/>
            <a:chExt cx="8918053" cy="5938643"/>
          </a:xfrm>
        </p:grpSpPr>
        <p:sp>
          <p:nvSpPr>
            <p:cNvPr id="9" name="Freeform 3"/>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2" name="Freeform 5"/>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5" name="Hình chữ nhật 14">
              <a:extLst>
                <a:ext uri="{FF2B5EF4-FFF2-40B4-BE49-F238E27FC236}">
                  <a16:creationId xmlns:a16="http://schemas.microsoft.com/office/drawing/2014/main" id="{49BFEF72-89DB-F332-787F-BCF9858FF6B8}"/>
                </a:ext>
              </a:extLst>
            </p:cNvPr>
            <p:cNvSpPr/>
            <p:nvPr/>
          </p:nvSpPr>
          <p:spPr>
            <a:xfrm>
              <a:off x="9934325" y="3958588"/>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2</a:t>
              </a:r>
            </a:p>
          </p:txBody>
        </p:sp>
        <p:sp>
          <p:nvSpPr>
            <p:cNvPr id="18" name="Hộp Văn bản 17">
              <a:extLst>
                <a:ext uri="{FF2B5EF4-FFF2-40B4-BE49-F238E27FC236}">
                  <a16:creationId xmlns:a16="http://schemas.microsoft.com/office/drawing/2014/main" id="{3BCE4BD4-49C9-4228-9CE2-531B08411D5E}"/>
                </a:ext>
              </a:extLst>
            </p:cNvPr>
            <p:cNvSpPr txBox="1"/>
            <p:nvPr/>
          </p:nvSpPr>
          <p:spPr>
            <a:xfrm>
              <a:off x="9871701" y="4891796"/>
              <a:ext cx="7955805" cy="4687437"/>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2200" i="1">
                <a:solidFill>
                  <a:prstClr val="black"/>
                </a:solidFill>
                <a:latin typeface="Times New Roman" panose="02020603050405020304" pitchFamily="18" charset="0"/>
                <a:cs typeface="Times New Roman" panose="02020603050405020304" pitchFamily="18" charset="0"/>
              </a:endParaRPr>
            </a:p>
          </p:txBody>
        </p:sp>
      </p:grpSp>
      <p:sp>
        <p:nvSpPr>
          <p:cNvPr id="3" name="Freeform 4">
            <a:extLst>
              <a:ext uri="{FF2B5EF4-FFF2-40B4-BE49-F238E27FC236}">
                <a16:creationId xmlns:a16="http://schemas.microsoft.com/office/drawing/2014/main" id="{CF6EA519-32D0-28D6-A861-FFB6301ECD6C}"/>
              </a:ext>
            </a:extLst>
          </p:cNvPr>
          <p:cNvSpPr/>
          <p:nvPr/>
        </p:nvSpPr>
        <p:spPr>
          <a:xfrm>
            <a:off x="201740" y="2389057"/>
            <a:ext cx="833075" cy="854436"/>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US" sz="900">
              <a:solidFill>
                <a:prstClr val="black"/>
              </a:solidFill>
              <a:latin typeface="Calibri"/>
            </a:endParaRPr>
          </a:p>
        </p:txBody>
      </p:sp>
      <p:sp>
        <p:nvSpPr>
          <p:cNvPr id="7" name="Hộp Văn bản 6">
            <a:extLst>
              <a:ext uri="{FF2B5EF4-FFF2-40B4-BE49-F238E27FC236}">
                <a16:creationId xmlns:a16="http://schemas.microsoft.com/office/drawing/2014/main" id="{1F37A059-F463-0675-5435-7E1FC48C8CA2}"/>
              </a:ext>
            </a:extLst>
          </p:cNvPr>
          <p:cNvSpPr txBox="1">
            <a:spLocks noChangeAspect="1"/>
          </p:cNvSpPr>
          <p:nvPr/>
        </p:nvSpPr>
        <p:spPr>
          <a:xfrm rot="21388187">
            <a:off x="1011462" y="2515901"/>
            <a:ext cx="1924316" cy="419024"/>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3000">
              <a:solidFill>
                <a:srgbClr val="35A29E"/>
              </a:solidFill>
              <a:latin typeface="TH Gyoza Black" pitchFamily="2" charset="0"/>
            </a:endParaRPr>
          </a:p>
        </p:txBody>
      </p:sp>
    </p:spTree>
    <p:extLst>
      <p:ext uri="{BB962C8B-B14F-4D97-AF65-F5344CB8AC3E}">
        <p14:creationId xmlns:p14="http://schemas.microsoft.com/office/powerpoint/2010/main" val="60121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620132" y="697977"/>
            <a:ext cx="2270839" cy="281940"/>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9957" y="2593239"/>
            <a:ext cx="5390327" cy="2462213"/>
          </a:xfrm>
          <a:prstGeom prst="rect">
            <a:avLst/>
          </a:prstGeom>
          <a:noFill/>
        </p:spPr>
        <p:txBody>
          <a:bodyPr wrap="square">
            <a:spAutoFit/>
          </a:bodyPr>
          <a:lstStyle/>
          <a:p>
            <a:pPr marL="342900" indent="-342900" algn="just" defTabSz="457200">
              <a:buFont typeface="Wingdings" panose="05000000000000000000" pitchFamily="2" charset="2"/>
              <a:buChar char="Ø"/>
            </a:pPr>
            <a:r>
              <a:rPr lang="vi-VN" sz="2200">
                <a:solidFill>
                  <a:prstClr val="black"/>
                </a:solidFill>
                <a:latin typeface="Arial" panose="020B0604020202020204" pitchFamily="34" charset="0"/>
                <a:ea typeface="Calibri" panose="020F0502020204030204" pitchFamily="34" charset="0"/>
                <a:cs typeface="Arial" panose="020B0604020202020204" pitchFamily="34" charset="0"/>
              </a:rPr>
              <a:t>Chúng ta nên ngồi lại, hỏi han em trai vì sao làm rách cuốn truyện, cùng em dán lại cuốn truyện và dặn dò em những nguyên tắc ứng xử như: Không tự tiện lấy đồ của người khác; cần bảo quản tốt các đồ dùng của người khác và của mình.</a:t>
            </a: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4023517" y="93074"/>
            <a:ext cx="4459027" cy="2284563"/>
            <a:chOff x="460495" y="3025397"/>
            <a:chExt cx="8918053" cy="4569125"/>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0" name="Freeform 4"/>
            <p:cNvSpPr/>
            <p:nvPr/>
          </p:nvSpPr>
          <p:spPr>
            <a:xfrm>
              <a:off x="652542" y="3025397"/>
              <a:ext cx="437665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3" name="Hình chữ nhật 12">
              <a:extLst>
                <a:ext uri="{FF2B5EF4-FFF2-40B4-BE49-F238E27FC236}">
                  <a16:creationId xmlns:a16="http://schemas.microsoft.com/office/drawing/2014/main" id="{9D41708A-0E3B-51A4-10D2-7C1BF3D692E5}"/>
                </a:ext>
              </a:extLst>
            </p:cNvPr>
            <p:cNvSpPr/>
            <p:nvPr/>
          </p:nvSpPr>
          <p:spPr>
            <a:xfrm>
              <a:off x="970807" y="3167239"/>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1</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666225" y="4026269"/>
              <a:ext cx="8599343" cy="3400931"/>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a:t>
              </a:r>
              <a:r>
                <a:rPr lang="en-US" sz="2200" i="1">
                  <a:solidFill>
                    <a:prstClr val="black"/>
                  </a:solidFill>
                  <a:latin typeface="Times New Roman" panose="02020603050405020304" pitchFamily="18" charset="0"/>
                  <a:cs typeface="Times New Roman" panose="02020603050405020304" pitchFamily="18" charset="0"/>
                </a:rPr>
                <a:t>Đi học về, Hà thấy em trai đang ngồi im trong phòng, vẻ mặt sợ sệt. Hà hỏi thì biết em trai đã tự ý lấy cuốn truyện tranh của Hà để đọc và làm rách.</a:t>
              </a:r>
            </a:p>
          </p:txBody>
        </p:sp>
      </p:grpSp>
      <p:sp>
        <p:nvSpPr>
          <p:cNvPr id="3" name="Freeform 4">
            <a:extLst>
              <a:ext uri="{FF2B5EF4-FFF2-40B4-BE49-F238E27FC236}">
                <a16:creationId xmlns:a16="http://schemas.microsoft.com/office/drawing/2014/main" id="{CF6EA519-32D0-28D6-A861-FFB6301ECD6C}"/>
              </a:ext>
            </a:extLst>
          </p:cNvPr>
          <p:cNvSpPr/>
          <p:nvPr/>
        </p:nvSpPr>
        <p:spPr>
          <a:xfrm>
            <a:off x="-16329" y="116300"/>
            <a:ext cx="833075" cy="854436"/>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6" name="Hộp Văn bản 5">
            <a:extLst>
              <a:ext uri="{FF2B5EF4-FFF2-40B4-BE49-F238E27FC236}">
                <a16:creationId xmlns:a16="http://schemas.microsoft.com/office/drawing/2014/main" id="{DD4834EF-7F95-87A6-79B7-7CBCD8FADAEA}"/>
              </a:ext>
            </a:extLst>
          </p:cNvPr>
          <p:cNvSpPr txBox="1">
            <a:spLocks noChangeAspect="1"/>
          </p:cNvSpPr>
          <p:nvPr/>
        </p:nvSpPr>
        <p:spPr>
          <a:xfrm rot="21441287">
            <a:off x="826305" y="208976"/>
            <a:ext cx="1881097" cy="457630"/>
          </a:xfrm>
          <a:custGeom>
            <a:avLst/>
            <a:gdLst/>
            <a:ahLst/>
            <a:cxnLst/>
            <a:rect l="l" t="t" r="r" b="b"/>
            <a:pathLst>
              <a:path w="4393850" h="1068929">
                <a:moveTo>
                  <a:pt x="240073" y="495596"/>
                </a:moveTo>
                <a:cubicBezTo>
                  <a:pt x="242824" y="517259"/>
                  <a:pt x="245778" y="539052"/>
                  <a:pt x="248935" y="560973"/>
                </a:cubicBezTo>
                <a:cubicBezTo>
                  <a:pt x="252092" y="582894"/>
                  <a:pt x="255451" y="604944"/>
                  <a:pt x="259014" y="627123"/>
                </a:cubicBezTo>
                <a:lnTo>
                  <a:pt x="292832" y="619568"/>
                </a:lnTo>
                <a:cubicBezTo>
                  <a:pt x="300789" y="617790"/>
                  <a:pt x="307773" y="618666"/>
                  <a:pt x="313783" y="622197"/>
                </a:cubicBezTo>
                <a:cubicBezTo>
                  <a:pt x="319794" y="625728"/>
                  <a:pt x="323613" y="631140"/>
                  <a:pt x="325243" y="638434"/>
                </a:cubicBezTo>
                <a:lnTo>
                  <a:pt x="338576" y="698114"/>
                </a:lnTo>
                <a:cubicBezTo>
                  <a:pt x="340354" y="706071"/>
                  <a:pt x="339274" y="712926"/>
                  <a:pt x="335338" y="718679"/>
                </a:cubicBezTo>
                <a:cubicBezTo>
                  <a:pt x="331402" y="724432"/>
                  <a:pt x="325455" y="728197"/>
                  <a:pt x="317498" y="729975"/>
                </a:cubicBezTo>
                <a:lnTo>
                  <a:pt x="278706" y="738641"/>
                </a:lnTo>
                <a:cubicBezTo>
                  <a:pt x="285380" y="774745"/>
                  <a:pt x="293379" y="810552"/>
                  <a:pt x="302705" y="846064"/>
                </a:cubicBezTo>
                <a:cubicBezTo>
                  <a:pt x="318620" y="842508"/>
                  <a:pt x="332097" y="834276"/>
                  <a:pt x="343137" y="821366"/>
                </a:cubicBezTo>
                <a:cubicBezTo>
                  <a:pt x="354177" y="808457"/>
                  <a:pt x="362726" y="792971"/>
                  <a:pt x="368786" y="774909"/>
                </a:cubicBezTo>
                <a:cubicBezTo>
                  <a:pt x="374846" y="756846"/>
                  <a:pt x="378269" y="737110"/>
                  <a:pt x="379055" y="715700"/>
                </a:cubicBezTo>
                <a:cubicBezTo>
                  <a:pt x="379842" y="694290"/>
                  <a:pt x="377939" y="673307"/>
                  <a:pt x="373346" y="652751"/>
                </a:cubicBezTo>
                <a:cubicBezTo>
                  <a:pt x="368310" y="630205"/>
                  <a:pt x="361303" y="608970"/>
                  <a:pt x="352326" y="589045"/>
                </a:cubicBezTo>
                <a:cubicBezTo>
                  <a:pt x="343349" y="569121"/>
                  <a:pt x="332865" y="551795"/>
                  <a:pt x="320873" y="537069"/>
                </a:cubicBezTo>
                <a:cubicBezTo>
                  <a:pt x="308880" y="522344"/>
                  <a:pt x="295934" y="511138"/>
                  <a:pt x="282033" y="503452"/>
                </a:cubicBezTo>
                <a:cubicBezTo>
                  <a:pt x="268133" y="495767"/>
                  <a:pt x="254146" y="493148"/>
                  <a:pt x="240073" y="495596"/>
                </a:cubicBezTo>
                <a:close/>
                <a:moveTo>
                  <a:pt x="3770662" y="455892"/>
                </a:moveTo>
                <a:cubicBezTo>
                  <a:pt x="3761515" y="479786"/>
                  <a:pt x="3752005" y="505686"/>
                  <a:pt x="3742133" y="533592"/>
                </a:cubicBezTo>
                <a:cubicBezTo>
                  <a:pt x="3733653" y="557607"/>
                  <a:pt x="3724085" y="585741"/>
                  <a:pt x="3713428" y="617994"/>
                </a:cubicBezTo>
                <a:cubicBezTo>
                  <a:pt x="3702771" y="650246"/>
                  <a:pt x="3692329" y="685126"/>
                  <a:pt x="3682105" y="722635"/>
                </a:cubicBezTo>
                <a:lnTo>
                  <a:pt x="3779391" y="740202"/>
                </a:lnTo>
                <a:cubicBezTo>
                  <a:pt x="3782930" y="701487"/>
                  <a:pt x="3785347" y="665157"/>
                  <a:pt x="3786643" y="631214"/>
                </a:cubicBezTo>
                <a:cubicBezTo>
                  <a:pt x="3787939" y="597272"/>
                  <a:pt x="3788815" y="567568"/>
                  <a:pt x="3789271" y="542104"/>
                </a:cubicBezTo>
                <a:cubicBezTo>
                  <a:pt x="3789783" y="512508"/>
                  <a:pt x="3789931" y="484917"/>
                  <a:pt x="3789719" y="459333"/>
                </a:cubicBezTo>
                <a:close/>
                <a:moveTo>
                  <a:pt x="930755" y="402584"/>
                </a:moveTo>
                <a:cubicBezTo>
                  <a:pt x="903826" y="406254"/>
                  <a:pt x="885457" y="419901"/>
                  <a:pt x="875648" y="443524"/>
                </a:cubicBezTo>
                <a:cubicBezTo>
                  <a:pt x="865839" y="467147"/>
                  <a:pt x="864697" y="506561"/>
                  <a:pt x="872221" y="561766"/>
                </a:cubicBezTo>
                <a:cubicBezTo>
                  <a:pt x="875983" y="589368"/>
                  <a:pt x="880686" y="612556"/>
                  <a:pt x="886331" y="631330"/>
                </a:cubicBezTo>
                <a:cubicBezTo>
                  <a:pt x="891976" y="650104"/>
                  <a:pt x="898967" y="664923"/>
                  <a:pt x="907305" y="675787"/>
                </a:cubicBezTo>
                <a:cubicBezTo>
                  <a:pt x="915643" y="686651"/>
                  <a:pt x="925037" y="693942"/>
                  <a:pt x="935487" y="697661"/>
                </a:cubicBezTo>
                <a:cubicBezTo>
                  <a:pt x="945937" y="701379"/>
                  <a:pt x="957894" y="702321"/>
                  <a:pt x="971359" y="700486"/>
                </a:cubicBezTo>
                <a:cubicBezTo>
                  <a:pt x="984823" y="698651"/>
                  <a:pt x="996092" y="694543"/>
                  <a:pt x="1005166" y="688164"/>
                </a:cubicBezTo>
                <a:cubicBezTo>
                  <a:pt x="1014240" y="681784"/>
                  <a:pt x="1021340" y="672244"/>
                  <a:pt x="1026466" y="659545"/>
                </a:cubicBezTo>
                <a:cubicBezTo>
                  <a:pt x="1031593" y="646846"/>
                  <a:pt x="1034363" y="630697"/>
                  <a:pt x="1034777" y="611097"/>
                </a:cubicBezTo>
                <a:cubicBezTo>
                  <a:pt x="1035192" y="591497"/>
                  <a:pt x="1033518" y="567896"/>
                  <a:pt x="1029756" y="540294"/>
                </a:cubicBezTo>
                <a:cubicBezTo>
                  <a:pt x="1022231" y="485090"/>
                  <a:pt x="1010582" y="447419"/>
                  <a:pt x="994809" y="427283"/>
                </a:cubicBezTo>
                <a:cubicBezTo>
                  <a:pt x="979036" y="407146"/>
                  <a:pt x="957684" y="398913"/>
                  <a:pt x="930755" y="402584"/>
                </a:cubicBezTo>
                <a:close/>
                <a:moveTo>
                  <a:pt x="4236956" y="341500"/>
                </a:moveTo>
                <a:lnTo>
                  <a:pt x="4359607" y="371961"/>
                </a:lnTo>
                <a:cubicBezTo>
                  <a:pt x="4388621" y="379167"/>
                  <a:pt x="4399198" y="398596"/>
                  <a:pt x="4391337" y="430248"/>
                </a:cubicBezTo>
                <a:cubicBezTo>
                  <a:pt x="4387899" y="444096"/>
                  <a:pt x="4382865" y="465774"/>
                  <a:pt x="4376236" y="495281"/>
                </a:cubicBezTo>
                <a:cubicBezTo>
                  <a:pt x="4369607" y="524789"/>
                  <a:pt x="4361997" y="558254"/>
                  <a:pt x="4353403" y="595675"/>
                </a:cubicBezTo>
                <a:cubicBezTo>
                  <a:pt x="4344809" y="633095"/>
                  <a:pt x="4335808" y="672865"/>
                  <a:pt x="4326397" y="714984"/>
                </a:cubicBezTo>
                <a:cubicBezTo>
                  <a:pt x="4316987" y="757103"/>
                  <a:pt x="4307699" y="798026"/>
                  <a:pt x="4298531" y="837755"/>
                </a:cubicBezTo>
                <a:cubicBezTo>
                  <a:pt x="4289365" y="877484"/>
                  <a:pt x="4280935" y="914245"/>
                  <a:pt x="4273243" y="948040"/>
                </a:cubicBezTo>
                <a:cubicBezTo>
                  <a:pt x="4265549" y="981834"/>
                  <a:pt x="4259083" y="1009281"/>
                  <a:pt x="4253842" y="1030383"/>
                </a:cubicBezTo>
                <a:cubicBezTo>
                  <a:pt x="4250239" y="1044890"/>
                  <a:pt x="4243746" y="1055529"/>
                  <a:pt x="4234363" y="1062300"/>
                </a:cubicBezTo>
                <a:cubicBezTo>
                  <a:pt x="4224981" y="1069071"/>
                  <a:pt x="4213037" y="1070655"/>
                  <a:pt x="4198529" y="1067052"/>
                </a:cubicBezTo>
                <a:lnTo>
                  <a:pt x="4054117" y="1031186"/>
                </a:lnTo>
                <a:cubicBezTo>
                  <a:pt x="4039609" y="1027583"/>
                  <a:pt x="4029793" y="1020595"/>
                  <a:pt x="4024669" y="1010221"/>
                </a:cubicBezTo>
                <a:cubicBezTo>
                  <a:pt x="4019545" y="999847"/>
                  <a:pt x="4018783" y="987407"/>
                  <a:pt x="4022387" y="972899"/>
                </a:cubicBezTo>
                <a:cubicBezTo>
                  <a:pt x="4027627" y="951798"/>
                  <a:pt x="4034753" y="924514"/>
                  <a:pt x="4043765" y="891048"/>
                </a:cubicBezTo>
                <a:cubicBezTo>
                  <a:pt x="4052777" y="857581"/>
                  <a:pt x="4062525" y="821147"/>
                  <a:pt x="4073011" y="781746"/>
                </a:cubicBezTo>
                <a:cubicBezTo>
                  <a:pt x="4083497" y="742345"/>
                  <a:pt x="4094433" y="701830"/>
                  <a:pt x="4105823" y="660203"/>
                </a:cubicBezTo>
                <a:cubicBezTo>
                  <a:pt x="4117211" y="618575"/>
                  <a:pt x="4127861" y="579215"/>
                  <a:pt x="4137773" y="542122"/>
                </a:cubicBezTo>
                <a:cubicBezTo>
                  <a:pt x="4147686" y="505028"/>
                  <a:pt x="4156616" y="471892"/>
                  <a:pt x="4164563" y="442711"/>
                </a:cubicBezTo>
                <a:cubicBezTo>
                  <a:pt x="4172511" y="413531"/>
                  <a:pt x="4178203" y="392017"/>
                  <a:pt x="4181643" y="378169"/>
                </a:cubicBezTo>
                <a:cubicBezTo>
                  <a:pt x="4189503" y="346517"/>
                  <a:pt x="4207941" y="334294"/>
                  <a:pt x="4236956" y="341500"/>
                </a:cubicBezTo>
                <a:close/>
                <a:moveTo>
                  <a:pt x="272909" y="315950"/>
                </a:moveTo>
                <a:cubicBezTo>
                  <a:pt x="294934" y="315207"/>
                  <a:pt x="316368" y="316684"/>
                  <a:pt x="337210" y="320382"/>
                </a:cubicBezTo>
                <a:cubicBezTo>
                  <a:pt x="378894" y="327779"/>
                  <a:pt x="416571" y="343728"/>
                  <a:pt x="450241" y="368231"/>
                </a:cubicBezTo>
                <a:cubicBezTo>
                  <a:pt x="483911" y="392735"/>
                  <a:pt x="513114" y="426068"/>
                  <a:pt x="537850" y="468231"/>
                </a:cubicBezTo>
                <a:cubicBezTo>
                  <a:pt x="562586" y="510395"/>
                  <a:pt x="581472" y="560653"/>
                  <a:pt x="594509" y="619006"/>
                </a:cubicBezTo>
                <a:cubicBezTo>
                  <a:pt x="607249" y="676033"/>
                  <a:pt x="611489" y="726953"/>
                  <a:pt x="607228" y="771765"/>
                </a:cubicBezTo>
                <a:cubicBezTo>
                  <a:pt x="602968" y="816578"/>
                  <a:pt x="591809" y="855447"/>
                  <a:pt x="573754" y="888373"/>
                </a:cubicBezTo>
                <a:cubicBezTo>
                  <a:pt x="555699" y="921299"/>
                  <a:pt x="531575" y="948096"/>
                  <a:pt x="501383" y="968766"/>
                </a:cubicBezTo>
                <a:cubicBezTo>
                  <a:pt x="471190" y="989435"/>
                  <a:pt x="436864" y="1004065"/>
                  <a:pt x="398404" y="1012658"/>
                </a:cubicBezTo>
                <a:lnTo>
                  <a:pt x="161676" y="1065544"/>
                </a:lnTo>
                <a:cubicBezTo>
                  <a:pt x="151730" y="1067766"/>
                  <a:pt x="142497" y="1066174"/>
                  <a:pt x="133979" y="1060767"/>
                </a:cubicBezTo>
                <a:cubicBezTo>
                  <a:pt x="125461" y="1055360"/>
                  <a:pt x="120091" y="1047683"/>
                  <a:pt x="117869" y="1037736"/>
                </a:cubicBezTo>
                <a:cubicBezTo>
                  <a:pt x="111421" y="1005759"/>
                  <a:pt x="103236" y="969123"/>
                  <a:pt x="93314" y="927827"/>
                </a:cubicBezTo>
                <a:cubicBezTo>
                  <a:pt x="83392" y="886531"/>
                  <a:pt x="73243" y="839543"/>
                  <a:pt x="62866" y="786861"/>
                </a:cubicBezTo>
                <a:lnTo>
                  <a:pt x="46952" y="790417"/>
                </a:lnTo>
                <a:cubicBezTo>
                  <a:pt x="29711" y="794268"/>
                  <a:pt x="19165" y="787574"/>
                  <a:pt x="15313" y="770333"/>
                </a:cubicBezTo>
                <a:lnTo>
                  <a:pt x="1980" y="710654"/>
                </a:lnTo>
                <a:cubicBezTo>
                  <a:pt x="-1723" y="694076"/>
                  <a:pt x="5045" y="683861"/>
                  <a:pt x="22286" y="680010"/>
                </a:cubicBezTo>
                <a:lnTo>
                  <a:pt x="41184" y="675788"/>
                </a:lnTo>
                <a:cubicBezTo>
                  <a:pt x="33622" y="635705"/>
                  <a:pt x="26352" y="593817"/>
                  <a:pt x="19376" y="550122"/>
                </a:cubicBezTo>
                <a:cubicBezTo>
                  <a:pt x="12399" y="506428"/>
                  <a:pt x="6007" y="459122"/>
                  <a:pt x="202" y="408204"/>
                </a:cubicBezTo>
                <a:cubicBezTo>
                  <a:pt x="-694" y="397961"/>
                  <a:pt x="1395" y="388618"/>
                  <a:pt x="6471" y="380174"/>
                </a:cubicBezTo>
                <a:cubicBezTo>
                  <a:pt x="11547" y="371730"/>
                  <a:pt x="18726" y="366471"/>
                  <a:pt x="28010" y="364397"/>
                </a:cubicBezTo>
                <a:lnTo>
                  <a:pt x="205058" y="324843"/>
                </a:lnTo>
                <a:cubicBezTo>
                  <a:pt x="228267" y="319658"/>
                  <a:pt x="250884" y="316694"/>
                  <a:pt x="272909" y="315950"/>
                </a:cubicBezTo>
                <a:close/>
                <a:moveTo>
                  <a:pt x="3706129" y="234000"/>
                </a:moveTo>
                <a:lnTo>
                  <a:pt x="3927781" y="274025"/>
                </a:lnTo>
                <a:cubicBezTo>
                  <a:pt x="3945835" y="277285"/>
                  <a:pt x="3958985" y="283802"/>
                  <a:pt x="3967231" y="293576"/>
                </a:cubicBezTo>
                <a:cubicBezTo>
                  <a:pt x="3975477" y="303351"/>
                  <a:pt x="3980399" y="315286"/>
                  <a:pt x="3981997" y="329384"/>
                </a:cubicBezTo>
                <a:cubicBezTo>
                  <a:pt x="3991327" y="407707"/>
                  <a:pt x="3997110" y="477968"/>
                  <a:pt x="3999342" y="540165"/>
                </a:cubicBezTo>
                <a:cubicBezTo>
                  <a:pt x="4001574" y="602363"/>
                  <a:pt x="4002037" y="659062"/>
                  <a:pt x="4000732" y="710264"/>
                </a:cubicBezTo>
                <a:cubicBezTo>
                  <a:pt x="3999426" y="761466"/>
                  <a:pt x="3996671" y="808264"/>
                  <a:pt x="3992469" y="850657"/>
                </a:cubicBezTo>
                <a:cubicBezTo>
                  <a:pt x="3988265" y="893051"/>
                  <a:pt x="3984121" y="933211"/>
                  <a:pt x="3980034" y="971137"/>
                </a:cubicBezTo>
                <a:cubicBezTo>
                  <a:pt x="3978892" y="981288"/>
                  <a:pt x="3974845" y="989360"/>
                  <a:pt x="3967893" y="995354"/>
                </a:cubicBezTo>
                <a:cubicBezTo>
                  <a:pt x="3960943" y="1001349"/>
                  <a:pt x="3952118" y="1003380"/>
                  <a:pt x="3941419" y="1001448"/>
                </a:cubicBezTo>
                <a:lnTo>
                  <a:pt x="3793985" y="974825"/>
                </a:lnTo>
                <a:cubicBezTo>
                  <a:pt x="3779944" y="972290"/>
                  <a:pt x="3769439" y="966423"/>
                  <a:pt x="3762469" y="957224"/>
                </a:cubicBezTo>
                <a:cubicBezTo>
                  <a:pt x="3755499" y="948026"/>
                  <a:pt x="3753403" y="935737"/>
                  <a:pt x="3756181" y="920358"/>
                </a:cubicBezTo>
                <a:cubicBezTo>
                  <a:pt x="3759923" y="899631"/>
                  <a:pt x="3763301" y="879010"/>
                  <a:pt x="3766315" y="858496"/>
                </a:cubicBezTo>
                <a:cubicBezTo>
                  <a:pt x="3769329" y="837981"/>
                  <a:pt x="3771979" y="817574"/>
                  <a:pt x="3774263" y="797273"/>
                </a:cubicBezTo>
                <a:lnTo>
                  <a:pt x="3666947" y="777895"/>
                </a:lnTo>
                <a:cubicBezTo>
                  <a:pt x="3661989" y="797712"/>
                  <a:pt x="3657333" y="817758"/>
                  <a:pt x="3652981" y="838030"/>
                </a:cubicBezTo>
                <a:cubicBezTo>
                  <a:pt x="3648631" y="858303"/>
                  <a:pt x="3644584" y="878803"/>
                  <a:pt x="3640841" y="899531"/>
                </a:cubicBezTo>
                <a:cubicBezTo>
                  <a:pt x="3638064" y="914910"/>
                  <a:pt x="3631802" y="925689"/>
                  <a:pt x="3622055" y="931869"/>
                </a:cubicBezTo>
                <a:cubicBezTo>
                  <a:pt x="3612309" y="938049"/>
                  <a:pt x="3600415" y="939871"/>
                  <a:pt x="3586374" y="937336"/>
                </a:cubicBezTo>
                <a:lnTo>
                  <a:pt x="3438939" y="910713"/>
                </a:lnTo>
                <a:cubicBezTo>
                  <a:pt x="3428241" y="908781"/>
                  <a:pt x="3420684" y="903792"/>
                  <a:pt x="3416269" y="895745"/>
                </a:cubicBezTo>
                <a:cubicBezTo>
                  <a:pt x="3411853" y="887698"/>
                  <a:pt x="3410885" y="878720"/>
                  <a:pt x="3413365" y="868811"/>
                </a:cubicBezTo>
                <a:cubicBezTo>
                  <a:pt x="3422801" y="831850"/>
                  <a:pt x="3432963" y="792777"/>
                  <a:pt x="3443853" y="751591"/>
                </a:cubicBezTo>
                <a:cubicBezTo>
                  <a:pt x="3454742" y="710405"/>
                  <a:pt x="3468529" y="665599"/>
                  <a:pt x="3485213" y="617174"/>
                </a:cubicBezTo>
                <a:cubicBezTo>
                  <a:pt x="3501897" y="568749"/>
                  <a:pt x="3522162" y="515793"/>
                  <a:pt x="3546007" y="458304"/>
                </a:cubicBezTo>
                <a:cubicBezTo>
                  <a:pt x="3569851" y="400816"/>
                  <a:pt x="3599841" y="337015"/>
                  <a:pt x="3635977" y="266901"/>
                </a:cubicBezTo>
                <a:cubicBezTo>
                  <a:pt x="3642403" y="254253"/>
                  <a:pt x="3651189" y="244792"/>
                  <a:pt x="3662333" y="238519"/>
                </a:cubicBezTo>
                <a:cubicBezTo>
                  <a:pt x="3673477" y="232246"/>
                  <a:pt x="3688076" y="230740"/>
                  <a:pt x="3706129" y="234000"/>
                </a:cubicBezTo>
                <a:close/>
                <a:moveTo>
                  <a:pt x="972351" y="179494"/>
                </a:moveTo>
                <a:cubicBezTo>
                  <a:pt x="994900" y="178907"/>
                  <a:pt x="1016269" y="179723"/>
                  <a:pt x="1036457" y="181943"/>
                </a:cubicBezTo>
                <a:cubicBezTo>
                  <a:pt x="1076835" y="186383"/>
                  <a:pt x="1112300" y="200063"/>
                  <a:pt x="1142854" y="222985"/>
                </a:cubicBezTo>
                <a:cubicBezTo>
                  <a:pt x="1173407" y="245907"/>
                  <a:pt x="1199010" y="280305"/>
                  <a:pt x="1219663" y="326177"/>
                </a:cubicBezTo>
                <a:cubicBezTo>
                  <a:pt x="1240316" y="372049"/>
                  <a:pt x="1255781" y="432685"/>
                  <a:pt x="1266058" y="508087"/>
                </a:cubicBezTo>
                <a:cubicBezTo>
                  <a:pt x="1276427" y="584161"/>
                  <a:pt x="1277800" y="647061"/>
                  <a:pt x="1270177" y="696787"/>
                </a:cubicBezTo>
                <a:cubicBezTo>
                  <a:pt x="1262554" y="746513"/>
                  <a:pt x="1247090" y="786508"/>
                  <a:pt x="1223786" y="816770"/>
                </a:cubicBezTo>
                <a:cubicBezTo>
                  <a:pt x="1200481" y="847033"/>
                  <a:pt x="1169971" y="869706"/>
                  <a:pt x="1132254" y="884790"/>
                </a:cubicBezTo>
                <a:cubicBezTo>
                  <a:pt x="1094538" y="899874"/>
                  <a:pt x="1050770" y="910811"/>
                  <a:pt x="1000951" y="917601"/>
                </a:cubicBezTo>
                <a:cubicBezTo>
                  <a:pt x="951132" y="924391"/>
                  <a:pt x="906034" y="925567"/>
                  <a:pt x="865657" y="921127"/>
                </a:cubicBezTo>
                <a:cubicBezTo>
                  <a:pt x="825279" y="916687"/>
                  <a:pt x="789814" y="903006"/>
                  <a:pt x="759260" y="880084"/>
                </a:cubicBezTo>
                <a:cubicBezTo>
                  <a:pt x="728707" y="857162"/>
                  <a:pt x="703104" y="822765"/>
                  <a:pt x="682451" y="776893"/>
                </a:cubicBezTo>
                <a:cubicBezTo>
                  <a:pt x="661798" y="731021"/>
                  <a:pt x="646288" y="670048"/>
                  <a:pt x="635919" y="593973"/>
                </a:cubicBezTo>
                <a:cubicBezTo>
                  <a:pt x="625642" y="518572"/>
                  <a:pt x="624315" y="456008"/>
                  <a:pt x="631937" y="406282"/>
                </a:cubicBezTo>
                <a:cubicBezTo>
                  <a:pt x="639560" y="356556"/>
                  <a:pt x="655024" y="316562"/>
                  <a:pt x="678328" y="286299"/>
                </a:cubicBezTo>
                <a:cubicBezTo>
                  <a:pt x="701633" y="256036"/>
                  <a:pt x="732144" y="233363"/>
                  <a:pt x="769860" y="218279"/>
                </a:cubicBezTo>
                <a:cubicBezTo>
                  <a:pt x="807577" y="203196"/>
                  <a:pt x="851344" y="192259"/>
                  <a:pt x="901163" y="185468"/>
                </a:cubicBezTo>
                <a:cubicBezTo>
                  <a:pt x="926073" y="182073"/>
                  <a:pt x="949802" y="180082"/>
                  <a:pt x="972351" y="179494"/>
                </a:cubicBezTo>
                <a:close/>
                <a:moveTo>
                  <a:pt x="2965503" y="141087"/>
                </a:moveTo>
                <a:lnTo>
                  <a:pt x="3114471" y="157022"/>
                </a:lnTo>
                <a:cubicBezTo>
                  <a:pt x="3128659" y="158540"/>
                  <a:pt x="3139559" y="163635"/>
                  <a:pt x="3147173" y="172308"/>
                </a:cubicBezTo>
                <a:cubicBezTo>
                  <a:pt x="3154787" y="180981"/>
                  <a:pt x="3157763" y="193086"/>
                  <a:pt x="3156101" y="208625"/>
                </a:cubicBezTo>
                <a:cubicBezTo>
                  <a:pt x="3153571" y="232271"/>
                  <a:pt x="3151411" y="263644"/>
                  <a:pt x="3149621" y="302743"/>
                </a:cubicBezTo>
                <a:cubicBezTo>
                  <a:pt x="3147830" y="341843"/>
                  <a:pt x="3146817" y="383247"/>
                  <a:pt x="3146583" y="426955"/>
                </a:cubicBezTo>
                <a:cubicBezTo>
                  <a:pt x="3146350" y="470663"/>
                  <a:pt x="3146828" y="514105"/>
                  <a:pt x="3148017" y="557282"/>
                </a:cubicBezTo>
                <a:cubicBezTo>
                  <a:pt x="3149207" y="600459"/>
                  <a:pt x="3151819" y="638321"/>
                  <a:pt x="3155855" y="670869"/>
                </a:cubicBezTo>
                <a:lnTo>
                  <a:pt x="3175109" y="672928"/>
                </a:lnTo>
                <a:cubicBezTo>
                  <a:pt x="3185262" y="641898"/>
                  <a:pt x="3195655" y="605427"/>
                  <a:pt x="3206288" y="563515"/>
                </a:cubicBezTo>
                <a:cubicBezTo>
                  <a:pt x="3216921" y="521603"/>
                  <a:pt x="3226746" y="479262"/>
                  <a:pt x="3235762" y="436494"/>
                </a:cubicBezTo>
                <a:cubicBezTo>
                  <a:pt x="3244779" y="393726"/>
                  <a:pt x="3252547" y="353044"/>
                  <a:pt x="3259067" y="314451"/>
                </a:cubicBezTo>
                <a:cubicBezTo>
                  <a:pt x="3265587" y="275857"/>
                  <a:pt x="3270112" y="244737"/>
                  <a:pt x="3272641" y="221091"/>
                </a:cubicBezTo>
                <a:cubicBezTo>
                  <a:pt x="3274303" y="205552"/>
                  <a:pt x="3279773" y="194350"/>
                  <a:pt x="3289049" y="187484"/>
                </a:cubicBezTo>
                <a:cubicBezTo>
                  <a:pt x="3298324" y="180618"/>
                  <a:pt x="3310056" y="177944"/>
                  <a:pt x="3324243" y="179462"/>
                </a:cubicBezTo>
                <a:lnTo>
                  <a:pt x="3473213" y="195396"/>
                </a:lnTo>
                <a:cubicBezTo>
                  <a:pt x="3484022" y="196553"/>
                  <a:pt x="3491919" y="200985"/>
                  <a:pt x="3496903" y="208693"/>
                </a:cubicBezTo>
                <a:cubicBezTo>
                  <a:pt x="3501886" y="216401"/>
                  <a:pt x="3503498" y="225286"/>
                  <a:pt x="3501739" y="235348"/>
                </a:cubicBezTo>
                <a:cubicBezTo>
                  <a:pt x="3494989" y="272892"/>
                  <a:pt x="3487667" y="312596"/>
                  <a:pt x="3479773" y="354459"/>
                </a:cubicBezTo>
                <a:cubicBezTo>
                  <a:pt x="3471878" y="396322"/>
                  <a:pt x="3461353" y="442005"/>
                  <a:pt x="3448201" y="491505"/>
                </a:cubicBezTo>
                <a:cubicBezTo>
                  <a:pt x="3435047" y="541006"/>
                  <a:pt x="3418650" y="595285"/>
                  <a:pt x="3399007" y="654341"/>
                </a:cubicBezTo>
                <a:cubicBezTo>
                  <a:pt x="3379365" y="713398"/>
                  <a:pt x="3354049" y="779194"/>
                  <a:pt x="3323057" y="851728"/>
                </a:cubicBezTo>
                <a:cubicBezTo>
                  <a:pt x="3317558" y="864806"/>
                  <a:pt x="3309477" y="874875"/>
                  <a:pt x="3298813" y="881934"/>
                </a:cubicBezTo>
                <a:cubicBezTo>
                  <a:pt x="3288149" y="888993"/>
                  <a:pt x="3273697" y="891547"/>
                  <a:pt x="3255457" y="889596"/>
                </a:cubicBezTo>
                <a:lnTo>
                  <a:pt x="3031497" y="865639"/>
                </a:lnTo>
                <a:cubicBezTo>
                  <a:pt x="3013255" y="863688"/>
                  <a:pt x="2999670" y="858135"/>
                  <a:pt x="2990741" y="848980"/>
                </a:cubicBezTo>
                <a:cubicBezTo>
                  <a:pt x="2981813" y="839825"/>
                  <a:pt x="2976044" y="828275"/>
                  <a:pt x="2973436" y="814329"/>
                </a:cubicBezTo>
                <a:cubicBezTo>
                  <a:pt x="2958487" y="736881"/>
                  <a:pt x="2947659" y="667219"/>
                  <a:pt x="2940953" y="605344"/>
                </a:cubicBezTo>
                <a:cubicBezTo>
                  <a:pt x="2934247" y="543469"/>
                  <a:pt x="2929701" y="486950"/>
                  <a:pt x="2927316" y="435787"/>
                </a:cubicBezTo>
                <a:cubicBezTo>
                  <a:pt x="2924931" y="384624"/>
                  <a:pt x="2924307" y="337750"/>
                  <a:pt x="2925447" y="295164"/>
                </a:cubicBezTo>
                <a:cubicBezTo>
                  <a:pt x="2926585" y="252577"/>
                  <a:pt x="2927827" y="212223"/>
                  <a:pt x="2929171" y="174101"/>
                </a:cubicBezTo>
                <a:cubicBezTo>
                  <a:pt x="2929579" y="163895"/>
                  <a:pt x="2933035" y="155552"/>
                  <a:pt x="2939536" y="149072"/>
                </a:cubicBezTo>
                <a:cubicBezTo>
                  <a:pt x="2946037" y="142593"/>
                  <a:pt x="2954693" y="139931"/>
                  <a:pt x="2965503" y="141087"/>
                </a:cubicBezTo>
                <a:close/>
                <a:moveTo>
                  <a:pt x="1870849" y="114703"/>
                </a:moveTo>
                <a:cubicBezTo>
                  <a:pt x="1882381" y="114026"/>
                  <a:pt x="1891068" y="117090"/>
                  <a:pt x="1896912" y="123894"/>
                </a:cubicBezTo>
                <a:cubicBezTo>
                  <a:pt x="1902756" y="130698"/>
                  <a:pt x="1905976" y="139187"/>
                  <a:pt x="1906573" y="149361"/>
                </a:cubicBezTo>
                <a:cubicBezTo>
                  <a:pt x="1908641" y="184632"/>
                  <a:pt x="1911287" y="226845"/>
                  <a:pt x="1914510" y="276001"/>
                </a:cubicBezTo>
                <a:cubicBezTo>
                  <a:pt x="1917733" y="325157"/>
                  <a:pt x="1920487" y="377913"/>
                  <a:pt x="1922770" y="434270"/>
                </a:cubicBezTo>
                <a:cubicBezTo>
                  <a:pt x="1925055" y="490628"/>
                  <a:pt x="1926620" y="549239"/>
                  <a:pt x="1927467" y="610105"/>
                </a:cubicBezTo>
                <a:cubicBezTo>
                  <a:pt x="1928314" y="670970"/>
                  <a:pt x="1927395" y="730748"/>
                  <a:pt x="1924711" y="789439"/>
                </a:cubicBezTo>
                <a:cubicBezTo>
                  <a:pt x="1923951" y="799693"/>
                  <a:pt x="1918693" y="808679"/>
                  <a:pt x="1908937" y="816398"/>
                </a:cubicBezTo>
                <a:cubicBezTo>
                  <a:pt x="1899180" y="824116"/>
                  <a:pt x="1888536" y="828314"/>
                  <a:pt x="1877005" y="828990"/>
                </a:cubicBezTo>
                <a:lnTo>
                  <a:pt x="1730496" y="837582"/>
                </a:lnTo>
                <a:cubicBezTo>
                  <a:pt x="1718965" y="838258"/>
                  <a:pt x="1708602" y="835633"/>
                  <a:pt x="1699407" y="829706"/>
                </a:cubicBezTo>
                <a:cubicBezTo>
                  <a:pt x="1690211" y="823780"/>
                  <a:pt x="1684597" y="815091"/>
                  <a:pt x="1682564" y="803639"/>
                </a:cubicBezTo>
                <a:lnTo>
                  <a:pt x="1573821" y="463922"/>
                </a:lnTo>
                <a:lnTo>
                  <a:pt x="1552455" y="465175"/>
                </a:lnTo>
                <a:cubicBezTo>
                  <a:pt x="1551375" y="481574"/>
                  <a:pt x="1551072" y="502520"/>
                  <a:pt x="1551546" y="528016"/>
                </a:cubicBezTo>
                <a:cubicBezTo>
                  <a:pt x="1552021" y="553511"/>
                  <a:pt x="1552993" y="581700"/>
                  <a:pt x="1554464" y="612581"/>
                </a:cubicBezTo>
                <a:cubicBezTo>
                  <a:pt x="1555934" y="643463"/>
                  <a:pt x="1558173" y="675832"/>
                  <a:pt x="1561179" y="709686"/>
                </a:cubicBezTo>
                <a:cubicBezTo>
                  <a:pt x="1564185" y="743541"/>
                  <a:pt x="1568359" y="776987"/>
                  <a:pt x="1573699" y="810024"/>
                </a:cubicBezTo>
                <a:cubicBezTo>
                  <a:pt x="1575732" y="821475"/>
                  <a:pt x="1572868" y="830661"/>
                  <a:pt x="1565106" y="837582"/>
                </a:cubicBezTo>
                <a:cubicBezTo>
                  <a:pt x="1557345" y="844503"/>
                  <a:pt x="1547699" y="848302"/>
                  <a:pt x="1536168" y="848978"/>
                </a:cubicBezTo>
                <a:lnTo>
                  <a:pt x="1380501" y="858107"/>
                </a:lnTo>
                <a:cubicBezTo>
                  <a:pt x="1368970" y="858783"/>
                  <a:pt x="1360283" y="855719"/>
                  <a:pt x="1354439" y="848915"/>
                </a:cubicBezTo>
                <a:cubicBezTo>
                  <a:pt x="1348595" y="842112"/>
                  <a:pt x="1345375" y="833623"/>
                  <a:pt x="1344778" y="823448"/>
                </a:cubicBezTo>
                <a:cubicBezTo>
                  <a:pt x="1342710" y="788178"/>
                  <a:pt x="1340234" y="745954"/>
                  <a:pt x="1337350" y="696779"/>
                </a:cubicBezTo>
                <a:cubicBezTo>
                  <a:pt x="1334466" y="647603"/>
                  <a:pt x="1331882" y="594836"/>
                  <a:pt x="1329598" y="538479"/>
                </a:cubicBezTo>
                <a:cubicBezTo>
                  <a:pt x="1327314" y="482122"/>
                  <a:pt x="1325749" y="423510"/>
                  <a:pt x="1324902" y="362645"/>
                </a:cubicBezTo>
                <a:cubicBezTo>
                  <a:pt x="1324055" y="301779"/>
                  <a:pt x="1324634" y="242021"/>
                  <a:pt x="1326639" y="183370"/>
                </a:cubicBezTo>
                <a:cubicBezTo>
                  <a:pt x="1327399" y="173117"/>
                  <a:pt x="1332658" y="164130"/>
                  <a:pt x="1342414" y="156412"/>
                </a:cubicBezTo>
                <a:cubicBezTo>
                  <a:pt x="1352171" y="148693"/>
                  <a:pt x="1362814" y="144496"/>
                  <a:pt x="1374345" y="143819"/>
                </a:cubicBezTo>
                <a:lnTo>
                  <a:pt x="1520855" y="135228"/>
                </a:lnTo>
                <a:cubicBezTo>
                  <a:pt x="1532386" y="134551"/>
                  <a:pt x="1542749" y="137177"/>
                  <a:pt x="1551944" y="143103"/>
                </a:cubicBezTo>
                <a:cubicBezTo>
                  <a:pt x="1561140" y="149030"/>
                  <a:pt x="1566754" y="157719"/>
                  <a:pt x="1568787" y="169170"/>
                </a:cubicBezTo>
                <a:lnTo>
                  <a:pt x="1677530" y="508887"/>
                </a:lnTo>
                <a:lnTo>
                  <a:pt x="1699913" y="507574"/>
                </a:lnTo>
                <a:cubicBezTo>
                  <a:pt x="1700315" y="491216"/>
                  <a:pt x="1700448" y="470279"/>
                  <a:pt x="1700313" y="444764"/>
                </a:cubicBezTo>
                <a:cubicBezTo>
                  <a:pt x="1700178" y="419249"/>
                  <a:pt x="1699206" y="391060"/>
                  <a:pt x="1697396" y="360198"/>
                </a:cubicBezTo>
                <a:cubicBezTo>
                  <a:pt x="1695586" y="329336"/>
                  <a:pt x="1693009" y="296988"/>
                  <a:pt x="1689663" y="263153"/>
                </a:cubicBezTo>
                <a:cubicBezTo>
                  <a:pt x="1686317" y="229318"/>
                  <a:pt x="1682314" y="195863"/>
                  <a:pt x="1677652" y="162786"/>
                </a:cubicBezTo>
                <a:cubicBezTo>
                  <a:pt x="1675659" y="152013"/>
                  <a:pt x="1678533" y="142996"/>
                  <a:pt x="1686275" y="135736"/>
                </a:cubicBezTo>
                <a:cubicBezTo>
                  <a:pt x="1694016" y="128476"/>
                  <a:pt x="1703653" y="124508"/>
                  <a:pt x="1715183" y="123831"/>
                </a:cubicBezTo>
                <a:close/>
                <a:moveTo>
                  <a:pt x="2355114" y="114625"/>
                </a:moveTo>
                <a:cubicBezTo>
                  <a:pt x="2368702" y="114797"/>
                  <a:pt x="2383301" y="115661"/>
                  <a:pt x="2398909" y="117217"/>
                </a:cubicBezTo>
                <a:cubicBezTo>
                  <a:pt x="2414519" y="118773"/>
                  <a:pt x="2429949" y="121007"/>
                  <a:pt x="2445201" y="123917"/>
                </a:cubicBezTo>
                <a:cubicBezTo>
                  <a:pt x="2460453" y="126828"/>
                  <a:pt x="2474681" y="130065"/>
                  <a:pt x="2487887" y="133630"/>
                </a:cubicBezTo>
                <a:cubicBezTo>
                  <a:pt x="2501092" y="137194"/>
                  <a:pt x="2511745" y="141066"/>
                  <a:pt x="2519847" y="145245"/>
                </a:cubicBezTo>
                <a:cubicBezTo>
                  <a:pt x="2527948" y="149425"/>
                  <a:pt x="2534519" y="153754"/>
                  <a:pt x="2539558" y="158235"/>
                </a:cubicBezTo>
                <a:cubicBezTo>
                  <a:pt x="2544598" y="162715"/>
                  <a:pt x="2548442" y="167690"/>
                  <a:pt x="2551091" y="173160"/>
                </a:cubicBezTo>
                <a:cubicBezTo>
                  <a:pt x="2553740" y="178629"/>
                  <a:pt x="2555529" y="184937"/>
                  <a:pt x="2556458" y="192084"/>
                </a:cubicBezTo>
                <a:cubicBezTo>
                  <a:pt x="2557387" y="199230"/>
                  <a:pt x="2557787" y="207899"/>
                  <a:pt x="2557659" y="218090"/>
                </a:cubicBezTo>
                <a:lnTo>
                  <a:pt x="2556345" y="322038"/>
                </a:lnTo>
                <a:cubicBezTo>
                  <a:pt x="2556148" y="337664"/>
                  <a:pt x="2551580" y="349667"/>
                  <a:pt x="2542641" y="358048"/>
                </a:cubicBezTo>
                <a:cubicBezTo>
                  <a:pt x="2533701" y="366429"/>
                  <a:pt x="2523796" y="370551"/>
                  <a:pt x="2512926" y="370413"/>
                </a:cubicBezTo>
                <a:cubicBezTo>
                  <a:pt x="2506811" y="370336"/>
                  <a:pt x="2501389" y="369248"/>
                  <a:pt x="2496659" y="367150"/>
                </a:cubicBezTo>
                <a:cubicBezTo>
                  <a:pt x="2483139" y="361543"/>
                  <a:pt x="2467419" y="355399"/>
                  <a:pt x="2449496" y="348717"/>
                </a:cubicBezTo>
                <a:cubicBezTo>
                  <a:pt x="2431574" y="342036"/>
                  <a:pt x="2412422" y="338566"/>
                  <a:pt x="2392040" y="338309"/>
                </a:cubicBezTo>
                <a:cubicBezTo>
                  <a:pt x="2375055" y="338094"/>
                  <a:pt x="2359053" y="340780"/>
                  <a:pt x="2344033" y="346366"/>
                </a:cubicBezTo>
                <a:cubicBezTo>
                  <a:pt x="2329013" y="351952"/>
                  <a:pt x="2315817" y="361129"/>
                  <a:pt x="2304444" y="373896"/>
                </a:cubicBezTo>
                <a:cubicBezTo>
                  <a:pt x="2293071" y="386663"/>
                  <a:pt x="2284031" y="403026"/>
                  <a:pt x="2277323" y="422987"/>
                </a:cubicBezTo>
                <a:cubicBezTo>
                  <a:pt x="2270615" y="442948"/>
                  <a:pt x="2267082" y="467195"/>
                  <a:pt x="2266721" y="495730"/>
                </a:cubicBezTo>
                <a:cubicBezTo>
                  <a:pt x="2266524" y="511356"/>
                  <a:pt x="2267337" y="527674"/>
                  <a:pt x="2269161" y="544685"/>
                </a:cubicBezTo>
                <a:cubicBezTo>
                  <a:pt x="2270985" y="561696"/>
                  <a:pt x="2273849" y="577021"/>
                  <a:pt x="2277753" y="590660"/>
                </a:cubicBezTo>
                <a:cubicBezTo>
                  <a:pt x="2281658" y="604300"/>
                  <a:pt x="2286952" y="615578"/>
                  <a:pt x="2293634" y="624496"/>
                </a:cubicBezTo>
                <a:cubicBezTo>
                  <a:pt x="2300317" y="633414"/>
                  <a:pt x="2308413" y="637933"/>
                  <a:pt x="2317925" y="638053"/>
                </a:cubicBezTo>
                <a:cubicBezTo>
                  <a:pt x="2326757" y="638165"/>
                  <a:pt x="2334807" y="633000"/>
                  <a:pt x="2342073" y="622560"/>
                </a:cubicBezTo>
                <a:cubicBezTo>
                  <a:pt x="2349340" y="612119"/>
                  <a:pt x="2355278" y="599284"/>
                  <a:pt x="2359887" y="584053"/>
                </a:cubicBezTo>
                <a:cubicBezTo>
                  <a:pt x="2364496" y="568822"/>
                  <a:pt x="2367929" y="552558"/>
                  <a:pt x="2370186" y="535259"/>
                </a:cubicBezTo>
                <a:cubicBezTo>
                  <a:pt x="2372443" y="517960"/>
                  <a:pt x="2372983" y="502168"/>
                  <a:pt x="2371804" y="487884"/>
                </a:cubicBezTo>
                <a:cubicBezTo>
                  <a:pt x="2368148" y="454542"/>
                  <a:pt x="2380927" y="438056"/>
                  <a:pt x="2410141" y="438425"/>
                </a:cubicBezTo>
                <a:lnTo>
                  <a:pt x="2564024" y="440368"/>
                </a:lnTo>
                <a:cubicBezTo>
                  <a:pt x="2574215" y="440497"/>
                  <a:pt x="2582491" y="444339"/>
                  <a:pt x="2588851" y="451894"/>
                </a:cubicBezTo>
                <a:cubicBezTo>
                  <a:pt x="2595211" y="459449"/>
                  <a:pt x="2599009" y="467990"/>
                  <a:pt x="2600248" y="477519"/>
                </a:cubicBezTo>
                <a:cubicBezTo>
                  <a:pt x="2602123" y="490453"/>
                  <a:pt x="2603769" y="508141"/>
                  <a:pt x="2605184" y="530583"/>
                </a:cubicBezTo>
                <a:cubicBezTo>
                  <a:pt x="2606599" y="553024"/>
                  <a:pt x="2607641" y="578179"/>
                  <a:pt x="2608308" y="606047"/>
                </a:cubicBezTo>
                <a:cubicBezTo>
                  <a:pt x="2608975" y="633915"/>
                  <a:pt x="2609275" y="663987"/>
                  <a:pt x="2609207" y="696263"/>
                </a:cubicBezTo>
                <a:cubicBezTo>
                  <a:pt x="2609139" y="728538"/>
                  <a:pt x="2608215" y="761313"/>
                  <a:pt x="2606436" y="794586"/>
                </a:cubicBezTo>
                <a:cubicBezTo>
                  <a:pt x="2605627" y="804768"/>
                  <a:pt x="2601612" y="813381"/>
                  <a:pt x="2594388" y="820425"/>
                </a:cubicBezTo>
                <a:cubicBezTo>
                  <a:pt x="2587165" y="827468"/>
                  <a:pt x="2578797" y="830930"/>
                  <a:pt x="2569285" y="830810"/>
                </a:cubicBezTo>
                <a:lnTo>
                  <a:pt x="2402154" y="828699"/>
                </a:lnTo>
                <a:cubicBezTo>
                  <a:pt x="2388566" y="828527"/>
                  <a:pt x="2378601" y="823985"/>
                  <a:pt x="2372258" y="815071"/>
                </a:cubicBezTo>
                <a:cubicBezTo>
                  <a:pt x="2365915" y="806157"/>
                  <a:pt x="2364881" y="793913"/>
                  <a:pt x="2369154" y="778339"/>
                </a:cubicBezTo>
                <a:cubicBezTo>
                  <a:pt x="2374838" y="758705"/>
                  <a:pt x="2381567" y="737046"/>
                  <a:pt x="2389341" y="713361"/>
                </a:cubicBezTo>
                <a:cubicBezTo>
                  <a:pt x="2397115" y="689677"/>
                  <a:pt x="2402523" y="664943"/>
                  <a:pt x="2405567" y="639160"/>
                </a:cubicBezTo>
                <a:lnTo>
                  <a:pt x="2385185" y="638903"/>
                </a:lnTo>
                <a:cubicBezTo>
                  <a:pt x="2382898" y="658580"/>
                  <a:pt x="2377199" y="679402"/>
                  <a:pt x="2368088" y="701371"/>
                </a:cubicBezTo>
                <a:cubicBezTo>
                  <a:pt x="2358977" y="723340"/>
                  <a:pt x="2347000" y="743574"/>
                  <a:pt x="2332157" y="762073"/>
                </a:cubicBezTo>
                <a:cubicBezTo>
                  <a:pt x="2317314" y="780572"/>
                  <a:pt x="2299792" y="795979"/>
                  <a:pt x="2279591" y="808295"/>
                </a:cubicBezTo>
                <a:cubicBezTo>
                  <a:pt x="2259390" y="820610"/>
                  <a:pt x="2237061" y="826614"/>
                  <a:pt x="2212602" y="826305"/>
                </a:cubicBezTo>
                <a:cubicBezTo>
                  <a:pt x="2136510" y="825344"/>
                  <a:pt x="2079982" y="795241"/>
                  <a:pt x="2043017" y="735997"/>
                </a:cubicBezTo>
                <a:cubicBezTo>
                  <a:pt x="2006053" y="676753"/>
                  <a:pt x="1988258" y="592779"/>
                  <a:pt x="1989631" y="484076"/>
                </a:cubicBezTo>
                <a:cubicBezTo>
                  <a:pt x="1990369" y="425648"/>
                  <a:pt x="2000371" y="373452"/>
                  <a:pt x="2019638" y="327489"/>
                </a:cubicBezTo>
                <a:cubicBezTo>
                  <a:pt x="2038905" y="281527"/>
                  <a:pt x="2065048" y="242615"/>
                  <a:pt x="2098067" y="210756"/>
                </a:cubicBezTo>
                <a:cubicBezTo>
                  <a:pt x="2131085" y="178897"/>
                  <a:pt x="2169612" y="154751"/>
                  <a:pt x="2213648" y="138320"/>
                </a:cubicBezTo>
                <a:cubicBezTo>
                  <a:pt x="2257683" y="121888"/>
                  <a:pt x="2304839" y="113990"/>
                  <a:pt x="2355114" y="114625"/>
                </a:cubicBezTo>
                <a:close/>
                <a:moveTo>
                  <a:pt x="945447" y="971"/>
                </a:moveTo>
                <a:cubicBezTo>
                  <a:pt x="951077" y="-482"/>
                  <a:pt x="956073" y="-306"/>
                  <a:pt x="960433" y="1500"/>
                </a:cubicBezTo>
                <a:cubicBezTo>
                  <a:pt x="969154" y="5111"/>
                  <a:pt x="978457" y="15501"/>
                  <a:pt x="988339" y="32669"/>
                </a:cubicBezTo>
                <a:cubicBezTo>
                  <a:pt x="999752" y="50999"/>
                  <a:pt x="1004900" y="64869"/>
                  <a:pt x="1003783" y="74279"/>
                </a:cubicBezTo>
                <a:cubicBezTo>
                  <a:pt x="1002665" y="83689"/>
                  <a:pt x="994777" y="92478"/>
                  <a:pt x="980119" y="100648"/>
                </a:cubicBezTo>
                <a:cubicBezTo>
                  <a:pt x="959585" y="110990"/>
                  <a:pt x="939051" y="121331"/>
                  <a:pt x="918517" y="131673"/>
                </a:cubicBezTo>
                <a:cubicBezTo>
                  <a:pt x="897983" y="142015"/>
                  <a:pt x="877403" y="152020"/>
                  <a:pt x="856778" y="161689"/>
                </a:cubicBezTo>
                <a:cubicBezTo>
                  <a:pt x="842028" y="169185"/>
                  <a:pt x="828694" y="169459"/>
                  <a:pt x="816775" y="162512"/>
                </a:cubicBezTo>
                <a:cubicBezTo>
                  <a:pt x="804856" y="155565"/>
                  <a:pt x="797750" y="143676"/>
                  <a:pt x="795456" y="126846"/>
                </a:cubicBezTo>
                <a:cubicBezTo>
                  <a:pt x="793009" y="118950"/>
                  <a:pt x="793437" y="112035"/>
                  <a:pt x="796743" y="106098"/>
                </a:cubicBezTo>
                <a:cubicBezTo>
                  <a:pt x="800048" y="100162"/>
                  <a:pt x="804837" y="95052"/>
                  <a:pt x="811111" y="90768"/>
                </a:cubicBezTo>
                <a:cubicBezTo>
                  <a:pt x="830512" y="77152"/>
                  <a:pt x="849746" y="63559"/>
                  <a:pt x="868811" y="49989"/>
                </a:cubicBezTo>
                <a:cubicBezTo>
                  <a:pt x="887877" y="36418"/>
                  <a:pt x="907156" y="23162"/>
                  <a:pt x="926650" y="10219"/>
                </a:cubicBezTo>
                <a:cubicBezTo>
                  <a:pt x="933550" y="5507"/>
                  <a:pt x="939816" y="2424"/>
                  <a:pt x="945447" y="971"/>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4000">
              <a:solidFill>
                <a:srgbClr val="C84D00"/>
              </a:solidFill>
              <a:latin typeface="TH Gyoza Black" pitchFamily="2" charset="0"/>
            </a:endParaRPr>
          </a:p>
        </p:txBody>
      </p:sp>
      <p:grpSp>
        <p:nvGrpSpPr>
          <p:cNvPr id="23" name="Nhóm 22">
            <a:extLst>
              <a:ext uri="{FF2B5EF4-FFF2-40B4-BE49-F238E27FC236}">
                <a16:creationId xmlns:a16="http://schemas.microsoft.com/office/drawing/2014/main" id="{88C372DC-850B-3A15-A4A9-06CE5F448F04}"/>
              </a:ext>
            </a:extLst>
          </p:cNvPr>
          <p:cNvGrpSpPr/>
          <p:nvPr/>
        </p:nvGrpSpPr>
        <p:grpSpPr>
          <a:xfrm>
            <a:off x="5524500" y="2334632"/>
            <a:ext cx="3459343" cy="2715795"/>
            <a:chOff x="11049000" y="4669263"/>
            <a:chExt cx="6918685" cy="5431590"/>
          </a:xfrm>
        </p:grpSpPr>
        <p:sp>
          <p:nvSpPr>
            <p:cNvPr id="14" name="Freeform 2">
              <a:extLst>
                <a:ext uri="{FF2B5EF4-FFF2-40B4-BE49-F238E27FC236}">
                  <a16:creationId xmlns:a16="http://schemas.microsoft.com/office/drawing/2014/main" id="{56A0D375-7BDD-BFE7-0C15-A83CC86F85C7}"/>
                </a:ext>
              </a:extLst>
            </p:cNvPr>
            <p:cNvSpPr/>
            <p:nvPr/>
          </p:nvSpPr>
          <p:spPr>
            <a:xfrm>
              <a:off x="11049000" y="5643805"/>
              <a:ext cx="3977915" cy="445704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10"/>
              <a:stretch>
                <a:fillRect/>
              </a:stretch>
            </a:blipFill>
          </p:spPr>
          <p:txBody>
            <a:bodyPr/>
            <a:lstStyle/>
            <a:p>
              <a:pPr defTabSz="457200"/>
              <a:endParaRPr lang="en-US" sz="900">
                <a:solidFill>
                  <a:prstClr val="black"/>
                </a:solidFill>
                <a:latin typeface="Calibri"/>
              </a:endParaRPr>
            </a:p>
          </p:txBody>
        </p:sp>
        <p:sp>
          <p:nvSpPr>
            <p:cNvPr id="21" name="Bong bóng Lời nói: Hình chữ nhật với Góc Tròn 20">
              <a:extLst>
                <a:ext uri="{FF2B5EF4-FFF2-40B4-BE49-F238E27FC236}">
                  <a16:creationId xmlns:a16="http://schemas.microsoft.com/office/drawing/2014/main" id="{FECA9B4B-9865-2506-FA96-A9DB16B7A173}"/>
                </a:ext>
              </a:extLst>
            </p:cNvPr>
            <p:cNvSpPr/>
            <p:nvPr/>
          </p:nvSpPr>
          <p:spPr>
            <a:xfrm>
              <a:off x="14935200" y="4669263"/>
              <a:ext cx="3032485" cy="1828800"/>
            </a:xfrm>
            <a:prstGeom prst="wedgeRoundRectCallout">
              <a:avLst>
                <a:gd name="adj1" fmla="val -58525"/>
                <a:gd name="adj2" fmla="val 42763"/>
                <a:gd name="adj3" fmla="val 16667"/>
              </a:avLst>
            </a:prstGeom>
            <a:solidFill>
              <a:schemeClr val="bg1"/>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22" name="Hộp Văn bản 21">
              <a:extLst>
                <a:ext uri="{FF2B5EF4-FFF2-40B4-BE49-F238E27FC236}">
                  <a16:creationId xmlns:a16="http://schemas.microsoft.com/office/drawing/2014/main" id="{59B17CFD-A778-EBFD-F13B-42055C68BEB7}"/>
                </a:ext>
              </a:extLst>
            </p:cNvPr>
            <p:cNvSpPr txBox="1"/>
            <p:nvPr/>
          </p:nvSpPr>
          <p:spPr>
            <a:xfrm>
              <a:off x="15026915" y="4766343"/>
              <a:ext cx="2803886" cy="2172902"/>
            </a:xfrm>
            <a:prstGeom prst="rect">
              <a:avLst/>
            </a:prstGeom>
            <a:noFill/>
          </p:spPr>
          <p:txBody>
            <a:bodyPr wrap="square">
              <a:spAutoFit/>
            </a:bodyPr>
            <a:lstStyle/>
            <a:p>
              <a:pPr algn="just" defTabSz="457200">
                <a:lnSpc>
                  <a:spcPct val="95000"/>
                </a:lnSpc>
              </a:pPr>
              <a:r>
                <a:rPr lang="vi-VN" sz="1700" i="1">
                  <a:solidFill>
                    <a:prstClr val="black"/>
                  </a:solidFill>
                  <a:latin typeface="Times New Roman" panose="02020603050405020304" pitchFamily="18" charset="0"/>
                  <a:cs typeface="Times New Roman" panose="02020603050405020304" pitchFamily="18" charset="0"/>
                </a:rPr>
                <a:t>Chúng ta cùng dán lại cuốn truyện nhé!</a:t>
              </a:r>
              <a:endParaRPr lang="en-US" sz="1700" i="1">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9108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620132" y="697977"/>
            <a:ext cx="2270839" cy="281940"/>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347522" y="1240120"/>
            <a:ext cx="3791857" cy="1446550"/>
          </a:xfrm>
          <a:prstGeom prst="rect">
            <a:avLst/>
          </a:prstGeom>
          <a:noFill/>
        </p:spPr>
        <p:txBody>
          <a:bodyPr wrap="square">
            <a:spAutoFit/>
          </a:bodyPr>
          <a:lstStyle/>
          <a:p>
            <a:pPr marL="342900" indent="-342900" algn="just" defTabSz="457200">
              <a:buFont typeface="Wingdings" panose="05000000000000000000" pitchFamily="2" charset="2"/>
              <a:buChar char="Ø"/>
            </a:pPr>
            <a:r>
              <a:rPr lang="vi-VN" sz="2200">
                <a:solidFill>
                  <a:prstClr val="black"/>
                </a:solidFill>
                <a:latin typeface="Arial" panose="020B0604020202020204" pitchFamily="34" charset="0"/>
                <a:ea typeface="Calibri" panose="020F0502020204030204" pitchFamily="34" charset="0"/>
                <a:cs typeface="Arial" panose="020B0604020202020204" pitchFamily="34" charset="0"/>
              </a:rPr>
              <a:t>Có thể an ủi bạn: "Chúng ta cần phấn chấn, tiếp tục rèn luyện cho các cơ hội tiếp theo nhé!"</a:t>
            </a:r>
          </a:p>
        </p:txBody>
      </p:sp>
      <p:sp>
        <p:nvSpPr>
          <p:cNvPr id="3" name="Freeform 4">
            <a:extLst>
              <a:ext uri="{FF2B5EF4-FFF2-40B4-BE49-F238E27FC236}">
                <a16:creationId xmlns:a16="http://schemas.microsoft.com/office/drawing/2014/main" id="{CF6EA519-32D0-28D6-A861-FFB6301ECD6C}"/>
              </a:ext>
            </a:extLst>
          </p:cNvPr>
          <p:cNvSpPr/>
          <p:nvPr/>
        </p:nvSpPr>
        <p:spPr>
          <a:xfrm>
            <a:off x="-16329" y="116300"/>
            <a:ext cx="833075" cy="854436"/>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6" name="Hộp Văn bản 5">
            <a:extLst>
              <a:ext uri="{FF2B5EF4-FFF2-40B4-BE49-F238E27FC236}">
                <a16:creationId xmlns:a16="http://schemas.microsoft.com/office/drawing/2014/main" id="{DD4834EF-7F95-87A6-79B7-7CBCD8FADAEA}"/>
              </a:ext>
            </a:extLst>
          </p:cNvPr>
          <p:cNvSpPr txBox="1">
            <a:spLocks noChangeAspect="1"/>
          </p:cNvSpPr>
          <p:nvPr/>
        </p:nvSpPr>
        <p:spPr>
          <a:xfrm rot="21441287">
            <a:off x="826305" y="208976"/>
            <a:ext cx="1881097" cy="457630"/>
          </a:xfrm>
          <a:custGeom>
            <a:avLst/>
            <a:gdLst/>
            <a:ahLst/>
            <a:cxnLst/>
            <a:rect l="l" t="t" r="r" b="b"/>
            <a:pathLst>
              <a:path w="4393850" h="1068929">
                <a:moveTo>
                  <a:pt x="240073" y="495596"/>
                </a:moveTo>
                <a:cubicBezTo>
                  <a:pt x="242824" y="517259"/>
                  <a:pt x="245778" y="539052"/>
                  <a:pt x="248935" y="560973"/>
                </a:cubicBezTo>
                <a:cubicBezTo>
                  <a:pt x="252092" y="582894"/>
                  <a:pt x="255451" y="604944"/>
                  <a:pt x="259014" y="627123"/>
                </a:cubicBezTo>
                <a:lnTo>
                  <a:pt x="292832" y="619568"/>
                </a:lnTo>
                <a:cubicBezTo>
                  <a:pt x="300789" y="617790"/>
                  <a:pt x="307773" y="618666"/>
                  <a:pt x="313783" y="622197"/>
                </a:cubicBezTo>
                <a:cubicBezTo>
                  <a:pt x="319794" y="625728"/>
                  <a:pt x="323613" y="631140"/>
                  <a:pt x="325243" y="638434"/>
                </a:cubicBezTo>
                <a:lnTo>
                  <a:pt x="338576" y="698114"/>
                </a:lnTo>
                <a:cubicBezTo>
                  <a:pt x="340354" y="706071"/>
                  <a:pt x="339274" y="712926"/>
                  <a:pt x="335338" y="718679"/>
                </a:cubicBezTo>
                <a:cubicBezTo>
                  <a:pt x="331402" y="724432"/>
                  <a:pt x="325455" y="728197"/>
                  <a:pt x="317498" y="729975"/>
                </a:cubicBezTo>
                <a:lnTo>
                  <a:pt x="278706" y="738641"/>
                </a:lnTo>
                <a:cubicBezTo>
                  <a:pt x="285380" y="774745"/>
                  <a:pt x="293379" y="810552"/>
                  <a:pt x="302705" y="846064"/>
                </a:cubicBezTo>
                <a:cubicBezTo>
                  <a:pt x="318620" y="842508"/>
                  <a:pt x="332097" y="834276"/>
                  <a:pt x="343137" y="821366"/>
                </a:cubicBezTo>
                <a:cubicBezTo>
                  <a:pt x="354177" y="808457"/>
                  <a:pt x="362726" y="792971"/>
                  <a:pt x="368786" y="774909"/>
                </a:cubicBezTo>
                <a:cubicBezTo>
                  <a:pt x="374846" y="756846"/>
                  <a:pt x="378269" y="737110"/>
                  <a:pt x="379055" y="715700"/>
                </a:cubicBezTo>
                <a:cubicBezTo>
                  <a:pt x="379842" y="694290"/>
                  <a:pt x="377939" y="673307"/>
                  <a:pt x="373346" y="652751"/>
                </a:cubicBezTo>
                <a:cubicBezTo>
                  <a:pt x="368310" y="630205"/>
                  <a:pt x="361303" y="608970"/>
                  <a:pt x="352326" y="589045"/>
                </a:cubicBezTo>
                <a:cubicBezTo>
                  <a:pt x="343349" y="569121"/>
                  <a:pt x="332865" y="551795"/>
                  <a:pt x="320873" y="537069"/>
                </a:cubicBezTo>
                <a:cubicBezTo>
                  <a:pt x="308880" y="522344"/>
                  <a:pt x="295934" y="511138"/>
                  <a:pt x="282033" y="503452"/>
                </a:cubicBezTo>
                <a:cubicBezTo>
                  <a:pt x="268133" y="495767"/>
                  <a:pt x="254146" y="493148"/>
                  <a:pt x="240073" y="495596"/>
                </a:cubicBezTo>
                <a:close/>
                <a:moveTo>
                  <a:pt x="3770662" y="455892"/>
                </a:moveTo>
                <a:cubicBezTo>
                  <a:pt x="3761515" y="479786"/>
                  <a:pt x="3752005" y="505686"/>
                  <a:pt x="3742133" y="533592"/>
                </a:cubicBezTo>
                <a:cubicBezTo>
                  <a:pt x="3733653" y="557607"/>
                  <a:pt x="3724085" y="585741"/>
                  <a:pt x="3713428" y="617994"/>
                </a:cubicBezTo>
                <a:cubicBezTo>
                  <a:pt x="3702771" y="650246"/>
                  <a:pt x="3692329" y="685126"/>
                  <a:pt x="3682105" y="722635"/>
                </a:cubicBezTo>
                <a:lnTo>
                  <a:pt x="3779391" y="740202"/>
                </a:lnTo>
                <a:cubicBezTo>
                  <a:pt x="3782930" y="701487"/>
                  <a:pt x="3785347" y="665157"/>
                  <a:pt x="3786643" y="631214"/>
                </a:cubicBezTo>
                <a:cubicBezTo>
                  <a:pt x="3787939" y="597272"/>
                  <a:pt x="3788815" y="567568"/>
                  <a:pt x="3789271" y="542104"/>
                </a:cubicBezTo>
                <a:cubicBezTo>
                  <a:pt x="3789783" y="512508"/>
                  <a:pt x="3789931" y="484917"/>
                  <a:pt x="3789719" y="459333"/>
                </a:cubicBezTo>
                <a:close/>
                <a:moveTo>
                  <a:pt x="930755" y="402584"/>
                </a:moveTo>
                <a:cubicBezTo>
                  <a:pt x="903826" y="406254"/>
                  <a:pt x="885457" y="419901"/>
                  <a:pt x="875648" y="443524"/>
                </a:cubicBezTo>
                <a:cubicBezTo>
                  <a:pt x="865839" y="467147"/>
                  <a:pt x="864697" y="506561"/>
                  <a:pt x="872221" y="561766"/>
                </a:cubicBezTo>
                <a:cubicBezTo>
                  <a:pt x="875983" y="589368"/>
                  <a:pt x="880686" y="612556"/>
                  <a:pt x="886331" y="631330"/>
                </a:cubicBezTo>
                <a:cubicBezTo>
                  <a:pt x="891976" y="650104"/>
                  <a:pt x="898967" y="664923"/>
                  <a:pt x="907305" y="675787"/>
                </a:cubicBezTo>
                <a:cubicBezTo>
                  <a:pt x="915643" y="686651"/>
                  <a:pt x="925037" y="693942"/>
                  <a:pt x="935487" y="697661"/>
                </a:cubicBezTo>
                <a:cubicBezTo>
                  <a:pt x="945937" y="701379"/>
                  <a:pt x="957894" y="702321"/>
                  <a:pt x="971359" y="700486"/>
                </a:cubicBezTo>
                <a:cubicBezTo>
                  <a:pt x="984823" y="698651"/>
                  <a:pt x="996092" y="694543"/>
                  <a:pt x="1005166" y="688164"/>
                </a:cubicBezTo>
                <a:cubicBezTo>
                  <a:pt x="1014240" y="681784"/>
                  <a:pt x="1021340" y="672244"/>
                  <a:pt x="1026466" y="659545"/>
                </a:cubicBezTo>
                <a:cubicBezTo>
                  <a:pt x="1031593" y="646846"/>
                  <a:pt x="1034363" y="630697"/>
                  <a:pt x="1034777" y="611097"/>
                </a:cubicBezTo>
                <a:cubicBezTo>
                  <a:pt x="1035192" y="591497"/>
                  <a:pt x="1033518" y="567896"/>
                  <a:pt x="1029756" y="540294"/>
                </a:cubicBezTo>
                <a:cubicBezTo>
                  <a:pt x="1022231" y="485090"/>
                  <a:pt x="1010582" y="447419"/>
                  <a:pt x="994809" y="427283"/>
                </a:cubicBezTo>
                <a:cubicBezTo>
                  <a:pt x="979036" y="407146"/>
                  <a:pt x="957684" y="398913"/>
                  <a:pt x="930755" y="402584"/>
                </a:cubicBezTo>
                <a:close/>
                <a:moveTo>
                  <a:pt x="4236956" y="341500"/>
                </a:moveTo>
                <a:lnTo>
                  <a:pt x="4359607" y="371961"/>
                </a:lnTo>
                <a:cubicBezTo>
                  <a:pt x="4388621" y="379167"/>
                  <a:pt x="4399198" y="398596"/>
                  <a:pt x="4391337" y="430248"/>
                </a:cubicBezTo>
                <a:cubicBezTo>
                  <a:pt x="4387899" y="444096"/>
                  <a:pt x="4382865" y="465774"/>
                  <a:pt x="4376236" y="495281"/>
                </a:cubicBezTo>
                <a:cubicBezTo>
                  <a:pt x="4369607" y="524789"/>
                  <a:pt x="4361997" y="558254"/>
                  <a:pt x="4353403" y="595675"/>
                </a:cubicBezTo>
                <a:cubicBezTo>
                  <a:pt x="4344809" y="633095"/>
                  <a:pt x="4335808" y="672865"/>
                  <a:pt x="4326397" y="714984"/>
                </a:cubicBezTo>
                <a:cubicBezTo>
                  <a:pt x="4316987" y="757103"/>
                  <a:pt x="4307699" y="798026"/>
                  <a:pt x="4298531" y="837755"/>
                </a:cubicBezTo>
                <a:cubicBezTo>
                  <a:pt x="4289365" y="877484"/>
                  <a:pt x="4280935" y="914245"/>
                  <a:pt x="4273243" y="948040"/>
                </a:cubicBezTo>
                <a:cubicBezTo>
                  <a:pt x="4265549" y="981834"/>
                  <a:pt x="4259083" y="1009281"/>
                  <a:pt x="4253842" y="1030383"/>
                </a:cubicBezTo>
                <a:cubicBezTo>
                  <a:pt x="4250239" y="1044890"/>
                  <a:pt x="4243746" y="1055529"/>
                  <a:pt x="4234363" y="1062300"/>
                </a:cubicBezTo>
                <a:cubicBezTo>
                  <a:pt x="4224981" y="1069071"/>
                  <a:pt x="4213037" y="1070655"/>
                  <a:pt x="4198529" y="1067052"/>
                </a:cubicBezTo>
                <a:lnTo>
                  <a:pt x="4054117" y="1031186"/>
                </a:lnTo>
                <a:cubicBezTo>
                  <a:pt x="4039609" y="1027583"/>
                  <a:pt x="4029793" y="1020595"/>
                  <a:pt x="4024669" y="1010221"/>
                </a:cubicBezTo>
                <a:cubicBezTo>
                  <a:pt x="4019545" y="999847"/>
                  <a:pt x="4018783" y="987407"/>
                  <a:pt x="4022387" y="972899"/>
                </a:cubicBezTo>
                <a:cubicBezTo>
                  <a:pt x="4027627" y="951798"/>
                  <a:pt x="4034753" y="924514"/>
                  <a:pt x="4043765" y="891048"/>
                </a:cubicBezTo>
                <a:cubicBezTo>
                  <a:pt x="4052777" y="857581"/>
                  <a:pt x="4062525" y="821147"/>
                  <a:pt x="4073011" y="781746"/>
                </a:cubicBezTo>
                <a:cubicBezTo>
                  <a:pt x="4083497" y="742345"/>
                  <a:pt x="4094433" y="701830"/>
                  <a:pt x="4105823" y="660203"/>
                </a:cubicBezTo>
                <a:cubicBezTo>
                  <a:pt x="4117211" y="618575"/>
                  <a:pt x="4127861" y="579215"/>
                  <a:pt x="4137773" y="542122"/>
                </a:cubicBezTo>
                <a:cubicBezTo>
                  <a:pt x="4147686" y="505028"/>
                  <a:pt x="4156616" y="471892"/>
                  <a:pt x="4164563" y="442711"/>
                </a:cubicBezTo>
                <a:cubicBezTo>
                  <a:pt x="4172511" y="413531"/>
                  <a:pt x="4178203" y="392017"/>
                  <a:pt x="4181643" y="378169"/>
                </a:cubicBezTo>
                <a:cubicBezTo>
                  <a:pt x="4189503" y="346517"/>
                  <a:pt x="4207941" y="334294"/>
                  <a:pt x="4236956" y="341500"/>
                </a:cubicBezTo>
                <a:close/>
                <a:moveTo>
                  <a:pt x="272909" y="315950"/>
                </a:moveTo>
                <a:cubicBezTo>
                  <a:pt x="294934" y="315207"/>
                  <a:pt x="316368" y="316684"/>
                  <a:pt x="337210" y="320382"/>
                </a:cubicBezTo>
                <a:cubicBezTo>
                  <a:pt x="378894" y="327779"/>
                  <a:pt x="416571" y="343728"/>
                  <a:pt x="450241" y="368231"/>
                </a:cubicBezTo>
                <a:cubicBezTo>
                  <a:pt x="483911" y="392735"/>
                  <a:pt x="513114" y="426068"/>
                  <a:pt x="537850" y="468231"/>
                </a:cubicBezTo>
                <a:cubicBezTo>
                  <a:pt x="562586" y="510395"/>
                  <a:pt x="581472" y="560653"/>
                  <a:pt x="594509" y="619006"/>
                </a:cubicBezTo>
                <a:cubicBezTo>
                  <a:pt x="607249" y="676033"/>
                  <a:pt x="611489" y="726953"/>
                  <a:pt x="607228" y="771765"/>
                </a:cubicBezTo>
                <a:cubicBezTo>
                  <a:pt x="602968" y="816578"/>
                  <a:pt x="591809" y="855447"/>
                  <a:pt x="573754" y="888373"/>
                </a:cubicBezTo>
                <a:cubicBezTo>
                  <a:pt x="555699" y="921299"/>
                  <a:pt x="531575" y="948096"/>
                  <a:pt x="501383" y="968766"/>
                </a:cubicBezTo>
                <a:cubicBezTo>
                  <a:pt x="471190" y="989435"/>
                  <a:pt x="436864" y="1004065"/>
                  <a:pt x="398404" y="1012658"/>
                </a:cubicBezTo>
                <a:lnTo>
                  <a:pt x="161676" y="1065544"/>
                </a:lnTo>
                <a:cubicBezTo>
                  <a:pt x="151730" y="1067766"/>
                  <a:pt x="142497" y="1066174"/>
                  <a:pt x="133979" y="1060767"/>
                </a:cubicBezTo>
                <a:cubicBezTo>
                  <a:pt x="125461" y="1055360"/>
                  <a:pt x="120091" y="1047683"/>
                  <a:pt x="117869" y="1037736"/>
                </a:cubicBezTo>
                <a:cubicBezTo>
                  <a:pt x="111421" y="1005759"/>
                  <a:pt x="103236" y="969123"/>
                  <a:pt x="93314" y="927827"/>
                </a:cubicBezTo>
                <a:cubicBezTo>
                  <a:pt x="83392" y="886531"/>
                  <a:pt x="73243" y="839543"/>
                  <a:pt x="62866" y="786861"/>
                </a:cubicBezTo>
                <a:lnTo>
                  <a:pt x="46952" y="790417"/>
                </a:lnTo>
                <a:cubicBezTo>
                  <a:pt x="29711" y="794268"/>
                  <a:pt x="19165" y="787574"/>
                  <a:pt x="15313" y="770333"/>
                </a:cubicBezTo>
                <a:lnTo>
                  <a:pt x="1980" y="710654"/>
                </a:lnTo>
                <a:cubicBezTo>
                  <a:pt x="-1723" y="694076"/>
                  <a:pt x="5045" y="683861"/>
                  <a:pt x="22286" y="680010"/>
                </a:cubicBezTo>
                <a:lnTo>
                  <a:pt x="41184" y="675788"/>
                </a:lnTo>
                <a:cubicBezTo>
                  <a:pt x="33622" y="635705"/>
                  <a:pt x="26352" y="593817"/>
                  <a:pt x="19376" y="550122"/>
                </a:cubicBezTo>
                <a:cubicBezTo>
                  <a:pt x="12399" y="506428"/>
                  <a:pt x="6007" y="459122"/>
                  <a:pt x="202" y="408204"/>
                </a:cubicBezTo>
                <a:cubicBezTo>
                  <a:pt x="-694" y="397961"/>
                  <a:pt x="1395" y="388618"/>
                  <a:pt x="6471" y="380174"/>
                </a:cubicBezTo>
                <a:cubicBezTo>
                  <a:pt x="11547" y="371730"/>
                  <a:pt x="18726" y="366471"/>
                  <a:pt x="28010" y="364397"/>
                </a:cubicBezTo>
                <a:lnTo>
                  <a:pt x="205058" y="324843"/>
                </a:lnTo>
                <a:cubicBezTo>
                  <a:pt x="228267" y="319658"/>
                  <a:pt x="250884" y="316694"/>
                  <a:pt x="272909" y="315950"/>
                </a:cubicBezTo>
                <a:close/>
                <a:moveTo>
                  <a:pt x="3706129" y="234000"/>
                </a:moveTo>
                <a:lnTo>
                  <a:pt x="3927781" y="274025"/>
                </a:lnTo>
                <a:cubicBezTo>
                  <a:pt x="3945835" y="277285"/>
                  <a:pt x="3958985" y="283802"/>
                  <a:pt x="3967231" y="293576"/>
                </a:cubicBezTo>
                <a:cubicBezTo>
                  <a:pt x="3975477" y="303351"/>
                  <a:pt x="3980399" y="315286"/>
                  <a:pt x="3981997" y="329384"/>
                </a:cubicBezTo>
                <a:cubicBezTo>
                  <a:pt x="3991327" y="407707"/>
                  <a:pt x="3997110" y="477968"/>
                  <a:pt x="3999342" y="540165"/>
                </a:cubicBezTo>
                <a:cubicBezTo>
                  <a:pt x="4001574" y="602363"/>
                  <a:pt x="4002037" y="659062"/>
                  <a:pt x="4000732" y="710264"/>
                </a:cubicBezTo>
                <a:cubicBezTo>
                  <a:pt x="3999426" y="761466"/>
                  <a:pt x="3996671" y="808264"/>
                  <a:pt x="3992469" y="850657"/>
                </a:cubicBezTo>
                <a:cubicBezTo>
                  <a:pt x="3988265" y="893051"/>
                  <a:pt x="3984121" y="933211"/>
                  <a:pt x="3980034" y="971137"/>
                </a:cubicBezTo>
                <a:cubicBezTo>
                  <a:pt x="3978892" y="981288"/>
                  <a:pt x="3974845" y="989360"/>
                  <a:pt x="3967893" y="995354"/>
                </a:cubicBezTo>
                <a:cubicBezTo>
                  <a:pt x="3960943" y="1001349"/>
                  <a:pt x="3952118" y="1003380"/>
                  <a:pt x="3941419" y="1001448"/>
                </a:cubicBezTo>
                <a:lnTo>
                  <a:pt x="3793985" y="974825"/>
                </a:lnTo>
                <a:cubicBezTo>
                  <a:pt x="3779944" y="972290"/>
                  <a:pt x="3769439" y="966423"/>
                  <a:pt x="3762469" y="957224"/>
                </a:cubicBezTo>
                <a:cubicBezTo>
                  <a:pt x="3755499" y="948026"/>
                  <a:pt x="3753403" y="935737"/>
                  <a:pt x="3756181" y="920358"/>
                </a:cubicBezTo>
                <a:cubicBezTo>
                  <a:pt x="3759923" y="899631"/>
                  <a:pt x="3763301" y="879010"/>
                  <a:pt x="3766315" y="858496"/>
                </a:cubicBezTo>
                <a:cubicBezTo>
                  <a:pt x="3769329" y="837981"/>
                  <a:pt x="3771979" y="817574"/>
                  <a:pt x="3774263" y="797273"/>
                </a:cubicBezTo>
                <a:lnTo>
                  <a:pt x="3666947" y="777895"/>
                </a:lnTo>
                <a:cubicBezTo>
                  <a:pt x="3661989" y="797712"/>
                  <a:pt x="3657333" y="817758"/>
                  <a:pt x="3652981" y="838030"/>
                </a:cubicBezTo>
                <a:cubicBezTo>
                  <a:pt x="3648631" y="858303"/>
                  <a:pt x="3644584" y="878803"/>
                  <a:pt x="3640841" y="899531"/>
                </a:cubicBezTo>
                <a:cubicBezTo>
                  <a:pt x="3638064" y="914910"/>
                  <a:pt x="3631802" y="925689"/>
                  <a:pt x="3622055" y="931869"/>
                </a:cubicBezTo>
                <a:cubicBezTo>
                  <a:pt x="3612309" y="938049"/>
                  <a:pt x="3600415" y="939871"/>
                  <a:pt x="3586374" y="937336"/>
                </a:cubicBezTo>
                <a:lnTo>
                  <a:pt x="3438939" y="910713"/>
                </a:lnTo>
                <a:cubicBezTo>
                  <a:pt x="3428241" y="908781"/>
                  <a:pt x="3420684" y="903792"/>
                  <a:pt x="3416269" y="895745"/>
                </a:cubicBezTo>
                <a:cubicBezTo>
                  <a:pt x="3411853" y="887698"/>
                  <a:pt x="3410885" y="878720"/>
                  <a:pt x="3413365" y="868811"/>
                </a:cubicBezTo>
                <a:cubicBezTo>
                  <a:pt x="3422801" y="831850"/>
                  <a:pt x="3432963" y="792777"/>
                  <a:pt x="3443853" y="751591"/>
                </a:cubicBezTo>
                <a:cubicBezTo>
                  <a:pt x="3454742" y="710405"/>
                  <a:pt x="3468529" y="665599"/>
                  <a:pt x="3485213" y="617174"/>
                </a:cubicBezTo>
                <a:cubicBezTo>
                  <a:pt x="3501897" y="568749"/>
                  <a:pt x="3522162" y="515793"/>
                  <a:pt x="3546007" y="458304"/>
                </a:cubicBezTo>
                <a:cubicBezTo>
                  <a:pt x="3569851" y="400816"/>
                  <a:pt x="3599841" y="337015"/>
                  <a:pt x="3635977" y="266901"/>
                </a:cubicBezTo>
                <a:cubicBezTo>
                  <a:pt x="3642403" y="254253"/>
                  <a:pt x="3651189" y="244792"/>
                  <a:pt x="3662333" y="238519"/>
                </a:cubicBezTo>
                <a:cubicBezTo>
                  <a:pt x="3673477" y="232246"/>
                  <a:pt x="3688076" y="230740"/>
                  <a:pt x="3706129" y="234000"/>
                </a:cubicBezTo>
                <a:close/>
                <a:moveTo>
                  <a:pt x="972351" y="179494"/>
                </a:moveTo>
                <a:cubicBezTo>
                  <a:pt x="994900" y="178907"/>
                  <a:pt x="1016269" y="179723"/>
                  <a:pt x="1036457" y="181943"/>
                </a:cubicBezTo>
                <a:cubicBezTo>
                  <a:pt x="1076835" y="186383"/>
                  <a:pt x="1112300" y="200063"/>
                  <a:pt x="1142854" y="222985"/>
                </a:cubicBezTo>
                <a:cubicBezTo>
                  <a:pt x="1173407" y="245907"/>
                  <a:pt x="1199010" y="280305"/>
                  <a:pt x="1219663" y="326177"/>
                </a:cubicBezTo>
                <a:cubicBezTo>
                  <a:pt x="1240316" y="372049"/>
                  <a:pt x="1255781" y="432685"/>
                  <a:pt x="1266058" y="508087"/>
                </a:cubicBezTo>
                <a:cubicBezTo>
                  <a:pt x="1276427" y="584161"/>
                  <a:pt x="1277800" y="647061"/>
                  <a:pt x="1270177" y="696787"/>
                </a:cubicBezTo>
                <a:cubicBezTo>
                  <a:pt x="1262554" y="746513"/>
                  <a:pt x="1247090" y="786508"/>
                  <a:pt x="1223786" y="816770"/>
                </a:cubicBezTo>
                <a:cubicBezTo>
                  <a:pt x="1200481" y="847033"/>
                  <a:pt x="1169971" y="869706"/>
                  <a:pt x="1132254" y="884790"/>
                </a:cubicBezTo>
                <a:cubicBezTo>
                  <a:pt x="1094538" y="899874"/>
                  <a:pt x="1050770" y="910811"/>
                  <a:pt x="1000951" y="917601"/>
                </a:cubicBezTo>
                <a:cubicBezTo>
                  <a:pt x="951132" y="924391"/>
                  <a:pt x="906034" y="925567"/>
                  <a:pt x="865657" y="921127"/>
                </a:cubicBezTo>
                <a:cubicBezTo>
                  <a:pt x="825279" y="916687"/>
                  <a:pt x="789814" y="903006"/>
                  <a:pt x="759260" y="880084"/>
                </a:cubicBezTo>
                <a:cubicBezTo>
                  <a:pt x="728707" y="857162"/>
                  <a:pt x="703104" y="822765"/>
                  <a:pt x="682451" y="776893"/>
                </a:cubicBezTo>
                <a:cubicBezTo>
                  <a:pt x="661798" y="731021"/>
                  <a:pt x="646288" y="670048"/>
                  <a:pt x="635919" y="593973"/>
                </a:cubicBezTo>
                <a:cubicBezTo>
                  <a:pt x="625642" y="518572"/>
                  <a:pt x="624315" y="456008"/>
                  <a:pt x="631937" y="406282"/>
                </a:cubicBezTo>
                <a:cubicBezTo>
                  <a:pt x="639560" y="356556"/>
                  <a:pt x="655024" y="316562"/>
                  <a:pt x="678328" y="286299"/>
                </a:cubicBezTo>
                <a:cubicBezTo>
                  <a:pt x="701633" y="256036"/>
                  <a:pt x="732144" y="233363"/>
                  <a:pt x="769860" y="218279"/>
                </a:cubicBezTo>
                <a:cubicBezTo>
                  <a:pt x="807577" y="203196"/>
                  <a:pt x="851344" y="192259"/>
                  <a:pt x="901163" y="185468"/>
                </a:cubicBezTo>
                <a:cubicBezTo>
                  <a:pt x="926073" y="182073"/>
                  <a:pt x="949802" y="180082"/>
                  <a:pt x="972351" y="179494"/>
                </a:cubicBezTo>
                <a:close/>
                <a:moveTo>
                  <a:pt x="2965503" y="141087"/>
                </a:moveTo>
                <a:lnTo>
                  <a:pt x="3114471" y="157022"/>
                </a:lnTo>
                <a:cubicBezTo>
                  <a:pt x="3128659" y="158540"/>
                  <a:pt x="3139559" y="163635"/>
                  <a:pt x="3147173" y="172308"/>
                </a:cubicBezTo>
                <a:cubicBezTo>
                  <a:pt x="3154787" y="180981"/>
                  <a:pt x="3157763" y="193086"/>
                  <a:pt x="3156101" y="208625"/>
                </a:cubicBezTo>
                <a:cubicBezTo>
                  <a:pt x="3153571" y="232271"/>
                  <a:pt x="3151411" y="263644"/>
                  <a:pt x="3149621" y="302743"/>
                </a:cubicBezTo>
                <a:cubicBezTo>
                  <a:pt x="3147830" y="341843"/>
                  <a:pt x="3146817" y="383247"/>
                  <a:pt x="3146583" y="426955"/>
                </a:cubicBezTo>
                <a:cubicBezTo>
                  <a:pt x="3146350" y="470663"/>
                  <a:pt x="3146828" y="514105"/>
                  <a:pt x="3148017" y="557282"/>
                </a:cubicBezTo>
                <a:cubicBezTo>
                  <a:pt x="3149207" y="600459"/>
                  <a:pt x="3151819" y="638321"/>
                  <a:pt x="3155855" y="670869"/>
                </a:cubicBezTo>
                <a:lnTo>
                  <a:pt x="3175109" y="672928"/>
                </a:lnTo>
                <a:cubicBezTo>
                  <a:pt x="3185262" y="641898"/>
                  <a:pt x="3195655" y="605427"/>
                  <a:pt x="3206288" y="563515"/>
                </a:cubicBezTo>
                <a:cubicBezTo>
                  <a:pt x="3216921" y="521603"/>
                  <a:pt x="3226746" y="479262"/>
                  <a:pt x="3235762" y="436494"/>
                </a:cubicBezTo>
                <a:cubicBezTo>
                  <a:pt x="3244779" y="393726"/>
                  <a:pt x="3252547" y="353044"/>
                  <a:pt x="3259067" y="314451"/>
                </a:cubicBezTo>
                <a:cubicBezTo>
                  <a:pt x="3265587" y="275857"/>
                  <a:pt x="3270112" y="244737"/>
                  <a:pt x="3272641" y="221091"/>
                </a:cubicBezTo>
                <a:cubicBezTo>
                  <a:pt x="3274303" y="205552"/>
                  <a:pt x="3279773" y="194350"/>
                  <a:pt x="3289049" y="187484"/>
                </a:cubicBezTo>
                <a:cubicBezTo>
                  <a:pt x="3298324" y="180618"/>
                  <a:pt x="3310056" y="177944"/>
                  <a:pt x="3324243" y="179462"/>
                </a:cubicBezTo>
                <a:lnTo>
                  <a:pt x="3473213" y="195396"/>
                </a:lnTo>
                <a:cubicBezTo>
                  <a:pt x="3484022" y="196553"/>
                  <a:pt x="3491919" y="200985"/>
                  <a:pt x="3496903" y="208693"/>
                </a:cubicBezTo>
                <a:cubicBezTo>
                  <a:pt x="3501886" y="216401"/>
                  <a:pt x="3503498" y="225286"/>
                  <a:pt x="3501739" y="235348"/>
                </a:cubicBezTo>
                <a:cubicBezTo>
                  <a:pt x="3494989" y="272892"/>
                  <a:pt x="3487667" y="312596"/>
                  <a:pt x="3479773" y="354459"/>
                </a:cubicBezTo>
                <a:cubicBezTo>
                  <a:pt x="3471878" y="396322"/>
                  <a:pt x="3461353" y="442005"/>
                  <a:pt x="3448201" y="491505"/>
                </a:cubicBezTo>
                <a:cubicBezTo>
                  <a:pt x="3435047" y="541006"/>
                  <a:pt x="3418650" y="595285"/>
                  <a:pt x="3399007" y="654341"/>
                </a:cubicBezTo>
                <a:cubicBezTo>
                  <a:pt x="3379365" y="713398"/>
                  <a:pt x="3354049" y="779194"/>
                  <a:pt x="3323057" y="851728"/>
                </a:cubicBezTo>
                <a:cubicBezTo>
                  <a:pt x="3317558" y="864806"/>
                  <a:pt x="3309477" y="874875"/>
                  <a:pt x="3298813" y="881934"/>
                </a:cubicBezTo>
                <a:cubicBezTo>
                  <a:pt x="3288149" y="888993"/>
                  <a:pt x="3273697" y="891547"/>
                  <a:pt x="3255457" y="889596"/>
                </a:cubicBezTo>
                <a:lnTo>
                  <a:pt x="3031497" y="865639"/>
                </a:lnTo>
                <a:cubicBezTo>
                  <a:pt x="3013255" y="863688"/>
                  <a:pt x="2999670" y="858135"/>
                  <a:pt x="2990741" y="848980"/>
                </a:cubicBezTo>
                <a:cubicBezTo>
                  <a:pt x="2981813" y="839825"/>
                  <a:pt x="2976044" y="828275"/>
                  <a:pt x="2973436" y="814329"/>
                </a:cubicBezTo>
                <a:cubicBezTo>
                  <a:pt x="2958487" y="736881"/>
                  <a:pt x="2947659" y="667219"/>
                  <a:pt x="2940953" y="605344"/>
                </a:cubicBezTo>
                <a:cubicBezTo>
                  <a:pt x="2934247" y="543469"/>
                  <a:pt x="2929701" y="486950"/>
                  <a:pt x="2927316" y="435787"/>
                </a:cubicBezTo>
                <a:cubicBezTo>
                  <a:pt x="2924931" y="384624"/>
                  <a:pt x="2924307" y="337750"/>
                  <a:pt x="2925447" y="295164"/>
                </a:cubicBezTo>
                <a:cubicBezTo>
                  <a:pt x="2926585" y="252577"/>
                  <a:pt x="2927827" y="212223"/>
                  <a:pt x="2929171" y="174101"/>
                </a:cubicBezTo>
                <a:cubicBezTo>
                  <a:pt x="2929579" y="163895"/>
                  <a:pt x="2933035" y="155552"/>
                  <a:pt x="2939536" y="149072"/>
                </a:cubicBezTo>
                <a:cubicBezTo>
                  <a:pt x="2946037" y="142593"/>
                  <a:pt x="2954693" y="139931"/>
                  <a:pt x="2965503" y="141087"/>
                </a:cubicBezTo>
                <a:close/>
                <a:moveTo>
                  <a:pt x="1870849" y="114703"/>
                </a:moveTo>
                <a:cubicBezTo>
                  <a:pt x="1882381" y="114026"/>
                  <a:pt x="1891068" y="117090"/>
                  <a:pt x="1896912" y="123894"/>
                </a:cubicBezTo>
                <a:cubicBezTo>
                  <a:pt x="1902756" y="130698"/>
                  <a:pt x="1905976" y="139187"/>
                  <a:pt x="1906573" y="149361"/>
                </a:cubicBezTo>
                <a:cubicBezTo>
                  <a:pt x="1908641" y="184632"/>
                  <a:pt x="1911287" y="226845"/>
                  <a:pt x="1914510" y="276001"/>
                </a:cubicBezTo>
                <a:cubicBezTo>
                  <a:pt x="1917733" y="325157"/>
                  <a:pt x="1920487" y="377913"/>
                  <a:pt x="1922770" y="434270"/>
                </a:cubicBezTo>
                <a:cubicBezTo>
                  <a:pt x="1925055" y="490628"/>
                  <a:pt x="1926620" y="549239"/>
                  <a:pt x="1927467" y="610105"/>
                </a:cubicBezTo>
                <a:cubicBezTo>
                  <a:pt x="1928314" y="670970"/>
                  <a:pt x="1927395" y="730748"/>
                  <a:pt x="1924711" y="789439"/>
                </a:cubicBezTo>
                <a:cubicBezTo>
                  <a:pt x="1923951" y="799693"/>
                  <a:pt x="1918693" y="808679"/>
                  <a:pt x="1908937" y="816398"/>
                </a:cubicBezTo>
                <a:cubicBezTo>
                  <a:pt x="1899180" y="824116"/>
                  <a:pt x="1888536" y="828314"/>
                  <a:pt x="1877005" y="828990"/>
                </a:cubicBezTo>
                <a:lnTo>
                  <a:pt x="1730496" y="837582"/>
                </a:lnTo>
                <a:cubicBezTo>
                  <a:pt x="1718965" y="838258"/>
                  <a:pt x="1708602" y="835633"/>
                  <a:pt x="1699407" y="829706"/>
                </a:cubicBezTo>
                <a:cubicBezTo>
                  <a:pt x="1690211" y="823780"/>
                  <a:pt x="1684597" y="815091"/>
                  <a:pt x="1682564" y="803639"/>
                </a:cubicBezTo>
                <a:lnTo>
                  <a:pt x="1573821" y="463922"/>
                </a:lnTo>
                <a:lnTo>
                  <a:pt x="1552455" y="465175"/>
                </a:lnTo>
                <a:cubicBezTo>
                  <a:pt x="1551375" y="481574"/>
                  <a:pt x="1551072" y="502520"/>
                  <a:pt x="1551546" y="528016"/>
                </a:cubicBezTo>
                <a:cubicBezTo>
                  <a:pt x="1552021" y="553511"/>
                  <a:pt x="1552993" y="581700"/>
                  <a:pt x="1554464" y="612581"/>
                </a:cubicBezTo>
                <a:cubicBezTo>
                  <a:pt x="1555934" y="643463"/>
                  <a:pt x="1558173" y="675832"/>
                  <a:pt x="1561179" y="709686"/>
                </a:cubicBezTo>
                <a:cubicBezTo>
                  <a:pt x="1564185" y="743541"/>
                  <a:pt x="1568359" y="776987"/>
                  <a:pt x="1573699" y="810024"/>
                </a:cubicBezTo>
                <a:cubicBezTo>
                  <a:pt x="1575732" y="821475"/>
                  <a:pt x="1572868" y="830661"/>
                  <a:pt x="1565106" y="837582"/>
                </a:cubicBezTo>
                <a:cubicBezTo>
                  <a:pt x="1557345" y="844503"/>
                  <a:pt x="1547699" y="848302"/>
                  <a:pt x="1536168" y="848978"/>
                </a:cubicBezTo>
                <a:lnTo>
                  <a:pt x="1380501" y="858107"/>
                </a:lnTo>
                <a:cubicBezTo>
                  <a:pt x="1368970" y="858783"/>
                  <a:pt x="1360283" y="855719"/>
                  <a:pt x="1354439" y="848915"/>
                </a:cubicBezTo>
                <a:cubicBezTo>
                  <a:pt x="1348595" y="842112"/>
                  <a:pt x="1345375" y="833623"/>
                  <a:pt x="1344778" y="823448"/>
                </a:cubicBezTo>
                <a:cubicBezTo>
                  <a:pt x="1342710" y="788178"/>
                  <a:pt x="1340234" y="745954"/>
                  <a:pt x="1337350" y="696779"/>
                </a:cubicBezTo>
                <a:cubicBezTo>
                  <a:pt x="1334466" y="647603"/>
                  <a:pt x="1331882" y="594836"/>
                  <a:pt x="1329598" y="538479"/>
                </a:cubicBezTo>
                <a:cubicBezTo>
                  <a:pt x="1327314" y="482122"/>
                  <a:pt x="1325749" y="423510"/>
                  <a:pt x="1324902" y="362645"/>
                </a:cubicBezTo>
                <a:cubicBezTo>
                  <a:pt x="1324055" y="301779"/>
                  <a:pt x="1324634" y="242021"/>
                  <a:pt x="1326639" y="183370"/>
                </a:cubicBezTo>
                <a:cubicBezTo>
                  <a:pt x="1327399" y="173117"/>
                  <a:pt x="1332658" y="164130"/>
                  <a:pt x="1342414" y="156412"/>
                </a:cubicBezTo>
                <a:cubicBezTo>
                  <a:pt x="1352171" y="148693"/>
                  <a:pt x="1362814" y="144496"/>
                  <a:pt x="1374345" y="143819"/>
                </a:cubicBezTo>
                <a:lnTo>
                  <a:pt x="1520855" y="135228"/>
                </a:lnTo>
                <a:cubicBezTo>
                  <a:pt x="1532386" y="134551"/>
                  <a:pt x="1542749" y="137177"/>
                  <a:pt x="1551944" y="143103"/>
                </a:cubicBezTo>
                <a:cubicBezTo>
                  <a:pt x="1561140" y="149030"/>
                  <a:pt x="1566754" y="157719"/>
                  <a:pt x="1568787" y="169170"/>
                </a:cubicBezTo>
                <a:lnTo>
                  <a:pt x="1677530" y="508887"/>
                </a:lnTo>
                <a:lnTo>
                  <a:pt x="1699913" y="507574"/>
                </a:lnTo>
                <a:cubicBezTo>
                  <a:pt x="1700315" y="491216"/>
                  <a:pt x="1700448" y="470279"/>
                  <a:pt x="1700313" y="444764"/>
                </a:cubicBezTo>
                <a:cubicBezTo>
                  <a:pt x="1700178" y="419249"/>
                  <a:pt x="1699206" y="391060"/>
                  <a:pt x="1697396" y="360198"/>
                </a:cubicBezTo>
                <a:cubicBezTo>
                  <a:pt x="1695586" y="329336"/>
                  <a:pt x="1693009" y="296988"/>
                  <a:pt x="1689663" y="263153"/>
                </a:cubicBezTo>
                <a:cubicBezTo>
                  <a:pt x="1686317" y="229318"/>
                  <a:pt x="1682314" y="195863"/>
                  <a:pt x="1677652" y="162786"/>
                </a:cubicBezTo>
                <a:cubicBezTo>
                  <a:pt x="1675659" y="152013"/>
                  <a:pt x="1678533" y="142996"/>
                  <a:pt x="1686275" y="135736"/>
                </a:cubicBezTo>
                <a:cubicBezTo>
                  <a:pt x="1694016" y="128476"/>
                  <a:pt x="1703653" y="124508"/>
                  <a:pt x="1715183" y="123831"/>
                </a:cubicBezTo>
                <a:close/>
                <a:moveTo>
                  <a:pt x="2355114" y="114625"/>
                </a:moveTo>
                <a:cubicBezTo>
                  <a:pt x="2368702" y="114797"/>
                  <a:pt x="2383301" y="115661"/>
                  <a:pt x="2398909" y="117217"/>
                </a:cubicBezTo>
                <a:cubicBezTo>
                  <a:pt x="2414519" y="118773"/>
                  <a:pt x="2429949" y="121007"/>
                  <a:pt x="2445201" y="123917"/>
                </a:cubicBezTo>
                <a:cubicBezTo>
                  <a:pt x="2460453" y="126828"/>
                  <a:pt x="2474681" y="130065"/>
                  <a:pt x="2487887" y="133630"/>
                </a:cubicBezTo>
                <a:cubicBezTo>
                  <a:pt x="2501092" y="137194"/>
                  <a:pt x="2511745" y="141066"/>
                  <a:pt x="2519847" y="145245"/>
                </a:cubicBezTo>
                <a:cubicBezTo>
                  <a:pt x="2527948" y="149425"/>
                  <a:pt x="2534519" y="153754"/>
                  <a:pt x="2539558" y="158235"/>
                </a:cubicBezTo>
                <a:cubicBezTo>
                  <a:pt x="2544598" y="162715"/>
                  <a:pt x="2548442" y="167690"/>
                  <a:pt x="2551091" y="173160"/>
                </a:cubicBezTo>
                <a:cubicBezTo>
                  <a:pt x="2553740" y="178629"/>
                  <a:pt x="2555529" y="184937"/>
                  <a:pt x="2556458" y="192084"/>
                </a:cubicBezTo>
                <a:cubicBezTo>
                  <a:pt x="2557387" y="199230"/>
                  <a:pt x="2557787" y="207899"/>
                  <a:pt x="2557659" y="218090"/>
                </a:cubicBezTo>
                <a:lnTo>
                  <a:pt x="2556345" y="322038"/>
                </a:lnTo>
                <a:cubicBezTo>
                  <a:pt x="2556148" y="337664"/>
                  <a:pt x="2551580" y="349667"/>
                  <a:pt x="2542641" y="358048"/>
                </a:cubicBezTo>
                <a:cubicBezTo>
                  <a:pt x="2533701" y="366429"/>
                  <a:pt x="2523796" y="370551"/>
                  <a:pt x="2512926" y="370413"/>
                </a:cubicBezTo>
                <a:cubicBezTo>
                  <a:pt x="2506811" y="370336"/>
                  <a:pt x="2501389" y="369248"/>
                  <a:pt x="2496659" y="367150"/>
                </a:cubicBezTo>
                <a:cubicBezTo>
                  <a:pt x="2483139" y="361543"/>
                  <a:pt x="2467419" y="355399"/>
                  <a:pt x="2449496" y="348717"/>
                </a:cubicBezTo>
                <a:cubicBezTo>
                  <a:pt x="2431574" y="342036"/>
                  <a:pt x="2412422" y="338566"/>
                  <a:pt x="2392040" y="338309"/>
                </a:cubicBezTo>
                <a:cubicBezTo>
                  <a:pt x="2375055" y="338094"/>
                  <a:pt x="2359053" y="340780"/>
                  <a:pt x="2344033" y="346366"/>
                </a:cubicBezTo>
                <a:cubicBezTo>
                  <a:pt x="2329013" y="351952"/>
                  <a:pt x="2315817" y="361129"/>
                  <a:pt x="2304444" y="373896"/>
                </a:cubicBezTo>
                <a:cubicBezTo>
                  <a:pt x="2293071" y="386663"/>
                  <a:pt x="2284031" y="403026"/>
                  <a:pt x="2277323" y="422987"/>
                </a:cubicBezTo>
                <a:cubicBezTo>
                  <a:pt x="2270615" y="442948"/>
                  <a:pt x="2267082" y="467195"/>
                  <a:pt x="2266721" y="495730"/>
                </a:cubicBezTo>
                <a:cubicBezTo>
                  <a:pt x="2266524" y="511356"/>
                  <a:pt x="2267337" y="527674"/>
                  <a:pt x="2269161" y="544685"/>
                </a:cubicBezTo>
                <a:cubicBezTo>
                  <a:pt x="2270985" y="561696"/>
                  <a:pt x="2273849" y="577021"/>
                  <a:pt x="2277753" y="590660"/>
                </a:cubicBezTo>
                <a:cubicBezTo>
                  <a:pt x="2281658" y="604300"/>
                  <a:pt x="2286952" y="615578"/>
                  <a:pt x="2293634" y="624496"/>
                </a:cubicBezTo>
                <a:cubicBezTo>
                  <a:pt x="2300317" y="633414"/>
                  <a:pt x="2308413" y="637933"/>
                  <a:pt x="2317925" y="638053"/>
                </a:cubicBezTo>
                <a:cubicBezTo>
                  <a:pt x="2326757" y="638165"/>
                  <a:pt x="2334807" y="633000"/>
                  <a:pt x="2342073" y="622560"/>
                </a:cubicBezTo>
                <a:cubicBezTo>
                  <a:pt x="2349340" y="612119"/>
                  <a:pt x="2355278" y="599284"/>
                  <a:pt x="2359887" y="584053"/>
                </a:cubicBezTo>
                <a:cubicBezTo>
                  <a:pt x="2364496" y="568822"/>
                  <a:pt x="2367929" y="552558"/>
                  <a:pt x="2370186" y="535259"/>
                </a:cubicBezTo>
                <a:cubicBezTo>
                  <a:pt x="2372443" y="517960"/>
                  <a:pt x="2372983" y="502168"/>
                  <a:pt x="2371804" y="487884"/>
                </a:cubicBezTo>
                <a:cubicBezTo>
                  <a:pt x="2368148" y="454542"/>
                  <a:pt x="2380927" y="438056"/>
                  <a:pt x="2410141" y="438425"/>
                </a:cubicBezTo>
                <a:lnTo>
                  <a:pt x="2564024" y="440368"/>
                </a:lnTo>
                <a:cubicBezTo>
                  <a:pt x="2574215" y="440497"/>
                  <a:pt x="2582491" y="444339"/>
                  <a:pt x="2588851" y="451894"/>
                </a:cubicBezTo>
                <a:cubicBezTo>
                  <a:pt x="2595211" y="459449"/>
                  <a:pt x="2599009" y="467990"/>
                  <a:pt x="2600248" y="477519"/>
                </a:cubicBezTo>
                <a:cubicBezTo>
                  <a:pt x="2602123" y="490453"/>
                  <a:pt x="2603769" y="508141"/>
                  <a:pt x="2605184" y="530583"/>
                </a:cubicBezTo>
                <a:cubicBezTo>
                  <a:pt x="2606599" y="553024"/>
                  <a:pt x="2607641" y="578179"/>
                  <a:pt x="2608308" y="606047"/>
                </a:cubicBezTo>
                <a:cubicBezTo>
                  <a:pt x="2608975" y="633915"/>
                  <a:pt x="2609275" y="663987"/>
                  <a:pt x="2609207" y="696263"/>
                </a:cubicBezTo>
                <a:cubicBezTo>
                  <a:pt x="2609139" y="728538"/>
                  <a:pt x="2608215" y="761313"/>
                  <a:pt x="2606436" y="794586"/>
                </a:cubicBezTo>
                <a:cubicBezTo>
                  <a:pt x="2605627" y="804768"/>
                  <a:pt x="2601612" y="813381"/>
                  <a:pt x="2594388" y="820425"/>
                </a:cubicBezTo>
                <a:cubicBezTo>
                  <a:pt x="2587165" y="827468"/>
                  <a:pt x="2578797" y="830930"/>
                  <a:pt x="2569285" y="830810"/>
                </a:cubicBezTo>
                <a:lnTo>
                  <a:pt x="2402154" y="828699"/>
                </a:lnTo>
                <a:cubicBezTo>
                  <a:pt x="2388566" y="828527"/>
                  <a:pt x="2378601" y="823985"/>
                  <a:pt x="2372258" y="815071"/>
                </a:cubicBezTo>
                <a:cubicBezTo>
                  <a:pt x="2365915" y="806157"/>
                  <a:pt x="2364881" y="793913"/>
                  <a:pt x="2369154" y="778339"/>
                </a:cubicBezTo>
                <a:cubicBezTo>
                  <a:pt x="2374838" y="758705"/>
                  <a:pt x="2381567" y="737046"/>
                  <a:pt x="2389341" y="713361"/>
                </a:cubicBezTo>
                <a:cubicBezTo>
                  <a:pt x="2397115" y="689677"/>
                  <a:pt x="2402523" y="664943"/>
                  <a:pt x="2405567" y="639160"/>
                </a:cubicBezTo>
                <a:lnTo>
                  <a:pt x="2385185" y="638903"/>
                </a:lnTo>
                <a:cubicBezTo>
                  <a:pt x="2382898" y="658580"/>
                  <a:pt x="2377199" y="679402"/>
                  <a:pt x="2368088" y="701371"/>
                </a:cubicBezTo>
                <a:cubicBezTo>
                  <a:pt x="2358977" y="723340"/>
                  <a:pt x="2347000" y="743574"/>
                  <a:pt x="2332157" y="762073"/>
                </a:cubicBezTo>
                <a:cubicBezTo>
                  <a:pt x="2317314" y="780572"/>
                  <a:pt x="2299792" y="795979"/>
                  <a:pt x="2279591" y="808295"/>
                </a:cubicBezTo>
                <a:cubicBezTo>
                  <a:pt x="2259390" y="820610"/>
                  <a:pt x="2237061" y="826614"/>
                  <a:pt x="2212602" y="826305"/>
                </a:cubicBezTo>
                <a:cubicBezTo>
                  <a:pt x="2136510" y="825344"/>
                  <a:pt x="2079982" y="795241"/>
                  <a:pt x="2043017" y="735997"/>
                </a:cubicBezTo>
                <a:cubicBezTo>
                  <a:pt x="2006053" y="676753"/>
                  <a:pt x="1988258" y="592779"/>
                  <a:pt x="1989631" y="484076"/>
                </a:cubicBezTo>
                <a:cubicBezTo>
                  <a:pt x="1990369" y="425648"/>
                  <a:pt x="2000371" y="373452"/>
                  <a:pt x="2019638" y="327489"/>
                </a:cubicBezTo>
                <a:cubicBezTo>
                  <a:pt x="2038905" y="281527"/>
                  <a:pt x="2065048" y="242615"/>
                  <a:pt x="2098067" y="210756"/>
                </a:cubicBezTo>
                <a:cubicBezTo>
                  <a:pt x="2131085" y="178897"/>
                  <a:pt x="2169612" y="154751"/>
                  <a:pt x="2213648" y="138320"/>
                </a:cubicBezTo>
                <a:cubicBezTo>
                  <a:pt x="2257683" y="121888"/>
                  <a:pt x="2304839" y="113990"/>
                  <a:pt x="2355114" y="114625"/>
                </a:cubicBezTo>
                <a:close/>
                <a:moveTo>
                  <a:pt x="945447" y="971"/>
                </a:moveTo>
                <a:cubicBezTo>
                  <a:pt x="951077" y="-482"/>
                  <a:pt x="956073" y="-306"/>
                  <a:pt x="960433" y="1500"/>
                </a:cubicBezTo>
                <a:cubicBezTo>
                  <a:pt x="969154" y="5111"/>
                  <a:pt x="978457" y="15501"/>
                  <a:pt x="988339" y="32669"/>
                </a:cubicBezTo>
                <a:cubicBezTo>
                  <a:pt x="999752" y="50999"/>
                  <a:pt x="1004900" y="64869"/>
                  <a:pt x="1003783" y="74279"/>
                </a:cubicBezTo>
                <a:cubicBezTo>
                  <a:pt x="1002665" y="83689"/>
                  <a:pt x="994777" y="92478"/>
                  <a:pt x="980119" y="100648"/>
                </a:cubicBezTo>
                <a:cubicBezTo>
                  <a:pt x="959585" y="110990"/>
                  <a:pt x="939051" y="121331"/>
                  <a:pt x="918517" y="131673"/>
                </a:cubicBezTo>
                <a:cubicBezTo>
                  <a:pt x="897983" y="142015"/>
                  <a:pt x="877403" y="152020"/>
                  <a:pt x="856778" y="161689"/>
                </a:cubicBezTo>
                <a:cubicBezTo>
                  <a:pt x="842028" y="169185"/>
                  <a:pt x="828694" y="169459"/>
                  <a:pt x="816775" y="162512"/>
                </a:cubicBezTo>
                <a:cubicBezTo>
                  <a:pt x="804856" y="155565"/>
                  <a:pt x="797750" y="143676"/>
                  <a:pt x="795456" y="126846"/>
                </a:cubicBezTo>
                <a:cubicBezTo>
                  <a:pt x="793009" y="118950"/>
                  <a:pt x="793437" y="112035"/>
                  <a:pt x="796743" y="106098"/>
                </a:cubicBezTo>
                <a:cubicBezTo>
                  <a:pt x="800048" y="100162"/>
                  <a:pt x="804837" y="95052"/>
                  <a:pt x="811111" y="90768"/>
                </a:cubicBezTo>
                <a:cubicBezTo>
                  <a:pt x="830512" y="77152"/>
                  <a:pt x="849746" y="63559"/>
                  <a:pt x="868811" y="49989"/>
                </a:cubicBezTo>
                <a:cubicBezTo>
                  <a:pt x="887877" y="36418"/>
                  <a:pt x="907156" y="23162"/>
                  <a:pt x="926650" y="10219"/>
                </a:cubicBezTo>
                <a:cubicBezTo>
                  <a:pt x="933550" y="5507"/>
                  <a:pt x="939816" y="2424"/>
                  <a:pt x="945447" y="971"/>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4000">
              <a:solidFill>
                <a:srgbClr val="C84D00"/>
              </a:solidFill>
              <a:latin typeface="TH Gyoza Black" pitchFamily="2" charset="0"/>
            </a:endParaRPr>
          </a:p>
        </p:txBody>
      </p:sp>
      <p:grpSp>
        <p:nvGrpSpPr>
          <p:cNvPr id="5" name="Nhóm 4">
            <a:extLst>
              <a:ext uri="{FF2B5EF4-FFF2-40B4-BE49-F238E27FC236}">
                <a16:creationId xmlns:a16="http://schemas.microsoft.com/office/drawing/2014/main" id="{30A5BDE2-59C6-0BB0-5A43-E5428B719D78}"/>
              </a:ext>
            </a:extLst>
          </p:cNvPr>
          <p:cNvGrpSpPr/>
          <p:nvPr/>
        </p:nvGrpSpPr>
        <p:grpSpPr>
          <a:xfrm>
            <a:off x="4565549" y="172491"/>
            <a:ext cx="4459027" cy="2969322"/>
            <a:chOff x="9365645" y="3848100"/>
            <a:chExt cx="8918053" cy="5938643"/>
          </a:xfrm>
        </p:grpSpPr>
        <p:sp>
          <p:nvSpPr>
            <p:cNvPr id="7" name="Freeform 3">
              <a:extLst>
                <a:ext uri="{FF2B5EF4-FFF2-40B4-BE49-F238E27FC236}">
                  <a16:creationId xmlns:a16="http://schemas.microsoft.com/office/drawing/2014/main" id="{18003DEF-45D5-64BB-7607-9109D31C3E09}"/>
                </a:ext>
              </a:extLst>
            </p:cNvPr>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9" name="Freeform 5">
              <a:extLst>
                <a:ext uri="{FF2B5EF4-FFF2-40B4-BE49-F238E27FC236}">
                  <a16:creationId xmlns:a16="http://schemas.microsoft.com/office/drawing/2014/main" id="{3836DCAC-725B-26B2-D225-60434446AC0D}"/>
                </a:ext>
              </a:extLst>
            </p:cNvPr>
            <p:cNvSpPr/>
            <p:nvPr/>
          </p:nvSpPr>
          <p:spPr>
            <a:xfrm>
              <a:off x="9696845" y="3848100"/>
              <a:ext cx="4215088" cy="1083349"/>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2" name="Hình chữ nhật 11">
              <a:extLst>
                <a:ext uri="{FF2B5EF4-FFF2-40B4-BE49-F238E27FC236}">
                  <a16:creationId xmlns:a16="http://schemas.microsoft.com/office/drawing/2014/main" id="{3195C1D5-3FC5-6A24-82CA-BDB28B6B92F2}"/>
                </a:ext>
              </a:extLst>
            </p:cNvPr>
            <p:cNvSpPr/>
            <p:nvPr/>
          </p:nvSpPr>
          <p:spPr>
            <a:xfrm>
              <a:off x="9934325" y="3958588"/>
              <a:ext cx="3740128" cy="769442"/>
            </a:xfrm>
            <a:prstGeom prst="rect">
              <a:avLst/>
            </a:prstGeom>
            <a:noFill/>
          </p:spPr>
          <p:txBody>
            <a:bodyPr wrap="none" lIns="45720" tIns="22860" rIns="45720" bIns="22860">
              <a:spAutoFit/>
            </a:bodyPr>
            <a:lstStyle/>
            <a:p>
              <a:pPr algn="ctr" defTabSz="457200"/>
              <a:r>
                <a:rPr lang="vi-VN" sz="2200" b="1">
                  <a:ln w="0"/>
                  <a:solidFill>
                    <a:prstClr val="black"/>
                  </a:solidFill>
                  <a:latin typeface="Arial" panose="020B0604020202020204" pitchFamily="34" charset="0"/>
                </a:rPr>
                <a:t>Tình huống 2</a:t>
              </a:r>
            </a:p>
          </p:txBody>
        </p:sp>
        <p:sp>
          <p:nvSpPr>
            <p:cNvPr id="15" name="Hộp Văn bản 14">
              <a:extLst>
                <a:ext uri="{FF2B5EF4-FFF2-40B4-BE49-F238E27FC236}">
                  <a16:creationId xmlns:a16="http://schemas.microsoft.com/office/drawing/2014/main" id="{C135B769-2AD0-9660-C03A-A70AF2AA9527}"/>
                </a:ext>
              </a:extLst>
            </p:cNvPr>
            <p:cNvSpPr txBox="1"/>
            <p:nvPr/>
          </p:nvSpPr>
          <p:spPr>
            <a:xfrm>
              <a:off x="9871701" y="4891796"/>
              <a:ext cx="7955805" cy="4687437"/>
            </a:xfrm>
            <a:prstGeom prst="rect">
              <a:avLst/>
            </a:prstGeom>
            <a:noFill/>
          </p:spPr>
          <p:txBody>
            <a:bodyPr wrap="square">
              <a:spAutoFit/>
            </a:bodyPr>
            <a:lstStyle/>
            <a:p>
              <a:pPr algn="just" defTabSz="457200">
                <a:lnSpc>
                  <a:spcPct val="95000"/>
                </a:lnSpc>
              </a:pPr>
              <a:r>
                <a:rPr lang="vi-VN" sz="2200" i="1">
                  <a:solidFill>
                    <a:prstClr val="black"/>
                  </a:solidFill>
                  <a:latin typeface="Times New Roman" panose="02020603050405020304" pitchFamily="18" charset="0"/>
                  <a:cs typeface="Times New Roman" panose="02020603050405020304" pitchFamily="18" charset="0"/>
                </a:rPr>
                <a:t>	Hết giờ ra chơi, An vào lớp thì thấy Mai gục đầu xuống bàn khóc thút thít. Nhìn thấy An, bạn ấy càng khóc to hơn. Mai thông báo rằng đội của An và Mai đã không được lựa chọn tham gia giao lưu với học sinh trường bạn.</a:t>
              </a:r>
              <a:endParaRPr lang="en-US" sz="2200" i="1">
                <a:solidFill>
                  <a:prstClr val="black"/>
                </a:solidFill>
                <a:latin typeface="Times New Roman" panose="02020603050405020304" pitchFamily="18" charset="0"/>
                <a:cs typeface="Times New Roman" panose="02020603050405020304" pitchFamily="18" charset="0"/>
              </a:endParaRPr>
            </a:p>
          </p:txBody>
        </p:sp>
      </p:grpSp>
      <p:grpSp>
        <p:nvGrpSpPr>
          <p:cNvPr id="21" name="Nhóm 20">
            <a:extLst>
              <a:ext uri="{FF2B5EF4-FFF2-40B4-BE49-F238E27FC236}">
                <a16:creationId xmlns:a16="http://schemas.microsoft.com/office/drawing/2014/main" id="{2A6927F9-79C5-6FE5-5EA0-4DF330E778A1}"/>
              </a:ext>
            </a:extLst>
          </p:cNvPr>
          <p:cNvGrpSpPr/>
          <p:nvPr/>
        </p:nvGrpSpPr>
        <p:grpSpPr>
          <a:xfrm>
            <a:off x="2229413" y="3158659"/>
            <a:ext cx="4323788" cy="1984841"/>
            <a:chOff x="4458825" y="6317318"/>
            <a:chExt cx="8647575" cy="3969682"/>
          </a:xfrm>
        </p:grpSpPr>
        <p:sp>
          <p:nvSpPr>
            <p:cNvPr id="2" name="Freeform 3">
              <a:extLst>
                <a:ext uri="{FF2B5EF4-FFF2-40B4-BE49-F238E27FC236}">
                  <a16:creationId xmlns:a16="http://schemas.microsoft.com/office/drawing/2014/main" id="{825B57CC-1FDE-D0EB-850F-BA1AB723CE5A}"/>
                </a:ext>
              </a:extLst>
            </p:cNvPr>
            <p:cNvSpPr/>
            <p:nvPr/>
          </p:nvSpPr>
          <p:spPr>
            <a:xfrm>
              <a:off x="4458825" y="6776674"/>
              <a:ext cx="3675734" cy="3510326"/>
            </a:xfrm>
            <a:custGeom>
              <a:avLst/>
              <a:gdLst/>
              <a:ahLst/>
              <a:cxnLst/>
              <a:rect l="l" t="t" r="r" b="b"/>
              <a:pathLst>
                <a:path w="8617382" h="8229600">
                  <a:moveTo>
                    <a:pt x="0" y="0"/>
                  </a:moveTo>
                  <a:lnTo>
                    <a:pt x="8617382" y="0"/>
                  </a:lnTo>
                  <a:lnTo>
                    <a:pt x="8617382" y="8229600"/>
                  </a:lnTo>
                  <a:lnTo>
                    <a:pt x="0" y="8229600"/>
                  </a:lnTo>
                  <a:lnTo>
                    <a:pt x="0" y="0"/>
                  </a:lnTo>
                  <a:close/>
                </a:path>
              </a:pathLst>
            </a:custGeom>
            <a:blipFill>
              <a:blip r:embed="rId10"/>
              <a:stretch>
                <a:fillRect/>
              </a:stretch>
            </a:blipFill>
          </p:spPr>
          <p:txBody>
            <a:bodyPr/>
            <a:lstStyle/>
            <a:p>
              <a:pPr defTabSz="457200"/>
              <a:endParaRPr lang="en-US" sz="900">
                <a:solidFill>
                  <a:prstClr val="black"/>
                </a:solidFill>
                <a:latin typeface="Calibri"/>
              </a:endParaRPr>
            </a:p>
          </p:txBody>
        </p:sp>
        <p:sp>
          <p:nvSpPr>
            <p:cNvPr id="18" name="Bong bóng Lời nói: Hình chữ nhật với Góc Tròn 17">
              <a:extLst>
                <a:ext uri="{FF2B5EF4-FFF2-40B4-BE49-F238E27FC236}">
                  <a16:creationId xmlns:a16="http://schemas.microsoft.com/office/drawing/2014/main" id="{F4623DA2-AA92-E192-7ADB-C6FE94E7C838}"/>
                </a:ext>
              </a:extLst>
            </p:cNvPr>
            <p:cNvSpPr/>
            <p:nvPr/>
          </p:nvSpPr>
          <p:spPr>
            <a:xfrm>
              <a:off x="8306830" y="6317318"/>
              <a:ext cx="4799570" cy="1828800"/>
            </a:xfrm>
            <a:prstGeom prst="wedgeRoundRectCallout">
              <a:avLst>
                <a:gd name="adj1" fmla="val -58274"/>
                <a:gd name="adj2" fmla="val 24342"/>
                <a:gd name="adj3" fmla="val 16667"/>
              </a:avLst>
            </a:prstGeom>
            <a:solidFill>
              <a:schemeClr val="bg1"/>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20" name="Hộp Văn bản 19">
              <a:extLst>
                <a:ext uri="{FF2B5EF4-FFF2-40B4-BE49-F238E27FC236}">
                  <a16:creationId xmlns:a16="http://schemas.microsoft.com/office/drawing/2014/main" id="{01E00BF5-11E0-69B0-3CF1-98574FDC5CDA}"/>
                </a:ext>
              </a:extLst>
            </p:cNvPr>
            <p:cNvSpPr txBox="1"/>
            <p:nvPr/>
          </p:nvSpPr>
          <p:spPr>
            <a:xfrm>
              <a:off x="8398545" y="6414398"/>
              <a:ext cx="4555455" cy="2172902"/>
            </a:xfrm>
            <a:prstGeom prst="rect">
              <a:avLst/>
            </a:prstGeom>
            <a:noFill/>
          </p:spPr>
          <p:txBody>
            <a:bodyPr wrap="square">
              <a:spAutoFit/>
            </a:bodyPr>
            <a:lstStyle/>
            <a:p>
              <a:pPr algn="just" defTabSz="457200">
                <a:lnSpc>
                  <a:spcPct val="95000"/>
                </a:lnSpc>
              </a:pPr>
              <a:r>
                <a:rPr lang="vi-VN" sz="1700" i="1">
                  <a:solidFill>
                    <a:prstClr val="black"/>
                  </a:solidFill>
                  <a:latin typeface="Times New Roman" panose="02020603050405020304" pitchFamily="18" charset="0"/>
                  <a:cs typeface="Times New Roman" panose="02020603050405020304" pitchFamily="18" charset="0"/>
                </a:rPr>
                <a:t>Chúng ta cần phấn chấn, tiếp tục rèn luyện cho các cơ hội tiếp theo nhé!</a:t>
              </a:r>
              <a:endParaRPr lang="en-US" sz="1700" i="1">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81692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495300" y="-247650"/>
            <a:ext cx="1468093" cy="1405699"/>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grpSp>
        <p:nvGrpSpPr>
          <p:cNvPr id="10" name="Nhóm 9">
            <a:extLst>
              <a:ext uri="{FF2B5EF4-FFF2-40B4-BE49-F238E27FC236}">
                <a16:creationId xmlns:a16="http://schemas.microsoft.com/office/drawing/2014/main" id="{403B3A7C-05A0-61BD-87BA-332AD735C4E0}"/>
              </a:ext>
            </a:extLst>
          </p:cNvPr>
          <p:cNvGrpSpPr/>
          <p:nvPr/>
        </p:nvGrpSpPr>
        <p:grpSpPr>
          <a:xfrm>
            <a:off x="1333500" y="704850"/>
            <a:ext cx="6324600" cy="3619500"/>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sp>
        <p:nvSpPr>
          <p:cNvPr id="6" name="Hộp Văn bản 5">
            <a:extLst>
              <a:ext uri="{FF2B5EF4-FFF2-40B4-BE49-F238E27FC236}">
                <a16:creationId xmlns:a16="http://schemas.microsoft.com/office/drawing/2014/main" id="{EE4AB31F-B44F-68E8-0D82-A7D8D4D0C4D8}"/>
              </a:ext>
            </a:extLst>
          </p:cNvPr>
          <p:cNvSpPr txBox="1"/>
          <p:nvPr/>
        </p:nvSpPr>
        <p:spPr>
          <a:xfrm>
            <a:off x="1638300" y="886673"/>
            <a:ext cx="5672006" cy="3416320"/>
          </a:xfrm>
          <a:prstGeom prst="rect">
            <a:avLst/>
          </a:prstGeom>
          <a:noFill/>
        </p:spPr>
        <p:txBody>
          <a:bodyPr wrap="square">
            <a:spAutoFit/>
          </a:bodyPr>
          <a:lstStyle/>
          <a:p>
            <a:pPr algn="just" defTabSz="457200"/>
            <a:r>
              <a:rPr lang="vi-VN" sz="2700" i="1">
                <a:solidFill>
                  <a:prstClr val="black"/>
                </a:solidFill>
                <a:latin typeface="Times New Roman" panose="02020603050405020304" pitchFamily="18" charset="0"/>
                <a:ea typeface="Calibri" panose="020F0502020204030204" pitchFamily="34" charset="0"/>
              </a:rPr>
              <a:t>	Trong cuộc sống hằng ngày chúng ta sẽ bắt gặp nhiều tình huống tác động đến tâm lí làm ra có thể mất kiểm soát cảm xúc. Những lúc như vậy các em hãy bình tĩnh, hít thở sâu, không vội nói hay hay hành động gì để có thể kiểm soát cảm xúc và đưa ra quyết định hành động đúng đắn.</a:t>
            </a:r>
            <a:endParaRPr lang="en-US" sz="2700">
              <a:solidFill>
                <a:prstClr val="black"/>
              </a:solidFill>
              <a:latin typeface="Calibri"/>
            </a:endParaRPr>
          </a:p>
        </p:txBody>
      </p:sp>
    </p:spTree>
    <p:extLst>
      <p:ext uri="{BB962C8B-B14F-4D97-AF65-F5344CB8AC3E}">
        <p14:creationId xmlns:p14="http://schemas.microsoft.com/office/powerpoint/2010/main" val="235968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a:extLst>
              <a:ext uri="{FF2B5EF4-FFF2-40B4-BE49-F238E27FC236}">
                <a16:creationId xmlns:a16="http://schemas.microsoft.com/office/drawing/2014/main" id="{2BA125F0-E391-5F1D-D339-96FB37472CDF}"/>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705100" y="1321139"/>
            <a:ext cx="3505200" cy="916412"/>
          </a:xfrm>
          <a:prstGeom prst="rect">
            <a:avLst/>
          </a:prstGeom>
        </p:spPr>
      </p:pic>
      <p:sp>
        <p:nvSpPr>
          <p:cNvPr id="22" name="Hộp Văn bản 21">
            <a:extLst>
              <a:ext uri="{FF2B5EF4-FFF2-40B4-BE49-F238E27FC236}">
                <a16:creationId xmlns:a16="http://schemas.microsoft.com/office/drawing/2014/main" id="{91CD3E41-431F-10CF-366C-2CA830F66AE5}"/>
              </a:ext>
            </a:extLst>
          </p:cNvPr>
          <p:cNvSpPr txBox="1"/>
          <p:nvPr/>
        </p:nvSpPr>
        <p:spPr>
          <a:xfrm>
            <a:off x="2628900" y="1245945"/>
            <a:ext cx="3695700" cy="1066800"/>
          </a:xfrm>
          <a:custGeom>
            <a:avLst/>
            <a:gdLst/>
            <a:ahLst/>
            <a:cxnLst/>
            <a:rect l="l" t="t" r="r" b="b"/>
            <a:pathLst>
              <a:path w="7391400" h="2133600">
                <a:moveTo>
                  <a:pt x="1687771" y="887822"/>
                </a:moveTo>
                <a:cubicBezTo>
                  <a:pt x="1726633" y="887822"/>
                  <a:pt x="1755294" y="903610"/>
                  <a:pt x="1773753" y="935185"/>
                </a:cubicBezTo>
                <a:cubicBezTo>
                  <a:pt x="1792213" y="966761"/>
                  <a:pt x="1801443" y="1022382"/>
                  <a:pt x="1801443" y="1102049"/>
                </a:cubicBezTo>
                <a:cubicBezTo>
                  <a:pt x="1801443" y="1141883"/>
                  <a:pt x="1799257" y="1175644"/>
                  <a:pt x="1794885" y="1203333"/>
                </a:cubicBezTo>
                <a:cubicBezTo>
                  <a:pt x="1790513" y="1231022"/>
                  <a:pt x="1783469" y="1253368"/>
                  <a:pt x="1773753" y="1270370"/>
                </a:cubicBezTo>
                <a:cubicBezTo>
                  <a:pt x="1764038" y="1287372"/>
                  <a:pt x="1752136" y="1299517"/>
                  <a:pt x="1738049" y="1306803"/>
                </a:cubicBezTo>
                <a:cubicBezTo>
                  <a:pt x="1723962" y="1314090"/>
                  <a:pt x="1707202" y="1317733"/>
                  <a:pt x="1687771" y="1317733"/>
                </a:cubicBezTo>
                <a:cubicBezTo>
                  <a:pt x="1668340" y="1317733"/>
                  <a:pt x="1651581" y="1314090"/>
                  <a:pt x="1637494" y="1306803"/>
                </a:cubicBezTo>
                <a:cubicBezTo>
                  <a:pt x="1623406" y="1299517"/>
                  <a:pt x="1611505" y="1287372"/>
                  <a:pt x="1601789" y="1270370"/>
                </a:cubicBezTo>
                <a:cubicBezTo>
                  <a:pt x="1592074" y="1253368"/>
                  <a:pt x="1585030" y="1231022"/>
                  <a:pt x="1580658" y="1203333"/>
                </a:cubicBezTo>
                <a:cubicBezTo>
                  <a:pt x="1576286" y="1175644"/>
                  <a:pt x="1574100" y="1141883"/>
                  <a:pt x="1574100" y="1102049"/>
                </a:cubicBezTo>
                <a:cubicBezTo>
                  <a:pt x="1574100" y="1022382"/>
                  <a:pt x="1583330" y="966761"/>
                  <a:pt x="1601789" y="935185"/>
                </a:cubicBezTo>
                <a:cubicBezTo>
                  <a:pt x="1620249" y="903610"/>
                  <a:pt x="1648909" y="887822"/>
                  <a:pt x="1687771" y="887822"/>
                </a:cubicBezTo>
                <a:close/>
                <a:moveTo>
                  <a:pt x="6173122" y="593443"/>
                </a:moveTo>
                <a:cubicBezTo>
                  <a:pt x="6144948" y="593443"/>
                  <a:pt x="6125031" y="599272"/>
                  <a:pt x="6113372" y="610931"/>
                </a:cubicBezTo>
                <a:cubicBezTo>
                  <a:pt x="6101714" y="622589"/>
                  <a:pt x="6093456" y="641049"/>
                  <a:pt x="6088598" y="666309"/>
                </a:cubicBezTo>
                <a:lnTo>
                  <a:pt x="6060908" y="864505"/>
                </a:lnTo>
                <a:cubicBezTo>
                  <a:pt x="6058965" y="880050"/>
                  <a:pt x="6059208" y="893409"/>
                  <a:pt x="6061637" y="904582"/>
                </a:cubicBezTo>
                <a:cubicBezTo>
                  <a:pt x="6064066" y="915754"/>
                  <a:pt x="6068194" y="924984"/>
                  <a:pt x="6074024" y="932271"/>
                </a:cubicBezTo>
                <a:cubicBezTo>
                  <a:pt x="6079854" y="939557"/>
                  <a:pt x="6086654" y="944901"/>
                  <a:pt x="6094427" y="948301"/>
                </a:cubicBezTo>
                <a:cubicBezTo>
                  <a:pt x="6102199" y="951702"/>
                  <a:pt x="6109972" y="953402"/>
                  <a:pt x="6117744" y="953402"/>
                </a:cubicBezTo>
                <a:cubicBezTo>
                  <a:pt x="6132317" y="953402"/>
                  <a:pt x="6146648" y="949273"/>
                  <a:pt x="6160735" y="941015"/>
                </a:cubicBezTo>
                <a:cubicBezTo>
                  <a:pt x="6174822" y="932757"/>
                  <a:pt x="6188910" y="923770"/>
                  <a:pt x="6202998" y="914054"/>
                </a:cubicBezTo>
                <a:cubicBezTo>
                  <a:pt x="6217085" y="904339"/>
                  <a:pt x="6231416" y="895352"/>
                  <a:pt x="6245988" y="887094"/>
                </a:cubicBezTo>
                <a:cubicBezTo>
                  <a:pt x="6260562" y="878836"/>
                  <a:pt x="6275621" y="874706"/>
                  <a:pt x="6291166" y="874706"/>
                </a:cubicBezTo>
                <a:lnTo>
                  <a:pt x="6361118" y="874706"/>
                </a:lnTo>
                <a:cubicBezTo>
                  <a:pt x="6358202" y="933971"/>
                  <a:pt x="6354559" y="996879"/>
                  <a:pt x="6350188" y="1063430"/>
                </a:cubicBezTo>
                <a:cubicBezTo>
                  <a:pt x="6345816" y="1129981"/>
                  <a:pt x="6341686" y="1194589"/>
                  <a:pt x="6337800" y="1257254"/>
                </a:cubicBezTo>
                <a:cubicBezTo>
                  <a:pt x="6333914" y="1319919"/>
                  <a:pt x="6330514" y="1377969"/>
                  <a:pt x="6327598" y="1431405"/>
                </a:cubicBezTo>
                <a:cubicBezTo>
                  <a:pt x="6324684" y="1484840"/>
                  <a:pt x="6323227" y="1528074"/>
                  <a:pt x="6323227" y="1561107"/>
                </a:cubicBezTo>
                <a:cubicBezTo>
                  <a:pt x="6322256" y="1575680"/>
                  <a:pt x="6327112" y="1588067"/>
                  <a:pt x="6337800" y="1598268"/>
                </a:cubicBezTo>
                <a:cubicBezTo>
                  <a:pt x="6348488" y="1608469"/>
                  <a:pt x="6361118" y="1613570"/>
                  <a:pt x="6375690" y="1613570"/>
                </a:cubicBezTo>
                <a:lnTo>
                  <a:pt x="6598661" y="1613570"/>
                </a:lnTo>
                <a:cubicBezTo>
                  <a:pt x="6612264" y="1613570"/>
                  <a:pt x="6624408" y="1608469"/>
                  <a:pt x="6635094" y="1598268"/>
                </a:cubicBezTo>
                <a:cubicBezTo>
                  <a:pt x="6645782" y="1588067"/>
                  <a:pt x="6651125" y="1575680"/>
                  <a:pt x="6651125" y="1561107"/>
                </a:cubicBezTo>
                <a:cubicBezTo>
                  <a:pt x="6650154" y="1528074"/>
                  <a:pt x="6648210" y="1484840"/>
                  <a:pt x="6645296" y="1431405"/>
                </a:cubicBezTo>
                <a:cubicBezTo>
                  <a:pt x="6642381" y="1377969"/>
                  <a:pt x="6638980" y="1319919"/>
                  <a:pt x="6635094" y="1257254"/>
                </a:cubicBezTo>
                <a:cubicBezTo>
                  <a:pt x="6631208" y="1194589"/>
                  <a:pt x="6627079" y="1129981"/>
                  <a:pt x="6622707" y="1063430"/>
                </a:cubicBezTo>
                <a:cubicBezTo>
                  <a:pt x="6618335" y="996879"/>
                  <a:pt x="6614692" y="933971"/>
                  <a:pt x="6611777" y="874706"/>
                </a:cubicBezTo>
                <a:lnTo>
                  <a:pt x="6683186" y="874706"/>
                </a:lnTo>
                <a:cubicBezTo>
                  <a:pt x="6698730" y="874706"/>
                  <a:pt x="6713547" y="878836"/>
                  <a:pt x="6727634" y="887094"/>
                </a:cubicBezTo>
                <a:cubicBezTo>
                  <a:pt x="6741722" y="895352"/>
                  <a:pt x="6755810" y="904339"/>
                  <a:pt x="6769896" y="914054"/>
                </a:cubicBezTo>
                <a:cubicBezTo>
                  <a:pt x="6783984" y="923770"/>
                  <a:pt x="6798072" y="932757"/>
                  <a:pt x="6812159" y="941015"/>
                </a:cubicBezTo>
                <a:cubicBezTo>
                  <a:pt x="6826246" y="949273"/>
                  <a:pt x="6840577" y="953402"/>
                  <a:pt x="6855150" y="953402"/>
                </a:cubicBezTo>
                <a:cubicBezTo>
                  <a:pt x="6862923" y="953402"/>
                  <a:pt x="6870695" y="951702"/>
                  <a:pt x="6878468" y="948301"/>
                </a:cubicBezTo>
                <a:cubicBezTo>
                  <a:pt x="6886240" y="944901"/>
                  <a:pt x="6893041" y="939557"/>
                  <a:pt x="6898870" y="932271"/>
                </a:cubicBezTo>
                <a:cubicBezTo>
                  <a:pt x="6904700" y="924984"/>
                  <a:pt x="6908829" y="915754"/>
                  <a:pt x="6911257" y="904582"/>
                </a:cubicBezTo>
                <a:cubicBezTo>
                  <a:pt x="6913686" y="893409"/>
                  <a:pt x="6913930" y="880050"/>
                  <a:pt x="6911986" y="864505"/>
                </a:cubicBezTo>
                <a:lnTo>
                  <a:pt x="6884296" y="666309"/>
                </a:lnTo>
                <a:cubicBezTo>
                  <a:pt x="6880411" y="641049"/>
                  <a:pt x="6872396" y="622589"/>
                  <a:pt x="6860251" y="610931"/>
                </a:cubicBezTo>
                <a:cubicBezTo>
                  <a:pt x="6848106" y="599272"/>
                  <a:pt x="6827947" y="593443"/>
                  <a:pt x="6799772" y="593443"/>
                </a:cubicBezTo>
                <a:close/>
                <a:moveTo>
                  <a:pt x="5376613" y="593443"/>
                </a:moveTo>
                <a:cubicBezTo>
                  <a:pt x="5363012" y="593443"/>
                  <a:pt x="5351353" y="598543"/>
                  <a:pt x="5341638" y="608745"/>
                </a:cubicBezTo>
                <a:cubicBezTo>
                  <a:pt x="5331922" y="618946"/>
                  <a:pt x="5326093" y="631333"/>
                  <a:pt x="5324150" y="645906"/>
                </a:cubicBezTo>
                <a:cubicBezTo>
                  <a:pt x="5313462" y="753749"/>
                  <a:pt x="5305933" y="853332"/>
                  <a:pt x="5301560" y="944658"/>
                </a:cubicBezTo>
                <a:cubicBezTo>
                  <a:pt x="5297189" y="1035984"/>
                  <a:pt x="5294517" y="1119537"/>
                  <a:pt x="5293546" y="1195318"/>
                </a:cubicBezTo>
                <a:cubicBezTo>
                  <a:pt x="5292574" y="1271099"/>
                  <a:pt x="5292331" y="1339350"/>
                  <a:pt x="5292817" y="1400072"/>
                </a:cubicBezTo>
                <a:cubicBezTo>
                  <a:pt x="5293303" y="1460794"/>
                  <a:pt x="5293060" y="1514472"/>
                  <a:pt x="5292088" y="1561107"/>
                </a:cubicBezTo>
                <a:cubicBezTo>
                  <a:pt x="5292088" y="1575680"/>
                  <a:pt x="5297189" y="1588067"/>
                  <a:pt x="5307390" y="1598268"/>
                </a:cubicBezTo>
                <a:cubicBezTo>
                  <a:pt x="5317592" y="1608469"/>
                  <a:pt x="5329978" y="1613570"/>
                  <a:pt x="5344552" y="1613570"/>
                </a:cubicBezTo>
                <a:lnTo>
                  <a:pt x="5961000" y="1613570"/>
                </a:lnTo>
                <a:cubicBezTo>
                  <a:pt x="5995976" y="1613570"/>
                  <a:pt x="6019294" y="1605555"/>
                  <a:pt x="6030952" y="1589524"/>
                </a:cubicBezTo>
                <a:cubicBezTo>
                  <a:pt x="6042611" y="1573494"/>
                  <a:pt x="6046011" y="1547019"/>
                  <a:pt x="6041154" y="1510100"/>
                </a:cubicBezTo>
                <a:lnTo>
                  <a:pt x="6013464" y="1323563"/>
                </a:lnTo>
                <a:cubicBezTo>
                  <a:pt x="6010550" y="1303160"/>
                  <a:pt x="6004234" y="1288830"/>
                  <a:pt x="5994519" y="1280571"/>
                </a:cubicBezTo>
                <a:cubicBezTo>
                  <a:pt x="5984804" y="1272313"/>
                  <a:pt x="5973146" y="1268184"/>
                  <a:pt x="5959543" y="1268184"/>
                </a:cubicBezTo>
                <a:cubicBezTo>
                  <a:pt x="5948856" y="1268184"/>
                  <a:pt x="5935740" y="1271585"/>
                  <a:pt x="5920195" y="1278385"/>
                </a:cubicBezTo>
                <a:cubicBezTo>
                  <a:pt x="5906594" y="1285186"/>
                  <a:pt x="5889592" y="1291987"/>
                  <a:pt x="5869189" y="1298788"/>
                </a:cubicBezTo>
                <a:cubicBezTo>
                  <a:pt x="5848786" y="1305589"/>
                  <a:pt x="5820612" y="1308989"/>
                  <a:pt x="5784664" y="1308989"/>
                </a:cubicBezTo>
                <a:lnTo>
                  <a:pt x="5673907" y="1308989"/>
                </a:lnTo>
                <a:cubicBezTo>
                  <a:pt x="5650590" y="1308989"/>
                  <a:pt x="5633345" y="1303160"/>
                  <a:pt x="5622172" y="1291501"/>
                </a:cubicBezTo>
                <a:cubicBezTo>
                  <a:pt x="5611000" y="1279843"/>
                  <a:pt x="5606384" y="1260898"/>
                  <a:pt x="5608328" y="1234666"/>
                </a:cubicBezTo>
                <a:cubicBezTo>
                  <a:pt x="5609300" y="1208434"/>
                  <a:pt x="5614886" y="1190703"/>
                  <a:pt x="5625087" y="1181473"/>
                </a:cubicBezTo>
                <a:cubicBezTo>
                  <a:pt x="5635288" y="1172244"/>
                  <a:pt x="5649619" y="1167629"/>
                  <a:pt x="5668078" y="1167629"/>
                </a:cubicBezTo>
                <a:lnTo>
                  <a:pt x="5714712" y="1167629"/>
                </a:lnTo>
                <a:cubicBezTo>
                  <a:pt x="5729286" y="1167629"/>
                  <a:pt x="5744344" y="1170301"/>
                  <a:pt x="5759890" y="1175644"/>
                </a:cubicBezTo>
                <a:cubicBezTo>
                  <a:pt x="5775434" y="1180988"/>
                  <a:pt x="5790250" y="1186574"/>
                  <a:pt x="5804338" y="1192403"/>
                </a:cubicBezTo>
                <a:cubicBezTo>
                  <a:pt x="5818426" y="1198233"/>
                  <a:pt x="5832027" y="1203333"/>
                  <a:pt x="5845143" y="1207705"/>
                </a:cubicBezTo>
                <a:cubicBezTo>
                  <a:pt x="5858260" y="1212077"/>
                  <a:pt x="5870161" y="1213777"/>
                  <a:pt x="5880848" y="1212806"/>
                </a:cubicBezTo>
                <a:cubicBezTo>
                  <a:pt x="5892506" y="1210863"/>
                  <a:pt x="5901250" y="1205033"/>
                  <a:pt x="5907080" y="1195318"/>
                </a:cubicBezTo>
                <a:cubicBezTo>
                  <a:pt x="5912909" y="1185602"/>
                  <a:pt x="5914852" y="1172487"/>
                  <a:pt x="5912909" y="1155970"/>
                </a:cubicBezTo>
                <a:cubicBezTo>
                  <a:pt x="5911938" y="1148198"/>
                  <a:pt x="5910480" y="1138482"/>
                  <a:pt x="5908536" y="1126824"/>
                </a:cubicBezTo>
                <a:cubicBezTo>
                  <a:pt x="5906594" y="1115165"/>
                  <a:pt x="5904894" y="1103264"/>
                  <a:pt x="5903436" y="1091119"/>
                </a:cubicBezTo>
                <a:cubicBezTo>
                  <a:pt x="5901978" y="1078975"/>
                  <a:pt x="5900279" y="1067316"/>
                  <a:pt x="5898336" y="1056143"/>
                </a:cubicBezTo>
                <a:cubicBezTo>
                  <a:pt x="5896392" y="1044971"/>
                  <a:pt x="5894935" y="1035012"/>
                  <a:pt x="5893964" y="1026268"/>
                </a:cubicBezTo>
                <a:cubicBezTo>
                  <a:pt x="5892020" y="1009752"/>
                  <a:pt x="5886434" y="998336"/>
                  <a:pt x="5877204" y="992021"/>
                </a:cubicBezTo>
                <a:cubicBezTo>
                  <a:pt x="5867974" y="985706"/>
                  <a:pt x="5857530" y="982548"/>
                  <a:pt x="5845872" y="982548"/>
                </a:cubicBezTo>
                <a:cubicBezTo>
                  <a:pt x="5838100" y="982548"/>
                  <a:pt x="5830084" y="983763"/>
                  <a:pt x="5821826" y="986192"/>
                </a:cubicBezTo>
                <a:cubicBezTo>
                  <a:pt x="5813568" y="988621"/>
                  <a:pt x="5804824" y="991050"/>
                  <a:pt x="5795594" y="993478"/>
                </a:cubicBezTo>
                <a:cubicBezTo>
                  <a:pt x="5786364" y="995907"/>
                  <a:pt x="5776163" y="998336"/>
                  <a:pt x="5764990" y="1000765"/>
                </a:cubicBezTo>
                <a:cubicBezTo>
                  <a:pt x="5753818" y="1003194"/>
                  <a:pt x="5740944" y="1004408"/>
                  <a:pt x="5726371" y="1004408"/>
                </a:cubicBezTo>
                <a:lnTo>
                  <a:pt x="5678280" y="1004408"/>
                </a:lnTo>
                <a:cubicBezTo>
                  <a:pt x="5638446" y="1004408"/>
                  <a:pt x="5619986" y="981577"/>
                  <a:pt x="5622901" y="935914"/>
                </a:cubicBezTo>
                <a:cubicBezTo>
                  <a:pt x="5624844" y="912597"/>
                  <a:pt x="5630916" y="896566"/>
                  <a:pt x="5641118" y="887822"/>
                </a:cubicBezTo>
                <a:cubicBezTo>
                  <a:pt x="5651319" y="879078"/>
                  <a:pt x="5669536" y="874706"/>
                  <a:pt x="5695768" y="874706"/>
                </a:cubicBezTo>
                <a:lnTo>
                  <a:pt x="5826926" y="874706"/>
                </a:lnTo>
                <a:cubicBezTo>
                  <a:pt x="5858016" y="874706"/>
                  <a:pt x="5882791" y="878593"/>
                  <a:pt x="5901250" y="886365"/>
                </a:cubicBezTo>
                <a:cubicBezTo>
                  <a:pt x="5919710" y="894137"/>
                  <a:pt x="5935740" y="900938"/>
                  <a:pt x="5949342" y="906768"/>
                </a:cubicBezTo>
                <a:cubicBezTo>
                  <a:pt x="5956143" y="909682"/>
                  <a:pt x="5964401" y="911140"/>
                  <a:pt x="5974116" y="911140"/>
                </a:cubicBezTo>
                <a:cubicBezTo>
                  <a:pt x="5988690" y="911140"/>
                  <a:pt x="6001320" y="905796"/>
                  <a:pt x="6012007" y="895109"/>
                </a:cubicBezTo>
                <a:cubicBezTo>
                  <a:pt x="6022694" y="884422"/>
                  <a:pt x="6026094" y="865477"/>
                  <a:pt x="6022208" y="838273"/>
                </a:cubicBezTo>
                <a:lnTo>
                  <a:pt x="5998891" y="666309"/>
                </a:lnTo>
                <a:cubicBezTo>
                  <a:pt x="5995005" y="641049"/>
                  <a:pt x="5986990" y="622589"/>
                  <a:pt x="5974845" y="610931"/>
                </a:cubicBezTo>
                <a:cubicBezTo>
                  <a:pt x="5962700" y="599272"/>
                  <a:pt x="5942542" y="593443"/>
                  <a:pt x="5914366" y="593443"/>
                </a:cubicBezTo>
                <a:close/>
                <a:moveTo>
                  <a:pt x="4539870" y="593443"/>
                </a:moveTo>
                <a:cubicBezTo>
                  <a:pt x="4526269" y="593443"/>
                  <a:pt x="4514610" y="598543"/>
                  <a:pt x="4504895" y="608745"/>
                </a:cubicBezTo>
                <a:cubicBezTo>
                  <a:pt x="4495179" y="618946"/>
                  <a:pt x="4489350" y="631333"/>
                  <a:pt x="4487407" y="645906"/>
                </a:cubicBezTo>
                <a:cubicBezTo>
                  <a:pt x="4476720" y="753749"/>
                  <a:pt x="4469190" y="853332"/>
                  <a:pt x="4464818" y="944658"/>
                </a:cubicBezTo>
                <a:cubicBezTo>
                  <a:pt x="4460446" y="1035984"/>
                  <a:pt x="4457774" y="1119537"/>
                  <a:pt x="4456803" y="1195318"/>
                </a:cubicBezTo>
                <a:cubicBezTo>
                  <a:pt x="4455831" y="1271099"/>
                  <a:pt x="4455589" y="1339350"/>
                  <a:pt x="4456074" y="1400072"/>
                </a:cubicBezTo>
                <a:cubicBezTo>
                  <a:pt x="4456560" y="1460794"/>
                  <a:pt x="4456317" y="1514472"/>
                  <a:pt x="4455346" y="1561107"/>
                </a:cubicBezTo>
                <a:cubicBezTo>
                  <a:pt x="4455346" y="1575680"/>
                  <a:pt x="4460446" y="1588067"/>
                  <a:pt x="4470648" y="1598268"/>
                </a:cubicBezTo>
                <a:cubicBezTo>
                  <a:pt x="4480849" y="1608469"/>
                  <a:pt x="4493236" y="1613570"/>
                  <a:pt x="4507810" y="1613570"/>
                </a:cubicBezTo>
                <a:lnTo>
                  <a:pt x="4730780" y="1613570"/>
                </a:lnTo>
                <a:cubicBezTo>
                  <a:pt x="4745354" y="1613570"/>
                  <a:pt x="4758226" y="1608712"/>
                  <a:pt x="4769400" y="1598997"/>
                </a:cubicBezTo>
                <a:cubicBezTo>
                  <a:pt x="4780572" y="1589281"/>
                  <a:pt x="4785186" y="1576651"/>
                  <a:pt x="4783244" y="1561107"/>
                </a:cubicBezTo>
                <a:cubicBezTo>
                  <a:pt x="4779358" y="1512529"/>
                  <a:pt x="4776686" y="1464680"/>
                  <a:pt x="4775228" y="1417560"/>
                </a:cubicBezTo>
                <a:cubicBezTo>
                  <a:pt x="4773771" y="1370440"/>
                  <a:pt x="4773042" y="1323077"/>
                  <a:pt x="4773042" y="1275471"/>
                </a:cubicBezTo>
                <a:cubicBezTo>
                  <a:pt x="4773042" y="1256040"/>
                  <a:pt x="4776200" y="1241952"/>
                  <a:pt x="4782515" y="1233208"/>
                </a:cubicBezTo>
                <a:cubicBezTo>
                  <a:pt x="4788830" y="1224464"/>
                  <a:pt x="4795874" y="1220092"/>
                  <a:pt x="4803646" y="1220092"/>
                </a:cubicBezTo>
                <a:cubicBezTo>
                  <a:pt x="4811418" y="1220092"/>
                  <a:pt x="4818706" y="1223979"/>
                  <a:pt x="4825506" y="1231751"/>
                </a:cubicBezTo>
                <a:cubicBezTo>
                  <a:pt x="4832307" y="1239524"/>
                  <a:pt x="4837650" y="1250696"/>
                  <a:pt x="4841536" y="1265269"/>
                </a:cubicBezTo>
                <a:cubicBezTo>
                  <a:pt x="4846394" y="1285672"/>
                  <a:pt x="4851495" y="1308503"/>
                  <a:pt x="4856838" y="1333764"/>
                </a:cubicBezTo>
                <a:cubicBezTo>
                  <a:pt x="4862182" y="1359024"/>
                  <a:pt x="4867283" y="1384770"/>
                  <a:pt x="4872140" y="1411002"/>
                </a:cubicBezTo>
                <a:cubicBezTo>
                  <a:pt x="4876998" y="1437234"/>
                  <a:pt x="4880884" y="1463466"/>
                  <a:pt x="4883800" y="1489698"/>
                </a:cubicBezTo>
                <a:cubicBezTo>
                  <a:pt x="4886714" y="1515929"/>
                  <a:pt x="4888657" y="1539732"/>
                  <a:pt x="4889628" y="1561107"/>
                </a:cubicBezTo>
                <a:cubicBezTo>
                  <a:pt x="4890600" y="1576651"/>
                  <a:pt x="4895944" y="1589281"/>
                  <a:pt x="4905659" y="1598997"/>
                </a:cubicBezTo>
                <a:cubicBezTo>
                  <a:pt x="4915374" y="1608712"/>
                  <a:pt x="4927519" y="1613570"/>
                  <a:pt x="4942092" y="1613570"/>
                </a:cubicBezTo>
                <a:lnTo>
                  <a:pt x="5159234" y="1613570"/>
                </a:lnTo>
                <a:cubicBezTo>
                  <a:pt x="5173807" y="1613570"/>
                  <a:pt x="5186194" y="1608469"/>
                  <a:pt x="5196395" y="1598268"/>
                </a:cubicBezTo>
                <a:cubicBezTo>
                  <a:pt x="5206596" y="1588067"/>
                  <a:pt x="5211697" y="1575680"/>
                  <a:pt x="5211697" y="1561107"/>
                </a:cubicBezTo>
                <a:cubicBezTo>
                  <a:pt x="5211697" y="1507671"/>
                  <a:pt x="5203439" y="1456665"/>
                  <a:pt x="5186923" y="1408087"/>
                </a:cubicBezTo>
                <a:cubicBezTo>
                  <a:pt x="5170406" y="1359510"/>
                  <a:pt x="5147818" y="1316762"/>
                  <a:pt x="5119158" y="1279843"/>
                </a:cubicBezTo>
                <a:cubicBezTo>
                  <a:pt x="5090496" y="1242924"/>
                  <a:pt x="5056735" y="1213292"/>
                  <a:pt x="5017873" y="1190946"/>
                </a:cubicBezTo>
                <a:cubicBezTo>
                  <a:pt x="4979011" y="1168600"/>
                  <a:pt x="4937720" y="1157427"/>
                  <a:pt x="4894000" y="1157427"/>
                </a:cubicBezTo>
                <a:lnTo>
                  <a:pt x="4894000" y="1129738"/>
                </a:lnTo>
                <a:cubicBezTo>
                  <a:pt x="4940635" y="1129738"/>
                  <a:pt x="4984112" y="1114679"/>
                  <a:pt x="5024431" y="1084561"/>
                </a:cubicBezTo>
                <a:cubicBezTo>
                  <a:pt x="5064750" y="1054443"/>
                  <a:pt x="5100212" y="1016067"/>
                  <a:pt x="5130816" y="969433"/>
                </a:cubicBezTo>
                <a:cubicBezTo>
                  <a:pt x="5161420" y="922798"/>
                  <a:pt x="5185466" y="870820"/>
                  <a:pt x="5202954" y="813499"/>
                </a:cubicBezTo>
                <a:cubicBezTo>
                  <a:pt x="5220441" y="756177"/>
                  <a:pt x="5229185" y="700313"/>
                  <a:pt x="5229185" y="645906"/>
                </a:cubicBezTo>
                <a:cubicBezTo>
                  <a:pt x="5229185" y="631333"/>
                  <a:pt x="5224084" y="618946"/>
                  <a:pt x="5213883" y="608745"/>
                </a:cubicBezTo>
                <a:cubicBezTo>
                  <a:pt x="5203682" y="598543"/>
                  <a:pt x="5191295" y="593443"/>
                  <a:pt x="5176721" y="593443"/>
                </a:cubicBezTo>
                <a:lnTo>
                  <a:pt x="4959580" y="593443"/>
                </a:lnTo>
                <a:cubicBezTo>
                  <a:pt x="4945007" y="593443"/>
                  <a:pt x="4932862" y="598300"/>
                  <a:pt x="4923147" y="608016"/>
                </a:cubicBezTo>
                <a:cubicBezTo>
                  <a:pt x="4913432" y="617732"/>
                  <a:pt x="4908088" y="630362"/>
                  <a:pt x="4907116" y="645906"/>
                </a:cubicBezTo>
                <a:cubicBezTo>
                  <a:pt x="4906144" y="667281"/>
                  <a:pt x="4903716" y="692298"/>
                  <a:pt x="4899830" y="720959"/>
                </a:cubicBezTo>
                <a:cubicBezTo>
                  <a:pt x="4895944" y="749619"/>
                  <a:pt x="4891329" y="779980"/>
                  <a:pt x="4885985" y="812041"/>
                </a:cubicBezTo>
                <a:cubicBezTo>
                  <a:pt x="4880642" y="844103"/>
                  <a:pt x="4874570" y="876164"/>
                  <a:pt x="4867768" y="908225"/>
                </a:cubicBezTo>
                <a:cubicBezTo>
                  <a:pt x="4860968" y="940286"/>
                  <a:pt x="4854167" y="969918"/>
                  <a:pt x="4847366" y="997122"/>
                </a:cubicBezTo>
                <a:cubicBezTo>
                  <a:pt x="4842508" y="1016553"/>
                  <a:pt x="4836193" y="1031126"/>
                  <a:pt x="4828421" y="1040842"/>
                </a:cubicBezTo>
                <a:cubicBezTo>
                  <a:pt x="4820648" y="1050557"/>
                  <a:pt x="4812876" y="1055415"/>
                  <a:pt x="4805104" y="1055415"/>
                </a:cubicBezTo>
                <a:cubicBezTo>
                  <a:pt x="4797332" y="1055415"/>
                  <a:pt x="4791259" y="1050557"/>
                  <a:pt x="4786887" y="1040842"/>
                </a:cubicBezTo>
                <a:cubicBezTo>
                  <a:pt x="4782515" y="1031126"/>
                  <a:pt x="4781301" y="1016553"/>
                  <a:pt x="4783244" y="997122"/>
                </a:cubicBezTo>
                <a:cubicBezTo>
                  <a:pt x="4788102" y="933971"/>
                  <a:pt x="4793202" y="873249"/>
                  <a:pt x="4798546" y="814956"/>
                </a:cubicBezTo>
                <a:cubicBezTo>
                  <a:pt x="4803890" y="756663"/>
                  <a:pt x="4809962" y="700313"/>
                  <a:pt x="4816762" y="645906"/>
                </a:cubicBezTo>
                <a:cubicBezTo>
                  <a:pt x="4818706" y="631333"/>
                  <a:pt x="4813848" y="618946"/>
                  <a:pt x="4802189" y="608745"/>
                </a:cubicBezTo>
                <a:cubicBezTo>
                  <a:pt x="4790530" y="598543"/>
                  <a:pt x="4777900" y="593443"/>
                  <a:pt x="4764298" y="593443"/>
                </a:cubicBezTo>
                <a:close/>
                <a:moveTo>
                  <a:pt x="3644454" y="593443"/>
                </a:moveTo>
                <a:cubicBezTo>
                  <a:pt x="3572559" y="593443"/>
                  <a:pt x="3505279" y="605587"/>
                  <a:pt x="3442614" y="629876"/>
                </a:cubicBezTo>
                <a:cubicBezTo>
                  <a:pt x="3379950" y="654165"/>
                  <a:pt x="3325300" y="689383"/>
                  <a:pt x="3278665" y="735532"/>
                </a:cubicBezTo>
                <a:cubicBezTo>
                  <a:pt x="3232031" y="781681"/>
                  <a:pt x="3195355" y="837788"/>
                  <a:pt x="3168638" y="903853"/>
                </a:cubicBezTo>
                <a:cubicBezTo>
                  <a:pt x="3141920" y="969918"/>
                  <a:pt x="3128561" y="1044728"/>
                  <a:pt x="3128561" y="1128281"/>
                </a:cubicBezTo>
                <a:cubicBezTo>
                  <a:pt x="3128561" y="1283729"/>
                  <a:pt x="3155521" y="1403472"/>
                  <a:pt x="3209442" y="1487512"/>
                </a:cubicBezTo>
                <a:cubicBezTo>
                  <a:pt x="3263363" y="1571551"/>
                  <a:pt x="3344731" y="1613570"/>
                  <a:pt x="3453545" y="1613570"/>
                </a:cubicBezTo>
                <a:cubicBezTo>
                  <a:pt x="3488520" y="1613570"/>
                  <a:pt x="3520338" y="1604583"/>
                  <a:pt x="3548999" y="1586610"/>
                </a:cubicBezTo>
                <a:cubicBezTo>
                  <a:pt x="3577660" y="1568636"/>
                  <a:pt x="3602434" y="1546290"/>
                  <a:pt x="3623323" y="1519573"/>
                </a:cubicBezTo>
                <a:cubicBezTo>
                  <a:pt x="3644211" y="1492855"/>
                  <a:pt x="3660970" y="1463709"/>
                  <a:pt x="3673600" y="1432133"/>
                </a:cubicBezTo>
                <a:cubicBezTo>
                  <a:pt x="3686230" y="1400558"/>
                  <a:pt x="3694003" y="1370683"/>
                  <a:pt x="3696918" y="1342508"/>
                </a:cubicBezTo>
                <a:lnTo>
                  <a:pt x="3726064" y="1342508"/>
                </a:lnTo>
                <a:cubicBezTo>
                  <a:pt x="3722178" y="1379427"/>
                  <a:pt x="3714891" y="1414888"/>
                  <a:pt x="3704204" y="1448892"/>
                </a:cubicBezTo>
                <a:cubicBezTo>
                  <a:pt x="3693517" y="1482897"/>
                  <a:pt x="3684287" y="1513986"/>
                  <a:pt x="3676515" y="1542161"/>
                </a:cubicBezTo>
                <a:cubicBezTo>
                  <a:pt x="3670686" y="1564507"/>
                  <a:pt x="3672386" y="1581995"/>
                  <a:pt x="3681616" y="1594625"/>
                </a:cubicBezTo>
                <a:cubicBezTo>
                  <a:pt x="3690845" y="1607255"/>
                  <a:pt x="3705176" y="1613570"/>
                  <a:pt x="3724607" y="1613570"/>
                </a:cubicBezTo>
                <a:lnTo>
                  <a:pt x="3963608" y="1613570"/>
                </a:lnTo>
                <a:cubicBezTo>
                  <a:pt x="3977210" y="1613570"/>
                  <a:pt x="3989111" y="1608469"/>
                  <a:pt x="3999312" y="1598268"/>
                </a:cubicBezTo>
                <a:cubicBezTo>
                  <a:pt x="4009514" y="1588067"/>
                  <a:pt x="4015100" y="1575680"/>
                  <a:pt x="4016072" y="1561107"/>
                </a:cubicBezTo>
                <a:cubicBezTo>
                  <a:pt x="4018015" y="1513501"/>
                  <a:pt x="4018743" y="1466623"/>
                  <a:pt x="4018258" y="1420475"/>
                </a:cubicBezTo>
                <a:cubicBezTo>
                  <a:pt x="4017772" y="1374326"/>
                  <a:pt x="4016800" y="1331335"/>
                  <a:pt x="4015343" y="1291501"/>
                </a:cubicBezTo>
                <a:cubicBezTo>
                  <a:pt x="4013886" y="1251668"/>
                  <a:pt x="4011943" y="1215721"/>
                  <a:pt x="4009514" y="1183659"/>
                </a:cubicBezTo>
                <a:cubicBezTo>
                  <a:pt x="4007085" y="1151598"/>
                  <a:pt x="4004413" y="1126338"/>
                  <a:pt x="4001498" y="1107878"/>
                </a:cubicBezTo>
                <a:cubicBezTo>
                  <a:pt x="3999556" y="1094277"/>
                  <a:pt x="3993969" y="1082132"/>
                  <a:pt x="3984739" y="1071445"/>
                </a:cubicBezTo>
                <a:cubicBezTo>
                  <a:pt x="3975510" y="1060758"/>
                  <a:pt x="3963608" y="1055415"/>
                  <a:pt x="3949035" y="1055415"/>
                </a:cubicBezTo>
                <a:lnTo>
                  <a:pt x="3728979" y="1055415"/>
                </a:lnTo>
                <a:cubicBezTo>
                  <a:pt x="3687202" y="1055415"/>
                  <a:pt x="3669228" y="1079218"/>
                  <a:pt x="3675058" y="1126824"/>
                </a:cubicBezTo>
                <a:cubicBezTo>
                  <a:pt x="3677000" y="1147226"/>
                  <a:pt x="3676515" y="1169815"/>
                  <a:pt x="3673600" y="1194589"/>
                </a:cubicBezTo>
                <a:cubicBezTo>
                  <a:pt x="3670686" y="1219364"/>
                  <a:pt x="3666071" y="1242681"/>
                  <a:pt x="3659756" y="1264541"/>
                </a:cubicBezTo>
                <a:cubicBezTo>
                  <a:pt x="3653441" y="1286401"/>
                  <a:pt x="3645182" y="1304860"/>
                  <a:pt x="3634981" y="1319919"/>
                </a:cubicBezTo>
                <a:cubicBezTo>
                  <a:pt x="3624780" y="1334978"/>
                  <a:pt x="3613364" y="1342508"/>
                  <a:pt x="3600734" y="1342508"/>
                </a:cubicBezTo>
                <a:cubicBezTo>
                  <a:pt x="3587132" y="1342508"/>
                  <a:pt x="3575474" y="1336193"/>
                  <a:pt x="3565758" y="1323563"/>
                </a:cubicBezTo>
                <a:cubicBezTo>
                  <a:pt x="3556043" y="1310932"/>
                  <a:pt x="3548270" y="1294902"/>
                  <a:pt x="3542441" y="1275471"/>
                </a:cubicBezTo>
                <a:cubicBezTo>
                  <a:pt x="3536612" y="1256040"/>
                  <a:pt x="3532240" y="1234180"/>
                  <a:pt x="3529325" y="1209891"/>
                </a:cubicBezTo>
                <a:cubicBezTo>
                  <a:pt x="3526410" y="1185602"/>
                  <a:pt x="3524953" y="1162285"/>
                  <a:pt x="3524953" y="1139940"/>
                </a:cubicBezTo>
                <a:cubicBezTo>
                  <a:pt x="3524953" y="1099134"/>
                  <a:pt x="3529568" y="1064402"/>
                  <a:pt x="3538798" y="1035741"/>
                </a:cubicBezTo>
                <a:cubicBezTo>
                  <a:pt x="3548027" y="1007080"/>
                  <a:pt x="3560658" y="983520"/>
                  <a:pt x="3576688" y="965061"/>
                </a:cubicBezTo>
                <a:cubicBezTo>
                  <a:pt x="3592719" y="946601"/>
                  <a:pt x="3611422" y="933242"/>
                  <a:pt x="3632796" y="924984"/>
                </a:cubicBezTo>
                <a:cubicBezTo>
                  <a:pt x="3654170" y="916726"/>
                  <a:pt x="3677000" y="912597"/>
                  <a:pt x="3701290" y="912597"/>
                </a:cubicBezTo>
                <a:cubicBezTo>
                  <a:pt x="3730436" y="912597"/>
                  <a:pt x="3757882" y="917212"/>
                  <a:pt x="3783628" y="926441"/>
                </a:cubicBezTo>
                <a:cubicBezTo>
                  <a:pt x="3809375" y="935671"/>
                  <a:pt x="3831963" y="944172"/>
                  <a:pt x="3851394" y="951945"/>
                </a:cubicBezTo>
                <a:cubicBezTo>
                  <a:pt x="3858195" y="954859"/>
                  <a:pt x="3865967" y="956317"/>
                  <a:pt x="3874711" y="956317"/>
                </a:cubicBezTo>
                <a:cubicBezTo>
                  <a:pt x="3890256" y="956317"/>
                  <a:pt x="3904343" y="950245"/>
                  <a:pt x="3916974" y="938100"/>
                </a:cubicBezTo>
                <a:cubicBezTo>
                  <a:pt x="3929604" y="925956"/>
                  <a:pt x="3935919" y="908711"/>
                  <a:pt x="3935919" y="886365"/>
                </a:cubicBezTo>
                <a:lnTo>
                  <a:pt x="3935919" y="737718"/>
                </a:lnTo>
                <a:cubicBezTo>
                  <a:pt x="3935919" y="723145"/>
                  <a:pt x="3935190" y="710757"/>
                  <a:pt x="3933733" y="700556"/>
                </a:cubicBezTo>
                <a:cubicBezTo>
                  <a:pt x="3932276" y="690355"/>
                  <a:pt x="3929604" y="681368"/>
                  <a:pt x="3925718" y="673596"/>
                </a:cubicBezTo>
                <a:cubicBezTo>
                  <a:pt x="3921831" y="665823"/>
                  <a:pt x="3916245" y="658779"/>
                  <a:pt x="3908958" y="652464"/>
                </a:cubicBezTo>
                <a:cubicBezTo>
                  <a:pt x="3901672" y="646149"/>
                  <a:pt x="3892199" y="640077"/>
                  <a:pt x="3880540" y="634248"/>
                </a:cubicBezTo>
                <a:cubicBezTo>
                  <a:pt x="3868882" y="628419"/>
                  <a:pt x="3853580" y="623075"/>
                  <a:pt x="3834635" y="618217"/>
                </a:cubicBezTo>
                <a:cubicBezTo>
                  <a:pt x="3815690" y="613360"/>
                  <a:pt x="3795287" y="608988"/>
                  <a:pt x="3773427" y="605101"/>
                </a:cubicBezTo>
                <a:cubicBezTo>
                  <a:pt x="3751567" y="601215"/>
                  <a:pt x="3729464" y="598300"/>
                  <a:pt x="3707119" y="596357"/>
                </a:cubicBezTo>
                <a:cubicBezTo>
                  <a:pt x="3684773" y="594414"/>
                  <a:pt x="3663885" y="593443"/>
                  <a:pt x="3644454" y="593443"/>
                </a:cubicBezTo>
                <a:close/>
                <a:moveTo>
                  <a:pt x="2305087" y="593443"/>
                </a:moveTo>
                <a:cubicBezTo>
                  <a:pt x="2288570" y="593443"/>
                  <a:pt x="2273025" y="598543"/>
                  <a:pt x="2258452" y="608745"/>
                </a:cubicBezTo>
                <a:cubicBezTo>
                  <a:pt x="2243879" y="618946"/>
                  <a:pt x="2235621" y="631333"/>
                  <a:pt x="2233678" y="645906"/>
                </a:cubicBezTo>
                <a:cubicBezTo>
                  <a:pt x="2225905" y="729460"/>
                  <a:pt x="2220076" y="814713"/>
                  <a:pt x="2216190" y="901667"/>
                </a:cubicBezTo>
                <a:cubicBezTo>
                  <a:pt x="2212304" y="988621"/>
                  <a:pt x="2209632" y="1072417"/>
                  <a:pt x="2208175" y="1153056"/>
                </a:cubicBezTo>
                <a:cubicBezTo>
                  <a:pt x="2206717" y="1233694"/>
                  <a:pt x="2205988" y="1309232"/>
                  <a:pt x="2205988" y="1379669"/>
                </a:cubicBezTo>
                <a:cubicBezTo>
                  <a:pt x="2205988" y="1450107"/>
                  <a:pt x="2205988" y="1510586"/>
                  <a:pt x="2205988" y="1561107"/>
                </a:cubicBezTo>
                <a:cubicBezTo>
                  <a:pt x="2205988" y="1575680"/>
                  <a:pt x="2209875" y="1588067"/>
                  <a:pt x="2217647" y="1598268"/>
                </a:cubicBezTo>
                <a:cubicBezTo>
                  <a:pt x="2225419" y="1608469"/>
                  <a:pt x="2237564" y="1613570"/>
                  <a:pt x="2254080" y="1613570"/>
                </a:cubicBezTo>
                <a:lnTo>
                  <a:pt x="2477051" y="1613570"/>
                </a:lnTo>
                <a:cubicBezTo>
                  <a:pt x="2493567" y="1613570"/>
                  <a:pt x="2507655" y="1608955"/>
                  <a:pt x="2519313" y="1599726"/>
                </a:cubicBezTo>
                <a:cubicBezTo>
                  <a:pt x="2530972" y="1590496"/>
                  <a:pt x="2535830" y="1577623"/>
                  <a:pt x="2533886" y="1561107"/>
                </a:cubicBezTo>
                <a:cubicBezTo>
                  <a:pt x="2529029" y="1513501"/>
                  <a:pt x="2525871" y="1465409"/>
                  <a:pt x="2524414" y="1416831"/>
                </a:cubicBezTo>
                <a:cubicBezTo>
                  <a:pt x="2522957" y="1368254"/>
                  <a:pt x="2522471" y="1321862"/>
                  <a:pt x="2522957" y="1277657"/>
                </a:cubicBezTo>
                <a:cubicBezTo>
                  <a:pt x="2523442" y="1233451"/>
                  <a:pt x="2524414" y="1193132"/>
                  <a:pt x="2525871" y="1156699"/>
                </a:cubicBezTo>
                <a:cubicBezTo>
                  <a:pt x="2527329" y="1120266"/>
                  <a:pt x="2529514" y="1090391"/>
                  <a:pt x="2532429" y="1067073"/>
                </a:cubicBezTo>
                <a:lnTo>
                  <a:pt x="2563033" y="1067073"/>
                </a:lnTo>
                <a:lnTo>
                  <a:pt x="2689821" y="1561107"/>
                </a:lnTo>
                <a:cubicBezTo>
                  <a:pt x="2691763" y="1577623"/>
                  <a:pt x="2699050" y="1590496"/>
                  <a:pt x="2711680" y="1599726"/>
                </a:cubicBezTo>
                <a:cubicBezTo>
                  <a:pt x="2724310" y="1608955"/>
                  <a:pt x="2738884" y="1613570"/>
                  <a:pt x="2755400" y="1613570"/>
                </a:cubicBezTo>
                <a:lnTo>
                  <a:pt x="2965255" y="1613570"/>
                </a:lnTo>
                <a:cubicBezTo>
                  <a:pt x="2981771" y="1613570"/>
                  <a:pt x="2997316" y="1608469"/>
                  <a:pt x="3011889" y="1598268"/>
                </a:cubicBezTo>
                <a:cubicBezTo>
                  <a:pt x="3026462" y="1588067"/>
                  <a:pt x="3034720" y="1575680"/>
                  <a:pt x="3036664" y="1561107"/>
                </a:cubicBezTo>
                <a:cubicBezTo>
                  <a:pt x="3045408" y="1477553"/>
                  <a:pt x="3051723" y="1392300"/>
                  <a:pt x="3055609" y="1305346"/>
                </a:cubicBezTo>
                <a:cubicBezTo>
                  <a:pt x="3059495" y="1218392"/>
                  <a:pt x="3062167" y="1134596"/>
                  <a:pt x="3063624" y="1053957"/>
                </a:cubicBezTo>
                <a:cubicBezTo>
                  <a:pt x="3065082" y="973319"/>
                  <a:pt x="3065567" y="897781"/>
                  <a:pt x="3065082" y="827343"/>
                </a:cubicBezTo>
                <a:cubicBezTo>
                  <a:pt x="3064596" y="756906"/>
                  <a:pt x="3064353" y="696427"/>
                  <a:pt x="3064353" y="645906"/>
                </a:cubicBezTo>
                <a:cubicBezTo>
                  <a:pt x="3064353" y="631333"/>
                  <a:pt x="3060467" y="618946"/>
                  <a:pt x="3052694" y="608745"/>
                </a:cubicBezTo>
                <a:cubicBezTo>
                  <a:pt x="3044922" y="598543"/>
                  <a:pt x="3032778" y="593443"/>
                  <a:pt x="3016261" y="593443"/>
                </a:cubicBezTo>
                <a:lnTo>
                  <a:pt x="2793290" y="593443"/>
                </a:lnTo>
                <a:cubicBezTo>
                  <a:pt x="2776774" y="593443"/>
                  <a:pt x="2762687" y="598300"/>
                  <a:pt x="2751028" y="608016"/>
                </a:cubicBezTo>
                <a:cubicBezTo>
                  <a:pt x="2739370" y="617732"/>
                  <a:pt x="2734512" y="630362"/>
                  <a:pt x="2736455" y="645906"/>
                </a:cubicBezTo>
                <a:cubicBezTo>
                  <a:pt x="2740341" y="693512"/>
                  <a:pt x="2743256" y="741604"/>
                  <a:pt x="2745199" y="790182"/>
                </a:cubicBezTo>
                <a:cubicBezTo>
                  <a:pt x="2747142" y="838759"/>
                  <a:pt x="2748113" y="885151"/>
                  <a:pt x="2748113" y="929356"/>
                </a:cubicBezTo>
                <a:cubicBezTo>
                  <a:pt x="2748113" y="973562"/>
                  <a:pt x="2747142" y="1013881"/>
                  <a:pt x="2745199" y="1050314"/>
                </a:cubicBezTo>
                <a:cubicBezTo>
                  <a:pt x="2743256" y="1086747"/>
                  <a:pt x="2741312" y="1116622"/>
                  <a:pt x="2739370" y="1139940"/>
                </a:cubicBezTo>
                <a:lnTo>
                  <a:pt x="2707308" y="1139940"/>
                </a:lnTo>
                <a:lnTo>
                  <a:pt x="2580521" y="645906"/>
                </a:lnTo>
                <a:cubicBezTo>
                  <a:pt x="2578578" y="629390"/>
                  <a:pt x="2571291" y="616517"/>
                  <a:pt x="2558661" y="607287"/>
                </a:cubicBezTo>
                <a:cubicBezTo>
                  <a:pt x="2546031" y="598058"/>
                  <a:pt x="2531458" y="593443"/>
                  <a:pt x="2514941" y="593443"/>
                </a:cubicBezTo>
                <a:close/>
                <a:moveTo>
                  <a:pt x="467647" y="593443"/>
                </a:moveTo>
                <a:cubicBezTo>
                  <a:pt x="439473" y="593443"/>
                  <a:pt x="419556" y="599272"/>
                  <a:pt x="407897" y="610931"/>
                </a:cubicBezTo>
                <a:cubicBezTo>
                  <a:pt x="396239" y="622589"/>
                  <a:pt x="387980" y="641049"/>
                  <a:pt x="383123" y="666309"/>
                </a:cubicBezTo>
                <a:lnTo>
                  <a:pt x="355434" y="864505"/>
                </a:lnTo>
                <a:cubicBezTo>
                  <a:pt x="353490" y="880050"/>
                  <a:pt x="353733" y="893409"/>
                  <a:pt x="356162" y="904582"/>
                </a:cubicBezTo>
                <a:cubicBezTo>
                  <a:pt x="358591" y="915754"/>
                  <a:pt x="362720" y="924984"/>
                  <a:pt x="368549" y="932271"/>
                </a:cubicBezTo>
                <a:cubicBezTo>
                  <a:pt x="374379" y="939557"/>
                  <a:pt x="381180" y="944901"/>
                  <a:pt x="388952" y="948301"/>
                </a:cubicBezTo>
                <a:cubicBezTo>
                  <a:pt x="396724" y="951702"/>
                  <a:pt x="404497" y="953402"/>
                  <a:pt x="412269" y="953402"/>
                </a:cubicBezTo>
                <a:cubicBezTo>
                  <a:pt x="426842" y="953402"/>
                  <a:pt x="441173" y="949273"/>
                  <a:pt x="455260" y="941015"/>
                </a:cubicBezTo>
                <a:cubicBezTo>
                  <a:pt x="469348" y="932757"/>
                  <a:pt x="483435" y="923770"/>
                  <a:pt x="497523" y="914054"/>
                </a:cubicBezTo>
                <a:cubicBezTo>
                  <a:pt x="511610" y="904339"/>
                  <a:pt x="525941" y="895352"/>
                  <a:pt x="540514" y="887094"/>
                </a:cubicBezTo>
                <a:cubicBezTo>
                  <a:pt x="555087" y="878836"/>
                  <a:pt x="570146" y="874706"/>
                  <a:pt x="585691" y="874706"/>
                </a:cubicBezTo>
                <a:lnTo>
                  <a:pt x="655642" y="874706"/>
                </a:lnTo>
                <a:cubicBezTo>
                  <a:pt x="652728" y="933971"/>
                  <a:pt x="649084" y="996879"/>
                  <a:pt x="644712" y="1063430"/>
                </a:cubicBezTo>
                <a:cubicBezTo>
                  <a:pt x="640341" y="1129981"/>
                  <a:pt x="636211" y="1194589"/>
                  <a:pt x="632325" y="1257254"/>
                </a:cubicBezTo>
                <a:cubicBezTo>
                  <a:pt x="628439" y="1319919"/>
                  <a:pt x="625039" y="1377969"/>
                  <a:pt x="622124" y="1431405"/>
                </a:cubicBezTo>
                <a:cubicBezTo>
                  <a:pt x="619209" y="1484840"/>
                  <a:pt x="617752" y="1528074"/>
                  <a:pt x="617752" y="1561107"/>
                </a:cubicBezTo>
                <a:cubicBezTo>
                  <a:pt x="616780" y="1575680"/>
                  <a:pt x="621638" y="1588067"/>
                  <a:pt x="632325" y="1598268"/>
                </a:cubicBezTo>
                <a:cubicBezTo>
                  <a:pt x="643012" y="1608469"/>
                  <a:pt x="655642" y="1613570"/>
                  <a:pt x="670216" y="1613570"/>
                </a:cubicBezTo>
                <a:lnTo>
                  <a:pt x="893186" y="1613570"/>
                </a:lnTo>
                <a:cubicBezTo>
                  <a:pt x="906788" y="1613570"/>
                  <a:pt x="918932" y="1608469"/>
                  <a:pt x="929620" y="1598268"/>
                </a:cubicBezTo>
                <a:cubicBezTo>
                  <a:pt x="940307" y="1588067"/>
                  <a:pt x="945650" y="1575680"/>
                  <a:pt x="945650" y="1561107"/>
                </a:cubicBezTo>
                <a:cubicBezTo>
                  <a:pt x="944679" y="1528074"/>
                  <a:pt x="942735" y="1484840"/>
                  <a:pt x="939821" y="1431405"/>
                </a:cubicBezTo>
                <a:cubicBezTo>
                  <a:pt x="936906" y="1377969"/>
                  <a:pt x="933506" y="1319919"/>
                  <a:pt x="929620" y="1257254"/>
                </a:cubicBezTo>
                <a:cubicBezTo>
                  <a:pt x="925733" y="1194589"/>
                  <a:pt x="921604" y="1129981"/>
                  <a:pt x="917232" y="1063430"/>
                </a:cubicBezTo>
                <a:cubicBezTo>
                  <a:pt x="912860" y="996879"/>
                  <a:pt x="909217" y="933971"/>
                  <a:pt x="906302" y="874706"/>
                </a:cubicBezTo>
                <a:lnTo>
                  <a:pt x="977711" y="874706"/>
                </a:lnTo>
                <a:cubicBezTo>
                  <a:pt x="993256" y="874706"/>
                  <a:pt x="1008072" y="878836"/>
                  <a:pt x="1022160" y="887094"/>
                </a:cubicBezTo>
                <a:cubicBezTo>
                  <a:pt x="1036247" y="895352"/>
                  <a:pt x="1050335" y="904339"/>
                  <a:pt x="1064422" y="914054"/>
                </a:cubicBezTo>
                <a:cubicBezTo>
                  <a:pt x="1078510" y="923770"/>
                  <a:pt x="1092597" y="932757"/>
                  <a:pt x="1106684" y="941015"/>
                </a:cubicBezTo>
                <a:cubicBezTo>
                  <a:pt x="1120772" y="949273"/>
                  <a:pt x="1135102" y="953402"/>
                  <a:pt x="1149676" y="953402"/>
                </a:cubicBezTo>
                <a:cubicBezTo>
                  <a:pt x="1157448" y="953402"/>
                  <a:pt x="1165221" y="951702"/>
                  <a:pt x="1172993" y="948301"/>
                </a:cubicBezTo>
                <a:cubicBezTo>
                  <a:pt x="1180765" y="944901"/>
                  <a:pt x="1187566" y="939557"/>
                  <a:pt x="1193395" y="932271"/>
                </a:cubicBezTo>
                <a:cubicBezTo>
                  <a:pt x="1199225" y="924984"/>
                  <a:pt x="1203354" y="915754"/>
                  <a:pt x="1205783" y="904582"/>
                </a:cubicBezTo>
                <a:cubicBezTo>
                  <a:pt x="1208211" y="893409"/>
                  <a:pt x="1208454" y="880050"/>
                  <a:pt x="1206511" y="864505"/>
                </a:cubicBezTo>
                <a:lnTo>
                  <a:pt x="1178822" y="666309"/>
                </a:lnTo>
                <a:cubicBezTo>
                  <a:pt x="1174936" y="641049"/>
                  <a:pt x="1166921" y="622589"/>
                  <a:pt x="1154776" y="610931"/>
                </a:cubicBezTo>
                <a:cubicBezTo>
                  <a:pt x="1142632" y="599272"/>
                  <a:pt x="1122472" y="593443"/>
                  <a:pt x="1094297" y="593443"/>
                </a:cubicBezTo>
                <a:close/>
                <a:moveTo>
                  <a:pt x="1687771" y="574498"/>
                </a:moveTo>
                <a:cubicBezTo>
                  <a:pt x="1615877" y="574498"/>
                  <a:pt x="1551754" y="581541"/>
                  <a:pt x="1495404" y="595629"/>
                </a:cubicBezTo>
                <a:cubicBezTo>
                  <a:pt x="1439055" y="609716"/>
                  <a:pt x="1391449" y="635948"/>
                  <a:pt x="1352587" y="674324"/>
                </a:cubicBezTo>
                <a:cubicBezTo>
                  <a:pt x="1313725" y="712700"/>
                  <a:pt x="1284092" y="766379"/>
                  <a:pt x="1263690" y="835359"/>
                </a:cubicBezTo>
                <a:cubicBezTo>
                  <a:pt x="1243287" y="904339"/>
                  <a:pt x="1233086" y="993236"/>
                  <a:pt x="1233086" y="1102049"/>
                </a:cubicBezTo>
                <a:cubicBezTo>
                  <a:pt x="1233086" y="1211834"/>
                  <a:pt x="1243287" y="1301217"/>
                  <a:pt x="1263690" y="1370197"/>
                </a:cubicBezTo>
                <a:cubicBezTo>
                  <a:pt x="1284092" y="1439177"/>
                  <a:pt x="1313725" y="1492855"/>
                  <a:pt x="1352587" y="1531231"/>
                </a:cubicBezTo>
                <a:cubicBezTo>
                  <a:pt x="1391449" y="1569608"/>
                  <a:pt x="1439055" y="1595839"/>
                  <a:pt x="1495404" y="1609927"/>
                </a:cubicBezTo>
                <a:cubicBezTo>
                  <a:pt x="1551754" y="1624014"/>
                  <a:pt x="1615877" y="1631058"/>
                  <a:pt x="1687771" y="1631058"/>
                </a:cubicBezTo>
                <a:cubicBezTo>
                  <a:pt x="1759666" y="1631058"/>
                  <a:pt x="1823788" y="1624014"/>
                  <a:pt x="1880138" y="1609927"/>
                </a:cubicBezTo>
                <a:cubicBezTo>
                  <a:pt x="1936488" y="1595839"/>
                  <a:pt x="1984094" y="1569608"/>
                  <a:pt x="2022956" y="1531231"/>
                </a:cubicBezTo>
                <a:cubicBezTo>
                  <a:pt x="2061818" y="1492855"/>
                  <a:pt x="2091450" y="1439177"/>
                  <a:pt x="2111853" y="1370197"/>
                </a:cubicBezTo>
                <a:cubicBezTo>
                  <a:pt x="2132256" y="1301217"/>
                  <a:pt x="2142457" y="1211834"/>
                  <a:pt x="2142457" y="1102049"/>
                </a:cubicBezTo>
                <a:cubicBezTo>
                  <a:pt x="2142457" y="993236"/>
                  <a:pt x="2132256" y="904339"/>
                  <a:pt x="2111853" y="835359"/>
                </a:cubicBezTo>
                <a:cubicBezTo>
                  <a:pt x="2091450" y="766379"/>
                  <a:pt x="2061818" y="712700"/>
                  <a:pt x="2022956" y="674324"/>
                </a:cubicBezTo>
                <a:cubicBezTo>
                  <a:pt x="1984094" y="635948"/>
                  <a:pt x="1936488" y="609716"/>
                  <a:pt x="1880138" y="595629"/>
                </a:cubicBezTo>
                <a:cubicBezTo>
                  <a:pt x="1823788" y="581541"/>
                  <a:pt x="1759666" y="574498"/>
                  <a:pt x="1687771" y="574498"/>
                </a:cubicBezTo>
                <a:close/>
                <a:moveTo>
                  <a:pt x="5652412" y="344969"/>
                </a:moveTo>
                <a:cubicBezTo>
                  <a:pt x="5642454" y="344969"/>
                  <a:pt x="5632616" y="347641"/>
                  <a:pt x="5622901" y="352984"/>
                </a:cubicBezTo>
                <a:cubicBezTo>
                  <a:pt x="5596670" y="368529"/>
                  <a:pt x="5569952" y="383831"/>
                  <a:pt x="5542748" y="398890"/>
                </a:cubicBezTo>
                <a:cubicBezTo>
                  <a:pt x="5515544" y="413949"/>
                  <a:pt x="5488827" y="429737"/>
                  <a:pt x="5462595" y="446253"/>
                </a:cubicBezTo>
                <a:cubicBezTo>
                  <a:pt x="5444136" y="456940"/>
                  <a:pt x="5434906" y="469327"/>
                  <a:pt x="5434906" y="483415"/>
                </a:cubicBezTo>
                <a:cubicBezTo>
                  <a:pt x="5434906" y="497502"/>
                  <a:pt x="5438792" y="512318"/>
                  <a:pt x="5446564" y="527863"/>
                </a:cubicBezTo>
                <a:cubicBezTo>
                  <a:pt x="5454338" y="544379"/>
                  <a:pt x="5463810" y="552152"/>
                  <a:pt x="5474982" y="551180"/>
                </a:cubicBezTo>
                <a:cubicBezTo>
                  <a:pt x="5486155" y="550209"/>
                  <a:pt x="5498543" y="547294"/>
                  <a:pt x="5512144" y="542436"/>
                </a:cubicBezTo>
                <a:lnTo>
                  <a:pt x="5653505" y="491430"/>
                </a:lnTo>
                <a:lnTo>
                  <a:pt x="5793408" y="542436"/>
                </a:lnTo>
                <a:cubicBezTo>
                  <a:pt x="5807010" y="547294"/>
                  <a:pt x="5819397" y="550209"/>
                  <a:pt x="5830570" y="551180"/>
                </a:cubicBezTo>
                <a:cubicBezTo>
                  <a:pt x="5841743" y="552152"/>
                  <a:pt x="5851216" y="544379"/>
                  <a:pt x="5858988" y="527863"/>
                </a:cubicBezTo>
                <a:cubicBezTo>
                  <a:pt x="5866760" y="512318"/>
                  <a:pt x="5870646" y="497502"/>
                  <a:pt x="5870646" y="483415"/>
                </a:cubicBezTo>
                <a:cubicBezTo>
                  <a:pt x="5870646" y="469327"/>
                  <a:pt x="5861416" y="456940"/>
                  <a:pt x="5842958" y="446253"/>
                </a:cubicBezTo>
                <a:cubicBezTo>
                  <a:pt x="5816725" y="429737"/>
                  <a:pt x="5790008" y="413949"/>
                  <a:pt x="5762804" y="398890"/>
                </a:cubicBezTo>
                <a:cubicBezTo>
                  <a:pt x="5735601" y="383831"/>
                  <a:pt x="5708883" y="368529"/>
                  <a:pt x="5682652" y="352984"/>
                </a:cubicBezTo>
                <a:cubicBezTo>
                  <a:pt x="5672450" y="347641"/>
                  <a:pt x="5662370" y="344969"/>
                  <a:pt x="5652412" y="344969"/>
                </a:cubicBezTo>
                <a:close/>
                <a:moveTo>
                  <a:pt x="1686678" y="344969"/>
                </a:moveTo>
                <a:cubicBezTo>
                  <a:pt x="1676720" y="344969"/>
                  <a:pt x="1666883" y="347641"/>
                  <a:pt x="1657167" y="352984"/>
                </a:cubicBezTo>
                <a:cubicBezTo>
                  <a:pt x="1630936" y="368529"/>
                  <a:pt x="1604218" y="383831"/>
                  <a:pt x="1577015" y="398890"/>
                </a:cubicBezTo>
                <a:cubicBezTo>
                  <a:pt x="1549811" y="413949"/>
                  <a:pt x="1523094" y="429737"/>
                  <a:pt x="1496862" y="446253"/>
                </a:cubicBezTo>
                <a:cubicBezTo>
                  <a:pt x="1478402" y="456940"/>
                  <a:pt x="1469173" y="469327"/>
                  <a:pt x="1469173" y="483415"/>
                </a:cubicBezTo>
                <a:cubicBezTo>
                  <a:pt x="1469173" y="497502"/>
                  <a:pt x="1473059" y="512318"/>
                  <a:pt x="1480831" y="527863"/>
                </a:cubicBezTo>
                <a:cubicBezTo>
                  <a:pt x="1488604" y="544379"/>
                  <a:pt x="1498076" y="552152"/>
                  <a:pt x="1509249" y="551180"/>
                </a:cubicBezTo>
                <a:cubicBezTo>
                  <a:pt x="1520422" y="550209"/>
                  <a:pt x="1532809" y="547294"/>
                  <a:pt x="1546411" y="542436"/>
                </a:cubicBezTo>
                <a:lnTo>
                  <a:pt x="1687771" y="491430"/>
                </a:lnTo>
                <a:lnTo>
                  <a:pt x="1827675" y="542436"/>
                </a:lnTo>
                <a:cubicBezTo>
                  <a:pt x="1841276" y="547294"/>
                  <a:pt x="1853663" y="550209"/>
                  <a:pt x="1864837" y="551180"/>
                </a:cubicBezTo>
                <a:cubicBezTo>
                  <a:pt x="1876009" y="552152"/>
                  <a:pt x="1885482" y="544379"/>
                  <a:pt x="1893254" y="527863"/>
                </a:cubicBezTo>
                <a:cubicBezTo>
                  <a:pt x="1901027" y="512318"/>
                  <a:pt x="1904913" y="497502"/>
                  <a:pt x="1904913" y="483415"/>
                </a:cubicBezTo>
                <a:cubicBezTo>
                  <a:pt x="1904913" y="469327"/>
                  <a:pt x="1895683" y="456940"/>
                  <a:pt x="1877224" y="446253"/>
                </a:cubicBezTo>
                <a:cubicBezTo>
                  <a:pt x="1850992" y="429737"/>
                  <a:pt x="1824274" y="413949"/>
                  <a:pt x="1797071" y="398890"/>
                </a:cubicBezTo>
                <a:cubicBezTo>
                  <a:pt x="1769867" y="383831"/>
                  <a:pt x="1743150" y="368529"/>
                  <a:pt x="1716918" y="352984"/>
                </a:cubicBezTo>
                <a:cubicBezTo>
                  <a:pt x="1706717" y="347641"/>
                  <a:pt x="1696637" y="344969"/>
                  <a:pt x="1686678" y="344969"/>
                </a:cubicBezTo>
                <a:close/>
                <a:moveTo>
                  <a:pt x="1936974" y="147501"/>
                </a:moveTo>
                <a:cubicBezTo>
                  <a:pt x="1902970" y="147501"/>
                  <a:pt x="1875523" y="152116"/>
                  <a:pt x="1854635" y="161346"/>
                </a:cubicBezTo>
                <a:cubicBezTo>
                  <a:pt x="1833747" y="170575"/>
                  <a:pt x="1819416" y="178105"/>
                  <a:pt x="1811644" y="183934"/>
                </a:cubicBezTo>
                <a:cubicBezTo>
                  <a:pt x="1803872" y="189763"/>
                  <a:pt x="1798528" y="195107"/>
                  <a:pt x="1795613" y="199965"/>
                </a:cubicBezTo>
                <a:cubicBezTo>
                  <a:pt x="1792699" y="204823"/>
                  <a:pt x="1791241" y="213081"/>
                  <a:pt x="1791241" y="224739"/>
                </a:cubicBezTo>
                <a:lnTo>
                  <a:pt x="1791241" y="278661"/>
                </a:lnTo>
                <a:cubicBezTo>
                  <a:pt x="1791241" y="295177"/>
                  <a:pt x="1799014" y="303435"/>
                  <a:pt x="1814559" y="303435"/>
                </a:cubicBezTo>
                <a:cubicBezTo>
                  <a:pt x="1817473" y="303435"/>
                  <a:pt x="1821359" y="301978"/>
                  <a:pt x="1826217" y="299063"/>
                </a:cubicBezTo>
                <a:cubicBezTo>
                  <a:pt x="1847591" y="286433"/>
                  <a:pt x="1864837" y="275503"/>
                  <a:pt x="1877952" y="266273"/>
                </a:cubicBezTo>
                <a:cubicBezTo>
                  <a:pt x="1891068" y="257043"/>
                  <a:pt x="1903456" y="257286"/>
                  <a:pt x="1915114" y="267002"/>
                </a:cubicBezTo>
                <a:cubicBezTo>
                  <a:pt x="1926773" y="277689"/>
                  <a:pt x="1930173" y="287890"/>
                  <a:pt x="1925316" y="297606"/>
                </a:cubicBezTo>
                <a:cubicBezTo>
                  <a:pt x="1920458" y="307321"/>
                  <a:pt x="1913171" y="317037"/>
                  <a:pt x="1903456" y="326752"/>
                </a:cubicBezTo>
                <a:cubicBezTo>
                  <a:pt x="1893740" y="336468"/>
                  <a:pt x="1884267" y="346426"/>
                  <a:pt x="1875038" y="356627"/>
                </a:cubicBezTo>
                <a:cubicBezTo>
                  <a:pt x="1865808" y="366829"/>
                  <a:pt x="1862165" y="377759"/>
                  <a:pt x="1864108" y="389417"/>
                </a:cubicBezTo>
                <a:cubicBezTo>
                  <a:pt x="1866051" y="397190"/>
                  <a:pt x="1869208" y="403262"/>
                  <a:pt x="1873580" y="407634"/>
                </a:cubicBezTo>
                <a:cubicBezTo>
                  <a:pt x="1877952" y="412006"/>
                  <a:pt x="1889368" y="414192"/>
                  <a:pt x="1907827" y="414192"/>
                </a:cubicBezTo>
                <a:cubicBezTo>
                  <a:pt x="1918514" y="414192"/>
                  <a:pt x="1927016" y="412977"/>
                  <a:pt x="1933331" y="410548"/>
                </a:cubicBezTo>
                <a:cubicBezTo>
                  <a:pt x="1939646" y="408120"/>
                  <a:pt x="1945232" y="404962"/>
                  <a:pt x="1950090" y="401076"/>
                </a:cubicBezTo>
                <a:cubicBezTo>
                  <a:pt x="1954948" y="397190"/>
                  <a:pt x="1959805" y="393061"/>
                  <a:pt x="1964663" y="388689"/>
                </a:cubicBezTo>
                <a:cubicBezTo>
                  <a:pt x="1969521" y="384317"/>
                  <a:pt x="1976322" y="380188"/>
                  <a:pt x="1985066" y="376301"/>
                </a:cubicBezTo>
                <a:cubicBezTo>
                  <a:pt x="1994781" y="372415"/>
                  <a:pt x="2004739" y="367557"/>
                  <a:pt x="2014941" y="361728"/>
                </a:cubicBezTo>
                <a:cubicBezTo>
                  <a:pt x="2025142" y="355899"/>
                  <a:pt x="2034615" y="348369"/>
                  <a:pt x="2043359" y="339140"/>
                </a:cubicBezTo>
                <a:cubicBezTo>
                  <a:pt x="2052103" y="329910"/>
                  <a:pt x="2059146" y="318737"/>
                  <a:pt x="2064490" y="305621"/>
                </a:cubicBezTo>
                <a:cubicBezTo>
                  <a:pt x="2069833" y="292505"/>
                  <a:pt x="2072505" y="275746"/>
                  <a:pt x="2072505" y="255343"/>
                </a:cubicBezTo>
                <a:cubicBezTo>
                  <a:pt x="2072505" y="234941"/>
                  <a:pt x="2068619" y="217938"/>
                  <a:pt x="2060847" y="204337"/>
                </a:cubicBezTo>
                <a:cubicBezTo>
                  <a:pt x="2053074" y="190735"/>
                  <a:pt x="2042630" y="179805"/>
                  <a:pt x="2029514" y="171547"/>
                </a:cubicBezTo>
                <a:cubicBezTo>
                  <a:pt x="2016398" y="163289"/>
                  <a:pt x="2001825" y="157216"/>
                  <a:pt x="1985794" y="153330"/>
                </a:cubicBezTo>
                <a:cubicBezTo>
                  <a:pt x="1969764" y="149444"/>
                  <a:pt x="1953490" y="147501"/>
                  <a:pt x="1936974" y="147501"/>
                </a:cubicBezTo>
                <a:close/>
                <a:moveTo>
                  <a:pt x="5709612" y="132199"/>
                </a:moveTo>
                <a:cubicBezTo>
                  <a:pt x="5701354" y="133171"/>
                  <a:pt x="5691881" y="136328"/>
                  <a:pt x="5681194" y="141672"/>
                </a:cubicBezTo>
                <a:cubicBezTo>
                  <a:pt x="5651076" y="156245"/>
                  <a:pt x="5621201" y="171304"/>
                  <a:pt x="5591568" y="186849"/>
                </a:cubicBezTo>
                <a:cubicBezTo>
                  <a:pt x="5561936" y="202394"/>
                  <a:pt x="5532061" y="217938"/>
                  <a:pt x="5501943" y="233483"/>
                </a:cubicBezTo>
                <a:cubicBezTo>
                  <a:pt x="5492228" y="238341"/>
                  <a:pt x="5484456" y="244656"/>
                  <a:pt x="5478626" y="252429"/>
                </a:cubicBezTo>
                <a:cubicBezTo>
                  <a:pt x="5472797" y="260201"/>
                  <a:pt x="5470854" y="269917"/>
                  <a:pt x="5472797" y="281575"/>
                </a:cubicBezTo>
                <a:cubicBezTo>
                  <a:pt x="5472797" y="305864"/>
                  <a:pt x="5480569" y="324080"/>
                  <a:pt x="5496114" y="336225"/>
                </a:cubicBezTo>
                <a:cubicBezTo>
                  <a:pt x="5511659" y="348369"/>
                  <a:pt x="5530604" y="350555"/>
                  <a:pt x="5552950" y="342783"/>
                </a:cubicBezTo>
                <a:cubicBezTo>
                  <a:pt x="5584040" y="333067"/>
                  <a:pt x="5615129" y="322866"/>
                  <a:pt x="5646218" y="312179"/>
                </a:cubicBezTo>
                <a:cubicBezTo>
                  <a:pt x="5677308" y="301492"/>
                  <a:pt x="5708398" y="290805"/>
                  <a:pt x="5739487" y="280118"/>
                </a:cubicBezTo>
                <a:cubicBezTo>
                  <a:pt x="5761833" y="271374"/>
                  <a:pt x="5774706" y="260444"/>
                  <a:pt x="5778106" y="247328"/>
                </a:cubicBezTo>
                <a:cubicBezTo>
                  <a:pt x="5781507" y="234212"/>
                  <a:pt x="5776892" y="213566"/>
                  <a:pt x="5764262" y="185391"/>
                </a:cubicBezTo>
                <a:cubicBezTo>
                  <a:pt x="5753574" y="159160"/>
                  <a:pt x="5742402" y="142643"/>
                  <a:pt x="5730743" y="135842"/>
                </a:cubicBezTo>
                <a:cubicBezTo>
                  <a:pt x="5724914" y="132442"/>
                  <a:pt x="5717870" y="131228"/>
                  <a:pt x="5709612" y="132199"/>
                </a:cubicBezTo>
                <a:close/>
                <a:moveTo>
                  <a:pt x="0" y="0"/>
                </a:moveTo>
                <a:lnTo>
                  <a:pt x="7391400" y="0"/>
                </a:lnTo>
                <a:lnTo>
                  <a:pt x="7391400" y="2133600"/>
                </a:lnTo>
                <a:lnTo>
                  <a:pt x="0" y="21336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575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EADCA654-1FF7-AF52-010E-CF46808A7733}"/>
              </a:ext>
            </a:extLst>
          </p:cNvPr>
          <p:cNvSpPr txBox="1"/>
          <p:nvPr/>
        </p:nvSpPr>
        <p:spPr>
          <a:xfrm>
            <a:off x="1891966" y="2316403"/>
            <a:ext cx="5360068" cy="699102"/>
          </a:xfrm>
          <a:prstGeom prst="rect">
            <a:avLst/>
          </a:prstGeom>
          <a:noFill/>
        </p:spPr>
        <p:txBody>
          <a:bodyPr wrap="square">
            <a:spAutoFit/>
          </a:bodyPr>
          <a:lstStyle/>
          <a:p>
            <a:pPr algn="ctr" defTabSz="457200">
              <a:lnSpc>
                <a:spcPct val="120000"/>
              </a:lnSpc>
            </a:pPr>
            <a:r>
              <a:rPr lang="nl-NL" sz="3600" b="1" i="1">
                <a:solidFill>
                  <a:prstClr val="black"/>
                </a:solidFill>
                <a:latin typeface="Times New Roman" panose="02020603050405020304" pitchFamily="18" charset="0"/>
                <a:ea typeface="Times New Roman" panose="02020603050405020304" pitchFamily="18" charset="0"/>
              </a:rPr>
              <a:t>Trò chơi Bàn tay diệu kì</a:t>
            </a:r>
            <a:endParaRPr lang="en-US" sz="3600" b="1" i="1">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41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514350" y="35723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a:off x="8136985" y="2316814"/>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5" name="Hộp Văn bản 14">
            <a:extLst>
              <a:ext uri="{FF2B5EF4-FFF2-40B4-BE49-F238E27FC236}">
                <a16:creationId xmlns:a16="http://schemas.microsoft.com/office/drawing/2014/main" id="{35BF37BB-17A1-656E-F2A1-E303C893A94D}"/>
              </a:ext>
            </a:extLst>
          </p:cNvPr>
          <p:cNvSpPr txBox="1">
            <a:spLocks noChangeAspect="1"/>
          </p:cNvSpPr>
          <p:nvPr/>
        </p:nvSpPr>
        <p:spPr>
          <a:xfrm>
            <a:off x="1415181" y="587404"/>
            <a:ext cx="6390689" cy="572042"/>
          </a:xfrm>
          <a:custGeom>
            <a:avLst/>
            <a:gdLst/>
            <a:ahLst/>
            <a:cxnLst/>
            <a:rect l="l" t="t" r="r" b="b"/>
            <a:pathLst>
              <a:path w="12781377" h="1144084">
                <a:moveTo>
                  <a:pt x="4928033" y="1025147"/>
                </a:moveTo>
                <a:cubicBezTo>
                  <a:pt x="4967514" y="1025147"/>
                  <a:pt x="5000026" y="1030704"/>
                  <a:pt x="5025571" y="1041818"/>
                </a:cubicBezTo>
                <a:cubicBezTo>
                  <a:pt x="5051117" y="1052933"/>
                  <a:pt x="5063890" y="1067115"/>
                  <a:pt x="5063890" y="1084367"/>
                </a:cubicBezTo>
                <a:cubicBezTo>
                  <a:pt x="5063890" y="1101287"/>
                  <a:pt x="5051781" y="1115470"/>
                  <a:pt x="5027562" y="1126916"/>
                </a:cubicBezTo>
                <a:cubicBezTo>
                  <a:pt x="5003344" y="1138361"/>
                  <a:pt x="4970167" y="1144084"/>
                  <a:pt x="4928033" y="1144084"/>
                </a:cubicBezTo>
                <a:cubicBezTo>
                  <a:pt x="4837130" y="1144084"/>
                  <a:pt x="4791679" y="1124510"/>
                  <a:pt x="4791679" y="1085362"/>
                </a:cubicBezTo>
                <a:cubicBezTo>
                  <a:pt x="4791679" y="1069106"/>
                  <a:pt x="4804784" y="1055172"/>
                  <a:pt x="4830992" y="1043560"/>
                </a:cubicBezTo>
                <a:cubicBezTo>
                  <a:pt x="4857202" y="1031948"/>
                  <a:pt x="4889549" y="1026143"/>
                  <a:pt x="4928033" y="1026143"/>
                </a:cubicBezTo>
                <a:close/>
                <a:moveTo>
                  <a:pt x="2093695" y="1020171"/>
                </a:moveTo>
                <a:cubicBezTo>
                  <a:pt x="2133175" y="1020171"/>
                  <a:pt x="2165687" y="1025728"/>
                  <a:pt x="2191233" y="1036842"/>
                </a:cubicBezTo>
                <a:cubicBezTo>
                  <a:pt x="2216779" y="1047956"/>
                  <a:pt x="2229552" y="1061973"/>
                  <a:pt x="2229552" y="1078893"/>
                </a:cubicBezTo>
                <a:cubicBezTo>
                  <a:pt x="2229552" y="1096145"/>
                  <a:pt x="2217443" y="1110493"/>
                  <a:pt x="2193224" y="1121939"/>
                </a:cubicBezTo>
                <a:cubicBezTo>
                  <a:pt x="2169006" y="1133385"/>
                  <a:pt x="2135829" y="1139108"/>
                  <a:pt x="2093695" y="1139108"/>
                </a:cubicBezTo>
                <a:cubicBezTo>
                  <a:pt x="2002792" y="1139108"/>
                  <a:pt x="1957340" y="1119368"/>
                  <a:pt x="1957340" y="1079888"/>
                </a:cubicBezTo>
                <a:cubicBezTo>
                  <a:pt x="1957340" y="1063632"/>
                  <a:pt x="1970446" y="1049781"/>
                  <a:pt x="1996654" y="1038335"/>
                </a:cubicBezTo>
                <a:cubicBezTo>
                  <a:pt x="2022863" y="1026889"/>
                  <a:pt x="2055211" y="1021166"/>
                  <a:pt x="2093695" y="1021166"/>
                </a:cubicBezTo>
                <a:close/>
                <a:moveTo>
                  <a:pt x="2084737" y="447383"/>
                </a:moveTo>
                <a:lnTo>
                  <a:pt x="2021536" y="638976"/>
                </a:lnTo>
                <a:lnTo>
                  <a:pt x="2144952" y="638976"/>
                </a:lnTo>
                <a:lnTo>
                  <a:pt x="2086729" y="447383"/>
                </a:lnTo>
                <a:close/>
                <a:moveTo>
                  <a:pt x="3960525" y="437927"/>
                </a:moveTo>
                <a:lnTo>
                  <a:pt x="3960525" y="544921"/>
                </a:lnTo>
                <a:lnTo>
                  <a:pt x="4065529" y="544921"/>
                </a:lnTo>
                <a:lnTo>
                  <a:pt x="4065529" y="685754"/>
                </a:lnTo>
                <a:lnTo>
                  <a:pt x="3960525" y="685754"/>
                </a:lnTo>
                <a:lnTo>
                  <a:pt x="3960525" y="797724"/>
                </a:lnTo>
                <a:lnTo>
                  <a:pt x="4000336" y="797724"/>
                </a:lnTo>
                <a:cubicBezTo>
                  <a:pt x="4047779" y="797724"/>
                  <a:pt x="4082365" y="783458"/>
                  <a:pt x="4104096" y="754927"/>
                </a:cubicBezTo>
                <a:cubicBezTo>
                  <a:pt x="4125826" y="726395"/>
                  <a:pt x="4136692" y="681939"/>
                  <a:pt x="4136692" y="621558"/>
                </a:cubicBezTo>
                <a:cubicBezTo>
                  <a:pt x="4136692" y="556201"/>
                  <a:pt x="4124665" y="509256"/>
                  <a:pt x="4100612" y="480725"/>
                </a:cubicBezTo>
                <a:cubicBezTo>
                  <a:pt x="4076559" y="452193"/>
                  <a:pt x="4037329" y="437927"/>
                  <a:pt x="3982919" y="437927"/>
                </a:cubicBezTo>
                <a:close/>
                <a:moveTo>
                  <a:pt x="12346436" y="423993"/>
                </a:moveTo>
                <a:lnTo>
                  <a:pt x="12346436" y="551390"/>
                </a:lnTo>
                <a:lnTo>
                  <a:pt x="12419590" y="551390"/>
                </a:lnTo>
                <a:cubicBezTo>
                  <a:pt x="12474000" y="551390"/>
                  <a:pt x="12501204" y="530323"/>
                  <a:pt x="12501204" y="488189"/>
                </a:cubicBezTo>
                <a:cubicBezTo>
                  <a:pt x="12501204" y="445392"/>
                  <a:pt x="12471345" y="423993"/>
                  <a:pt x="12411628" y="423993"/>
                </a:cubicBezTo>
                <a:close/>
                <a:moveTo>
                  <a:pt x="8729503" y="419514"/>
                </a:moveTo>
                <a:cubicBezTo>
                  <a:pt x="8695000" y="419514"/>
                  <a:pt x="8670947" y="436268"/>
                  <a:pt x="8657345" y="469777"/>
                </a:cubicBezTo>
                <a:cubicBezTo>
                  <a:pt x="8645733" y="498308"/>
                  <a:pt x="8639927" y="547243"/>
                  <a:pt x="8639927" y="616582"/>
                </a:cubicBezTo>
                <a:cubicBezTo>
                  <a:pt x="8639927" y="685920"/>
                  <a:pt x="8645733" y="734855"/>
                  <a:pt x="8657345" y="763387"/>
                </a:cubicBezTo>
                <a:cubicBezTo>
                  <a:pt x="8670947" y="796563"/>
                  <a:pt x="8695000" y="813151"/>
                  <a:pt x="8729503" y="813151"/>
                </a:cubicBezTo>
                <a:cubicBezTo>
                  <a:pt x="8764338" y="813151"/>
                  <a:pt x="8788557" y="796563"/>
                  <a:pt x="8802159" y="763387"/>
                </a:cubicBezTo>
                <a:cubicBezTo>
                  <a:pt x="8813771" y="734855"/>
                  <a:pt x="8819577" y="685920"/>
                  <a:pt x="8819577" y="616582"/>
                </a:cubicBezTo>
                <a:cubicBezTo>
                  <a:pt x="8819577" y="547243"/>
                  <a:pt x="8813771" y="498308"/>
                  <a:pt x="8802159" y="469777"/>
                </a:cubicBezTo>
                <a:cubicBezTo>
                  <a:pt x="8788557" y="436268"/>
                  <a:pt x="8764338" y="419514"/>
                  <a:pt x="8729503" y="419514"/>
                </a:cubicBezTo>
                <a:close/>
                <a:moveTo>
                  <a:pt x="4929028" y="419514"/>
                </a:moveTo>
                <a:cubicBezTo>
                  <a:pt x="4894525" y="419514"/>
                  <a:pt x="4870473" y="436268"/>
                  <a:pt x="4856870" y="469777"/>
                </a:cubicBezTo>
                <a:cubicBezTo>
                  <a:pt x="4845258" y="498308"/>
                  <a:pt x="4839453" y="547243"/>
                  <a:pt x="4839453" y="616582"/>
                </a:cubicBezTo>
                <a:cubicBezTo>
                  <a:pt x="4839453" y="685920"/>
                  <a:pt x="4845258" y="734855"/>
                  <a:pt x="4856870" y="763387"/>
                </a:cubicBezTo>
                <a:cubicBezTo>
                  <a:pt x="4870473" y="796563"/>
                  <a:pt x="4894525" y="813151"/>
                  <a:pt x="4929028" y="813151"/>
                </a:cubicBezTo>
                <a:cubicBezTo>
                  <a:pt x="4963864" y="813151"/>
                  <a:pt x="4988082" y="796563"/>
                  <a:pt x="5001684" y="763387"/>
                </a:cubicBezTo>
                <a:cubicBezTo>
                  <a:pt x="5013296" y="734855"/>
                  <a:pt x="5019102" y="685920"/>
                  <a:pt x="5019102" y="616582"/>
                </a:cubicBezTo>
                <a:cubicBezTo>
                  <a:pt x="5019102" y="547243"/>
                  <a:pt x="5013296" y="498308"/>
                  <a:pt x="5001684" y="469777"/>
                </a:cubicBezTo>
                <a:cubicBezTo>
                  <a:pt x="4988082" y="436268"/>
                  <a:pt x="4963864" y="419514"/>
                  <a:pt x="4929028" y="419514"/>
                </a:cubicBezTo>
                <a:close/>
                <a:moveTo>
                  <a:pt x="1290479" y="419514"/>
                </a:moveTo>
                <a:cubicBezTo>
                  <a:pt x="1255976" y="419514"/>
                  <a:pt x="1231923" y="436268"/>
                  <a:pt x="1218320" y="469777"/>
                </a:cubicBezTo>
                <a:cubicBezTo>
                  <a:pt x="1206709" y="498308"/>
                  <a:pt x="1200903" y="547243"/>
                  <a:pt x="1200903" y="616582"/>
                </a:cubicBezTo>
                <a:cubicBezTo>
                  <a:pt x="1200903" y="685920"/>
                  <a:pt x="1206709" y="734855"/>
                  <a:pt x="1218320" y="763387"/>
                </a:cubicBezTo>
                <a:cubicBezTo>
                  <a:pt x="1231923" y="796563"/>
                  <a:pt x="1255976" y="813151"/>
                  <a:pt x="1290479" y="813151"/>
                </a:cubicBezTo>
                <a:cubicBezTo>
                  <a:pt x="1325314" y="813151"/>
                  <a:pt x="1349533" y="796563"/>
                  <a:pt x="1363135" y="763387"/>
                </a:cubicBezTo>
                <a:cubicBezTo>
                  <a:pt x="1374747" y="734855"/>
                  <a:pt x="1380552" y="685920"/>
                  <a:pt x="1380552" y="616582"/>
                </a:cubicBezTo>
                <a:cubicBezTo>
                  <a:pt x="1380552" y="547243"/>
                  <a:pt x="1374747" y="498308"/>
                  <a:pt x="1363135" y="469777"/>
                </a:cubicBezTo>
                <a:cubicBezTo>
                  <a:pt x="1349533" y="436268"/>
                  <a:pt x="1325314" y="419514"/>
                  <a:pt x="1290479" y="419514"/>
                </a:cubicBezTo>
                <a:close/>
                <a:moveTo>
                  <a:pt x="12011024" y="271714"/>
                </a:moveTo>
                <a:lnTo>
                  <a:pt x="12477814" y="271714"/>
                </a:lnTo>
                <a:cubicBezTo>
                  <a:pt x="12580993" y="271714"/>
                  <a:pt x="12659123" y="293445"/>
                  <a:pt x="12712205" y="336906"/>
                </a:cubicBezTo>
                <a:cubicBezTo>
                  <a:pt x="12758319" y="375722"/>
                  <a:pt x="12781377" y="426813"/>
                  <a:pt x="12781377" y="490180"/>
                </a:cubicBezTo>
                <a:cubicBezTo>
                  <a:pt x="12781377" y="544589"/>
                  <a:pt x="12763793" y="590372"/>
                  <a:pt x="12728627" y="627530"/>
                </a:cubicBezTo>
                <a:cubicBezTo>
                  <a:pt x="12680853" y="677958"/>
                  <a:pt x="12606704" y="703172"/>
                  <a:pt x="12506180" y="703172"/>
                </a:cubicBezTo>
                <a:lnTo>
                  <a:pt x="12346436" y="703172"/>
                </a:lnTo>
                <a:lnTo>
                  <a:pt x="12346436" y="797724"/>
                </a:lnTo>
                <a:lnTo>
                  <a:pt x="12415609" y="797724"/>
                </a:lnTo>
                <a:lnTo>
                  <a:pt x="12415609" y="963937"/>
                </a:lnTo>
                <a:lnTo>
                  <a:pt x="12011024" y="963937"/>
                </a:lnTo>
                <a:lnTo>
                  <a:pt x="12011024" y="797724"/>
                </a:lnTo>
                <a:lnTo>
                  <a:pt x="12078206" y="797724"/>
                </a:lnTo>
                <a:lnTo>
                  <a:pt x="12078206" y="437927"/>
                </a:lnTo>
                <a:lnTo>
                  <a:pt x="12011024" y="437927"/>
                </a:lnTo>
                <a:close/>
                <a:moveTo>
                  <a:pt x="11250020" y="271714"/>
                </a:moveTo>
                <a:lnTo>
                  <a:pt x="11910393" y="271714"/>
                </a:lnTo>
                <a:lnTo>
                  <a:pt x="11910393" y="493166"/>
                </a:lnTo>
                <a:lnTo>
                  <a:pt x="11729251" y="493166"/>
                </a:lnTo>
                <a:lnTo>
                  <a:pt x="11729251" y="437927"/>
                </a:lnTo>
                <a:lnTo>
                  <a:pt x="11571995" y="437927"/>
                </a:lnTo>
                <a:lnTo>
                  <a:pt x="11571995" y="543926"/>
                </a:lnTo>
                <a:lnTo>
                  <a:pt x="11708847" y="543926"/>
                </a:lnTo>
                <a:lnTo>
                  <a:pt x="11708847" y="684759"/>
                </a:lnTo>
                <a:lnTo>
                  <a:pt x="11571995" y="684759"/>
                </a:lnTo>
                <a:lnTo>
                  <a:pt x="11571995" y="797724"/>
                </a:lnTo>
                <a:lnTo>
                  <a:pt x="11729251" y="797724"/>
                </a:lnTo>
                <a:lnTo>
                  <a:pt x="11729251" y="742983"/>
                </a:lnTo>
                <a:lnTo>
                  <a:pt x="11910393" y="742983"/>
                </a:lnTo>
                <a:lnTo>
                  <a:pt x="11910393" y="963937"/>
                </a:lnTo>
                <a:lnTo>
                  <a:pt x="11250020" y="963937"/>
                </a:lnTo>
                <a:lnTo>
                  <a:pt x="11250020" y="797724"/>
                </a:lnTo>
                <a:lnTo>
                  <a:pt x="11304263" y="797724"/>
                </a:lnTo>
                <a:lnTo>
                  <a:pt x="11304263" y="437927"/>
                </a:lnTo>
                <a:lnTo>
                  <a:pt x="11250020" y="437927"/>
                </a:lnTo>
                <a:close/>
                <a:moveTo>
                  <a:pt x="10772844" y="271714"/>
                </a:moveTo>
                <a:lnTo>
                  <a:pt x="11169466" y="271714"/>
                </a:lnTo>
                <a:lnTo>
                  <a:pt x="11169466" y="437927"/>
                </a:lnTo>
                <a:lnTo>
                  <a:pt x="11105270" y="437927"/>
                </a:lnTo>
                <a:lnTo>
                  <a:pt x="11105270" y="797724"/>
                </a:lnTo>
                <a:lnTo>
                  <a:pt x="11169466" y="797724"/>
                </a:lnTo>
                <a:lnTo>
                  <a:pt x="11169466" y="963937"/>
                </a:lnTo>
                <a:lnTo>
                  <a:pt x="10772844" y="963937"/>
                </a:lnTo>
                <a:lnTo>
                  <a:pt x="10772844" y="797724"/>
                </a:lnTo>
                <a:lnTo>
                  <a:pt x="10837040" y="797724"/>
                </a:lnTo>
                <a:lnTo>
                  <a:pt x="10837040" y="437927"/>
                </a:lnTo>
                <a:lnTo>
                  <a:pt x="10772844" y="437927"/>
                </a:lnTo>
                <a:close/>
                <a:moveTo>
                  <a:pt x="10013830" y="271714"/>
                </a:moveTo>
                <a:lnTo>
                  <a:pt x="10701574" y="271714"/>
                </a:lnTo>
                <a:lnTo>
                  <a:pt x="10701574" y="563334"/>
                </a:lnTo>
                <a:lnTo>
                  <a:pt x="10571191" y="563334"/>
                </a:lnTo>
                <a:lnTo>
                  <a:pt x="10571191" y="437927"/>
                </a:lnTo>
                <a:lnTo>
                  <a:pt x="10492066" y="437927"/>
                </a:lnTo>
                <a:lnTo>
                  <a:pt x="10492066" y="797724"/>
                </a:lnTo>
                <a:lnTo>
                  <a:pt x="10552778" y="797724"/>
                </a:lnTo>
                <a:lnTo>
                  <a:pt x="10552778" y="963937"/>
                </a:lnTo>
                <a:lnTo>
                  <a:pt x="10162626" y="963937"/>
                </a:lnTo>
                <a:lnTo>
                  <a:pt x="10162626" y="797724"/>
                </a:lnTo>
                <a:lnTo>
                  <a:pt x="10223836" y="797724"/>
                </a:lnTo>
                <a:lnTo>
                  <a:pt x="10223836" y="437927"/>
                </a:lnTo>
                <a:lnTo>
                  <a:pt x="10144213" y="437927"/>
                </a:lnTo>
                <a:lnTo>
                  <a:pt x="10144213" y="563334"/>
                </a:lnTo>
                <a:lnTo>
                  <a:pt x="10013830" y="563334"/>
                </a:lnTo>
                <a:close/>
                <a:moveTo>
                  <a:pt x="9210744" y="271714"/>
                </a:moveTo>
                <a:lnTo>
                  <a:pt x="9607366" y="271714"/>
                </a:lnTo>
                <a:lnTo>
                  <a:pt x="9607366" y="437927"/>
                </a:lnTo>
                <a:lnTo>
                  <a:pt x="9543170" y="437927"/>
                </a:lnTo>
                <a:lnTo>
                  <a:pt x="9543170" y="797724"/>
                </a:lnTo>
                <a:lnTo>
                  <a:pt x="9607366" y="797724"/>
                </a:lnTo>
                <a:lnTo>
                  <a:pt x="9607366" y="963937"/>
                </a:lnTo>
                <a:lnTo>
                  <a:pt x="9210744" y="963937"/>
                </a:lnTo>
                <a:lnTo>
                  <a:pt x="9210744" y="797724"/>
                </a:lnTo>
                <a:lnTo>
                  <a:pt x="9274940" y="797724"/>
                </a:lnTo>
                <a:lnTo>
                  <a:pt x="9274940" y="437927"/>
                </a:lnTo>
                <a:lnTo>
                  <a:pt x="9210744" y="437927"/>
                </a:lnTo>
                <a:close/>
                <a:moveTo>
                  <a:pt x="7456153" y="271714"/>
                </a:moveTo>
                <a:lnTo>
                  <a:pt x="7784101" y="271714"/>
                </a:lnTo>
                <a:lnTo>
                  <a:pt x="8035908" y="633501"/>
                </a:lnTo>
                <a:lnTo>
                  <a:pt x="8037899" y="633501"/>
                </a:lnTo>
                <a:lnTo>
                  <a:pt x="8037899" y="437927"/>
                </a:lnTo>
                <a:lnTo>
                  <a:pt x="7980172" y="437927"/>
                </a:lnTo>
                <a:lnTo>
                  <a:pt x="7980172" y="271714"/>
                </a:lnTo>
                <a:lnTo>
                  <a:pt x="8259350" y="271714"/>
                </a:lnTo>
                <a:lnTo>
                  <a:pt x="8259350" y="437927"/>
                </a:lnTo>
                <a:lnTo>
                  <a:pt x="8199135" y="437927"/>
                </a:lnTo>
                <a:lnTo>
                  <a:pt x="8199135" y="975383"/>
                </a:lnTo>
                <a:lnTo>
                  <a:pt x="7970717" y="975383"/>
                </a:lnTo>
                <a:lnTo>
                  <a:pt x="7680591" y="554376"/>
                </a:lnTo>
                <a:lnTo>
                  <a:pt x="7678102" y="554376"/>
                </a:lnTo>
                <a:lnTo>
                  <a:pt x="7678102" y="797724"/>
                </a:lnTo>
                <a:lnTo>
                  <a:pt x="7740307" y="797724"/>
                </a:lnTo>
                <a:lnTo>
                  <a:pt x="7740307" y="963937"/>
                </a:lnTo>
                <a:lnTo>
                  <a:pt x="7456153" y="963937"/>
                </a:lnTo>
                <a:lnTo>
                  <a:pt x="7456153" y="797724"/>
                </a:lnTo>
                <a:lnTo>
                  <a:pt x="7517363" y="797724"/>
                </a:lnTo>
                <a:lnTo>
                  <a:pt x="7517363" y="437927"/>
                </a:lnTo>
                <a:lnTo>
                  <a:pt x="7456153" y="437927"/>
                </a:lnTo>
                <a:close/>
                <a:moveTo>
                  <a:pt x="5408278" y="271714"/>
                </a:moveTo>
                <a:lnTo>
                  <a:pt x="5736225" y="271714"/>
                </a:lnTo>
                <a:lnTo>
                  <a:pt x="5988033" y="633501"/>
                </a:lnTo>
                <a:lnTo>
                  <a:pt x="5990024" y="633501"/>
                </a:lnTo>
                <a:lnTo>
                  <a:pt x="5990024" y="437927"/>
                </a:lnTo>
                <a:lnTo>
                  <a:pt x="5932297" y="437927"/>
                </a:lnTo>
                <a:lnTo>
                  <a:pt x="5932297" y="271714"/>
                </a:lnTo>
                <a:lnTo>
                  <a:pt x="6211475" y="271714"/>
                </a:lnTo>
                <a:lnTo>
                  <a:pt x="6211475" y="437927"/>
                </a:lnTo>
                <a:lnTo>
                  <a:pt x="6151261" y="437927"/>
                </a:lnTo>
                <a:lnTo>
                  <a:pt x="6151261" y="975383"/>
                </a:lnTo>
                <a:lnTo>
                  <a:pt x="5922842" y="975383"/>
                </a:lnTo>
                <a:lnTo>
                  <a:pt x="5632715" y="554376"/>
                </a:lnTo>
                <a:lnTo>
                  <a:pt x="5630227" y="554376"/>
                </a:lnTo>
                <a:lnTo>
                  <a:pt x="5630227" y="797724"/>
                </a:lnTo>
                <a:lnTo>
                  <a:pt x="5692433" y="797724"/>
                </a:lnTo>
                <a:lnTo>
                  <a:pt x="5692433" y="963937"/>
                </a:lnTo>
                <a:lnTo>
                  <a:pt x="5408278" y="963937"/>
                </a:lnTo>
                <a:lnTo>
                  <a:pt x="5408278" y="797724"/>
                </a:lnTo>
                <a:lnTo>
                  <a:pt x="5469488" y="797724"/>
                </a:lnTo>
                <a:lnTo>
                  <a:pt x="5469488" y="437927"/>
                </a:lnTo>
                <a:lnTo>
                  <a:pt x="5408278" y="437927"/>
                </a:lnTo>
                <a:close/>
                <a:moveTo>
                  <a:pt x="3638550" y="271714"/>
                </a:moveTo>
                <a:lnTo>
                  <a:pt x="4035173" y="271714"/>
                </a:lnTo>
                <a:cubicBezTo>
                  <a:pt x="4159252" y="271714"/>
                  <a:pt x="4256624" y="305720"/>
                  <a:pt x="4327290" y="373731"/>
                </a:cubicBezTo>
                <a:cubicBezTo>
                  <a:pt x="4393973" y="437761"/>
                  <a:pt x="4427316" y="521034"/>
                  <a:pt x="4427316" y="623549"/>
                </a:cubicBezTo>
                <a:cubicBezTo>
                  <a:pt x="4427316" y="717437"/>
                  <a:pt x="4399779" y="794572"/>
                  <a:pt x="4344707" y="854953"/>
                </a:cubicBezTo>
                <a:cubicBezTo>
                  <a:pt x="4279681" y="927609"/>
                  <a:pt x="4184299" y="963937"/>
                  <a:pt x="4058561" y="963937"/>
                </a:cubicBezTo>
                <a:lnTo>
                  <a:pt x="3638550" y="963937"/>
                </a:lnTo>
                <a:lnTo>
                  <a:pt x="3638550" y="797724"/>
                </a:lnTo>
                <a:lnTo>
                  <a:pt x="3692793" y="797724"/>
                </a:lnTo>
                <a:lnTo>
                  <a:pt x="3692793" y="685754"/>
                </a:lnTo>
                <a:lnTo>
                  <a:pt x="3638550" y="685754"/>
                </a:lnTo>
                <a:lnTo>
                  <a:pt x="3638550" y="544921"/>
                </a:lnTo>
                <a:lnTo>
                  <a:pt x="3692793" y="544921"/>
                </a:lnTo>
                <a:lnTo>
                  <a:pt x="3692793" y="437927"/>
                </a:lnTo>
                <a:lnTo>
                  <a:pt x="3638550" y="437927"/>
                </a:lnTo>
                <a:close/>
                <a:moveTo>
                  <a:pt x="2546230" y="271714"/>
                </a:moveTo>
                <a:lnTo>
                  <a:pt x="3233974" y="271714"/>
                </a:lnTo>
                <a:lnTo>
                  <a:pt x="3233974" y="563334"/>
                </a:lnTo>
                <a:lnTo>
                  <a:pt x="3103591" y="563334"/>
                </a:lnTo>
                <a:lnTo>
                  <a:pt x="3103591" y="437927"/>
                </a:lnTo>
                <a:lnTo>
                  <a:pt x="3024466" y="437927"/>
                </a:lnTo>
                <a:lnTo>
                  <a:pt x="3024466" y="797724"/>
                </a:lnTo>
                <a:lnTo>
                  <a:pt x="3085179" y="797724"/>
                </a:lnTo>
                <a:lnTo>
                  <a:pt x="3085179" y="963937"/>
                </a:lnTo>
                <a:lnTo>
                  <a:pt x="2695026" y="963937"/>
                </a:lnTo>
                <a:lnTo>
                  <a:pt x="2695026" y="797724"/>
                </a:lnTo>
                <a:lnTo>
                  <a:pt x="2756236" y="797724"/>
                </a:lnTo>
                <a:lnTo>
                  <a:pt x="2756236" y="437927"/>
                </a:lnTo>
                <a:lnTo>
                  <a:pt x="2676614" y="437927"/>
                </a:lnTo>
                <a:lnTo>
                  <a:pt x="2676614" y="563334"/>
                </a:lnTo>
                <a:lnTo>
                  <a:pt x="2546230" y="563334"/>
                </a:lnTo>
                <a:close/>
                <a:moveTo>
                  <a:pt x="1873737" y="271714"/>
                </a:moveTo>
                <a:lnTo>
                  <a:pt x="2371878" y="271714"/>
                </a:lnTo>
                <a:lnTo>
                  <a:pt x="2371878" y="437927"/>
                </a:lnTo>
                <a:lnTo>
                  <a:pt x="2316142" y="437927"/>
                </a:lnTo>
                <a:lnTo>
                  <a:pt x="2448516" y="797724"/>
                </a:lnTo>
                <a:lnTo>
                  <a:pt x="2499276" y="797724"/>
                </a:lnTo>
                <a:lnTo>
                  <a:pt x="2499276" y="963937"/>
                </a:lnTo>
                <a:lnTo>
                  <a:pt x="2137487" y="963937"/>
                </a:lnTo>
                <a:lnTo>
                  <a:pt x="2137487" y="812156"/>
                </a:lnTo>
                <a:lnTo>
                  <a:pt x="2197702" y="812156"/>
                </a:lnTo>
                <a:lnTo>
                  <a:pt x="2171327" y="725566"/>
                </a:lnTo>
                <a:lnTo>
                  <a:pt x="1994166" y="725566"/>
                </a:lnTo>
                <a:lnTo>
                  <a:pt x="1964308" y="812156"/>
                </a:lnTo>
                <a:lnTo>
                  <a:pt x="2021536" y="812156"/>
                </a:lnTo>
                <a:lnTo>
                  <a:pt x="2021536" y="963937"/>
                </a:lnTo>
                <a:lnTo>
                  <a:pt x="1747335" y="963937"/>
                </a:lnTo>
                <a:lnTo>
                  <a:pt x="1747335" y="797724"/>
                </a:lnTo>
                <a:lnTo>
                  <a:pt x="1799090" y="797724"/>
                </a:lnTo>
                <a:lnTo>
                  <a:pt x="1929970" y="437927"/>
                </a:lnTo>
                <a:lnTo>
                  <a:pt x="1873737" y="437927"/>
                </a:lnTo>
                <a:close/>
                <a:moveTo>
                  <a:pt x="0" y="271714"/>
                </a:moveTo>
                <a:lnTo>
                  <a:pt x="364773" y="271714"/>
                </a:lnTo>
                <a:lnTo>
                  <a:pt x="364773" y="437927"/>
                </a:lnTo>
                <a:lnTo>
                  <a:pt x="320980" y="437927"/>
                </a:lnTo>
                <a:lnTo>
                  <a:pt x="320980" y="543926"/>
                </a:lnTo>
                <a:lnTo>
                  <a:pt x="481221" y="543926"/>
                </a:lnTo>
                <a:lnTo>
                  <a:pt x="481221" y="437927"/>
                </a:lnTo>
                <a:lnTo>
                  <a:pt x="437429" y="437927"/>
                </a:lnTo>
                <a:lnTo>
                  <a:pt x="437429" y="271714"/>
                </a:lnTo>
                <a:lnTo>
                  <a:pt x="802202" y="271714"/>
                </a:lnTo>
                <a:lnTo>
                  <a:pt x="802202" y="437927"/>
                </a:lnTo>
                <a:lnTo>
                  <a:pt x="748954" y="437927"/>
                </a:lnTo>
                <a:lnTo>
                  <a:pt x="748954" y="797724"/>
                </a:lnTo>
                <a:lnTo>
                  <a:pt x="802202" y="797724"/>
                </a:lnTo>
                <a:lnTo>
                  <a:pt x="802202" y="963937"/>
                </a:lnTo>
                <a:lnTo>
                  <a:pt x="437429" y="963937"/>
                </a:lnTo>
                <a:lnTo>
                  <a:pt x="437429" y="797724"/>
                </a:lnTo>
                <a:lnTo>
                  <a:pt x="481221" y="797724"/>
                </a:lnTo>
                <a:lnTo>
                  <a:pt x="481221" y="684759"/>
                </a:lnTo>
                <a:lnTo>
                  <a:pt x="320980" y="684759"/>
                </a:lnTo>
                <a:lnTo>
                  <a:pt x="320980" y="797724"/>
                </a:lnTo>
                <a:lnTo>
                  <a:pt x="364773" y="797724"/>
                </a:lnTo>
                <a:lnTo>
                  <a:pt x="364773" y="963937"/>
                </a:lnTo>
                <a:lnTo>
                  <a:pt x="0" y="963937"/>
                </a:lnTo>
                <a:lnTo>
                  <a:pt x="0" y="797724"/>
                </a:lnTo>
                <a:lnTo>
                  <a:pt x="52750" y="797724"/>
                </a:lnTo>
                <a:lnTo>
                  <a:pt x="52750" y="437927"/>
                </a:lnTo>
                <a:lnTo>
                  <a:pt x="0" y="437927"/>
                </a:lnTo>
                <a:close/>
                <a:moveTo>
                  <a:pt x="8729503" y="257780"/>
                </a:moveTo>
                <a:cubicBezTo>
                  <a:pt x="8854577" y="257780"/>
                  <a:pt x="8953443" y="297094"/>
                  <a:pt x="9026099" y="375722"/>
                </a:cubicBezTo>
                <a:cubicBezTo>
                  <a:pt x="9088802" y="443733"/>
                  <a:pt x="9120154" y="524020"/>
                  <a:pt x="9120154" y="616582"/>
                </a:cubicBezTo>
                <a:cubicBezTo>
                  <a:pt x="9120154" y="708812"/>
                  <a:pt x="9088802" y="788932"/>
                  <a:pt x="9026099" y="856944"/>
                </a:cubicBezTo>
                <a:cubicBezTo>
                  <a:pt x="8953443" y="935903"/>
                  <a:pt x="8854577" y="975383"/>
                  <a:pt x="8729503" y="975383"/>
                </a:cubicBezTo>
                <a:cubicBezTo>
                  <a:pt x="8604760" y="975383"/>
                  <a:pt x="8505895" y="935903"/>
                  <a:pt x="8432907" y="856944"/>
                </a:cubicBezTo>
                <a:cubicBezTo>
                  <a:pt x="8370536" y="788932"/>
                  <a:pt x="8339350" y="708812"/>
                  <a:pt x="8339350" y="616582"/>
                </a:cubicBezTo>
                <a:cubicBezTo>
                  <a:pt x="8339350" y="524020"/>
                  <a:pt x="8370536" y="443733"/>
                  <a:pt x="8432907" y="375722"/>
                </a:cubicBezTo>
                <a:cubicBezTo>
                  <a:pt x="8505895" y="297094"/>
                  <a:pt x="8604760" y="257780"/>
                  <a:pt x="8729503" y="257780"/>
                </a:cubicBezTo>
                <a:close/>
                <a:moveTo>
                  <a:pt x="6657243" y="257780"/>
                </a:moveTo>
                <a:cubicBezTo>
                  <a:pt x="6742175" y="257780"/>
                  <a:pt x="6809191" y="278515"/>
                  <a:pt x="6858291" y="319986"/>
                </a:cubicBezTo>
                <a:lnTo>
                  <a:pt x="6858291" y="271714"/>
                </a:lnTo>
                <a:lnTo>
                  <a:pt x="7024505" y="271714"/>
                </a:lnTo>
                <a:lnTo>
                  <a:pt x="7024505" y="513569"/>
                </a:lnTo>
                <a:lnTo>
                  <a:pt x="6858291" y="513569"/>
                </a:lnTo>
                <a:cubicBezTo>
                  <a:pt x="6825447" y="453852"/>
                  <a:pt x="6778835" y="423993"/>
                  <a:pt x="6718454" y="423993"/>
                </a:cubicBezTo>
                <a:cubicBezTo>
                  <a:pt x="6670348" y="423993"/>
                  <a:pt x="6636675" y="441245"/>
                  <a:pt x="6617432" y="475748"/>
                </a:cubicBezTo>
                <a:cubicBezTo>
                  <a:pt x="6600512" y="505607"/>
                  <a:pt x="6592052" y="555869"/>
                  <a:pt x="6592052" y="626534"/>
                </a:cubicBezTo>
                <a:cubicBezTo>
                  <a:pt x="6592052" y="691892"/>
                  <a:pt x="6601922" y="739334"/>
                  <a:pt x="6621662" y="768861"/>
                </a:cubicBezTo>
                <a:cubicBezTo>
                  <a:pt x="6641402" y="798388"/>
                  <a:pt x="6673334" y="813151"/>
                  <a:pt x="6717459" y="813151"/>
                </a:cubicBezTo>
                <a:cubicBezTo>
                  <a:pt x="6779829" y="813151"/>
                  <a:pt x="6811015" y="783956"/>
                  <a:pt x="6811015" y="725566"/>
                </a:cubicBezTo>
                <a:lnTo>
                  <a:pt x="6739853" y="725566"/>
                </a:lnTo>
                <a:lnTo>
                  <a:pt x="6739853" y="594188"/>
                </a:lnTo>
                <a:lnTo>
                  <a:pt x="7049885" y="594188"/>
                </a:lnTo>
                <a:lnTo>
                  <a:pt x="7049885" y="645943"/>
                </a:lnTo>
                <a:cubicBezTo>
                  <a:pt x="7049885" y="750448"/>
                  <a:pt x="7016211" y="832393"/>
                  <a:pt x="6948863" y="891779"/>
                </a:cubicBezTo>
                <a:cubicBezTo>
                  <a:pt x="6886492" y="947515"/>
                  <a:pt x="6803883" y="975383"/>
                  <a:pt x="6701036" y="975383"/>
                </a:cubicBezTo>
                <a:cubicBezTo>
                  <a:pt x="6548094" y="975383"/>
                  <a:pt x="6436455" y="930761"/>
                  <a:pt x="6366122" y="841517"/>
                </a:cubicBezTo>
                <a:cubicBezTo>
                  <a:pt x="6316357" y="779145"/>
                  <a:pt x="6291475" y="704499"/>
                  <a:pt x="6291475" y="617577"/>
                </a:cubicBezTo>
                <a:cubicBezTo>
                  <a:pt x="6291475" y="512740"/>
                  <a:pt x="6325979" y="426564"/>
                  <a:pt x="6394985" y="359051"/>
                </a:cubicBezTo>
                <a:cubicBezTo>
                  <a:pt x="6463992" y="291537"/>
                  <a:pt x="6551411" y="257780"/>
                  <a:pt x="6657243" y="257780"/>
                </a:cubicBezTo>
                <a:close/>
                <a:moveTo>
                  <a:pt x="4929028" y="257780"/>
                </a:moveTo>
                <a:cubicBezTo>
                  <a:pt x="5054103" y="257780"/>
                  <a:pt x="5152968" y="297094"/>
                  <a:pt x="5225624" y="375722"/>
                </a:cubicBezTo>
                <a:cubicBezTo>
                  <a:pt x="5288327" y="443733"/>
                  <a:pt x="5319679" y="524020"/>
                  <a:pt x="5319679" y="616582"/>
                </a:cubicBezTo>
                <a:cubicBezTo>
                  <a:pt x="5319679" y="708812"/>
                  <a:pt x="5288327" y="788932"/>
                  <a:pt x="5225624" y="856944"/>
                </a:cubicBezTo>
                <a:cubicBezTo>
                  <a:pt x="5152968" y="935903"/>
                  <a:pt x="5054103" y="975383"/>
                  <a:pt x="4929028" y="975383"/>
                </a:cubicBezTo>
                <a:cubicBezTo>
                  <a:pt x="4804286" y="975383"/>
                  <a:pt x="4705420" y="935903"/>
                  <a:pt x="4632433" y="856944"/>
                </a:cubicBezTo>
                <a:cubicBezTo>
                  <a:pt x="4570062" y="788932"/>
                  <a:pt x="4538876" y="708812"/>
                  <a:pt x="4538876" y="616582"/>
                </a:cubicBezTo>
                <a:cubicBezTo>
                  <a:pt x="4538876" y="524020"/>
                  <a:pt x="4570062" y="443733"/>
                  <a:pt x="4632433" y="375722"/>
                </a:cubicBezTo>
                <a:cubicBezTo>
                  <a:pt x="4705420" y="297094"/>
                  <a:pt x="4804286" y="257780"/>
                  <a:pt x="4929028" y="257780"/>
                </a:cubicBezTo>
                <a:close/>
                <a:moveTo>
                  <a:pt x="1290479" y="257780"/>
                </a:moveTo>
                <a:cubicBezTo>
                  <a:pt x="1415554" y="257780"/>
                  <a:pt x="1514419" y="297094"/>
                  <a:pt x="1587075" y="375722"/>
                </a:cubicBezTo>
                <a:cubicBezTo>
                  <a:pt x="1649778" y="443733"/>
                  <a:pt x="1681129" y="524020"/>
                  <a:pt x="1681129" y="616582"/>
                </a:cubicBezTo>
                <a:cubicBezTo>
                  <a:pt x="1681129" y="708812"/>
                  <a:pt x="1649778" y="788932"/>
                  <a:pt x="1587075" y="856944"/>
                </a:cubicBezTo>
                <a:cubicBezTo>
                  <a:pt x="1514419" y="935903"/>
                  <a:pt x="1415554" y="975383"/>
                  <a:pt x="1290479" y="975383"/>
                </a:cubicBezTo>
                <a:cubicBezTo>
                  <a:pt x="1165736" y="975383"/>
                  <a:pt x="1066871" y="935903"/>
                  <a:pt x="993883" y="856944"/>
                </a:cubicBezTo>
                <a:cubicBezTo>
                  <a:pt x="931512" y="788932"/>
                  <a:pt x="900326" y="708812"/>
                  <a:pt x="900326" y="616582"/>
                </a:cubicBezTo>
                <a:cubicBezTo>
                  <a:pt x="900326" y="524020"/>
                  <a:pt x="931512" y="443733"/>
                  <a:pt x="993883" y="375722"/>
                </a:cubicBezTo>
                <a:cubicBezTo>
                  <a:pt x="1066871" y="297094"/>
                  <a:pt x="1165736" y="257780"/>
                  <a:pt x="1290479" y="257780"/>
                </a:cubicBezTo>
                <a:close/>
                <a:moveTo>
                  <a:pt x="11501827" y="96543"/>
                </a:moveTo>
                <a:lnTo>
                  <a:pt x="11668041" y="96543"/>
                </a:lnTo>
                <a:lnTo>
                  <a:pt x="11739204" y="221950"/>
                </a:lnTo>
                <a:lnTo>
                  <a:pt x="11640173" y="221950"/>
                </a:lnTo>
                <a:lnTo>
                  <a:pt x="11584436" y="174176"/>
                </a:lnTo>
                <a:lnTo>
                  <a:pt x="11527207" y="221950"/>
                </a:lnTo>
                <a:lnTo>
                  <a:pt x="11428176" y="221950"/>
                </a:lnTo>
                <a:close/>
                <a:moveTo>
                  <a:pt x="8646894" y="93558"/>
                </a:moveTo>
                <a:lnTo>
                  <a:pt x="8813107" y="93558"/>
                </a:lnTo>
                <a:lnTo>
                  <a:pt x="8884768" y="218964"/>
                </a:lnTo>
                <a:lnTo>
                  <a:pt x="8785737" y="218964"/>
                </a:lnTo>
                <a:lnTo>
                  <a:pt x="8729503" y="171190"/>
                </a:lnTo>
                <a:lnTo>
                  <a:pt x="8672772" y="218964"/>
                </a:lnTo>
                <a:lnTo>
                  <a:pt x="8573741" y="218964"/>
                </a:lnTo>
                <a:close/>
                <a:moveTo>
                  <a:pt x="4846419" y="93558"/>
                </a:moveTo>
                <a:lnTo>
                  <a:pt x="5012633" y="93558"/>
                </a:lnTo>
                <a:lnTo>
                  <a:pt x="5084293" y="218964"/>
                </a:lnTo>
                <a:lnTo>
                  <a:pt x="4985262" y="218964"/>
                </a:lnTo>
                <a:lnTo>
                  <a:pt x="4929028" y="171190"/>
                </a:lnTo>
                <a:lnTo>
                  <a:pt x="4872297" y="218964"/>
                </a:lnTo>
                <a:lnTo>
                  <a:pt x="4773266" y="218964"/>
                </a:lnTo>
                <a:close/>
                <a:moveTo>
                  <a:pt x="11811362" y="2986"/>
                </a:moveTo>
                <a:lnTo>
                  <a:pt x="11972599" y="2986"/>
                </a:lnTo>
                <a:lnTo>
                  <a:pt x="11828780" y="127397"/>
                </a:lnTo>
                <a:lnTo>
                  <a:pt x="11746171" y="127397"/>
                </a:lnTo>
                <a:close/>
                <a:moveTo>
                  <a:pt x="8956926" y="0"/>
                </a:moveTo>
                <a:lnTo>
                  <a:pt x="9118163" y="0"/>
                </a:lnTo>
                <a:lnTo>
                  <a:pt x="8974344" y="123914"/>
                </a:lnTo>
                <a:lnTo>
                  <a:pt x="8891735" y="123914"/>
                </a:lnTo>
                <a:close/>
              </a:path>
            </a:pathLst>
          </a:custGeom>
          <a:solidFill>
            <a:srgbClr val="35A29E"/>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defRPr/>
            </a:pPr>
            <a:endParaRPr lang="en-US" sz="4000">
              <a:solidFill>
                <a:srgbClr val="35A29E"/>
              </a:solidFill>
              <a:latin typeface="UTM Rockwell" panose="02040603050506020204" pitchFamily="18" charset="0"/>
            </a:endParaRPr>
          </a:p>
        </p:txBody>
      </p:sp>
      <p:sp>
        <p:nvSpPr>
          <p:cNvPr id="10" name="Freeform 10"/>
          <p:cNvSpPr/>
          <p:nvPr/>
        </p:nvSpPr>
        <p:spPr>
          <a:xfrm>
            <a:off x="1723475" y="1460166"/>
            <a:ext cx="5697050" cy="3168984"/>
          </a:xfrm>
          <a:custGeom>
            <a:avLst/>
            <a:gdLst/>
            <a:ahLst/>
            <a:cxnLst/>
            <a:rect l="l" t="t" r="r" b="b"/>
            <a:pathLst>
              <a:path w="11394099" h="6337968">
                <a:moveTo>
                  <a:pt x="0" y="0"/>
                </a:moveTo>
                <a:lnTo>
                  <a:pt x="11394100" y="0"/>
                </a:lnTo>
                <a:lnTo>
                  <a:pt x="11394100" y="6337968"/>
                </a:lnTo>
                <a:lnTo>
                  <a:pt x="0" y="63379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12" name="Freeform 12"/>
          <p:cNvSpPr/>
          <p:nvPr/>
        </p:nvSpPr>
        <p:spPr>
          <a:xfrm>
            <a:off x="-382570" y="259197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a:off x="8136970" y="35723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8" name="Hộp Văn bản 17">
            <a:extLst>
              <a:ext uri="{FF2B5EF4-FFF2-40B4-BE49-F238E27FC236}">
                <a16:creationId xmlns:a16="http://schemas.microsoft.com/office/drawing/2014/main" id="{B7308F82-EE0B-56A9-31D7-49CEE3AB7279}"/>
              </a:ext>
            </a:extLst>
          </p:cNvPr>
          <p:cNvSpPr txBox="1"/>
          <p:nvPr/>
        </p:nvSpPr>
        <p:spPr>
          <a:xfrm>
            <a:off x="1898208" y="2049570"/>
            <a:ext cx="5424634" cy="1477328"/>
          </a:xfrm>
          <a:prstGeom prst="rect">
            <a:avLst/>
          </a:prstGeom>
          <a:noFill/>
        </p:spPr>
        <p:txBody>
          <a:bodyPr wrap="square">
            <a:spAutoFit/>
          </a:bodyPr>
          <a:lstStyle/>
          <a:p>
            <a:pPr marR="16510" algn="ctr" defTabSz="457200"/>
            <a:r>
              <a:rPr lang="vi-VN" sz="3000">
                <a:solidFill>
                  <a:prstClr val="black"/>
                </a:solidFill>
                <a:latin typeface="Arial" panose="020B0604020202020204" pitchFamily="34" charset="0"/>
                <a:ea typeface="Calibri" panose="020F0502020204030204" pitchFamily="34" charset="0"/>
                <a:cs typeface="Arial" panose="020B0604020202020204" pitchFamily="34" charset="0"/>
              </a:rPr>
              <a:t>Thu thập sản phẩm tư liệu về bản thân (hình ảnh, sổ sức khỏe, giấy khen, video clip,...)</a:t>
            </a:r>
            <a:endParaRPr lang="en-US" sz="3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18A076E4-DD29-AA0B-E183-95922C7280F7}"/>
              </a:ext>
            </a:extLst>
          </p:cNvPr>
          <p:cNvGrpSpPr/>
          <p:nvPr/>
        </p:nvGrpSpPr>
        <p:grpSpPr>
          <a:xfrm>
            <a:off x="228600" y="1186677"/>
            <a:ext cx="7527484" cy="1216114"/>
            <a:chOff x="164103" y="3073377"/>
            <a:chExt cx="10036645" cy="1621485"/>
          </a:xfrm>
        </p:grpSpPr>
        <p:sp>
          <p:nvSpPr>
            <p:cNvPr id="3" name="TextBox 28">
              <a:extLst>
                <a:ext uri="{FF2B5EF4-FFF2-40B4-BE49-F238E27FC236}">
                  <a16:creationId xmlns:a16="http://schemas.microsoft.com/office/drawing/2014/main" id="{D49E207E-D76F-7757-84D4-16582C4555A4}"/>
                </a:ext>
              </a:extLst>
            </p:cNvPr>
            <p:cNvSpPr txBox="1"/>
            <p:nvPr/>
          </p:nvSpPr>
          <p:spPr>
            <a:xfrm>
              <a:off x="1139438" y="3094424"/>
              <a:ext cx="8085976" cy="1600438"/>
            </a:xfrm>
            <a:prstGeom prst="rect">
              <a:avLst/>
            </a:prstGeom>
            <a:noFill/>
          </p:spPr>
          <p:txBody>
            <a:bodyPr wrap="non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685800">
                <a:defRPr/>
              </a:pPr>
              <a:r>
                <a:rPr lang="vi-VN" sz="7200" dirty="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SINH HOẠT LỚP</a:t>
              </a:r>
              <a:endParaRPr lang="en-US" sz="7200" dirty="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endParaRPr>
            </a:p>
          </p:txBody>
        </p:sp>
        <p:sp>
          <p:nvSpPr>
            <p:cNvPr id="4" name="TextBox 29">
              <a:extLst>
                <a:ext uri="{FF2B5EF4-FFF2-40B4-BE49-F238E27FC236}">
                  <a16:creationId xmlns:a16="http://schemas.microsoft.com/office/drawing/2014/main" id="{0D26D789-1B1A-B2A7-3A41-8E7020D56793}"/>
                </a:ext>
              </a:extLst>
            </p:cNvPr>
            <p:cNvSpPr txBox="1"/>
            <p:nvPr/>
          </p:nvSpPr>
          <p:spPr>
            <a:xfrm>
              <a:off x="164103" y="3073377"/>
              <a:ext cx="10036645" cy="160043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685800">
                <a:defRPr/>
              </a:pPr>
              <a:r>
                <a:rPr lang="vi-VN" sz="72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SINH HOẠT </a:t>
              </a:r>
              <a:r>
                <a:rPr lang="en-US" sz="72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L</a:t>
              </a:r>
              <a:r>
                <a:rPr lang="vi-VN" sz="72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ỚP</a:t>
              </a:r>
              <a:endParaRPr lang="en-US" sz="72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endParaRPr>
            </a:p>
          </p:txBody>
        </p:sp>
      </p:grpSp>
    </p:spTree>
    <p:extLst>
      <p:ext uri="{BB962C8B-B14F-4D97-AF65-F5344CB8AC3E}">
        <p14:creationId xmlns:p14="http://schemas.microsoft.com/office/powerpoint/2010/main" val="1008890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2" name="Picture 2">
            <a:hlinkClick r:id="" action="ppaction://media"/>
            <a:extLst>
              <a:ext uri="{FF2B5EF4-FFF2-40B4-BE49-F238E27FC236}">
                <a16:creationId xmlns:a16="http://schemas.microsoft.com/office/drawing/2014/main" id="{70510D40-A46D-C443-ABE5-03E5B0331D79}"/>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331556" y="1904392"/>
            <a:ext cx="4411338" cy="1124558"/>
          </a:xfrm>
          <a:prstGeom prst="rect">
            <a:avLst/>
          </a:prstGeom>
        </p:spPr>
      </p:pic>
      <p:sp>
        <p:nvSpPr>
          <p:cNvPr id="20" name="Hộp Văn bản 19">
            <a:extLst>
              <a:ext uri="{FF2B5EF4-FFF2-40B4-BE49-F238E27FC236}">
                <a16:creationId xmlns:a16="http://schemas.microsoft.com/office/drawing/2014/main" id="{7CD78BFA-D800-0792-EC02-0760F606FB18}"/>
              </a:ext>
            </a:extLst>
          </p:cNvPr>
          <p:cNvSpPr txBox="1"/>
          <p:nvPr/>
        </p:nvSpPr>
        <p:spPr>
          <a:xfrm>
            <a:off x="2171700" y="1809750"/>
            <a:ext cx="4800600" cy="1371600"/>
          </a:xfrm>
          <a:custGeom>
            <a:avLst/>
            <a:gdLst/>
            <a:ahLst/>
            <a:cxnLst/>
            <a:rect l="l" t="t" r="r" b="b"/>
            <a:pathLst>
              <a:path w="9601200" h="2743200">
                <a:moveTo>
                  <a:pt x="6200659" y="2069646"/>
                </a:moveTo>
                <a:cubicBezTo>
                  <a:pt x="6173786" y="2069646"/>
                  <a:pt x="6150710" y="2079285"/>
                  <a:pt x="6131431" y="2098564"/>
                </a:cubicBezTo>
                <a:cubicBezTo>
                  <a:pt x="6112153" y="2117842"/>
                  <a:pt x="6102514" y="2141502"/>
                  <a:pt x="6102514" y="2169544"/>
                </a:cubicBezTo>
                <a:lnTo>
                  <a:pt x="6102514" y="2216864"/>
                </a:lnTo>
                <a:cubicBezTo>
                  <a:pt x="6102514" y="2244906"/>
                  <a:pt x="6112153" y="2268566"/>
                  <a:pt x="6131431" y="2287844"/>
                </a:cubicBezTo>
                <a:cubicBezTo>
                  <a:pt x="6150710" y="2307123"/>
                  <a:pt x="6173786" y="2316762"/>
                  <a:pt x="6200659" y="2316762"/>
                </a:cubicBezTo>
                <a:lnTo>
                  <a:pt x="6295300" y="2316762"/>
                </a:lnTo>
                <a:cubicBezTo>
                  <a:pt x="6322172" y="2316762"/>
                  <a:pt x="6345248" y="2307123"/>
                  <a:pt x="6364528" y="2287844"/>
                </a:cubicBezTo>
                <a:cubicBezTo>
                  <a:pt x="6383806" y="2268566"/>
                  <a:pt x="6393445" y="2244906"/>
                  <a:pt x="6393445" y="2216864"/>
                </a:cubicBezTo>
                <a:lnTo>
                  <a:pt x="6393445" y="2169544"/>
                </a:lnTo>
                <a:cubicBezTo>
                  <a:pt x="6393445" y="2141502"/>
                  <a:pt x="6383806" y="2117842"/>
                  <a:pt x="6364528" y="2098564"/>
                </a:cubicBezTo>
                <a:cubicBezTo>
                  <a:pt x="6345248" y="2079285"/>
                  <a:pt x="6322172" y="2069646"/>
                  <a:pt x="6295300" y="2069646"/>
                </a:cubicBezTo>
                <a:close/>
                <a:moveTo>
                  <a:pt x="6246226" y="1128499"/>
                </a:moveTo>
                <a:cubicBezTo>
                  <a:pt x="6292962" y="1128499"/>
                  <a:pt x="6327430" y="1147486"/>
                  <a:pt x="6349630" y="1185459"/>
                </a:cubicBezTo>
                <a:cubicBezTo>
                  <a:pt x="6371830" y="1223432"/>
                  <a:pt x="6382930" y="1290323"/>
                  <a:pt x="6382930" y="1386132"/>
                </a:cubicBezTo>
                <a:cubicBezTo>
                  <a:pt x="6382930" y="1434036"/>
                  <a:pt x="6380301" y="1474638"/>
                  <a:pt x="6375043" y="1507937"/>
                </a:cubicBezTo>
                <a:cubicBezTo>
                  <a:pt x="6369786" y="1541237"/>
                  <a:pt x="6361314" y="1568110"/>
                  <a:pt x="6349630" y="1588557"/>
                </a:cubicBezTo>
                <a:cubicBezTo>
                  <a:pt x="6337946" y="1609004"/>
                  <a:pt x="6323634" y="1623609"/>
                  <a:pt x="6306692" y="1632372"/>
                </a:cubicBezTo>
                <a:cubicBezTo>
                  <a:pt x="6289750" y="1641135"/>
                  <a:pt x="6269594" y="1645516"/>
                  <a:pt x="6246226" y="1645516"/>
                </a:cubicBezTo>
                <a:cubicBezTo>
                  <a:pt x="6222858" y="1645516"/>
                  <a:pt x="6202704" y="1641135"/>
                  <a:pt x="6185762" y="1632372"/>
                </a:cubicBezTo>
                <a:cubicBezTo>
                  <a:pt x="6168820" y="1623609"/>
                  <a:pt x="6154508" y="1609004"/>
                  <a:pt x="6142824" y="1588557"/>
                </a:cubicBezTo>
                <a:cubicBezTo>
                  <a:pt x="6131140" y="1568110"/>
                  <a:pt x="6122668" y="1541237"/>
                  <a:pt x="6117410" y="1507937"/>
                </a:cubicBezTo>
                <a:cubicBezTo>
                  <a:pt x="6112153" y="1474638"/>
                  <a:pt x="6109524" y="1434036"/>
                  <a:pt x="6109524" y="1386132"/>
                </a:cubicBezTo>
                <a:cubicBezTo>
                  <a:pt x="6109524" y="1290323"/>
                  <a:pt x="6120624" y="1223432"/>
                  <a:pt x="6142824" y="1185459"/>
                </a:cubicBezTo>
                <a:cubicBezTo>
                  <a:pt x="6165023" y="1147486"/>
                  <a:pt x="6199490" y="1128499"/>
                  <a:pt x="6246226" y="1128499"/>
                </a:cubicBezTo>
                <a:close/>
                <a:moveTo>
                  <a:pt x="3141077" y="1128499"/>
                </a:moveTo>
                <a:cubicBezTo>
                  <a:pt x="3187813" y="1128499"/>
                  <a:pt x="3222280" y="1147486"/>
                  <a:pt x="3244480" y="1185459"/>
                </a:cubicBezTo>
                <a:cubicBezTo>
                  <a:pt x="3266680" y="1223432"/>
                  <a:pt x="3277780" y="1290323"/>
                  <a:pt x="3277780" y="1386132"/>
                </a:cubicBezTo>
                <a:cubicBezTo>
                  <a:pt x="3277780" y="1434036"/>
                  <a:pt x="3275151" y="1474638"/>
                  <a:pt x="3269893" y="1507937"/>
                </a:cubicBezTo>
                <a:cubicBezTo>
                  <a:pt x="3264635" y="1541237"/>
                  <a:pt x="3256164" y="1568110"/>
                  <a:pt x="3244480" y="1588557"/>
                </a:cubicBezTo>
                <a:cubicBezTo>
                  <a:pt x="3232796" y="1609004"/>
                  <a:pt x="3218484" y="1623609"/>
                  <a:pt x="3201542" y="1632372"/>
                </a:cubicBezTo>
                <a:cubicBezTo>
                  <a:pt x="3184600" y="1641135"/>
                  <a:pt x="3164445" y="1645516"/>
                  <a:pt x="3141077" y="1645516"/>
                </a:cubicBezTo>
                <a:cubicBezTo>
                  <a:pt x="3117709" y="1645516"/>
                  <a:pt x="3097554" y="1641135"/>
                  <a:pt x="3080612" y="1632372"/>
                </a:cubicBezTo>
                <a:cubicBezTo>
                  <a:pt x="3063670" y="1623609"/>
                  <a:pt x="3049358" y="1609004"/>
                  <a:pt x="3037674" y="1588557"/>
                </a:cubicBezTo>
                <a:cubicBezTo>
                  <a:pt x="3025990" y="1568110"/>
                  <a:pt x="3017519" y="1541237"/>
                  <a:pt x="3012261" y="1507937"/>
                </a:cubicBezTo>
                <a:cubicBezTo>
                  <a:pt x="3007003" y="1474638"/>
                  <a:pt x="3004374" y="1434036"/>
                  <a:pt x="3004374" y="1386132"/>
                </a:cubicBezTo>
                <a:cubicBezTo>
                  <a:pt x="3004374" y="1290323"/>
                  <a:pt x="3015474" y="1223432"/>
                  <a:pt x="3037674" y="1185459"/>
                </a:cubicBezTo>
                <a:cubicBezTo>
                  <a:pt x="3059873" y="1147486"/>
                  <a:pt x="3094341" y="1128499"/>
                  <a:pt x="3141077" y="1128499"/>
                </a:cubicBezTo>
                <a:close/>
                <a:moveTo>
                  <a:pt x="5095835" y="1074169"/>
                </a:moveTo>
                <a:cubicBezTo>
                  <a:pt x="5120372" y="1075337"/>
                  <a:pt x="5142863" y="1084977"/>
                  <a:pt x="5163310" y="1103087"/>
                </a:cubicBezTo>
                <a:cubicBezTo>
                  <a:pt x="5183758" y="1121197"/>
                  <a:pt x="5201284" y="1144857"/>
                  <a:pt x="5215888" y="1174067"/>
                </a:cubicBezTo>
                <a:cubicBezTo>
                  <a:pt x="5230493" y="1203277"/>
                  <a:pt x="5241594" y="1236284"/>
                  <a:pt x="5249188" y="1273089"/>
                </a:cubicBezTo>
                <a:cubicBezTo>
                  <a:pt x="5256782" y="1309894"/>
                  <a:pt x="5260580" y="1348159"/>
                  <a:pt x="5260580" y="1387884"/>
                </a:cubicBezTo>
                <a:cubicBezTo>
                  <a:pt x="5260580" y="1424105"/>
                  <a:pt x="5255906" y="1460033"/>
                  <a:pt x="5246559" y="1495669"/>
                </a:cubicBezTo>
                <a:cubicBezTo>
                  <a:pt x="5237212" y="1531305"/>
                  <a:pt x="5224068" y="1563144"/>
                  <a:pt x="5207126" y="1591186"/>
                </a:cubicBezTo>
                <a:cubicBezTo>
                  <a:pt x="5190184" y="1619227"/>
                  <a:pt x="5170029" y="1642011"/>
                  <a:pt x="5146660" y="1659537"/>
                </a:cubicBezTo>
                <a:cubicBezTo>
                  <a:pt x="5123293" y="1677063"/>
                  <a:pt x="5097588" y="1685826"/>
                  <a:pt x="5069546" y="1685826"/>
                </a:cubicBezTo>
                <a:cubicBezTo>
                  <a:pt x="5067210" y="1622733"/>
                  <a:pt x="5067210" y="1559639"/>
                  <a:pt x="5069546" y="1496545"/>
                </a:cubicBezTo>
                <a:lnTo>
                  <a:pt x="5137898" y="1496545"/>
                </a:lnTo>
                <a:cubicBezTo>
                  <a:pt x="5151918" y="1496545"/>
                  <a:pt x="5163310" y="1492456"/>
                  <a:pt x="5172074" y="1484277"/>
                </a:cubicBezTo>
                <a:cubicBezTo>
                  <a:pt x="5180836" y="1476098"/>
                  <a:pt x="5185218" y="1464999"/>
                  <a:pt x="5185218" y="1450978"/>
                </a:cubicBezTo>
                <a:lnTo>
                  <a:pt x="5185218" y="1345822"/>
                </a:lnTo>
                <a:cubicBezTo>
                  <a:pt x="5185218" y="1332969"/>
                  <a:pt x="5180836" y="1322454"/>
                  <a:pt x="5172074" y="1314275"/>
                </a:cubicBezTo>
                <a:cubicBezTo>
                  <a:pt x="5163310" y="1306096"/>
                  <a:pt x="5151918" y="1302007"/>
                  <a:pt x="5137898" y="1302007"/>
                </a:cubicBezTo>
                <a:lnTo>
                  <a:pt x="5078309" y="1302007"/>
                </a:lnTo>
                <a:cubicBezTo>
                  <a:pt x="5080646" y="1263450"/>
                  <a:pt x="5083275" y="1225185"/>
                  <a:pt x="5086196" y="1187211"/>
                </a:cubicBezTo>
                <a:cubicBezTo>
                  <a:pt x="5089117" y="1149239"/>
                  <a:pt x="5092330" y="1111558"/>
                  <a:pt x="5095835" y="1074169"/>
                </a:cubicBezTo>
                <a:close/>
                <a:moveTo>
                  <a:pt x="8615360" y="774474"/>
                </a:moveTo>
                <a:cubicBezTo>
                  <a:pt x="8528900" y="774474"/>
                  <a:pt x="8447988" y="789079"/>
                  <a:pt x="8372626" y="818289"/>
                </a:cubicBezTo>
                <a:cubicBezTo>
                  <a:pt x="8297264" y="847499"/>
                  <a:pt x="8231542" y="889854"/>
                  <a:pt x="8175458" y="945353"/>
                </a:cubicBezTo>
                <a:cubicBezTo>
                  <a:pt x="8119375" y="1000852"/>
                  <a:pt x="8075268" y="1068327"/>
                  <a:pt x="8043136" y="1147778"/>
                </a:cubicBezTo>
                <a:cubicBezTo>
                  <a:pt x="8011006" y="1227229"/>
                  <a:pt x="7994940" y="1317196"/>
                  <a:pt x="7994940" y="1417678"/>
                </a:cubicBezTo>
                <a:cubicBezTo>
                  <a:pt x="7994940" y="1604622"/>
                  <a:pt x="8027363" y="1748628"/>
                  <a:pt x="8092210" y="1849694"/>
                </a:cubicBezTo>
                <a:cubicBezTo>
                  <a:pt x="8157056" y="1950761"/>
                  <a:pt x="8254910" y="2001294"/>
                  <a:pt x="8385770" y="2001294"/>
                </a:cubicBezTo>
                <a:cubicBezTo>
                  <a:pt x="8427832" y="2001294"/>
                  <a:pt x="8466098" y="1990486"/>
                  <a:pt x="8500565" y="1968871"/>
                </a:cubicBezTo>
                <a:cubicBezTo>
                  <a:pt x="8535034" y="1947256"/>
                  <a:pt x="8564827" y="1920383"/>
                  <a:pt x="8589948" y="1888252"/>
                </a:cubicBezTo>
                <a:cubicBezTo>
                  <a:pt x="8615069" y="1856120"/>
                  <a:pt x="8635224" y="1821069"/>
                  <a:pt x="8650413" y="1783095"/>
                </a:cubicBezTo>
                <a:cubicBezTo>
                  <a:pt x="8665603" y="1745122"/>
                  <a:pt x="8674949" y="1709194"/>
                  <a:pt x="8678454" y="1675311"/>
                </a:cubicBezTo>
                <a:lnTo>
                  <a:pt x="8713506" y="1675311"/>
                </a:lnTo>
                <a:cubicBezTo>
                  <a:pt x="8708833" y="1719710"/>
                  <a:pt x="8700070" y="1762356"/>
                  <a:pt x="8687217" y="1803250"/>
                </a:cubicBezTo>
                <a:cubicBezTo>
                  <a:pt x="8674366" y="1844144"/>
                  <a:pt x="8663266" y="1881533"/>
                  <a:pt x="8653918" y="1915417"/>
                </a:cubicBezTo>
                <a:cubicBezTo>
                  <a:pt x="8646907" y="1942290"/>
                  <a:pt x="8648952" y="1963321"/>
                  <a:pt x="8660052" y="1978510"/>
                </a:cubicBezTo>
                <a:cubicBezTo>
                  <a:pt x="8671152" y="1993700"/>
                  <a:pt x="8688386" y="2001294"/>
                  <a:pt x="8711754" y="2001294"/>
                </a:cubicBezTo>
                <a:lnTo>
                  <a:pt x="8999180" y="2001294"/>
                </a:lnTo>
                <a:cubicBezTo>
                  <a:pt x="9015538" y="2001294"/>
                  <a:pt x="9029851" y="1995160"/>
                  <a:pt x="9042119" y="1982892"/>
                </a:cubicBezTo>
                <a:cubicBezTo>
                  <a:pt x="9054387" y="1970624"/>
                  <a:pt x="9061105" y="1955727"/>
                  <a:pt x="9062274" y="1938201"/>
                </a:cubicBezTo>
                <a:cubicBezTo>
                  <a:pt x="9064611" y="1880949"/>
                  <a:pt x="9065487" y="1824574"/>
                  <a:pt x="9064903" y="1769075"/>
                </a:cubicBezTo>
                <a:cubicBezTo>
                  <a:pt x="9064319" y="1713576"/>
                  <a:pt x="9063150" y="1661874"/>
                  <a:pt x="9061397" y="1613970"/>
                </a:cubicBezTo>
                <a:cubicBezTo>
                  <a:pt x="9059645" y="1566065"/>
                  <a:pt x="9057308" y="1522834"/>
                  <a:pt x="9054387" y="1484277"/>
                </a:cubicBezTo>
                <a:cubicBezTo>
                  <a:pt x="9051466" y="1445720"/>
                  <a:pt x="9048253" y="1415342"/>
                  <a:pt x="9044748" y="1393142"/>
                </a:cubicBezTo>
                <a:cubicBezTo>
                  <a:pt x="9042412" y="1376784"/>
                  <a:pt x="9035693" y="1362179"/>
                  <a:pt x="9024593" y="1349327"/>
                </a:cubicBezTo>
                <a:cubicBezTo>
                  <a:pt x="9013494" y="1336475"/>
                  <a:pt x="8999180" y="1330048"/>
                  <a:pt x="8981654" y="1330048"/>
                </a:cubicBezTo>
                <a:lnTo>
                  <a:pt x="8717012" y="1330048"/>
                </a:lnTo>
                <a:cubicBezTo>
                  <a:pt x="8666771" y="1330048"/>
                  <a:pt x="8645155" y="1358674"/>
                  <a:pt x="8652165" y="1415926"/>
                </a:cubicBezTo>
                <a:cubicBezTo>
                  <a:pt x="8654502" y="1440462"/>
                  <a:pt x="8653918" y="1467627"/>
                  <a:pt x="8650413" y="1497422"/>
                </a:cubicBezTo>
                <a:cubicBezTo>
                  <a:pt x="8646907" y="1527216"/>
                  <a:pt x="8641358" y="1555257"/>
                  <a:pt x="8633763" y="1581547"/>
                </a:cubicBezTo>
                <a:cubicBezTo>
                  <a:pt x="8626169" y="1607836"/>
                  <a:pt x="8616237" y="1630035"/>
                  <a:pt x="8603968" y="1648145"/>
                </a:cubicBezTo>
                <a:cubicBezTo>
                  <a:pt x="8591701" y="1666255"/>
                  <a:pt x="8577972" y="1675311"/>
                  <a:pt x="8562783" y="1675311"/>
                </a:cubicBezTo>
                <a:cubicBezTo>
                  <a:pt x="8546426" y="1675311"/>
                  <a:pt x="8532404" y="1667716"/>
                  <a:pt x="8520720" y="1652527"/>
                </a:cubicBezTo>
                <a:cubicBezTo>
                  <a:pt x="8509036" y="1637338"/>
                  <a:pt x="8499689" y="1618059"/>
                  <a:pt x="8492679" y="1594691"/>
                </a:cubicBezTo>
                <a:cubicBezTo>
                  <a:pt x="8485668" y="1571323"/>
                  <a:pt x="8480410" y="1545034"/>
                  <a:pt x="8476906" y="1515824"/>
                </a:cubicBezTo>
                <a:cubicBezTo>
                  <a:pt x="8473400" y="1486614"/>
                  <a:pt x="8471648" y="1458572"/>
                  <a:pt x="8471648" y="1431699"/>
                </a:cubicBezTo>
                <a:cubicBezTo>
                  <a:pt x="8471648" y="1382626"/>
                  <a:pt x="8477198" y="1340856"/>
                  <a:pt x="8488298" y="1306388"/>
                </a:cubicBezTo>
                <a:cubicBezTo>
                  <a:pt x="8499397" y="1271921"/>
                  <a:pt x="8514586" y="1243587"/>
                  <a:pt x="8533865" y="1221387"/>
                </a:cubicBezTo>
                <a:cubicBezTo>
                  <a:pt x="8553144" y="1199188"/>
                  <a:pt x="8575636" y="1183122"/>
                  <a:pt x="8601340" y="1173191"/>
                </a:cubicBezTo>
                <a:cubicBezTo>
                  <a:pt x="8627045" y="1163259"/>
                  <a:pt x="8654502" y="1158294"/>
                  <a:pt x="8683712" y="1158294"/>
                </a:cubicBezTo>
                <a:cubicBezTo>
                  <a:pt x="8718764" y="1158294"/>
                  <a:pt x="8751772" y="1163844"/>
                  <a:pt x="8782734" y="1174943"/>
                </a:cubicBezTo>
                <a:cubicBezTo>
                  <a:pt x="8813697" y="1186043"/>
                  <a:pt x="8840862" y="1196267"/>
                  <a:pt x="8864230" y="1205614"/>
                </a:cubicBezTo>
                <a:cubicBezTo>
                  <a:pt x="8872409" y="1209119"/>
                  <a:pt x="8881756" y="1210872"/>
                  <a:pt x="8892271" y="1210872"/>
                </a:cubicBezTo>
                <a:cubicBezTo>
                  <a:pt x="8910966" y="1210872"/>
                  <a:pt x="8927908" y="1203569"/>
                  <a:pt x="8943097" y="1188964"/>
                </a:cubicBezTo>
                <a:cubicBezTo>
                  <a:pt x="8958287" y="1174359"/>
                  <a:pt x="8965881" y="1153620"/>
                  <a:pt x="8965881" y="1126747"/>
                </a:cubicBezTo>
                <a:lnTo>
                  <a:pt x="8965881" y="947982"/>
                </a:lnTo>
                <a:cubicBezTo>
                  <a:pt x="8965881" y="930456"/>
                  <a:pt x="8965004" y="915559"/>
                  <a:pt x="8963252" y="903290"/>
                </a:cubicBezTo>
                <a:cubicBezTo>
                  <a:pt x="8961499" y="891022"/>
                  <a:pt x="8958286" y="880214"/>
                  <a:pt x="8953612" y="870867"/>
                </a:cubicBezTo>
                <a:cubicBezTo>
                  <a:pt x="8948939" y="861520"/>
                  <a:pt x="8942221" y="853049"/>
                  <a:pt x="8933458" y="845455"/>
                </a:cubicBezTo>
                <a:cubicBezTo>
                  <a:pt x="8924694" y="837860"/>
                  <a:pt x="8913303" y="830557"/>
                  <a:pt x="8899282" y="823547"/>
                </a:cubicBezTo>
                <a:cubicBezTo>
                  <a:pt x="8885261" y="816537"/>
                  <a:pt x="8866859" y="810110"/>
                  <a:pt x="8844075" y="804269"/>
                </a:cubicBezTo>
                <a:cubicBezTo>
                  <a:pt x="8821291" y="798427"/>
                  <a:pt x="8796755" y="793169"/>
                  <a:pt x="8770466" y="788495"/>
                </a:cubicBezTo>
                <a:cubicBezTo>
                  <a:pt x="8744177" y="783821"/>
                  <a:pt x="8717596" y="780316"/>
                  <a:pt x="8690723" y="777979"/>
                </a:cubicBezTo>
                <a:cubicBezTo>
                  <a:pt x="8663850" y="775643"/>
                  <a:pt x="8638729" y="774474"/>
                  <a:pt x="8615360" y="774474"/>
                </a:cubicBezTo>
                <a:close/>
                <a:moveTo>
                  <a:pt x="6995654" y="774474"/>
                </a:moveTo>
                <a:cubicBezTo>
                  <a:pt x="6975791" y="774474"/>
                  <a:pt x="6957096" y="780608"/>
                  <a:pt x="6939570" y="792877"/>
                </a:cubicBezTo>
                <a:cubicBezTo>
                  <a:pt x="6922044" y="805145"/>
                  <a:pt x="6912112" y="820042"/>
                  <a:pt x="6909776" y="837568"/>
                </a:cubicBezTo>
                <a:cubicBezTo>
                  <a:pt x="6900429" y="938050"/>
                  <a:pt x="6893419" y="1040577"/>
                  <a:pt x="6888745" y="1145149"/>
                </a:cubicBezTo>
                <a:cubicBezTo>
                  <a:pt x="6884072" y="1249721"/>
                  <a:pt x="6880858" y="1350495"/>
                  <a:pt x="6879106" y="1447473"/>
                </a:cubicBezTo>
                <a:cubicBezTo>
                  <a:pt x="6877353" y="1544450"/>
                  <a:pt x="6876477" y="1635293"/>
                  <a:pt x="6876477" y="1720002"/>
                </a:cubicBezTo>
                <a:cubicBezTo>
                  <a:pt x="6876477" y="1804711"/>
                  <a:pt x="6876477" y="1877444"/>
                  <a:pt x="6876477" y="1938201"/>
                </a:cubicBezTo>
                <a:cubicBezTo>
                  <a:pt x="6876477" y="1955727"/>
                  <a:pt x="6881150" y="1970624"/>
                  <a:pt x="6890498" y="1982892"/>
                </a:cubicBezTo>
                <a:cubicBezTo>
                  <a:pt x="6899845" y="1995160"/>
                  <a:pt x="6914450" y="2001294"/>
                  <a:pt x="6934312" y="2001294"/>
                </a:cubicBezTo>
                <a:lnTo>
                  <a:pt x="7202460" y="2001294"/>
                </a:lnTo>
                <a:cubicBezTo>
                  <a:pt x="7222324" y="2001294"/>
                  <a:pt x="7239265" y="1995744"/>
                  <a:pt x="7253286" y="1984644"/>
                </a:cubicBezTo>
                <a:cubicBezTo>
                  <a:pt x="7267306" y="1973545"/>
                  <a:pt x="7273149" y="1958063"/>
                  <a:pt x="7270812" y="1938201"/>
                </a:cubicBezTo>
                <a:cubicBezTo>
                  <a:pt x="7264970" y="1880949"/>
                  <a:pt x="7261173" y="1823113"/>
                  <a:pt x="7259420" y="1764693"/>
                </a:cubicBezTo>
                <a:cubicBezTo>
                  <a:pt x="7257667" y="1706273"/>
                  <a:pt x="7257084" y="1650482"/>
                  <a:pt x="7257667" y="1597320"/>
                </a:cubicBezTo>
                <a:cubicBezTo>
                  <a:pt x="7258252" y="1544158"/>
                  <a:pt x="7259420" y="1495669"/>
                  <a:pt x="7261173" y="1451854"/>
                </a:cubicBezTo>
                <a:cubicBezTo>
                  <a:pt x="7262925" y="1408039"/>
                  <a:pt x="7265554" y="1372111"/>
                  <a:pt x="7269060" y="1344069"/>
                </a:cubicBezTo>
                <a:lnTo>
                  <a:pt x="7305864" y="1344069"/>
                </a:lnTo>
                <a:lnTo>
                  <a:pt x="7458340" y="1938201"/>
                </a:lnTo>
                <a:cubicBezTo>
                  <a:pt x="7460677" y="1958063"/>
                  <a:pt x="7469440" y="1973545"/>
                  <a:pt x="7484629" y="1984644"/>
                </a:cubicBezTo>
                <a:cubicBezTo>
                  <a:pt x="7499818" y="1995744"/>
                  <a:pt x="7517344" y="2001294"/>
                  <a:pt x="7537207" y="2001294"/>
                </a:cubicBezTo>
                <a:lnTo>
                  <a:pt x="7789581" y="2001294"/>
                </a:lnTo>
                <a:cubicBezTo>
                  <a:pt x="7809444" y="2001294"/>
                  <a:pt x="7828138" y="1995160"/>
                  <a:pt x="7845664" y="1982892"/>
                </a:cubicBezTo>
                <a:cubicBezTo>
                  <a:pt x="7863190" y="1970624"/>
                  <a:pt x="7873122" y="1955727"/>
                  <a:pt x="7875459" y="1938201"/>
                </a:cubicBezTo>
                <a:cubicBezTo>
                  <a:pt x="7885974" y="1837718"/>
                  <a:pt x="7893570" y="1735191"/>
                  <a:pt x="7898242" y="1630619"/>
                </a:cubicBezTo>
                <a:cubicBezTo>
                  <a:pt x="7902916" y="1526047"/>
                  <a:pt x="7906130" y="1425273"/>
                  <a:pt x="7907882" y="1328296"/>
                </a:cubicBezTo>
                <a:cubicBezTo>
                  <a:pt x="7909634" y="1231319"/>
                  <a:pt x="7910219" y="1140476"/>
                  <a:pt x="7909634" y="1055767"/>
                </a:cubicBezTo>
                <a:cubicBezTo>
                  <a:pt x="7909050" y="971058"/>
                  <a:pt x="7908758" y="898325"/>
                  <a:pt x="7908758" y="837568"/>
                </a:cubicBezTo>
                <a:cubicBezTo>
                  <a:pt x="7908758" y="820042"/>
                  <a:pt x="7904084" y="805145"/>
                  <a:pt x="7894738" y="792877"/>
                </a:cubicBezTo>
                <a:cubicBezTo>
                  <a:pt x="7885390" y="780608"/>
                  <a:pt x="7870786" y="774474"/>
                  <a:pt x="7850922" y="774474"/>
                </a:cubicBezTo>
                <a:lnTo>
                  <a:pt x="7582774" y="774474"/>
                </a:lnTo>
                <a:cubicBezTo>
                  <a:pt x="7562912" y="774474"/>
                  <a:pt x="7545970" y="780316"/>
                  <a:pt x="7531950" y="792000"/>
                </a:cubicBezTo>
                <a:cubicBezTo>
                  <a:pt x="7517928" y="803684"/>
                  <a:pt x="7512086" y="818873"/>
                  <a:pt x="7514423" y="837568"/>
                </a:cubicBezTo>
                <a:cubicBezTo>
                  <a:pt x="7519097" y="894820"/>
                  <a:pt x="7522602" y="952655"/>
                  <a:pt x="7524938" y="1011075"/>
                </a:cubicBezTo>
                <a:cubicBezTo>
                  <a:pt x="7527276" y="1069495"/>
                  <a:pt x="7528444" y="1125286"/>
                  <a:pt x="7528444" y="1178449"/>
                </a:cubicBezTo>
                <a:cubicBezTo>
                  <a:pt x="7528444" y="1231611"/>
                  <a:pt x="7527276" y="1280099"/>
                  <a:pt x="7524938" y="1323914"/>
                </a:cubicBezTo>
                <a:cubicBezTo>
                  <a:pt x="7522602" y="1367729"/>
                  <a:pt x="7520265" y="1403658"/>
                  <a:pt x="7517928" y="1431699"/>
                </a:cubicBezTo>
                <a:lnTo>
                  <a:pt x="7479371" y="1431699"/>
                </a:lnTo>
                <a:lnTo>
                  <a:pt x="7326895" y="837568"/>
                </a:lnTo>
                <a:cubicBezTo>
                  <a:pt x="7324558" y="817705"/>
                  <a:pt x="7315796" y="802224"/>
                  <a:pt x="7300606" y="791124"/>
                </a:cubicBezTo>
                <a:cubicBezTo>
                  <a:pt x="7285416" y="780024"/>
                  <a:pt x="7267891" y="774474"/>
                  <a:pt x="7248028" y="774474"/>
                </a:cubicBezTo>
                <a:close/>
                <a:moveTo>
                  <a:pt x="4789130" y="774474"/>
                </a:moveTo>
                <a:cubicBezTo>
                  <a:pt x="4772773" y="774474"/>
                  <a:pt x="4758752" y="780608"/>
                  <a:pt x="4747068" y="792877"/>
                </a:cubicBezTo>
                <a:cubicBezTo>
                  <a:pt x="4735384" y="805145"/>
                  <a:pt x="4728374" y="820042"/>
                  <a:pt x="4726037" y="837568"/>
                </a:cubicBezTo>
                <a:cubicBezTo>
                  <a:pt x="4716690" y="925198"/>
                  <a:pt x="4709679" y="1006986"/>
                  <a:pt x="4705006" y="1082932"/>
                </a:cubicBezTo>
                <a:cubicBezTo>
                  <a:pt x="4700332" y="1158878"/>
                  <a:pt x="4696826" y="1231903"/>
                  <a:pt x="4694490" y="1302007"/>
                </a:cubicBezTo>
                <a:lnTo>
                  <a:pt x="4661190" y="1302007"/>
                </a:lnTo>
                <a:cubicBezTo>
                  <a:pt x="4630812" y="1302007"/>
                  <a:pt x="4615623" y="1316612"/>
                  <a:pt x="4615623" y="1345822"/>
                </a:cubicBezTo>
                <a:lnTo>
                  <a:pt x="4615623" y="1450978"/>
                </a:lnTo>
                <a:cubicBezTo>
                  <a:pt x="4615623" y="1481356"/>
                  <a:pt x="4630812" y="1496545"/>
                  <a:pt x="4661190" y="1496545"/>
                </a:cubicBezTo>
                <a:lnTo>
                  <a:pt x="4689232" y="1496545"/>
                </a:lnTo>
                <a:cubicBezTo>
                  <a:pt x="4686896" y="1588849"/>
                  <a:pt x="4686311" y="1671513"/>
                  <a:pt x="4687480" y="1744538"/>
                </a:cubicBezTo>
                <a:cubicBezTo>
                  <a:pt x="4688648" y="1817563"/>
                  <a:pt x="4688648" y="1882117"/>
                  <a:pt x="4687480" y="1938201"/>
                </a:cubicBezTo>
                <a:cubicBezTo>
                  <a:pt x="4687480" y="1955727"/>
                  <a:pt x="4693614" y="1970624"/>
                  <a:pt x="4705882" y="1982892"/>
                </a:cubicBezTo>
                <a:cubicBezTo>
                  <a:pt x="4718150" y="1995160"/>
                  <a:pt x="4733047" y="2001294"/>
                  <a:pt x="4750573" y="2001294"/>
                </a:cubicBezTo>
                <a:lnTo>
                  <a:pt x="5167692" y="2001294"/>
                </a:lnTo>
                <a:cubicBezTo>
                  <a:pt x="5235459" y="2001294"/>
                  <a:pt x="5298553" y="1989610"/>
                  <a:pt x="5356972" y="1966242"/>
                </a:cubicBezTo>
                <a:cubicBezTo>
                  <a:pt x="5415392" y="1942874"/>
                  <a:pt x="5465926" y="1906946"/>
                  <a:pt x="5508573" y="1858457"/>
                </a:cubicBezTo>
                <a:cubicBezTo>
                  <a:pt x="5551219" y="1809969"/>
                  <a:pt x="5584518" y="1748920"/>
                  <a:pt x="5608470" y="1675311"/>
                </a:cubicBezTo>
                <a:cubicBezTo>
                  <a:pt x="5632424" y="1601701"/>
                  <a:pt x="5644400" y="1514656"/>
                  <a:pt x="5644400" y="1414173"/>
                </a:cubicBezTo>
                <a:cubicBezTo>
                  <a:pt x="5644400" y="1311354"/>
                  <a:pt x="5631546" y="1219927"/>
                  <a:pt x="5605842" y="1139891"/>
                </a:cubicBezTo>
                <a:cubicBezTo>
                  <a:pt x="5580137" y="1059856"/>
                  <a:pt x="5543624" y="992965"/>
                  <a:pt x="5496304" y="939219"/>
                </a:cubicBezTo>
                <a:cubicBezTo>
                  <a:pt x="5448984" y="885472"/>
                  <a:pt x="5391732" y="844578"/>
                  <a:pt x="5324550" y="816537"/>
                </a:cubicBezTo>
                <a:cubicBezTo>
                  <a:pt x="5257366" y="788495"/>
                  <a:pt x="5182882" y="774474"/>
                  <a:pt x="5101093" y="774474"/>
                </a:cubicBezTo>
                <a:close/>
                <a:moveTo>
                  <a:pt x="3867720" y="774474"/>
                </a:moveTo>
                <a:cubicBezTo>
                  <a:pt x="3816310" y="774474"/>
                  <a:pt x="3790606" y="802516"/>
                  <a:pt x="3790606" y="858599"/>
                </a:cubicBezTo>
                <a:cubicBezTo>
                  <a:pt x="3790606" y="883135"/>
                  <a:pt x="3790021" y="921401"/>
                  <a:pt x="3788853" y="973394"/>
                </a:cubicBezTo>
                <a:cubicBezTo>
                  <a:pt x="3787685" y="1025388"/>
                  <a:pt x="3786516" y="1084392"/>
                  <a:pt x="3785348" y="1150407"/>
                </a:cubicBezTo>
                <a:cubicBezTo>
                  <a:pt x="3784180" y="1216421"/>
                  <a:pt x="3782719" y="1286525"/>
                  <a:pt x="3780966" y="1360719"/>
                </a:cubicBezTo>
                <a:cubicBezTo>
                  <a:pt x="3779214" y="1434912"/>
                  <a:pt x="3777754" y="1507061"/>
                  <a:pt x="3776585" y="1577165"/>
                </a:cubicBezTo>
                <a:cubicBezTo>
                  <a:pt x="3775416" y="1647269"/>
                  <a:pt x="3774248" y="1712115"/>
                  <a:pt x="3773080" y="1771704"/>
                </a:cubicBezTo>
                <a:cubicBezTo>
                  <a:pt x="3771911" y="1831292"/>
                  <a:pt x="3771327" y="1879781"/>
                  <a:pt x="3771327" y="1917169"/>
                </a:cubicBezTo>
                <a:cubicBezTo>
                  <a:pt x="3771327" y="1942874"/>
                  <a:pt x="3777754" y="1963321"/>
                  <a:pt x="3790606" y="1978510"/>
                </a:cubicBezTo>
                <a:cubicBezTo>
                  <a:pt x="3803458" y="1993700"/>
                  <a:pt x="3822737" y="2001294"/>
                  <a:pt x="3848441" y="2001294"/>
                </a:cubicBezTo>
                <a:lnTo>
                  <a:pt x="4104321" y="2001294"/>
                </a:lnTo>
                <a:cubicBezTo>
                  <a:pt x="4130026" y="2001294"/>
                  <a:pt x="4149304" y="1993700"/>
                  <a:pt x="4162157" y="1978510"/>
                </a:cubicBezTo>
                <a:cubicBezTo>
                  <a:pt x="4175010" y="1963321"/>
                  <a:pt x="4181436" y="1942874"/>
                  <a:pt x="4181436" y="1917169"/>
                </a:cubicBezTo>
                <a:cubicBezTo>
                  <a:pt x="4181436" y="1879781"/>
                  <a:pt x="4180851" y="1831292"/>
                  <a:pt x="4179683" y="1771704"/>
                </a:cubicBezTo>
                <a:cubicBezTo>
                  <a:pt x="4178515" y="1712115"/>
                  <a:pt x="4177346" y="1647269"/>
                  <a:pt x="4176178" y="1577165"/>
                </a:cubicBezTo>
                <a:cubicBezTo>
                  <a:pt x="4175010" y="1507061"/>
                  <a:pt x="4173549" y="1434912"/>
                  <a:pt x="4171796" y="1360719"/>
                </a:cubicBezTo>
                <a:cubicBezTo>
                  <a:pt x="4170044" y="1286525"/>
                  <a:pt x="4168583" y="1216421"/>
                  <a:pt x="4167415" y="1150407"/>
                </a:cubicBezTo>
                <a:cubicBezTo>
                  <a:pt x="4166246" y="1084392"/>
                  <a:pt x="4165078" y="1025388"/>
                  <a:pt x="4163910" y="973394"/>
                </a:cubicBezTo>
                <a:cubicBezTo>
                  <a:pt x="4162741" y="921401"/>
                  <a:pt x="4162157" y="883135"/>
                  <a:pt x="4162157" y="858599"/>
                </a:cubicBezTo>
                <a:cubicBezTo>
                  <a:pt x="4162157" y="802516"/>
                  <a:pt x="4136452" y="774474"/>
                  <a:pt x="4085043" y="774474"/>
                </a:cubicBezTo>
                <a:close/>
                <a:moveTo>
                  <a:pt x="1664397" y="774474"/>
                </a:moveTo>
                <a:cubicBezTo>
                  <a:pt x="1646871" y="774474"/>
                  <a:pt x="1632558" y="780608"/>
                  <a:pt x="1621459" y="792877"/>
                </a:cubicBezTo>
                <a:cubicBezTo>
                  <a:pt x="1610359" y="805145"/>
                  <a:pt x="1603640" y="820042"/>
                  <a:pt x="1601304" y="837568"/>
                </a:cubicBezTo>
                <a:cubicBezTo>
                  <a:pt x="1583778" y="966092"/>
                  <a:pt x="1570633" y="1083224"/>
                  <a:pt x="1561870" y="1188964"/>
                </a:cubicBezTo>
                <a:cubicBezTo>
                  <a:pt x="1553107" y="1294704"/>
                  <a:pt x="1546389" y="1391974"/>
                  <a:pt x="1541715" y="1480772"/>
                </a:cubicBezTo>
                <a:cubicBezTo>
                  <a:pt x="1537042" y="1569570"/>
                  <a:pt x="1534413" y="1651358"/>
                  <a:pt x="1533829" y="1726136"/>
                </a:cubicBezTo>
                <a:cubicBezTo>
                  <a:pt x="1533244" y="1800914"/>
                  <a:pt x="1532952" y="1871602"/>
                  <a:pt x="1532952" y="1938201"/>
                </a:cubicBezTo>
                <a:cubicBezTo>
                  <a:pt x="1532952" y="1955727"/>
                  <a:pt x="1539086" y="1970624"/>
                  <a:pt x="1551355" y="1982892"/>
                </a:cubicBezTo>
                <a:cubicBezTo>
                  <a:pt x="1563623" y="1995160"/>
                  <a:pt x="1578520" y="2001294"/>
                  <a:pt x="1596046" y="2001294"/>
                </a:cubicBezTo>
                <a:lnTo>
                  <a:pt x="1864194" y="2001294"/>
                </a:lnTo>
                <a:cubicBezTo>
                  <a:pt x="1881720" y="2001294"/>
                  <a:pt x="1896909" y="1995452"/>
                  <a:pt x="1909761" y="1983768"/>
                </a:cubicBezTo>
                <a:cubicBezTo>
                  <a:pt x="1922614" y="1972084"/>
                  <a:pt x="1928456" y="1956895"/>
                  <a:pt x="1927287" y="1938201"/>
                </a:cubicBezTo>
                <a:cubicBezTo>
                  <a:pt x="1923782" y="1864591"/>
                  <a:pt x="1921445" y="1793903"/>
                  <a:pt x="1920277" y="1726136"/>
                </a:cubicBezTo>
                <a:cubicBezTo>
                  <a:pt x="1919109" y="1658369"/>
                  <a:pt x="1918524" y="1592938"/>
                  <a:pt x="1918524" y="1529845"/>
                </a:cubicBezTo>
                <a:lnTo>
                  <a:pt x="2121826" y="1529845"/>
                </a:lnTo>
                <a:cubicBezTo>
                  <a:pt x="2122994" y="1592938"/>
                  <a:pt x="2122702" y="1658369"/>
                  <a:pt x="2120950" y="1726136"/>
                </a:cubicBezTo>
                <a:cubicBezTo>
                  <a:pt x="2119197" y="1793903"/>
                  <a:pt x="2116568" y="1864591"/>
                  <a:pt x="2113063" y="1938201"/>
                </a:cubicBezTo>
                <a:cubicBezTo>
                  <a:pt x="2111895" y="1956895"/>
                  <a:pt x="2118029" y="1972084"/>
                  <a:pt x="2131465" y="1983768"/>
                </a:cubicBezTo>
                <a:cubicBezTo>
                  <a:pt x="2144902" y="1995452"/>
                  <a:pt x="2159799" y="2001294"/>
                  <a:pt x="2176157" y="2001294"/>
                </a:cubicBezTo>
                <a:lnTo>
                  <a:pt x="2444304" y="2001294"/>
                </a:lnTo>
                <a:cubicBezTo>
                  <a:pt x="2461830" y="2001294"/>
                  <a:pt x="2476727" y="1995160"/>
                  <a:pt x="2488996" y="1982892"/>
                </a:cubicBezTo>
                <a:cubicBezTo>
                  <a:pt x="2501264" y="1970624"/>
                  <a:pt x="2507398" y="1955727"/>
                  <a:pt x="2507398" y="1938201"/>
                </a:cubicBezTo>
                <a:cubicBezTo>
                  <a:pt x="2507398" y="1871602"/>
                  <a:pt x="2507106" y="1800914"/>
                  <a:pt x="2506522" y="1726136"/>
                </a:cubicBezTo>
                <a:cubicBezTo>
                  <a:pt x="2505937" y="1651358"/>
                  <a:pt x="2503308" y="1569570"/>
                  <a:pt x="2498635" y="1480772"/>
                </a:cubicBezTo>
                <a:cubicBezTo>
                  <a:pt x="2493961" y="1391974"/>
                  <a:pt x="2487243" y="1294704"/>
                  <a:pt x="2478480" y="1188964"/>
                </a:cubicBezTo>
                <a:cubicBezTo>
                  <a:pt x="2469717" y="1083224"/>
                  <a:pt x="2456572" y="966092"/>
                  <a:pt x="2439046" y="837568"/>
                </a:cubicBezTo>
                <a:cubicBezTo>
                  <a:pt x="2436710" y="820042"/>
                  <a:pt x="2429991" y="805145"/>
                  <a:pt x="2418892" y="792877"/>
                </a:cubicBezTo>
                <a:cubicBezTo>
                  <a:pt x="2407792" y="780608"/>
                  <a:pt x="2393479" y="774474"/>
                  <a:pt x="2375953" y="774474"/>
                </a:cubicBezTo>
                <a:lnTo>
                  <a:pt x="2151620" y="774474"/>
                </a:lnTo>
                <a:cubicBezTo>
                  <a:pt x="2134094" y="774474"/>
                  <a:pt x="2118613" y="780608"/>
                  <a:pt x="2105176" y="792877"/>
                </a:cubicBezTo>
                <a:cubicBezTo>
                  <a:pt x="2091740" y="805145"/>
                  <a:pt x="2086190" y="820042"/>
                  <a:pt x="2088527" y="837568"/>
                </a:cubicBezTo>
                <a:cubicBezTo>
                  <a:pt x="2093200" y="904167"/>
                  <a:pt x="2099042" y="987123"/>
                  <a:pt x="2106053" y="1086437"/>
                </a:cubicBezTo>
                <a:cubicBezTo>
                  <a:pt x="2113063" y="1185751"/>
                  <a:pt x="2117736" y="1301423"/>
                  <a:pt x="2120073" y="1433452"/>
                </a:cubicBezTo>
                <a:lnTo>
                  <a:pt x="1920277" y="1433452"/>
                </a:lnTo>
                <a:cubicBezTo>
                  <a:pt x="1922614" y="1301423"/>
                  <a:pt x="1927579" y="1185751"/>
                  <a:pt x="1935174" y="1086437"/>
                </a:cubicBezTo>
                <a:cubicBezTo>
                  <a:pt x="1942769" y="987123"/>
                  <a:pt x="1948903" y="904167"/>
                  <a:pt x="1953576" y="837568"/>
                </a:cubicBezTo>
                <a:cubicBezTo>
                  <a:pt x="1954745" y="820042"/>
                  <a:pt x="1948611" y="805145"/>
                  <a:pt x="1935174" y="792877"/>
                </a:cubicBezTo>
                <a:cubicBezTo>
                  <a:pt x="1921737" y="780608"/>
                  <a:pt x="1906840" y="774474"/>
                  <a:pt x="1890483" y="774474"/>
                </a:cubicBezTo>
                <a:close/>
                <a:moveTo>
                  <a:pt x="626706" y="774474"/>
                </a:moveTo>
                <a:cubicBezTo>
                  <a:pt x="610348" y="774474"/>
                  <a:pt x="596327" y="780608"/>
                  <a:pt x="584643" y="792877"/>
                </a:cubicBezTo>
                <a:cubicBezTo>
                  <a:pt x="572959" y="805145"/>
                  <a:pt x="565949" y="820042"/>
                  <a:pt x="563612" y="837568"/>
                </a:cubicBezTo>
                <a:cubicBezTo>
                  <a:pt x="550760" y="967260"/>
                  <a:pt x="541705" y="1087021"/>
                  <a:pt x="536447" y="1196851"/>
                </a:cubicBezTo>
                <a:cubicBezTo>
                  <a:pt x="531189" y="1306680"/>
                  <a:pt x="527976" y="1407163"/>
                  <a:pt x="526808" y="1498298"/>
                </a:cubicBezTo>
                <a:cubicBezTo>
                  <a:pt x="525639" y="1589433"/>
                  <a:pt x="525347" y="1671513"/>
                  <a:pt x="525931" y="1744538"/>
                </a:cubicBezTo>
                <a:cubicBezTo>
                  <a:pt x="526515" y="1817563"/>
                  <a:pt x="526223" y="1882117"/>
                  <a:pt x="525055" y="1938201"/>
                </a:cubicBezTo>
                <a:cubicBezTo>
                  <a:pt x="525055" y="1955727"/>
                  <a:pt x="531189" y="1970624"/>
                  <a:pt x="543457" y="1982892"/>
                </a:cubicBezTo>
                <a:cubicBezTo>
                  <a:pt x="555725" y="1995160"/>
                  <a:pt x="570623" y="2001294"/>
                  <a:pt x="588149" y="2001294"/>
                </a:cubicBezTo>
                <a:lnTo>
                  <a:pt x="856296" y="2001294"/>
                </a:lnTo>
                <a:cubicBezTo>
                  <a:pt x="873822" y="2001294"/>
                  <a:pt x="889304" y="1995452"/>
                  <a:pt x="902740" y="1983768"/>
                </a:cubicBezTo>
                <a:cubicBezTo>
                  <a:pt x="916177" y="1972084"/>
                  <a:pt x="921727" y="1956895"/>
                  <a:pt x="919390" y="1938201"/>
                </a:cubicBezTo>
                <a:cubicBezTo>
                  <a:pt x="914716" y="1879781"/>
                  <a:pt x="911503" y="1822237"/>
                  <a:pt x="909751" y="1765569"/>
                </a:cubicBezTo>
                <a:cubicBezTo>
                  <a:pt x="907998" y="1708902"/>
                  <a:pt x="907122" y="1651943"/>
                  <a:pt x="907122" y="1594691"/>
                </a:cubicBezTo>
                <a:cubicBezTo>
                  <a:pt x="907122" y="1571323"/>
                  <a:pt x="910919" y="1554381"/>
                  <a:pt x="918514" y="1543866"/>
                </a:cubicBezTo>
                <a:cubicBezTo>
                  <a:pt x="926108" y="1533350"/>
                  <a:pt x="934579" y="1528092"/>
                  <a:pt x="943926" y="1528092"/>
                </a:cubicBezTo>
                <a:cubicBezTo>
                  <a:pt x="953273" y="1528092"/>
                  <a:pt x="962037" y="1532766"/>
                  <a:pt x="970215" y="1542113"/>
                </a:cubicBezTo>
                <a:cubicBezTo>
                  <a:pt x="978394" y="1551460"/>
                  <a:pt x="984820" y="1564897"/>
                  <a:pt x="989494" y="1582423"/>
                </a:cubicBezTo>
                <a:cubicBezTo>
                  <a:pt x="995336" y="1606959"/>
                  <a:pt x="1001470" y="1634417"/>
                  <a:pt x="1007896" y="1664795"/>
                </a:cubicBezTo>
                <a:cubicBezTo>
                  <a:pt x="1014322" y="1695173"/>
                  <a:pt x="1020457" y="1726136"/>
                  <a:pt x="1026298" y="1757683"/>
                </a:cubicBezTo>
                <a:cubicBezTo>
                  <a:pt x="1032141" y="1789230"/>
                  <a:pt x="1036814" y="1820776"/>
                  <a:pt x="1040319" y="1852323"/>
                </a:cubicBezTo>
                <a:cubicBezTo>
                  <a:pt x="1043824" y="1883870"/>
                  <a:pt x="1046161" y="1912496"/>
                  <a:pt x="1047330" y="1938201"/>
                </a:cubicBezTo>
                <a:cubicBezTo>
                  <a:pt x="1048498" y="1956895"/>
                  <a:pt x="1054924" y="1972084"/>
                  <a:pt x="1066608" y="1983768"/>
                </a:cubicBezTo>
                <a:cubicBezTo>
                  <a:pt x="1078292" y="1995452"/>
                  <a:pt x="1092897" y="2001294"/>
                  <a:pt x="1110423" y="2001294"/>
                </a:cubicBezTo>
                <a:lnTo>
                  <a:pt x="1371561" y="2001294"/>
                </a:lnTo>
                <a:cubicBezTo>
                  <a:pt x="1389087" y="2001294"/>
                  <a:pt x="1403984" y="1995160"/>
                  <a:pt x="1416252" y="1982892"/>
                </a:cubicBezTo>
                <a:cubicBezTo>
                  <a:pt x="1428520" y="1970624"/>
                  <a:pt x="1434654" y="1955727"/>
                  <a:pt x="1434654" y="1938201"/>
                </a:cubicBezTo>
                <a:cubicBezTo>
                  <a:pt x="1434654" y="1873939"/>
                  <a:pt x="1424723" y="1812598"/>
                  <a:pt x="1404860" y="1754178"/>
                </a:cubicBezTo>
                <a:cubicBezTo>
                  <a:pt x="1384997" y="1695758"/>
                  <a:pt x="1357832" y="1644348"/>
                  <a:pt x="1323364" y="1599949"/>
                </a:cubicBezTo>
                <a:cubicBezTo>
                  <a:pt x="1288896" y="1555550"/>
                  <a:pt x="1248294" y="1519913"/>
                  <a:pt x="1201558" y="1493040"/>
                </a:cubicBezTo>
                <a:cubicBezTo>
                  <a:pt x="1154823" y="1466167"/>
                  <a:pt x="1105166" y="1452730"/>
                  <a:pt x="1052588" y="1452730"/>
                </a:cubicBezTo>
                <a:lnTo>
                  <a:pt x="1052588" y="1419431"/>
                </a:lnTo>
                <a:cubicBezTo>
                  <a:pt x="1108671" y="1419431"/>
                  <a:pt x="1160957" y="1401321"/>
                  <a:pt x="1209445" y="1365100"/>
                </a:cubicBezTo>
                <a:cubicBezTo>
                  <a:pt x="1257934" y="1328880"/>
                  <a:pt x="1300580" y="1282728"/>
                  <a:pt x="1337385" y="1226645"/>
                </a:cubicBezTo>
                <a:cubicBezTo>
                  <a:pt x="1374190" y="1170562"/>
                  <a:pt x="1403108" y="1108052"/>
                  <a:pt x="1424139" y="1039117"/>
                </a:cubicBezTo>
                <a:cubicBezTo>
                  <a:pt x="1445170" y="970181"/>
                  <a:pt x="1455686" y="902998"/>
                  <a:pt x="1455686" y="837568"/>
                </a:cubicBezTo>
                <a:cubicBezTo>
                  <a:pt x="1455686" y="820042"/>
                  <a:pt x="1449551" y="805145"/>
                  <a:pt x="1437283" y="792877"/>
                </a:cubicBezTo>
                <a:cubicBezTo>
                  <a:pt x="1425015" y="780608"/>
                  <a:pt x="1410118" y="774474"/>
                  <a:pt x="1392592" y="774474"/>
                </a:cubicBezTo>
                <a:lnTo>
                  <a:pt x="1131455" y="774474"/>
                </a:lnTo>
                <a:cubicBezTo>
                  <a:pt x="1113929" y="774474"/>
                  <a:pt x="1099324" y="780316"/>
                  <a:pt x="1087640" y="792000"/>
                </a:cubicBezTo>
                <a:cubicBezTo>
                  <a:pt x="1075956" y="803684"/>
                  <a:pt x="1069529" y="818873"/>
                  <a:pt x="1068361" y="837568"/>
                </a:cubicBezTo>
                <a:cubicBezTo>
                  <a:pt x="1067193" y="863273"/>
                  <a:pt x="1064272" y="893359"/>
                  <a:pt x="1059598" y="927827"/>
                </a:cubicBezTo>
                <a:cubicBezTo>
                  <a:pt x="1054924" y="962295"/>
                  <a:pt x="1049374" y="998807"/>
                  <a:pt x="1042948" y="1037364"/>
                </a:cubicBezTo>
                <a:cubicBezTo>
                  <a:pt x="1036522" y="1075921"/>
                  <a:pt x="1029219" y="1114479"/>
                  <a:pt x="1021041" y="1153036"/>
                </a:cubicBezTo>
                <a:cubicBezTo>
                  <a:pt x="1012862" y="1191593"/>
                  <a:pt x="1004683" y="1227229"/>
                  <a:pt x="996504" y="1259944"/>
                </a:cubicBezTo>
                <a:cubicBezTo>
                  <a:pt x="990662" y="1283312"/>
                  <a:pt x="983068" y="1300838"/>
                  <a:pt x="973720" y="1312522"/>
                </a:cubicBezTo>
                <a:cubicBezTo>
                  <a:pt x="964373" y="1324206"/>
                  <a:pt x="955026" y="1330048"/>
                  <a:pt x="945679" y="1330048"/>
                </a:cubicBezTo>
                <a:cubicBezTo>
                  <a:pt x="936332" y="1330048"/>
                  <a:pt x="929029" y="1324206"/>
                  <a:pt x="923771" y="1312522"/>
                </a:cubicBezTo>
                <a:cubicBezTo>
                  <a:pt x="918514" y="1300838"/>
                  <a:pt x="917053" y="1283312"/>
                  <a:pt x="919390" y="1259944"/>
                </a:cubicBezTo>
                <a:cubicBezTo>
                  <a:pt x="925232" y="1183998"/>
                  <a:pt x="931366" y="1110973"/>
                  <a:pt x="937792" y="1040869"/>
                </a:cubicBezTo>
                <a:cubicBezTo>
                  <a:pt x="944218" y="970765"/>
                  <a:pt x="951521" y="902998"/>
                  <a:pt x="959700" y="837568"/>
                </a:cubicBezTo>
                <a:cubicBezTo>
                  <a:pt x="962037" y="820042"/>
                  <a:pt x="956195" y="805145"/>
                  <a:pt x="942174" y="792877"/>
                </a:cubicBezTo>
                <a:cubicBezTo>
                  <a:pt x="928153" y="780608"/>
                  <a:pt x="912964" y="774474"/>
                  <a:pt x="896606" y="774474"/>
                </a:cubicBezTo>
                <a:close/>
                <a:moveTo>
                  <a:pt x="6246226" y="751690"/>
                </a:moveTo>
                <a:cubicBezTo>
                  <a:pt x="6159765" y="751690"/>
                  <a:pt x="6082651" y="760161"/>
                  <a:pt x="6014884" y="777103"/>
                </a:cubicBezTo>
                <a:cubicBezTo>
                  <a:pt x="5947116" y="794045"/>
                  <a:pt x="5889865" y="825592"/>
                  <a:pt x="5843128" y="871744"/>
                </a:cubicBezTo>
                <a:cubicBezTo>
                  <a:pt x="5796392" y="917895"/>
                  <a:pt x="5760757" y="982449"/>
                  <a:pt x="5736220" y="1065406"/>
                </a:cubicBezTo>
                <a:cubicBezTo>
                  <a:pt x="5711684" y="1148362"/>
                  <a:pt x="5699416" y="1255271"/>
                  <a:pt x="5699416" y="1386132"/>
                </a:cubicBezTo>
                <a:cubicBezTo>
                  <a:pt x="5699416" y="1518161"/>
                  <a:pt x="5711684" y="1625654"/>
                  <a:pt x="5736220" y="1708610"/>
                </a:cubicBezTo>
                <a:cubicBezTo>
                  <a:pt x="5760757" y="1791566"/>
                  <a:pt x="5796392" y="1856120"/>
                  <a:pt x="5843128" y="1902272"/>
                </a:cubicBezTo>
                <a:cubicBezTo>
                  <a:pt x="5889864" y="1948424"/>
                  <a:pt x="5947116" y="1979971"/>
                  <a:pt x="6014884" y="1996913"/>
                </a:cubicBezTo>
                <a:cubicBezTo>
                  <a:pt x="6082650" y="2013854"/>
                  <a:pt x="6159766" y="2022325"/>
                  <a:pt x="6246226" y="2022325"/>
                </a:cubicBezTo>
                <a:cubicBezTo>
                  <a:pt x="6332688" y="2022325"/>
                  <a:pt x="6409802" y="2013854"/>
                  <a:pt x="6477570" y="1996913"/>
                </a:cubicBezTo>
                <a:cubicBezTo>
                  <a:pt x="6545337" y="1979971"/>
                  <a:pt x="6602588" y="1948424"/>
                  <a:pt x="6649324" y="1902272"/>
                </a:cubicBezTo>
                <a:cubicBezTo>
                  <a:pt x="6696060" y="1856120"/>
                  <a:pt x="6731697" y="1791566"/>
                  <a:pt x="6756233" y="1708610"/>
                </a:cubicBezTo>
                <a:cubicBezTo>
                  <a:pt x="6780770" y="1625654"/>
                  <a:pt x="6793038" y="1518161"/>
                  <a:pt x="6793038" y="1386132"/>
                </a:cubicBezTo>
                <a:cubicBezTo>
                  <a:pt x="6793038" y="1255271"/>
                  <a:pt x="6780770" y="1148362"/>
                  <a:pt x="6756233" y="1065406"/>
                </a:cubicBezTo>
                <a:cubicBezTo>
                  <a:pt x="6731697" y="982449"/>
                  <a:pt x="6696060" y="917895"/>
                  <a:pt x="6649324" y="871744"/>
                </a:cubicBezTo>
                <a:cubicBezTo>
                  <a:pt x="6602588" y="825592"/>
                  <a:pt x="6545338" y="794045"/>
                  <a:pt x="6477570" y="777103"/>
                </a:cubicBezTo>
                <a:cubicBezTo>
                  <a:pt x="6409802" y="760161"/>
                  <a:pt x="6332688" y="751690"/>
                  <a:pt x="6246226" y="751690"/>
                </a:cubicBezTo>
                <a:close/>
                <a:moveTo>
                  <a:pt x="3489844" y="639524"/>
                </a:moveTo>
                <a:cubicBezTo>
                  <a:pt x="3472318" y="639524"/>
                  <a:pt x="3458297" y="645658"/>
                  <a:pt x="3447782" y="657926"/>
                </a:cubicBezTo>
                <a:cubicBezTo>
                  <a:pt x="3437266" y="670195"/>
                  <a:pt x="3433177" y="682755"/>
                  <a:pt x="3435514" y="695607"/>
                </a:cubicBezTo>
                <a:cubicBezTo>
                  <a:pt x="3436682" y="703786"/>
                  <a:pt x="3436390" y="712257"/>
                  <a:pt x="3434637" y="721020"/>
                </a:cubicBezTo>
                <a:cubicBezTo>
                  <a:pt x="3432885" y="729783"/>
                  <a:pt x="3429379" y="738254"/>
                  <a:pt x="3424122" y="746433"/>
                </a:cubicBezTo>
                <a:cubicBezTo>
                  <a:pt x="3418864" y="754611"/>
                  <a:pt x="3411269" y="761330"/>
                  <a:pt x="3401338" y="766587"/>
                </a:cubicBezTo>
                <a:cubicBezTo>
                  <a:pt x="3391407" y="771845"/>
                  <a:pt x="3378262" y="774474"/>
                  <a:pt x="3361904" y="774474"/>
                </a:cubicBezTo>
                <a:cubicBezTo>
                  <a:pt x="3299979" y="759285"/>
                  <a:pt x="3226370" y="751690"/>
                  <a:pt x="3141077" y="751690"/>
                </a:cubicBezTo>
                <a:cubicBezTo>
                  <a:pt x="3054615" y="751690"/>
                  <a:pt x="2977501" y="760161"/>
                  <a:pt x="2909734" y="777103"/>
                </a:cubicBezTo>
                <a:cubicBezTo>
                  <a:pt x="2841966" y="794045"/>
                  <a:pt x="2784715" y="825592"/>
                  <a:pt x="2737979" y="871744"/>
                </a:cubicBezTo>
                <a:cubicBezTo>
                  <a:pt x="2691243" y="917895"/>
                  <a:pt x="2655607" y="982449"/>
                  <a:pt x="2631071" y="1065406"/>
                </a:cubicBezTo>
                <a:cubicBezTo>
                  <a:pt x="2606534" y="1148362"/>
                  <a:pt x="2594266" y="1255271"/>
                  <a:pt x="2594266" y="1386132"/>
                </a:cubicBezTo>
                <a:cubicBezTo>
                  <a:pt x="2594266" y="1518161"/>
                  <a:pt x="2606534" y="1625654"/>
                  <a:pt x="2631071" y="1708610"/>
                </a:cubicBezTo>
                <a:cubicBezTo>
                  <a:pt x="2655607" y="1791566"/>
                  <a:pt x="2691243" y="1856120"/>
                  <a:pt x="2737979" y="1902272"/>
                </a:cubicBezTo>
                <a:cubicBezTo>
                  <a:pt x="2784715" y="1948424"/>
                  <a:pt x="2841966" y="1979971"/>
                  <a:pt x="2909734" y="1996913"/>
                </a:cubicBezTo>
                <a:cubicBezTo>
                  <a:pt x="2977501" y="2013854"/>
                  <a:pt x="3054615" y="2022325"/>
                  <a:pt x="3141077" y="2022325"/>
                </a:cubicBezTo>
                <a:cubicBezTo>
                  <a:pt x="3227538" y="2022325"/>
                  <a:pt x="3304653" y="2013854"/>
                  <a:pt x="3372420" y="1996913"/>
                </a:cubicBezTo>
                <a:cubicBezTo>
                  <a:pt x="3440187" y="1979971"/>
                  <a:pt x="3497439" y="1948424"/>
                  <a:pt x="3544175" y="1902272"/>
                </a:cubicBezTo>
                <a:cubicBezTo>
                  <a:pt x="3590911" y="1856120"/>
                  <a:pt x="3626547" y="1791566"/>
                  <a:pt x="3651084" y="1708610"/>
                </a:cubicBezTo>
                <a:cubicBezTo>
                  <a:pt x="3675620" y="1625654"/>
                  <a:pt x="3687888" y="1518161"/>
                  <a:pt x="3687888" y="1386132"/>
                </a:cubicBezTo>
                <a:cubicBezTo>
                  <a:pt x="3687888" y="1269292"/>
                  <a:pt x="3678249" y="1172607"/>
                  <a:pt x="3658970" y="1096076"/>
                </a:cubicBezTo>
                <a:cubicBezTo>
                  <a:pt x="3639692" y="1019546"/>
                  <a:pt x="3611942" y="956745"/>
                  <a:pt x="3575722" y="907672"/>
                </a:cubicBezTo>
                <a:cubicBezTo>
                  <a:pt x="3609605" y="887809"/>
                  <a:pt x="3634142" y="860060"/>
                  <a:pt x="3649331" y="824423"/>
                </a:cubicBezTo>
                <a:cubicBezTo>
                  <a:pt x="3664520" y="788787"/>
                  <a:pt x="3672115" y="745848"/>
                  <a:pt x="3672115" y="695607"/>
                </a:cubicBezTo>
                <a:cubicBezTo>
                  <a:pt x="3672115" y="681586"/>
                  <a:pt x="3668317" y="668734"/>
                  <a:pt x="3660723" y="657050"/>
                </a:cubicBezTo>
                <a:cubicBezTo>
                  <a:pt x="3653128" y="645366"/>
                  <a:pt x="3640568" y="639524"/>
                  <a:pt x="3623042" y="639524"/>
                </a:cubicBezTo>
                <a:close/>
                <a:moveTo>
                  <a:pt x="6244912" y="475656"/>
                </a:moveTo>
                <a:cubicBezTo>
                  <a:pt x="6232936" y="475656"/>
                  <a:pt x="6221106" y="478869"/>
                  <a:pt x="6209422" y="485295"/>
                </a:cubicBezTo>
                <a:cubicBezTo>
                  <a:pt x="6177876" y="503990"/>
                  <a:pt x="6145744" y="522392"/>
                  <a:pt x="6113029" y="540502"/>
                </a:cubicBezTo>
                <a:cubicBezTo>
                  <a:pt x="6080314" y="558612"/>
                  <a:pt x="6048183" y="577599"/>
                  <a:pt x="6016636" y="597462"/>
                </a:cubicBezTo>
                <a:cubicBezTo>
                  <a:pt x="5994436" y="610314"/>
                  <a:pt x="5983337" y="625211"/>
                  <a:pt x="5983337" y="642153"/>
                </a:cubicBezTo>
                <a:cubicBezTo>
                  <a:pt x="5983337" y="659095"/>
                  <a:pt x="5988010" y="676913"/>
                  <a:pt x="5997358" y="695607"/>
                </a:cubicBezTo>
                <a:cubicBezTo>
                  <a:pt x="6006704" y="715470"/>
                  <a:pt x="6018096" y="724817"/>
                  <a:pt x="6031534" y="723649"/>
                </a:cubicBezTo>
                <a:cubicBezTo>
                  <a:pt x="6044970" y="722480"/>
                  <a:pt x="6059867" y="718975"/>
                  <a:pt x="6076224" y="713133"/>
                </a:cubicBezTo>
                <a:lnTo>
                  <a:pt x="6246226" y="651792"/>
                </a:lnTo>
                <a:lnTo>
                  <a:pt x="6414476" y="713133"/>
                </a:lnTo>
                <a:cubicBezTo>
                  <a:pt x="6430834" y="718975"/>
                  <a:pt x="6445730" y="722480"/>
                  <a:pt x="6459168" y="723649"/>
                </a:cubicBezTo>
                <a:cubicBezTo>
                  <a:pt x="6472604" y="724817"/>
                  <a:pt x="6483996" y="715470"/>
                  <a:pt x="6493344" y="695607"/>
                </a:cubicBezTo>
                <a:cubicBezTo>
                  <a:pt x="6502690" y="676913"/>
                  <a:pt x="6507364" y="659095"/>
                  <a:pt x="6507364" y="642153"/>
                </a:cubicBezTo>
                <a:cubicBezTo>
                  <a:pt x="6507364" y="625211"/>
                  <a:pt x="6496264" y="610314"/>
                  <a:pt x="6474065" y="597462"/>
                </a:cubicBezTo>
                <a:cubicBezTo>
                  <a:pt x="6442518" y="577599"/>
                  <a:pt x="6410387" y="558612"/>
                  <a:pt x="6377672" y="540502"/>
                </a:cubicBezTo>
                <a:cubicBezTo>
                  <a:pt x="6344956" y="522392"/>
                  <a:pt x="6312826" y="503990"/>
                  <a:pt x="6281278" y="485295"/>
                </a:cubicBezTo>
                <a:cubicBezTo>
                  <a:pt x="6269010" y="478869"/>
                  <a:pt x="6256888" y="475656"/>
                  <a:pt x="6244912" y="475656"/>
                </a:cubicBezTo>
                <a:close/>
                <a:moveTo>
                  <a:pt x="3186645" y="392407"/>
                </a:moveTo>
                <a:cubicBezTo>
                  <a:pt x="3145751" y="392407"/>
                  <a:pt x="3112743" y="397957"/>
                  <a:pt x="3087623" y="409057"/>
                </a:cubicBezTo>
                <a:cubicBezTo>
                  <a:pt x="3062502" y="420157"/>
                  <a:pt x="3045268" y="429212"/>
                  <a:pt x="3035921" y="436222"/>
                </a:cubicBezTo>
                <a:cubicBezTo>
                  <a:pt x="3026574" y="443233"/>
                  <a:pt x="3020147" y="449659"/>
                  <a:pt x="3016642" y="455501"/>
                </a:cubicBezTo>
                <a:cubicBezTo>
                  <a:pt x="3013137" y="461343"/>
                  <a:pt x="3011385" y="471274"/>
                  <a:pt x="3011385" y="485295"/>
                </a:cubicBezTo>
                <a:lnTo>
                  <a:pt x="3011385" y="550141"/>
                </a:lnTo>
                <a:cubicBezTo>
                  <a:pt x="3011385" y="570004"/>
                  <a:pt x="3020731" y="579936"/>
                  <a:pt x="3039427" y="579936"/>
                </a:cubicBezTo>
                <a:cubicBezTo>
                  <a:pt x="3042932" y="579936"/>
                  <a:pt x="3047605" y="578183"/>
                  <a:pt x="3053447" y="574678"/>
                </a:cubicBezTo>
                <a:cubicBezTo>
                  <a:pt x="3079152" y="559489"/>
                  <a:pt x="3099891" y="546344"/>
                  <a:pt x="3115665" y="535244"/>
                </a:cubicBezTo>
                <a:cubicBezTo>
                  <a:pt x="3131438" y="524144"/>
                  <a:pt x="3146335" y="524436"/>
                  <a:pt x="3160355" y="536120"/>
                </a:cubicBezTo>
                <a:cubicBezTo>
                  <a:pt x="3174377" y="548973"/>
                  <a:pt x="3178466" y="561241"/>
                  <a:pt x="3172624" y="572925"/>
                </a:cubicBezTo>
                <a:cubicBezTo>
                  <a:pt x="3166782" y="584609"/>
                  <a:pt x="3158019" y="596293"/>
                  <a:pt x="3146335" y="607977"/>
                </a:cubicBezTo>
                <a:cubicBezTo>
                  <a:pt x="3134651" y="619661"/>
                  <a:pt x="3123259" y="631637"/>
                  <a:pt x="3112159" y="643906"/>
                </a:cubicBezTo>
                <a:cubicBezTo>
                  <a:pt x="3101059" y="656174"/>
                  <a:pt x="3096678" y="669318"/>
                  <a:pt x="3099014" y="683339"/>
                </a:cubicBezTo>
                <a:cubicBezTo>
                  <a:pt x="3101351" y="692686"/>
                  <a:pt x="3105149" y="699989"/>
                  <a:pt x="3110407" y="705247"/>
                </a:cubicBezTo>
                <a:cubicBezTo>
                  <a:pt x="3115665" y="710504"/>
                  <a:pt x="3129393" y="713133"/>
                  <a:pt x="3151593" y="713133"/>
                </a:cubicBezTo>
                <a:cubicBezTo>
                  <a:pt x="3164445" y="713133"/>
                  <a:pt x="3174668" y="711673"/>
                  <a:pt x="3182263" y="708752"/>
                </a:cubicBezTo>
                <a:cubicBezTo>
                  <a:pt x="3189857" y="705831"/>
                  <a:pt x="3196576" y="702033"/>
                  <a:pt x="3202418" y="697360"/>
                </a:cubicBezTo>
                <a:cubicBezTo>
                  <a:pt x="3208260" y="692686"/>
                  <a:pt x="3214102" y="687720"/>
                  <a:pt x="3219944" y="682463"/>
                </a:cubicBezTo>
                <a:cubicBezTo>
                  <a:pt x="3225786" y="677205"/>
                  <a:pt x="3233965" y="672239"/>
                  <a:pt x="3244480" y="667566"/>
                </a:cubicBezTo>
                <a:cubicBezTo>
                  <a:pt x="3256164" y="662892"/>
                  <a:pt x="3268140" y="657050"/>
                  <a:pt x="3280409" y="650040"/>
                </a:cubicBezTo>
                <a:cubicBezTo>
                  <a:pt x="3292677" y="643029"/>
                  <a:pt x="3304069" y="633974"/>
                  <a:pt x="3314585" y="622874"/>
                </a:cubicBezTo>
                <a:cubicBezTo>
                  <a:pt x="3325100" y="611775"/>
                  <a:pt x="3333571" y="598338"/>
                  <a:pt x="3339997" y="582565"/>
                </a:cubicBezTo>
                <a:cubicBezTo>
                  <a:pt x="3346423" y="566791"/>
                  <a:pt x="3349636" y="546636"/>
                  <a:pt x="3349636" y="522100"/>
                </a:cubicBezTo>
                <a:cubicBezTo>
                  <a:pt x="3349636" y="497563"/>
                  <a:pt x="3344963" y="477116"/>
                  <a:pt x="3335615" y="460759"/>
                </a:cubicBezTo>
                <a:cubicBezTo>
                  <a:pt x="3326268" y="444401"/>
                  <a:pt x="3313708" y="431257"/>
                  <a:pt x="3297935" y="421325"/>
                </a:cubicBezTo>
                <a:cubicBezTo>
                  <a:pt x="3282161" y="411394"/>
                  <a:pt x="3264635" y="404091"/>
                  <a:pt x="3245357" y="399418"/>
                </a:cubicBezTo>
                <a:cubicBezTo>
                  <a:pt x="3226078" y="394744"/>
                  <a:pt x="3206507" y="392407"/>
                  <a:pt x="3186645" y="392407"/>
                </a:cubicBezTo>
                <a:close/>
                <a:moveTo>
                  <a:pt x="0" y="0"/>
                </a:moveTo>
                <a:lnTo>
                  <a:pt x="9601200" y="0"/>
                </a:lnTo>
                <a:lnTo>
                  <a:pt x="9601200" y="2743200"/>
                </a:lnTo>
                <a:lnTo>
                  <a:pt x="0" y="27432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6900">
              <a:solidFill>
                <a:srgbClr val="3E5257"/>
              </a:solidFill>
              <a:latin typeface="TH Gyoza Black"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ành khúc đội thiếu niên tiền phong Hồ Chí Minh Karaoke_Hành khúc đội thiếu niên tBeat">
            <a:hlinkClick r:id="" action="ppaction://media"/>
            <a:extLst>
              <a:ext uri="{FF2B5EF4-FFF2-40B4-BE49-F238E27FC236}">
                <a16:creationId xmlns:a16="http://schemas.microsoft.com/office/drawing/2014/main" id="{C40D4124-AE70-3D75-68F4-562D7EE076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2" y="0"/>
            <a:ext cx="9138228" cy="5140253"/>
          </a:xfrm>
          <a:prstGeom prst="rect">
            <a:avLst/>
          </a:prstGeom>
        </p:spPr>
      </p:pic>
    </p:spTree>
    <p:extLst>
      <p:ext uri="{BB962C8B-B14F-4D97-AF65-F5344CB8AC3E}">
        <p14:creationId xmlns:p14="http://schemas.microsoft.com/office/powerpoint/2010/main" val="840439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7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4079335" y="4208351"/>
            <a:ext cx="492665" cy="509873"/>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a:off x="6007531"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a:off x="2371771" y="4384303"/>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7" name="Freeform 11">
            <a:extLst>
              <a:ext uri="{FF2B5EF4-FFF2-40B4-BE49-F238E27FC236}">
                <a16:creationId xmlns:a16="http://schemas.microsoft.com/office/drawing/2014/main" id="{9843A37E-7B9C-C29D-DBAD-9EC968416B58}"/>
              </a:ext>
            </a:extLst>
          </p:cNvPr>
          <p:cNvSpPr/>
          <p:nvPr/>
        </p:nvSpPr>
        <p:spPr>
          <a:xfrm>
            <a:off x="1219200" y="449984"/>
            <a:ext cx="6393009" cy="3559094"/>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8" name="Hình chữ nhật 17">
            <a:extLst>
              <a:ext uri="{FF2B5EF4-FFF2-40B4-BE49-F238E27FC236}">
                <a16:creationId xmlns:a16="http://schemas.microsoft.com/office/drawing/2014/main" id="{F7656109-7E6C-CFA6-EE57-C77AF9CE6C56}"/>
              </a:ext>
            </a:extLst>
          </p:cNvPr>
          <p:cNvSpPr/>
          <p:nvPr/>
        </p:nvSpPr>
        <p:spPr>
          <a:xfrm>
            <a:off x="2057400" y="1513950"/>
            <a:ext cx="5029201" cy="1431161"/>
          </a:xfrm>
          <a:prstGeom prst="rect">
            <a:avLst/>
          </a:prstGeom>
          <a:noFill/>
        </p:spPr>
        <p:txBody>
          <a:bodyPr wrap="square" lIns="45720" tIns="22860" rIns="45720" bIns="22860">
            <a:spAutoFit/>
          </a:bodyPr>
          <a:lstStyle/>
          <a:p>
            <a:pPr algn="ctr" defTabSz="457200"/>
            <a:r>
              <a:rPr lang="vi-VN" sz="3000">
                <a:ln w="0"/>
                <a:solidFill>
                  <a:prstClr val="black"/>
                </a:solidFill>
                <a:latin typeface="Arial" panose="020B0604020202020204" pitchFamily="34" charset="0"/>
              </a:rPr>
              <a:t>Chia sẻ cảm xúc của em khi được trở thành Đội viên Đội TNTP Hồ Chí Minh.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4" name="Picture 2">
            <a:hlinkClick r:id="" action="ppaction://media"/>
            <a:extLst>
              <a:ext uri="{FF2B5EF4-FFF2-40B4-BE49-F238E27FC236}">
                <a16:creationId xmlns:a16="http://schemas.microsoft.com/office/drawing/2014/main" id="{464E45FD-6BCD-CFF9-C7D4-97CE7B89C783}"/>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102427" y="1733032"/>
            <a:ext cx="4946073" cy="1596424"/>
          </a:xfrm>
          <a:prstGeom prst="rect">
            <a:avLst/>
          </a:prstGeom>
        </p:spPr>
      </p:pic>
      <p:sp>
        <p:nvSpPr>
          <p:cNvPr id="23" name="Hộp Văn bản 22">
            <a:extLst>
              <a:ext uri="{FF2B5EF4-FFF2-40B4-BE49-F238E27FC236}">
                <a16:creationId xmlns:a16="http://schemas.microsoft.com/office/drawing/2014/main" id="{27BD8705-D563-7E88-9D55-A7AD2A10F961}"/>
              </a:ext>
            </a:extLst>
          </p:cNvPr>
          <p:cNvSpPr txBox="1">
            <a:spLocks noChangeAspect="1"/>
          </p:cNvSpPr>
          <p:nvPr/>
        </p:nvSpPr>
        <p:spPr>
          <a:xfrm>
            <a:off x="2095500" y="1695450"/>
            <a:ext cx="5099859" cy="1659503"/>
          </a:xfrm>
          <a:custGeom>
            <a:avLst/>
            <a:gdLst/>
            <a:ahLst/>
            <a:cxnLst/>
            <a:rect l="l" t="t" r="r" b="b"/>
            <a:pathLst>
              <a:path w="13182600" h="4191000">
                <a:moveTo>
                  <a:pt x="8389118" y="3031624"/>
                </a:moveTo>
                <a:cubicBezTo>
                  <a:pt x="8439546" y="3031624"/>
                  <a:pt x="8464760" y="3058165"/>
                  <a:pt x="8464760" y="3111247"/>
                </a:cubicBezTo>
                <a:cubicBezTo>
                  <a:pt x="8464760" y="3164329"/>
                  <a:pt x="8439545" y="3190870"/>
                  <a:pt x="8389118" y="3190870"/>
                </a:cubicBezTo>
                <a:cubicBezTo>
                  <a:pt x="8339022" y="3190870"/>
                  <a:pt x="8313973" y="3164329"/>
                  <a:pt x="8313973" y="3111247"/>
                </a:cubicBezTo>
                <a:cubicBezTo>
                  <a:pt x="8313973" y="3058165"/>
                  <a:pt x="8339021" y="3031624"/>
                  <a:pt x="8389118" y="3031624"/>
                </a:cubicBezTo>
                <a:close/>
                <a:moveTo>
                  <a:pt x="4752568" y="3018685"/>
                </a:moveTo>
                <a:lnTo>
                  <a:pt x="4754559" y="3018685"/>
                </a:lnTo>
                <a:lnTo>
                  <a:pt x="4815769" y="3204306"/>
                </a:lnTo>
                <a:lnTo>
                  <a:pt x="4691357" y="3204306"/>
                </a:lnTo>
                <a:close/>
                <a:moveTo>
                  <a:pt x="6564508" y="2908706"/>
                </a:moveTo>
                <a:lnTo>
                  <a:pt x="6584912" y="2908706"/>
                </a:lnTo>
                <a:cubicBezTo>
                  <a:pt x="6613442" y="2908706"/>
                  <a:pt x="6634510" y="2917165"/>
                  <a:pt x="6648112" y="2934085"/>
                </a:cubicBezTo>
                <a:cubicBezTo>
                  <a:pt x="6659060" y="2947356"/>
                  <a:pt x="6664534" y="2963944"/>
                  <a:pt x="6664534" y="2983850"/>
                </a:cubicBezTo>
                <a:cubicBezTo>
                  <a:pt x="6664534" y="3031292"/>
                  <a:pt x="6634178" y="3055013"/>
                  <a:pt x="6573466" y="3055013"/>
                </a:cubicBezTo>
                <a:lnTo>
                  <a:pt x="6564508" y="3055013"/>
                </a:lnTo>
                <a:close/>
                <a:moveTo>
                  <a:pt x="8895100" y="2752445"/>
                </a:moveTo>
                <a:lnTo>
                  <a:pt x="8895100" y="3511850"/>
                </a:lnTo>
                <a:lnTo>
                  <a:pt x="9231508" y="3511850"/>
                </a:lnTo>
                <a:lnTo>
                  <a:pt x="9231508" y="3281441"/>
                </a:lnTo>
                <a:lnTo>
                  <a:pt x="9233498" y="3281441"/>
                </a:lnTo>
                <a:lnTo>
                  <a:pt x="9394735" y="3517822"/>
                </a:lnTo>
                <a:lnTo>
                  <a:pt x="9649529" y="3517822"/>
                </a:lnTo>
                <a:lnTo>
                  <a:pt x="9649529" y="2752445"/>
                </a:lnTo>
                <a:lnTo>
                  <a:pt x="9313121" y="2752445"/>
                </a:lnTo>
                <a:lnTo>
                  <a:pt x="9313121" y="3006244"/>
                </a:lnTo>
                <a:lnTo>
                  <a:pt x="9311131" y="3006244"/>
                </a:lnTo>
                <a:lnTo>
                  <a:pt x="9135463" y="2752445"/>
                </a:lnTo>
                <a:close/>
                <a:moveTo>
                  <a:pt x="6228100" y="2752445"/>
                </a:moveTo>
                <a:lnTo>
                  <a:pt x="6228100" y="3511850"/>
                </a:lnTo>
                <a:lnTo>
                  <a:pt x="6564508" y="3511850"/>
                </a:lnTo>
                <a:lnTo>
                  <a:pt x="6564508" y="3230681"/>
                </a:lnTo>
                <a:cubicBezTo>
                  <a:pt x="6609959" y="3230681"/>
                  <a:pt x="6644131" y="3252246"/>
                  <a:pt x="6667022" y="3295375"/>
                </a:cubicBezTo>
                <a:cubicBezTo>
                  <a:pt x="6689914" y="3339168"/>
                  <a:pt x="6705009" y="3411326"/>
                  <a:pt x="6712308" y="3511850"/>
                </a:cubicBezTo>
                <a:lnTo>
                  <a:pt x="7060659" y="3511850"/>
                </a:lnTo>
                <a:cubicBezTo>
                  <a:pt x="7045066" y="3362889"/>
                  <a:pt x="6996131" y="3241629"/>
                  <a:pt x="6913854" y="3148072"/>
                </a:cubicBezTo>
                <a:cubicBezTo>
                  <a:pt x="6971580" y="3108261"/>
                  <a:pt x="7000444" y="3052193"/>
                  <a:pt x="7000444" y="2979869"/>
                </a:cubicBezTo>
                <a:cubicBezTo>
                  <a:pt x="7000444" y="2917497"/>
                  <a:pt x="6978382" y="2865411"/>
                  <a:pt x="6934258" y="2823608"/>
                </a:cubicBezTo>
                <a:cubicBezTo>
                  <a:pt x="6884161" y="2776166"/>
                  <a:pt x="6814160" y="2752445"/>
                  <a:pt x="6724252" y="2752445"/>
                </a:cubicBezTo>
                <a:close/>
                <a:moveTo>
                  <a:pt x="5457492" y="2752445"/>
                </a:moveTo>
                <a:lnTo>
                  <a:pt x="5457492" y="3088853"/>
                </a:lnTo>
                <a:lnTo>
                  <a:pt x="5626690" y="3088853"/>
                </a:lnTo>
                <a:lnTo>
                  <a:pt x="5626690" y="3511850"/>
                </a:lnTo>
                <a:lnTo>
                  <a:pt x="5963098" y="3511850"/>
                </a:lnTo>
                <a:lnTo>
                  <a:pt x="5963098" y="3088853"/>
                </a:lnTo>
                <a:lnTo>
                  <a:pt x="6132297" y="3088853"/>
                </a:lnTo>
                <a:lnTo>
                  <a:pt x="6132297" y="2752445"/>
                </a:lnTo>
                <a:close/>
                <a:moveTo>
                  <a:pt x="4513698" y="2752445"/>
                </a:moveTo>
                <a:lnTo>
                  <a:pt x="4249948" y="3511850"/>
                </a:lnTo>
                <a:lnTo>
                  <a:pt x="4586354" y="3511850"/>
                </a:lnTo>
                <a:lnTo>
                  <a:pt x="4630148" y="3383458"/>
                </a:lnTo>
                <a:lnTo>
                  <a:pt x="4876979" y="3383458"/>
                </a:lnTo>
                <a:lnTo>
                  <a:pt x="4920771" y="3511850"/>
                </a:lnTo>
                <a:lnTo>
                  <a:pt x="5256681" y="3511850"/>
                </a:lnTo>
                <a:lnTo>
                  <a:pt x="4992930" y="2752445"/>
                </a:lnTo>
                <a:close/>
                <a:moveTo>
                  <a:pt x="3329515" y="2752445"/>
                </a:moveTo>
                <a:lnTo>
                  <a:pt x="3329515" y="3511850"/>
                </a:lnTo>
                <a:lnTo>
                  <a:pt x="3665923" y="3511850"/>
                </a:lnTo>
                <a:lnTo>
                  <a:pt x="3665923" y="3229686"/>
                </a:lnTo>
                <a:lnTo>
                  <a:pt x="3837112" y="3229686"/>
                </a:lnTo>
                <a:lnTo>
                  <a:pt x="3837112" y="3511850"/>
                </a:lnTo>
                <a:lnTo>
                  <a:pt x="4173520" y="3511850"/>
                </a:lnTo>
                <a:lnTo>
                  <a:pt x="4173520" y="2752445"/>
                </a:lnTo>
                <a:lnTo>
                  <a:pt x="3837112" y="2752445"/>
                </a:lnTo>
                <a:lnTo>
                  <a:pt x="3837112" y="3030628"/>
                </a:lnTo>
                <a:lnTo>
                  <a:pt x="3665923" y="3030628"/>
                </a:lnTo>
                <a:lnTo>
                  <a:pt x="3665923" y="2752445"/>
                </a:lnTo>
                <a:close/>
                <a:moveTo>
                  <a:pt x="2427626" y="2752445"/>
                </a:moveTo>
                <a:lnTo>
                  <a:pt x="2427626" y="3511850"/>
                </a:lnTo>
                <a:lnTo>
                  <a:pt x="2764034" y="3511850"/>
                </a:lnTo>
                <a:lnTo>
                  <a:pt x="2764034" y="3281441"/>
                </a:lnTo>
                <a:lnTo>
                  <a:pt x="2766024" y="3281441"/>
                </a:lnTo>
                <a:lnTo>
                  <a:pt x="2927261" y="3517822"/>
                </a:lnTo>
                <a:lnTo>
                  <a:pt x="3182054" y="3517822"/>
                </a:lnTo>
                <a:lnTo>
                  <a:pt x="3182054" y="2752445"/>
                </a:lnTo>
                <a:lnTo>
                  <a:pt x="2845647" y="2752445"/>
                </a:lnTo>
                <a:lnTo>
                  <a:pt x="2845647" y="3006244"/>
                </a:lnTo>
                <a:lnTo>
                  <a:pt x="2843657" y="3006244"/>
                </a:lnTo>
                <a:lnTo>
                  <a:pt x="2667988" y="2752445"/>
                </a:lnTo>
                <a:close/>
                <a:moveTo>
                  <a:pt x="7922806" y="2750455"/>
                </a:moveTo>
                <a:cubicBezTo>
                  <a:pt x="7925792" y="2802707"/>
                  <a:pt x="7914502" y="2842177"/>
                  <a:pt x="7888935" y="2868863"/>
                </a:cubicBezTo>
                <a:lnTo>
                  <a:pt x="7886478" y="2871022"/>
                </a:lnTo>
                <a:lnTo>
                  <a:pt x="7886478" y="2752445"/>
                </a:lnTo>
                <a:lnTo>
                  <a:pt x="7550071" y="2752445"/>
                </a:lnTo>
                <a:lnTo>
                  <a:pt x="7550071" y="3072430"/>
                </a:lnTo>
                <a:cubicBezTo>
                  <a:pt x="7550071" y="3119541"/>
                  <a:pt x="7547085" y="3151224"/>
                  <a:pt x="7541114" y="3167480"/>
                </a:cubicBezTo>
                <a:cubicBezTo>
                  <a:pt x="7535474" y="3183073"/>
                  <a:pt x="7524194" y="3190870"/>
                  <a:pt x="7507274" y="3190870"/>
                </a:cubicBezTo>
                <a:cubicBezTo>
                  <a:pt x="7480733" y="3190870"/>
                  <a:pt x="7467462" y="3162006"/>
                  <a:pt x="7467462" y="3104280"/>
                </a:cubicBezTo>
                <a:lnTo>
                  <a:pt x="7467462" y="2752445"/>
                </a:lnTo>
                <a:lnTo>
                  <a:pt x="7131054" y="2752445"/>
                </a:lnTo>
                <a:lnTo>
                  <a:pt x="7131054" y="3081886"/>
                </a:lnTo>
                <a:cubicBezTo>
                  <a:pt x="7131054" y="3158855"/>
                  <a:pt x="7137856" y="3221890"/>
                  <a:pt x="7151458" y="3270990"/>
                </a:cubicBezTo>
                <a:cubicBezTo>
                  <a:pt x="7167382" y="3327058"/>
                  <a:pt x="7194256" y="3374003"/>
                  <a:pt x="7232076" y="3411824"/>
                </a:cubicBezTo>
                <a:cubicBezTo>
                  <a:pt x="7268570" y="3448318"/>
                  <a:pt x="7312032" y="3476517"/>
                  <a:pt x="7362459" y="3496423"/>
                </a:cubicBezTo>
                <a:cubicBezTo>
                  <a:pt x="7409901" y="3515002"/>
                  <a:pt x="7458504" y="3524291"/>
                  <a:pt x="7508269" y="3524291"/>
                </a:cubicBezTo>
                <a:cubicBezTo>
                  <a:pt x="7556706" y="3524291"/>
                  <a:pt x="7603651" y="3515665"/>
                  <a:pt x="7649102" y="3498414"/>
                </a:cubicBezTo>
                <a:cubicBezTo>
                  <a:pt x="7699530" y="3479172"/>
                  <a:pt x="7743654" y="3450640"/>
                  <a:pt x="7781476" y="3412819"/>
                </a:cubicBezTo>
                <a:cubicBezTo>
                  <a:pt x="7851478" y="3342817"/>
                  <a:pt x="7886478" y="3237482"/>
                  <a:pt x="7886478" y="3096815"/>
                </a:cubicBezTo>
                <a:lnTo>
                  <a:pt x="7886478" y="3003387"/>
                </a:lnTo>
                <a:lnTo>
                  <a:pt x="7911586" y="2988749"/>
                </a:lnTo>
                <a:cubicBezTo>
                  <a:pt x="7995081" y="2932940"/>
                  <a:pt x="8033490" y="2853509"/>
                  <a:pt x="8026814" y="2750455"/>
                </a:cubicBezTo>
                <a:close/>
                <a:moveTo>
                  <a:pt x="10199583" y="2740502"/>
                </a:moveTo>
                <a:cubicBezTo>
                  <a:pt x="10127591" y="2740502"/>
                  <a:pt x="10063395" y="2751948"/>
                  <a:pt x="10006995" y="2774839"/>
                </a:cubicBezTo>
                <a:cubicBezTo>
                  <a:pt x="9955571" y="2795740"/>
                  <a:pt x="9911945" y="2825599"/>
                  <a:pt x="9876115" y="2864415"/>
                </a:cubicBezTo>
                <a:cubicBezTo>
                  <a:pt x="9843271" y="2899914"/>
                  <a:pt x="9818388" y="2941550"/>
                  <a:pt x="9801468" y="2989324"/>
                </a:cubicBezTo>
                <a:cubicBezTo>
                  <a:pt x="9785544" y="3033780"/>
                  <a:pt x="9777582" y="3080559"/>
                  <a:pt x="9777582" y="3129660"/>
                </a:cubicBezTo>
                <a:cubicBezTo>
                  <a:pt x="9777582" y="3241132"/>
                  <a:pt x="9816232" y="3335518"/>
                  <a:pt x="9893533" y="3412819"/>
                </a:cubicBezTo>
                <a:cubicBezTo>
                  <a:pt x="9933344" y="3452630"/>
                  <a:pt x="9986094" y="3481494"/>
                  <a:pt x="10051783" y="3499409"/>
                </a:cubicBezTo>
                <a:cubicBezTo>
                  <a:pt x="10111831" y="3515997"/>
                  <a:pt x="10185484" y="3524291"/>
                  <a:pt x="10272737" y="3524291"/>
                </a:cubicBezTo>
                <a:cubicBezTo>
                  <a:pt x="10293306" y="3524291"/>
                  <a:pt x="10336104" y="3522798"/>
                  <a:pt x="10401129" y="3519812"/>
                </a:cubicBezTo>
                <a:lnTo>
                  <a:pt x="10548929" y="3512845"/>
                </a:lnTo>
                <a:lnTo>
                  <a:pt x="10548929" y="3103284"/>
                </a:lnTo>
                <a:lnTo>
                  <a:pt x="10212522" y="3103284"/>
                </a:lnTo>
                <a:lnTo>
                  <a:pt x="10212522" y="3222221"/>
                </a:lnTo>
                <a:cubicBezTo>
                  <a:pt x="10131903" y="3222221"/>
                  <a:pt x="10091594" y="3191367"/>
                  <a:pt x="10091594" y="3129660"/>
                </a:cubicBezTo>
                <a:cubicBezTo>
                  <a:pt x="10091594" y="3057667"/>
                  <a:pt x="10133729" y="3021671"/>
                  <a:pt x="10217996" y="3021671"/>
                </a:cubicBezTo>
                <a:cubicBezTo>
                  <a:pt x="10275723" y="3021671"/>
                  <a:pt x="10338261" y="3037927"/>
                  <a:pt x="10405608" y="3070440"/>
                </a:cubicBezTo>
                <a:lnTo>
                  <a:pt x="10567342" y="2842021"/>
                </a:lnTo>
                <a:cubicBezTo>
                  <a:pt x="10455538" y="2774342"/>
                  <a:pt x="10332952" y="2740502"/>
                  <a:pt x="10199583" y="2740502"/>
                </a:cubicBezTo>
                <a:close/>
                <a:moveTo>
                  <a:pt x="8389118" y="2740502"/>
                </a:moveTo>
                <a:cubicBezTo>
                  <a:pt x="8280300" y="2740502"/>
                  <a:pt x="8188235" y="2778323"/>
                  <a:pt x="8112925" y="2853965"/>
                </a:cubicBezTo>
                <a:cubicBezTo>
                  <a:pt x="8037615" y="2929607"/>
                  <a:pt x="7999960" y="3022168"/>
                  <a:pt x="7999960" y="3131650"/>
                </a:cubicBezTo>
                <a:cubicBezTo>
                  <a:pt x="7999960" y="3241795"/>
                  <a:pt x="8037615" y="3334689"/>
                  <a:pt x="8112925" y="3410331"/>
                </a:cubicBezTo>
                <a:cubicBezTo>
                  <a:pt x="8188236" y="3486304"/>
                  <a:pt x="8280299" y="3524291"/>
                  <a:pt x="8389118" y="3524291"/>
                </a:cubicBezTo>
                <a:cubicBezTo>
                  <a:pt x="8498268" y="3524291"/>
                  <a:pt x="8590498" y="3486304"/>
                  <a:pt x="8665808" y="3410331"/>
                </a:cubicBezTo>
                <a:cubicBezTo>
                  <a:pt x="8741118" y="3334689"/>
                  <a:pt x="8778773" y="3241795"/>
                  <a:pt x="8778773" y="3131650"/>
                </a:cubicBezTo>
                <a:cubicBezTo>
                  <a:pt x="8778773" y="3060321"/>
                  <a:pt x="8762682" y="2996125"/>
                  <a:pt x="8730501" y="2939062"/>
                </a:cubicBezTo>
                <a:cubicBezTo>
                  <a:pt x="8786237" y="2893610"/>
                  <a:pt x="8809792" y="2830741"/>
                  <a:pt x="8801167" y="2750455"/>
                </a:cubicBezTo>
                <a:lnTo>
                  <a:pt x="8697159" y="2750455"/>
                </a:lnTo>
                <a:cubicBezTo>
                  <a:pt x="8702799" y="2795243"/>
                  <a:pt x="8694173" y="2831571"/>
                  <a:pt x="8671282" y="2859439"/>
                </a:cubicBezTo>
                <a:cubicBezTo>
                  <a:pt x="8669291" y="2857448"/>
                  <a:pt x="8667466" y="2855624"/>
                  <a:pt x="8665808" y="2853965"/>
                </a:cubicBezTo>
                <a:cubicBezTo>
                  <a:pt x="8590498" y="2778323"/>
                  <a:pt x="8498267" y="2740502"/>
                  <a:pt x="8389118" y="2740502"/>
                </a:cubicBezTo>
                <a:close/>
                <a:moveTo>
                  <a:pt x="8210961" y="2573293"/>
                </a:moveTo>
                <a:lnTo>
                  <a:pt x="8381155" y="2706662"/>
                </a:lnTo>
                <a:lnTo>
                  <a:pt x="8484168" y="2706662"/>
                </a:lnTo>
                <a:lnTo>
                  <a:pt x="8415990" y="2573293"/>
                </a:lnTo>
                <a:close/>
                <a:moveTo>
                  <a:pt x="4574909" y="2573293"/>
                </a:moveTo>
                <a:lnTo>
                  <a:pt x="4745103" y="2706662"/>
                </a:lnTo>
                <a:lnTo>
                  <a:pt x="4848116" y="2706662"/>
                </a:lnTo>
                <a:lnTo>
                  <a:pt x="4779938" y="2573293"/>
                </a:lnTo>
                <a:close/>
                <a:moveTo>
                  <a:pt x="8293868" y="2334950"/>
                </a:moveTo>
                <a:cubicBezTo>
                  <a:pt x="8247753" y="2334950"/>
                  <a:pt x="8224695" y="2358007"/>
                  <a:pt x="8224695" y="2404122"/>
                </a:cubicBezTo>
                <a:cubicBezTo>
                  <a:pt x="8224695" y="2450237"/>
                  <a:pt x="8247752" y="2473295"/>
                  <a:pt x="8293868" y="2473295"/>
                </a:cubicBezTo>
                <a:cubicBezTo>
                  <a:pt x="8340314" y="2473295"/>
                  <a:pt x="8363538" y="2450237"/>
                  <a:pt x="8363538" y="2404122"/>
                </a:cubicBezTo>
                <a:cubicBezTo>
                  <a:pt x="8363538" y="2358007"/>
                  <a:pt x="8340314" y="2334950"/>
                  <a:pt x="8293868" y="2334950"/>
                </a:cubicBezTo>
                <a:close/>
                <a:moveTo>
                  <a:pt x="4918176" y="1823869"/>
                </a:moveTo>
                <a:lnTo>
                  <a:pt x="4939576" y="1823869"/>
                </a:lnTo>
                <a:cubicBezTo>
                  <a:pt x="5007587" y="1823869"/>
                  <a:pt x="5041592" y="1853065"/>
                  <a:pt x="5041592" y="1911455"/>
                </a:cubicBezTo>
                <a:cubicBezTo>
                  <a:pt x="5041592" y="1971836"/>
                  <a:pt x="5003107" y="2002026"/>
                  <a:pt x="4926139" y="2002026"/>
                </a:cubicBezTo>
                <a:lnTo>
                  <a:pt x="4918176" y="2002026"/>
                </a:lnTo>
                <a:close/>
                <a:moveTo>
                  <a:pt x="9836917" y="1812424"/>
                </a:moveTo>
                <a:cubicBezTo>
                  <a:pt x="9887345" y="1812424"/>
                  <a:pt x="9912559" y="1838965"/>
                  <a:pt x="9912559" y="1892047"/>
                </a:cubicBezTo>
                <a:cubicBezTo>
                  <a:pt x="9912559" y="1945129"/>
                  <a:pt x="9887345" y="1971670"/>
                  <a:pt x="9836917" y="1971670"/>
                </a:cubicBezTo>
                <a:cubicBezTo>
                  <a:pt x="9786821" y="1971670"/>
                  <a:pt x="9761773" y="1945129"/>
                  <a:pt x="9761773" y="1892047"/>
                </a:cubicBezTo>
                <a:cubicBezTo>
                  <a:pt x="9761773" y="1838965"/>
                  <a:pt x="9786821" y="1812424"/>
                  <a:pt x="9836917" y="1812424"/>
                </a:cubicBezTo>
                <a:close/>
                <a:moveTo>
                  <a:pt x="8293868" y="1812424"/>
                </a:moveTo>
                <a:cubicBezTo>
                  <a:pt x="8344296" y="1812424"/>
                  <a:pt x="8369510" y="1838965"/>
                  <a:pt x="8369510" y="1892047"/>
                </a:cubicBezTo>
                <a:cubicBezTo>
                  <a:pt x="8369510" y="1945129"/>
                  <a:pt x="8344295" y="1971670"/>
                  <a:pt x="8293868" y="1971670"/>
                </a:cubicBezTo>
                <a:cubicBezTo>
                  <a:pt x="8243772" y="1971670"/>
                  <a:pt x="8218723" y="1945129"/>
                  <a:pt x="8218723" y="1892047"/>
                </a:cubicBezTo>
                <a:cubicBezTo>
                  <a:pt x="8218723" y="1838965"/>
                  <a:pt x="8243771" y="1812424"/>
                  <a:pt x="8293868" y="1812424"/>
                </a:cubicBezTo>
                <a:close/>
                <a:moveTo>
                  <a:pt x="5845942" y="1812424"/>
                </a:moveTo>
                <a:cubicBezTo>
                  <a:pt x="5896370" y="1812424"/>
                  <a:pt x="5921584" y="1838965"/>
                  <a:pt x="5921584" y="1892047"/>
                </a:cubicBezTo>
                <a:cubicBezTo>
                  <a:pt x="5921584" y="1945129"/>
                  <a:pt x="5896370" y="1971670"/>
                  <a:pt x="5845942" y="1971670"/>
                </a:cubicBezTo>
                <a:cubicBezTo>
                  <a:pt x="5795846" y="1971670"/>
                  <a:pt x="5770798" y="1945129"/>
                  <a:pt x="5770798" y="1892047"/>
                </a:cubicBezTo>
                <a:cubicBezTo>
                  <a:pt x="5770798" y="1838965"/>
                  <a:pt x="5795846" y="1812424"/>
                  <a:pt x="5845942" y="1812424"/>
                </a:cubicBezTo>
                <a:close/>
                <a:moveTo>
                  <a:pt x="3893318" y="1812424"/>
                </a:moveTo>
                <a:cubicBezTo>
                  <a:pt x="3943747" y="1812424"/>
                  <a:pt x="3968960" y="1838965"/>
                  <a:pt x="3968960" y="1892047"/>
                </a:cubicBezTo>
                <a:cubicBezTo>
                  <a:pt x="3968960" y="1945129"/>
                  <a:pt x="3943747" y="1971670"/>
                  <a:pt x="3893318" y="1971670"/>
                </a:cubicBezTo>
                <a:cubicBezTo>
                  <a:pt x="3843223" y="1971670"/>
                  <a:pt x="3818174" y="1945129"/>
                  <a:pt x="3818174" y="1892047"/>
                </a:cubicBezTo>
                <a:cubicBezTo>
                  <a:pt x="3818174" y="1838965"/>
                  <a:pt x="3843223" y="1812424"/>
                  <a:pt x="3893318" y="1812424"/>
                </a:cubicBezTo>
                <a:close/>
                <a:moveTo>
                  <a:pt x="2971392" y="1799485"/>
                </a:moveTo>
                <a:lnTo>
                  <a:pt x="2973383" y="1799485"/>
                </a:lnTo>
                <a:lnTo>
                  <a:pt x="3034593" y="1985106"/>
                </a:lnTo>
                <a:lnTo>
                  <a:pt x="2910182" y="1985106"/>
                </a:lnTo>
                <a:close/>
                <a:moveTo>
                  <a:pt x="2002033" y="1689506"/>
                </a:moveTo>
                <a:lnTo>
                  <a:pt x="2022437" y="1689506"/>
                </a:lnTo>
                <a:cubicBezTo>
                  <a:pt x="2050969" y="1689506"/>
                  <a:pt x="2072036" y="1697966"/>
                  <a:pt x="2085638" y="1714885"/>
                </a:cubicBezTo>
                <a:cubicBezTo>
                  <a:pt x="2096586" y="1728156"/>
                  <a:pt x="2102060" y="1744744"/>
                  <a:pt x="2102060" y="1764650"/>
                </a:cubicBezTo>
                <a:cubicBezTo>
                  <a:pt x="2102060" y="1812092"/>
                  <a:pt x="2071704" y="1835813"/>
                  <a:pt x="2010991" y="1835813"/>
                </a:cubicBezTo>
                <a:lnTo>
                  <a:pt x="2002033" y="1835813"/>
                </a:lnTo>
                <a:close/>
                <a:moveTo>
                  <a:pt x="11158557" y="1533245"/>
                </a:moveTo>
                <a:lnTo>
                  <a:pt x="11448186" y="1961219"/>
                </a:lnTo>
                <a:lnTo>
                  <a:pt x="11448186" y="2292650"/>
                </a:lnTo>
                <a:lnTo>
                  <a:pt x="11784096" y="2292650"/>
                </a:lnTo>
                <a:lnTo>
                  <a:pt x="11784096" y="1961219"/>
                </a:lnTo>
                <a:lnTo>
                  <a:pt x="12073724" y="1533245"/>
                </a:lnTo>
                <a:lnTo>
                  <a:pt x="11733336" y="1533245"/>
                </a:lnTo>
                <a:lnTo>
                  <a:pt x="11616390" y="1705430"/>
                </a:lnTo>
                <a:lnTo>
                  <a:pt x="11498946" y="1533245"/>
                </a:lnTo>
                <a:close/>
                <a:moveTo>
                  <a:pt x="10331454" y="1533245"/>
                </a:moveTo>
                <a:lnTo>
                  <a:pt x="10331454" y="1862686"/>
                </a:lnTo>
                <a:cubicBezTo>
                  <a:pt x="10331454" y="1939655"/>
                  <a:pt x="10338255" y="2002690"/>
                  <a:pt x="10351858" y="2051790"/>
                </a:cubicBezTo>
                <a:cubicBezTo>
                  <a:pt x="10367782" y="2107858"/>
                  <a:pt x="10394655" y="2154803"/>
                  <a:pt x="10432476" y="2192624"/>
                </a:cubicBezTo>
                <a:cubicBezTo>
                  <a:pt x="10468970" y="2229118"/>
                  <a:pt x="10512430" y="2257317"/>
                  <a:pt x="10562859" y="2277223"/>
                </a:cubicBezTo>
                <a:cubicBezTo>
                  <a:pt x="10610301" y="2295802"/>
                  <a:pt x="10658904" y="2305091"/>
                  <a:pt x="10708668" y="2305091"/>
                </a:cubicBezTo>
                <a:cubicBezTo>
                  <a:pt x="10757106" y="2305091"/>
                  <a:pt x="10804050" y="2296465"/>
                  <a:pt x="10849502" y="2279214"/>
                </a:cubicBezTo>
                <a:cubicBezTo>
                  <a:pt x="10899930" y="2259971"/>
                  <a:pt x="10944054" y="2231440"/>
                  <a:pt x="10981875" y="2193619"/>
                </a:cubicBezTo>
                <a:cubicBezTo>
                  <a:pt x="11051876" y="2123617"/>
                  <a:pt x="11086878" y="2018282"/>
                  <a:pt x="11086878" y="1877615"/>
                </a:cubicBezTo>
                <a:lnTo>
                  <a:pt x="11086878" y="1533245"/>
                </a:lnTo>
                <a:lnTo>
                  <a:pt x="10750470" y="1533245"/>
                </a:lnTo>
                <a:lnTo>
                  <a:pt x="10750470" y="1853230"/>
                </a:lnTo>
                <a:cubicBezTo>
                  <a:pt x="10750470" y="1900341"/>
                  <a:pt x="10747485" y="1932024"/>
                  <a:pt x="10741513" y="1948281"/>
                </a:cubicBezTo>
                <a:cubicBezTo>
                  <a:pt x="10735872" y="1963873"/>
                  <a:pt x="10724593" y="1971670"/>
                  <a:pt x="10707673" y="1971670"/>
                </a:cubicBezTo>
                <a:cubicBezTo>
                  <a:pt x="10681132" y="1971670"/>
                  <a:pt x="10667861" y="1942806"/>
                  <a:pt x="10667861" y="1885080"/>
                </a:cubicBezTo>
                <a:lnTo>
                  <a:pt x="10667861" y="1533245"/>
                </a:lnTo>
                <a:close/>
                <a:moveTo>
                  <a:pt x="8801841" y="1533245"/>
                </a:moveTo>
                <a:lnTo>
                  <a:pt x="8801841" y="2292650"/>
                </a:lnTo>
                <a:lnTo>
                  <a:pt x="9138248" y="2292650"/>
                </a:lnTo>
                <a:lnTo>
                  <a:pt x="9138248" y="1533245"/>
                </a:lnTo>
                <a:close/>
                <a:moveTo>
                  <a:pt x="7028200" y="1533245"/>
                </a:moveTo>
                <a:lnTo>
                  <a:pt x="7028200" y="2292650"/>
                </a:lnTo>
                <a:lnTo>
                  <a:pt x="7364608" y="2292650"/>
                </a:lnTo>
                <a:lnTo>
                  <a:pt x="7364608" y="2062241"/>
                </a:lnTo>
                <a:lnTo>
                  <a:pt x="7366598" y="2062241"/>
                </a:lnTo>
                <a:lnTo>
                  <a:pt x="7527835" y="2298622"/>
                </a:lnTo>
                <a:lnTo>
                  <a:pt x="7782629" y="2298622"/>
                </a:lnTo>
                <a:lnTo>
                  <a:pt x="7782629" y="1533245"/>
                </a:lnTo>
                <a:lnTo>
                  <a:pt x="7446222" y="1533245"/>
                </a:lnTo>
                <a:lnTo>
                  <a:pt x="7446222" y="1787044"/>
                </a:lnTo>
                <a:lnTo>
                  <a:pt x="7444231" y="1787044"/>
                </a:lnTo>
                <a:lnTo>
                  <a:pt x="7268562" y="1533245"/>
                </a:lnTo>
                <a:close/>
                <a:moveTo>
                  <a:pt x="6353916" y="1533245"/>
                </a:moveTo>
                <a:lnTo>
                  <a:pt x="6353916" y="2292650"/>
                </a:lnTo>
                <a:lnTo>
                  <a:pt x="6690324" y="2292650"/>
                </a:lnTo>
                <a:lnTo>
                  <a:pt x="6690324" y="1533245"/>
                </a:lnTo>
                <a:close/>
                <a:moveTo>
                  <a:pt x="4581769" y="1533245"/>
                </a:moveTo>
                <a:lnTo>
                  <a:pt x="4581769" y="1842282"/>
                </a:lnTo>
                <a:lnTo>
                  <a:pt x="4475771" y="1842282"/>
                </a:lnTo>
                <a:lnTo>
                  <a:pt x="4475771" y="1985106"/>
                </a:lnTo>
                <a:lnTo>
                  <a:pt x="4581769" y="1985106"/>
                </a:lnTo>
                <a:lnTo>
                  <a:pt x="4581769" y="2292650"/>
                </a:lnTo>
                <a:lnTo>
                  <a:pt x="4947537" y="2292650"/>
                </a:lnTo>
                <a:cubicBezTo>
                  <a:pt x="5026166" y="2292650"/>
                  <a:pt x="5095338" y="2280209"/>
                  <a:pt x="5155055" y="2255327"/>
                </a:cubicBezTo>
                <a:cubicBezTo>
                  <a:pt x="5207805" y="2233099"/>
                  <a:pt x="5251930" y="2201747"/>
                  <a:pt x="5287428" y="2161272"/>
                </a:cubicBezTo>
                <a:cubicBezTo>
                  <a:pt x="5318282" y="2125774"/>
                  <a:pt x="5341505" y="2084801"/>
                  <a:pt x="5357098" y="2038354"/>
                </a:cubicBezTo>
                <a:cubicBezTo>
                  <a:pt x="5370701" y="1997879"/>
                  <a:pt x="5377502" y="1956575"/>
                  <a:pt x="5377502" y="1914441"/>
                </a:cubicBezTo>
                <a:cubicBezTo>
                  <a:pt x="5377502" y="1871643"/>
                  <a:pt x="5370534" y="1829675"/>
                  <a:pt x="5356601" y="1788537"/>
                </a:cubicBezTo>
                <a:cubicBezTo>
                  <a:pt x="5341008" y="1741758"/>
                  <a:pt x="5317784" y="1700454"/>
                  <a:pt x="5286931" y="1664623"/>
                </a:cubicBezTo>
                <a:cubicBezTo>
                  <a:pt x="5251763" y="1624148"/>
                  <a:pt x="5208303" y="1592797"/>
                  <a:pt x="5156548" y="1570569"/>
                </a:cubicBezTo>
                <a:cubicBezTo>
                  <a:pt x="5098489" y="1545686"/>
                  <a:pt x="5031639" y="1533245"/>
                  <a:pt x="4955997" y="1533245"/>
                </a:cubicBezTo>
                <a:close/>
                <a:moveTo>
                  <a:pt x="1665626" y="1533245"/>
                </a:moveTo>
                <a:lnTo>
                  <a:pt x="1665626" y="2292650"/>
                </a:lnTo>
                <a:lnTo>
                  <a:pt x="2002033" y="2292650"/>
                </a:lnTo>
                <a:lnTo>
                  <a:pt x="2002033" y="2011481"/>
                </a:lnTo>
                <a:cubicBezTo>
                  <a:pt x="2047485" y="2011481"/>
                  <a:pt x="2081656" y="2033046"/>
                  <a:pt x="2104548" y="2076175"/>
                </a:cubicBezTo>
                <a:cubicBezTo>
                  <a:pt x="2127440" y="2119968"/>
                  <a:pt x="2142535" y="2192126"/>
                  <a:pt x="2149833" y="2292650"/>
                </a:cubicBezTo>
                <a:lnTo>
                  <a:pt x="2468772" y="2292650"/>
                </a:lnTo>
                <a:lnTo>
                  <a:pt x="2498184" y="2292650"/>
                </a:lnTo>
                <a:lnTo>
                  <a:pt x="2805180" y="2292650"/>
                </a:lnTo>
                <a:lnTo>
                  <a:pt x="2848972" y="2164258"/>
                </a:lnTo>
                <a:lnTo>
                  <a:pt x="3095804" y="2164258"/>
                </a:lnTo>
                <a:lnTo>
                  <a:pt x="3139596" y="2292650"/>
                </a:lnTo>
                <a:lnTo>
                  <a:pt x="3475506" y="2292650"/>
                </a:lnTo>
                <a:lnTo>
                  <a:pt x="3211755" y="1533245"/>
                </a:lnTo>
                <a:lnTo>
                  <a:pt x="2732524" y="1533245"/>
                </a:lnTo>
                <a:lnTo>
                  <a:pt x="2489650" y="2232540"/>
                </a:lnTo>
                <a:lnTo>
                  <a:pt x="2480238" y="2186123"/>
                </a:lnTo>
                <a:cubicBezTo>
                  <a:pt x="2456040" y="2084790"/>
                  <a:pt x="2413087" y="1999040"/>
                  <a:pt x="2351380" y="1928872"/>
                </a:cubicBezTo>
                <a:cubicBezTo>
                  <a:pt x="2409106" y="1889061"/>
                  <a:pt x="2437970" y="1832993"/>
                  <a:pt x="2437970" y="1760669"/>
                </a:cubicBezTo>
                <a:cubicBezTo>
                  <a:pt x="2437970" y="1698297"/>
                  <a:pt x="2415907" y="1646211"/>
                  <a:pt x="2371783" y="1604408"/>
                </a:cubicBezTo>
                <a:cubicBezTo>
                  <a:pt x="2321687" y="1556966"/>
                  <a:pt x="2251685" y="1533245"/>
                  <a:pt x="2161778" y="1533245"/>
                </a:cubicBezTo>
                <a:close/>
                <a:moveTo>
                  <a:pt x="895017" y="1533245"/>
                </a:moveTo>
                <a:lnTo>
                  <a:pt x="895017" y="1869653"/>
                </a:lnTo>
                <a:lnTo>
                  <a:pt x="1064217" y="1869653"/>
                </a:lnTo>
                <a:lnTo>
                  <a:pt x="1064217" y="2292650"/>
                </a:lnTo>
                <a:lnTo>
                  <a:pt x="1400623" y="2292650"/>
                </a:lnTo>
                <a:lnTo>
                  <a:pt x="1400623" y="1869653"/>
                </a:lnTo>
                <a:lnTo>
                  <a:pt x="1569822" y="1869653"/>
                </a:lnTo>
                <a:lnTo>
                  <a:pt x="1569822" y="1533245"/>
                </a:lnTo>
                <a:close/>
                <a:moveTo>
                  <a:pt x="9836917" y="1521302"/>
                </a:moveTo>
                <a:cubicBezTo>
                  <a:pt x="9728099" y="1521302"/>
                  <a:pt x="9636035" y="1559123"/>
                  <a:pt x="9560725" y="1634765"/>
                </a:cubicBezTo>
                <a:cubicBezTo>
                  <a:pt x="9485415" y="1710407"/>
                  <a:pt x="9447760" y="1802968"/>
                  <a:pt x="9447760" y="1912450"/>
                </a:cubicBezTo>
                <a:cubicBezTo>
                  <a:pt x="9447760" y="2022595"/>
                  <a:pt x="9485415" y="2115489"/>
                  <a:pt x="9560725" y="2191131"/>
                </a:cubicBezTo>
                <a:cubicBezTo>
                  <a:pt x="9636035" y="2267104"/>
                  <a:pt x="9728099" y="2305091"/>
                  <a:pt x="9836917" y="2305091"/>
                </a:cubicBezTo>
                <a:cubicBezTo>
                  <a:pt x="9874075" y="2305091"/>
                  <a:pt x="9908578" y="2300612"/>
                  <a:pt x="9940427" y="2291655"/>
                </a:cubicBezTo>
                <a:cubicBezTo>
                  <a:pt x="9962323" y="2285683"/>
                  <a:pt x="9987040" y="2276228"/>
                  <a:pt x="10014576" y="2263289"/>
                </a:cubicBezTo>
                <a:lnTo>
                  <a:pt x="10036970" y="2292650"/>
                </a:lnTo>
                <a:lnTo>
                  <a:pt x="10290768" y="2292650"/>
                </a:lnTo>
                <a:lnTo>
                  <a:pt x="10163371" y="2128428"/>
                </a:lnTo>
                <a:cubicBezTo>
                  <a:pt x="10205506" y="2064397"/>
                  <a:pt x="10226572" y="1992405"/>
                  <a:pt x="10226572" y="1912450"/>
                </a:cubicBezTo>
                <a:cubicBezTo>
                  <a:pt x="10226572" y="1802968"/>
                  <a:pt x="10188917" y="1710407"/>
                  <a:pt x="10113607" y="1634765"/>
                </a:cubicBezTo>
                <a:cubicBezTo>
                  <a:pt x="10038298" y="1559123"/>
                  <a:pt x="9946067" y="1521302"/>
                  <a:pt x="9836917" y="1521302"/>
                </a:cubicBezTo>
                <a:close/>
                <a:moveTo>
                  <a:pt x="8293868" y="1521302"/>
                </a:moveTo>
                <a:cubicBezTo>
                  <a:pt x="8185050" y="1521302"/>
                  <a:pt x="8092985" y="1559123"/>
                  <a:pt x="8017675" y="1634765"/>
                </a:cubicBezTo>
                <a:cubicBezTo>
                  <a:pt x="7942365" y="1710407"/>
                  <a:pt x="7904710" y="1802968"/>
                  <a:pt x="7904710" y="1912450"/>
                </a:cubicBezTo>
                <a:cubicBezTo>
                  <a:pt x="7904710" y="2022595"/>
                  <a:pt x="7942365" y="2115489"/>
                  <a:pt x="8017675" y="2191131"/>
                </a:cubicBezTo>
                <a:cubicBezTo>
                  <a:pt x="8092986" y="2267104"/>
                  <a:pt x="8185049" y="2305091"/>
                  <a:pt x="8293868" y="2305091"/>
                </a:cubicBezTo>
                <a:cubicBezTo>
                  <a:pt x="8403018" y="2305091"/>
                  <a:pt x="8495248" y="2267104"/>
                  <a:pt x="8570558" y="2191131"/>
                </a:cubicBezTo>
                <a:cubicBezTo>
                  <a:pt x="8645868" y="2115489"/>
                  <a:pt x="8683523" y="2022595"/>
                  <a:pt x="8683523" y="1912450"/>
                </a:cubicBezTo>
                <a:cubicBezTo>
                  <a:pt x="8683523" y="1802968"/>
                  <a:pt x="8645867" y="1710407"/>
                  <a:pt x="8570558" y="1634765"/>
                </a:cubicBezTo>
                <a:cubicBezTo>
                  <a:pt x="8495248" y="1559123"/>
                  <a:pt x="8403017" y="1521302"/>
                  <a:pt x="8293868" y="1521302"/>
                </a:cubicBezTo>
                <a:close/>
                <a:moveTo>
                  <a:pt x="5845942" y="1521302"/>
                </a:moveTo>
                <a:cubicBezTo>
                  <a:pt x="5737124" y="1521302"/>
                  <a:pt x="5645060" y="1559123"/>
                  <a:pt x="5569750" y="1634765"/>
                </a:cubicBezTo>
                <a:cubicBezTo>
                  <a:pt x="5494440" y="1710407"/>
                  <a:pt x="5456785" y="1802968"/>
                  <a:pt x="5456785" y="1912450"/>
                </a:cubicBezTo>
                <a:cubicBezTo>
                  <a:pt x="5456785" y="2022595"/>
                  <a:pt x="5494440" y="2115489"/>
                  <a:pt x="5569750" y="2191131"/>
                </a:cubicBezTo>
                <a:cubicBezTo>
                  <a:pt x="5645060" y="2267104"/>
                  <a:pt x="5737124" y="2305091"/>
                  <a:pt x="5845942" y="2305091"/>
                </a:cubicBezTo>
                <a:cubicBezTo>
                  <a:pt x="5955092" y="2305091"/>
                  <a:pt x="6047322" y="2267104"/>
                  <a:pt x="6122632" y="2191131"/>
                </a:cubicBezTo>
                <a:cubicBezTo>
                  <a:pt x="6197943" y="2115489"/>
                  <a:pt x="6235598" y="2022595"/>
                  <a:pt x="6235598" y="1912450"/>
                </a:cubicBezTo>
                <a:cubicBezTo>
                  <a:pt x="6235598" y="1802968"/>
                  <a:pt x="6197943" y="1710407"/>
                  <a:pt x="6122632" y="1634765"/>
                </a:cubicBezTo>
                <a:cubicBezTo>
                  <a:pt x="6047322" y="1559123"/>
                  <a:pt x="5955092" y="1521302"/>
                  <a:pt x="5845942" y="1521302"/>
                </a:cubicBezTo>
                <a:close/>
                <a:moveTo>
                  <a:pt x="3893318" y="1521302"/>
                </a:moveTo>
                <a:cubicBezTo>
                  <a:pt x="3784501" y="1521302"/>
                  <a:pt x="3692435" y="1559123"/>
                  <a:pt x="3617125" y="1634765"/>
                </a:cubicBezTo>
                <a:cubicBezTo>
                  <a:pt x="3541815" y="1710407"/>
                  <a:pt x="3504160" y="1802968"/>
                  <a:pt x="3504160" y="1912450"/>
                </a:cubicBezTo>
                <a:cubicBezTo>
                  <a:pt x="3504160" y="2022595"/>
                  <a:pt x="3541815" y="2115489"/>
                  <a:pt x="3617125" y="2191131"/>
                </a:cubicBezTo>
                <a:cubicBezTo>
                  <a:pt x="3692435" y="2267104"/>
                  <a:pt x="3784501" y="2305091"/>
                  <a:pt x="3893318" y="2305091"/>
                </a:cubicBezTo>
                <a:cubicBezTo>
                  <a:pt x="4002469" y="2305091"/>
                  <a:pt x="4094697" y="2267104"/>
                  <a:pt x="4170008" y="2191131"/>
                </a:cubicBezTo>
                <a:cubicBezTo>
                  <a:pt x="4245319" y="2115489"/>
                  <a:pt x="4282974" y="2022595"/>
                  <a:pt x="4282974" y="1912450"/>
                </a:cubicBezTo>
                <a:cubicBezTo>
                  <a:pt x="4282974" y="1802968"/>
                  <a:pt x="4245319" y="1710407"/>
                  <a:pt x="4170008" y="1634765"/>
                </a:cubicBezTo>
                <a:cubicBezTo>
                  <a:pt x="4094697" y="1559123"/>
                  <a:pt x="4002469" y="1521302"/>
                  <a:pt x="3893318" y="1521302"/>
                </a:cubicBezTo>
                <a:close/>
                <a:moveTo>
                  <a:pt x="8195334" y="1354094"/>
                </a:moveTo>
                <a:lnTo>
                  <a:pt x="8101279" y="1485472"/>
                </a:lnTo>
                <a:lnTo>
                  <a:pt x="8211258" y="1485472"/>
                </a:lnTo>
                <a:lnTo>
                  <a:pt x="8283914" y="1425257"/>
                </a:lnTo>
                <a:lnTo>
                  <a:pt x="8368514" y="1485472"/>
                </a:lnTo>
                <a:lnTo>
                  <a:pt x="8487451" y="1485472"/>
                </a:lnTo>
                <a:lnTo>
                  <a:pt x="8392898" y="1354094"/>
                </a:lnTo>
                <a:close/>
                <a:moveTo>
                  <a:pt x="5747408" y="1354094"/>
                </a:moveTo>
                <a:lnTo>
                  <a:pt x="5653354" y="1485472"/>
                </a:lnTo>
                <a:lnTo>
                  <a:pt x="5763334" y="1485472"/>
                </a:lnTo>
                <a:lnTo>
                  <a:pt x="5835990" y="1425257"/>
                </a:lnTo>
                <a:lnTo>
                  <a:pt x="5920589" y="1485472"/>
                </a:lnTo>
                <a:lnTo>
                  <a:pt x="6039526" y="1485472"/>
                </a:lnTo>
                <a:lnTo>
                  <a:pt x="5944974" y="1354094"/>
                </a:lnTo>
                <a:close/>
                <a:moveTo>
                  <a:pt x="10954337" y="1115750"/>
                </a:moveTo>
                <a:cubicBezTo>
                  <a:pt x="10907890" y="1115750"/>
                  <a:pt x="10884667" y="1138807"/>
                  <a:pt x="10884667" y="1184922"/>
                </a:cubicBezTo>
                <a:cubicBezTo>
                  <a:pt x="10884667" y="1231037"/>
                  <a:pt x="10907890" y="1254095"/>
                  <a:pt x="10954337" y="1254095"/>
                </a:cubicBezTo>
                <a:cubicBezTo>
                  <a:pt x="11000452" y="1254095"/>
                  <a:pt x="11023510" y="1231037"/>
                  <a:pt x="11023510" y="1184922"/>
                </a:cubicBezTo>
                <a:cubicBezTo>
                  <a:pt x="11023510" y="1138807"/>
                  <a:pt x="11000452" y="1115750"/>
                  <a:pt x="10954337" y="1115750"/>
                </a:cubicBezTo>
                <a:close/>
                <a:moveTo>
                  <a:pt x="8322442" y="1115750"/>
                </a:moveTo>
                <a:cubicBezTo>
                  <a:pt x="8276327" y="1115750"/>
                  <a:pt x="8253270" y="1138807"/>
                  <a:pt x="8253270" y="1184922"/>
                </a:cubicBezTo>
                <a:cubicBezTo>
                  <a:pt x="8253270" y="1231037"/>
                  <a:pt x="8276327" y="1254095"/>
                  <a:pt x="8322442" y="1254095"/>
                </a:cubicBezTo>
                <a:cubicBezTo>
                  <a:pt x="8368889" y="1254095"/>
                  <a:pt x="8392112" y="1231037"/>
                  <a:pt x="8392112" y="1184922"/>
                </a:cubicBezTo>
                <a:cubicBezTo>
                  <a:pt x="8392112" y="1138807"/>
                  <a:pt x="8368889" y="1115750"/>
                  <a:pt x="8322442" y="1115750"/>
                </a:cubicBezTo>
                <a:close/>
                <a:moveTo>
                  <a:pt x="6051967" y="1101290"/>
                </a:moveTo>
                <a:cubicBezTo>
                  <a:pt x="6031730" y="1101290"/>
                  <a:pt x="6012488" y="1105106"/>
                  <a:pt x="5994240" y="1112736"/>
                </a:cubicBezTo>
                <a:cubicBezTo>
                  <a:pt x="5977984" y="1119371"/>
                  <a:pt x="5963220" y="1128661"/>
                  <a:pt x="5949950" y="1140604"/>
                </a:cubicBezTo>
                <a:cubicBezTo>
                  <a:pt x="5938006" y="1151552"/>
                  <a:pt x="5927722" y="1163828"/>
                  <a:pt x="5919096" y="1177430"/>
                </a:cubicBezTo>
                <a:cubicBezTo>
                  <a:pt x="5911466" y="1190037"/>
                  <a:pt x="5905826" y="1202478"/>
                  <a:pt x="5902176" y="1214753"/>
                </a:cubicBezTo>
                <a:cubicBezTo>
                  <a:pt x="5932035" y="1203473"/>
                  <a:pt x="5956088" y="1197833"/>
                  <a:pt x="5974334" y="1197833"/>
                </a:cubicBezTo>
                <a:cubicBezTo>
                  <a:pt x="6017132" y="1197833"/>
                  <a:pt x="6038530" y="1214256"/>
                  <a:pt x="6038530" y="1247100"/>
                </a:cubicBezTo>
                <a:cubicBezTo>
                  <a:pt x="6038530" y="1256721"/>
                  <a:pt x="6035214" y="1266011"/>
                  <a:pt x="6028578" y="1274968"/>
                </a:cubicBezTo>
                <a:cubicBezTo>
                  <a:pt x="6026256" y="1278618"/>
                  <a:pt x="6023104" y="1282433"/>
                  <a:pt x="6019122" y="1286414"/>
                </a:cubicBezTo>
                <a:cubicBezTo>
                  <a:pt x="6016468" y="1289068"/>
                  <a:pt x="6012653" y="1292717"/>
                  <a:pt x="6007676" y="1297362"/>
                </a:cubicBezTo>
                <a:lnTo>
                  <a:pt x="5996231" y="1307813"/>
                </a:lnTo>
                <a:cubicBezTo>
                  <a:pt x="5992250" y="1311794"/>
                  <a:pt x="5988932" y="1315443"/>
                  <a:pt x="5986278" y="1318761"/>
                </a:cubicBezTo>
                <a:cubicBezTo>
                  <a:pt x="5979975" y="1327055"/>
                  <a:pt x="5976823" y="1335681"/>
                  <a:pt x="5976823" y="1344638"/>
                </a:cubicBezTo>
                <a:cubicBezTo>
                  <a:pt x="5976823" y="1356913"/>
                  <a:pt x="5982629" y="1367364"/>
                  <a:pt x="5994240" y="1375990"/>
                </a:cubicBezTo>
                <a:cubicBezTo>
                  <a:pt x="6006184" y="1384616"/>
                  <a:pt x="6020782" y="1388929"/>
                  <a:pt x="6038033" y="1388929"/>
                </a:cubicBezTo>
                <a:cubicBezTo>
                  <a:pt x="6054953" y="1388929"/>
                  <a:pt x="6069219" y="1384616"/>
                  <a:pt x="6080830" y="1375990"/>
                </a:cubicBezTo>
                <a:cubicBezTo>
                  <a:pt x="6092442" y="1367032"/>
                  <a:pt x="6098248" y="1356250"/>
                  <a:pt x="6098248" y="1343643"/>
                </a:cubicBezTo>
                <a:cubicBezTo>
                  <a:pt x="6098248" y="1322742"/>
                  <a:pt x="6084480" y="1308476"/>
                  <a:pt x="6056944" y="1300846"/>
                </a:cubicBezTo>
                <a:cubicBezTo>
                  <a:pt x="6123628" y="1259707"/>
                  <a:pt x="6156970" y="1219730"/>
                  <a:pt x="6156970" y="1180913"/>
                </a:cubicBezTo>
                <a:cubicBezTo>
                  <a:pt x="6156970" y="1158354"/>
                  <a:pt x="6146852" y="1139443"/>
                  <a:pt x="6126614" y="1124182"/>
                </a:cubicBezTo>
                <a:cubicBezTo>
                  <a:pt x="6106708" y="1108921"/>
                  <a:pt x="6081826" y="1101290"/>
                  <a:pt x="6051967" y="1101290"/>
                </a:cubicBezTo>
                <a:close/>
                <a:moveTo>
                  <a:pt x="12366697" y="750479"/>
                </a:moveTo>
                <a:cubicBezTo>
                  <a:pt x="12319255" y="750479"/>
                  <a:pt x="12279443" y="767233"/>
                  <a:pt x="12247263" y="800741"/>
                </a:cubicBezTo>
                <a:cubicBezTo>
                  <a:pt x="12214750" y="834249"/>
                  <a:pt x="12198494" y="875554"/>
                  <a:pt x="12198494" y="924655"/>
                </a:cubicBezTo>
                <a:cubicBezTo>
                  <a:pt x="12198494" y="1004278"/>
                  <a:pt x="12242618" y="1057194"/>
                  <a:pt x="12330867" y="1083403"/>
                </a:cubicBezTo>
                <a:cubicBezTo>
                  <a:pt x="12326553" y="1140798"/>
                  <a:pt x="12300511" y="1183264"/>
                  <a:pt x="12252737" y="1210800"/>
                </a:cubicBezTo>
                <a:lnTo>
                  <a:pt x="12261694" y="1217269"/>
                </a:lnTo>
                <a:cubicBezTo>
                  <a:pt x="12334018" y="1206321"/>
                  <a:pt x="12396390" y="1173642"/>
                  <a:pt x="12448809" y="1119233"/>
                </a:cubicBezTo>
                <a:cubicBezTo>
                  <a:pt x="12503549" y="1063166"/>
                  <a:pt x="12530920" y="1000296"/>
                  <a:pt x="12530920" y="930626"/>
                </a:cubicBezTo>
                <a:cubicBezTo>
                  <a:pt x="12530920" y="877876"/>
                  <a:pt x="12515493" y="834581"/>
                  <a:pt x="12484639" y="800741"/>
                </a:cubicBezTo>
                <a:cubicBezTo>
                  <a:pt x="12454116" y="767233"/>
                  <a:pt x="12414803" y="750479"/>
                  <a:pt x="12366697" y="750479"/>
                </a:cubicBezTo>
                <a:close/>
                <a:moveTo>
                  <a:pt x="8322442" y="593224"/>
                </a:moveTo>
                <a:cubicBezTo>
                  <a:pt x="8372870" y="593224"/>
                  <a:pt x="8398084" y="619765"/>
                  <a:pt x="8398084" y="672847"/>
                </a:cubicBezTo>
                <a:cubicBezTo>
                  <a:pt x="8398084" y="725929"/>
                  <a:pt x="8372870" y="752470"/>
                  <a:pt x="8322442" y="752470"/>
                </a:cubicBezTo>
                <a:cubicBezTo>
                  <a:pt x="8272346" y="752470"/>
                  <a:pt x="8247298" y="725929"/>
                  <a:pt x="8247298" y="672847"/>
                </a:cubicBezTo>
                <a:cubicBezTo>
                  <a:pt x="8247298" y="619765"/>
                  <a:pt x="8272346" y="593224"/>
                  <a:pt x="8322442" y="593224"/>
                </a:cubicBezTo>
                <a:close/>
                <a:moveTo>
                  <a:pt x="10953342" y="580285"/>
                </a:moveTo>
                <a:lnTo>
                  <a:pt x="10955332" y="580285"/>
                </a:lnTo>
                <a:lnTo>
                  <a:pt x="11016543" y="765906"/>
                </a:lnTo>
                <a:lnTo>
                  <a:pt x="10892132" y="765906"/>
                </a:lnTo>
                <a:close/>
                <a:moveTo>
                  <a:pt x="6200368" y="580285"/>
                </a:moveTo>
                <a:lnTo>
                  <a:pt x="6202358" y="580285"/>
                </a:lnTo>
                <a:lnTo>
                  <a:pt x="6263568" y="765906"/>
                </a:lnTo>
                <a:lnTo>
                  <a:pt x="6139157" y="765906"/>
                </a:lnTo>
                <a:close/>
                <a:moveTo>
                  <a:pt x="2590393" y="580285"/>
                </a:moveTo>
                <a:lnTo>
                  <a:pt x="2592383" y="580285"/>
                </a:lnTo>
                <a:lnTo>
                  <a:pt x="2653593" y="765906"/>
                </a:lnTo>
                <a:lnTo>
                  <a:pt x="2529182" y="765906"/>
                </a:lnTo>
                <a:close/>
                <a:moveTo>
                  <a:pt x="11871923" y="478268"/>
                </a:moveTo>
                <a:lnTo>
                  <a:pt x="11907753" y="478268"/>
                </a:lnTo>
                <a:cubicBezTo>
                  <a:pt x="11958513" y="478268"/>
                  <a:pt x="11983893" y="505804"/>
                  <a:pt x="11983893" y="560877"/>
                </a:cubicBezTo>
                <a:cubicBezTo>
                  <a:pt x="11983893" y="618604"/>
                  <a:pt x="11955693" y="647467"/>
                  <a:pt x="11899293" y="647467"/>
                </a:cubicBezTo>
                <a:cubicBezTo>
                  <a:pt x="11891000" y="647467"/>
                  <a:pt x="11881876" y="646140"/>
                  <a:pt x="11871923" y="643486"/>
                </a:cubicBezTo>
                <a:close/>
                <a:moveTo>
                  <a:pt x="11535515" y="314045"/>
                </a:moveTo>
                <a:lnTo>
                  <a:pt x="11535515" y="1073450"/>
                </a:lnTo>
                <a:lnTo>
                  <a:pt x="11871923" y="1073450"/>
                </a:lnTo>
                <a:lnTo>
                  <a:pt x="11871923" y="760432"/>
                </a:lnTo>
                <a:cubicBezTo>
                  <a:pt x="11930313" y="804557"/>
                  <a:pt x="11988040" y="826619"/>
                  <a:pt x="12045103" y="826619"/>
                </a:cubicBezTo>
                <a:cubicBezTo>
                  <a:pt x="12115105" y="826619"/>
                  <a:pt x="12174657" y="801737"/>
                  <a:pt x="12223757" y="751972"/>
                </a:cubicBezTo>
                <a:cubicBezTo>
                  <a:pt x="12273190" y="702208"/>
                  <a:pt x="12297906" y="641827"/>
                  <a:pt x="12297906" y="570830"/>
                </a:cubicBezTo>
                <a:cubicBezTo>
                  <a:pt x="12297906" y="541303"/>
                  <a:pt x="12293096" y="512605"/>
                  <a:pt x="12283474" y="484737"/>
                </a:cubicBezTo>
                <a:cubicBezTo>
                  <a:pt x="12272195" y="453220"/>
                  <a:pt x="12255606" y="425518"/>
                  <a:pt x="12233710" y="401631"/>
                </a:cubicBezTo>
                <a:cubicBezTo>
                  <a:pt x="12208828" y="374426"/>
                  <a:pt x="12177974" y="353525"/>
                  <a:pt x="12141148" y="338928"/>
                </a:cubicBezTo>
                <a:cubicBezTo>
                  <a:pt x="12099346" y="322339"/>
                  <a:pt x="12051075" y="314045"/>
                  <a:pt x="11996334" y="314045"/>
                </a:cubicBezTo>
                <a:close/>
                <a:moveTo>
                  <a:pt x="10714473" y="314045"/>
                </a:moveTo>
                <a:lnTo>
                  <a:pt x="10450721" y="1073450"/>
                </a:lnTo>
                <a:lnTo>
                  <a:pt x="10787129" y="1073450"/>
                </a:lnTo>
                <a:lnTo>
                  <a:pt x="10830921" y="945058"/>
                </a:lnTo>
                <a:lnTo>
                  <a:pt x="11077753" y="945058"/>
                </a:lnTo>
                <a:lnTo>
                  <a:pt x="11121545" y="1073450"/>
                </a:lnTo>
                <a:lnTo>
                  <a:pt x="11457455" y="1073450"/>
                </a:lnTo>
                <a:lnTo>
                  <a:pt x="11193704" y="314045"/>
                </a:lnTo>
                <a:close/>
                <a:moveTo>
                  <a:pt x="9753267" y="314045"/>
                </a:moveTo>
                <a:lnTo>
                  <a:pt x="9753267" y="650453"/>
                </a:lnTo>
                <a:lnTo>
                  <a:pt x="9922465" y="650453"/>
                </a:lnTo>
                <a:lnTo>
                  <a:pt x="9922465" y="1073450"/>
                </a:lnTo>
                <a:lnTo>
                  <a:pt x="10258872" y="1073450"/>
                </a:lnTo>
                <a:lnTo>
                  <a:pt x="10258872" y="650453"/>
                </a:lnTo>
                <a:lnTo>
                  <a:pt x="10428071" y="650453"/>
                </a:lnTo>
                <a:lnTo>
                  <a:pt x="10428071" y="314045"/>
                </a:lnTo>
                <a:close/>
                <a:moveTo>
                  <a:pt x="6968064" y="314045"/>
                </a:moveTo>
                <a:lnTo>
                  <a:pt x="6968064" y="1073450"/>
                </a:lnTo>
                <a:lnTo>
                  <a:pt x="7304472" y="1073450"/>
                </a:lnTo>
                <a:lnTo>
                  <a:pt x="7304472" y="791286"/>
                </a:lnTo>
                <a:lnTo>
                  <a:pt x="7475662" y="791286"/>
                </a:lnTo>
                <a:lnTo>
                  <a:pt x="7475662" y="1073450"/>
                </a:lnTo>
                <a:lnTo>
                  <a:pt x="7812069" y="1073450"/>
                </a:lnTo>
                <a:lnTo>
                  <a:pt x="7812069" y="314045"/>
                </a:lnTo>
                <a:lnTo>
                  <a:pt x="7475662" y="314045"/>
                </a:lnTo>
                <a:lnTo>
                  <a:pt x="7475662" y="592228"/>
                </a:lnTo>
                <a:lnTo>
                  <a:pt x="7304472" y="592228"/>
                </a:lnTo>
                <a:lnTo>
                  <a:pt x="7304472" y="314045"/>
                </a:lnTo>
                <a:close/>
                <a:moveTo>
                  <a:pt x="5961498" y="314045"/>
                </a:moveTo>
                <a:lnTo>
                  <a:pt x="5697747" y="1073450"/>
                </a:lnTo>
                <a:lnTo>
                  <a:pt x="6034154" y="1073450"/>
                </a:lnTo>
                <a:lnTo>
                  <a:pt x="6077947" y="945058"/>
                </a:lnTo>
                <a:lnTo>
                  <a:pt x="6324778" y="945058"/>
                </a:lnTo>
                <a:lnTo>
                  <a:pt x="6368571" y="1073450"/>
                </a:lnTo>
                <a:lnTo>
                  <a:pt x="6704480" y="1073450"/>
                </a:lnTo>
                <a:lnTo>
                  <a:pt x="6440730" y="314045"/>
                </a:lnTo>
                <a:close/>
                <a:moveTo>
                  <a:pt x="5287117" y="314045"/>
                </a:moveTo>
                <a:lnTo>
                  <a:pt x="5287117" y="1073450"/>
                </a:lnTo>
                <a:lnTo>
                  <a:pt x="5623524" y="1073450"/>
                </a:lnTo>
                <a:lnTo>
                  <a:pt x="5623524" y="314045"/>
                </a:lnTo>
                <a:close/>
                <a:moveTo>
                  <a:pt x="3168586" y="314045"/>
                </a:moveTo>
                <a:lnTo>
                  <a:pt x="3168586" y="1073450"/>
                </a:lnTo>
                <a:lnTo>
                  <a:pt x="3504992" y="1073450"/>
                </a:lnTo>
                <a:lnTo>
                  <a:pt x="3504992" y="693250"/>
                </a:lnTo>
                <a:lnTo>
                  <a:pt x="3632390" y="840055"/>
                </a:lnTo>
                <a:lnTo>
                  <a:pt x="3759787" y="693250"/>
                </a:lnTo>
                <a:lnTo>
                  <a:pt x="3759787" y="1073450"/>
                </a:lnTo>
                <a:lnTo>
                  <a:pt x="4096195" y="1073450"/>
                </a:lnTo>
                <a:lnTo>
                  <a:pt x="4096195" y="314045"/>
                </a:lnTo>
                <a:lnTo>
                  <a:pt x="3769739" y="314045"/>
                </a:lnTo>
                <a:lnTo>
                  <a:pt x="3632390" y="472296"/>
                </a:lnTo>
                <a:lnTo>
                  <a:pt x="3494543" y="314045"/>
                </a:lnTo>
                <a:close/>
                <a:moveTo>
                  <a:pt x="2351524" y="314045"/>
                </a:moveTo>
                <a:lnTo>
                  <a:pt x="2087772" y="1073450"/>
                </a:lnTo>
                <a:lnTo>
                  <a:pt x="2424180" y="1073450"/>
                </a:lnTo>
                <a:lnTo>
                  <a:pt x="2467972" y="945058"/>
                </a:lnTo>
                <a:lnTo>
                  <a:pt x="2714804" y="945058"/>
                </a:lnTo>
                <a:lnTo>
                  <a:pt x="2758596" y="1073450"/>
                </a:lnTo>
                <a:lnTo>
                  <a:pt x="3094506" y="1073450"/>
                </a:lnTo>
                <a:lnTo>
                  <a:pt x="2830755" y="314045"/>
                </a:lnTo>
                <a:close/>
                <a:moveTo>
                  <a:pt x="1167341" y="314045"/>
                </a:moveTo>
                <a:lnTo>
                  <a:pt x="1167341" y="1073450"/>
                </a:lnTo>
                <a:lnTo>
                  <a:pt x="1503747" y="1073450"/>
                </a:lnTo>
                <a:lnTo>
                  <a:pt x="1503747" y="791286"/>
                </a:lnTo>
                <a:lnTo>
                  <a:pt x="1674937" y="791286"/>
                </a:lnTo>
                <a:lnTo>
                  <a:pt x="1674937" y="1073450"/>
                </a:lnTo>
                <a:lnTo>
                  <a:pt x="2011345" y="1073450"/>
                </a:lnTo>
                <a:lnTo>
                  <a:pt x="2011345" y="314045"/>
                </a:lnTo>
                <a:lnTo>
                  <a:pt x="1674937" y="314045"/>
                </a:lnTo>
                <a:lnTo>
                  <a:pt x="1674937" y="592228"/>
                </a:lnTo>
                <a:lnTo>
                  <a:pt x="1503747" y="592228"/>
                </a:lnTo>
                <a:lnTo>
                  <a:pt x="1503747" y="314045"/>
                </a:lnTo>
                <a:close/>
                <a:moveTo>
                  <a:pt x="399717" y="314045"/>
                </a:moveTo>
                <a:lnTo>
                  <a:pt x="399717" y="650453"/>
                </a:lnTo>
                <a:lnTo>
                  <a:pt x="568917" y="650453"/>
                </a:lnTo>
                <a:lnTo>
                  <a:pt x="568917" y="1073450"/>
                </a:lnTo>
                <a:lnTo>
                  <a:pt x="905324" y="1073450"/>
                </a:lnTo>
                <a:lnTo>
                  <a:pt x="905324" y="650453"/>
                </a:lnTo>
                <a:lnTo>
                  <a:pt x="1074523" y="650453"/>
                </a:lnTo>
                <a:lnTo>
                  <a:pt x="1074523" y="314045"/>
                </a:lnTo>
                <a:close/>
                <a:moveTo>
                  <a:pt x="9230024" y="302102"/>
                </a:moveTo>
                <a:cubicBezTo>
                  <a:pt x="9106609" y="302102"/>
                  <a:pt x="9005255" y="339425"/>
                  <a:pt x="8925964" y="414072"/>
                </a:cubicBezTo>
                <a:cubicBezTo>
                  <a:pt x="8846672" y="488718"/>
                  <a:pt x="8807027" y="583768"/>
                  <a:pt x="8807027" y="699222"/>
                </a:cubicBezTo>
                <a:cubicBezTo>
                  <a:pt x="8807027" y="804391"/>
                  <a:pt x="8842028" y="892971"/>
                  <a:pt x="8912030" y="964964"/>
                </a:cubicBezTo>
                <a:cubicBezTo>
                  <a:pt x="8948524" y="1002785"/>
                  <a:pt x="8992482" y="1031980"/>
                  <a:pt x="9043905" y="1052549"/>
                </a:cubicBezTo>
                <a:cubicBezTo>
                  <a:pt x="9099310" y="1074777"/>
                  <a:pt x="9161349" y="1085891"/>
                  <a:pt x="9230024" y="1085891"/>
                </a:cubicBezTo>
                <a:cubicBezTo>
                  <a:pt x="9348464" y="1085891"/>
                  <a:pt x="9450314" y="1059682"/>
                  <a:pt x="9535578" y="1007263"/>
                </a:cubicBezTo>
                <a:lnTo>
                  <a:pt x="9395242" y="719625"/>
                </a:lnTo>
                <a:cubicBezTo>
                  <a:pt x="9359743" y="737540"/>
                  <a:pt x="9316946" y="746498"/>
                  <a:pt x="9266850" y="746498"/>
                </a:cubicBezTo>
                <a:cubicBezTo>
                  <a:pt x="9189881" y="746498"/>
                  <a:pt x="9151396" y="726758"/>
                  <a:pt x="9151396" y="687278"/>
                </a:cubicBezTo>
                <a:cubicBezTo>
                  <a:pt x="9151396" y="648462"/>
                  <a:pt x="9187061" y="629054"/>
                  <a:pt x="9258390" y="629054"/>
                </a:cubicBezTo>
                <a:cubicBezTo>
                  <a:pt x="9308818" y="629054"/>
                  <a:pt x="9354435" y="636187"/>
                  <a:pt x="9395242" y="650453"/>
                </a:cubicBezTo>
                <a:lnTo>
                  <a:pt x="9535578" y="382223"/>
                </a:lnTo>
                <a:cubicBezTo>
                  <a:pt x="9454628" y="328809"/>
                  <a:pt x="9352776" y="302102"/>
                  <a:pt x="9230024" y="302102"/>
                </a:cubicBezTo>
                <a:close/>
                <a:moveTo>
                  <a:pt x="8322442" y="302102"/>
                </a:moveTo>
                <a:cubicBezTo>
                  <a:pt x="8213624" y="302102"/>
                  <a:pt x="8121560" y="339923"/>
                  <a:pt x="8046250" y="415565"/>
                </a:cubicBezTo>
                <a:cubicBezTo>
                  <a:pt x="7970940" y="491207"/>
                  <a:pt x="7933285" y="583768"/>
                  <a:pt x="7933285" y="693250"/>
                </a:cubicBezTo>
                <a:cubicBezTo>
                  <a:pt x="7933285" y="803395"/>
                  <a:pt x="7970940" y="896289"/>
                  <a:pt x="8046250" y="971931"/>
                </a:cubicBezTo>
                <a:cubicBezTo>
                  <a:pt x="8121560" y="1047904"/>
                  <a:pt x="8213624" y="1085891"/>
                  <a:pt x="8322442" y="1085891"/>
                </a:cubicBezTo>
                <a:cubicBezTo>
                  <a:pt x="8431592" y="1085891"/>
                  <a:pt x="8523822" y="1047904"/>
                  <a:pt x="8599133" y="971931"/>
                </a:cubicBezTo>
                <a:cubicBezTo>
                  <a:pt x="8674442" y="896289"/>
                  <a:pt x="8712098" y="803395"/>
                  <a:pt x="8712098" y="693250"/>
                </a:cubicBezTo>
                <a:cubicBezTo>
                  <a:pt x="8712098" y="583768"/>
                  <a:pt x="8674442" y="491207"/>
                  <a:pt x="8599133" y="415565"/>
                </a:cubicBezTo>
                <a:cubicBezTo>
                  <a:pt x="8523822" y="339923"/>
                  <a:pt x="8431592" y="302102"/>
                  <a:pt x="8322442" y="302102"/>
                </a:cubicBezTo>
                <a:close/>
                <a:moveTo>
                  <a:pt x="4817959" y="302102"/>
                </a:moveTo>
                <a:cubicBezTo>
                  <a:pt x="4745967" y="302102"/>
                  <a:pt x="4681771" y="313548"/>
                  <a:pt x="4625371" y="336439"/>
                </a:cubicBezTo>
                <a:cubicBezTo>
                  <a:pt x="4573948" y="357340"/>
                  <a:pt x="4530320" y="387199"/>
                  <a:pt x="4494490" y="426015"/>
                </a:cubicBezTo>
                <a:cubicBezTo>
                  <a:pt x="4461646" y="461514"/>
                  <a:pt x="4436764" y="503150"/>
                  <a:pt x="4419844" y="550924"/>
                </a:cubicBezTo>
                <a:cubicBezTo>
                  <a:pt x="4403919" y="595380"/>
                  <a:pt x="4395957" y="642159"/>
                  <a:pt x="4395957" y="691260"/>
                </a:cubicBezTo>
                <a:cubicBezTo>
                  <a:pt x="4395957" y="802732"/>
                  <a:pt x="4434607" y="897118"/>
                  <a:pt x="4511908" y="974419"/>
                </a:cubicBezTo>
                <a:cubicBezTo>
                  <a:pt x="4551719" y="1014231"/>
                  <a:pt x="4604469" y="1043094"/>
                  <a:pt x="4670159" y="1061009"/>
                </a:cubicBezTo>
                <a:cubicBezTo>
                  <a:pt x="4730208" y="1077597"/>
                  <a:pt x="4803860" y="1085891"/>
                  <a:pt x="4891113" y="1085891"/>
                </a:cubicBezTo>
                <a:cubicBezTo>
                  <a:pt x="4911682" y="1085891"/>
                  <a:pt x="4954480" y="1084398"/>
                  <a:pt x="5019505" y="1081412"/>
                </a:cubicBezTo>
                <a:lnTo>
                  <a:pt x="5167305" y="1074445"/>
                </a:lnTo>
                <a:lnTo>
                  <a:pt x="5167305" y="664884"/>
                </a:lnTo>
                <a:lnTo>
                  <a:pt x="4830898" y="664884"/>
                </a:lnTo>
                <a:lnTo>
                  <a:pt x="4830898" y="783821"/>
                </a:lnTo>
                <a:cubicBezTo>
                  <a:pt x="4750279" y="783821"/>
                  <a:pt x="4709970" y="752967"/>
                  <a:pt x="4709970" y="691260"/>
                </a:cubicBezTo>
                <a:cubicBezTo>
                  <a:pt x="4709970" y="619267"/>
                  <a:pt x="4752104" y="583271"/>
                  <a:pt x="4836372" y="583271"/>
                </a:cubicBezTo>
                <a:cubicBezTo>
                  <a:pt x="4894098" y="583271"/>
                  <a:pt x="4956636" y="599527"/>
                  <a:pt x="5023984" y="632040"/>
                </a:cubicBezTo>
                <a:lnTo>
                  <a:pt x="5185718" y="403621"/>
                </a:lnTo>
                <a:cubicBezTo>
                  <a:pt x="5073914" y="335942"/>
                  <a:pt x="4951328" y="302102"/>
                  <a:pt x="4817959" y="302102"/>
                </a:cubicBezTo>
                <a:close/>
                <a:moveTo>
                  <a:pt x="10855306" y="134893"/>
                </a:moveTo>
                <a:lnTo>
                  <a:pt x="10761749" y="266271"/>
                </a:lnTo>
                <a:lnTo>
                  <a:pt x="10871728" y="266271"/>
                </a:lnTo>
                <a:lnTo>
                  <a:pt x="10943886" y="206057"/>
                </a:lnTo>
                <a:lnTo>
                  <a:pt x="11028486" y="266271"/>
                </a:lnTo>
                <a:lnTo>
                  <a:pt x="11147921" y="266271"/>
                </a:lnTo>
                <a:lnTo>
                  <a:pt x="11052871" y="134893"/>
                </a:lnTo>
                <a:close/>
                <a:moveTo>
                  <a:pt x="0" y="0"/>
                </a:moveTo>
                <a:lnTo>
                  <a:pt x="13182600" y="0"/>
                </a:lnTo>
                <a:lnTo>
                  <a:pt x="13182600" y="4191000"/>
                </a:lnTo>
                <a:lnTo>
                  <a:pt x="0" y="41910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defRPr/>
            </a:pPr>
            <a:endParaRPr lang="en-US" sz="4000">
              <a:solidFill>
                <a:srgbClr val="35A29E"/>
              </a:solidFill>
              <a:latin typeface="UTM Thanh Nhac TL"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2000"/>
                                        <p:tgtEl>
                                          <p:spTgt spid="2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2000"/>
                                        <p:tgtEl>
                                          <p:spTgt spid="23"/>
                                        </p:tgtEl>
                                      </p:cBhvr>
                                    </p:animEffect>
                                  </p:childTnLst>
                                </p:cTn>
                              </p:par>
                              <p:par>
                                <p:cTn id="11" presetID="1" presetClass="mediacall" presetSubtype="0" fill="hold" nodeType="withEffect">
                                  <p:stCondLst>
                                    <p:cond delay="0"/>
                                  </p:stCondLst>
                                  <p:childTnLst>
                                    <p:cmd type="call" cmd="playFrom(0.0)">
                                      <p:cBhvr>
                                        <p:cTn id="12" dur="1992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repeatCount="indefinite" fill="hold" display="0">
                  <p:stCondLst>
                    <p:cond delay="indefinite"/>
                  </p:stCondLst>
                </p:cTn>
                <p:tgtEl>
                  <p:spTgt spid="24"/>
                </p:tgtEl>
              </p:cMediaNode>
            </p:video>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824221" y="1390650"/>
            <a:ext cx="3730073" cy="825242"/>
          </a:xfrm>
          <a:prstGeom prst="rect">
            <a:avLst/>
          </a:prstGeom>
        </p:spPr>
      </p:pic>
      <p:sp>
        <p:nvSpPr>
          <p:cNvPr id="26" name="Hộp Văn bản 25">
            <a:extLst>
              <a:ext uri="{FF2B5EF4-FFF2-40B4-BE49-F238E27FC236}">
                <a16:creationId xmlns:a16="http://schemas.microsoft.com/office/drawing/2014/main" id="{E0CA00DB-D70F-818E-0AA3-99FD57484952}"/>
              </a:ext>
            </a:extLst>
          </p:cNvPr>
          <p:cNvSpPr txBox="1"/>
          <p:nvPr/>
        </p:nvSpPr>
        <p:spPr>
          <a:xfrm>
            <a:off x="1890486" y="2320667"/>
            <a:ext cx="5363028" cy="1015663"/>
          </a:xfrm>
          <a:prstGeom prst="rect">
            <a:avLst/>
          </a:prstGeom>
          <a:noFill/>
        </p:spPr>
        <p:txBody>
          <a:bodyPr wrap="square">
            <a:spAutoFit/>
          </a:bodyPr>
          <a:lstStyle/>
          <a:p>
            <a:pPr algn="ctr" defTabSz="457200"/>
            <a:r>
              <a:rPr lang="vi-VN" sz="3000" b="1" i="1">
                <a:solidFill>
                  <a:prstClr val="black"/>
                </a:solidFill>
                <a:latin typeface="Times New Roman" panose="02020603050405020304" pitchFamily="18" charset="0"/>
                <a:ea typeface="Times New Roman" panose="02020603050405020304" pitchFamily="18" charset="0"/>
              </a:rPr>
              <a:t>Tổng kết hoạt động tuần 2 và phương hướng hoạt động tuần 3</a:t>
            </a:r>
          </a:p>
        </p:txBody>
      </p:sp>
      <p:sp>
        <p:nvSpPr>
          <p:cNvPr id="24" name="Hộp Văn bản 23">
            <a:extLst>
              <a:ext uri="{FF2B5EF4-FFF2-40B4-BE49-F238E27FC236}">
                <a16:creationId xmlns:a16="http://schemas.microsoft.com/office/drawing/2014/main" id="{90646A9E-0EB5-C1FB-F703-20AAA14041ED}"/>
              </a:ext>
            </a:extLst>
          </p:cNvPr>
          <p:cNvSpPr txBox="1"/>
          <p:nvPr/>
        </p:nvSpPr>
        <p:spPr>
          <a:xfrm>
            <a:off x="2753809" y="1331140"/>
            <a:ext cx="4267200" cy="969496"/>
          </a:xfrm>
          <a:custGeom>
            <a:avLst/>
            <a:gdLst/>
            <a:ahLst/>
            <a:cxnLst/>
            <a:rect l="l" t="t" r="r" b="b"/>
            <a:pathLst>
              <a:path w="9677400" h="2362200">
                <a:moveTo>
                  <a:pt x="5281299" y="1883407"/>
                </a:moveTo>
                <a:cubicBezTo>
                  <a:pt x="5259830" y="1883407"/>
                  <a:pt x="5241394" y="1891108"/>
                  <a:pt x="5225992" y="1906510"/>
                </a:cubicBezTo>
                <a:cubicBezTo>
                  <a:pt x="5210590" y="1921912"/>
                  <a:pt x="5202890" y="1940814"/>
                  <a:pt x="5202890" y="1963217"/>
                </a:cubicBezTo>
                <a:lnTo>
                  <a:pt x="5202890" y="2001022"/>
                </a:lnTo>
                <a:cubicBezTo>
                  <a:pt x="5202890" y="2023424"/>
                  <a:pt x="5210590" y="2042327"/>
                  <a:pt x="5225992" y="2057729"/>
                </a:cubicBezTo>
                <a:cubicBezTo>
                  <a:pt x="5241394" y="2073131"/>
                  <a:pt x="5259830" y="2080832"/>
                  <a:pt x="5281299" y="2080832"/>
                </a:cubicBezTo>
                <a:lnTo>
                  <a:pt x="5356909" y="2080832"/>
                </a:lnTo>
                <a:cubicBezTo>
                  <a:pt x="5378378" y="2080832"/>
                  <a:pt x="5396814" y="2073131"/>
                  <a:pt x="5412216" y="2057729"/>
                </a:cubicBezTo>
                <a:cubicBezTo>
                  <a:pt x="5427618" y="2042327"/>
                  <a:pt x="5435319" y="2023424"/>
                  <a:pt x="5435319" y="2001022"/>
                </a:cubicBezTo>
                <a:lnTo>
                  <a:pt x="5435319" y="1963217"/>
                </a:lnTo>
                <a:cubicBezTo>
                  <a:pt x="5435319" y="1940814"/>
                  <a:pt x="5427618" y="1921912"/>
                  <a:pt x="5412216" y="1906510"/>
                </a:cubicBezTo>
                <a:cubicBezTo>
                  <a:pt x="5396814" y="1891108"/>
                  <a:pt x="5378378" y="1883407"/>
                  <a:pt x="5356909" y="1883407"/>
                </a:cubicBezTo>
                <a:close/>
                <a:moveTo>
                  <a:pt x="2436144" y="1869405"/>
                </a:moveTo>
                <a:cubicBezTo>
                  <a:pt x="2414675" y="1869405"/>
                  <a:pt x="2396239" y="1877106"/>
                  <a:pt x="2380837" y="1892508"/>
                </a:cubicBezTo>
                <a:cubicBezTo>
                  <a:pt x="2365435" y="1907910"/>
                  <a:pt x="2357734" y="1926812"/>
                  <a:pt x="2357734" y="1949215"/>
                </a:cubicBezTo>
                <a:lnTo>
                  <a:pt x="2357734" y="1987020"/>
                </a:lnTo>
                <a:cubicBezTo>
                  <a:pt x="2357734" y="2009423"/>
                  <a:pt x="2365435" y="2028325"/>
                  <a:pt x="2380837" y="2043727"/>
                </a:cubicBezTo>
                <a:cubicBezTo>
                  <a:pt x="2396239" y="2059129"/>
                  <a:pt x="2414675" y="2066830"/>
                  <a:pt x="2436144" y="2066830"/>
                </a:cubicBezTo>
                <a:lnTo>
                  <a:pt x="2511753" y="2066830"/>
                </a:lnTo>
                <a:cubicBezTo>
                  <a:pt x="2533223" y="2066830"/>
                  <a:pt x="2551658" y="2059129"/>
                  <a:pt x="2567060" y="2043727"/>
                </a:cubicBezTo>
                <a:cubicBezTo>
                  <a:pt x="2582462" y="2028325"/>
                  <a:pt x="2590163" y="2009423"/>
                  <a:pt x="2590163" y="1987020"/>
                </a:cubicBezTo>
                <a:lnTo>
                  <a:pt x="2590163" y="1949215"/>
                </a:lnTo>
                <a:cubicBezTo>
                  <a:pt x="2590163" y="1926812"/>
                  <a:pt x="2582462" y="1907910"/>
                  <a:pt x="2567060" y="1892508"/>
                </a:cubicBezTo>
                <a:cubicBezTo>
                  <a:pt x="2551658" y="1877106"/>
                  <a:pt x="2533223" y="1869405"/>
                  <a:pt x="2511753" y="1869405"/>
                </a:cubicBezTo>
                <a:close/>
                <a:moveTo>
                  <a:pt x="2462747" y="1132913"/>
                </a:moveTo>
                <a:lnTo>
                  <a:pt x="2489351" y="1132913"/>
                </a:lnTo>
                <a:cubicBezTo>
                  <a:pt x="2495885" y="1167451"/>
                  <a:pt x="2502419" y="1204789"/>
                  <a:pt x="2508953" y="1244927"/>
                </a:cubicBezTo>
                <a:cubicBezTo>
                  <a:pt x="2514554" y="1279465"/>
                  <a:pt x="2520621" y="1319837"/>
                  <a:pt x="2527155" y="1366042"/>
                </a:cubicBezTo>
                <a:cubicBezTo>
                  <a:pt x="2533689" y="1412248"/>
                  <a:pt x="2539290" y="1461954"/>
                  <a:pt x="2543957" y="1515161"/>
                </a:cubicBezTo>
                <a:lnTo>
                  <a:pt x="2408140" y="1515161"/>
                </a:lnTo>
                <a:cubicBezTo>
                  <a:pt x="2412808" y="1461954"/>
                  <a:pt x="2418408" y="1412248"/>
                  <a:pt x="2424943" y="1366042"/>
                </a:cubicBezTo>
                <a:cubicBezTo>
                  <a:pt x="2431477" y="1319837"/>
                  <a:pt x="2437544" y="1279465"/>
                  <a:pt x="2443145" y="1244927"/>
                </a:cubicBezTo>
                <a:cubicBezTo>
                  <a:pt x="2449679" y="1204789"/>
                  <a:pt x="2456213" y="1167451"/>
                  <a:pt x="2462747" y="1132913"/>
                </a:cubicBezTo>
                <a:close/>
                <a:moveTo>
                  <a:pt x="5317704" y="1131513"/>
                </a:moveTo>
                <a:cubicBezTo>
                  <a:pt x="5355042" y="1131513"/>
                  <a:pt x="5382578" y="1146682"/>
                  <a:pt x="5400314" y="1177019"/>
                </a:cubicBezTo>
                <a:cubicBezTo>
                  <a:pt x="5418050" y="1207356"/>
                  <a:pt x="5426918" y="1260796"/>
                  <a:pt x="5426918" y="1337339"/>
                </a:cubicBezTo>
                <a:cubicBezTo>
                  <a:pt x="5426918" y="1375610"/>
                  <a:pt x="5424817" y="1408048"/>
                  <a:pt x="5420617" y="1434651"/>
                </a:cubicBezTo>
                <a:cubicBezTo>
                  <a:pt x="5416416" y="1461254"/>
                  <a:pt x="5409649" y="1482724"/>
                  <a:pt x="5400314" y="1499059"/>
                </a:cubicBezTo>
                <a:cubicBezTo>
                  <a:pt x="5390980" y="1515394"/>
                  <a:pt x="5379545" y="1527063"/>
                  <a:pt x="5366010" y="1534063"/>
                </a:cubicBezTo>
                <a:cubicBezTo>
                  <a:pt x="5352475" y="1541064"/>
                  <a:pt x="5336372" y="1544565"/>
                  <a:pt x="5317704" y="1544565"/>
                </a:cubicBezTo>
                <a:cubicBezTo>
                  <a:pt x="5299034" y="1544565"/>
                  <a:pt x="5282933" y="1541064"/>
                  <a:pt x="5269398" y="1534063"/>
                </a:cubicBezTo>
                <a:cubicBezTo>
                  <a:pt x="5255863" y="1527063"/>
                  <a:pt x="5244428" y="1515394"/>
                  <a:pt x="5235094" y="1499059"/>
                </a:cubicBezTo>
                <a:cubicBezTo>
                  <a:pt x="5225759" y="1482724"/>
                  <a:pt x="5218992" y="1461254"/>
                  <a:pt x="5214791" y="1434651"/>
                </a:cubicBezTo>
                <a:cubicBezTo>
                  <a:pt x="5210590" y="1408048"/>
                  <a:pt x="5208490" y="1375610"/>
                  <a:pt x="5208490" y="1337339"/>
                </a:cubicBezTo>
                <a:cubicBezTo>
                  <a:pt x="5208490" y="1260796"/>
                  <a:pt x="5217358" y="1207356"/>
                  <a:pt x="5235094" y="1177019"/>
                </a:cubicBezTo>
                <a:cubicBezTo>
                  <a:pt x="5252829" y="1146682"/>
                  <a:pt x="5280366" y="1131513"/>
                  <a:pt x="5317704" y="1131513"/>
                </a:cubicBezTo>
                <a:close/>
                <a:moveTo>
                  <a:pt x="1602954" y="1131513"/>
                </a:moveTo>
                <a:cubicBezTo>
                  <a:pt x="1640292" y="1131513"/>
                  <a:pt x="1667829" y="1146682"/>
                  <a:pt x="1685564" y="1177019"/>
                </a:cubicBezTo>
                <a:cubicBezTo>
                  <a:pt x="1703300" y="1207356"/>
                  <a:pt x="1712168" y="1260796"/>
                  <a:pt x="1712168" y="1337339"/>
                </a:cubicBezTo>
                <a:cubicBezTo>
                  <a:pt x="1712168" y="1375610"/>
                  <a:pt x="1710067" y="1408048"/>
                  <a:pt x="1705867" y="1434651"/>
                </a:cubicBezTo>
                <a:cubicBezTo>
                  <a:pt x="1701667" y="1461254"/>
                  <a:pt x="1694899" y="1482724"/>
                  <a:pt x="1685564" y="1499059"/>
                </a:cubicBezTo>
                <a:cubicBezTo>
                  <a:pt x="1676230" y="1515394"/>
                  <a:pt x="1664795" y="1527063"/>
                  <a:pt x="1651260" y="1534063"/>
                </a:cubicBezTo>
                <a:cubicBezTo>
                  <a:pt x="1637725" y="1541064"/>
                  <a:pt x="1621623" y="1544565"/>
                  <a:pt x="1602954" y="1544565"/>
                </a:cubicBezTo>
                <a:cubicBezTo>
                  <a:pt x="1584285" y="1544565"/>
                  <a:pt x="1568183" y="1541064"/>
                  <a:pt x="1554648" y="1534063"/>
                </a:cubicBezTo>
                <a:cubicBezTo>
                  <a:pt x="1541113" y="1527063"/>
                  <a:pt x="1529678" y="1515394"/>
                  <a:pt x="1520344" y="1499059"/>
                </a:cubicBezTo>
                <a:cubicBezTo>
                  <a:pt x="1511009" y="1482724"/>
                  <a:pt x="1504242" y="1461254"/>
                  <a:pt x="1500041" y="1434651"/>
                </a:cubicBezTo>
                <a:cubicBezTo>
                  <a:pt x="1495841" y="1408048"/>
                  <a:pt x="1493741" y="1375610"/>
                  <a:pt x="1493741" y="1337339"/>
                </a:cubicBezTo>
                <a:cubicBezTo>
                  <a:pt x="1493741" y="1260796"/>
                  <a:pt x="1502608" y="1207356"/>
                  <a:pt x="1520344" y="1177019"/>
                </a:cubicBezTo>
                <a:cubicBezTo>
                  <a:pt x="1538079" y="1146682"/>
                  <a:pt x="1565616" y="1131513"/>
                  <a:pt x="1602954" y="1131513"/>
                </a:cubicBezTo>
                <a:close/>
                <a:moveTo>
                  <a:pt x="4399418" y="1088108"/>
                </a:moveTo>
                <a:cubicBezTo>
                  <a:pt x="4419020" y="1089041"/>
                  <a:pt x="4436989" y="1096742"/>
                  <a:pt x="4453324" y="1111211"/>
                </a:cubicBezTo>
                <a:cubicBezTo>
                  <a:pt x="4469660" y="1125679"/>
                  <a:pt x="4483662" y="1144581"/>
                  <a:pt x="4495330" y="1167918"/>
                </a:cubicBezTo>
                <a:cubicBezTo>
                  <a:pt x="4506998" y="1191254"/>
                  <a:pt x="4515866" y="1217624"/>
                  <a:pt x="4521933" y="1247028"/>
                </a:cubicBezTo>
                <a:cubicBezTo>
                  <a:pt x="4528000" y="1276431"/>
                  <a:pt x="4531034" y="1307002"/>
                  <a:pt x="4531034" y="1338739"/>
                </a:cubicBezTo>
                <a:cubicBezTo>
                  <a:pt x="4531034" y="1367676"/>
                  <a:pt x="4527300" y="1396379"/>
                  <a:pt x="4519833" y="1424850"/>
                </a:cubicBezTo>
                <a:cubicBezTo>
                  <a:pt x="4512365" y="1453320"/>
                  <a:pt x="4501864" y="1478756"/>
                  <a:pt x="4488329" y="1501159"/>
                </a:cubicBezTo>
                <a:cubicBezTo>
                  <a:pt x="4474794" y="1523562"/>
                  <a:pt x="4458692" y="1541764"/>
                  <a:pt x="4440023" y="1555766"/>
                </a:cubicBezTo>
                <a:cubicBezTo>
                  <a:pt x="4421354" y="1569768"/>
                  <a:pt x="4400818" y="1576769"/>
                  <a:pt x="4378416" y="1576769"/>
                </a:cubicBezTo>
                <a:cubicBezTo>
                  <a:pt x="4376548" y="1526362"/>
                  <a:pt x="4376548" y="1475956"/>
                  <a:pt x="4378416" y="1425550"/>
                </a:cubicBezTo>
                <a:lnTo>
                  <a:pt x="4433022" y="1425550"/>
                </a:lnTo>
                <a:cubicBezTo>
                  <a:pt x="4444224" y="1425550"/>
                  <a:pt x="4453324" y="1422283"/>
                  <a:pt x="4460326" y="1415749"/>
                </a:cubicBezTo>
                <a:cubicBezTo>
                  <a:pt x="4467326" y="1409214"/>
                  <a:pt x="4470827" y="1400347"/>
                  <a:pt x="4470827" y="1389145"/>
                </a:cubicBezTo>
                <a:lnTo>
                  <a:pt x="4470827" y="1305135"/>
                </a:lnTo>
                <a:cubicBezTo>
                  <a:pt x="4470827" y="1294867"/>
                  <a:pt x="4467326" y="1286466"/>
                  <a:pt x="4460326" y="1279932"/>
                </a:cubicBezTo>
                <a:cubicBezTo>
                  <a:pt x="4453324" y="1273397"/>
                  <a:pt x="4444224" y="1270130"/>
                  <a:pt x="4433022" y="1270130"/>
                </a:cubicBezTo>
                <a:lnTo>
                  <a:pt x="4385416" y="1270130"/>
                </a:lnTo>
                <a:cubicBezTo>
                  <a:pt x="4387283" y="1239327"/>
                  <a:pt x="4389383" y="1208756"/>
                  <a:pt x="4391717" y="1178419"/>
                </a:cubicBezTo>
                <a:cubicBezTo>
                  <a:pt x="4394050" y="1148082"/>
                  <a:pt x="4396618" y="1117978"/>
                  <a:pt x="4399418" y="1088108"/>
                </a:cubicBezTo>
                <a:close/>
                <a:moveTo>
                  <a:pt x="7205312" y="848678"/>
                </a:moveTo>
                <a:cubicBezTo>
                  <a:pt x="7136236" y="848678"/>
                  <a:pt x="7071594" y="860346"/>
                  <a:pt x="7011387" y="883682"/>
                </a:cubicBezTo>
                <a:cubicBezTo>
                  <a:pt x="6951180" y="907018"/>
                  <a:pt x="6898673" y="940856"/>
                  <a:pt x="6853868" y="985195"/>
                </a:cubicBezTo>
                <a:cubicBezTo>
                  <a:pt x="6809062" y="1029534"/>
                  <a:pt x="6773824" y="1083440"/>
                  <a:pt x="6748154" y="1146915"/>
                </a:cubicBezTo>
                <a:cubicBezTo>
                  <a:pt x="6722484" y="1210390"/>
                  <a:pt x="6709650" y="1282265"/>
                  <a:pt x="6709650" y="1362542"/>
                </a:cubicBezTo>
                <a:cubicBezTo>
                  <a:pt x="6709650" y="1511894"/>
                  <a:pt x="6735553" y="1626942"/>
                  <a:pt x="6787359" y="1707685"/>
                </a:cubicBezTo>
                <a:cubicBezTo>
                  <a:pt x="6839166" y="1788429"/>
                  <a:pt x="6917342" y="1828800"/>
                  <a:pt x="7021888" y="1828800"/>
                </a:cubicBezTo>
                <a:cubicBezTo>
                  <a:pt x="7055492" y="1828800"/>
                  <a:pt x="7086063" y="1820166"/>
                  <a:pt x="7113600" y="1802897"/>
                </a:cubicBezTo>
                <a:cubicBezTo>
                  <a:pt x="7141137" y="1785628"/>
                  <a:pt x="7164940" y="1764159"/>
                  <a:pt x="7185009" y="1738489"/>
                </a:cubicBezTo>
                <a:cubicBezTo>
                  <a:pt x="7205078" y="1712819"/>
                  <a:pt x="7221180" y="1684816"/>
                  <a:pt x="7233315" y="1654478"/>
                </a:cubicBezTo>
                <a:cubicBezTo>
                  <a:pt x="7245450" y="1624141"/>
                  <a:pt x="7252917" y="1595438"/>
                  <a:pt x="7255718" y="1568368"/>
                </a:cubicBezTo>
                <a:lnTo>
                  <a:pt x="7283721" y="1568368"/>
                </a:lnTo>
                <a:cubicBezTo>
                  <a:pt x="7279987" y="1603839"/>
                  <a:pt x="7272986" y="1637910"/>
                  <a:pt x="7262718" y="1670580"/>
                </a:cubicBezTo>
                <a:cubicBezTo>
                  <a:pt x="7252450" y="1703251"/>
                  <a:pt x="7243582" y="1733122"/>
                  <a:pt x="7236116" y="1760192"/>
                </a:cubicBezTo>
                <a:cubicBezTo>
                  <a:pt x="7230514" y="1781661"/>
                  <a:pt x="7232148" y="1798463"/>
                  <a:pt x="7241016" y="1810598"/>
                </a:cubicBezTo>
                <a:cubicBezTo>
                  <a:pt x="7249883" y="1822733"/>
                  <a:pt x="7263652" y="1828800"/>
                  <a:pt x="7282321" y="1828800"/>
                </a:cubicBezTo>
                <a:lnTo>
                  <a:pt x="7511950" y="1828800"/>
                </a:lnTo>
                <a:cubicBezTo>
                  <a:pt x="7525018" y="1828800"/>
                  <a:pt x="7536453" y="1823900"/>
                  <a:pt x="7546254" y="1814098"/>
                </a:cubicBezTo>
                <a:cubicBezTo>
                  <a:pt x="7556055" y="1804297"/>
                  <a:pt x="7561422" y="1792396"/>
                  <a:pt x="7562356" y="1778394"/>
                </a:cubicBezTo>
                <a:cubicBezTo>
                  <a:pt x="7564222" y="1732655"/>
                  <a:pt x="7564922" y="1687616"/>
                  <a:pt x="7564456" y="1643277"/>
                </a:cubicBezTo>
                <a:cubicBezTo>
                  <a:pt x="7563990" y="1598938"/>
                  <a:pt x="7563056" y="1557633"/>
                  <a:pt x="7561656" y="1519362"/>
                </a:cubicBezTo>
                <a:cubicBezTo>
                  <a:pt x="7560256" y="1481090"/>
                  <a:pt x="7558388" y="1446552"/>
                  <a:pt x="7556055" y="1415749"/>
                </a:cubicBezTo>
                <a:cubicBezTo>
                  <a:pt x="7553721" y="1384945"/>
                  <a:pt x="7551155" y="1360675"/>
                  <a:pt x="7548354" y="1342940"/>
                </a:cubicBezTo>
                <a:cubicBezTo>
                  <a:pt x="7546487" y="1329871"/>
                  <a:pt x="7541120" y="1318203"/>
                  <a:pt x="7532252" y="1307935"/>
                </a:cubicBezTo>
                <a:cubicBezTo>
                  <a:pt x="7523384" y="1297667"/>
                  <a:pt x="7511950" y="1292533"/>
                  <a:pt x="7497948" y="1292533"/>
                </a:cubicBezTo>
                <a:lnTo>
                  <a:pt x="7286522" y="1292533"/>
                </a:lnTo>
                <a:cubicBezTo>
                  <a:pt x="7246382" y="1292533"/>
                  <a:pt x="7229114" y="1315403"/>
                  <a:pt x="7234716" y="1361142"/>
                </a:cubicBezTo>
                <a:cubicBezTo>
                  <a:pt x="7236582" y="1380744"/>
                  <a:pt x="7236116" y="1402447"/>
                  <a:pt x="7233315" y="1426250"/>
                </a:cubicBezTo>
                <a:cubicBezTo>
                  <a:pt x="7230514" y="1450053"/>
                  <a:pt x="7226080" y="1472456"/>
                  <a:pt x="7220014" y="1493458"/>
                </a:cubicBezTo>
                <a:cubicBezTo>
                  <a:pt x="7213946" y="1514461"/>
                  <a:pt x="7206012" y="1532196"/>
                  <a:pt x="7196210" y="1546665"/>
                </a:cubicBezTo>
                <a:cubicBezTo>
                  <a:pt x="7186409" y="1561133"/>
                  <a:pt x="7175441" y="1568368"/>
                  <a:pt x="7163306" y="1568368"/>
                </a:cubicBezTo>
                <a:cubicBezTo>
                  <a:pt x="7150238" y="1568368"/>
                  <a:pt x="7139036" y="1562300"/>
                  <a:pt x="7129702" y="1550165"/>
                </a:cubicBezTo>
                <a:cubicBezTo>
                  <a:pt x="7120367" y="1538030"/>
                  <a:pt x="7112900" y="1522629"/>
                  <a:pt x="7107300" y="1503960"/>
                </a:cubicBezTo>
                <a:cubicBezTo>
                  <a:pt x="7101698" y="1485291"/>
                  <a:pt x="7097498" y="1464288"/>
                  <a:pt x="7094698" y="1440952"/>
                </a:cubicBezTo>
                <a:cubicBezTo>
                  <a:pt x="7091898" y="1417615"/>
                  <a:pt x="7090497" y="1395213"/>
                  <a:pt x="7090497" y="1373743"/>
                </a:cubicBezTo>
                <a:cubicBezTo>
                  <a:pt x="7090497" y="1334538"/>
                  <a:pt x="7094931" y="1301168"/>
                  <a:pt x="7103799" y="1273631"/>
                </a:cubicBezTo>
                <a:cubicBezTo>
                  <a:pt x="7112666" y="1246094"/>
                  <a:pt x="7124801" y="1223458"/>
                  <a:pt x="7140203" y="1205722"/>
                </a:cubicBezTo>
                <a:cubicBezTo>
                  <a:pt x="7155605" y="1187987"/>
                  <a:pt x="7173574" y="1175152"/>
                  <a:pt x="7194110" y="1167218"/>
                </a:cubicBezTo>
                <a:cubicBezTo>
                  <a:pt x="7214646" y="1159283"/>
                  <a:pt x="7236582" y="1155316"/>
                  <a:pt x="7259918" y="1155316"/>
                </a:cubicBezTo>
                <a:cubicBezTo>
                  <a:pt x="7287922" y="1155316"/>
                  <a:pt x="7314292" y="1159750"/>
                  <a:pt x="7339028" y="1168618"/>
                </a:cubicBezTo>
                <a:cubicBezTo>
                  <a:pt x="7363764" y="1177485"/>
                  <a:pt x="7385467" y="1185653"/>
                  <a:pt x="7404136" y="1193121"/>
                </a:cubicBezTo>
                <a:cubicBezTo>
                  <a:pt x="7410670" y="1195921"/>
                  <a:pt x="7418138" y="1197321"/>
                  <a:pt x="7426539" y="1197321"/>
                </a:cubicBezTo>
                <a:cubicBezTo>
                  <a:pt x="7441474" y="1197321"/>
                  <a:pt x="7455009" y="1191487"/>
                  <a:pt x="7467144" y="1179819"/>
                </a:cubicBezTo>
                <a:cubicBezTo>
                  <a:pt x="7479279" y="1168151"/>
                  <a:pt x="7485346" y="1151582"/>
                  <a:pt x="7485346" y="1130113"/>
                </a:cubicBezTo>
                <a:lnTo>
                  <a:pt x="7485346" y="987295"/>
                </a:lnTo>
                <a:cubicBezTo>
                  <a:pt x="7485346" y="973293"/>
                  <a:pt x="7484646" y="961392"/>
                  <a:pt x="7483246" y="951591"/>
                </a:cubicBezTo>
                <a:cubicBezTo>
                  <a:pt x="7481846" y="941789"/>
                  <a:pt x="7479279" y="933155"/>
                  <a:pt x="7475546" y="925687"/>
                </a:cubicBezTo>
                <a:cubicBezTo>
                  <a:pt x="7471811" y="918220"/>
                  <a:pt x="7466444" y="911452"/>
                  <a:pt x="7459443" y="905385"/>
                </a:cubicBezTo>
                <a:cubicBezTo>
                  <a:pt x="7452442" y="899317"/>
                  <a:pt x="7443341" y="893483"/>
                  <a:pt x="7432140" y="887883"/>
                </a:cubicBezTo>
                <a:cubicBezTo>
                  <a:pt x="7420938" y="882282"/>
                  <a:pt x="7406236" y="877148"/>
                  <a:pt x="7388034" y="872481"/>
                </a:cubicBezTo>
                <a:cubicBezTo>
                  <a:pt x="7369832" y="867813"/>
                  <a:pt x="7350230" y="863613"/>
                  <a:pt x="7329227" y="859879"/>
                </a:cubicBezTo>
                <a:cubicBezTo>
                  <a:pt x="7308224" y="856145"/>
                  <a:pt x="7286988" y="853345"/>
                  <a:pt x="7265518" y="851478"/>
                </a:cubicBezTo>
                <a:cubicBezTo>
                  <a:pt x="7244049" y="849611"/>
                  <a:pt x="7223980" y="848678"/>
                  <a:pt x="7205312" y="848678"/>
                </a:cubicBezTo>
                <a:close/>
                <a:moveTo>
                  <a:pt x="5910064" y="848678"/>
                </a:moveTo>
                <a:cubicBezTo>
                  <a:pt x="5894195" y="848678"/>
                  <a:pt x="5879260" y="853578"/>
                  <a:pt x="5865258" y="863380"/>
                </a:cubicBezTo>
                <a:cubicBezTo>
                  <a:pt x="5851256" y="873181"/>
                  <a:pt x="5843322" y="885082"/>
                  <a:pt x="5841455" y="899084"/>
                </a:cubicBezTo>
                <a:cubicBezTo>
                  <a:pt x="5833988" y="979361"/>
                  <a:pt x="5828386" y="1061271"/>
                  <a:pt x="5824653" y="1144815"/>
                </a:cubicBezTo>
                <a:cubicBezTo>
                  <a:pt x="5820919" y="1228358"/>
                  <a:pt x="5818352" y="1308869"/>
                  <a:pt x="5816952" y="1386345"/>
                </a:cubicBezTo>
                <a:cubicBezTo>
                  <a:pt x="5815552" y="1463821"/>
                  <a:pt x="5814852" y="1536397"/>
                  <a:pt x="5814852" y="1604072"/>
                </a:cubicBezTo>
                <a:cubicBezTo>
                  <a:pt x="5814852" y="1671747"/>
                  <a:pt x="5814852" y="1729854"/>
                  <a:pt x="5814852" y="1778394"/>
                </a:cubicBezTo>
                <a:cubicBezTo>
                  <a:pt x="5814852" y="1792396"/>
                  <a:pt x="5818586" y="1804297"/>
                  <a:pt x="5826053" y="1814098"/>
                </a:cubicBezTo>
                <a:cubicBezTo>
                  <a:pt x="5833520" y="1823900"/>
                  <a:pt x="5845188" y="1828800"/>
                  <a:pt x="5861058" y="1828800"/>
                </a:cubicBezTo>
                <a:lnTo>
                  <a:pt x="6075284" y="1828800"/>
                </a:lnTo>
                <a:cubicBezTo>
                  <a:pt x="6091153" y="1828800"/>
                  <a:pt x="6104688" y="1824366"/>
                  <a:pt x="6115889" y="1815499"/>
                </a:cubicBezTo>
                <a:cubicBezTo>
                  <a:pt x="6127090" y="1806631"/>
                  <a:pt x="6131758" y="1794263"/>
                  <a:pt x="6129891" y="1778394"/>
                </a:cubicBezTo>
                <a:cubicBezTo>
                  <a:pt x="6125224" y="1732655"/>
                  <a:pt x="6122190" y="1686449"/>
                  <a:pt x="6120790" y="1639777"/>
                </a:cubicBezTo>
                <a:cubicBezTo>
                  <a:pt x="6119390" y="1593104"/>
                  <a:pt x="6118923" y="1548532"/>
                  <a:pt x="6119390" y="1506060"/>
                </a:cubicBezTo>
                <a:cubicBezTo>
                  <a:pt x="6119856" y="1463588"/>
                  <a:pt x="6120790" y="1424850"/>
                  <a:pt x="6122190" y="1389845"/>
                </a:cubicBezTo>
                <a:cubicBezTo>
                  <a:pt x="6123590" y="1354841"/>
                  <a:pt x="6125690" y="1326137"/>
                  <a:pt x="6128490" y="1303735"/>
                </a:cubicBezTo>
                <a:lnTo>
                  <a:pt x="6157894" y="1303735"/>
                </a:lnTo>
                <a:lnTo>
                  <a:pt x="6279710" y="1778394"/>
                </a:lnTo>
                <a:cubicBezTo>
                  <a:pt x="6281576" y="1794263"/>
                  <a:pt x="6288578" y="1806631"/>
                  <a:pt x="6300712" y="1815499"/>
                </a:cubicBezTo>
                <a:cubicBezTo>
                  <a:pt x="6312848" y="1824366"/>
                  <a:pt x="6326850" y="1828800"/>
                  <a:pt x="6342718" y="1828800"/>
                </a:cubicBezTo>
                <a:lnTo>
                  <a:pt x="6544342" y="1828800"/>
                </a:lnTo>
                <a:cubicBezTo>
                  <a:pt x="6560212" y="1828800"/>
                  <a:pt x="6575146" y="1823900"/>
                  <a:pt x="6589148" y="1814098"/>
                </a:cubicBezTo>
                <a:cubicBezTo>
                  <a:pt x="6603150" y="1804297"/>
                  <a:pt x="6611085" y="1792396"/>
                  <a:pt x="6612951" y="1778394"/>
                </a:cubicBezTo>
                <a:cubicBezTo>
                  <a:pt x="6621352" y="1698117"/>
                  <a:pt x="6627420" y="1616207"/>
                  <a:pt x="6631154" y="1532663"/>
                </a:cubicBezTo>
                <a:cubicBezTo>
                  <a:pt x="6634888" y="1449119"/>
                  <a:pt x="6637454" y="1368609"/>
                  <a:pt x="6638854" y="1291133"/>
                </a:cubicBezTo>
                <a:cubicBezTo>
                  <a:pt x="6640254" y="1213657"/>
                  <a:pt x="6640722" y="1141081"/>
                  <a:pt x="6640254" y="1073406"/>
                </a:cubicBezTo>
                <a:cubicBezTo>
                  <a:pt x="6639788" y="1005731"/>
                  <a:pt x="6639554" y="947623"/>
                  <a:pt x="6639554" y="899084"/>
                </a:cubicBezTo>
                <a:cubicBezTo>
                  <a:pt x="6639554" y="885082"/>
                  <a:pt x="6635821" y="873181"/>
                  <a:pt x="6628353" y="863380"/>
                </a:cubicBezTo>
                <a:cubicBezTo>
                  <a:pt x="6620886" y="853578"/>
                  <a:pt x="6609218" y="848678"/>
                  <a:pt x="6593348" y="848678"/>
                </a:cubicBezTo>
                <a:lnTo>
                  <a:pt x="6379122" y="848678"/>
                </a:lnTo>
                <a:cubicBezTo>
                  <a:pt x="6363254" y="848678"/>
                  <a:pt x="6349718" y="853345"/>
                  <a:pt x="6338517" y="862679"/>
                </a:cubicBezTo>
                <a:cubicBezTo>
                  <a:pt x="6327316" y="872014"/>
                  <a:pt x="6322649" y="884149"/>
                  <a:pt x="6324515" y="899084"/>
                </a:cubicBezTo>
                <a:cubicBezTo>
                  <a:pt x="6328249" y="944823"/>
                  <a:pt x="6331050" y="991029"/>
                  <a:pt x="6332916" y="1037701"/>
                </a:cubicBezTo>
                <a:cubicBezTo>
                  <a:pt x="6334784" y="1084374"/>
                  <a:pt x="6335717" y="1128946"/>
                  <a:pt x="6335717" y="1171418"/>
                </a:cubicBezTo>
                <a:cubicBezTo>
                  <a:pt x="6335717" y="1213890"/>
                  <a:pt x="6334784" y="1252628"/>
                  <a:pt x="6332916" y="1287633"/>
                </a:cubicBezTo>
                <a:cubicBezTo>
                  <a:pt x="6331050" y="1322637"/>
                  <a:pt x="6329183" y="1351341"/>
                  <a:pt x="6327316" y="1373743"/>
                </a:cubicBezTo>
                <a:lnTo>
                  <a:pt x="6296512" y="1373743"/>
                </a:lnTo>
                <a:lnTo>
                  <a:pt x="6174696" y="899084"/>
                </a:lnTo>
                <a:cubicBezTo>
                  <a:pt x="6172830" y="883215"/>
                  <a:pt x="6165830" y="870847"/>
                  <a:pt x="6153694" y="861979"/>
                </a:cubicBezTo>
                <a:cubicBezTo>
                  <a:pt x="6141560" y="853112"/>
                  <a:pt x="6127558" y="848678"/>
                  <a:pt x="6111688" y="848678"/>
                </a:cubicBezTo>
                <a:close/>
                <a:moveTo>
                  <a:pt x="4154387" y="848678"/>
                </a:moveTo>
                <a:cubicBezTo>
                  <a:pt x="4141319" y="848678"/>
                  <a:pt x="4130118" y="853578"/>
                  <a:pt x="4120783" y="863380"/>
                </a:cubicBezTo>
                <a:cubicBezTo>
                  <a:pt x="4111448" y="873181"/>
                  <a:pt x="4105848" y="885082"/>
                  <a:pt x="4103981" y="899084"/>
                </a:cubicBezTo>
                <a:cubicBezTo>
                  <a:pt x="4096513" y="969093"/>
                  <a:pt x="4090912" y="1034434"/>
                  <a:pt x="4087179" y="1095108"/>
                </a:cubicBezTo>
                <a:cubicBezTo>
                  <a:pt x="4083445" y="1155783"/>
                  <a:pt x="4080644" y="1214123"/>
                  <a:pt x="4078778" y="1270130"/>
                </a:cubicBezTo>
                <a:lnTo>
                  <a:pt x="4052174" y="1270130"/>
                </a:lnTo>
                <a:cubicBezTo>
                  <a:pt x="4027905" y="1270130"/>
                  <a:pt x="4015770" y="1281799"/>
                  <a:pt x="4015770" y="1305135"/>
                </a:cubicBezTo>
                <a:lnTo>
                  <a:pt x="4015770" y="1389145"/>
                </a:lnTo>
                <a:cubicBezTo>
                  <a:pt x="4015770" y="1413415"/>
                  <a:pt x="4027905" y="1425550"/>
                  <a:pt x="4052174" y="1425550"/>
                </a:cubicBezTo>
                <a:lnTo>
                  <a:pt x="4074577" y="1425550"/>
                </a:lnTo>
                <a:cubicBezTo>
                  <a:pt x="4072710" y="1499292"/>
                  <a:pt x="4072244" y="1565334"/>
                  <a:pt x="4073177" y="1623674"/>
                </a:cubicBezTo>
                <a:cubicBezTo>
                  <a:pt x="4074110" y="1682015"/>
                  <a:pt x="4074110" y="1733588"/>
                  <a:pt x="4073177" y="1778394"/>
                </a:cubicBezTo>
                <a:cubicBezTo>
                  <a:pt x="4073177" y="1792396"/>
                  <a:pt x="4078078" y="1804297"/>
                  <a:pt x="4087879" y="1814098"/>
                </a:cubicBezTo>
                <a:cubicBezTo>
                  <a:pt x="4097680" y="1823900"/>
                  <a:pt x="4109582" y="1828800"/>
                  <a:pt x="4123584" y="1828800"/>
                </a:cubicBezTo>
                <a:lnTo>
                  <a:pt x="4456825" y="1828800"/>
                </a:lnTo>
                <a:cubicBezTo>
                  <a:pt x="4510965" y="1828800"/>
                  <a:pt x="4561372" y="1819466"/>
                  <a:pt x="4608044" y="1800797"/>
                </a:cubicBezTo>
                <a:cubicBezTo>
                  <a:pt x="4654716" y="1782128"/>
                  <a:pt x="4695088" y="1753424"/>
                  <a:pt x="4729159" y="1714686"/>
                </a:cubicBezTo>
                <a:cubicBezTo>
                  <a:pt x="4763230" y="1675948"/>
                  <a:pt x="4789833" y="1627175"/>
                  <a:pt x="4808969" y="1568368"/>
                </a:cubicBezTo>
                <a:cubicBezTo>
                  <a:pt x="4828104" y="1509560"/>
                  <a:pt x="4837672" y="1440018"/>
                  <a:pt x="4837672" y="1359742"/>
                </a:cubicBezTo>
                <a:cubicBezTo>
                  <a:pt x="4837672" y="1277598"/>
                  <a:pt x="4827404" y="1204556"/>
                  <a:pt x="4806869" y="1140614"/>
                </a:cubicBezTo>
                <a:cubicBezTo>
                  <a:pt x="4786333" y="1076673"/>
                  <a:pt x="4757162" y="1023233"/>
                  <a:pt x="4719358" y="980294"/>
                </a:cubicBezTo>
                <a:cubicBezTo>
                  <a:pt x="4681553" y="937355"/>
                  <a:pt x="4635814" y="904685"/>
                  <a:pt x="4582140" y="882282"/>
                </a:cubicBezTo>
                <a:cubicBezTo>
                  <a:pt x="4528467" y="859879"/>
                  <a:pt x="4468960" y="848678"/>
                  <a:pt x="4403618" y="848678"/>
                </a:cubicBezTo>
                <a:close/>
                <a:moveTo>
                  <a:pt x="3006910" y="848678"/>
                </a:moveTo>
                <a:cubicBezTo>
                  <a:pt x="2979840" y="848678"/>
                  <a:pt x="2960705" y="854278"/>
                  <a:pt x="2949503" y="865480"/>
                </a:cubicBezTo>
                <a:cubicBezTo>
                  <a:pt x="2938302" y="876681"/>
                  <a:pt x="2930367" y="894417"/>
                  <a:pt x="2925700" y="918686"/>
                </a:cubicBezTo>
                <a:lnTo>
                  <a:pt x="2899097" y="1109110"/>
                </a:lnTo>
                <a:cubicBezTo>
                  <a:pt x="2897230" y="1124045"/>
                  <a:pt x="2897463" y="1136880"/>
                  <a:pt x="2899797" y="1147615"/>
                </a:cubicBezTo>
                <a:cubicBezTo>
                  <a:pt x="2902131" y="1158350"/>
                  <a:pt x="2906098" y="1167218"/>
                  <a:pt x="2911699" y="1174218"/>
                </a:cubicBezTo>
                <a:cubicBezTo>
                  <a:pt x="2917299" y="1181219"/>
                  <a:pt x="2923833" y="1186353"/>
                  <a:pt x="2931301" y="1189620"/>
                </a:cubicBezTo>
                <a:cubicBezTo>
                  <a:pt x="2938769" y="1192887"/>
                  <a:pt x="2946236" y="1194521"/>
                  <a:pt x="2953704" y="1194521"/>
                </a:cubicBezTo>
                <a:cubicBezTo>
                  <a:pt x="2967706" y="1194521"/>
                  <a:pt x="2981474" y="1190554"/>
                  <a:pt x="2995009" y="1182619"/>
                </a:cubicBezTo>
                <a:cubicBezTo>
                  <a:pt x="3008544" y="1174685"/>
                  <a:pt x="3022079" y="1166051"/>
                  <a:pt x="3035614" y="1156716"/>
                </a:cubicBezTo>
                <a:cubicBezTo>
                  <a:pt x="3049149" y="1147382"/>
                  <a:pt x="3062918" y="1138747"/>
                  <a:pt x="3076919" y="1130813"/>
                </a:cubicBezTo>
                <a:cubicBezTo>
                  <a:pt x="3090921" y="1122879"/>
                  <a:pt x="3105389" y="1118912"/>
                  <a:pt x="3120324" y="1118912"/>
                </a:cubicBezTo>
                <a:lnTo>
                  <a:pt x="3187533" y="1118912"/>
                </a:lnTo>
                <a:cubicBezTo>
                  <a:pt x="3184733" y="1175852"/>
                  <a:pt x="3181232" y="1236293"/>
                  <a:pt x="3177032" y="1300234"/>
                </a:cubicBezTo>
                <a:cubicBezTo>
                  <a:pt x="3172831" y="1364175"/>
                  <a:pt x="3168864" y="1426250"/>
                  <a:pt x="3165130" y="1486457"/>
                </a:cubicBezTo>
                <a:cubicBezTo>
                  <a:pt x="3161396" y="1546665"/>
                  <a:pt x="3158129" y="1602439"/>
                  <a:pt x="3155329" y="1653778"/>
                </a:cubicBezTo>
                <a:cubicBezTo>
                  <a:pt x="3152529" y="1705118"/>
                  <a:pt x="3151128" y="1746657"/>
                  <a:pt x="3151128" y="1778394"/>
                </a:cubicBezTo>
                <a:cubicBezTo>
                  <a:pt x="3150195" y="1792396"/>
                  <a:pt x="3154862" y="1804297"/>
                  <a:pt x="3165130" y="1814098"/>
                </a:cubicBezTo>
                <a:cubicBezTo>
                  <a:pt x="3175398" y="1823900"/>
                  <a:pt x="3187533" y="1828800"/>
                  <a:pt x="3201535" y="1828800"/>
                </a:cubicBezTo>
                <a:lnTo>
                  <a:pt x="3415761" y="1828800"/>
                </a:lnTo>
                <a:cubicBezTo>
                  <a:pt x="3428830" y="1828800"/>
                  <a:pt x="3440498" y="1823900"/>
                  <a:pt x="3450766" y="1814098"/>
                </a:cubicBezTo>
                <a:cubicBezTo>
                  <a:pt x="3461034" y="1804297"/>
                  <a:pt x="3466168" y="1792396"/>
                  <a:pt x="3466168" y="1778394"/>
                </a:cubicBezTo>
                <a:cubicBezTo>
                  <a:pt x="3465234" y="1746657"/>
                  <a:pt x="3463368" y="1705118"/>
                  <a:pt x="3460567" y="1653778"/>
                </a:cubicBezTo>
                <a:cubicBezTo>
                  <a:pt x="3457767" y="1602439"/>
                  <a:pt x="3454500" y="1546665"/>
                  <a:pt x="3450766" y="1486457"/>
                </a:cubicBezTo>
                <a:cubicBezTo>
                  <a:pt x="3447032" y="1426250"/>
                  <a:pt x="3443065" y="1364175"/>
                  <a:pt x="3438864" y="1300234"/>
                </a:cubicBezTo>
                <a:cubicBezTo>
                  <a:pt x="3434664" y="1236293"/>
                  <a:pt x="3431163" y="1175852"/>
                  <a:pt x="3428363" y="1118912"/>
                </a:cubicBezTo>
                <a:lnTo>
                  <a:pt x="3496972" y="1118912"/>
                </a:lnTo>
                <a:cubicBezTo>
                  <a:pt x="3511907" y="1118912"/>
                  <a:pt x="3526142" y="1122879"/>
                  <a:pt x="3539677" y="1130813"/>
                </a:cubicBezTo>
                <a:cubicBezTo>
                  <a:pt x="3553212" y="1138747"/>
                  <a:pt x="3566747" y="1147382"/>
                  <a:pt x="3580282" y="1156716"/>
                </a:cubicBezTo>
                <a:cubicBezTo>
                  <a:pt x="3593817" y="1166051"/>
                  <a:pt x="3607352" y="1174685"/>
                  <a:pt x="3620887" y="1182619"/>
                </a:cubicBezTo>
                <a:cubicBezTo>
                  <a:pt x="3634422" y="1190554"/>
                  <a:pt x="3648191" y="1194521"/>
                  <a:pt x="3662192" y="1194521"/>
                </a:cubicBezTo>
                <a:cubicBezTo>
                  <a:pt x="3669660" y="1194521"/>
                  <a:pt x="3677128" y="1192887"/>
                  <a:pt x="3684595" y="1189620"/>
                </a:cubicBezTo>
                <a:cubicBezTo>
                  <a:pt x="3692063" y="1186353"/>
                  <a:pt x="3698597" y="1181219"/>
                  <a:pt x="3704198" y="1174218"/>
                </a:cubicBezTo>
                <a:cubicBezTo>
                  <a:pt x="3709798" y="1167218"/>
                  <a:pt x="3713765" y="1158350"/>
                  <a:pt x="3716099" y="1147615"/>
                </a:cubicBezTo>
                <a:cubicBezTo>
                  <a:pt x="3718433" y="1136880"/>
                  <a:pt x="3718666" y="1124045"/>
                  <a:pt x="3716799" y="1109110"/>
                </a:cubicBezTo>
                <a:lnTo>
                  <a:pt x="3690196" y="918686"/>
                </a:lnTo>
                <a:cubicBezTo>
                  <a:pt x="3686462" y="894417"/>
                  <a:pt x="3678761" y="876681"/>
                  <a:pt x="3667093" y="865480"/>
                </a:cubicBezTo>
                <a:cubicBezTo>
                  <a:pt x="3655425" y="854278"/>
                  <a:pt x="3636056" y="848678"/>
                  <a:pt x="3608986" y="848678"/>
                </a:cubicBezTo>
                <a:close/>
                <a:moveTo>
                  <a:pt x="2321330" y="848678"/>
                </a:moveTo>
                <a:cubicBezTo>
                  <a:pt x="2296126" y="848678"/>
                  <a:pt x="2276757" y="854278"/>
                  <a:pt x="2263222" y="865480"/>
                </a:cubicBezTo>
                <a:cubicBezTo>
                  <a:pt x="2249687" y="876681"/>
                  <a:pt x="2240120" y="891616"/>
                  <a:pt x="2234519" y="910285"/>
                </a:cubicBezTo>
                <a:cubicBezTo>
                  <a:pt x="2202781" y="1013898"/>
                  <a:pt x="2177812" y="1107477"/>
                  <a:pt x="2159610" y="1191020"/>
                </a:cubicBezTo>
                <a:cubicBezTo>
                  <a:pt x="2141407" y="1274564"/>
                  <a:pt x="2126939" y="1351107"/>
                  <a:pt x="2116204" y="1420649"/>
                </a:cubicBezTo>
                <a:cubicBezTo>
                  <a:pt x="2105469" y="1490191"/>
                  <a:pt x="2097768" y="1554133"/>
                  <a:pt x="2093101" y="1612473"/>
                </a:cubicBezTo>
                <a:cubicBezTo>
                  <a:pt x="2088434" y="1670814"/>
                  <a:pt x="2084233" y="1726121"/>
                  <a:pt x="2080500" y="1778394"/>
                </a:cubicBezTo>
                <a:cubicBezTo>
                  <a:pt x="2079566" y="1792396"/>
                  <a:pt x="2083066" y="1804297"/>
                  <a:pt x="2091001" y="1814098"/>
                </a:cubicBezTo>
                <a:cubicBezTo>
                  <a:pt x="2098935" y="1823900"/>
                  <a:pt x="2110370" y="1828800"/>
                  <a:pt x="2125305" y="1828800"/>
                </a:cubicBezTo>
                <a:lnTo>
                  <a:pt x="2331131" y="1828800"/>
                </a:lnTo>
                <a:cubicBezTo>
                  <a:pt x="2350733" y="1828800"/>
                  <a:pt x="2366368" y="1823433"/>
                  <a:pt x="2378037" y="1812698"/>
                </a:cubicBezTo>
                <a:cubicBezTo>
                  <a:pt x="2389705" y="1801963"/>
                  <a:pt x="2395539" y="1785862"/>
                  <a:pt x="2395539" y="1764392"/>
                </a:cubicBezTo>
                <a:cubicBezTo>
                  <a:pt x="2395539" y="1735455"/>
                  <a:pt x="2396006" y="1706752"/>
                  <a:pt x="2396939" y="1678281"/>
                </a:cubicBezTo>
                <a:cubicBezTo>
                  <a:pt x="2397873" y="1649811"/>
                  <a:pt x="2399273" y="1621574"/>
                  <a:pt x="2401140" y="1593571"/>
                </a:cubicBezTo>
                <a:lnTo>
                  <a:pt x="2550958" y="1593571"/>
                </a:lnTo>
                <a:cubicBezTo>
                  <a:pt x="2552825" y="1621574"/>
                  <a:pt x="2554225" y="1649811"/>
                  <a:pt x="2555159" y="1678281"/>
                </a:cubicBezTo>
                <a:cubicBezTo>
                  <a:pt x="2556092" y="1706752"/>
                  <a:pt x="2556559" y="1735455"/>
                  <a:pt x="2556559" y="1764392"/>
                </a:cubicBezTo>
                <a:cubicBezTo>
                  <a:pt x="2556559" y="1785862"/>
                  <a:pt x="2562393" y="1801963"/>
                  <a:pt x="2574061" y="1812698"/>
                </a:cubicBezTo>
                <a:cubicBezTo>
                  <a:pt x="2585729" y="1823433"/>
                  <a:pt x="2601365" y="1828800"/>
                  <a:pt x="2620967" y="1828800"/>
                </a:cubicBezTo>
                <a:lnTo>
                  <a:pt x="2826793" y="1828800"/>
                </a:lnTo>
                <a:cubicBezTo>
                  <a:pt x="2841728" y="1828800"/>
                  <a:pt x="2853163" y="1823900"/>
                  <a:pt x="2861097" y="1814098"/>
                </a:cubicBezTo>
                <a:cubicBezTo>
                  <a:pt x="2869031" y="1804297"/>
                  <a:pt x="2872532" y="1792396"/>
                  <a:pt x="2871598" y="1778394"/>
                </a:cubicBezTo>
                <a:cubicBezTo>
                  <a:pt x="2867864" y="1726121"/>
                  <a:pt x="2863664" y="1670814"/>
                  <a:pt x="2858997" y="1612473"/>
                </a:cubicBezTo>
                <a:cubicBezTo>
                  <a:pt x="2854329" y="1554133"/>
                  <a:pt x="2846628" y="1490191"/>
                  <a:pt x="2835894" y="1420649"/>
                </a:cubicBezTo>
                <a:cubicBezTo>
                  <a:pt x="2825159" y="1351107"/>
                  <a:pt x="2810691" y="1274564"/>
                  <a:pt x="2792488" y="1191020"/>
                </a:cubicBezTo>
                <a:cubicBezTo>
                  <a:pt x="2774286" y="1107477"/>
                  <a:pt x="2749317" y="1013898"/>
                  <a:pt x="2717579" y="910285"/>
                </a:cubicBezTo>
                <a:cubicBezTo>
                  <a:pt x="2711978" y="891616"/>
                  <a:pt x="2702411" y="876681"/>
                  <a:pt x="2688876" y="865480"/>
                </a:cubicBezTo>
                <a:cubicBezTo>
                  <a:pt x="2675341" y="854278"/>
                  <a:pt x="2655972" y="848678"/>
                  <a:pt x="2630768" y="848678"/>
                </a:cubicBezTo>
                <a:close/>
                <a:moveTo>
                  <a:pt x="423940" y="848678"/>
                </a:moveTo>
                <a:cubicBezTo>
                  <a:pt x="409938" y="848678"/>
                  <a:pt x="398504" y="853578"/>
                  <a:pt x="389636" y="863380"/>
                </a:cubicBezTo>
                <a:cubicBezTo>
                  <a:pt x="380768" y="873181"/>
                  <a:pt x="375401" y="885082"/>
                  <a:pt x="373534" y="899084"/>
                </a:cubicBezTo>
                <a:cubicBezTo>
                  <a:pt x="359532" y="1001763"/>
                  <a:pt x="349031" y="1095342"/>
                  <a:pt x="342030" y="1179819"/>
                </a:cubicBezTo>
                <a:cubicBezTo>
                  <a:pt x="335029" y="1264296"/>
                  <a:pt x="329662" y="1342006"/>
                  <a:pt x="325928" y="1412948"/>
                </a:cubicBezTo>
                <a:cubicBezTo>
                  <a:pt x="322194" y="1483890"/>
                  <a:pt x="320094" y="1549232"/>
                  <a:pt x="319627" y="1608973"/>
                </a:cubicBezTo>
                <a:cubicBezTo>
                  <a:pt x="319160" y="1668713"/>
                  <a:pt x="318927" y="1725187"/>
                  <a:pt x="318927" y="1778394"/>
                </a:cubicBezTo>
                <a:cubicBezTo>
                  <a:pt x="318927" y="1792396"/>
                  <a:pt x="323828" y="1804297"/>
                  <a:pt x="333629" y="1814098"/>
                </a:cubicBezTo>
                <a:cubicBezTo>
                  <a:pt x="343430" y="1823900"/>
                  <a:pt x="355332" y="1828800"/>
                  <a:pt x="369333" y="1828800"/>
                </a:cubicBezTo>
                <a:lnTo>
                  <a:pt x="583560" y="1828800"/>
                </a:lnTo>
                <a:cubicBezTo>
                  <a:pt x="597562" y="1828800"/>
                  <a:pt x="609697" y="1824133"/>
                  <a:pt x="619965" y="1814798"/>
                </a:cubicBezTo>
                <a:cubicBezTo>
                  <a:pt x="630233" y="1805464"/>
                  <a:pt x="634900" y="1793329"/>
                  <a:pt x="633966" y="1778394"/>
                </a:cubicBezTo>
                <a:cubicBezTo>
                  <a:pt x="631166" y="1719587"/>
                  <a:pt x="629299" y="1663113"/>
                  <a:pt x="628366" y="1608973"/>
                </a:cubicBezTo>
                <a:cubicBezTo>
                  <a:pt x="627432" y="1554833"/>
                  <a:pt x="626966" y="1502559"/>
                  <a:pt x="626966" y="1452153"/>
                </a:cubicBezTo>
                <a:lnTo>
                  <a:pt x="789386" y="1452153"/>
                </a:lnTo>
                <a:cubicBezTo>
                  <a:pt x="790319" y="1502559"/>
                  <a:pt x="790086" y="1554833"/>
                  <a:pt x="788686" y="1608973"/>
                </a:cubicBezTo>
                <a:cubicBezTo>
                  <a:pt x="787286" y="1663113"/>
                  <a:pt x="785185" y="1719587"/>
                  <a:pt x="782385" y="1778394"/>
                </a:cubicBezTo>
                <a:cubicBezTo>
                  <a:pt x="781452" y="1793329"/>
                  <a:pt x="786352" y="1805464"/>
                  <a:pt x="797087" y="1814798"/>
                </a:cubicBezTo>
                <a:cubicBezTo>
                  <a:pt x="807821" y="1824133"/>
                  <a:pt x="819723" y="1828800"/>
                  <a:pt x="832791" y="1828800"/>
                </a:cubicBezTo>
                <a:lnTo>
                  <a:pt x="1047018" y="1828800"/>
                </a:lnTo>
                <a:cubicBezTo>
                  <a:pt x="1061020" y="1828800"/>
                  <a:pt x="1072921" y="1823900"/>
                  <a:pt x="1082723" y="1814098"/>
                </a:cubicBezTo>
                <a:cubicBezTo>
                  <a:pt x="1092524" y="1804297"/>
                  <a:pt x="1097424" y="1792396"/>
                  <a:pt x="1097424" y="1778394"/>
                </a:cubicBezTo>
                <a:cubicBezTo>
                  <a:pt x="1097424" y="1725187"/>
                  <a:pt x="1097191" y="1668713"/>
                  <a:pt x="1096724" y="1608973"/>
                </a:cubicBezTo>
                <a:cubicBezTo>
                  <a:pt x="1096258" y="1549232"/>
                  <a:pt x="1094157" y="1483890"/>
                  <a:pt x="1090423" y="1412948"/>
                </a:cubicBezTo>
                <a:cubicBezTo>
                  <a:pt x="1086690" y="1342006"/>
                  <a:pt x="1081322" y="1264296"/>
                  <a:pt x="1074321" y="1179819"/>
                </a:cubicBezTo>
                <a:cubicBezTo>
                  <a:pt x="1067321" y="1095342"/>
                  <a:pt x="1056819" y="1001763"/>
                  <a:pt x="1042817" y="899084"/>
                </a:cubicBezTo>
                <a:cubicBezTo>
                  <a:pt x="1040951" y="885082"/>
                  <a:pt x="1035583" y="873181"/>
                  <a:pt x="1026716" y="863380"/>
                </a:cubicBezTo>
                <a:cubicBezTo>
                  <a:pt x="1017848" y="853578"/>
                  <a:pt x="1006413" y="848678"/>
                  <a:pt x="992411" y="848678"/>
                </a:cubicBezTo>
                <a:lnTo>
                  <a:pt x="813189" y="848678"/>
                </a:lnTo>
                <a:cubicBezTo>
                  <a:pt x="799187" y="848678"/>
                  <a:pt x="786819" y="853578"/>
                  <a:pt x="776084" y="863380"/>
                </a:cubicBezTo>
                <a:cubicBezTo>
                  <a:pt x="765350" y="873181"/>
                  <a:pt x="760916" y="885082"/>
                  <a:pt x="762783" y="899084"/>
                </a:cubicBezTo>
                <a:cubicBezTo>
                  <a:pt x="766516" y="952291"/>
                  <a:pt x="771184" y="1018566"/>
                  <a:pt x="776784" y="1097909"/>
                </a:cubicBezTo>
                <a:cubicBezTo>
                  <a:pt x="782385" y="1177252"/>
                  <a:pt x="786119" y="1269664"/>
                  <a:pt x="787986" y="1375144"/>
                </a:cubicBezTo>
                <a:lnTo>
                  <a:pt x="628366" y="1375144"/>
                </a:lnTo>
                <a:cubicBezTo>
                  <a:pt x="630233" y="1269664"/>
                  <a:pt x="634200" y="1177252"/>
                  <a:pt x="640267" y="1097909"/>
                </a:cubicBezTo>
                <a:cubicBezTo>
                  <a:pt x="646335" y="1018566"/>
                  <a:pt x="651235" y="952291"/>
                  <a:pt x="654969" y="899084"/>
                </a:cubicBezTo>
                <a:cubicBezTo>
                  <a:pt x="655903" y="885082"/>
                  <a:pt x="651002" y="873181"/>
                  <a:pt x="640267" y="863380"/>
                </a:cubicBezTo>
                <a:cubicBezTo>
                  <a:pt x="629533" y="853578"/>
                  <a:pt x="617631" y="848678"/>
                  <a:pt x="604563" y="848678"/>
                </a:cubicBezTo>
                <a:close/>
                <a:moveTo>
                  <a:pt x="5317704" y="830475"/>
                </a:moveTo>
                <a:cubicBezTo>
                  <a:pt x="5248628" y="830475"/>
                  <a:pt x="5187021" y="837243"/>
                  <a:pt x="5132881" y="850778"/>
                </a:cubicBezTo>
                <a:cubicBezTo>
                  <a:pt x="5078740" y="864313"/>
                  <a:pt x="5033002" y="889516"/>
                  <a:pt x="4995664" y="926387"/>
                </a:cubicBezTo>
                <a:cubicBezTo>
                  <a:pt x="4958326" y="963259"/>
                  <a:pt x="4929856" y="1014832"/>
                  <a:pt x="4910253" y="1081107"/>
                </a:cubicBezTo>
                <a:cubicBezTo>
                  <a:pt x="4890650" y="1147382"/>
                  <a:pt x="4880850" y="1232792"/>
                  <a:pt x="4880850" y="1337339"/>
                </a:cubicBezTo>
                <a:cubicBezTo>
                  <a:pt x="4880850" y="1442819"/>
                  <a:pt x="4890650" y="1528696"/>
                  <a:pt x="4910253" y="1594971"/>
                </a:cubicBezTo>
                <a:cubicBezTo>
                  <a:pt x="4929856" y="1661246"/>
                  <a:pt x="4958326" y="1712819"/>
                  <a:pt x="4995664" y="1749690"/>
                </a:cubicBezTo>
                <a:cubicBezTo>
                  <a:pt x="5033002" y="1786562"/>
                  <a:pt x="5078740" y="1811765"/>
                  <a:pt x="5132881" y="1825300"/>
                </a:cubicBezTo>
                <a:cubicBezTo>
                  <a:pt x="5187020" y="1838835"/>
                  <a:pt x="5248628" y="1845602"/>
                  <a:pt x="5317704" y="1845602"/>
                </a:cubicBezTo>
                <a:cubicBezTo>
                  <a:pt x="5386780" y="1845602"/>
                  <a:pt x="5448386" y="1838835"/>
                  <a:pt x="5502527" y="1825300"/>
                </a:cubicBezTo>
                <a:cubicBezTo>
                  <a:pt x="5556666" y="1811765"/>
                  <a:pt x="5602406" y="1786562"/>
                  <a:pt x="5639744" y="1749690"/>
                </a:cubicBezTo>
                <a:cubicBezTo>
                  <a:pt x="5677082" y="1712819"/>
                  <a:pt x="5705552" y="1661246"/>
                  <a:pt x="5725154" y="1594971"/>
                </a:cubicBezTo>
                <a:cubicBezTo>
                  <a:pt x="5744758" y="1528696"/>
                  <a:pt x="5754558" y="1442819"/>
                  <a:pt x="5754558" y="1337339"/>
                </a:cubicBezTo>
                <a:cubicBezTo>
                  <a:pt x="5754558" y="1232792"/>
                  <a:pt x="5744758" y="1147382"/>
                  <a:pt x="5725154" y="1081107"/>
                </a:cubicBezTo>
                <a:cubicBezTo>
                  <a:pt x="5705552" y="1014832"/>
                  <a:pt x="5677082" y="963259"/>
                  <a:pt x="5639744" y="926387"/>
                </a:cubicBezTo>
                <a:cubicBezTo>
                  <a:pt x="5602406" y="889516"/>
                  <a:pt x="5556667" y="864313"/>
                  <a:pt x="5502527" y="850778"/>
                </a:cubicBezTo>
                <a:cubicBezTo>
                  <a:pt x="5448386" y="837243"/>
                  <a:pt x="5386780" y="830475"/>
                  <a:pt x="5317704" y="830475"/>
                </a:cubicBezTo>
                <a:close/>
                <a:moveTo>
                  <a:pt x="1602954" y="830475"/>
                </a:moveTo>
                <a:cubicBezTo>
                  <a:pt x="1533879" y="830475"/>
                  <a:pt x="1472271" y="837243"/>
                  <a:pt x="1418131" y="850778"/>
                </a:cubicBezTo>
                <a:cubicBezTo>
                  <a:pt x="1363991" y="864313"/>
                  <a:pt x="1318252" y="889516"/>
                  <a:pt x="1280914" y="926387"/>
                </a:cubicBezTo>
                <a:cubicBezTo>
                  <a:pt x="1243576" y="963259"/>
                  <a:pt x="1215106" y="1014832"/>
                  <a:pt x="1195503" y="1081107"/>
                </a:cubicBezTo>
                <a:cubicBezTo>
                  <a:pt x="1175901" y="1147382"/>
                  <a:pt x="1166100" y="1232792"/>
                  <a:pt x="1166100" y="1337339"/>
                </a:cubicBezTo>
                <a:cubicBezTo>
                  <a:pt x="1166100" y="1442819"/>
                  <a:pt x="1175901" y="1528696"/>
                  <a:pt x="1195503" y="1594971"/>
                </a:cubicBezTo>
                <a:cubicBezTo>
                  <a:pt x="1215106" y="1661246"/>
                  <a:pt x="1243576" y="1712819"/>
                  <a:pt x="1280914" y="1749690"/>
                </a:cubicBezTo>
                <a:cubicBezTo>
                  <a:pt x="1318252" y="1786562"/>
                  <a:pt x="1363991" y="1811765"/>
                  <a:pt x="1418131" y="1825300"/>
                </a:cubicBezTo>
                <a:cubicBezTo>
                  <a:pt x="1472271" y="1838835"/>
                  <a:pt x="1533879" y="1845602"/>
                  <a:pt x="1602954" y="1845602"/>
                </a:cubicBezTo>
                <a:cubicBezTo>
                  <a:pt x="1672029" y="1845602"/>
                  <a:pt x="1733637" y="1838835"/>
                  <a:pt x="1787777" y="1825300"/>
                </a:cubicBezTo>
                <a:cubicBezTo>
                  <a:pt x="1841917" y="1811765"/>
                  <a:pt x="1887656" y="1786562"/>
                  <a:pt x="1924994" y="1749690"/>
                </a:cubicBezTo>
                <a:cubicBezTo>
                  <a:pt x="1962332" y="1712819"/>
                  <a:pt x="1990803" y="1661246"/>
                  <a:pt x="2010405" y="1594971"/>
                </a:cubicBezTo>
                <a:cubicBezTo>
                  <a:pt x="2030008" y="1528696"/>
                  <a:pt x="2039809" y="1442819"/>
                  <a:pt x="2039809" y="1337339"/>
                </a:cubicBezTo>
                <a:cubicBezTo>
                  <a:pt x="2039809" y="1232792"/>
                  <a:pt x="2030008" y="1147382"/>
                  <a:pt x="2010405" y="1081107"/>
                </a:cubicBezTo>
                <a:cubicBezTo>
                  <a:pt x="1990803" y="1014832"/>
                  <a:pt x="1962332" y="963259"/>
                  <a:pt x="1924994" y="926387"/>
                </a:cubicBezTo>
                <a:cubicBezTo>
                  <a:pt x="1887656" y="889516"/>
                  <a:pt x="1841917" y="864313"/>
                  <a:pt x="1787777" y="850778"/>
                </a:cubicBezTo>
                <a:cubicBezTo>
                  <a:pt x="1733637" y="837243"/>
                  <a:pt x="1672029" y="830475"/>
                  <a:pt x="1602954" y="830475"/>
                </a:cubicBezTo>
                <a:close/>
                <a:moveTo>
                  <a:pt x="8447051" y="771898"/>
                </a:moveTo>
                <a:cubicBezTo>
                  <a:pt x="8380506" y="807905"/>
                  <a:pt x="8326951" y="835708"/>
                  <a:pt x="8286386" y="855307"/>
                </a:cubicBezTo>
                <a:cubicBezTo>
                  <a:pt x="8155576" y="915926"/>
                  <a:pt x="8064419" y="957175"/>
                  <a:pt x="8012915" y="979053"/>
                </a:cubicBezTo>
                <a:lnTo>
                  <a:pt x="8077864" y="1208769"/>
                </a:lnTo>
                <a:cubicBezTo>
                  <a:pt x="8096551" y="1201476"/>
                  <a:pt x="8112732" y="1196235"/>
                  <a:pt x="8126405" y="1193044"/>
                </a:cubicBezTo>
                <a:cubicBezTo>
                  <a:pt x="8152385" y="1187119"/>
                  <a:pt x="8169249" y="1183473"/>
                  <a:pt x="8176998" y="1182105"/>
                </a:cubicBezTo>
                <a:cubicBezTo>
                  <a:pt x="8180644" y="1338896"/>
                  <a:pt x="8182923" y="1435067"/>
                  <a:pt x="8183834" y="1470618"/>
                </a:cubicBezTo>
                <a:cubicBezTo>
                  <a:pt x="8187481" y="1591857"/>
                  <a:pt x="8188848" y="1722896"/>
                  <a:pt x="8187937" y="1863734"/>
                </a:cubicBezTo>
                <a:lnTo>
                  <a:pt x="8492174" y="1863734"/>
                </a:lnTo>
                <a:cubicBezTo>
                  <a:pt x="8494453" y="1609861"/>
                  <a:pt x="8496732" y="1423672"/>
                  <a:pt x="8499011" y="1305168"/>
                </a:cubicBezTo>
                <a:cubicBezTo>
                  <a:pt x="8505392" y="1067703"/>
                  <a:pt x="8510177" y="902481"/>
                  <a:pt x="8513368" y="809500"/>
                </a:cubicBezTo>
                <a:close/>
                <a:moveTo>
                  <a:pt x="5316654" y="609948"/>
                </a:moveTo>
                <a:cubicBezTo>
                  <a:pt x="5307086" y="609948"/>
                  <a:pt x="5297635" y="612515"/>
                  <a:pt x="5288300" y="617649"/>
                </a:cubicBezTo>
                <a:cubicBezTo>
                  <a:pt x="5263098" y="632584"/>
                  <a:pt x="5237428" y="647286"/>
                  <a:pt x="5211290" y="661754"/>
                </a:cubicBezTo>
                <a:cubicBezTo>
                  <a:pt x="5185154" y="676223"/>
                  <a:pt x="5159484" y="691391"/>
                  <a:pt x="5134282" y="707260"/>
                </a:cubicBezTo>
                <a:cubicBezTo>
                  <a:pt x="5116545" y="717528"/>
                  <a:pt x="5107678" y="729429"/>
                  <a:pt x="5107678" y="742964"/>
                </a:cubicBezTo>
                <a:cubicBezTo>
                  <a:pt x="5107678" y="756499"/>
                  <a:pt x="5111412" y="770735"/>
                  <a:pt x="5118880" y="785670"/>
                </a:cubicBezTo>
                <a:cubicBezTo>
                  <a:pt x="5126347" y="801538"/>
                  <a:pt x="5135448" y="809006"/>
                  <a:pt x="5146182" y="808073"/>
                </a:cubicBezTo>
                <a:cubicBezTo>
                  <a:pt x="5156917" y="807139"/>
                  <a:pt x="5168819" y="804339"/>
                  <a:pt x="5181887" y="799672"/>
                </a:cubicBezTo>
                <a:lnTo>
                  <a:pt x="5317704" y="750665"/>
                </a:lnTo>
                <a:lnTo>
                  <a:pt x="5452120" y="799672"/>
                </a:lnTo>
                <a:cubicBezTo>
                  <a:pt x="5465189" y="804339"/>
                  <a:pt x="5477090" y="807139"/>
                  <a:pt x="5487825" y="808073"/>
                </a:cubicBezTo>
                <a:cubicBezTo>
                  <a:pt x="5498560" y="809006"/>
                  <a:pt x="5507661" y="801538"/>
                  <a:pt x="5515128" y="785670"/>
                </a:cubicBezTo>
                <a:cubicBezTo>
                  <a:pt x="5522596" y="770735"/>
                  <a:pt x="5526330" y="756499"/>
                  <a:pt x="5526330" y="742964"/>
                </a:cubicBezTo>
                <a:cubicBezTo>
                  <a:pt x="5526330" y="729429"/>
                  <a:pt x="5517462" y="717528"/>
                  <a:pt x="5499726" y="707260"/>
                </a:cubicBezTo>
                <a:cubicBezTo>
                  <a:pt x="5474524" y="691391"/>
                  <a:pt x="5448854" y="676223"/>
                  <a:pt x="5422718" y="661754"/>
                </a:cubicBezTo>
                <a:cubicBezTo>
                  <a:pt x="5396580" y="647286"/>
                  <a:pt x="5370910" y="632584"/>
                  <a:pt x="5345708" y="617649"/>
                </a:cubicBezTo>
                <a:cubicBezTo>
                  <a:pt x="5335906" y="612515"/>
                  <a:pt x="5326222" y="609948"/>
                  <a:pt x="5316654" y="609948"/>
                </a:cubicBezTo>
                <a:close/>
                <a:moveTo>
                  <a:pt x="0" y="0"/>
                </a:moveTo>
                <a:lnTo>
                  <a:pt x="9677400" y="0"/>
                </a:lnTo>
                <a:lnTo>
                  <a:pt x="9677400" y="2362200"/>
                </a:lnTo>
                <a:lnTo>
                  <a:pt x="0" y="23622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8790"/>
              </a:lnSpc>
            </a:pPr>
            <a:endParaRPr lang="en-US" sz="5500">
              <a:solidFill>
                <a:srgbClr val="35A29E"/>
              </a:solidFill>
              <a:latin typeface="TH Gyoza Black" pitchFamily="2" charset="0"/>
            </a:endParaRPr>
          </a:p>
        </p:txBody>
      </p:sp>
    </p:spTree>
    <p:extLst>
      <p:ext uri="{BB962C8B-B14F-4D97-AF65-F5344CB8AC3E}">
        <p14:creationId xmlns:p14="http://schemas.microsoft.com/office/powerpoint/2010/main" val="328330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6F0FE"/>
        </a:solidFill>
        <a:effectLst/>
      </p:bgPr>
    </p:bg>
    <p:spTree>
      <p:nvGrpSpPr>
        <p:cNvPr id="1" name=""/>
        <p:cNvGrpSpPr/>
        <p:nvPr/>
      </p:nvGrpSpPr>
      <p:grpSpPr>
        <a:xfrm>
          <a:off x="0" y="0"/>
          <a:ext cx="0" cy="0"/>
          <a:chOff x="0" y="0"/>
          <a:chExt cx="0" cy="0"/>
        </a:xfrm>
      </p:grpSpPr>
      <p:pic>
        <p:nvPicPr>
          <p:cNvPr id="50" name="Hình ảnh 49" descr="Ảnh có chứa ảnh chụp màn hình, Nhiều màu sắc, Đối xứng, tác phẩm nghệ thuật&#10;&#10;Mô tả được tạo tự động">
            <a:extLst>
              <a:ext uri="{FF2B5EF4-FFF2-40B4-BE49-F238E27FC236}">
                <a16:creationId xmlns:a16="http://schemas.microsoft.com/office/drawing/2014/main" id="{FC1D5DBD-8406-4C72-DBF7-AF66330660A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0718" t="22060" r="57554" b="47009"/>
          <a:stretch/>
        </p:blipFill>
        <p:spPr>
          <a:xfrm>
            <a:off x="2458213" y="-5190"/>
            <a:ext cx="5780251" cy="3169665"/>
          </a:xfrm>
          <a:prstGeom prst="rect">
            <a:avLst/>
          </a:prstGeom>
        </p:spPr>
      </p:pic>
      <p:grpSp>
        <p:nvGrpSpPr>
          <p:cNvPr id="22" name="Nhóm 21">
            <a:extLst>
              <a:ext uri="{FF2B5EF4-FFF2-40B4-BE49-F238E27FC236}">
                <a16:creationId xmlns:a16="http://schemas.microsoft.com/office/drawing/2014/main" id="{E0B08E9E-2E4B-0437-9582-DFAECC6D5A1B}"/>
              </a:ext>
            </a:extLst>
          </p:cNvPr>
          <p:cNvGrpSpPr/>
          <p:nvPr/>
        </p:nvGrpSpPr>
        <p:grpSpPr>
          <a:xfrm>
            <a:off x="0" y="-5190"/>
            <a:ext cx="9180106" cy="4690243"/>
            <a:chOff x="-75329" y="-73901"/>
            <a:chExt cx="18360211" cy="9380485"/>
          </a:xfrm>
        </p:grpSpPr>
        <p:pic>
          <p:nvPicPr>
            <p:cNvPr id="6" name="Picture 6"/>
            <p:cNvPicPr>
              <a:picLocks noChangeAspect="1"/>
            </p:cNvPicPr>
            <p:nvPr/>
          </p:nvPicPr>
          <p:blipFill>
            <a:blip r:embed="rId3">
              <a:alphaModFix amt="97000"/>
            </a:blip>
            <a:srcRect/>
            <a:stretch>
              <a:fillRect/>
            </a:stretch>
          </p:blipFill>
          <p:spPr>
            <a:xfrm>
              <a:off x="2472823" y="924884"/>
              <a:ext cx="10545383" cy="5509962"/>
            </a:xfrm>
            <a:prstGeom prst="rect">
              <a:avLst/>
            </a:prstGeom>
          </p:spPr>
        </p:pic>
        <p:pic>
          <p:nvPicPr>
            <p:cNvPr id="29" name="Picture 29"/>
            <p:cNvPicPr>
              <a:picLocks noChangeAspect="1"/>
            </p:cNvPicPr>
            <p:nvPr/>
          </p:nvPicPr>
          <p:blipFill rotWithShape="1">
            <a:blip r:embed="rId3">
              <a:alphaModFix amt="97000"/>
            </a:blip>
            <a:srcRect l="50548"/>
            <a:stretch/>
          </p:blipFill>
          <p:spPr>
            <a:xfrm>
              <a:off x="-75329" y="-73901"/>
              <a:ext cx="8470585" cy="8949842"/>
            </a:xfrm>
            <a:prstGeom prst="rect">
              <a:avLst/>
            </a:prstGeom>
          </p:spPr>
        </p:pic>
        <p:pic>
          <p:nvPicPr>
            <p:cNvPr id="19" name="Picture 6">
              <a:extLst>
                <a:ext uri="{FF2B5EF4-FFF2-40B4-BE49-F238E27FC236}">
                  <a16:creationId xmlns:a16="http://schemas.microsoft.com/office/drawing/2014/main" id="{41CC6361-BF91-BBAA-3B0A-E1042C4377C5}"/>
                </a:ext>
              </a:extLst>
            </p:cNvPr>
            <p:cNvPicPr>
              <a:picLocks noChangeAspect="1"/>
            </p:cNvPicPr>
            <p:nvPr/>
          </p:nvPicPr>
          <p:blipFill>
            <a:blip r:embed="rId3">
              <a:alphaModFix amt="97000"/>
            </a:blip>
            <a:srcRect/>
            <a:stretch>
              <a:fillRect/>
            </a:stretch>
          </p:blipFill>
          <p:spPr>
            <a:xfrm rot="21186749">
              <a:off x="2947953" y="3796622"/>
              <a:ext cx="13817596" cy="5509962"/>
            </a:xfrm>
            <a:prstGeom prst="rect">
              <a:avLst/>
            </a:prstGeom>
          </p:spPr>
        </p:pic>
        <p:pic>
          <p:nvPicPr>
            <p:cNvPr id="20" name="Picture 6">
              <a:extLst>
                <a:ext uri="{FF2B5EF4-FFF2-40B4-BE49-F238E27FC236}">
                  <a16:creationId xmlns:a16="http://schemas.microsoft.com/office/drawing/2014/main" id="{3968FF7A-DC25-2317-E7AD-B90397187375}"/>
                </a:ext>
              </a:extLst>
            </p:cNvPr>
            <p:cNvPicPr>
              <a:picLocks noChangeAspect="1"/>
            </p:cNvPicPr>
            <p:nvPr/>
          </p:nvPicPr>
          <p:blipFill rotWithShape="1">
            <a:blip r:embed="rId3">
              <a:alphaModFix amt="97000"/>
            </a:blip>
            <a:srcRect r="26433"/>
            <a:stretch/>
          </p:blipFill>
          <p:spPr>
            <a:xfrm>
              <a:off x="10526932" y="477489"/>
              <a:ext cx="7757950" cy="5509962"/>
            </a:xfrm>
            <a:prstGeom prst="rect">
              <a:avLst/>
            </a:prstGeom>
          </p:spPr>
        </p:pic>
        <p:pic>
          <p:nvPicPr>
            <p:cNvPr id="21" name="Picture 6">
              <a:extLst>
                <a:ext uri="{FF2B5EF4-FFF2-40B4-BE49-F238E27FC236}">
                  <a16:creationId xmlns:a16="http://schemas.microsoft.com/office/drawing/2014/main" id="{D286EF9D-B338-7575-4C4F-82F03A998527}"/>
                </a:ext>
              </a:extLst>
            </p:cNvPr>
            <p:cNvPicPr>
              <a:picLocks noChangeAspect="1"/>
            </p:cNvPicPr>
            <p:nvPr/>
          </p:nvPicPr>
          <p:blipFill rotWithShape="1">
            <a:blip r:embed="rId3">
              <a:alphaModFix amt="97000"/>
            </a:blip>
            <a:srcRect r="31564"/>
            <a:stretch/>
          </p:blipFill>
          <p:spPr>
            <a:xfrm>
              <a:off x="11068014" y="1921227"/>
              <a:ext cx="7216868" cy="6082945"/>
            </a:xfrm>
            <a:prstGeom prst="rect">
              <a:avLst/>
            </a:prstGeom>
          </p:spPr>
        </p:pic>
        <p:pic>
          <p:nvPicPr>
            <p:cNvPr id="23" name="Picture 6">
              <a:extLst>
                <a:ext uri="{FF2B5EF4-FFF2-40B4-BE49-F238E27FC236}">
                  <a16:creationId xmlns:a16="http://schemas.microsoft.com/office/drawing/2014/main" id="{A221C1EB-473A-585C-C71F-B0398B5ACB0A}"/>
                </a:ext>
              </a:extLst>
            </p:cNvPr>
            <p:cNvPicPr>
              <a:picLocks noChangeAspect="1"/>
            </p:cNvPicPr>
            <p:nvPr/>
          </p:nvPicPr>
          <p:blipFill>
            <a:blip r:embed="rId3">
              <a:alphaModFix amt="97000"/>
            </a:blip>
            <a:srcRect/>
            <a:stretch>
              <a:fillRect/>
            </a:stretch>
          </p:blipFill>
          <p:spPr>
            <a:xfrm>
              <a:off x="4150654" y="142649"/>
              <a:ext cx="2044485" cy="1068243"/>
            </a:xfrm>
            <a:prstGeom prst="rect">
              <a:avLst/>
            </a:prstGeom>
          </p:spPr>
        </p:pic>
        <p:pic>
          <p:nvPicPr>
            <p:cNvPr id="24" name="Picture 6">
              <a:extLst>
                <a:ext uri="{FF2B5EF4-FFF2-40B4-BE49-F238E27FC236}">
                  <a16:creationId xmlns:a16="http://schemas.microsoft.com/office/drawing/2014/main" id="{8B5FEDBE-E15A-DCFB-7807-09820489F1B9}"/>
                </a:ext>
              </a:extLst>
            </p:cNvPr>
            <p:cNvPicPr>
              <a:picLocks noChangeAspect="1"/>
            </p:cNvPicPr>
            <p:nvPr/>
          </p:nvPicPr>
          <p:blipFill>
            <a:blip r:embed="rId3">
              <a:alphaModFix amt="97000"/>
            </a:blip>
            <a:srcRect/>
            <a:stretch>
              <a:fillRect/>
            </a:stretch>
          </p:blipFill>
          <p:spPr>
            <a:xfrm>
              <a:off x="13569835" y="110664"/>
              <a:ext cx="1404113" cy="733649"/>
            </a:xfrm>
            <a:prstGeom prst="rect">
              <a:avLst/>
            </a:prstGeom>
          </p:spPr>
        </p:pic>
      </p:grpSp>
      <p:pic>
        <p:nvPicPr>
          <p:cNvPr id="5" name="Picture 5"/>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2133"/>
          <a:stretch/>
        </p:blipFill>
        <p:spPr>
          <a:xfrm flipH="1">
            <a:off x="-7600" y="3495639"/>
            <a:ext cx="9187705" cy="1695962"/>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41015" y="3918653"/>
            <a:ext cx="3657600" cy="1316736"/>
          </a:xfrm>
          <a:prstGeom prst="rect">
            <a:avLst/>
          </a:prstGeom>
        </p:spPr>
      </p:pic>
      <p:pic>
        <p:nvPicPr>
          <p:cNvPr id="15" name="Hình ảnh 14" descr="Ảnh có chứa văn bản, trang phục, Mặt người, Hoạt hình&#10;&#10;Mô tả được tạo tự động">
            <a:extLst>
              <a:ext uri="{FF2B5EF4-FFF2-40B4-BE49-F238E27FC236}">
                <a16:creationId xmlns:a16="http://schemas.microsoft.com/office/drawing/2014/main" id="{64BFD29C-8D1B-DC40-5F21-C1F2DF5A8F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53" t="-10802" r="-8066" b="-1"/>
          <a:stretch/>
        </p:blipFill>
        <p:spPr>
          <a:xfrm>
            <a:off x="4731228" y="635884"/>
            <a:ext cx="4777109" cy="4474921"/>
          </a:xfrm>
          <a:prstGeom prst="ellipse">
            <a:avLst/>
          </a:prstGeom>
        </p:spPr>
      </p:pic>
      <p:pic>
        <p:nvPicPr>
          <p:cNvPr id="33" name="Hình ảnh 32" descr="Ảnh có chứa phim hoạt hình, cười, Phim hoạt hình, minh họa&#10;&#10;Mô tả được tạo tự động">
            <a:extLst>
              <a:ext uri="{FF2B5EF4-FFF2-40B4-BE49-F238E27FC236}">
                <a16:creationId xmlns:a16="http://schemas.microsoft.com/office/drawing/2014/main" id="{AC7711FB-5946-8A0F-5A6A-B95DC5D14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66" y="996075"/>
            <a:ext cx="3553658" cy="3553658"/>
          </a:xfrm>
          <a:prstGeom prst="rect">
            <a:avLst/>
          </a:prstGeom>
        </p:spPr>
      </p:pic>
      <p:sp>
        <p:nvSpPr>
          <p:cNvPr id="34" name="Hộp Văn bản 33">
            <a:extLst>
              <a:ext uri="{FF2B5EF4-FFF2-40B4-BE49-F238E27FC236}">
                <a16:creationId xmlns:a16="http://schemas.microsoft.com/office/drawing/2014/main" id="{AF1EB788-5FE1-7344-657B-60AC0A4B589C}"/>
              </a:ext>
            </a:extLst>
          </p:cNvPr>
          <p:cNvSpPr txBox="1"/>
          <p:nvPr/>
        </p:nvSpPr>
        <p:spPr>
          <a:xfrm>
            <a:off x="11451" y="1604385"/>
            <a:ext cx="5531040" cy="931024"/>
          </a:xfrm>
          <a:prstGeom prst="rect">
            <a:avLst/>
          </a:prstGeom>
          <a:noFill/>
        </p:spPr>
        <p:txBody>
          <a:bodyPr wrap="square" rtlCol="0">
            <a:prstTxWarp prst="textArchUp">
              <a:avLst/>
            </a:prstTxWarp>
            <a:spAutoFit/>
          </a:bodyPr>
          <a:lstStyle/>
          <a:p>
            <a:pPr algn="ctr" defTabSz="457200"/>
            <a:r>
              <a:rPr lang="en-US" sz="5750" dirty="0" err="1">
                <a:solidFill>
                  <a:srgbClr val="FF0000"/>
                </a:solidFill>
                <a:latin typeface="SVN-Hole Hearted"/>
              </a:rPr>
              <a:t>Sơ</a:t>
            </a:r>
            <a:r>
              <a:rPr lang="en-US" sz="5750" dirty="0">
                <a:solidFill>
                  <a:srgbClr val="FF0000"/>
                </a:solidFill>
                <a:latin typeface="SVN-Hole Hearted"/>
              </a:rPr>
              <a:t> </a:t>
            </a:r>
            <a:r>
              <a:rPr lang="en-US" sz="5750" dirty="0" err="1">
                <a:solidFill>
                  <a:srgbClr val="FF0000"/>
                </a:solidFill>
                <a:latin typeface="SVN-Hole Hearted"/>
              </a:rPr>
              <a:t>kết</a:t>
            </a:r>
            <a:r>
              <a:rPr lang="en-US" sz="5750" dirty="0">
                <a:solidFill>
                  <a:srgbClr val="FF0000"/>
                </a:solidFill>
                <a:latin typeface="SVN-Hole Hearted"/>
              </a:rPr>
              <a:t> </a:t>
            </a:r>
            <a:r>
              <a:rPr lang="en-US" sz="5750" err="1">
                <a:solidFill>
                  <a:srgbClr val="FF0000"/>
                </a:solidFill>
                <a:latin typeface="SVN-Hole Hearted"/>
              </a:rPr>
              <a:t>tuần</a:t>
            </a:r>
            <a:r>
              <a:rPr lang="en-US" sz="5750">
                <a:solidFill>
                  <a:srgbClr val="FF0000"/>
                </a:solidFill>
                <a:latin typeface="SVN-Hole Hearted"/>
              </a:rPr>
              <a:t> 2</a:t>
            </a:r>
            <a:endParaRPr lang="vi-VN" sz="5750" dirty="0">
              <a:solidFill>
                <a:srgbClr val="00B0F0"/>
              </a:solidFill>
              <a:latin typeface="+mj-lt"/>
            </a:endParaRPr>
          </a:p>
        </p:txBody>
      </p:sp>
    </p:spTree>
    <p:extLst>
      <p:ext uri="{BB962C8B-B14F-4D97-AF65-F5344CB8AC3E}">
        <p14:creationId xmlns:p14="http://schemas.microsoft.com/office/powerpoint/2010/main" val="447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34"/>
                                        </p:tgtEl>
                                      </p:cBhvr>
                                    </p:animEffect>
                                    <p:animScale>
                                      <p:cBhvr>
                                        <p:cTn id="13" dur="250" autoRev="1" fill="hold"/>
                                        <p:tgtEl>
                                          <p:spTgt spid="34"/>
                                        </p:tgtEl>
                                      </p:cBhvr>
                                      <p:by x="105000" y="105000"/>
                                    </p:animScale>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4D5FDDB-0458-CFBC-7CA7-FA38A3B53037}"/>
              </a:ext>
            </a:extLst>
          </p:cNvPr>
          <p:cNvSpPr txBox="1"/>
          <p:nvPr/>
        </p:nvSpPr>
        <p:spPr>
          <a:xfrm>
            <a:off x="1943100" y="857250"/>
            <a:ext cx="5074920" cy="1569660"/>
          </a:xfrm>
          <a:prstGeom prst="rect">
            <a:avLst/>
          </a:prstGeom>
          <a:noFill/>
        </p:spPr>
        <p:txBody>
          <a:bodyPr wrap="square" rtlCol="0">
            <a:spAutoFit/>
          </a:bodyPr>
          <a:lstStyle/>
          <a:p>
            <a:pPr algn="ctr" defTabSz="457200"/>
            <a:r>
              <a:rPr lang="vi-VN" sz="4800" b="1" spc="25" dirty="0">
                <a:ln w="9525" cmpd="sng">
                  <a:solidFill>
                    <a:srgbClr val="4472C4"/>
                  </a:solidFill>
                  <a:prstDash val="solid"/>
                </a:ln>
                <a:solidFill>
                  <a:srgbClr val="70AD47">
                    <a:tint val="1000"/>
                  </a:srgbClr>
                </a:solidFill>
                <a:effectLst>
                  <a:glow rad="38100">
                    <a:srgbClr val="4472C4">
                      <a:alpha val="40000"/>
                    </a:srgbClr>
                  </a:glow>
                </a:effectLst>
                <a:latin typeface="+mj-lt"/>
              </a:rPr>
              <a:t>Phần nhận xét của Giáo Viên</a:t>
            </a:r>
            <a:endParaRPr lang="en-US" sz="4800" b="1" spc="25" dirty="0">
              <a:ln w="9525" cmpd="sng">
                <a:solidFill>
                  <a:srgbClr val="4472C4"/>
                </a:solidFill>
                <a:prstDash val="solid"/>
              </a:ln>
              <a:solidFill>
                <a:srgbClr val="70AD47">
                  <a:tint val="1000"/>
                </a:srgbClr>
              </a:solidFill>
              <a:effectLst>
                <a:glow rad="38100">
                  <a:srgbClr val="4472C4">
                    <a:alpha val="40000"/>
                  </a:srgbClr>
                </a:glow>
              </a:effectLst>
              <a:latin typeface="SVN-Hole Hearted"/>
            </a:endParaRPr>
          </a:p>
        </p:txBody>
      </p:sp>
      <p:grpSp>
        <p:nvGrpSpPr>
          <p:cNvPr id="3" name="Nhóm 2">
            <a:extLst>
              <a:ext uri="{FF2B5EF4-FFF2-40B4-BE49-F238E27FC236}">
                <a16:creationId xmlns:a16="http://schemas.microsoft.com/office/drawing/2014/main" id="{3C323F89-5C8F-365A-51D4-F0D8DDD9A848}"/>
              </a:ext>
            </a:extLst>
          </p:cNvPr>
          <p:cNvGrpSpPr/>
          <p:nvPr/>
        </p:nvGrpSpPr>
        <p:grpSpPr>
          <a:xfrm>
            <a:off x="5029200" y="2655886"/>
            <a:ext cx="1757053" cy="436269"/>
            <a:chOff x="4876800" y="5908218"/>
            <a:chExt cx="3129694" cy="823399"/>
          </a:xfrm>
        </p:grpSpPr>
        <p:sp>
          <p:nvSpPr>
            <p:cNvPr id="4" name="Hình chữ nhật: Góc Tròn 3">
              <a:extLst>
                <a:ext uri="{FF2B5EF4-FFF2-40B4-BE49-F238E27FC236}">
                  <a16:creationId xmlns:a16="http://schemas.microsoft.com/office/drawing/2014/main" id="{8E2E8707-3239-E665-E7A3-6F03ADD9D4A3}"/>
                </a:ext>
              </a:extLst>
            </p:cNvPr>
            <p:cNvSpPr/>
            <p:nvPr/>
          </p:nvSpPr>
          <p:spPr>
            <a:xfrm>
              <a:off x="4876800" y="5908218"/>
              <a:ext cx="3104245" cy="80451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a:endParaRPr>
            </a:p>
          </p:txBody>
        </p:sp>
        <p:sp>
          <p:nvSpPr>
            <p:cNvPr id="5" name="Hộp Văn bản 4">
              <a:extLst>
                <a:ext uri="{FF2B5EF4-FFF2-40B4-BE49-F238E27FC236}">
                  <a16:creationId xmlns:a16="http://schemas.microsoft.com/office/drawing/2014/main" id="{DEED7E9D-60F0-7EFF-2E02-DE376D8ED4FF}"/>
                </a:ext>
              </a:extLst>
            </p:cNvPr>
            <p:cNvSpPr txBox="1"/>
            <p:nvPr/>
          </p:nvSpPr>
          <p:spPr>
            <a:xfrm>
              <a:off x="4902248" y="5976463"/>
              <a:ext cx="3104246" cy="755154"/>
            </a:xfrm>
            <a:prstGeom prst="rect">
              <a:avLst/>
            </a:prstGeom>
            <a:noFill/>
          </p:spPr>
          <p:txBody>
            <a:bodyPr wrap="square" rtlCol="0">
              <a:spAutoFit/>
            </a:bodyPr>
            <a:lstStyle/>
            <a:p>
              <a:pPr algn="ctr" defTabSz="457200"/>
              <a:r>
                <a:rPr lang="vi-VN" sz="2000" b="1" i="1" dirty="0">
                  <a:solidFill>
                    <a:srgbClr val="FF0000"/>
                  </a:solidFill>
                  <a:latin typeface="Calibri"/>
                </a:rPr>
                <a:t>Nhược điểm:</a:t>
              </a:r>
              <a:endParaRPr lang="en-US" sz="2000" b="1" i="1" dirty="0">
                <a:solidFill>
                  <a:srgbClr val="FF0000"/>
                </a:solidFill>
                <a:latin typeface="Calibri"/>
              </a:endParaRPr>
            </a:p>
          </p:txBody>
        </p:sp>
      </p:grpSp>
      <p:grpSp>
        <p:nvGrpSpPr>
          <p:cNvPr id="14" name="Nhóm 13">
            <a:extLst>
              <a:ext uri="{FF2B5EF4-FFF2-40B4-BE49-F238E27FC236}">
                <a16:creationId xmlns:a16="http://schemas.microsoft.com/office/drawing/2014/main" id="{E7C2CACA-D0FC-B481-6768-5F804AD6A84D}"/>
              </a:ext>
            </a:extLst>
          </p:cNvPr>
          <p:cNvGrpSpPr/>
          <p:nvPr/>
        </p:nvGrpSpPr>
        <p:grpSpPr>
          <a:xfrm>
            <a:off x="2667000" y="2643364"/>
            <a:ext cx="1288050" cy="756569"/>
            <a:chOff x="4876800" y="5908218"/>
            <a:chExt cx="3461084" cy="1427922"/>
          </a:xfrm>
        </p:grpSpPr>
        <p:sp>
          <p:nvSpPr>
            <p:cNvPr id="15" name="Hình chữ nhật: Góc Tròn 14">
              <a:extLst>
                <a:ext uri="{FF2B5EF4-FFF2-40B4-BE49-F238E27FC236}">
                  <a16:creationId xmlns:a16="http://schemas.microsoft.com/office/drawing/2014/main" id="{F2E5BC0E-3045-20B4-01CB-429E247DB33A}"/>
                </a:ext>
              </a:extLst>
            </p:cNvPr>
            <p:cNvSpPr/>
            <p:nvPr/>
          </p:nvSpPr>
          <p:spPr>
            <a:xfrm>
              <a:off x="4876800" y="5908218"/>
              <a:ext cx="3461084" cy="80451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a:endParaRPr>
            </a:p>
          </p:txBody>
        </p:sp>
        <p:sp>
          <p:nvSpPr>
            <p:cNvPr id="16" name="Hộp Văn bản 15">
              <a:extLst>
                <a:ext uri="{FF2B5EF4-FFF2-40B4-BE49-F238E27FC236}">
                  <a16:creationId xmlns:a16="http://schemas.microsoft.com/office/drawing/2014/main" id="{0B5B2B1B-E34F-C30D-4C1F-7445F8001734}"/>
                </a:ext>
              </a:extLst>
            </p:cNvPr>
            <p:cNvSpPr txBox="1"/>
            <p:nvPr/>
          </p:nvSpPr>
          <p:spPr>
            <a:xfrm>
              <a:off x="5233638" y="6000101"/>
              <a:ext cx="3104246" cy="1336039"/>
            </a:xfrm>
            <a:prstGeom prst="rect">
              <a:avLst/>
            </a:prstGeom>
            <a:noFill/>
          </p:spPr>
          <p:txBody>
            <a:bodyPr wrap="square" rtlCol="0">
              <a:spAutoFit/>
            </a:bodyPr>
            <a:lstStyle/>
            <a:p>
              <a:pPr algn="just" defTabSz="457200"/>
              <a:r>
                <a:rPr lang="vi-VN" sz="2000" b="1" i="1" dirty="0">
                  <a:solidFill>
                    <a:srgbClr val="FF0000"/>
                  </a:solidFill>
                  <a:latin typeface="Calibri"/>
                </a:rPr>
                <a:t>Ưu điểm:</a:t>
              </a:r>
              <a:endParaRPr lang="en-US" sz="2000" b="1" i="1" dirty="0">
                <a:solidFill>
                  <a:srgbClr val="FF0000"/>
                </a:solidFill>
                <a:latin typeface="Calibri"/>
              </a:endParaRPr>
            </a:p>
          </p:txBody>
        </p:sp>
      </p:grpSp>
    </p:spTree>
    <p:controls>
      <mc:AlternateContent xmlns:mc="http://schemas.openxmlformats.org/markup-compatibility/2006">
        <mc:Choice xmlns:v="urn:schemas-microsoft-com:vml" Requires="v">
          <p:control name="TextBox1" r:id="rId1" imgW="2476440" imgH="952560"/>
        </mc:Choice>
        <mc:Fallback>
          <p:control name="TextBox1" r:id="rId1" imgW="2476440" imgH="952560">
            <p:pic>
              <p:nvPicPr>
                <p:cNvPr id="17" name="TextBox1">
                  <a:extLst>
                    <a:ext uri="{FF2B5EF4-FFF2-40B4-BE49-F238E27FC236}">
                      <a16:creationId xmlns:a16="http://schemas.microsoft.com/office/drawing/2014/main" id="{2578FEA3-FDAD-AA95-9A74-7FF12BE74AF8}"/>
                    </a:ext>
                  </a:extLst>
                </p:cNvPr>
                <p:cNvPicPr>
                  <a:picLocks/>
                </p:cNvPicPr>
                <p:nvPr/>
              </p:nvPicPr>
              <p:blipFill>
                <a:blip r:embed="rId5"/>
                <a:stretch>
                  <a:fillRect/>
                </a:stretch>
              </p:blipFill>
              <p:spPr>
                <a:xfrm>
                  <a:off x="1990880" y="3238500"/>
                  <a:ext cx="2476500" cy="952500"/>
                </a:xfrm>
                <a:prstGeom prst="rect">
                  <a:avLst/>
                </a:prstGeom>
              </p:spPr>
            </p:pic>
          </p:control>
        </mc:Fallback>
      </mc:AlternateContent>
      <mc:AlternateContent xmlns:mc="http://schemas.openxmlformats.org/markup-compatibility/2006">
        <mc:Choice xmlns:v="urn:schemas-microsoft-com:vml" Requires="v">
          <p:control name="TextBox2" r:id="rId2" imgW="2476440" imgH="952560"/>
        </mc:Choice>
        <mc:Fallback>
          <p:control name="TextBox2" r:id="rId2" imgW="2476440" imgH="952560">
            <p:pic>
              <p:nvPicPr>
                <p:cNvPr id="18" name="TextBox2">
                  <a:extLst>
                    <a:ext uri="{FF2B5EF4-FFF2-40B4-BE49-F238E27FC236}">
                      <a16:creationId xmlns:a16="http://schemas.microsoft.com/office/drawing/2014/main" id="{38B61B7F-65B6-1263-ADB8-57360AFE3109}"/>
                    </a:ext>
                  </a:extLst>
                </p:cNvPr>
                <p:cNvPicPr>
                  <a:picLocks/>
                </p:cNvPicPr>
                <p:nvPr/>
              </p:nvPicPr>
              <p:blipFill>
                <a:blip r:embed="rId6"/>
                <a:stretch>
                  <a:fillRect/>
                </a:stretch>
              </p:blipFill>
              <p:spPr>
                <a:xfrm>
                  <a:off x="4676620" y="3238500"/>
                  <a:ext cx="2476500" cy="952500"/>
                </a:xfrm>
                <a:prstGeom prst="rect">
                  <a:avLst/>
                </a:prstGeom>
              </p:spPr>
            </p:pic>
          </p:control>
        </mc:Fallback>
      </mc:AlternateContent>
    </p:controls>
    <p:extLst>
      <p:ext uri="{BB962C8B-B14F-4D97-AF65-F5344CB8AC3E}">
        <p14:creationId xmlns:p14="http://schemas.microsoft.com/office/powerpoint/2010/main" val="233988425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9F4E401F-A052-3C3A-5B9A-1A9582873675}"/>
              </a:ext>
            </a:extLst>
          </p:cNvPr>
          <p:cNvGrpSpPr/>
          <p:nvPr/>
        </p:nvGrpSpPr>
        <p:grpSpPr>
          <a:xfrm>
            <a:off x="-266700" y="2952750"/>
            <a:ext cx="3771900" cy="2286000"/>
            <a:chOff x="-533400" y="5905500"/>
            <a:chExt cx="7543800" cy="4572000"/>
          </a:xfrm>
        </p:grpSpPr>
        <p:pic>
          <p:nvPicPr>
            <p:cNvPr id="3" name="Hình ảnh 2" descr="Ảnh có chứa vòng tròn, ảnh chụp màn hình, thiết kế&#10;&#10;Mô tả được tạo tự động">
              <a:extLst>
                <a:ext uri="{FF2B5EF4-FFF2-40B4-BE49-F238E27FC236}">
                  <a16:creationId xmlns:a16="http://schemas.microsoft.com/office/drawing/2014/main" id="{52B371F6-72F6-669C-9CAB-CA63A2471C49}"/>
                </a:ext>
              </a:extLst>
            </p:cNvPr>
            <p:cNvPicPr>
              <a:picLocks noChangeAspect="1"/>
            </p:cNvPicPr>
            <p:nvPr/>
          </p:nvPicPr>
          <p:blipFill rotWithShape="1">
            <a:blip r:embed="rId5">
              <a:extLst>
                <a:ext uri="{28A0092B-C50C-407E-A947-70E740481C1C}">
                  <a14:useLocalDpi xmlns:a14="http://schemas.microsoft.com/office/drawing/2010/main" val="0"/>
                </a:ext>
              </a:extLst>
            </a:blip>
            <a:srcRect l="5417" t="4445" r="53327" b="51105"/>
            <a:stretch/>
          </p:blipFill>
          <p:spPr>
            <a:xfrm>
              <a:off x="-533400" y="5905500"/>
              <a:ext cx="7543800" cy="4572000"/>
            </a:xfrm>
            <a:prstGeom prst="rect">
              <a:avLst/>
            </a:prstGeom>
          </p:spPr>
        </p:pic>
        <p:sp>
          <p:nvSpPr>
            <p:cNvPr id="4" name="Hộp Văn bản 3">
              <a:extLst>
                <a:ext uri="{FF2B5EF4-FFF2-40B4-BE49-F238E27FC236}">
                  <a16:creationId xmlns:a16="http://schemas.microsoft.com/office/drawing/2014/main" id="{31BB900E-A82A-A335-4546-CDB79E776C61}"/>
                </a:ext>
              </a:extLst>
            </p:cNvPr>
            <p:cNvSpPr txBox="1"/>
            <p:nvPr/>
          </p:nvSpPr>
          <p:spPr>
            <a:xfrm>
              <a:off x="800100" y="6791116"/>
              <a:ext cx="4876800" cy="2893100"/>
            </a:xfrm>
            <a:prstGeom prst="rect">
              <a:avLst/>
            </a:prstGeom>
            <a:noFill/>
          </p:spPr>
          <p:txBody>
            <a:bodyPr wrap="square" rtlCol="0">
              <a:spAutoFit/>
            </a:bodyPr>
            <a:lstStyle/>
            <a:p>
              <a:pPr algn="ctr" defTabSz="457200"/>
              <a:r>
                <a:rPr lang="vi-VN" sz="4400" dirty="0">
                  <a:solidFill>
                    <a:srgbClr val="FF0000"/>
                  </a:solidFill>
                  <a:latin typeface="+mj-lt"/>
                </a:rPr>
                <a:t>Khen thưởng</a:t>
              </a:r>
              <a:endParaRPr lang="en-US" sz="4400" dirty="0">
                <a:solidFill>
                  <a:srgbClr val="FF0000"/>
                </a:solidFill>
                <a:latin typeface="#9Slide05 SVNClementine" panose="020F0502020204030203" pitchFamily="34" charset="0"/>
              </a:endParaRPr>
            </a:p>
          </p:txBody>
        </p:sp>
      </p:grpSp>
      <p:grpSp>
        <p:nvGrpSpPr>
          <p:cNvPr id="11" name="Nhóm 10">
            <a:extLst>
              <a:ext uri="{FF2B5EF4-FFF2-40B4-BE49-F238E27FC236}">
                <a16:creationId xmlns:a16="http://schemas.microsoft.com/office/drawing/2014/main" id="{88E07BE9-3B4A-7DCC-5A5C-922378B26844}"/>
              </a:ext>
            </a:extLst>
          </p:cNvPr>
          <p:cNvGrpSpPr/>
          <p:nvPr/>
        </p:nvGrpSpPr>
        <p:grpSpPr>
          <a:xfrm>
            <a:off x="5579424" y="1341472"/>
            <a:ext cx="1757053" cy="436269"/>
            <a:chOff x="4876800" y="5908218"/>
            <a:chExt cx="3129694" cy="823399"/>
          </a:xfrm>
        </p:grpSpPr>
        <p:sp>
          <p:nvSpPr>
            <p:cNvPr id="12" name="Hình chữ nhật: Góc Tròn 11">
              <a:extLst>
                <a:ext uri="{FF2B5EF4-FFF2-40B4-BE49-F238E27FC236}">
                  <a16:creationId xmlns:a16="http://schemas.microsoft.com/office/drawing/2014/main" id="{90C8F030-256F-F27C-485C-813307B49F5A}"/>
                </a:ext>
              </a:extLst>
            </p:cNvPr>
            <p:cNvSpPr/>
            <p:nvPr/>
          </p:nvSpPr>
          <p:spPr>
            <a:xfrm>
              <a:off x="4876800" y="5908218"/>
              <a:ext cx="3104245" cy="80451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a:endParaRPr>
            </a:p>
          </p:txBody>
        </p:sp>
        <p:sp>
          <p:nvSpPr>
            <p:cNvPr id="13" name="Hộp Văn bản 12">
              <a:extLst>
                <a:ext uri="{FF2B5EF4-FFF2-40B4-BE49-F238E27FC236}">
                  <a16:creationId xmlns:a16="http://schemas.microsoft.com/office/drawing/2014/main" id="{E414422C-54A2-0A84-BE82-313A07FDEE81}"/>
                </a:ext>
              </a:extLst>
            </p:cNvPr>
            <p:cNvSpPr txBox="1"/>
            <p:nvPr/>
          </p:nvSpPr>
          <p:spPr>
            <a:xfrm>
              <a:off x="4902248" y="5976463"/>
              <a:ext cx="3104246" cy="755154"/>
            </a:xfrm>
            <a:prstGeom prst="rect">
              <a:avLst/>
            </a:prstGeom>
            <a:noFill/>
          </p:spPr>
          <p:txBody>
            <a:bodyPr wrap="square" rtlCol="0">
              <a:spAutoFit/>
            </a:bodyPr>
            <a:lstStyle/>
            <a:p>
              <a:pPr algn="ctr" defTabSz="457200"/>
              <a:r>
                <a:rPr lang="vi-VN" sz="2000" b="1" i="1" dirty="0">
                  <a:solidFill>
                    <a:srgbClr val="FF0000"/>
                  </a:solidFill>
                  <a:latin typeface="Calibri"/>
                </a:rPr>
                <a:t>Nhóm:</a:t>
              </a:r>
              <a:endParaRPr lang="en-US" sz="2000" b="1" i="1" dirty="0">
                <a:solidFill>
                  <a:srgbClr val="FF0000"/>
                </a:solidFill>
                <a:latin typeface="Calibri"/>
              </a:endParaRPr>
            </a:p>
          </p:txBody>
        </p:sp>
      </p:grpSp>
      <p:grpSp>
        <p:nvGrpSpPr>
          <p:cNvPr id="14" name="Nhóm 13">
            <a:extLst>
              <a:ext uri="{FF2B5EF4-FFF2-40B4-BE49-F238E27FC236}">
                <a16:creationId xmlns:a16="http://schemas.microsoft.com/office/drawing/2014/main" id="{0AD7EA98-3E8A-DDF3-D65B-56C410514948}"/>
              </a:ext>
            </a:extLst>
          </p:cNvPr>
          <p:cNvGrpSpPr/>
          <p:nvPr/>
        </p:nvGrpSpPr>
        <p:grpSpPr>
          <a:xfrm>
            <a:off x="2362200" y="1341469"/>
            <a:ext cx="1288050" cy="448793"/>
            <a:chOff x="4876800" y="5908218"/>
            <a:chExt cx="3461084" cy="847037"/>
          </a:xfrm>
        </p:grpSpPr>
        <p:sp>
          <p:nvSpPr>
            <p:cNvPr id="15" name="Hình chữ nhật: Góc Tròn 14">
              <a:extLst>
                <a:ext uri="{FF2B5EF4-FFF2-40B4-BE49-F238E27FC236}">
                  <a16:creationId xmlns:a16="http://schemas.microsoft.com/office/drawing/2014/main" id="{F811BE82-DE3C-2322-A23D-3CDF4BBD5910}"/>
                </a:ext>
              </a:extLst>
            </p:cNvPr>
            <p:cNvSpPr/>
            <p:nvPr/>
          </p:nvSpPr>
          <p:spPr>
            <a:xfrm>
              <a:off x="4876800" y="5908218"/>
              <a:ext cx="3461084" cy="80451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a:endParaRPr>
            </a:p>
          </p:txBody>
        </p:sp>
        <p:sp>
          <p:nvSpPr>
            <p:cNvPr id="16" name="Hộp Văn bản 15">
              <a:extLst>
                <a:ext uri="{FF2B5EF4-FFF2-40B4-BE49-F238E27FC236}">
                  <a16:creationId xmlns:a16="http://schemas.microsoft.com/office/drawing/2014/main" id="{DAED4E41-E2CD-23CC-C7CC-07632653C3BC}"/>
                </a:ext>
              </a:extLst>
            </p:cNvPr>
            <p:cNvSpPr txBox="1"/>
            <p:nvPr/>
          </p:nvSpPr>
          <p:spPr>
            <a:xfrm>
              <a:off x="5233638" y="6000101"/>
              <a:ext cx="3104246" cy="755154"/>
            </a:xfrm>
            <a:prstGeom prst="rect">
              <a:avLst/>
            </a:prstGeom>
            <a:noFill/>
          </p:spPr>
          <p:txBody>
            <a:bodyPr wrap="square" rtlCol="0">
              <a:spAutoFit/>
            </a:bodyPr>
            <a:lstStyle/>
            <a:p>
              <a:pPr algn="just" defTabSz="457200"/>
              <a:r>
                <a:rPr lang="vi-VN" sz="2000" b="1" i="1" dirty="0">
                  <a:solidFill>
                    <a:srgbClr val="FF0000"/>
                  </a:solidFill>
                  <a:latin typeface="Calibri"/>
                </a:rPr>
                <a:t>Cá nhân:</a:t>
              </a:r>
              <a:endParaRPr lang="en-US" sz="2000" b="1" i="1" dirty="0">
                <a:solidFill>
                  <a:srgbClr val="FF0000"/>
                </a:solidFill>
                <a:latin typeface="Calibri"/>
              </a:endParaRPr>
            </a:p>
          </p:txBody>
        </p:sp>
      </p:grpSp>
    </p:spTree>
    <p:controls>
      <mc:AlternateContent xmlns:mc="http://schemas.openxmlformats.org/markup-compatibility/2006">
        <mc:Choice xmlns:v="urn:schemas-microsoft-com:vml" Requires="v">
          <p:control name="TextBox1" r:id="rId1" imgW="2476440" imgH="952560"/>
        </mc:Choice>
        <mc:Fallback>
          <p:control name="TextBox1" r:id="rId1" imgW="2476440" imgH="952560">
            <p:pic>
              <p:nvPicPr>
                <p:cNvPr id="17" name="TextBox1">
                  <a:extLst>
                    <a:ext uri="{FF2B5EF4-FFF2-40B4-BE49-F238E27FC236}">
                      <a16:creationId xmlns:a16="http://schemas.microsoft.com/office/drawing/2014/main" id="{29ABB051-9A22-11B6-0D92-2135B406E133}"/>
                    </a:ext>
                  </a:extLst>
                </p:cNvPr>
                <p:cNvPicPr>
                  <a:picLocks/>
                </p:cNvPicPr>
                <p:nvPr/>
              </p:nvPicPr>
              <p:blipFill>
                <a:blip r:embed="rId6"/>
                <a:stretch>
                  <a:fillRect/>
                </a:stretch>
              </p:blipFill>
              <p:spPr>
                <a:xfrm>
                  <a:off x="1866900" y="1924086"/>
                  <a:ext cx="2476500" cy="952500"/>
                </a:xfrm>
                <a:prstGeom prst="rect">
                  <a:avLst/>
                </a:prstGeom>
              </p:spPr>
            </p:pic>
          </p:control>
        </mc:Fallback>
      </mc:AlternateContent>
      <mc:AlternateContent xmlns:mc="http://schemas.openxmlformats.org/markup-compatibility/2006">
        <mc:Choice xmlns:v="urn:schemas-microsoft-com:vml" Requires="v">
          <p:control name="TextBox2" r:id="rId2" imgW="2476440" imgH="952560"/>
        </mc:Choice>
        <mc:Fallback>
          <p:control name="TextBox2" r:id="rId2" imgW="2476440" imgH="952560">
            <p:pic>
              <p:nvPicPr>
                <p:cNvPr id="18" name="TextBox2">
                  <a:extLst>
                    <a:ext uri="{FF2B5EF4-FFF2-40B4-BE49-F238E27FC236}">
                      <a16:creationId xmlns:a16="http://schemas.microsoft.com/office/drawing/2014/main" id="{3E6F1549-0400-D36B-0851-0A57D8BDDD39}"/>
                    </a:ext>
                  </a:extLst>
                </p:cNvPr>
                <p:cNvPicPr>
                  <a:picLocks/>
                </p:cNvPicPr>
                <p:nvPr/>
              </p:nvPicPr>
              <p:blipFill>
                <a:blip r:embed="rId7"/>
                <a:stretch>
                  <a:fillRect/>
                </a:stretch>
              </p:blipFill>
              <p:spPr>
                <a:xfrm>
                  <a:off x="5219700" y="2000250"/>
                  <a:ext cx="2476500" cy="952500"/>
                </a:xfrm>
                <a:prstGeom prst="rect">
                  <a:avLst/>
                </a:prstGeom>
              </p:spPr>
            </p:pic>
          </p:control>
        </mc:Fallback>
      </mc:AlternateContent>
    </p:controls>
    <p:extLst>
      <p:ext uri="{BB962C8B-B14F-4D97-AF65-F5344CB8AC3E}">
        <p14:creationId xmlns:p14="http://schemas.microsoft.com/office/powerpoint/2010/main" val="752386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Vector back to school empty book">
            <a:extLst>
              <a:ext uri="{FF2B5EF4-FFF2-40B4-BE49-F238E27FC236}">
                <a16:creationId xmlns:a16="http://schemas.microsoft.com/office/drawing/2014/main" id="{05DC0D44-37A6-161E-046B-936B3D1CB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62413"/>
            <a:ext cx="2981325" cy="1819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8D56399-2D3E-B2C5-F90D-27989B833717}"/>
              </a:ext>
            </a:extLst>
          </p:cNvPr>
          <p:cNvSpPr txBox="1">
            <a:spLocks/>
          </p:cNvSpPr>
          <p:nvPr/>
        </p:nvSpPr>
        <p:spPr>
          <a:xfrm>
            <a:off x="2362200" y="1771650"/>
            <a:ext cx="5257800" cy="2884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50000"/>
              </a:lnSpc>
            </a:pP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Tiếp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tục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ổn</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định</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duy</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trì</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nền</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nếp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quy</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định</a:t>
            </a:r>
            <a:r>
              <a:rPr lang="en-US" sz="1600" dirty="0">
                <a:solidFill>
                  <a:prstClr val="black"/>
                </a:solidFill>
                <a:latin typeface="Calibri "/>
                <a:cs typeface="Times New Roman" pitchFamily="18" charset="0"/>
              </a:rPr>
              <a:t>.</a:t>
            </a:r>
          </a:p>
          <a:p>
            <a:pPr algn="just" defTabSz="457200">
              <a:lnSpc>
                <a:spcPct val="150000"/>
              </a:lnSpc>
            </a:pP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Tiếp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tục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thực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hiện</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tốt</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các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nội</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quy</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của</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nhà</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trường</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đề</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ra.</a:t>
            </a:r>
            <a:endParaRPr lang="en-US" sz="1600" dirty="0">
              <a:solidFill>
                <a:prstClr val="black"/>
              </a:solidFill>
              <a:latin typeface="Calibri "/>
              <a:cs typeface="Times New Roman" pitchFamily="18" charset="0"/>
            </a:endParaRPr>
          </a:p>
          <a:p>
            <a:pPr algn="just" defTabSz="457200">
              <a:lnSpc>
                <a:spcPct val="150000"/>
              </a:lnSpc>
            </a:pP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Tích</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cực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học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tập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để</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nâng</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cao</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chất</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lượng</a:t>
            </a:r>
            <a:r>
              <a:rPr lang="en-US" sz="1600" dirty="0">
                <a:solidFill>
                  <a:prstClr val="black"/>
                </a:solidFill>
                <a:latin typeface="Calibri "/>
                <a:cs typeface="Times New Roman" pitchFamily="18" charset="0"/>
              </a:rPr>
              <a:t>. </a:t>
            </a:r>
          </a:p>
          <a:p>
            <a:pPr algn="just" defTabSz="457200">
              <a:lnSpc>
                <a:spcPct val="150000"/>
              </a:lnSpc>
            </a:pP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Tiếp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tục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duy</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trì</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các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hoạt</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động</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thể</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dục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vệ</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sinh</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trường</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lớp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xanh</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sạch</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đẹp</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và</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cả</a:t>
            </a:r>
            <a:r>
              <a:rPr lang="en-US" sz="1600" dirty="0">
                <a:solidFill>
                  <a:prstClr val="black"/>
                </a:solidFill>
                <a:latin typeface="Calibri "/>
                <a:cs typeface="Times New Roman" pitchFamily="18" charset="0"/>
              </a:rPr>
              <a:t> ý </a:t>
            </a:r>
            <a:r>
              <a:rPr lang="en-US" sz="1600" dirty="0" err="1">
                <a:solidFill>
                  <a:prstClr val="black"/>
                </a:solidFill>
                <a:latin typeface="Calibri "/>
                <a:cs typeface="Times New Roman" pitchFamily="18" charset="0"/>
              </a:rPr>
              <a:t>thức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nói</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lời</a:t>
            </a:r>
            <a:r>
              <a:rPr lang="en-US" sz="1600" dirty="0">
                <a:solidFill>
                  <a:prstClr val="black"/>
                </a:solidFill>
                <a:latin typeface="Calibri "/>
                <a:cs typeface="Times New Roman" pitchFamily="18" charset="0"/>
              </a:rPr>
              <a:t> hay, </a:t>
            </a:r>
            <a:r>
              <a:rPr lang="en-US" sz="1600" dirty="0" err="1">
                <a:solidFill>
                  <a:prstClr val="black"/>
                </a:solidFill>
                <a:latin typeface="Calibri "/>
                <a:cs typeface="Times New Roman" pitchFamily="18" charset="0"/>
              </a:rPr>
              <a:t>làm</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việc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tốt</a:t>
            </a:r>
            <a:r>
              <a:rPr lang="en-US" sz="1600" dirty="0">
                <a:solidFill>
                  <a:prstClr val="black"/>
                </a:solidFill>
                <a:latin typeface="Calibri "/>
                <a:cs typeface="Times New Roman" pitchFamily="18" charset="0"/>
              </a:rPr>
              <a:t> ....</a:t>
            </a:r>
          </a:p>
          <a:p>
            <a:pPr algn="just" defTabSz="457200">
              <a:lnSpc>
                <a:spcPct val="150000"/>
              </a:lnSpc>
            </a:pPr>
            <a:r>
              <a:rPr lang="vi-VN"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Thực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hiện</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các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hoạt</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động</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khác</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theo</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phân</a:t>
            </a:r>
            <a:r>
              <a:rPr lang="en-US" sz="1600" dirty="0">
                <a:solidFill>
                  <a:prstClr val="black"/>
                </a:solidFill>
                <a:latin typeface="Calibri "/>
                <a:cs typeface="Times New Roman" pitchFamily="18" charset="0"/>
              </a:rPr>
              <a:t> </a:t>
            </a:r>
            <a:r>
              <a:rPr lang="en-US" sz="1600" dirty="0" err="1">
                <a:solidFill>
                  <a:prstClr val="black"/>
                </a:solidFill>
                <a:latin typeface="Calibri "/>
                <a:cs typeface="Times New Roman" pitchFamily="18" charset="0"/>
              </a:rPr>
              <a:t>công</a:t>
            </a:r>
            <a:r>
              <a:rPr lang="vi-VN" sz="1600" dirty="0">
                <a:solidFill>
                  <a:prstClr val="black"/>
                </a:solidFill>
                <a:latin typeface="Calibri "/>
                <a:cs typeface="Times New Roman" pitchFamily="18" charset="0"/>
              </a:rPr>
              <a:t>.</a:t>
            </a:r>
            <a:endParaRPr lang="en-US" sz="1600" b="1" dirty="0">
              <a:solidFill>
                <a:prstClr val="black"/>
              </a:solidFill>
              <a:latin typeface="Calibri "/>
              <a:cs typeface="Times New Roman" pitchFamily="18" charset="0"/>
            </a:endParaRPr>
          </a:p>
          <a:p>
            <a:pPr algn="just" defTabSz="457200">
              <a:lnSpc>
                <a:spcPct val="150000"/>
              </a:lnSpc>
            </a:pPr>
            <a:r>
              <a:rPr lang="vi-VN" sz="1600" dirty="0">
                <a:solidFill>
                  <a:prstClr val="black"/>
                </a:solidFill>
                <a:latin typeface="Calibri "/>
              </a:rPr>
              <a:t>- GV điền vào đây</a:t>
            </a:r>
            <a:endParaRPr lang="en-US" sz="1600" dirty="0">
              <a:solidFill>
                <a:prstClr val="black"/>
              </a:solidFill>
              <a:latin typeface="Calibri "/>
            </a:endParaRPr>
          </a:p>
        </p:txBody>
      </p:sp>
      <p:grpSp>
        <p:nvGrpSpPr>
          <p:cNvPr id="14" name="Nhóm 13">
            <a:extLst>
              <a:ext uri="{FF2B5EF4-FFF2-40B4-BE49-F238E27FC236}">
                <a16:creationId xmlns:a16="http://schemas.microsoft.com/office/drawing/2014/main" id="{36505226-560D-3131-3826-5362C1B736FA}"/>
              </a:ext>
            </a:extLst>
          </p:cNvPr>
          <p:cNvGrpSpPr/>
          <p:nvPr/>
        </p:nvGrpSpPr>
        <p:grpSpPr>
          <a:xfrm>
            <a:off x="190500" y="209550"/>
            <a:ext cx="3200400" cy="1668462"/>
            <a:chOff x="381000" y="419100"/>
            <a:chExt cx="6400800" cy="3336924"/>
          </a:xfrm>
        </p:grpSpPr>
        <p:grpSp>
          <p:nvGrpSpPr>
            <p:cNvPr id="11" name="Nhóm 10">
              <a:extLst>
                <a:ext uri="{FF2B5EF4-FFF2-40B4-BE49-F238E27FC236}">
                  <a16:creationId xmlns:a16="http://schemas.microsoft.com/office/drawing/2014/main" id="{BA915751-FC99-7BE2-BA86-FF741C53950D}"/>
                </a:ext>
              </a:extLst>
            </p:cNvPr>
            <p:cNvGrpSpPr/>
            <p:nvPr/>
          </p:nvGrpSpPr>
          <p:grpSpPr>
            <a:xfrm>
              <a:off x="381000" y="419100"/>
              <a:ext cx="6400800" cy="3336924"/>
              <a:chOff x="381000" y="419100"/>
              <a:chExt cx="6400800" cy="3336924"/>
            </a:xfrm>
          </p:grpSpPr>
          <p:sp>
            <p:nvSpPr>
              <p:cNvPr id="8" name="Hình Bầu dục 7">
                <a:extLst>
                  <a:ext uri="{FF2B5EF4-FFF2-40B4-BE49-F238E27FC236}">
                    <a16:creationId xmlns:a16="http://schemas.microsoft.com/office/drawing/2014/main" id="{5F2F6001-A7D7-8011-670A-F6FB9EDBDFD6}"/>
                  </a:ext>
                </a:extLst>
              </p:cNvPr>
              <p:cNvSpPr/>
              <p:nvPr/>
            </p:nvSpPr>
            <p:spPr>
              <a:xfrm>
                <a:off x="838200" y="419100"/>
                <a:ext cx="5334000" cy="2895600"/>
              </a:xfrm>
              <a:prstGeom prst="ellipse">
                <a:avLst/>
              </a:prstGeom>
              <a:solidFill>
                <a:srgbClr val="E64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9" name="Hình Bầu dục 8">
                <a:extLst>
                  <a:ext uri="{FF2B5EF4-FFF2-40B4-BE49-F238E27FC236}">
                    <a16:creationId xmlns:a16="http://schemas.microsoft.com/office/drawing/2014/main" id="{8C0D7DE8-1752-3899-D4C8-30E0819ECB35}"/>
                  </a:ext>
                </a:extLst>
              </p:cNvPr>
              <p:cNvSpPr/>
              <p:nvPr/>
            </p:nvSpPr>
            <p:spPr>
              <a:xfrm>
                <a:off x="381000" y="1485899"/>
                <a:ext cx="3733800" cy="2270125"/>
              </a:xfrm>
              <a:prstGeom prst="ellipse">
                <a:avLst/>
              </a:prstGeom>
              <a:solidFill>
                <a:srgbClr val="E64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0" name="Hình Bầu dục 9">
                <a:extLst>
                  <a:ext uri="{FF2B5EF4-FFF2-40B4-BE49-F238E27FC236}">
                    <a16:creationId xmlns:a16="http://schemas.microsoft.com/office/drawing/2014/main" id="{5962FA49-0638-2D6F-E120-7F908359788F}"/>
                  </a:ext>
                </a:extLst>
              </p:cNvPr>
              <p:cNvSpPr/>
              <p:nvPr/>
            </p:nvSpPr>
            <p:spPr>
              <a:xfrm>
                <a:off x="3048000" y="974725"/>
                <a:ext cx="3733800" cy="2270125"/>
              </a:xfrm>
              <a:prstGeom prst="ellipse">
                <a:avLst/>
              </a:prstGeom>
              <a:solidFill>
                <a:srgbClr val="E64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sp>
          <p:nvSpPr>
            <p:cNvPr id="13" name="Hộp Văn bản 12">
              <a:extLst>
                <a:ext uri="{FF2B5EF4-FFF2-40B4-BE49-F238E27FC236}">
                  <a16:creationId xmlns:a16="http://schemas.microsoft.com/office/drawing/2014/main" id="{4405511D-F1A7-7A4D-936C-28F7DAA186EC}"/>
                </a:ext>
              </a:extLst>
            </p:cNvPr>
            <p:cNvSpPr txBox="1"/>
            <p:nvPr/>
          </p:nvSpPr>
          <p:spPr>
            <a:xfrm>
              <a:off x="1114424" y="832514"/>
              <a:ext cx="5210176" cy="2646878"/>
            </a:xfrm>
            <a:prstGeom prst="rect">
              <a:avLst/>
            </a:prstGeom>
            <a:noFill/>
          </p:spPr>
          <p:txBody>
            <a:bodyPr wrap="square">
              <a:spAutoFit/>
            </a:bodyPr>
            <a:lstStyle/>
            <a:p>
              <a:pPr algn="ctr" defTabSz="685800"/>
              <a:r>
                <a:rPr lang="vi-VN" sz="4000" dirty="0">
                  <a:solidFill>
                    <a:prstClr val="white"/>
                  </a:solidFill>
                  <a:latin typeface="+mj-lt"/>
                </a:rPr>
                <a:t>Phương án </a:t>
              </a:r>
              <a:r>
                <a:rPr lang="vi-VN" sz="4000">
                  <a:solidFill>
                    <a:prstClr val="white"/>
                  </a:solidFill>
                  <a:latin typeface="+mj-lt"/>
                </a:rPr>
                <a:t>tuần </a:t>
              </a:r>
              <a:r>
                <a:rPr lang="en-US" sz="4000">
                  <a:solidFill>
                    <a:prstClr val="white"/>
                  </a:solidFill>
                  <a:latin typeface="+mj-lt"/>
                </a:rPr>
                <a:t>3</a:t>
              </a:r>
              <a:endParaRPr lang="en-US" sz="4000" dirty="0">
                <a:solidFill>
                  <a:prstClr val="white"/>
                </a:solidFill>
                <a:latin typeface="SVN-Hole Hearted"/>
              </a:endParaRPr>
            </a:p>
          </p:txBody>
        </p:sp>
      </p:grpSp>
      <p:grpSp>
        <p:nvGrpSpPr>
          <p:cNvPr id="26" name="Nhóm 25">
            <a:extLst>
              <a:ext uri="{FF2B5EF4-FFF2-40B4-BE49-F238E27FC236}">
                <a16:creationId xmlns:a16="http://schemas.microsoft.com/office/drawing/2014/main" id="{7D531C00-1A06-761F-6A04-3471BF20B93E}"/>
              </a:ext>
            </a:extLst>
          </p:cNvPr>
          <p:cNvGrpSpPr/>
          <p:nvPr/>
        </p:nvGrpSpPr>
        <p:grpSpPr>
          <a:xfrm>
            <a:off x="3771900" y="285750"/>
            <a:ext cx="2857500" cy="1616843"/>
            <a:chOff x="7543800" y="571500"/>
            <a:chExt cx="5715000" cy="3233686"/>
          </a:xfrm>
        </p:grpSpPr>
        <p:grpSp>
          <p:nvGrpSpPr>
            <p:cNvPr id="24" name="Nhóm 23">
              <a:extLst>
                <a:ext uri="{FF2B5EF4-FFF2-40B4-BE49-F238E27FC236}">
                  <a16:creationId xmlns:a16="http://schemas.microsoft.com/office/drawing/2014/main" id="{6C76BE96-36A5-F7E4-621A-E5EAE11E5789}"/>
                </a:ext>
              </a:extLst>
            </p:cNvPr>
            <p:cNvGrpSpPr/>
            <p:nvPr/>
          </p:nvGrpSpPr>
          <p:grpSpPr>
            <a:xfrm>
              <a:off x="7772400" y="571500"/>
              <a:ext cx="5486400" cy="3233686"/>
              <a:chOff x="8305800" y="662941"/>
              <a:chExt cx="5486400" cy="3233686"/>
            </a:xfrm>
          </p:grpSpPr>
          <p:grpSp>
            <p:nvGrpSpPr>
              <p:cNvPr id="20" name="Nhóm 19">
                <a:extLst>
                  <a:ext uri="{FF2B5EF4-FFF2-40B4-BE49-F238E27FC236}">
                    <a16:creationId xmlns:a16="http://schemas.microsoft.com/office/drawing/2014/main" id="{71ED2B05-7D93-8659-1E64-10888C98DE6F}"/>
                  </a:ext>
                </a:extLst>
              </p:cNvPr>
              <p:cNvGrpSpPr/>
              <p:nvPr/>
            </p:nvGrpSpPr>
            <p:grpSpPr>
              <a:xfrm>
                <a:off x="8305800" y="662941"/>
                <a:ext cx="5486400" cy="3233686"/>
                <a:chOff x="8305800" y="662941"/>
                <a:chExt cx="5486400" cy="3233686"/>
              </a:xfrm>
            </p:grpSpPr>
            <p:sp>
              <p:nvSpPr>
                <p:cNvPr id="21" name="Hình chữ nhật 20">
                  <a:extLst>
                    <a:ext uri="{FF2B5EF4-FFF2-40B4-BE49-F238E27FC236}">
                      <a16:creationId xmlns:a16="http://schemas.microsoft.com/office/drawing/2014/main" id="{BE6B878E-F903-48C9-1807-7A3A01E1BF73}"/>
                    </a:ext>
                  </a:extLst>
                </p:cNvPr>
                <p:cNvSpPr/>
                <p:nvPr/>
              </p:nvSpPr>
              <p:spPr>
                <a:xfrm>
                  <a:off x="8733472" y="1471930"/>
                  <a:ext cx="561976" cy="311150"/>
                </a:xfrm>
                <a:prstGeom prst="rect">
                  <a:avLst/>
                </a:prstGeom>
                <a:solidFill>
                  <a:srgbClr val="5729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srgbClr val="572912"/>
                    </a:solidFill>
                    <a:latin typeface="Calibri"/>
                  </a:endParaRPr>
                </a:p>
              </p:txBody>
            </p:sp>
            <p:sp>
              <p:nvSpPr>
                <p:cNvPr id="19" name="Hình chữ nhật 18">
                  <a:extLst>
                    <a:ext uri="{FF2B5EF4-FFF2-40B4-BE49-F238E27FC236}">
                      <a16:creationId xmlns:a16="http://schemas.microsoft.com/office/drawing/2014/main" id="{F3A4F02B-A122-618E-1408-23D8C2448E65}"/>
                    </a:ext>
                  </a:extLst>
                </p:cNvPr>
                <p:cNvSpPr/>
                <p:nvPr/>
              </p:nvSpPr>
              <p:spPr>
                <a:xfrm>
                  <a:off x="9014460" y="2918460"/>
                  <a:ext cx="561976" cy="311150"/>
                </a:xfrm>
                <a:prstGeom prst="rect">
                  <a:avLst/>
                </a:prstGeom>
                <a:solidFill>
                  <a:srgbClr val="52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pic>
              <p:nvPicPr>
                <p:cNvPr id="17" name="Hình ảnh 16" descr="Ảnh có chứa cười, Hoạt hình, trang phục, Phim hoạt hình&#10;&#10;Mô tả được tạo tự động">
                  <a:extLst>
                    <a:ext uri="{FF2B5EF4-FFF2-40B4-BE49-F238E27FC236}">
                      <a16:creationId xmlns:a16="http://schemas.microsoft.com/office/drawing/2014/main" id="{9A78D827-342A-0BE9-0F47-8F84E7470E01}"/>
                    </a:ext>
                  </a:extLst>
                </p:cNvPr>
                <p:cNvPicPr>
                  <a:picLocks noChangeAspect="1"/>
                </p:cNvPicPr>
                <p:nvPr/>
              </p:nvPicPr>
              <p:blipFill rotWithShape="1">
                <a:blip r:embed="rId4">
                  <a:extLst>
                    <a:ext uri="{28A0092B-C50C-407E-A947-70E740481C1C}">
                      <a14:useLocalDpi xmlns:a14="http://schemas.microsoft.com/office/drawing/2010/main" val="0"/>
                    </a:ext>
                  </a:extLst>
                </a:blip>
                <a:srcRect l="34950" r="20541" b="59705"/>
                <a:stretch/>
              </p:blipFill>
              <p:spPr>
                <a:xfrm>
                  <a:off x="8305800" y="662941"/>
                  <a:ext cx="5486400" cy="3233686"/>
                </a:xfrm>
                <a:prstGeom prst="rect">
                  <a:avLst/>
                </a:prstGeom>
              </p:spPr>
            </p:pic>
          </p:grpSp>
          <p:sp>
            <p:nvSpPr>
              <p:cNvPr id="22" name="Hình Bầu dục 21">
                <a:extLst>
                  <a:ext uri="{FF2B5EF4-FFF2-40B4-BE49-F238E27FC236}">
                    <a16:creationId xmlns:a16="http://schemas.microsoft.com/office/drawing/2014/main" id="{64A1997E-01C2-138F-1DE7-074AAC78DE7E}"/>
                  </a:ext>
                </a:extLst>
              </p:cNvPr>
              <p:cNvSpPr/>
              <p:nvPr/>
            </p:nvSpPr>
            <p:spPr>
              <a:xfrm>
                <a:off x="12268200" y="1396365"/>
                <a:ext cx="247650" cy="242570"/>
              </a:xfrm>
              <a:prstGeom prst="ellipse">
                <a:avLst/>
              </a:prstGeom>
              <a:solidFill>
                <a:srgbClr val="5729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23" name="Hình Bầu dục 22">
                <a:extLst>
                  <a:ext uri="{FF2B5EF4-FFF2-40B4-BE49-F238E27FC236}">
                    <a16:creationId xmlns:a16="http://schemas.microsoft.com/office/drawing/2014/main" id="{AE7EDF8B-9BD1-CD67-1EA0-8F0288D8FE23}"/>
                  </a:ext>
                </a:extLst>
              </p:cNvPr>
              <p:cNvSpPr/>
              <p:nvPr/>
            </p:nvSpPr>
            <p:spPr>
              <a:xfrm>
                <a:off x="11318084" y="1396365"/>
                <a:ext cx="305278" cy="276256"/>
              </a:xfrm>
              <a:prstGeom prst="ellipse">
                <a:avLst/>
              </a:prstGeom>
              <a:solidFill>
                <a:srgbClr val="623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sp>
          <p:nvSpPr>
            <p:cNvPr id="25" name="Hình chữ nhật 24">
              <a:extLst>
                <a:ext uri="{FF2B5EF4-FFF2-40B4-BE49-F238E27FC236}">
                  <a16:creationId xmlns:a16="http://schemas.microsoft.com/office/drawing/2014/main" id="{7E2117ED-2B87-997F-8CE8-DFD1ADD2284A}"/>
                </a:ext>
              </a:extLst>
            </p:cNvPr>
            <p:cNvSpPr/>
            <p:nvPr/>
          </p:nvSpPr>
          <p:spPr>
            <a:xfrm>
              <a:off x="7543800" y="2628900"/>
              <a:ext cx="381000" cy="457200"/>
            </a:xfrm>
            <a:prstGeom prst="rect">
              <a:avLst/>
            </a:prstGeom>
            <a:solidFill>
              <a:srgbClr val="28C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spTree>
    <p:extLst>
      <p:ext uri="{BB962C8B-B14F-4D97-AF65-F5344CB8AC3E}">
        <p14:creationId xmlns:p14="http://schemas.microsoft.com/office/powerpoint/2010/main" val="2952300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F6AF4D8F-DF2C-DFBF-4389-0CDB614C2435}"/>
              </a:ext>
            </a:extLst>
          </p:cNvPr>
          <p:cNvGrpSpPr/>
          <p:nvPr/>
        </p:nvGrpSpPr>
        <p:grpSpPr>
          <a:xfrm>
            <a:off x="728641" y="50197"/>
            <a:ext cx="7527486" cy="1478202"/>
            <a:chOff x="237578" y="3435074"/>
            <a:chExt cx="10036645" cy="1970933"/>
          </a:xfrm>
        </p:grpSpPr>
        <p:sp>
          <p:nvSpPr>
            <p:cNvPr id="3" name="TextBox 28">
              <a:extLst>
                <a:ext uri="{FF2B5EF4-FFF2-40B4-BE49-F238E27FC236}">
                  <a16:creationId xmlns:a16="http://schemas.microsoft.com/office/drawing/2014/main" id="{A7F7EA70-E890-7F64-DD4B-1255E339FE65}"/>
                </a:ext>
              </a:extLst>
            </p:cNvPr>
            <p:cNvSpPr txBox="1"/>
            <p:nvPr/>
          </p:nvSpPr>
          <p:spPr>
            <a:xfrm>
              <a:off x="1884715" y="3435074"/>
              <a:ext cx="6945575" cy="1928730"/>
            </a:xfrm>
            <a:prstGeom prst="rect">
              <a:avLst/>
            </a:prstGeom>
            <a:noFill/>
          </p:spPr>
          <p:txBody>
            <a:bodyPr wrap="non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685800">
                <a:defRPr/>
              </a:pPr>
              <a:r>
                <a:rPr lang="vi-VN" sz="4400" dirty="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CHÚC MỪNG </a:t>
              </a:r>
            </a:p>
            <a:p>
              <a:pPr algn="ctr" defTabSz="685800">
                <a:defRPr/>
              </a:pPr>
              <a:r>
                <a:rPr lang="vi-VN" sz="4400" dirty="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SINH NHẬT THÁNG  …</a:t>
              </a:r>
              <a:endParaRPr lang="en-US" sz="4400" dirty="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endParaRPr>
            </a:p>
          </p:txBody>
        </p:sp>
        <p:sp>
          <p:nvSpPr>
            <p:cNvPr id="4" name="TextBox 29">
              <a:extLst>
                <a:ext uri="{FF2B5EF4-FFF2-40B4-BE49-F238E27FC236}">
                  <a16:creationId xmlns:a16="http://schemas.microsoft.com/office/drawing/2014/main" id="{B879CB9F-E353-0D99-AB54-DD303FC42C03}"/>
                </a:ext>
              </a:extLst>
            </p:cNvPr>
            <p:cNvSpPr txBox="1"/>
            <p:nvPr/>
          </p:nvSpPr>
          <p:spPr>
            <a:xfrm>
              <a:off x="237578" y="3477277"/>
              <a:ext cx="10036645" cy="192873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685800">
                <a:defRPr/>
              </a:pPr>
              <a:r>
                <a:rPr lang="vi-VN" sz="44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CHÚC MỪNG </a:t>
              </a:r>
            </a:p>
            <a:p>
              <a:pPr algn="ctr" defTabSz="685800">
                <a:defRPr/>
              </a:pPr>
              <a:r>
                <a:rPr lang="vi-VN" sz="44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rPr>
                <a:t>SINH NHẬT THÁNG … </a:t>
              </a:r>
              <a:endParaRPr lang="en-US" sz="4400" dirty="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latin typeface="UVN Banh Mi" pitchFamily="2" charset="0"/>
              </a:endParaRPr>
            </a:p>
          </p:txBody>
        </p:sp>
      </p:grpSp>
      <p:grpSp>
        <p:nvGrpSpPr>
          <p:cNvPr id="31" name="Nhóm 30">
            <a:extLst>
              <a:ext uri="{FF2B5EF4-FFF2-40B4-BE49-F238E27FC236}">
                <a16:creationId xmlns:a16="http://schemas.microsoft.com/office/drawing/2014/main" id="{4D802615-50A6-EECF-723D-7C5AFF580486}"/>
              </a:ext>
            </a:extLst>
          </p:cNvPr>
          <p:cNvGrpSpPr/>
          <p:nvPr/>
        </p:nvGrpSpPr>
        <p:grpSpPr>
          <a:xfrm>
            <a:off x="4291621" y="1593438"/>
            <a:ext cx="3420208" cy="2204298"/>
            <a:chOff x="8458200" y="3167825"/>
            <a:chExt cx="6840416" cy="4408596"/>
          </a:xfrm>
        </p:grpSpPr>
        <p:grpSp>
          <p:nvGrpSpPr>
            <p:cNvPr id="25" name="Nhóm 24">
              <a:extLst>
                <a:ext uri="{FF2B5EF4-FFF2-40B4-BE49-F238E27FC236}">
                  <a16:creationId xmlns:a16="http://schemas.microsoft.com/office/drawing/2014/main" id="{FE8ADBE2-8E2F-A067-5A39-A764AA12AEC5}"/>
                </a:ext>
              </a:extLst>
            </p:cNvPr>
            <p:cNvGrpSpPr/>
            <p:nvPr/>
          </p:nvGrpSpPr>
          <p:grpSpPr>
            <a:xfrm>
              <a:off x="8458200" y="5841241"/>
              <a:ext cx="6840416" cy="1735180"/>
              <a:chOff x="2480502" y="5739505"/>
              <a:chExt cx="6840416" cy="1735180"/>
            </a:xfrm>
          </p:grpSpPr>
          <p:sp>
            <p:nvSpPr>
              <p:cNvPr id="27" name="Hình chữ nhật: Góc Tròn 26">
                <a:extLst>
                  <a:ext uri="{FF2B5EF4-FFF2-40B4-BE49-F238E27FC236}">
                    <a16:creationId xmlns:a16="http://schemas.microsoft.com/office/drawing/2014/main" id="{90F885B1-EAF5-534D-EB11-76DB494E6E46}"/>
                  </a:ext>
                </a:extLst>
              </p:cNvPr>
              <p:cNvSpPr/>
              <p:nvPr/>
            </p:nvSpPr>
            <p:spPr>
              <a:xfrm>
                <a:off x="3886200" y="6033075"/>
                <a:ext cx="4876800" cy="1219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nvGrpSpPr>
              <p:cNvPr id="28" name="Nhóm 27">
                <a:extLst>
                  <a:ext uri="{FF2B5EF4-FFF2-40B4-BE49-F238E27FC236}">
                    <a16:creationId xmlns:a16="http://schemas.microsoft.com/office/drawing/2014/main" id="{E2997F37-C65A-E69F-1414-7064736076A5}"/>
                  </a:ext>
                </a:extLst>
              </p:cNvPr>
              <p:cNvGrpSpPr/>
              <p:nvPr/>
            </p:nvGrpSpPr>
            <p:grpSpPr>
              <a:xfrm>
                <a:off x="2480502" y="5739505"/>
                <a:ext cx="6840416" cy="1735180"/>
                <a:chOff x="3141784" y="5497910"/>
                <a:chExt cx="6840416" cy="1735180"/>
              </a:xfrm>
            </p:grpSpPr>
            <p:pic>
              <p:nvPicPr>
                <p:cNvPr id="29" name="Hình ảnh 28" descr="Ảnh có chứa ảnh chụp màn hình, phim hoạt hình, minh họa, thiết kế&#10;&#10;Mô tả được tạo tự động">
                  <a:extLst>
                    <a:ext uri="{FF2B5EF4-FFF2-40B4-BE49-F238E27FC236}">
                      <a16:creationId xmlns:a16="http://schemas.microsoft.com/office/drawing/2014/main" id="{88C0EC9E-D4F5-8810-1474-BA29AE419D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23" r="39398" b="58676"/>
                <a:stretch/>
              </p:blipFill>
              <p:spPr>
                <a:xfrm>
                  <a:off x="3141784" y="5497910"/>
                  <a:ext cx="6840416" cy="1735180"/>
                </a:xfrm>
                <a:prstGeom prst="rect">
                  <a:avLst/>
                </a:prstGeom>
              </p:spPr>
            </p:pic>
            <p:sp>
              <p:nvSpPr>
                <p:cNvPr id="30" name="Hộp Văn bản 29">
                  <a:extLst>
                    <a:ext uri="{FF2B5EF4-FFF2-40B4-BE49-F238E27FC236}">
                      <a16:creationId xmlns:a16="http://schemas.microsoft.com/office/drawing/2014/main" id="{98AA53F3-4409-3114-70D7-54CFD8273668}"/>
                    </a:ext>
                  </a:extLst>
                </p:cNvPr>
                <p:cNvSpPr txBox="1"/>
                <p:nvPr/>
              </p:nvSpPr>
              <p:spPr>
                <a:xfrm>
                  <a:off x="5029200" y="6120092"/>
                  <a:ext cx="4724400" cy="677108"/>
                </a:xfrm>
                <a:prstGeom prst="rect">
                  <a:avLst/>
                </a:prstGeom>
                <a:noFill/>
              </p:spPr>
              <p:txBody>
                <a:bodyPr wrap="square" rtlCol="0">
                  <a:spAutoFit/>
                </a:bodyPr>
                <a:lstStyle/>
                <a:p>
                  <a:pPr defTabSz="457200"/>
                  <a:r>
                    <a:rPr lang="vi-VN" sz="1600" dirty="0">
                      <a:solidFill>
                        <a:prstClr val="black"/>
                      </a:solidFill>
                      <a:latin typeface="Calibri"/>
                    </a:rPr>
                    <a:t>GV điền tên HS vào đây</a:t>
                  </a:r>
                  <a:endParaRPr lang="en-US" sz="1600" dirty="0">
                    <a:solidFill>
                      <a:prstClr val="black"/>
                    </a:solidFill>
                    <a:latin typeface="Calibri"/>
                  </a:endParaRPr>
                </a:p>
              </p:txBody>
            </p:sp>
          </p:grpSp>
        </p:grpSp>
        <p:sp>
          <p:nvSpPr>
            <p:cNvPr id="26" name="Hình chữ nhật: Góc Tròn 25">
              <a:extLst>
                <a:ext uri="{FF2B5EF4-FFF2-40B4-BE49-F238E27FC236}">
                  <a16:creationId xmlns:a16="http://schemas.microsoft.com/office/drawing/2014/main" id="{25C69F71-C3E9-5CEE-AD60-5045E95F2840}"/>
                </a:ext>
              </a:extLst>
            </p:cNvPr>
            <p:cNvSpPr/>
            <p:nvPr/>
          </p:nvSpPr>
          <p:spPr>
            <a:xfrm>
              <a:off x="9542685" y="3167825"/>
              <a:ext cx="5354406" cy="26558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vi-VN" sz="1600" dirty="0">
                  <a:solidFill>
                    <a:prstClr val="black"/>
                  </a:solidFill>
                  <a:latin typeface="Calibri"/>
                </a:rPr>
                <a:t>GV CHÈN ẢNH</a:t>
              </a:r>
              <a:endParaRPr lang="en-US" sz="1600" dirty="0">
                <a:solidFill>
                  <a:prstClr val="black"/>
                </a:solidFill>
                <a:latin typeface="Calibri"/>
              </a:endParaRPr>
            </a:p>
            <a:p>
              <a:pPr algn="ctr" defTabSz="457200"/>
              <a:endParaRPr lang="en-US" sz="900" dirty="0">
                <a:solidFill>
                  <a:prstClr val="black"/>
                </a:solidFill>
                <a:latin typeface="Calibri"/>
              </a:endParaRPr>
            </a:p>
          </p:txBody>
        </p:sp>
      </p:grpSp>
      <p:grpSp>
        <p:nvGrpSpPr>
          <p:cNvPr id="32" name="Nhóm 31">
            <a:extLst>
              <a:ext uri="{FF2B5EF4-FFF2-40B4-BE49-F238E27FC236}">
                <a16:creationId xmlns:a16="http://schemas.microsoft.com/office/drawing/2014/main" id="{A0824305-FE23-36F7-281A-C8F657C554D1}"/>
              </a:ext>
            </a:extLst>
          </p:cNvPr>
          <p:cNvGrpSpPr/>
          <p:nvPr/>
        </p:nvGrpSpPr>
        <p:grpSpPr>
          <a:xfrm>
            <a:off x="1072175" y="1593438"/>
            <a:ext cx="3420208" cy="2204298"/>
            <a:chOff x="8458200" y="3167825"/>
            <a:chExt cx="6840416" cy="4408596"/>
          </a:xfrm>
        </p:grpSpPr>
        <p:grpSp>
          <p:nvGrpSpPr>
            <p:cNvPr id="33" name="Nhóm 32">
              <a:extLst>
                <a:ext uri="{FF2B5EF4-FFF2-40B4-BE49-F238E27FC236}">
                  <a16:creationId xmlns:a16="http://schemas.microsoft.com/office/drawing/2014/main" id="{5C53B473-5B33-353F-FB5D-0FA2D194C8D4}"/>
                </a:ext>
              </a:extLst>
            </p:cNvPr>
            <p:cNvGrpSpPr/>
            <p:nvPr/>
          </p:nvGrpSpPr>
          <p:grpSpPr>
            <a:xfrm>
              <a:off x="8458200" y="5841241"/>
              <a:ext cx="6840416" cy="1735180"/>
              <a:chOff x="2480502" y="5739505"/>
              <a:chExt cx="6840416" cy="1735180"/>
            </a:xfrm>
          </p:grpSpPr>
          <p:sp>
            <p:nvSpPr>
              <p:cNvPr id="35" name="Hình chữ nhật: Góc Tròn 34">
                <a:extLst>
                  <a:ext uri="{FF2B5EF4-FFF2-40B4-BE49-F238E27FC236}">
                    <a16:creationId xmlns:a16="http://schemas.microsoft.com/office/drawing/2014/main" id="{FD76E5FC-7928-5C1A-1A66-145382DE4FF0}"/>
                  </a:ext>
                </a:extLst>
              </p:cNvPr>
              <p:cNvSpPr/>
              <p:nvPr/>
            </p:nvSpPr>
            <p:spPr>
              <a:xfrm>
                <a:off x="3886200" y="6033075"/>
                <a:ext cx="4876800" cy="1219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nvGrpSpPr>
              <p:cNvPr id="36" name="Nhóm 35">
                <a:extLst>
                  <a:ext uri="{FF2B5EF4-FFF2-40B4-BE49-F238E27FC236}">
                    <a16:creationId xmlns:a16="http://schemas.microsoft.com/office/drawing/2014/main" id="{D1CCE78C-882F-4184-9B4E-D4EAC06FB1A3}"/>
                  </a:ext>
                </a:extLst>
              </p:cNvPr>
              <p:cNvGrpSpPr/>
              <p:nvPr/>
            </p:nvGrpSpPr>
            <p:grpSpPr>
              <a:xfrm>
                <a:off x="2480502" y="5739505"/>
                <a:ext cx="6840416" cy="1735180"/>
                <a:chOff x="3141784" y="5497910"/>
                <a:chExt cx="6840416" cy="1735180"/>
              </a:xfrm>
            </p:grpSpPr>
            <p:pic>
              <p:nvPicPr>
                <p:cNvPr id="37" name="Hình ảnh 36" descr="Ảnh có chứa ảnh chụp màn hình, phim hoạt hình, minh họa, thiết kế&#10;&#10;Mô tả được tạo tự động">
                  <a:extLst>
                    <a:ext uri="{FF2B5EF4-FFF2-40B4-BE49-F238E27FC236}">
                      <a16:creationId xmlns:a16="http://schemas.microsoft.com/office/drawing/2014/main" id="{647E11F8-E33A-C32D-AF91-75A7C04A60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23" r="39398" b="58676"/>
                <a:stretch/>
              </p:blipFill>
              <p:spPr>
                <a:xfrm>
                  <a:off x="3141784" y="5497910"/>
                  <a:ext cx="6840416" cy="1735180"/>
                </a:xfrm>
                <a:prstGeom prst="rect">
                  <a:avLst/>
                </a:prstGeom>
              </p:spPr>
            </p:pic>
            <p:sp>
              <p:nvSpPr>
                <p:cNvPr id="38" name="Hộp Văn bản 37">
                  <a:extLst>
                    <a:ext uri="{FF2B5EF4-FFF2-40B4-BE49-F238E27FC236}">
                      <a16:creationId xmlns:a16="http://schemas.microsoft.com/office/drawing/2014/main" id="{0C8B22E3-49BB-242A-BDB4-3B0A2874064E}"/>
                    </a:ext>
                  </a:extLst>
                </p:cNvPr>
                <p:cNvSpPr txBox="1"/>
                <p:nvPr/>
              </p:nvSpPr>
              <p:spPr>
                <a:xfrm>
                  <a:off x="5029200" y="6120092"/>
                  <a:ext cx="4724400" cy="677108"/>
                </a:xfrm>
                <a:prstGeom prst="rect">
                  <a:avLst/>
                </a:prstGeom>
                <a:noFill/>
              </p:spPr>
              <p:txBody>
                <a:bodyPr wrap="square" rtlCol="0">
                  <a:spAutoFit/>
                </a:bodyPr>
                <a:lstStyle/>
                <a:p>
                  <a:pPr defTabSz="457200"/>
                  <a:r>
                    <a:rPr lang="vi-VN" sz="1600" dirty="0">
                      <a:solidFill>
                        <a:prstClr val="black"/>
                      </a:solidFill>
                      <a:latin typeface="Calibri"/>
                    </a:rPr>
                    <a:t>GV điền tên HS vào đây</a:t>
                  </a:r>
                  <a:endParaRPr lang="en-US" sz="1600" dirty="0">
                    <a:solidFill>
                      <a:prstClr val="black"/>
                    </a:solidFill>
                    <a:latin typeface="Calibri"/>
                  </a:endParaRPr>
                </a:p>
              </p:txBody>
            </p:sp>
          </p:grpSp>
        </p:grpSp>
        <p:sp>
          <p:nvSpPr>
            <p:cNvPr id="34" name="Hình chữ nhật: Góc Tròn 33">
              <a:extLst>
                <a:ext uri="{FF2B5EF4-FFF2-40B4-BE49-F238E27FC236}">
                  <a16:creationId xmlns:a16="http://schemas.microsoft.com/office/drawing/2014/main" id="{9F09CEEE-A730-9A41-3750-87C02D795142}"/>
                </a:ext>
              </a:extLst>
            </p:cNvPr>
            <p:cNvSpPr/>
            <p:nvPr/>
          </p:nvSpPr>
          <p:spPr>
            <a:xfrm>
              <a:off x="9542685" y="3167825"/>
              <a:ext cx="5354406" cy="26558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vi-VN" sz="1600" dirty="0">
                  <a:solidFill>
                    <a:prstClr val="black"/>
                  </a:solidFill>
                  <a:latin typeface="Calibri"/>
                </a:rPr>
                <a:t>GV CHÈN ẢNH</a:t>
              </a:r>
              <a:endParaRPr lang="en-US" sz="1600" dirty="0">
                <a:solidFill>
                  <a:prstClr val="black"/>
                </a:solidFill>
                <a:latin typeface="Calibri"/>
              </a:endParaRPr>
            </a:p>
          </p:txBody>
        </p:sp>
      </p:grpSp>
    </p:spTree>
    <p:extLst>
      <p:ext uri="{BB962C8B-B14F-4D97-AF65-F5344CB8AC3E}">
        <p14:creationId xmlns:p14="http://schemas.microsoft.com/office/powerpoint/2010/main" val="2234489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a:extLst>
              <a:ext uri="{FF2B5EF4-FFF2-40B4-BE49-F238E27FC236}">
                <a16:creationId xmlns:a16="http://schemas.microsoft.com/office/drawing/2014/main" id="{C825D43E-1F25-2CCE-80A9-48D54FD647D4}"/>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327537" y="1390650"/>
            <a:ext cx="4415357" cy="816937"/>
          </a:xfrm>
          <a:prstGeom prst="rect">
            <a:avLst/>
          </a:prstGeom>
        </p:spPr>
      </p:pic>
      <p:sp>
        <p:nvSpPr>
          <p:cNvPr id="26" name="Hộp Văn bản 25">
            <a:extLst>
              <a:ext uri="{FF2B5EF4-FFF2-40B4-BE49-F238E27FC236}">
                <a16:creationId xmlns:a16="http://schemas.microsoft.com/office/drawing/2014/main" id="{644ADDCD-37A2-1638-8C00-5B9E60CEC9A3}"/>
              </a:ext>
            </a:extLst>
          </p:cNvPr>
          <p:cNvSpPr txBox="1"/>
          <p:nvPr/>
        </p:nvSpPr>
        <p:spPr>
          <a:xfrm>
            <a:off x="1993781" y="2281600"/>
            <a:ext cx="5245219" cy="1200329"/>
          </a:xfrm>
          <a:prstGeom prst="rect">
            <a:avLst/>
          </a:prstGeom>
          <a:noFill/>
        </p:spPr>
        <p:txBody>
          <a:bodyPr wrap="square">
            <a:spAutoFit/>
          </a:bodyPr>
          <a:lstStyle/>
          <a:p>
            <a:pPr algn="ctr" defTabSz="457200"/>
            <a:r>
              <a:rPr lang="nl-NL" sz="2400" b="1" i="1">
                <a:solidFill>
                  <a:prstClr val="black"/>
                </a:solidFill>
                <a:latin typeface="Times New Roman" panose="02020603050405020304" pitchFamily="18" charset="0"/>
                <a:ea typeface="Times New Roman" panose="02020603050405020304" pitchFamily="18" charset="0"/>
              </a:rPr>
              <a:t>Sinh hoạt chủ đề: </a:t>
            </a:r>
            <a:endParaRPr lang="vi-VN" sz="2400" b="1" i="1">
              <a:solidFill>
                <a:prstClr val="black"/>
              </a:solidFill>
              <a:latin typeface="Times New Roman" panose="02020603050405020304" pitchFamily="18" charset="0"/>
              <a:ea typeface="Times New Roman" panose="02020603050405020304" pitchFamily="18" charset="0"/>
            </a:endParaRPr>
          </a:p>
          <a:p>
            <a:pPr algn="ctr" defTabSz="457200"/>
            <a:r>
              <a:rPr lang="nl-NL" sz="2400" b="1" i="1">
                <a:solidFill>
                  <a:prstClr val="black"/>
                </a:solidFill>
                <a:latin typeface="Times New Roman" panose="02020603050405020304" pitchFamily="18" charset="0"/>
                <a:ea typeface="Times New Roman" panose="02020603050405020304" pitchFamily="18" charset="0"/>
              </a:rPr>
              <a:t>Lập kế hoạch xây dựng Đội thiếu niên Tiền phong Hồ Chí Minh của lớp</a:t>
            </a:r>
            <a:endParaRPr lang="en-US" sz="2400" i="1">
              <a:solidFill>
                <a:prstClr val="black"/>
              </a:solidFill>
              <a:latin typeface="Calibri"/>
            </a:endParaRPr>
          </a:p>
        </p:txBody>
      </p:sp>
      <p:sp>
        <p:nvSpPr>
          <p:cNvPr id="12" name="Hộp Văn bản 11">
            <a:extLst>
              <a:ext uri="{FF2B5EF4-FFF2-40B4-BE49-F238E27FC236}">
                <a16:creationId xmlns:a16="http://schemas.microsoft.com/office/drawing/2014/main" id="{1215A11E-6689-EA58-B436-A18E7A09D1D4}"/>
              </a:ext>
            </a:extLst>
          </p:cNvPr>
          <p:cNvSpPr txBox="1"/>
          <p:nvPr/>
        </p:nvSpPr>
        <p:spPr>
          <a:xfrm>
            <a:off x="2291301" y="1352550"/>
            <a:ext cx="4478508" cy="929049"/>
          </a:xfrm>
          <a:custGeom>
            <a:avLst/>
            <a:gdLst/>
            <a:ahLst/>
            <a:cxnLst/>
            <a:rect l="l" t="t" r="r" b="b"/>
            <a:pathLst>
              <a:path w="9829800" h="2514600">
                <a:moveTo>
                  <a:pt x="5357499" y="1959607"/>
                </a:moveTo>
                <a:cubicBezTo>
                  <a:pt x="5336030" y="1959607"/>
                  <a:pt x="5317594" y="1967308"/>
                  <a:pt x="5302192" y="1982710"/>
                </a:cubicBezTo>
                <a:cubicBezTo>
                  <a:pt x="5286790" y="1998112"/>
                  <a:pt x="5279090" y="2017014"/>
                  <a:pt x="5279090" y="2039417"/>
                </a:cubicBezTo>
                <a:lnTo>
                  <a:pt x="5279090" y="2077222"/>
                </a:lnTo>
                <a:cubicBezTo>
                  <a:pt x="5279090" y="2099624"/>
                  <a:pt x="5286790" y="2118527"/>
                  <a:pt x="5302192" y="2133929"/>
                </a:cubicBezTo>
                <a:cubicBezTo>
                  <a:pt x="5317594" y="2149331"/>
                  <a:pt x="5336030" y="2157032"/>
                  <a:pt x="5357499" y="2157032"/>
                </a:cubicBezTo>
                <a:lnTo>
                  <a:pt x="5433109" y="2157032"/>
                </a:lnTo>
                <a:cubicBezTo>
                  <a:pt x="5454578" y="2157032"/>
                  <a:pt x="5473014" y="2149331"/>
                  <a:pt x="5488416" y="2133929"/>
                </a:cubicBezTo>
                <a:cubicBezTo>
                  <a:pt x="5503818" y="2118527"/>
                  <a:pt x="5511519" y="2099624"/>
                  <a:pt x="5511519" y="2077222"/>
                </a:cubicBezTo>
                <a:lnTo>
                  <a:pt x="5511519" y="2039417"/>
                </a:lnTo>
                <a:cubicBezTo>
                  <a:pt x="5511519" y="2017014"/>
                  <a:pt x="5503818" y="1998112"/>
                  <a:pt x="5488416" y="1982710"/>
                </a:cubicBezTo>
                <a:cubicBezTo>
                  <a:pt x="5473014" y="1967308"/>
                  <a:pt x="5454578" y="1959607"/>
                  <a:pt x="5433109" y="1959607"/>
                </a:cubicBezTo>
                <a:close/>
                <a:moveTo>
                  <a:pt x="2512344" y="1945605"/>
                </a:moveTo>
                <a:cubicBezTo>
                  <a:pt x="2490875" y="1945605"/>
                  <a:pt x="2472439" y="1953306"/>
                  <a:pt x="2457037" y="1968708"/>
                </a:cubicBezTo>
                <a:cubicBezTo>
                  <a:pt x="2441635" y="1984110"/>
                  <a:pt x="2433934" y="2003012"/>
                  <a:pt x="2433934" y="2025415"/>
                </a:cubicBezTo>
                <a:lnTo>
                  <a:pt x="2433934" y="2063220"/>
                </a:lnTo>
                <a:cubicBezTo>
                  <a:pt x="2433934" y="2085623"/>
                  <a:pt x="2441635" y="2104525"/>
                  <a:pt x="2457037" y="2119927"/>
                </a:cubicBezTo>
                <a:cubicBezTo>
                  <a:pt x="2472439" y="2135329"/>
                  <a:pt x="2490875" y="2143030"/>
                  <a:pt x="2512344" y="2143030"/>
                </a:cubicBezTo>
                <a:lnTo>
                  <a:pt x="2587953" y="2143030"/>
                </a:lnTo>
                <a:cubicBezTo>
                  <a:pt x="2609423" y="2143030"/>
                  <a:pt x="2627858" y="2135329"/>
                  <a:pt x="2643260" y="2119927"/>
                </a:cubicBezTo>
                <a:cubicBezTo>
                  <a:pt x="2658662" y="2104525"/>
                  <a:pt x="2666363" y="2085623"/>
                  <a:pt x="2666363" y="2063220"/>
                </a:cubicBezTo>
                <a:lnTo>
                  <a:pt x="2666363" y="2025415"/>
                </a:lnTo>
                <a:cubicBezTo>
                  <a:pt x="2666363" y="2003012"/>
                  <a:pt x="2658662" y="1984110"/>
                  <a:pt x="2643260" y="1968708"/>
                </a:cubicBezTo>
                <a:cubicBezTo>
                  <a:pt x="2627858" y="1953306"/>
                  <a:pt x="2609423" y="1945605"/>
                  <a:pt x="2587953" y="1945605"/>
                </a:cubicBezTo>
                <a:close/>
                <a:moveTo>
                  <a:pt x="2538947" y="1209113"/>
                </a:moveTo>
                <a:lnTo>
                  <a:pt x="2565551" y="1209113"/>
                </a:lnTo>
                <a:cubicBezTo>
                  <a:pt x="2572085" y="1243651"/>
                  <a:pt x="2578619" y="1280989"/>
                  <a:pt x="2585153" y="1321127"/>
                </a:cubicBezTo>
                <a:cubicBezTo>
                  <a:pt x="2590754" y="1355665"/>
                  <a:pt x="2596821" y="1396037"/>
                  <a:pt x="2603355" y="1442242"/>
                </a:cubicBezTo>
                <a:cubicBezTo>
                  <a:pt x="2609889" y="1488448"/>
                  <a:pt x="2615490" y="1538154"/>
                  <a:pt x="2620157" y="1591361"/>
                </a:cubicBezTo>
                <a:lnTo>
                  <a:pt x="2484340" y="1591361"/>
                </a:lnTo>
                <a:cubicBezTo>
                  <a:pt x="2489008" y="1538154"/>
                  <a:pt x="2494608" y="1488448"/>
                  <a:pt x="2501143" y="1442242"/>
                </a:cubicBezTo>
                <a:cubicBezTo>
                  <a:pt x="2507677" y="1396037"/>
                  <a:pt x="2513744" y="1355665"/>
                  <a:pt x="2519345" y="1321127"/>
                </a:cubicBezTo>
                <a:cubicBezTo>
                  <a:pt x="2525879" y="1280989"/>
                  <a:pt x="2532413" y="1243651"/>
                  <a:pt x="2538947" y="1209113"/>
                </a:cubicBezTo>
                <a:close/>
                <a:moveTo>
                  <a:pt x="5393904" y="1207713"/>
                </a:moveTo>
                <a:cubicBezTo>
                  <a:pt x="5431242" y="1207713"/>
                  <a:pt x="5458778" y="1222882"/>
                  <a:pt x="5476514" y="1253219"/>
                </a:cubicBezTo>
                <a:cubicBezTo>
                  <a:pt x="5494250" y="1283556"/>
                  <a:pt x="5503118" y="1336996"/>
                  <a:pt x="5503118" y="1413539"/>
                </a:cubicBezTo>
                <a:cubicBezTo>
                  <a:pt x="5503118" y="1451810"/>
                  <a:pt x="5501017" y="1484248"/>
                  <a:pt x="5496817" y="1510851"/>
                </a:cubicBezTo>
                <a:cubicBezTo>
                  <a:pt x="5492616" y="1537454"/>
                  <a:pt x="5485849" y="1558924"/>
                  <a:pt x="5476514" y="1575259"/>
                </a:cubicBezTo>
                <a:cubicBezTo>
                  <a:pt x="5467180" y="1591594"/>
                  <a:pt x="5455745" y="1603263"/>
                  <a:pt x="5442210" y="1610263"/>
                </a:cubicBezTo>
                <a:cubicBezTo>
                  <a:pt x="5428675" y="1617264"/>
                  <a:pt x="5412572" y="1620765"/>
                  <a:pt x="5393904" y="1620765"/>
                </a:cubicBezTo>
                <a:cubicBezTo>
                  <a:pt x="5375234" y="1620765"/>
                  <a:pt x="5359133" y="1617264"/>
                  <a:pt x="5345598" y="1610263"/>
                </a:cubicBezTo>
                <a:cubicBezTo>
                  <a:pt x="5332063" y="1603263"/>
                  <a:pt x="5320628" y="1591594"/>
                  <a:pt x="5311294" y="1575259"/>
                </a:cubicBezTo>
                <a:cubicBezTo>
                  <a:pt x="5301959" y="1558924"/>
                  <a:pt x="5295192" y="1537454"/>
                  <a:pt x="5290991" y="1510851"/>
                </a:cubicBezTo>
                <a:cubicBezTo>
                  <a:pt x="5286790" y="1484248"/>
                  <a:pt x="5284690" y="1451810"/>
                  <a:pt x="5284690" y="1413539"/>
                </a:cubicBezTo>
                <a:cubicBezTo>
                  <a:pt x="5284690" y="1336996"/>
                  <a:pt x="5293558" y="1283556"/>
                  <a:pt x="5311294" y="1253219"/>
                </a:cubicBezTo>
                <a:cubicBezTo>
                  <a:pt x="5329029" y="1222882"/>
                  <a:pt x="5356566" y="1207713"/>
                  <a:pt x="5393904" y="1207713"/>
                </a:cubicBezTo>
                <a:close/>
                <a:moveTo>
                  <a:pt x="1679154" y="1207713"/>
                </a:moveTo>
                <a:cubicBezTo>
                  <a:pt x="1716492" y="1207713"/>
                  <a:pt x="1744029" y="1222882"/>
                  <a:pt x="1761764" y="1253219"/>
                </a:cubicBezTo>
                <a:cubicBezTo>
                  <a:pt x="1779500" y="1283556"/>
                  <a:pt x="1788368" y="1336996"/>
                  <a:pt x="1788368" y="1413539"/>
                </a:cubicBezTo>
                <a:cubicBezTo>
                  <a:pt x="1788368" y="1451810"/>
                  <a:pt x="1786267" y="1484248"/>
                  <a:pt x="1782067" y="1510851"/>
                </a:cubicBezTo>
                <a:cubicBezTo>
                  <a:pt x="1777867" y="1537454"/>
                  <a:pt x="1771099" y="1558924"/>
                  <a:pt x="1761764" y="1575259"/>
                </a:cubicBezTo>
                <a:cubicBezTo>
                  <a:pt x="1752430" y="1591594"/>
                  <a:pt x="1740995" y="1603263"/>
                  <a:pt x="1727460" y="1610263"/>
                </a:cubicBezTo>
                <a:cubicBezTo>
                  <a:pt x="1713925" y="1617264"/>
                  <a:pt x="1697823" y="1620765"/>
                  <a:pt x="1679154" y="1620765"/>
                </a:cubicBezTo>
                <a:cubicBezTo>
                  <a:pt x="1660485" y="1620765"/>
                  <a:pt x="1644383" y="1617264"/>
                  <a:pt x="1630848" y="1610263"/>
                </a:cubicBezTo>
                <a:cubicBezTo>
                  <a:pt x="1617313" y="1603263"/>
                  <a:pt x="1605878" y="1591594"/>
                  <a:pt x="1596544" y="1575259"/>
                </a:cubicBezTo>
                <a:cubicBezTo>
                  <a:pt x="1587209" y="1558924"/>
                  <a:pt x="1580442" y="1537454"/>
                  <a:pt x="1576241" y="1510851"/>
                </a:cubicBezTo>
                <a:cubicBezTo>
                  <a:pt x="1572041" y="1484248"/>
                  <a:pt x="1569941" y="1451810"/>
                  <a:pt x="1569941" y="1413539"/>
                </a:cubicBezTo>
                <a:cubicBezTo>
                  <a:pt x="1569941" y="1336996"/>
                  <a:pt x="1578808" y="1283556"/>
                  <a:pt x="1596544" y="1253219"/>
                </a:cubicBezTo>
                <a:cubicBezTo>
                  <a:pt x="1614279" y="1222882"/>
                  <a:pt x="1641816" y="1207713"/>
                  <a:pt x="1679154" y="1207713"/>
                </a:cubicBezTo>
                <a:close/>
                <a:moveTo>
                  <a:pt x="4475618" y="1164308"/>
                </a:moveTo>
                <a:cubicBezTo>
                  <a:pt x="4495220" y="1165241"/>
                  <a:pt x="4513189" y="1172942"/>
                  <a:pt x="4529524" y="1187411"/>
                </a:cubicBezTo>
                <a:cubicBezTo>
                  <a:pt x="4545860" y="1201879"/>
                  <a:pt x="4559862" y="1220781"/>
                  <a:pt x="4571530" y="1244118"/>
                </a:cubicBezTo>
                <a:cubicBezTo>
                  <a:pt x="4583198" y="1267454"/>
                  <a:pt x="4592066" y="1293824"/>
                  <a:pt x="4598133" y="1323228"/>
                </a:cubicBezTo>
                <a:cubicBezTo>
                  <a:pt x="4604200" y="1352631"/>
                  <a:pt x="4607234" y="1383202"/>
                  <a:pt x="4607234" y="1414939"/>
                </a:cubicBezTo>
                <a:cubicBezTo>
                  <a:pt x="4607234" y="1443876"/>
                  <a:pt x="4603500" y="1472579"/>
                  <a:pt x="4596033" y="1501050"/>
                </a:cubicBezTo>
                <a:cubicBezTo>
                  <a:pt x="4588565" y="1529520"/>
                  <a:pt x="4578064" y="1554956"/>
                  <a:pt x="4564529" y="1577359"/>
                </a:cubicBezTo>
                <a:cubicBezTo>
                  <a:pt x="4550994" y="1599762"/>
                  <a:pt x="4534892" y="1617964"/>
                  <a:pt x="4516223" y="1631966"/>
                </a:cubicBezTo>
                <a:cubicBezTo>
                  <a:pt x="4497554" y="1645968"/>
                  <a:pt x="4477018" y="1652969"/>
                  <a:pt x="4454616" y="1652969"/>
                </a:cubicBezTo>
                <a:cubicBezTo>
                  <a:pt x="4452748" y="1602562"/>
                  <a:pt x="4452748" y="1552156"/>
                  <a:pt x="4454616" y="1501750"/>
                </a:cubicBezTo>
                <a:lnTo>
                  <a:pt x="4509222" y="1501750"/>
                </a:lnTo>
                <a:cubicBezTo>
                  <a:pt x="4520424" y="1501750"/>
                  <a:pt x="4529524" y="1498483"/>
                  <a:pt x="4536526" y="1491949"/>
                </a:cubicBezTo>
                <a:cubicBezTo>
                  <a:pt x="4543526" y="1485414"/>
                  <a:pt x="4547027" y="1476547"/>
                  <a:pt x="4547027" y="1465345"/>
                </a:cubicBezTo>
                <a:lnTo>
                  <a:pt x="4547027" y="1381335"/>
                </a:lnTo>
                <a:cubicBezTo>
                  <a:pt x="4547027" y="1371067"/>
                  <a:pt x="4543526" y="1362666"/>
                  <a:pt x="4536526" y="1356132"/>
                </a:cubicBezTo>
                <a:cubicBezTo>
                  <a:pt x="4529524" y="1349597"/>
                  <a:pt x="4520424" y="1346330"/>
                  <a:pt x="4509222" y="1346330"/>
                </a:cubicBezTo>
                <a:lnTo>
                  <a:pt x="4461616" y="1346330"/>
                </a:lnTo>
                <a:cubicBezTo>
                  <a:pt x="4463483" y="1315527"/>
                  <a:pt x="4465583" y="1284956"/>
                  <a:pt x="4467917" y="1254619"/>
                </a:cubicBezTo>
                <a:cubicBezTo>
                  <a:pt x="4470250" y="1224282"/>
                  <a:pt x="4472818" y="1194178"/>
                  <a:pt x="4475618" y="1164308"/>
                </a:cubicBezTo>
                <a:close/>
                <a:moveTo>
                  <a:pt x="7281512" y="924878"/>
                </a:moveTo>
                <a:cubicBezTo>
                  <a:pt x="7212436" y="924878"/>
                  <a:pt x="7147794" y="936546"/>
                  <a:pt x="7087587" y="959882"/>
                </a:cubicBezTo>
                <a:cubicBezTo>
                  <a:pt x="7027380" y="983218"/>
                  <a:pt x="6974873" y="1017056"/>
                  <a:pt x="6930068" y="1061395"/>
                </a:cubicBezTo>
                <a:cubicBezTo>
                  <a:pt x="6885262" y="1105734"/>
                  <a:pt x="6850024" y="1159640"/>
                  <a:pt x="6824354" y="1223115"/>
                </a:cubicBezTo>
                <a:cubicBezTo>
                  <a:pt x="6798684" y="1286590"/>
                  <a:pt x="6785850" y="1358465"/>
                  <a:pt x="6785850" y="1438742"/>
                </a:cubicBezTo>
                <a:cubicBezTo>
                  <a:pt x="6785850" y="1588094"/>
                  <a:pt x="6811753" y="1703142"/>
                  <a:pt x="6863559" y="1783885"/>
                </a:cubicBezTo>
                <a:cubicBezTo>
                  <a:pt x="6915366" y="1864629"/>
                  <a:pt x="6993542" y="1905000"/>
                  <a:pt x="7098088" y="1905000"/>
                </a:cubicBezTo>
                <a:cubicBezTo>
                  <a:pt x="7131692" y="1905000"/>
                  <a:pt x="7162263" y="1896366"/>
                  <a:pt x="7189800" y="1879097"/>
                </a:cubicBezTo>
                <a:cubicBezTo>
                  <a:pt x="7217337" y="1861828"/>
                  <a:pt x="7241140" y="1840359"/>
                  <a:pt x="7261209" y="1814689"/>
                </a:cubicBezTo>
                <a:cubicBezTo>
                  <a:pt x="7281278" y="1789019"/>
                  <a:pt x="7297380" y="1761016"/>
                  <a:pt x="7309515" y="1730678"/>
                </a:cubicBezTo>
                <a:cubicBezTo>
                  <a:pt x="7321650" y="1700341"/>
                  <a:pt x="7329117" y="1671638"/>
                  <a:pt x="7331918" y="1644568"/>
                </a:cubicBezTo>
                <a:lnTo>
                  <a:pt x="7359921" y="1644568"/>
                </a:lnTo>
                <a:cubicBezTo>
                  <a:pt x="7356187" y="1680039"/>
                  <a:pt x="7349186" y="1714110"/>
                  <a:pt x="7338918" y="1746780"/>
                </a:cubicBezTo>
                <a:cubicBezTo>
                  <a:pt x="7328650" y="1779451"/>
                  <a:pt x="7319782" y="1809322"/>
                  <a:pt x="7312316" y="1836392"/>
                </a:cubicBezTo>
                <a:cubicBezTo>
                  <a:pt x="7306714" y="1857861"/>
                  <a:pt x="7308348" y="1874663"/>
                  <a:pt x="7317216" y="1886798"/>
                </a:cubicBezTo>
                <a:cubicBezTo>
                  <a:pt x="7326083" y="1898933"/>
                  <a:pt x="7339852" y="1905000"/>
                  <a:pt x="7358521" y="1905000"/>
                </a:cubicBezTo>
                <a:lnTo>
                  <a:pt x="7588150" y="1905000"/>
                </a:lnTo>
                <a:cubicBezTo>
                  <a:pt x="7601218" y="1905000"/>
                  <a:pt x="7612653" y="1900100"/>
                  <a:pt x="7622454" y="1890298"/>
                </a:cubicBezTo>
                <a:cubicBezTo>
                  <a:pt x="7632255" y="1880497"/>
                  <a:pt x="7637622" y="1868596"/>
                  <a:pt x="7638556" y="1854594"/>
                </a:cubicBezTo>
                <a:cubicBezTo>
                  <a:pt x="7640422" y="1808855"/>
                  <a:pt x="7641122" y="1763816"/>
                  <a:pt x="7640656" y="1719477"/>
                </a:cubicBezTo>
                <a:cubicBezTo>
                  <a:pt x="7640190" y="1675138"/>
                  <a:pt x="7639256" y="1633833"/>
                  <a:pt x="7637856" y="1595562"/>
                </a:cubicBezTo>
                <a:cubicBezTo>
                  <a:pt x="7636456" y="1557290"/>
                  <a:pt x="7634588" y="1522752"/>
                  <a:pt x="7632255" y="1491949"/>
                </a:cubicBezTo>
                <a:cubicBezTo>
                  <a:pt x="7629921" y="1461145"/>
                  <a:pt x="7627355" y="1436875"/>
                  <a:pt x="7624554" y="1419140"/>
                </a:cubicBezTo>
                <a:cubicBezTo>
                  <a:pt x="7622687" y="1406071"/>
                  <a:pt x="7617320" y="1394403"/>
                  <a:pt x="7608452" y="1384135"/>
                </a:cubicBezTo>
                <a:cubicBezTo>
                  <a:pt x="7599584" y="1373867"/>
                  <a:pt x="7588150" y="1368733"/>
                  <a:pt x="7574148" y="1368733"/>
                </a:cubicBezTo>
                <a:lnTo>
                  <a:pt x="7362722" y="1368733"/>
                </a:lnTo>
                <a:cubicBezTo>
                  <a:pt x="7322582" y="1368733"/>
                  <a:pt x="7305314" y="1391603"/>
                  <a:pt x="7310916" y="1437342"/>
                </a:cubicBezTo>
                <a:cubicBezTo>
                  <a:pt x="7312782" y="1456944"/>
                  <a:pt x="7312316" y="1478647"/>
                  <a:pt x="7309515" y="1502450"/>
                </a:cubicBezTo>
                <a:cubicBezTo>
                  <a:pt x="7306714" y="1526253"/>
                  <a:pt x="7302280" y="1548656"/>
                  <a:pt x="7296214" y="1569658"/>
                </a:cubicBezTo>
                <a:cubicBezTo>
                  <a:pt x="7290146" y="1590661"/>
                  <a:pt x="7282212" y="1608396"/>
                  <a:pt x="7272410" y="1622865"/>
                </a:cubicBezTo>
                <a:cubicBezTo>
                  <a:pt x="7262609" y="1637333"/>
                  <a:pt x="7251641" y="1644568"/>
                  <a:pt x="7239506" y="1644568"/>
                </a:cubicBezTo>
                <a:cubicBezTo>
                  <a:pt x="7226438" y="1644568"/>
                  <a:pt x="7215236" y="1638500"/>
                  <a:pt x="7205902" y="1626365"/>
                </a:cubicBezTo>
                <a:cubicBezTo>
                  <a:pt x="7196567" y="1614230"/>
                  <a:pt x="7189100" y="1598829"/>
                  <a:pt x="7183500" y="1580160"/>
                </a:cubicBezTo>
                <a:cubicBezTo>
                  <a:pt x="7177898" y="1561491"/>
                  <a:pt x="7173698" y="1540488"/>
                  <a:pt x="7170898" y="1517152"/>
                </a:cubicBezTo>
                <a:cubicBezTo>
                  <a:pt x="7168098" y="1493815"/>
                  <a:pt x="7166697" y="1471413"/>
                  <a:pt x="7166697" y="1449943"/>
                </a:cubicBezTo>
                <a:cubicBezTo>
                  <a:pt x="7166697" y="1410738"/>
                  <a:pt x="7171131" y="1377368"/>
                  <a:pt x="7179999" y="1349831"/>
                </a:cubicBezTo>
                <a:cubicBezTo>
                  <a:pt x="7188866" y="1322294"/>
                  <a:pt x="7201001" y="1299658"/>
                  <a:pt x="7216403" y="1281922"/>
                </a:cubicBezTo>
                <a:cubicBezTo>
                  <a:pt x="7231805" y="1264187"/>
                  <a:pt x="7249774" y="1251352"/>
                  <a:pt x="7270310" y="1243418"/>
                </a:cubicBezTo>
                <a:cubicBezTo>
                  <a:pt x="7290846" y="1235483"/>
                  <a:pt x="7312782" y="1231516"/>
                  <a:pt x="7336118" y="1231516"/>
                </a:cubicBezTo>
                <a:cubicBezTo>
                  <a:pt x="7364122" y="1231516"/>
                  <a:pt x="7390492" y="1235950"/>
                  <a:pt x="7415228" y="1244818"/>
                </a:cubicBezTo>
                <a:cubicBezTo>
                  <a:pt x="7439964" y="1253685"/>
                  <a:pt x="7461667" y="1261853"/>
                  <a:pt x="7480336" y="1269321"/>
                </a:cubicBezTo>
                <a:cubicBezTo>
                  <a:pt x="7486870" y="1272121"/>
                  <a:pt x="7494338" y="1273521"/>
                  <a:pt x="7502739" y="1273521"/>
                </a:cubicBezTo>
                <a:cubicBezTo>
                  <a:pt x="7517674" y="1273521"/>
                  <a:pt x="7531209" y="1267687"/>
                  <a:pt x="7543344" y="1256019"/>
                </a:cubicBezTo>
                <a:cubicBezTo>
                  <a:pt x="7555479" y="1244351"/>
                  <a:pt x="7561546" y="1227782"/>
                  <a:pt x="7561546" y="1206313"/>
                </a:cubicBezTo>
                <a:lnTo>
                  <a:pt x="7561546" y="1063495"/>
                </a:lnTo>
                <a:cubicBezTo>
                  <a:pt x="7561546" y="1049493"/>
                  <a:pt x="7560846" y="1037592"/>
                  <a:pt x="7559446" y="1027791"/>
                </a:cubicBezTo>
                <a:cubicBezTo>
                  <a:pt x="7558046" y="1017989"/>
                  <a:pt x="7555479" y="1009355"/>
                  <a:pt x="7551746" y="1001887"/>
                </a:cubicBezTo>
                <a:cubicBezTo>
                  <a:pt x="7548011" y="994420"/>
                  <a:pt x="7542644" y="987652"/>
                  <a:pt x="7535643" y="981585"/>
                </a:cubicBezTo>
                <a:cubicBezTo>
                  <a:pt x="7528642" y="975517"/>
                  <a:pt x="7519541" y="969683"/>
                  <a:pt x="7508340" y="964083"/>
                </a:cubicBezTo>
                <a:cubicBezTo>
                  <a:pt x="7497138" y="958482"/>
                  <a:pt x="7482436" y="953348"/>
                  <a:pt x="7464234" y="948681"/>
                </a:cubicBezTo>
                <a:cubicBezTo>
                  <a:pt x="7446032" y="944013"/>
                  <a:pt x="7426430" y="939813"/>
                  <a:pt x="7405427" y="936079"/>
                </a:cubicBezTo>
                <a:cubicBezTo>
                  <a:pt x="7384424" y="932345"/>
                  <a:pt x="7363188" y="929545"/>
                  <a:pt x="7341718" y="927678"/>
                </a:cubicBezTo>
                <a:cubicBezTo>
                  <a:pt x="7320249" y="925811"/>
                  <a:pt x="7300180" y="924878"/>
                  <a:pt x="7281512" y="924878"/>
                </a:cubicBezTo>
                <a:close/>
                <a:moveTo>
                  <a:pt x="5986264" y="924878"/>
                </a:moveTo>
                <a:cubicBezTo>
                  <a:pt x="5970395" y="924878"/>
                  <a:pt x="5955460" y="929778"/>
                  <a:pt x="5941458" y="939580"/>
                </a:cubicBezTo>
                <a:cubicBezTo>
                  <a:pt x="5927456" y="949381"/>
                  <a:pt x="5919522" y="961282"/>
                  <a:pt x="5917655" y="975284"/>
                </a:cubicBezTo>
                <a:cubicBezTo>
                  <a:pt x="5910188" y="1055561"/>
                  <a:pt x="5904586" y="1137471"/>
                  <a:pt x="5900853" y="1221015"/>
                </a:cubicBezTo>
                <a:cubicBezTo>
                  <a:pt x="5897119" y="1304558"/>
                  <a:pt x="5894552" y="1385069"/>
                  <a:pt x="5893152" y="1462545"/>
                </a:cubicBezTo>
                <a:cubicBezTo>
                  <a:pt x="5891752" y="1540021"/>
                  <a:pt x="5891052" y="1612597"/>
                  <a:pt x="5891052" y="1680272"/>
                </a:cubicBezTo>
                <a:cubicBezTo>
                  <a:pt x="5891052" y="1747947"/>
                  <a:pt x="5891052" y="1806054"/>
                  <a:pt x="5891052" y="1854594"/>
                </a:cubicBezTo>
                <a:cubicBezTo>
                  <a:pt x="5891052" y="1868596"/>
                  <a:pt x="5894786" y="1880497"/>
                  <a:pt x="5902253" y="1890298"/>
                </a:cubicBezTo>
                <a:cubicBezTo>
                  <a:pt x="5909720" y="1900100"/>
                  <a:pt x="5921388" y="1905000"/>
                  <a:pt x="5937258" y="1905000"/>
                </a:cubicBezTo>
                <a:lnTo>
                  <a:pt x="6151484" y="1905000"/>
                </a:lnTo>
                <a:cubicBezTo>
                  <a:pt x="6167353" y="1905000"/>
                  <a:pt x="6180888" y="1900566"/>
                  <a:pt x="6192089" y="1891699"/>
                </a:cubicBezTo>
                <a:cubicBezTo>
                  <a:pt x="6203290" y="1882831"/>
                  <a:pt x="6207958" y="1870463"/>
                  <a:pt x="6206091" y="1854594"/>
                </a:cubicBezTo>
                <a:cubicBezTo>
                  <a:pt x="6201424" y="1808855"/>
                  <a:pt x="6198390" y="1762649"/>
                  <a:pt x="6196990" y="1715977"/>
                </a:cubicBezTo>
                <a:cubicBezTo>
                  <a:pt x="6195590" y="1669304"/>
                  <a:pt x="6195123" y="1624732"/>
                  <a:pt x="6195590" y="1582260"/>
                </a:cubicBezTo>
                <a:cubicBezTo>
                  <a:pt x="6196056" y="1539788"/>
                  <a:pt x="6196990" y="1501050"/>
                  <a:pt x="6198390" y="1466045"/>
                </a:cubicBezTo>
                <a:cubicBezTo>
                  <a:pt x="6199790" y="1431041"/>
                  <a:pt x="6201890" y="1402337"/>
                  <a:pt x="6204690" y="1379935"/>
                </a:cubicBezTo>
                <a:lnTo>
                  <a:pt x="6234094" y="1379935"/>
                </a:lnTo>
                <a:lnTo>
                  <a:pt x="6355910" y="1854594"/>
                </a:lnTo>
                <a:cubicBezTo>
                  <a:pt x="6357776" y="1870463"/>
                  <a:pt x="6364778" y="1882831"/>
                  <a:pt x="6376912" y="1891699"/>
                </a:cubicBezTo>
                <a:cubicBezTo>
                  <a:pt x="6389048" y="1900566"/>
                  <a:pt x="6403050" y="1905000"/>
                  <a:pt x="6418918" y="1905000"/>
                </a:cubicBezTo>
                <a:lnTo>
                  <a:pt x="6620542" y="1905000"/>
                </a:lnTo>
                <a:cubicBezTo>
                  <a:pt x="6636412" y="1905000"/>
                  <a:pt x="6651346" y="1900100"/>
                  <a:pt x="6665348" y="1890298"/>
                </a:cubicBezTo>
                <a:cubicBezTo>
                  <a:pt x="6679350" y="1880497"/>
                  <a:pt x="6687285" y="1868596"/>
                  <a:pt x="6689151" y="1854594"/>
                </a:cubicBezTo>
                <a:cubicBezTo>
                  <a:pt x="6697552" y="1774317"/>
                  <a:pt x="6703620" y="1692407"/>
                  <a:pt x="6707354" y="1608863"/>
                </a:cubicBezTo>
                <a:cubicBezTo>
                  <a:pt x="6711088" y="1525319"/>
                  <a:pt x="6713654" y="1444809"/>
                  <a:pt x="6715054" y="1367333"/>
                </a:cubicBezTo>
                <a:cubicBezTo>
                  <a:pt x="6716454" y="1289857"/>
                  <a:pt x="6716922" y="1217281"/>
                  <a:pt x="6716454" y="1149606"/>
                </a:cubicBezTo>
                <a:cubicBezTo>
                  <a:pt x="6715988" y="1081931"/>
                  <a:pt x="6715754" y="1023823"/>
                  <a:pt x="6715754" y="975284"/>
                </a:cubicBezTo>
                <a:cubicBezTo>
                  <a:pt x="6715754" y="961282"/>
                  <a:pt x="6712021" y="949381"/>
                  <a:pt x="6704553" y="939580"/>
                </a:cubicBezTo>
                <a:cubicBezTo>
                  <a:pt x="6697086" y="929778"/>
                  <a:pt x="6685418" y="924878"/>
                  <a:pt x="6669548" y="924878"/>
                </a:cubicBezTo>
                <a:lnTo>
                  <a:pt x="6455322" y="924878"/>
                </a:lnTo>
                <a:cubicBezTo>
                  <a:pt x="6439454" y="924878"/>
                  <a:pt x="6425918" y="929545"/>
                  <a:pt x="6414717" y="938879"/>
                </a:cubicBezTo>
                <a:cubicBezTo>
                  <a:pt x="6403516" y="948214"/>
                  <a:pt x="6398849" y="960349"/>
                  <a:pt x="6400715" y="975284"/>
                </a:cubicBezTo>
                <a:cubicBezTo>
                  <a:pt x="6404449" y="1021023"/>
                  <a:pt x="6407250" y="1067229"/>
                  <a:pt x="6409116" y="1113901"/>
                </a:cubicBezTo>
                <a:cubicBezTo>
                  <a:pt x="6410984" y="1160574"/>
                  <a:pt x="6411917" y="1205146"/>
                  <a:pt x="6411917" y="1247618"/>
                </a:cubicBezTo>
                <a:cubicBezTo>
                  <a:pt x="6411917" y="1290090"/>
                  <a:pt x="6410984" y="1328828"/>
                  <a:pt x="6409116" y="1363833"/>
                </a:cubicBezTo>
                <a:cubicBezTo>
                  <a:pt x="6407250" y="1398837"/>
                  <a:pt x="6405383" y="1427541"/>
                  <a:pt x="6403516" y="1449943"/>
                </a:cubicBezTo>
                <a:lnTo>
                  <a:pt x="6372712" y="1449943"/>
                </a:lnTo>
                <a:lnTo>
                  <a:pt x="6250896" y="975284"/>
                </a:lnTo>
                <a:cubicBezTo>
                  <a:pt x="6249030" y="959415"/>
                  <a:pt x="6242030" y="947047"/>
                  <a:pt x="6229894" y="938179"/>
                </a:cubicBezTo>
                <a:cubicBezTo>
                  <a:pt x="6217760" y="929312"/>
                  <a:pt x="6203758" y="924878"/>
                  <a:pt x="6187888" y="924878"/>
                </a:cubicBezTo>
                <a:close/>
                <a:moveTo>
                  <a:pt x="4230587" y="924878"/>
                </a:moveTo>
                <a:cubicBezTo>
                  <a:pt x="4217519" y="924878"/>
                  <a:pt x="4206318" y="929778"/>
                  <a:pt x="4196983" y="939580"/>
                </a:cubicBezTo>
                <a:cubicBezTo>
                  <a:pt x="4187648" y="949381"/>
                  <a:pt x="4182048" y="961282"/>
                  <a:pt x="4180181" y="975284"/>
                </a:cubicBezTo>
                <a:cubicBezTo>
                  <a:pt x="4172713" y="1045293"/>
                  <a:pt x="4167112" y="1110634"/>
                  <a:pt x="4163379" y="1171308"/>
                </a:cubicBezTo>
                <a:cubicBezTo>
                  <a:pt x="4159645" y="1231983"/>
                  <a:pt x="4156844" y="1290323"/>
                  <a:pt x="4154978" y="1346330"/>
                </a:cubicBezTo>
                <a:lnTo>
                  <a:pt x="4128374" y="1346330"/>
                </a:lnTo>
                <a:cubicBezTo>
                  <a:pt x="4104105" y="1346330"/>
                  <a:pt x="4091970" y="1357999"/>
                  <a:pt x="4091970" y="1381335"/>
                </a:cubicBezTo>
                <a:lnTo>
                  <a:pt x="4091970" y="1465345"/>
                </a:lnTo>
                <a:cubicBezTo>
                  <a:pt x="4091970" y="1489615"/>
                  <a:pt x="4104105" y="1501750"/>
                  <a:pt x="4128374" y="1501750"/>
                </a:cubicBezTo>
                <a:lnTo>
                  <a:pt x="4150777" y="1501750"/>
                </a:lnTo>
                <a:cubicBezTo>
                  <a:pt x="4148910" y="1575492"/>
                  <a:pt x="4148444" y="1641534"/>
                  <a:pt x="4149377" y="1699874"/>
                </a:cubicBezTo>
                <a:cubicBezTo>
                  <a:pt x="4150310" y="1758215"/>
                  <a:pt x="4150310" y="1809788"/>
                  <a:pt x="4149377" y="1854594"/>
                </a:cubicBezTo>
                <a:cubicBezTo>
                  <a:pt x="4149377" y="1868596"/>
                  <a:pt x="4154278" y="1880497"/>
                  <a:pt x="4164079" y="1890298"/>
                </a:cubicBezTo>
                <a:cubicBezTo>
                  <a:pt x="4173880" y="1900100"/>
                  <a:pt x="4185782" y="1905000"/>
                  <a:pt x="4199784" y="1905000"/>
                </a:cubicBezTo>
                <a:lnTo>
                  <a:pt x="4533025" y="1905000"/>
                </a:lnTo>
                <a:cubicBezTo>
                  <a:pt x="4587165" y="1905000"/>
                  <a:pt x="4637572" y="1895666"/>
                  <a:pt x="4684244" y="1876997"/>
                </a:cubicBezTo>
                <a:cubicBezTo>
                  <a:pt x="4730916" y="1858328"/>
                  <a:pt x="4771288" y="1829624"/>
                  <a:pt x="4805359" y="1790886"/>
                </a:cubicBezTo>
                <a:cubicBezTo>
                  <a:pt x="4839430" y="1752148"/>
                  <a:pt x="4866033" y="1703375"/>
                  <a:pt x="4885169" y="1644568"/>
                </a:cubicBezTo>
                <a:cubicBezTo>
                  <a:pt x="4904304" y="1585760"/>
                  <a:pt x="4913872" y="1516218"/>
                  <a:pt x="4913872" y="1435942"/>
                </a:cubicBezTo>
                <a:cubicBezTo>
                  <a:pt x="4913872" y="1353798"/>
                  <a:pt x="4903604" y="1280756"/>
                  <a:pt x="4883069" y="1216814"/>
                </a:cubicBezTo>
                <a:cubicBezTo>
                  <a:pt x="4862533" y="1152873"/>
                  <a:pt x="4833362" y="1099433"/>
                  <a:pt x="4795558" y="1056494"/>
                </a:cubicBezTo>
                <a:cubicBezTo>
                  <a:pt x="4757753" y="1013555"/>
                  <a:pt x="4712014" y="980885"/>
                  <a:pt x="4658340" y="958482"/>
                </a:cubicBezTo>
                <a:cubicBezTo>
                  <a:pt x="4604667" y="936079"/>
                  <a:pt x="4545160" y="924878"/>
                  <a:pt x="4479818" y="924878"/>
                </a:cubicBezTo>
                <a:close/>
                <a:moveTo>
                  <a:pt x="3083110" y="924878"/>
                </a:moveTo>
                <a:cubicBezTo>
                  <a:pt x="3056040" y="924878"/>
                  <a:pt x="3036905" y="930478"/>
                  <a:pt x="3025703" y="941680"/>
                </a:cubicBezTo>
                <a:cubicBezTo>
                  <a:pt x="3014502" y="952881"/>
                  <a:pt x="3006567" y="970617"/>
                  <a:pt x="3001900" y="994886"/>
                </a:cubicBezTo>
                <a:lnTo>
                  <a:pt x="2975297" y="1185310"/>
                </a:lnTo>
                <a:cubicBezTo>
                  <a:pt x="2973430" y="1200245"/>
                  <a:pt x="2973663" y="1213080"/>
                  <a:pt x="2975997" y="1223815"/>
                </a:cubicBezTo>
                <a:cubicBezTo>
                  <a:pt x="2978331" y="1234550"/>
                  <a:pt x="2982298" y="1243418"/>
                  <a:pt x="2987899" y="1250418"/>
                </a:cubicBezTo>
                <a:cubicBezTo>
                  <a:pt x="2993499" y="1257419"/>
                  <a:pt x="3000033" y="1262553"/>
                  <a:pt x="3007501" y="1265820"/>
                </a:cubicBezTo>
                <a:cubicBezTo>
                  <a:pt x="3014969" y="1269087"/>
                  <a:pt x="3022436" y="1270721"/>
                  <a:pt x="3029904" y="1270721"/>
                </a:cubicBezTo>
                <a:cubicBezTo>
                  <a:pt x="3043906" y="1270721"/>
                  <a:pt x="3057674" y="1266754"/>
                  <a:pt x="3071209" y="1258819"/>
                </a:cubicBezTo>
                <a:cubicBezTo>
                  <a:pt x="3084744" y="1250885"/>
                  <a:pt x="3098279" y="1242251"/>
                  <a:pt x="3111814" y="1232916"/>
                </a:cubicBezTo>
                <a:cubicBezTo>
                  <a:pt x="3125349" y="1223582"/>
                  <a:pt x="3139118" y="1214947"/>
                  <a:pt x="3153119" y="1207013"/>
                </a:cubicBezTo>
                <a:cubicBezTo>
                  <a:pt x="3167121" y="1199079"/>
                  <a:pt x="3181589" y="1195112"/>
                  <a:pt x="3196524" y="1195112"/>
                </a:cubicBezTo>
                <a:lnTo>
                  <a:pt x="3263733" y="1195112"/>
                </a:lnTo>
                <a:cubicBezTo>
                  <a:pt x="3260933" y="1252052"/>
                  <a:pt x="3257432" y="1312493"/>
                  <a:pt x="3253232" y="1376434"/>
                </a:cubicBezTo>
                <a:cubicBezTo>
                  <a:pt x="3249031" y="1440375"/>
                  <a:pt x="3245064" y="1502450"/>
                  <a:pt x="3241330" y="1562657"/>
                </a:cubicBezTo>
                <a:cubicBezTo>
                  <a:pt x="3237596" y="1622865"/>
                  <a:pt x="3234329" y="1678639"/>
                  <a:pt x="3231529" y="1729978"/>
                </a:cubicBezTo>
                <a:cubicBezTo>
                  <a:pt x="3228729" y="1781318"/>
                  <a:pt x="3227328" y="1822857"/>
                  <a:pt x="3227328" y="1854594"/>
                </a:cubicBezTo>
                <a:cubicBezTo>
                  <a:pt x="3226395" y="1868596"/>
                  <a:pt x="3231062" y="1880497"/>
                  <a:pt x="3241330" y="1890298"/>
                </a:cubicBezTo>
                <a:cubicBezTo>
                  <a:pt x="3251598" y="1900100"/>
                  <a:pt x="3263733" y="1905000"/>
                  <a:pt x="3277735" y="1905000"/>
                </a:cubicBezTo>
                <a:lnTo>
                  <a:pt x="3491961" y="1905000"/>
                </a:lnTo>
                <a:cubicBezTo>
                  <a:pt x="3505030" y="1905000"/>
                  <a:pt x="3516698" y="1900100"/>
                  <a:pt x="3526966" y="1890298"/>
                </a:cubicBezTo>
                <a:cubicBezTo>
                  <a:pt x="3537234" y="1880497"/>
                  <a:pt x="3542368" y="1868596"/>
                  <a:pt x="3542368" y="1854594"/>
                </a:cubicBezTo>
                <a:cubicBezTo>
                  <a:pt x="3541434" y="1822857"/>
                  <a:pt x="3539568" y="1781318"/>
                  <a:pt x="3536767" y="1729978"/>
                </a:cubicBezTo>
                <a:cubicBezTo>
                  <a:pt x="3533967" y="1678639"/>
                  <a:pt x="3530700" y="1622865"/>
                  <a:pt x="3526966" y="1562657"/>
                </a:cubicBezTo>
                <a:cubicBezTo>
                  <a:pt x="3523232" y="1502450"/>
                  <a:pt x="3519265" y="1440375"/>
                  <a:pt x="3515064" y="1376434"/>
                </a:cubicBezTo>
                <a:cubicBezTo>
                  <a:pt x="3510864" y="1312493"/>
                  <a:pt x="3507363" y="1252052"/>
                  <a:pt x="3504563" y="1195112"/>
                </a:cubicBezTo>
                <a:lnTo>
                  <a:pt x="3573172" y="1195112"/>
                </a:lnTo>
                <a:cubicBezTo>
                  <a:pt x="3588107" y="1195112"/>
                  <a:pt x="3602342" y="1199079"/>
                  <a:pt x="3615877" y="1207013"/>
                </a:cubicBezTo>
                <a:cubicBezTo>
                  <a:pt x="3629412" y="1214947"/>
                  <a:pt x="3642947" y="1223582"/>
                  <a:pt x="3656482" y="1232916"/>
                </a:cubicBezTo>
                <a:cubicBezTo>
                  <a:pt x="3670017" y="1242251"/>
                  <a:pt x="3683552" y="1250885"/>
                  <a:pt x="3697087" y="1258819"/>
                </a:cubicBezTo>
                <a:cubicBezTo>
                  <a:pt x="3710622" y="1266754"/>
                  <a:pt x="3724391" y="1270721"/>
                  <a:pt x="3738392" y="1270721"/>
                </a:cubicBezTo>
                <a:cubicBezTo>
                  <a:pt x="3745860" y="1270721"/>
                  <a:pt x="3753328" y="1269087"/>
                  <a:pt x="3760795" y="1265820"/>
                </a:cubicBezTo>
                <a:cubicBezTo>
                  <a:pt x="3768263" y="1262553"/>
                  <a:pt x="3774797" y="1257419"/>
                  <a:pt x="3780398" y="1250418"/>
                </a:cubicBezTo>
                <a:cubicBezTo>
                  <a:pt x="3785998" y="1243418"/>
                  <a:pt x="3789965" y="1234550"/>
                  <a:pt x="3792299" y="1223815"/>
                </a:cubicBezTo>
                <a:cubicBezTo>
                  <a:pt x="3794633" y="1213080"/>
                  <a:pt x="3794866" y="1200245"/>
                  <a:pt x="3792999" y="1185310"/>
                </a:cubicBezTo>
                <a:lnTo>
                  <a:pt x="3766396" y="994886"/>
                </a:lnTo>
                <a:cubicBezTo>
                  <a:pt x="3762662" y="970617"/>
                  <a:pt x="3754961" y="952881"/>
                  <a:pt x="3743293" y="941680"/>
                </a:cubicBezTo>
                <a:cubicBezTo>
                  <a:pt x="3731625" y="930478"/>
                  <a:pt x="3712256" y="924878"/>
                  <a:pt x="3685186" y="924878"/>
                </a:cubicBezTo>
                <a:close/>
                <a:moveTo>
                  <a:pt x="2397530" y="924878"/>
                </a:moveTo>
                <a:cubicBezTo>
                  <a:pt x="2372326" y="924878"/>
                  <a:pt x="2352957" y="930478"/>
                  <a:pt x="2339422" y="941680"/>
                </a:cubicBezTo>
                <a:cubicBezTo>
                  <a:pt x="2325887" y="952881"/>
                  <a:pt x="2316320" y="967816"/>
                  <a:pt x="2310719" y="986485"/>
                </a:cubicBezTo>
                <a:cubicBezTo>
                  <a:pt x="2278981" y="1090098"/>
                  <a:pt x="2254012" y="1183677"/>
                  <a:pt x="2235810" y="1267220"/>
                </a:cubicBezTo>
                <a:cubicBezTo>
                  <a:pt x="2217607" y="1350764"/>
                  <a:pt x="2203139" y="1427307"/>
                  <a:pt x="2192404" y="1496849"/>
                </a:cubicBezTo>
                <a:cubicBezTo>
                  <a:pt x="2181669" y="1566391"/>
                  <a:pt x="2173968" y="1630333"/>
                  <a:pt x="2169301" y="1688673"/>
                </a:cubicBezTo>
                <a:cubicBezTo>
                  <a:pt x="2164634" y="1747014"/>
                  <a:pt x="2160433" y="1802321"/>
                  <a:pt x="2156700" y="1854594"/>
                </a:cubicBezTo>
                <a:cubicBezTo>
                  <a:pt x="2155766" y="1868596"/>
                  <a:pt x="2159266" y="1880497"/>
                  <a:pt x="2167201" y="1890298"/>
                </a:cubicBezTo>
                <a:cubicBezTo>
                  <a:pt x="2175135" y="1900100"/>
                  <a:pt x="2186570" y="1905000"/>
                  <a:pt x="2201505" y="1905000"/>
                </a:cubicBezTo>
                <a:lnTo>
                  <a:pt x="2407331" y="1905000"/>
                </a:lnTo>
                <a:cubicBezTo>
                  <a:pt x="2426933" y="1905000"/>
                  <a:pt x="2442568" y="1899633"/>
                  <a:pt x="2454237" y="1888898"/>
                </a:cubicBezTo>
                <a:cubicBezTo>
                  <a:pt x="2465905" y="1878163"/>
                  <a:pt x="2471739" y="1862062"/>
                  <a:pt x="2471739" y="1840592"/>
                </a:cubicBezTo>
                <a:cubicBezTo>
                  <a:pt x="2471739" y="1811655"/>
                  <a:pt x="2472206" y="1782952"/>
                  <a:pt x="2473139" y="1754481"/>
                </a:cubicBezTo>
                <a:cubicBezTo>
                  <a:pt x="2474073" y="1726011"/>
                  <a:pt x="2475473" y="1697774"/>
                  <a:pt x="2477340" y="1669771"/>
                </a:cubicBezTo>
                <a:lnTo>
                  <a:pt x="2627158" y="1669771"/>
                </a:lnTo>
                <a:cubicBezTo>
                  <a:pt x="2629025" y="1697774"/>
                  <a:pt x="2630425" y="1726011"/>
                  <a:pt x="2631359" y="1754481"/>
                </a:cubicBezTo>
                <a:cubicBezTo>
                  <a:pt x="2632292" y="1782952"/>
                  <a:pt x="2632759" y="1811655"/>
                  <a:pt x="2632759" y="1840592"/>
                </a:cubicBezTo>
                <a:cubicBezTo>
                  <a:pt x="2632759" y="1862062"/>
                  <a:pt x="2638593" y="1878163"/>
                  <a:pt x="2650261" y="1888898"/>
                </a:cubicBezTo>
                <a:cubicBezTo>
                  <a:pt x="2661929" y="1899633"/>
                  <a:pt x="2677565" y="1905000"/>
                  <a:pt x="2697167" y="1905000"/>
                </a:cubicBezTo>
                <a:lnTo>
                  <a:pt x="2902993" y="1905000"/>
                </a:lnTo>
                <a:cubicBezTo>
                  <a:pt x="2917928" y="1905000"/>
                  <a:pt x="2929363" y="1900100"/>
                  <a:pt x="2937297" y="1890298"/>
                </a:cubicBezTo>
                <a:cubicBezTo>
                  <a:pt x="2945231" y="1880497"/>
                  <a:pt x="2948732" y="1868596"/>
                  <a:pt x="2947798" y="1854594"/>
                </a:cubicBezTo>
                <a:cubicBezTo>
                  <a:pt x="2944064" y="1802321"/>
                  <a:pt x="2939864" y="1747014"/>
                  <a:pt x="2935197" y="1688673"/>
                </a:cubicBezTo>
                <a:cubicBezTo>
                  <a:pt x="2930529" y="1630333"/>
                  <a:pt x="2922828" y="1566391"/>
                  <a:pt x="2912094" y="1496849"/>
                </a:cubicBezTo>
                <a:cubicBezTo>
                  <a:pt x="2901359" y="1427307"/>
                  <a:pt x="2886891" y="1350764"/>
                  <a:pt x="2868688" y="1267220"/>
                </a:cubicBezTo>
                <a:cubicBezTo>
                  <a:pt x="2850486" y="1183677"/>
                  <a:pt x="2825517" y="1090098"/>
                  <a:pt x="2793779" y="986485"/>
                </a:cubicBezTo>
                <a:cubicBezTo>
                  <a:pt x="2788178" y="967816"/>
                  <a:pt x="2778611" y="952881"/>
                  <a:pt x="2765076" y="941680"/>
                </a:cubicBezTo>
                <a:cubicBezTo>
                  <a:pt x="2751541" y="930478"/>
                  <a:pt x="2732172" y="924878"/>
                  <a:pt x="2706968" y="924878"/>
                </a:cubicBezTo>
                <a:close/>
                <a:moveTo>
                  <a:pt x="500140" y="924878"/>
                </a:moveTo>
                <a:cubicBezTo>
                  <a:pt x="486138" y="924878"/>
                  <a:pt x="474704" y="929778"/>
                  <a:pt x="465836" y="939580"/>
                </a:cubicBezTo>
                <a:cubicBezTo>
                  <a:pt x="456968" y="949381"/>
                  <a:pt x="451601" y="961282"/>
                  <a:pt x="449734" y="975284"/>
                </a:cubicBezTo>
                <a:cubicBezTo>
                  <a:pt x="435732" y="1077963"/>
                  <a:pt x="425231" y="1171542"/>
                  <a:pt x="418230" y="1256019"/>
                </a:cubicBezTo>
                <a:cubicBezTo>
                  <a:pt x="411229" y="1340496"/>
                  <a:pt x="405862" y="1418206"/>
                  <a:pt x="402128" y="1489148"/>
                </a:cubicBezTo>
                <a:cubicBezTo>
                  <a:pt x="398394" y="1560090"/>
                  <a:pt x="396294" y="1625432"/>
                  <a:pt x="395827" y="1685173"/>
                </a:cubicBezTo>
                <a:cubicBezTo>
                  <a:pt x="395360" y="1744913"/>
                  <a:pt x="395127" y="1801387"/>
                  <a:pt x="395127" y="1854594"/>
                </a:cubicBezTo>
                <a:cubicBezTo>
                  <a:pt x="395127" y="1868596"/>
                  <a:pt x="400028" y="1880497"/>
                  <a:pt x="409829" y="1890298"/>
                </a:cubicBezTo>
                <a:cubicBezTo>
                  <a:pt x="419630" y="1900100"/>
                  <a:pt x="431532" y="1905000"/>
                  <a:pt x="445533" y="1905000"/>
                </a:cubicBezTo>
                <a:lnTo>
                  <a:pt x="659760" y="1905000"/>
                </a:lnTo>
                <a:cubicBezTo>
                  <a:pt x="673762" y="1905000"/>
                  <a:pt x="685897" y="1900333"/>
                  <a:pt x="696165" y="1890998"/>
                </a:cubicBezTo>
                <a:cubicBezTo>
                  <a:pt x="706433" y="1881664"/>
                  <a:pt x="711100" y="1869529"/>
                  <a:pt x="710166" y="1854594"/>
                </a:cubicBezTo>
                <a:cubicBezTo>
                  <a:pt x="707366" y="1795787"/>
                  <a:pt x="705499" y="1739313"/>
                  <a:pt x="704566" y="1685173"/>
                </a:cubicBezTo>
                <a:cubicBezTo>
                  <a:pt x="703632" y="1631033"/>
                  <a:pt x="703166" y="1578759"/>
                  <a:pt x="703166" y="1528353"/>
                </a:cubicBezTo>
                <a:lnTo>
                  <a:pt x="865586" y="1528353"/>
                </a:lnTo>
                <a:cubicBezTo>
                  <a:pt x="866519" y="1578759"/>
                  <a:pt x="866286" y="1631033"/>
                  <a:pt x="864886" y="1685173"/>
                </a:cubicBezTo>
                <a:cubicBezTo>
                  <a:pt x="863486" y="1739313"/>
                  <a:pt x="861385" y="1795787"/>
                  <a:pt x="858585" y="1854594"/>
                </a:cubicBezTo>
                <a:cubicBezTo>
                  <a:pt x="857652" y="1869529"/>
                  <a:pt x="862552" y="1881664"/>
                  <a:pt x="873287" y="1890998"/>
                </a:cubicBezTo>
                <a:cubicBezTo>
                  <a:pt x="884021" y="1900333"/>
                  <a:pt x="895923" y="1905000"/>
                  <a:pt x="908991" y="1905000"/>
                </a:cubicBezTo>
                <a:lnTo>
                  <a:pt x="1123218" y="1905000"/>
                </a:lnTo>
                <a:cubicBezTo>
                  <a:pt x="1137220" y="1905000"/>
                  <a:pt x="1149121" y="1900100"/>
                  <a:pt x="1158923" y="1890298"/>
                </a:cubicBezTo>
                <a:cubicBezTo>
                  <a:pt x="1168724" y="1880497"/>
                  <a:pt x="1173624" y="1868596"/>
                  <a:pt x="1173624" y="1854594"/>
                </a:cubicBezTo>
                <a:cubicBezTo>
                  <a:pt x="1173624" y="1801387"/>
                  <a:pt x="1173391" y="1744913"/>
                  <a:pt x="1172924" y="1685173"/>
                </a:cubicBezTo>
                <a:cubicBezTo>
                  <a:pt x="1172458" y="1625432"/>
                  <a:pt x="1170357" y="1560090"/>
                  <a:pt x="1166623" y="1489148"/>
                </a:cubicBezTo>
                <a:cubicBezTo>
                  <a:pt x="1162890" y="1418206"/>
                  <a:pt x="1157522" y="1340496"/>
                  <a:pt x="1150521" y="1256019"/>
                </a:cubicBezTo>
                <a:cubicBezTo>
                  <a:pt x="1143521" y="1171542"/>
                  <a:pt x="1133019" y="1077963"/>
                  <a:pt x="1119017" y="975284"/>
                </a:cubicBezTo>
                <a:cubicBezTo>
                  <a:pt x="1117151" y="961282"/>
                  <a:pt x="1111783" y="949381"/>
                  <a:pt x="1102916" y="939580"/>
                </a:cubicBezTo>
                <a:cubicBezTo>
                  <a:pt x="1094048" y="929778"/>
                  <a:pt x="1082613" y="924878"/>
                  <a:pt x="1068611" y="924878"/>
                </a:cubicBezTo>
                <a:lnTo>
                  <a:pt x="889389" y="924878"/>
                </a:lnTo>
                <a:cubicBezTo>
                  <a:pt x="875387" y="924878"/>
                  <a:pt x="863019" y="929778"/>
                  <a:pt x="852284" y="939580"/>
                </a:cubicBezTo>
                <a:cubicBezTo>
                  <a:pt x="841550" y="949381"/>
                  <a:pt x="837116" y="961282"/>
                  <a:pt x="838983" y="975284"/>
                </a:cubicBezTo>
                <a:cubicBezTo>
                  <a:pt x="842716" y="1028491"/>
                  <a:pt x="847384" y="1094766"/>
                  <a:pt x="852984" y="1174109"/>
                </a:cubicBezTo>
                <a:cubicBezTo>
                  <a:pt x="858585" y="1253452"/>
                  <a:pt x="862319" y="1345864"/>
                  <a:pt x="864186" y="1451344"/>
                </a:cubicBezTo>
                <a:lnTo>
                  <a:pt x="704566" y="1451344"/>
                </a:lnTo>
                <a:cubicBezTo>
                  <a:pt x="706433" y="1345864"/>
                  <a:pt x="710400" y="1253452"/>
                  <a:pt x="716467" y="1174109"/>
                </a:cubicBezTo>
                <a:cubicBezTo>
                  <a:pt x="722535" y="1094766"/>
                  <a:pt x="727435" y="1028491"/>
                  <a:pt x="731169" y="975284"/>
                </a:cubicBezTo>
                <a:cubicBezTo>
                  <a:pt x="732103" y="961282"/>
                  <a:pt x="727202" y="949381"/>
                  <a:pt x="716467" y="939580"/>
                </a:cubicBezTo>
                <a:cubicBezTo>
                  <a:pt x="705733" y="929778"/>
                  <a:pt x="693831" y="924878"/>
                  <a:pt x="680763" y="924878"/>
                </a:cubicBezTo>
                <a:close/>
                <a:moveTo>
                  <a:pt x="5393904" y="906675"/>
                </a:moveTo>
                <a:cubicBezTo>
                  <a:pt x="5324828" y="906675"/>
                  <a:pt x="5263221" y="913443"/>
                  <a:pt x="5209081" y="926978"/>
                </a:cubicBezTo>
                <a:cubicBezTo>
                  <a:pt x="5154940" y="940513"/>
                  <a:pt x="5109202" y="965716"/>
                  <a:pt x="5071864" y="1002587"/>
                </a:cubicBezTo>
                <a:cubicBezTo>
                  <a:pt x="5034526" y="1039459"/>
                  <a:pt x="5006056" y="1091032"/>
                  <a:pt x="4986453" y="1157307"/>
                </a:cubicBezTo>
                <a:cubicBezTo>
                  <a:pt x="4966850" y="1223582"/>
                  <a:pt x="4957050" y="1308992"/>
                  <a:pt x="4957050" y="1413539"/>
                </a:cubicBezTo>
                <a:cubicBezTo>
                  <a:pt x="4957050" y="1519019"/>
                  <a:pt x="4966850" y="1604896"/>
                  <a:pt x="4986453" y="1671171"/>
                </a:cubicBezTo>
                <a:cubicBezTo>
                  <a:pt x="5006056" y="1737446"/>
                  <a:pt x="5034526" y="1789019"/>
                  <a:pt x="5071864" y="1825890"/>
                </a:cubicBezTo>
                <a:cubicBezTo>
                  <a:pt x="5109202" y="1862762"/>
                  <a:pt x="5154940" y="1887965"/>
                  <a:pt x="5209081" y="1901500"/>
                </a:cubicBezTo>
                <a:cubicBezTo>
                  <a:pt x="5263220" y="1915035"/>
                  <a:pt x="5324828" y="1921802"/>
                  <a:pt x="5393904" y="1921802"/>
                </a:cubicBezTo>
                <a:cubicBezTo>
                  <a:pt x="5462980" y="1921802"/>
                  <a:pt x="5524586" y="1915035"/>
                  <a:pt x="5578727" y="1901500"/>
                </a:cubicBezTo>
                <a:cubicBezTo>
                  <a:pt x="5632866" y="1887965"/>
                  <a:pt x="5678606" y="1862762"/>
                  <a:pt x="5715944" y="1825890"/>
                </a:cubicBezTo>
                <a:cubicBezTo>
                  <a:pt x="5753282" y="1789019"/>
                  <a:pt x="5781752" y="1737446"/>
                  <a:pt x="5801354" y="1671171"/>
                </a:cubicBezTo>
                <a:cubicBezTo>
                  <a:pt x="5820958" y="1604896"/>
                  <a:pt x="5830758" y="1519019"/>
                  <a:pt x="5830758" y="1413539"/>
                </a:cubicBezTo>
                <a:cubicBezTo>
                  <a:pt x="5830758" y="1308992"/>
                  <a:pt x="5820958" y="1223582"/>
                  <a:pt x="5801354" y="1157307"/>
                </a:cubicBezTo>
                <a:cubicBezTo>
                  <a:pt x="5781752" y="1091032"/>
                  <a:pt x="5753282" y="1039459"/>
                  <a:pt x="5715944" y="1002587"/>
                </a:cubicBezTo>
                <a:cubicBezTo>
                  <a:pt x="5678606" y="965716"/>
                  <a:pt x="5632867" y="940513"/>
                  <a:pt x="5578727" y="926978"/>
                </a:cubicBezTo>
                <a:cubicBezTo>
                  <a:pt x="5524586" y="913443"/>
                  <a:pt x="5462980" y="906675"/>
                  <a:pt x="5393904" y="906675"/>
                </a:cubicBezTo>
                <a:close/>
                <a:moveTo>
                  <a:pt x="1679154" y="906675"/>
                </a:moveTo>
                <a:cubicBezTo>
                  <a:pt x="1610079" y="906675"/>
                  <a:pt x="1548471" y="913443"/>
                  <a:pt x="1494331" y="926978"/>
                </a:cubicBezTo>
                <a:cubicBezTo>
                  <a:pt x="1440191" y="940513"/>
                  <a:pt x="1394452" y="965716"/>
                  <a:pt x="1357114" y="1002587"/>
                </a:cubicBezTo>
                <a:cubicBezTo>
                  <a:pt x="1319776" y="1039459"/>
                  <a:pt x="1291306" y="1091032"/>
                  <a:pt x="1271703" y="1157307"/>
                </a:cubicBezTo>
                <a:cubicBezTo>
                  <a:pt x="1252101" y="1223582"/>
                  <a:pt x="1242300" y="1308992"/>
                  <a:pt x="1242300" y="1413539"/>
                </a:cubicBezTo>
                <a:cubicBezTo>
                  <a:pt x="1242300" y="1519019"/>
                  <a:pt x="1252101" y="1604896"/>
                  <a:pt x="1271703" y="1671171"/>
                </a:cubicBezTo>
                <a:cubicBezTo>
                  <a:pt x="1291306" y="1737446"/>
                  <a:pt x="1319776" y="1789019"/>
                  <a:pt x="1357114" y="1825890"/>
                </a:cubicBezTo>
                <a:cubicBezTo>
                  <a:pt x="1394452" y="1862762"/>
                  <a:pt x="1440191" y="1887965"/>
                  <a:pt x="1494331" y="1901500"/>
                </a:cubicBezTo>
                <a:cubicBezTo>
                  <a:pt x="1548471" y="1915035"/>
                  <a:pt x="1610079" y="1921802"/>
                  <a:pt x="1679154" y="1921802"/>
                </a:cubicBezTo>
                <a:cubicBezTo>
                  <a:pt x="1748229" y="1921802"/>
                  <a:pt x="1809837" y="1915035"/>
                  <a:pt x="1863977" y="1901500"/>
                </a:cubicBezTo>
                <a:cubicBezTo>
                  <a:pt x="1918117" y="1887965"/>
                  <a:pt x="1963856" y="1862762"/>
                  <a:pt x="2001194" y="1825890"/>
                </a:cubicBezTo>
                <a:cubicBezTo>
                  <a:pt x="2038532" y="1789019"/>
                  <a:pt x="2067003" y="1737446"/>
                  <a:pt x="2086605" y="1671171"/>
                </a:cubicBezTo>
                <a:cubicBezTo>
                  <a:pt x="2106208" y="1604896"/>
                  <a:pt x="2116009" y="1519019"/>
                  <a:pt x="2116009" y="1413539"/>
                </a:cubicBezTo>
                <a:cubicBezTo>
                  <a:pt x="2116009" y="1308992"/>
                  <a:pt x="2106208" y="1223582"/>
                  <a:pt x="2086605" y="1157307"/>
                </a:cubicBezTo>
                <a:cubicBezTo>
                  <a:pt x="2067003" y="1091032"/>
                  <a:pt x="2038532" y="1039459"/>
                  <a:pt x="2001194" y="1002587"/>
                </a:cubicBezTo>
                <a:cubicBezTo>
                  <a:pt x="1963856" y="965716"/>
                  <a:pt x="1918117" y="940513"/>
                  <a:pt x="1863977" y="926978"/>
                </a:cubicBezTo>
                <a:cubicBezTo>
                  <a:pt x="1809837" y="913443"/>
                  <a:pt x="1748229" y="906675"/>
                  <a:pt x="1679154" y="906675"/>
                </a:cubicBezTo>
                <a:close/>
                <a:moveTo>
                  <a:pt x="8321752" y="868608"/>
                </a:moveTo>
                <a:cubicBezTo>
                  <a:pt x="8244268" y="868608"/>
                  <a:pt x="8171342" y="880914"/>
                  <a:pt x="8102974" y="905527"/>
                </a:cubicBezTo>
                <a:lnTo>
                  <a:pt x="8070841" y="1273346"/>
                </a:lnTo>
                <a:cubicBezTo>
                  <a:pt x="8099556" y="1259217"/>
                  <a:pt x="8128954" y="1252152"/>
                  <a:pt x="8159036" y="1252152"/>
                </a:cubicBezTo>
                <a:cubicBezTo>
                  <a:pt x="8190030" y="1252152"/>
                  <a:pt x="8216921" y="1261952"/>
                  <a:pt x="8239710" y="1281551"/>
                </a:cubicBezTo>
                <a:cubicBezTo>
                  <a:pt x="8267057" y="1305251"/>
                  <a:pt x="8280731" y="1339435"/>
                  <a:pt x="8280731" y="1384102"/>
                </a:cubicBezTo>
                <a:cubicBezTo>
                  <a:pt x="8280731" y="1447001"/>
                  <a:pt x="8263867" y="1518559"/>
                  <a:pt x="8230139" y="1598778"/>
                </a:cubicBezTo>
                <a:cubicBezTo>
                  <a:pt x="8204615" y="1659397"/>
                  <a:pt x="8157669" y="1749415"/>
                  <a:pt x="8089301" y="1868831"/>
                </a:cubicBezTo>
                <a:lnTo>
                  <a:pt x="8120066" y="1938566"/>
                </a:lnTo>
                <a:lnTo>
                  <a:pt x="8561039" y="1938566"/>
                </a:lnTo>
                <a:cubicBezTo>
                  <a:pt x="8572434" y="1893443"/>
                  <a:pt x="8581322" y="1858804"/>
                  <a:pt x="8587703" y="1834647"/>
                </a:cubicBezTo>
                <a:cubicBezTo>
                  <a:pt x="8600921" y="1787701"/>
                  <a:pt x="8610720" y="1754201"/>
                  <a:pt x="8617101" y="1734146"/>
                </a:cubicBezTo>
                <a:cubicBezTo>
                  <a:pt x="8590666" y="1738248"/>
                  <a:pt x="8569699" y="1740983"/>
                  <a:pt x="8554203" y="1742350"/>
                </a:cubicBezTo>
                <a:cubicBezTo>
                  <a:pt x="8514093" y="1745997"/>
                  <a:pt x="8485151" y="1747820"/>
                  <a:pt x="8467375" y="1747820"/>
                </a:cubicBezTo>
                <a:lnTo>
                  <a:pt x="8351150" y="1747820"/>
                </a:lnTo>
                <a:cubicBezTo>
                  <a:pt x="8555342" y="1509444"/>
                  <a:pt x="8657438" y="1318697"/>
                  <a:pt x="8657438" y="1175580"/>
                </a:cubicBezTo>
                <a:cubicBezTo>
                  <a:pt x="8657438" y="1083511"/>
                  <a:pt x="8626900" y="1009332"/>
                  <a:pt x="8565825" y="953043"/>
                </a:cubicBezTo>
                <a:cubicBezTo>
                  <a:pt x="8504750" y="896753"/>
                  <a:pt x="8423392" y="868608"/>
                  <a:pt x="8321752" y="868608"/>
                </a:cubicBezTo>
                <a:close/>
                <a:moveTo>
                  <a:pt x="5392854" y="686148"/>
                </a:moveTo>
                <a:cubicBezTo>
                  <a:pt x="5383286" y="686148"/>
                  <a:pt x="5373835" y="688715"/>
                  <a:pt x="5364500" y="693849"/>
                </a:cubicBezTo>
                <a:cubicBezTo>
                  <a:pt x="5339298" y="708784"/>
                  <a:pt x="5313628" y="723486"/>
                  <a:pt x="5287490" y="737954"/>
                </a:cubicBezTo>
                <a:cubicBezTo>
                  <a:pt x="5261354" y="752423"/>
                  <a:pt x="5235684" y="767591"/>
                  <a:pt x="5210482" y="783460"/>
                </a:cubicBezTo>
                <a:cubicBezTo>
                  <a:pt x="5192745" y="793728"/>
                  <a:pt x="5183878" y="805629"/>
                  <a:pt x="5183878" y="819164"/>
                </a:cubicBezTo>
                <a:cubicBezTo>
                  <a:pt x="5183878" y="832699"/>
                  <a:pt x="5187612" y="846935"/>
                  <a:pt x="5195080" y="861870"/>
                </a:cubicBezTo>
                <a:cubicBezTo>
                  <a:pt x="5202547" y="877738"/>
                  <a:pt x="5211648" y="885206"/>
                  <a:pt x="5222382" y="884273"/>
                </a:cubicBezTo>
                <a:cubicBezTo>
                  <a:pt x="5233117" y="883339"/>
                  <a:pt x="5245019" y="880539"/>
                  <a:pt x="5258087" y="875872"/>
                </a:cubicBezTo>
                <a:lnTo>
                  <a:pt x="5393904" y="826865"/>
                </a:lnTo>
                <a:lnTo>
                  <a:pt x="5528320" y="875872"/>
                </a:lnTo>
                <a:cubicBezTo>
                  <a:pt x="5541389" y="880539"/>
                  <a:pt x="5553290" y="883339"/>
                  <a:pt x="5564025" y="884273"/>
                </a:cubicBezTo>
                <a:cubicBezTo>
                  <a:pt x="5574760" y="885206"/>
                  <a:pt x="5583861" y="877738"/>
                  <a:pt x="5591328" y="861870"/>
                </a:cubicBezTo>
                <a:cubicBezTo>
                  <a:pt x="5598796" y="846935"/>
                  <a:pt x="5602530" y="832699"/>
                  <a:pt x="5602530" y="819164"/>
                </a:cubicBezTo>
                <a:cubicBezTo>
                  <a:pt x="5602530" y="805629"/>
                  <a:pt x="5593662" y="793728"/>
                  <a:pt x="5575926" y="783460"/>
                </a:cubicBezTo>
                <a:cubicBezTo>
                  <a:pt x="5550724" y="767591"/>
                  <a:pt x="5525054" y="752423"/>
                  <a:pt x="5498918" y="737954"/>
                </a:cubicBezTo>
                <a:cubicBezTo>
                  <a:pt x="5472780" y="723486"/>
                  <a:pt x="5447110" y="708784"/>
                  <a:pt x="5421908" y="693849"/>
                </a:cubicBezTo>
                <a:cubicBezTo>
                  <a:pt x="5412106" y="688715"/>
                  <a:pt x="5402422" y="686148"/>
                  <a:pt x="5392854" y="686148"/>
                </a:cubicBezTo>
                <a:close/>
                <a:moveTo>
                  <a:pt x="0" y="0"/>
                </a:moveTo>
                <a:lnTo>
                  <a:pt x="9829800" y="0"/>
                </a:lnTo>
                <a:lnTo>
                  <a:pt x="9829800" y="2514600"/>
                </a:lnTo>
                <a:lnTo>
                  <a:pt x="0" y="25146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8790"/>
              </a:lnSpc>
            </a:pPr>
            <a:endParaRPr lang="en-US" sz="5500">
              <a:solidFill>
                <a:srgbClr val="35A29E"/>
              </a:solidFill>
              <a:latin typeface="TH Gyoza Black" pitchFamily="2" charset="0"/>
            </a:endParaRPr>
          </a:p>
        </p:txBody>
      </p:sp>
    </p:spTree>
    <p:extLst>
      <p:ext uri="{BB962C8B-B14F-4D97-AF65-F5344CB8AC3E}">
        <p14:creationId xmlns:p14="http://schemas.microsoft.com/office/powerpoint/2010/main" val="2120670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8">
            <a:extLst>
              <a:ext uri="{FF2B5EF4-FFF2-40B4-BE49-F238E27FC236}">
                <a16:creationId xmlns:a16="http://schemas.microsoft.com/office/drawing/2014/main" id="{EDF1BA51-943D-2851-8787-403BD7965152}"/>
              </a:ext>
            </a:extLst>
          </p:cNvPr>
          <p:cNvSpPr/>
          <p:nvPr/>
        </p:nvSpPr>
        <p:spPr>
          <a:xfrm>
            <a:off x="641903" y="5785676"/>
            <a:ext cx="1566333" cy="1225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22" name="Freeform 4">
            <a:extLst>
              <a:ext uri="{FF2B5EF4-FFF2-40B4-BE49-F238E27FC236}">
                <a16:creationId xmlns:a16="http://schemas.microsoft.com/office/drawing/2014/main" id="{FB9799EB-75DC-6270-5619-77A7C8FC8383}"/>
              </a:ext>
            </a:extLst>
          </p:cNvPr>
          <p:cNvSpPr/>
          <p:nvPr/>
        </p:nvSpPr>
        <p:spPr>
          <a:xfrm>
            <a:off x="5443" y="5527591"/>
            <a:ext cx="574622" cy="371483"/>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23" name="Hộp Văn bản 22">
            <a:extLst>
              <a:ext uri="{FF2B5EF4-FFF2-40B4-BE49-F238E27FC236}">
                <a16:creationId xmlns:a16="http://schemas.microsoft.com/office/drawing/2014/main" id="{6902469D-99E1-8A2A-D75A-DA5E1871246A}"/>
              </a:ext>
            </a:extLst>
          </p:cNvPr>
          <p:cNvSpPr txBox="1">
            <a:spLocks noChangeAspect="1"/>
          </p:cNvSpPr>
          <p:nvPr/>
        </p:nvSpPr>
        <p:spPr>
          <a:xfrm rot="21388187">
            <a:off x="819734" y="5319737"/>
            <a:ext cx="1327315" cy="289026"/>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3000">
              <a:solidFill>
                <a:srgbClr val="35A29E"/>
              </a:solidFill>
              <a:latin typeface="TH Gyoza Black" pitchFamily="2" charset="0"/>
            </a:endParaRPr>
          </a:p>
        </p:txBody>
      </p:sp>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179751" y="-57150"/>
            <a:ext cx="1153943" cy="11049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800100" y="95250"/>
            <a:ext cx="8077200" cy="1338828"/>
          </a:xfrm>
          <a:prstGeom prst="rect">
            <a:avLst/>
          </a:prstGeom>
          <a:noFill/>
        </p:spPr>
        <p:txBody>
          <a:bodyPr wrap="square">
            <a:spAutoFit/>
          </a:bodyPr>
          <a:lstStyle/>
          <a:p>
            <a:pPr algn="just" defTabSz="457200"/>
            <a:r>
              <a:rPr lang="vi-VN" sz="2700">
                <a:solidFill>
                  <a:prstClr val="black"/>
                </a:solidFill>
                <a:latin typeface="Arial" panose="020B0604020202020204" pitchFamily="34" charset="0"/>
                <a:cs typeface="Arial" panose="020B0604020202020204" pitchFamily="34" charset="0"/>
              </a:rPr>
              <a:t>1. Trao đổi về điều em muốn làm để xây dựng Đội Thiếu Niên Tiền Phong Hồ Chí Minh của trường vững mạnh.</a:t>
            </a:r>
            <a:endParaRPr lang="en-US" sz="2700">
              <a:solidFill>
                <a:prstClr val="black"/>
              </a:solidFill>
              <a:latin typeface="Arial" panose="020B0604020202020204" pitchFamily="34" charset="0"/>
              <a:cs typeface="Arial" panose="020B0604020202020204" pitchFamily="34" charset="0"/>
            </a:endParaRPr>
          </a:p>
        </p:txBody>
      </p:sp>
      <p:grpSp>
        <p:nvGrpSpPr>
          <p:cNvPr id="19" name="Nhóm 18">
            <a:extLst>
              <a:ext uri="{FF2B5EF4-FFF2-40B4-BE49-F238E27FC236}">
                <a16:creationId xmlns:a16="http://schemas.microsoft.com/office/drawing/2014/main" id="{498F641B-B850-D263-0821-8A99B4806146}"/>
              </a:ext>
            </a:extLst>
          </p:cNvPr>
          <p:cNvGrpSpPr/>
          <p:nvPr/>
        </p:nvGrpSpPr>
        <p:grpSpPr>
          <a:xfrm>
            <a:off x="1003904" y="1594155"/>
            <a:ext cx="7111397" cy="3530295"/>
            <a:chOff x="460495" y="3114136"/>
            <a:chExt cx="8918053" cy="4480386"/>
          </a:xfrm>
        </p:grpSpPr>
        <p:sp>
          <p:nvSpPr>
            <p:cNvPr id="8" name="Freeform 2"/>
            <p:cNvSpPr/>
            <p:nvPr/>
          </p:nvSpPr>
          <p:spPr>
            <a:xfrm>
              <a:off x="460495" y="3280414"/>
              <a:ext cx="8918053" cy="4314108"/>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0" name="Freeform 4"/>
            <p:cNvSpPr/>
            <p:nvPr/>
          </p:nvSpPr>
          <p:spPr>
            <a:xfrm>
              <a:off x="1005796" y="3114136"/>
              <a:ext cx="1795684" cy="652478"/>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US" sz="900">
                <a:solidFill>
                  <a:prstClr val="black"/>
                </a:solidFill>
                <a:latin typeface="Calibri"/>
              </a:endParaRPr>
            </a:p>
          </p:txBody>
        </p:sp>
        <p:sp>
          <p:nvSpPr>
            <p:cNvPr id="13" name="Hình chữ nhật 12">
              <a:extLst>
                <a:ext uri="{FF2B5EF4-FFF2-40B4-BE49-F238E27FC236}">
                  <a16:creationId xmlns:a16="http://schemas.microsoft.com/office/drawing/2014/main" id="{9D41708A-0E3B-51A4-10D2-7C1BF3D692E5}"/>
                </a:ext>
              </a:extLst>
            </p:cNvPr>
            <p:cNvSpPr/>
            <p:nvPr/>
          </p:nvSpPr>
          <p:spPr>
            <a:xfrm rot="162920">
              <a:off x="1303804" y="3192767"/>
              <a:ext cx="1030454" cy="449198"/>
            </a:xfrm>
            <a:prstGeom prst="rect">
              <a:avLst/>
            </a:prstGeom>
            <a:noFill/>
          </p:spPr>
          <p:txBody>
            <a:bodyPr wrap="none" lIns="45720" tIns="22860" rIns="45720" bIns="22860">
              <a:spAutoFit/>
            </a:bodyPr>
            <a:lstStyle/>
            <a:p>
              <a:pPr algn="ctr" defTabSz="457200"/>
              <a:r>
                <a:rPr lang="vi-VN" sz="2000" b="1">
                  <a:ln w="0"/>
                  <a:solidFill>
                    <a:prstClr val="black"/>
                  </a:solidFill>
                  <a:latin typeface="Arial" panose="020B0604020202020204" pitchFamily="34" charset="0"/>
                </a:rPr>
                <a:t>GỢI Ý</a:t>
              </a:r>
            </a:p>
          </p:txBody>
        </p:sp>
        <p:sp>
          <p:nvSpPr>
            <p:cNvPr id="17" name="Hộp Văn bản 16">
              <a:extLst>
                <a:ext uri="{FF2B5EF4-FFF2-40B4-BE49-F238E27FC236}">
                  <a16:creationId xmlns:a16="http://schemas.microsoft.com/office/drawing/2014/main" id="{660E8619-A6AB-D229-3590-F1E9DCBC2F0C}"/>
                </a:ext>
              </a:extLst>
            </p:cNvPr>
            <p:cNvSpPr txBox="1"/>
            <p:nvPr/>
          </p:nvSpPr>
          <p:spPr>
            <a:xfrm>
              <a:off x="988659" y="3939624"/>
              <a:ext cx="7931370" cy="3122903"/>
            </a:xfrm>
            <a:prstGeom prst="rect">
              <a:avLst/>
            </a:prstGeom>
            <a:noFill/>
          </p:spPr>
          <p:txBody>
            <a:bodyPr wrap="square">
              <a:spAutoFit/>
            </a:bodyPr>
            <a:lstStyle/>
            <a:p>
              <a:pPr marL="285750" indent="-285750" algn="just" defTabSz="457200">
                <a:lnSpc>
                  <a:spcPct val="95000"/>
                </a:lnSpc>
                <a:buFont typeface="Wingdings" panose="05000000000000000000" pitchFamily="2" charset="2"/>
                <a:buChar char="Ø"/>
              </a:pPr>
              <a:r>
                <a:rPr lang="vi-VN" sz="2700" i="1">
                  <a:solidFill>
                    <a:prstClr val="black"/>
                  </a:solidFill>
                  <a:latin typeface="Times New Roman" panose="02020603050405020304" pitchFamily="18" charset="0"/>
                  <a:cs typeface="Times New Roman" panose="02020603050405020304" pitchFamily="18" charset="0"/>
                </a:rPr>
                <a:t>Đạt thành tích trong các hoạt động thể dục thể thao.</a:t>
              </a:r>
            </a:p>
            <a:p>
              <a:pPr marL="285750" indent="-285750" algn="just" defTabSz="457200">
                <a:lnSpc>
                  <a:spcPct val="95000"/>
                </a:lnSpc>
                <a:buFont typeface="Wingdings" panose="05000000000000000000" pitchFamily="2" charset="2"/>
                <a:buChar char="Ø"/>
              </a:pPr>
              <a:r>
                <a:rPr lang="vi-VN" sz="2700" i="1">
                  <a:solidFill>
                    <a:prstClr val="black"/>
                  </a:solidFill>
                  <a:latin typeface="Times New Roman" panose="02020603050405020304" pitchFamily="18" charset="0"/>
                  <a:cs typeface="Times New Roman" panose="02020603050405020304" pitchFamily="18" charset="0"/>
                </a:rPr>
                <a:t>Gây quỹ hỗ trợ các bạn có hoàn cảnh khó khăn.</a:t>
              </a:r>
            </a:p>
            <a:p>
              <a:pPr marL="285750" indent="-285750" algn="just" defTabSz="457200">
                <a:lnSpc>
                  <a:spcPct val="95000"/>
                </a:lnSpc>
                <a:buFont typeface="Wingdings" panose="05000000000000000000" pitchFamily="2" charset="2"/>
                <a:buChar char="Ø"/>
              </a:pPr>
              <a:r>
                <a:rPr lang="vi-VN" sz="2700" i="1">
                  <a:solidFill>
                    <a:prstClr val="black"/>
                  </a:solidFill>
                  <a:latin typeface="Times New Roman" panose="02020603050405020304" pitchFamily="18" charset="0"/>
                  <a:cs typeface="Times New Roman" panose="02020603050405020304" pitchFamily="18" charset="0"/>
                </a:rPr>
                <a:t>Xây dựng công trình măng non.</a:t>
              </a:r>
            </a:p>
            <a:p>
              <a:pPr marL="285750" indent="-285750" algn="just" defTabSz="457200">
                <a:lnSpc>
                  <a:spcPct val="95000"/>
                </a:lnSpc>
                <a:buFont typeface="Wingdings" panose="05000000000000000000" pitchFamily="2" charset="2"/>
                <a:buChar char="Ø"/>
              </a:pPr>
              <a:r>
                <a:rPr lang="vi-VN" sz="2700" i="1">
                  <a:solidFill>
                    <a:prstClr val="black"/>
                  </a:solidFill>
                  <a:latin typeface="Times New Roman" panose="02020603050405020304" pitchFamily="18" charset="0"/>
                  <a:cs typeface="Times New Roman" panose="02020603050405020304" pitchFamily="18" charset="0"/>
                </a:rPr>
                <a:t>Phụ trách Sao nhi đồng...</a:t>
              </a:r>
              <a:endParaRPr lang="en-US" sz="2700" i="1">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3469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8">
            <a:extLst>
              <a:ext uri="{FF2B5EF4-FFF2-40B4-BE49-F238E27FC236}">
                <a16:creationId xmlns:a16="http://schemas.microsoft.com/office/drawing/2014/main" id="{EDF1BA51-943D-2851-8787-403BD7965152}"/>
              </a:ext>
            </a:extLst>
          </p:cNvPr>
          <p:cNvSpPr/>
          <p:nvPr/>
        </p:nvSpPr>
        <p:spPr>
          <a:xfrm>
            <a:off x="641903" y="5785676"/>
            <a:ext cx="1566333" cy="1225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22" name="Freeform 4">
            <a:extLst>
              <a:ext uri="{FF2B5EF4-FFF2-40B4-BE49-F238E27FC236}">
                <a16:creationId xmlns:a16="http://schemas.microsoft.com/office/drawing/2014/main" id="{FB9799EB-75DC-6270-5619-77A7C8FC8383}"/>
              </a:ext>
            </a:extLst>
          </p:cNvPr>
          <p:cNvSpPr/>
          <p:nvPr/>
        </p:nvSpPr>
        <p:spPr>
          <a:xfrm>
            <a:off x="5443" y="5527591"/>
            <a:ext cx="574622" cy="371483"/>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23" name="Hộp Văn bản 22">
            <a:extLst>
              <a:ext uri="{FF2B5EF4-FFF2-40B4-BE49-F238E27FC236}">
                <a16:creationId xmlns:a16="http://schemas.microsoft.com/office/drawing/2014/main" id="{6902469D-99E1-8A2A-D75A-DA5E1871246A}"/>
              </a:ext>
            </a:extLst>
          </p:cNvPr>
          <p:cNvSpPr txBox="1">
            <a:spLocks noChangeAspect="1"/>
          </p:cNvSpPr>
          <p:nvPr/>
        </p:nvSpPr>
        <p:spPr>
          <a:xfrm rot="21388187">
            <a:off x="819734" y="5319737"/>
            <a:ext cx="1327315" cy="289026"/>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pPr>
            <a:endParaRPr lang="en-US" sz="3000">
              <a:solidFill>
                <a:srgbClr val="35A29E"/>
              </a:solidFill>
              <a:latin typeface="TH Gyoza Black" pitchFamily="2" charset="0"/>
            </a:endParaRPr>
          </a:p>
        </p:txBody>
      </p:sp>
      <p:sp>
        <p:nvSpPr>
          <p:cNvPr id="2" name="Freeform 2"/>
          <p:cNvSpPr>
            <a:spLocks noGrp="1" noRot="1" noMove="1" noResize="1" noEditPoints="1" noAdjustHandles="1" noChangeArrowheads="1" noChangeShapeType="1"/>
          </p:cNvSpPr>
          <p:nvPr/>
        </p:nvSpPr>
        <p:spPr>
          <a:xfrm>
            <a:off x="-16329" y="3229093"/>
            <a:ext cx="9160329" cy="1958517"/>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a:off x="-179751" y="-57150"/>
            <a:ext cx="1153943" cy="11049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104900" y="95250"/>
            <a:ext cx="7315200" cy="923330"/>
          </a:xfrm>
          <a:prstGeom prst="rect">
            <a:avLst/>
          </a:prstGeom>
          <a:noFill/>
        </p:spPr>
        <p:txBody>
          <a:bodyPr wrap="square">
            <a:spAutoFit/>
          </a:bodyPr>
          <a:lstStyle/>
          <a:p>
            <a:pPr algn="just" defTabSz="457200"/>
            <a:r>
              <a:rPr lang="vi-VN" sz="2700">
                <a:solidFill>
                  <a:prstClr val="black"/>
                </a:solidFill>
                <a:latin typeface="Arial" panose="020B0604020202020204" pitchFamily="34" charset="0"/>
                <a:cs typeface="Arial" panose="020B0604020202020204" pitchFamily="34" charset="0"/>
              </a:rPr>
              <a:t>2. Lập kế hoạch xây dựng Đội Thiếu niên Tiền phong Hồ Chí Minh của lớp.</a:t>
            </a:r>
            <a:endParaRPr lang="en-US" sz="2700">
              <a:solidFill>
                <a:prstClr val="black"/>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DBE11A05-5C30-CB14-0372-4F45675DB15F}"/>
              </a:ext>
            </a:extLst>
          </p:cNvPr>
          <p:cNvSpPr/>
          <p:nvPr/>
        </p:nvSpPr>
        <p:spPr>
          <a:xfrm>
            <a:off x="1425070" y="1903968"/>
            <a:ext cx="6152292" cy="3390160"/>
          </a:xfrm>
          <a:custGeom>
            <a:avLst/>
            <a:gdLst/>
            <a:ahLst/>
            <a:cxnLst/>
            <a:rect l="l" t="t" r="r" b="b"/>
            <a:pathLst>
              <a:path w="7140113" h="3775335">
                <a:moveTo>
                  <a:pt x="0" y="0"/>
                </a:moveTo>
                <a:lnTo>
                  <a:pt x="7140113" y="0"/>
                </a:lnTo>
                <a:lnTo>
                  <a:pt x="7140113" y="3775335"/>
                </a:lnTo>
                <a:lnTo>
                  <a:pt x="0" y="3775335"/>
                </a:lnTo>
                <a:lnTo>
                  <a:pt x="0" y="0"/>
                </a:lnTo>
                <a:close/>
              </a:path>
            </a:pathLst>
          </a:custGeom>
          <a:blipFill>
            <a:blip r:embed="rId10"/>
            <a:stretch>
              <a:fillRect/>
            </a:stretch>
          </a:blipFill>
        </p:spPr>
        <p:txBody>
          <a:bodyPr/>
          <a:lstStyle/>
          <a:p>
            <a:pPr defTabSz="457200">
              <a:defRPr/>
            </a:pPr>
            <a:endParaRPr lang="en-US" sz="900">
              <a:solidFill>
                <a:prstClr val="black"/>
              </a:solidFill>
              <a:latin typeface="Calibri"/>
            </a:endParaRPr>
          </a:p>
        </p:txBody>
      </p:sp>
    </p:spTree>
    <p:extLst>
      <p:ext uri="{BB962C8B-B14F-4D97-AF65-F5344CB8AC3E}">
        <p14:creationId xmlns:p14="http://schemas.microsoft.com/office/powerpoint/2010/main" val="371034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609BF16-9032-A6D5-E856-102FC8BD8E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925"/>
            <a:ext cx="9144000" cy="9373749"/>
          </a:xfrm>
          <a:prstGeom prst="rect">
            <a:avLst/>
          </a:prstGeom>
        </p:spPr>
      </p:pic>
    </p:spTree>
    <p:extLst>
      <p:ext uri="{BB962C8B-B14F-4D97-AF65-F5344CB8AC3E}">
        <p14:creationId xmlns:p14="http://schemas.microsoft.com/office/powerpoint/2010/main" val="2698947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647700" y="349278"/>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4079335" y="4208351"/>
            <a:ext cx="492665" cy="509873"/>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a:off x="6007531"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1114386" y="384517"/>
            <a:ext cx="6915229" cy="4021754"/>
          </a:xfrm>
          <a:custGeom>
            <a:avLst/>
            <a:gdLst/>
            <a:ahLst/>
            <a:cxnLst/>
            <a:rect l="l" t="t" r="r" b="b"/>
            <a:pathLst>
              <a:path w="7763774" h="4114800">
                <a:moveTo>
                  <a:pt x="0" y="0"/>
                </a:moveTo>
                <a:lnTo>
                  <a:pt x="7763773" y="0"/>
                </a:lnTo>
                <a:lnTo>
                  <a:pt x="776377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22" name="Hình chữ nhật 21">
            <a:extLst>
              <a:ext uri="{FF2B5EF4-FFF2-40B4-BE49-F238E27FC236}">
                <a16:creationId xmlns:a16="http://schemas.microsoft.com/office/drawing/2014/main" id="{EAA89253-1AE0-AD7D-5E3F-AA6E9D0D0217}"/>
              </a:ext>
            </a:extLst>
          </p:cNvPr>
          <p:cNvSpPr/>
          <p:nvPr/>
        </p:nvSpPr>
        <p:spPr>
          <a:xfrm>
            <a:off x="2133600" y="1525852"/>
            <a:ext cx="5219700" cy="1292662"/>
          </a:xfrm>
          <a:prstGeom prst="rect">
            <a:avLst/>
          </a:prstGeom>
          <a:noFill/>
        </p:spPr>
        <p:txBody>
          <a:bodyPr wrap="square" lIns="45720" tIns="22860" rIns="45720" bIns="22860">
            <a:spAutoFit/>
          </a:bodyPr>
          <a:lstStyle/>
          <a:p>
            <a:pPr algn="just" defTabSz="457200"/>
            <a:r>
              <a:rPr lang="vi-VN" sz="2700">
                <a:ln w="0"/>
                <a:solidFill>
                  <a:prstClr val="black"/>
                </a:solidFill>
                <a:latin typeface="Arial" panose="020B0604020202020204" pitchFamily="34" charset="0"/>
              </a:rPr>
              <a:t>1. Tham gia hướng dẫn cách thực hiện nội quy nhà trường cho các em học sinh lớp dưới.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1F4669F-E7A0-8A5B-97B9-106BC80018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4230249"/>
            <a:ext cx="9144000" cy="9373749"/>
          </a:xfrm>
          <a:prstGeom prst="rect">
            <a:avLst/>
          </a:prstGeom>
        </p:spPr>
      </p:pic>
    </p:spTree>
    <p:extLst>
      <p:ext uri="{BB962C8B-B14F-4D97-AF65-F5344CB8AC3E}">
        <p14:creationId xmlns:p14="http://schemas.microsoft.com/office/powerpoint/2010/main" val="166167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3" name="Picture 2">
            <a:hlinkClick r:id="" action="ppaction://media"/>
            <a:extLst>
              <a:ext uri="{FF2B5EF4-FFF2-40B4-BE49-F238E27FC236}">
                <a16:creationId xmlns:a16="http://schemas.microsoft.com/office/drawing/2014/main" id="{2BA125F0-E391-5F1D-D339-96FB37472CDF}"/>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298544" y="1936049"/>
            <a:ext cx="4546913" cy="1188761"/>
          </a:xfrm>
          <a:prstGeom prst="rect">
            <a:avLst/>
          </a:prstGeom>
        </p:spPr>
      </p:pic>
      <p:sp>
        <p:nvSpPr>
          <p:cNvPr id="22" name="Hộp Văn bản 21">
            <a:extLst>
              <a:ext uri="{FF2B5EF4-FFF2-40B4-BE49-F238E27FC236}">
                <a16:creationId xmlns:a16="http://schemas.microsoft.com/office/drawing/2014/main" id="{91CD3E41-431F-10CF-366C-2CA830F66AE5}"/>
              </a:ext>
            </a:extLst>
          </p:cNvPr>
          <p:cNvSpPr txBox="1"/>
          <p:nvPr/>
        </p:nvSpPr>
        <p:spPr>
          <a:xfrm>
            <a:off x="2222343" y="1860855"/>
            <a:ext cx="4910396" cy="1383843"/>
          </a:xfrm>
          <a:custGeom>
            <a:avLst/>
            <a:gdLst/>
            <a:ahLst/>
            <a:cxnLst/>
            <a:rect l="l" t="t" r="r" b="b"/>
            <a:pathLst>
              <a:path w="7391400" h="2133600">
                <a:moveTo>
                  <a:pt x="1687771" y="887822"/>
                </a:moveTo>
                <a:cubicBezTo>
                  <a:pt x="1726633" y="887822"/>
                  <a:pt x="1755294" y="903610"/>
                  <a:pt x="1773753" y="935185"/>
                </a:cubicBezTo>
                <a:cubicBezTo>
                  <a:pt x="1792213" y="966761"/>
                  <a:pt x="1801443" y="1022382"/>
                  <a:pt x="1801443" y="1102049"/>
                </a:cubicBezTo>
                <a:cubicBezTo>
                  <a:pt x="1801443" y="1141883"/>
                  <a:pt x="1799257" y="1175644"/>
                  <a:pt x="1794885" y="1203333"/>
                </a:cubicBezTo>
                <a:cubicBezTo>
                  <a:pt x="1790513" y="1231022"/>
                  <a:pt x="1783469" y="1253368"/>
                  <a:pt x="1773753" y="1270370"/>
                </a:cubicBezTo>
                <a:cubicBezTo>
                  <a:pt x="1764038" y="1287372"/>
                  <a:pt x="1752136" y="1299517"/>
                  <a:pt x="1738049" y="1306803"/>
                </a:cubicBezTo>
                <a:cubicBezTo>
                  <a:pt x="1723962" y="1314090"/>
                  <a:pt x="1707202" y="1317733"/>
                  <a:pt x="1687771" y="1317733"/>
                </a:cubicBezTo>
                <a:cubicBezTo>
                  <a:pt x="1668340" y="1317733"/>
                  <a:pt x="1651581" y="1314090"/>
                  <a:pt x="1637494" y="1306803"/>
                </a:cubicBezTo>
                <a:cubicBezTo>
                  <a:pt x="1623406" y="1299517"/>
                  <a:pt x="1611505" y="1287372"/>
                  <a:pt x="1601789" y="1270370"/>
                </a:cubicBezTo>
                <a:cubicBezTo>
                  <a:pt x="1592074" y="1253368"/>
                  <a:pt x="1585030" y="1231022"/>
                  <a:pt x="1580658" y="1203333"/>
                </a:cubicBezTo>
                <a:cubicBezTo>
                  <a:pt x="1576286" y="1175644"/>
                  <a:pt x="1574100" y="1141883"/>
                  <a:pt x="1574100" y="1102049"/>
                </a:cubicBezTo>
                <a:cubicBezTo>
                  <a:pt x="1574100" y="1022382"/>
                  <a:pt x="1583330" y="966761"/>
                  <a:pt x="1601789" y="935185"/>
                </a:cubicBezTo>
                <a:cubicBezTo>
                  <a:pt x="1620249" y="903610"/>
                  <a:pt x="1648909" y="887822"/>
                  <a:pt x="1687771" y="887822"/>
                </a:cubicBezTo>
                <a:close/>
                <a:moveTo>
                  <a:pt x="6173122" y="593443"/>
                </a:moveTo>
                <a:cubicBezTo>
                  <a:pt x="6144948" y="593443"/>
                  <a:pt x="6125031" y="599272"/>
                  <a:pt x="6113372" y="610931"/>
                </a:cubicBezTo>
                <a:cubicBezTo>
                  <a:pt x="6101714" y="622589"/>
                  <a:pt x="6093456" y="641049"/>
                  <a:pt x="6088598" y="666309"/>
                </a:cubicBezTo>
                <a:lnTo>
                  <a:pt x="6060908" y="864505"/>
                </a:lnTo>
                <a:cubicBezTo>
                  <a:pt x="6058965" y="880050"/>
                  <a:pt x="6059208" y="893409"/>
                  <a:pt x="6061637" y="904582"/>
                </a:cubicBezTo>
                <a:cubicBezTo>
                  <a:pt x="6064066" y="915754"/>
                  <a:pt x="6068194" y="924984"/>
                  <a:pt x="6074024" y="932271"/>
                </a:cubicBezTo>
                <a:cubicBezTo>
                  <a:pt x="6079854" y="939557"/>
                  <a:pt x="6086654" y="944901"/>
                  <a:pt x="6094427" y="948301"/>
                </a:cubicBezTo>
                <a:cubicBezTo>
                  <a:pt x="6102199" y="951702"/>
                  <a:pt x="6109972" y="953402"/>
                  <a:pt x="6117744" y="953402"/>
                </a:cubicBezTo>
                <a:cubicBezTo>
                  <a:pt x="6132317" y="953402"/>
                  <a:pt x="6146648" y="949273"/>
                  <a:pt x="6160735" y="941015"/>
                </a:cubicBezTo>
                <a:cubicBezTo>
                  <a:pt x="6174822" y="932757"/>
                  <a:pt x="6188910" y="923770"/>
                  <a:pt x="6202998" y="914054"/>
                </a:cubicBezTo>
                <a:cubicBezTo>
                  <a:pt x="6217085" y="904339"/>
                  <a:pt x="6231416" y="895352"/>
                  <a:pt x="6245988" y="887094"/>
                </a:cubicBezTo>
                <a:cubicBezTo>
                  <a:pt x="6260562" y="878836"/>
                  <a:pt x="6275621" y="874706"/>
                  <a:pt x="6291166" y="874706"/>
                </a:cubicBezTo>
                <a:lnTo>
                  <a:pt x="6361118" y="874706"/>
                </a:lnTo>
                <a:cubicBezTo>
                  <a:pt x="6358202" y="933971"/>
                  <a:pt x="6354559" y="996879"/>
                  <a:pt x="6350188" y="1063430"/>
                </a:cubicBezTo>
                <a:cubicBezTo>
                  <a:pt x="6345816" y="1129981"/>
                  <a:pt x="6341686" y="1194589"/>
                  <a:pt x="6337800" y="1257254"/>
                </a:cubicBezTo>
                <a:cubicBezTo>
                  <a:pt x="6333914" y="1319919"/>
                  <a:pt x="6330514" y="1377969"/>
                  <a:pt x="6327598" y="1431405"/>
                </a:cubicBezTo>
                <a:cubicBezTo>
                  <a:pt x="6324684" y="1484840"/>
                  <a:pt x="6323227" y="1528074"/>
                  <a:pt x="6323227" y="1561107"/>
                </a:cubicBezTo>
                <a:cubicBezTo>
                  <a:pt x="6322256" y="1575680"/>
                  <a:pt x="6327112" y="1588067"/>
                  <a:pt x="6337800" y="1598268"/>
                </a:cubicBezTo>
                <a:cubicBezTo>
                  <a:pt x="6348488" y="1608469"/>
                  <a:pt x="6361118" y="1613570"/>
                  <a:pt x="6375690" y="1613570"/>
                </a:cubicBezTo>
                <a:lnTo>
                  <a:pt x="6598661" y="1613570"/>
                </a:lnTo>
                <a:cubicBezTo>
                  <a:pt x="6612264" y="1613570"/>
                  <a:pt x="6624408" y="1608469"/>
                  <a:pt x="6635094" y="1598268"/>
                </a:cubicBezTo>
                <a:cubicBezTo>
                  <a:pt x="6645782" y="1588067"/>
                  <a:pt x="6651125" y="1575680"/>
                  <a:pt x="6651125" y="1561107"/>
                </a:cubicBezTo>
                <a:cubicBezTo>
                  <a:pt x="6650154" y="1528074"/>
                  <a:pt x="6648210" y="1484840"/>
                  <a:pt x="6645296" y="1431405"/>
                </a:cubicBezTo>
                <a:cubicBezTo>
                  <a:pt x="6642381" y="1377969"/>
                  <a:pt x="6638980" y="1319919"/>
                  <a:pt x="6635094" y="1257254"/>
                </a:cubicBezTo>
                <a:cubicBezTo>
                  <a:pt x="6631208" y="1194589"/>
                  <a:pt x="6627079" y="1129981"/>
                  <a:pt x="6622707" y="1063430"/>
                </a:cubicBezTo>
                <a:cubicBezTo>
                  <a:pt x="6618335" y="996879"/>
                  <a:pt x="6614692" y="933971"/>
                  <a:pt x="6611777" y="874706"/>
                </a:cubicBezTo>
                <a:lnTo>
                  <a:pt x="6683186" y="874706"/>
                </a:lnTo>
                <a:cubicBezTo>
                  <a:pt x="6698730" y="874706"/>
                  <a:pt x="6713547" y="878836"/>
                  <a:pt x="6727634" y="887094"/>
                </a:cubicBezTo>
                <a:cubicBezTo>
                  <a:pt x="6741722" y="895352"/>
                  <a:pt x="6755810" y="904339"/>
                  <a:pt x="6769896" y="914054"/>
                </a:cubicBezTo>
                <a:cubicBezTo>
                  <a:pt x="6783984" y="923770"/>
                  <a:pt x="6798072" y="932757"/>
                  <a:pt x="6812159" y="941015"/>
                </a:cubicBezTo>
                <a:cubicBezTo>
                  <a:pt x="6826246" y="949273"/>
                  <a:pt x="6840577" y="953402"/>
                  <a:pt x="6855150" y="953402"/>
                </a:cubicBezTo>
                <a:cubicBezTo>
                  <a:pt x="6862923" y="953402"/>
                  <a:pt x="6870695" y="951702"/>
                  <a:pt x="6878468" y="948301"/>
                </a:cubicBezTo>
                <a:cubicBezTo>
                  <a:pt x="6886240" y="944901"/>
                  <a:pt x="6893041" y="939557"/>
                  <a:pt x="6898870" y="932271"/>
                </a:cubicBezTo>
                <a:cubicBezTo>
                  <a:pt x="6904700" y="924984"/>
                  <a:pt x="6908829" y="915754"/>
                  <a:pt x="6911257" y="904582"/>
                </a:cubicBezTo>
                <a:cubicBezTo>
                  <a:pt x="6913686" y="893409"/>
                  <a:pt x="6913930" y="880050"/>
                  <a:pt x="6911986" y="864505"/>
                </a:cubicBezTo>
                <a:lnTo>
                  <a:pt x="6884296" y="666309"/>
                </a:lnTo>
                <a:cubicBezTo>
                  <a:pt x="6880411" y="641049"/>
                  <a:pt x="6872396" y="622589"/>
                  <a:pt x="6860251" y="610931"/>
                </a:cubicBezTo>
                <a:cubicBezTo>
                  <a:pt x="6848106" y="599272"/>
                  <a:pt x="6827947" y="593443"/>
                  <a:pt x="6799772" y="593443"/>
                </a:cubicBezTo>
                <a:close/>
                <a:moveTo>
                  <a:pt x="5376613" y="593443"/>
                </a:moveTo>
                <a:cubicBezTo>
                  <a:pt x="5363012" y="593443"/>
                  <a:pt x="5351353" y="598543"/>
                  <a:pt x="5341638" y="608745"/>
                </a:cubicBezTo>
                <a:cubicBezTo>
                  <a:pt x="5331922" y="618946"/>
                  <a:pt x="5326093" y="631333"/>
                  <a:pt x="5324150" y="645906"/>
                </a:cubicBezTo>
                <a:cubicBezTo>
                  <a:pt x="5313462" y="753749"/>
                  <a:pt x="5305933" y="853332"/>
                  <a:pt x="5301560" y="944658"/>
                </a:cubicBezTo>
                <a:cubicBezTo>
                  <a:pt x="5297189" y="1035984"/>
                  <a:pt x="5294517" y="1119537"/>
                  <a:pt x="5293546" y="1195318"/>
                </a:cubicBezTo>
                <a:cubicBezTo>
                  <a:pt x="5292574" y="1271099"/>
                  <a:pt x="5292331" y="1339350"/>
                  <a:pt x="5292817" y="1400072"/>
                </a:cubicBezTo>
                <a:cubicBezTo>
                  <a:pt x="5293303" y="1460794"/>
                  <a:pt x="5293060" y="1514472"/>
                  <a:pt x="5292088" y="1561107"/>
                </a:cubicBezTo>
                <a:cubicBezTo>
                  <a:pt x="5292088" y="1575680"/>
                  <a:pt x="5297189" y="1588067"/>
                  <a:pt x="5307390" y="1598268"/>
                </a:cubicBezTo>
                <a:cubicBezTo>
                  <a:pt x="5317592" y="1608469"/>
                  <a:pt x="5329978" y="1613570"/>
                  <a:pt x="5344552" y="1613570"/>
                </a:cubicBezTo>
                <a:lnTo>
                  <a:pt x="5961000" y="1613570"/>
                </a:lnTo>
                <a:cubicBezTo>
                  <a:pt x="5995976" y="1613570"/>
                  <a:pt x="6019294" y="1605555"/>
                  <a:pt x="6030952" y="1589524"/>
                </a:cubicBezTo>
                <a:cubicBezTo>
                  <a:pt x="6042611" y="1573494"/>
                  <a:pt x="6046011" y="1547019"/>
                  <a:pt x="6041154" y="1510100"/>
                </a:cubicBezTo>
                <a:lnTo>
                  <a:pt x="6013464" y="1323563"/>
                </a:lnTo>
                <a:cubicBezTo>
                  <a:pt x="6010550" y="1303160"/>
                  <a:pt x="6004234" y="1288830"/>
                  <a:pt x="5994519" y="1280571"/>
                </a:cubicBezTo>
                <a:cubicBezTo>
                  <a:pt x="5984804" y="1272313"/>
                  <a:pt x="5973146" y="1268184"/>
                  <a:pt x="5959543" y="1268184"/>
                </a:cubicBezTo>
                <a:cubicBezTo>
                  <a:pt x="5948856" y="1268184"/>
                  <a:pt x="5935740" y="1271585"/>
                  <a:pt x="5920195" y="1278385"/>
                </a:cubicBezTo>
                <a:cubicBezTo>
                  <a:pt x="5906594" y="1285186"/>
                  <a:pt x="5889592" y="1291987"/>
                  <a:pt x="5869189" y="1298788"/>
                </a:cubicBezTo>
                <a:cubicBezTo>
                  <a:pt x="5848786" y="1305589"/>
                  <a:pt x="5820612" y="1308989"/>
                  <a:pt x="5784664" y="1308989"/>
                </a:cubicBezTo>
                <a:lnTo>
                  <a:pt x="5673907" y="1308989"/>
                </a:lnTo>
                <a:cubicBezTo>
                  <a:pt x="5650590" y="1308989"/>
                  <a:pt x="5633345" y="1303160"/>
                  <a:pt x="5622172" y="1291501"/>
                </a:cubicBezTo>
                <a:cubicBezTo>
                  <a:pt x="5611000" y="1279843"/>
                  <a:pt x="5606384" y="1260898"/>
                  <a:pt x="5608328" y="1234666"/>
                </a:cubicBezTo>
                <a:cubicBezTo>
                  <a:pt x="5609300" y="1208434"/>
                  <a:pt x="5614886" y="1190703"/>
                  <a:pt x="5625087" y="1181473"/>
                </a:cubicBezTo>
                <a:cubicBezTo>
                  <a:pt x="5635288" y="1172244"/>
                  <a:pt x="5649619" y="1167629"/>
                  <a:pt x="5668078" y="1167629"/>
                </a:cubicBezTo>
                <a:lnTo>
                  <a:pt x="5714712" y="1167629"/>
                </a:lnTo>
                <a:cubicBezTo>
                  <a:pt x="5729286" y="1167629"/>
                  <a:pt x="5744344" y="1170301"/>
                  <a:pt x="5759890" y="1175644"/>
                </a:cubicBezTo>
                <a:cubicBezTo>
                  <a:pt x="5775434" y="1180988"/>
                  <a:pt x="5790250" y="1186574"/>
                  <a:pt x="5804338" y="1192403"/>
                </a:cubicBezTo>
                <a:cubicBezTo>
                  <a:pt x="5818426" y="1198233"/>
                  <a:pt x="5832027" y="1203333"/>
                  <a:pt x="5845143" y="1207705"/>
                </a:cubicBezTo>
                <a:cubicBezTo>
                  <a:pt x="5858260" y="1212077"/>
                  <a:pt x="5870161" y="1213777"/>
                  <a:pt x="5880848" y="1212806"/>
                </a:cubicBezTo>
                <a:cubicBezTo>
                  <a:pt x="5892506" y="1210863"/>
                  <a:pt x="5901250" y="1205033"/>
                  <a:pt x="5907080" y="1195318"/>
                </a:cubicBezTo>
                <a:cubicBezTo>
                  <a:pt x="5912909" y="1185602"/>
                  <a:pt x="5914852" y="1172487"/>
                  <a:pt x="5912909" y="1155970"/>
                </a:cubicBezTo>
                <a:cubicBezTo>
                  <a:pt x="5911938" y="1148198"/>
                  <a:pt x="5910480" y="1138482"/>
                  <a:pt x="5908536" y="1126824"/>
                </a:cubicBezTo>
                <a:cubicBezTo>
                  <a:pt x="5906594" y="1115165"/>
                  <a:pt x="5904894" y="1103264"/>
                  <a:pt x="5903436" y="1091119"/>
                </a:cubicBezTo>
                <a:cubicBezTo>
                  <a:pt x="5901978" y="1078975"/>
                  <a:pt x="5900279" y="1067316"/>
                  <a:pt x="5898336" y="1056143"/>
                </a:cubicBezTo>
                <a:cubicBezTo>
                  <a:pt x="5896392" y="1044971"/>
                  <a:pt x="5894935" y="1035012"/>
                  <a:pt x="5893964" y="1026268"/>
                </a:cubicBezTo>
                <a:cubicBezTo>
                  <a:pt x="5892020" y="1009752"/>
                  <a:pt x="5886434" y="998336"/>
                  <a:pt x="5877204" y="992021"/>
                </a:cubicBezTo>
                <a:cubicBezTo>
                  <a:pt x="5867974" y="985706"/>
                  <a:pt x="5857530" y="982548"/>
                  <a:pt x="5845872" y="982548"/>
                </a:cubicBezTo>
                <a:cubicBezTo>
                  <a:pt x="5838100" y="982548"/>
                  <a:pt x="5830084" y="983763"/>
                  <a:pt x="5821826" y="986192"/>
                </a:cubicBezTo>
                <a:cubicBezTo>
                  <a:pt x="5813568" y="988621"/>
                  <a:pt x="5804824" y="991050"/>
                  <a:pt x="5795594" y="993478"/>
                </a:cubicBezTo>
                <a:cubicBezTo>
                  <a:pt x="5786364" y="995907"/>
                  <a:pt x="5776163" y="998336"/>
                  <a:pt x="5764990" y="1000765"/>
                </a:cubicBezTo>
                <a:cubicBezTo>
                  <a:pt x="5753818" y="1003194"/>
                  <a:pt x="5740944" y="1004408"/>
                  <a:pt x="5726371" y="1004408"/>
                </a:cubicBezTo>
                <a:lnTo>
                  <a:pt x="5678280" y="1004408"/>
                </a:lnTo>
                <a:cubicBezTo>
                  <a:pt x="5638446" y="1004408"/>
                  <a:pt x="5619986" y="981577"/>
                  <a:pt x="5622901" y="935914"/>
                </a:cubicBezTo>
                <a:cubicBezTo>
                  <a:pt x="5624844" y="912597"/>
                  <a:pt x="5630916" y="896566"/>
                  <a:pt x="5641118" y="887822"/>
                </a:cubicBezTo>
                <a:cubicBezTo>
                  <a:pt x="5651319" y="879078"/>
                  <a:pt x="5669536" y="874706"/>
                  <a:pt x="5695768" y="874706"/>
                </a:cubicBezTo>
                <a:lnTo>
                  <a:pt x="5826926" y="874706"/>
                </a:lnTo>
                <a:cubicBezTo>
                  <a:pt x="5858016" y="874706"/>
                  <a:pt x="5882791" y="878593"/>
                  <a:pt x="5901250" y="886365"/>
                </a:cubicBezTo>
                <a:cubicBezTo>
                  <a:pt x="5919710" y="894137"/>
                  <a:pt x="5935740" y="900938"/>
                  <a:pt x="5949342" y="906768"/>
                </a:cubicBezTo>
                <a:cubicBezTo>
                  <a:pt x="5956143" y="909682"/>
                  <a:pt x="5964401" y="911140"/>
                  <a:pt x="5974116" y="911140"/>
                </a:cubicBezTo>
                <a:cubicBezTo>
                  <a:pt x="5988690" y="911140"/>
                  <a:pt x="6001320" y="905796"/>
                  <a:pt x="6012007" y="895109"/>
                </a:cubicBezTo>
                <a:cubicBezTo>
                  <a:pt x="6022694" y="884422"/>
                  <a:pt x="6026094" y="865477"/>
                  <a:pt x="6022208" y="838273"/>
                </a:cubicBezTo>
                <a:lnTo>
                  <a:pt x="5998891" y="666309"/>
                </a:lnTo>
                <a:cubicBezTo>
                  <a:pt x="5995005" y="641049"/>
                  <a:pt x="5986990" y="622589"/>
                  <a:pt x="5974845" y="610931"/>
                </a:cubicBezTo>
                <a:cubicBezTo>
                  <a:pt x="5962700" y="599272"/>
                  <a:pt x="5942542" y="593443"/>
                  <a:pt x="5914366" y="593443"/>
                </a:cubicBezTo>
                <a:close/>
                <a:moveTo>
                  <a:pt x="4539870" y="593443"/>
                </a:moveTo>
                <a:cubicBezTo>
                  <a:pt x="4526269" y="593443"/>
                  <a:pt x="4514610" y="598543"/>
                  <a:pt x="4504895" y="608745"/>
                </a:cubicBezTo>
                <a:cubicBezTo>
                  <a:pt x="4495179" y="618946"/>
                  <a:pt x="4489350" y="631333"/>
                  <a:pt x="4487407" y="645906"/>
                </a:cubicBezTo>
                <a:cubicBezTo>
                  <a:pt x="4476720" y="753749"/>
                  <a:pt x="4469190" y="853332"/>
                  <a:pt x="4464818" y="944658"/>
                </a:cubicBezTo>
                <a:cubicBezTo>
                  <a:pt x="4460446" y="1035984"/>
                  <a:pt x="4457774" y="1119537"/>
                  <a:pt x="4456803" y="1195318"/>
                </a:cubicBezTo>
                <a:cubicBezTo>
                  <a:pt x="4455831" y="1271099"/>
                  <a:pt x="4455589" y="1339350"/>
                  <a:pt x="4456074" y="1400072"/>
                </a:cubicBezTo>
                <a:cubicBezTo>
                  <a:pt x="4456560" y="1460794"/>
                  <a:pt x="4456317" y="1514472"/>
                  <a:pt x="4455346" y="1561107"/>
                </a:cubicBezTo>
                <a:cubicBezTo>
                  <a:pt x="4455346" y="1575680"/>
                  <a:pt x="4460446" y="1588067"/>
                  <a:pt x="4470648" y="1598268"/>
                </a:cubicBezTo>
                <a:cubicBezTo>
                  <a:pt x="4480849" y="1608469"/>
                  <a:pt x="4493236" y="1613570"/>
                  <a:pt x="4507810" y="1613570"/>
                </a:cubicBezTo>
                <a:lnTo>
                  <a:pt x="4730780" y="1613570"/>
                </a:lnTo>
                <a:cubicBezTo>
                  <a:pt x="4745354" y="1613570"/>
                  <a:pt x="4758226" y="1608712"/>
                  <a:pt x="4769400" y="1598997"/>
                </a:cubicBezTo>
                <a:cubicBezTo>
                  <a:pt x="4780572" y="1589281"/>
                  <a:pt x="4785186" y="1576651"/>
                  <a:pt x="4783244" y="1561107"/>
                </a:cubicBezTo>
                <a:cubicBezTo>
                  <a:pt x="4779358" y="1512529"/>
                  <a:pt x="4776686" y="1464680"/>
                  <a:pt x="4775228" y="1417560"/>
                </a:cubicBezTo>
                <a:cubicBezTo>
                  <a:pt x="4773771" y="1370440"/>
                  <a:pt x="4773042" y="1323077"/>
                  <a:pt x="4773042" y="1275471"/>
                </a:cubicBezTo>
                <a:cubicBezTo>
                  <a:pt x="4773042" y="1256040"/>
                  <a:pt x="4776200" y="1241952"/>
                  <a:pt x="4782515" y="1233208"/>
                </a:cubicBezTo>
                <a:cubicBezTo>
                  <a:pt x="4788830" y="1224464"/>
                  <a:pt x="4795874" y="1220092"/>
                  <a:pt x="4803646" y="1220092"/>
                </a:cubicBezTo>
                <a:cubicBezTo>
                  <a:pt x="4811418" y="1220092"/>
                  <a:pt x="4818706" y="1223979"/>
                  <a:pt x="4825506" y="1231751"/>
                </a:cubicBezTo>
                <a:cubicBezTo>
                  <a:pt x="4832307" y="1239524"/>
                  <a:pt x="4837650" y="1250696"/>
                  <a:pt x="4841536" y="1265269"/>
                </a:cubicBezTo>
                <a:cubicBezTo>
                  <a:pt x="4846394" y="1285672"/>
                  <a:pt x="4851495" y="1308503"/>
                  <a:pt x="4856838" y="1333764"/>
                </a:cubicBezTo>
                <a:cubicBezTo>
                  <a:pt x="4862182" y="1359024"/>
                  <a:pt x="4867283" y="1384770"/>
                  <a:pt x="4872140" y="1411002"/>
                </a:cubicBezTo>
                <a:cubicBezTo>
                  <a:pt x="4876998" y="1437234"/>
                  <a:pt x="4880884" y="1463466"/>
                  <a:pt x="4883800" y="1489698"/>
                </a:cubicBezTo>
                <a:cubicBezTo>
                  <a:pt x="4886714" y="1515929"/>
                  <a:pt x="4888657" y="1539732"/>
                  <a:pt x="4889628" y="1561107"/>
                </a:cubicBezTo>
                <a:cubicBezTo>
                  <a:pt x="4890600" y="1576651"/>
                  <a:pt x="4895944" y="1589281"/>
                  <a:pt x="4905659" y="1598997"/>
                </a:cubicBezTo>
                <a:cubicBezTo>
                  <a:pt x="4915374" y="1608712"/>
                  <a:pt x="4927519" y="1613570"/>
                  <a:pt x="4942092" y="1613570"/>
                </a:cubicBezTo>
                <a:lnTo>
                  <a:pt x="5159234" y="1613570"/>
                </a:lnTo>
                <a:cubicBezTo>
                  <a:pt x="5173807" y="1613570"/>
                  <a:pt x="5186194" y="1608469"/>
                  <a:pt x="5196395" y="1598268"/>
                </a:cubicBezTo>
                <a:cubicBezTo>
                  <a:pt x="5206596" y="1588067"/>
                  <a:pt x="5211697" y="1575680"/>
                  <a:pt x="5211697" y="1561107"/>
                </a:cubicBezTo>
                <a:cubicBezTo>
                  <a:pt x="5211697" y="1507671"/>
                  <a:pt x="5203439" y="1456665"/>
                  <a:pt x="5186923" y="1408087"/>
                </a:cubicBezTo>
                <a:cubicBezTo>
                  <a:pt x="5170406" y="1359510"/>
                  <a:pt x="5147818" y="1316762"/>
                  <a:pt x="5119158" y="1279843"/>
                </a:cubicBezTo>
                <a:cubicBezTo>
                  <a:pt x="5090496" y="1242924"/>
                  <a:pt x="5056735" y="1213292"/>
                  <a:pt x="5017873" y="1190946"/>
                </a:cubicBezTo>
                <a:cubicBezTo>
                  <a:pt x="4979011" y="1168600"/>
                  <a:pt x="4937720" y="1157427"/>
                  <a:pt x="4894000" y="1157427"/>
                </a:cubicBezTo>
                <a:lnTo>
                  <a:pt x="4894000" y="1129738"/>
                </a:lnTo>
                <a:cubicBezTo>
                  <a:pt x="4940635" y="1129738"/>
                  <a:pt x="4984112" y="1114679"/>
                  <a:pt x="5024431" y="1084561"/>
                </a:cubicBezTo>
                <a:cubicBezTo>
                  <a:pt x="5064750" y="1054443"/>
                  <a:pt x="5100212" y="1016067"/>
                  <a:pt x="5130816" y="969433"/>
                </a:cubicBezTo>
                <a:cubicBezTo>
                  <a:pt x="5161420" y="922798"/>
                  <a:pt x="5185466" y="870820"/>
                  <a:pt x="5202954" y="813499"/>
                </a:cubicBezTo>
                <a:cubicBezTo>
                  <a:pt x="5220441" y="756177"/>
                  <a:pt x="5229185" y="700313"/>
                  <a:pt x="5229185" y="645906"/>
                </a:cubicBezTo>
                <a:cubicBezTo>
                  <a:pt x="5229185" y="631333"/>
                  <a:pt x="5224084" y="618946"/>
                  <a:pt x="5213883" y="608745"/>
                </a:cubicBezTo>
                <a:cubicBezTo>
                  <a:pt x="5203682" y="598543"/>
                  <a:pt x="5191295" y="593443"/>
                  <a:pt x="5176721" y="593443"/>
                </a:cubicBezTo>
                <a:lnTo>
                  <a:pt x="4959580" y="593443"/>
                </a:lnTo>
                <a:cubicBezTo>
                  <a:pt x="4945007" y="593443"/>
                  <a:pt x="4932862" y="598300"/>
                  <a:pt x="4923147" y="608016"/>
                </a:cubicBezTo>
                <a:cubicBezTo>
                  <a:pt x="4913432" y="617732"/>
                  <a:pt x="4908088" y="630362"/>
                  <a:pt x="4907116" y="645906"/>
                </a:cubicBezTo>
                <a:cubicBezTo>
                  <a:pt x="4906144" y="667281"/>
                  <a:pt x="4903716" y="692298"/>
                  <a:pt x="4899830" y="720959"/>
                </a:cubicBezTo>
                <a:cubicBezTo>
                  <a:pt x="4895944" y="749619"/>
                  <a:pt x="4891329" y="779980"/>
                  <a:pt x="4885985" y="812041"/>
                </a:cubicBezTo>
                <a:cubicBezTo>
                  <a:pt x="4880642" y="844103"/>
                  <a:pt x="4874570" y="876164"/>
                  <a:pt x="4867768" y="908225"/>
                </a:cubicBezTo>
                <a:cubicBezTo>
                  <a:pt x="4860968" y="940286"/>
                  <a:pt x="4854167" y="969918"/>
                  <a:pt x="4847366" y="997122"/>
                </a:cubicBezTo>
                <a:cubicBezTo>
                  <a:pt x="4842508" y="1016553"/>
                  <a:pt x="4836193" y="1031126"/>
                  <a:pt x="4828421" y="1040842"/>
                </a:cubicBezTo>
                <a:cubicBezTo>
                  <a:pt x="4820648" y="1050557"/>
                  <a:pt x="4812876" y="1055415"/>
                  <a:pt x="4805104" y="1055415"/>
                </a:cubicBezTo>
                <a:cubicBezTo>
                  <a:pt x="4797332" y="1055415"/>
                  <a:pt x="4791259" y="1050557"/>
                  <a:pt x="4786887" y="1040842"/>
                </a:cubicBezTo>
                <a:cubicBezTo>
                  <a:pt x="4782515" y="1031126"/>
                  <a:pt x="4781301" y="1016553"/>
                  <a:pt x="4783244" y="997122"/>
                </a:cubicBezTo>
                <a:cubicBezTo>
                  <a:pt x="4788102" y="933971"/>
                  <a:pt x="4793202" y="873249"/>
                  <a:pt x="4798546" y="814956"/>
                </a:cubicBezTo>
                <a:cubicBezTo>
                  <a:pt x="4803890" y="756663"/>
                  <a:pt x="4809962" y="700313"/>
                  <a:pt x="4816762" y="645906"/>
                </a:cubicBezTo>
                <a:cubicBezTo>
                  <a:pt x="4818706" y="631333"/>
                  <a:pt x="4813848" y="618946"/>
                  <a:pt x="4802189" y="608745"/>
                </a:cubicBezTo>
                <a:cubicBezTo>
                  <a:pt x="4790530" y="598543"/>
                  <a:pt x="4777900" y="593443"/>
                  <a:pt x="4764298" y="593443"/>
                </a:cubicBezTo>
                <a:close/>
                <a:moveTo>
                  <a:pt x="3644454" y="593443"/>
                </a:moveTo>
                <a:cubicBezTo>
                  <a:pt x="3572559" y="593443"/>
                  <a:pt x="3505279" y="605587"/>
                  <a:pt x="3442614" y="629876"/>
                </a:cubicBezTo>
                <a:cubicBezTo>
                  <a:pt x="3379950" y="654165"/>
                  <a:pt x="3325300" y="689383"/>
                  <a:pt x="3278665" y="735532"/>
                </a:cubicBezTo>
                <a:cubicBezTo>
                  <a:pt x="3232031" y="781681"/>
                  <a:pt x="3195355" y="837788"/>
                  <a:pt x="3168638" y="903853"/>
                </a:cubicBezTo>
                <a:cubicBezTo>
                  <a:pt x="3141920" y="969918"/>
                  <a:pt x="3128561" y="1044728"/>
                  <a:pt x="3128561" y="1128281"/>
                </a:cubicBezTo>
                <a:cubicBezTo>
                  <a:pt x="3128561" y="1283729"/>
                  <a:pt x="3155521" y="1403472"/>
                  <a:pt x="3209442" y="1487512"/>
                </a:cubicBezTo>
                <a:cubicBezTo>
                  <a:pt x="3263363" y="1571551"/>
                  <a:pt x="3344731" y="1613570"/>
                  <a:pt x="3453545" y="1613570"/>
                </a:cubicBezTo>
                <a:cubicBezTo>
                  <a:pt x="3488520" y="1613570"/>
                  <a:pt x="3520338" y="1604583"/>
                  <a:pt x="3548999" y="1586610"/>
                </a:cubicBezTo>
                <a:cubicBezTo>
                  <a:pt x="3577660" y="1568636"/>
                  <a:pt x="3602434" y="1546290"/>
                  <a:pt x="3623323" y="1519573"/>
                </a:cubicBezTo>
                <a:cubicBezTo>
                  <a:pt x="3644211" y="1492855"/>
                  <a:pt x="3660970" y="1463709"/>
                  <a:pt x="3673600" y="1432133"/>
                </a:cubicBezTo>
                <a:cubicBezTo>
                  <a:pt x="3686230" y="1400558"/>
                  <a:pt x="3694003" y="1370683"/>
                  <a:pt x="3696918" y="1342508"/>
                </a:cubicBezTo>
                <a:lnTo>
                  <a:pt x="3726064" y="1342508"/>
                </a:lnTo>
                <a:cubicBezTo>
                  <a:pt x="3722178" y="1379427"/>
                  <a:pt x="3714891" y="1414888"/>
                  <a:pt x="3704204" y="1448892"/>
                </a:cubicBezTo>
                <a:cubicBezTo>
                  <a:pt x="3693517" y="1482897"/>
                  <a:pt x="3684287" y="1513986"/>
                  <a:pt x="3676515" y="1542161"/>
                </a:cubicBezTo>
                <a:cubicBezTo>
                  <a:pt x="3670686" y="1564507"/>
                  <a:pt x="3672386" y="1581995"/>
                  <a:pt x="3681616" y="1594625"/>
                </a:cubicBezTo>
                <a:cubicBezTo>
                  <a:pt x="3690845" y="1607255"/>
                  <a:pt x="3705176" y="1613570"/>
                  <a:pt x="3724607" y="1613570"/>
                </a:cubicBezTo>
                <a:lnTo>
                  <a:pt x="3963608" y="1613570"/>
                </a:lnTo>
                <a:cubicBezTo>
                  <a:pt x="3977210" y="1613570"/>
                  <a:pt x="3989111" y="1608469"/>
                  <a:pt x="3999312" y="1598268"/>
                </a:cubicBezTo>
                <a:cubicBezTo>
                  <a:pt x="4009514" y="1588067"/>
                  <a:pt x="4015100" y="1575680"/>
                  <a:pt x="4016072" y="1561107"/>
                </a:cubicBezTo>
                <a:cubicBezTo>
                  <a:pt x="4018015" y="1513501"/>
                  <a:pt x="4018743" y="1466623"/>
                  <a:pt x="4018258" y="1420475"/>
                </a:cubicBezTo>
                <a:cubicBezTo>
                  <a:pt x="4017772" y="1374326"/>
                  <a:pt x="4016800" y="1331335"/>
                  <a:pt x="4015343" y="1291501"/>
                </a:cubicBezTo>
                <a:cubicBezTo>
                  <a:pt x="4013886" y="1251668"/>
                  <a:pt x="4011943" y="1215721"/>
                  <a:pt x="4009514" y="1183659"/>
                </a:cubicBezTo>
                <a:cubicBezTo>
                  <a:pt x="4007085" y="1151598"/>
                  <a:pt x="4004413" y="1126338"/>
                  <a:pt x="4001498" y="1107878"/>
                </a:cubicBezTo>
                <a:cubicBezTo>
                  <a:pt x="3999556" y="1094277"/>
                  <a:pt x="3993969" y="1082132"/>
                  <a:pt x="3984739" y="1071445"/>
                </a:cubicBezTo>
                <a:cubicBezTo>
                  <a:pt x="3975510" y="1060758"/>
                  <a:pt x="3963608" y="1055415"/>
                  <a:pt x="3949035" y="1055415"/>
                </a:cubicBezTo>
                <a:lnTo>
                  <a:pt x="3728979" y="1055415"/>
                </a:lnTo>
                <a:cubicBezTo>
                  <a:pt x="3687202" y="1055415"/>
                  <a:pt x="3669228" y="1079218"/>
                  <a:pt x="3675058" y="1126824"/>
                </a:cubicBezTo>
                <a:cubicBezTo>
                  <a:pt x="3677000" y="1147226"/>
                  <a:pt x="3676515" y="1169815"/>
                  <a:pt x="3673600" y="1194589"/>
                </a:cubicBezTo>
                <a:cubicBezTo>
                  <a:pt x="3670686" y="1219364"/>
                  <a:pt x="3666071" y="1242681"/>
                  <a:pt x="3659756" y="1264541"/>
                </a:cubicBezTo>
                <a:cubicBezTo>
                  <a:pt x="3653441" y="1286401"/>
                  <a:pt x="3645182" y="1304860"/>
                  <a:pt x="3634981" y="1319919"/>
                </a:cubicBezTo>
                <a:cubicBezTo>
                  <a:pt x="3624780" y="1334978"/>
                  <a:pt x="3613364" y="1342508"/>
                  <a:pt x="3600734" y="1342508"/>
                </a:cubicBezTo>
                <a:cubicBezTo>
                  <a:pt x="3587132" y="1342508"/>
                  <a:pt x="3575474" y="1336193"/>
                  <a:pt x="3565758" y="1323563"/>
                </a:cubicBezTo>
                <a:cubicBezTo>
                  <a:pt x="3556043" y="1310932"/>
                  <a:pt x="3548270" y="1294902"/>
                  <a:pt x="3542441" y="1275471"/>
                </a:cubicBezTo>
                <a:cubicBezTo>
                  <a:pt x="3536612" y="1256040"/>
                  <a:pt x="3532240" y="1234180"/>
                  <a:pt x="3529325" y="1209891"/>
                </a:cubicBezTo>
                <a:cubicBezTo>
                  <a:pt x="3526410" y="1185602"/>
                  <a:pt x="3524953" y="1162285"/>
                  <a:pt x="3524953" y="1139940"/>
                </a:cubicBezTo>
                <a:cubicBezTo>
                  <a:pt x="3524953" y="1099134"/>
                  <a:pt x="3529568" y="1064402"/>
                  <a:pt x="3538798" y="1035741"/>
                </a:cubicBezTo>
                <a:cubicBezTo>
                  <a:pt x="3548027" y="1007080"/>
                  <a:pt x="3560658" y="983520"/>
                  <a:pt x="3576688" y="965061"/>
                </a:cubicBezTo>
                <a:cubicBezTo>
                  <a:pt x="3592719" y="946601"/>
                  <a:pt x="3611422" y="933242"/>
                  <a:pt x="3632796" y="924984"/>
                </a:cubicBezTo>
                <a:cubicBezTo>
                  <a:pt x="3654170" y="916726"/>
                  <a:pt x="3677000" y="912597"/>
                  <a:pt x="3701290" y="912597"/>
                </a:cubicBezTo>
                <a:cubicBezTo>
                  <a:pt x="3730436" y="912597"/>
                  <a:pt x="3757882" y="917212"/>
                  <a:pt x="3783628" y="926441"/>
                </a:cubicBezTo>
                <a:cubicBezTo>
                  <a:pt x="3809375" y="935671"/>
                  <a:pt x="3831963" y="944172"/>
                  <a:pt x="3851394" y="951945"/>
                </a:cubicBezTo>
                <a:cubicBezTo>
                  <a:pt x="3858195" y="954859"/>
                  <a:pt x="3865967" y="956317"/>
                  <a:pt x="3874711" y="956317"/>
                </a:cubicBezTo>
                <a:cubicBezTo>
                  <a:pt x="3890256" y="956317"/>
                  <a:pt x="3904343" y="950245"/>
                  <a:pt x="3916974" y="938100"/>
                </a:cubicBezTo>
                <a:cubicBezTo>
                  <a:pt x="3929604" y="925956"/>
                  <a:pt x="3935919" y="908711"/>
                  <a:pt x="3935919" y="886365"/>
                </a:cubicBezTo>
                <a:lnTo>
                  <a:pt x="3935919" y="737718"/>
                </a:lnTo>
                <a:cubicBezTo>
                  <a:pt x="3935919" y="723145"/>
                  <a:pt x="3935190" y="710757"/>
                  <a:pt x="3933733" y="700556"/>
                </a:cubicBezTo>
                <a:cubicBezTo>
                  <a:pt x="3932276" y="690355"/>
                  <a:pt x="3929604" y="681368"/>
                  <a:pt x="3925718" y="673596"/>
                </a:cubicBezTo>
                <a:cubicBezTo>
                  <a:pt x="3921831" y="665823"/>
                  <a:pt x="3916245" y="658779"/>
                  <a:pt x="3908958" y="652464"/>
                </a:cubicBezTo>
                <a:cubicBezTo>
                  <a:pt x="3901672" y="646149"/>
                  <a:pt x="3892199" y="640077"/>
                  <a:pt x="3880540" y="634248"/>
                </a:cubicBezTo>
                <a:cubicBezTo>
                  <a:pt x="3868882" y="628419"/>
                  <a:pt x="3853580" y="623075"/>
                  <a:pt x="3834635" y="618217"/>
                </a:cubicBezTo>
                <a:cubicBezTo>
                  <a:pt x="3815690" y="613360"/>
                  <a:pt x="3795287" y="608988"/>
                  <a:pt x="3773427" y="605101"/>
                </a:cubicBezTo>
                <a:cubicBezTo>
                  <a:pt x="3751567" y="601215"/>
                  <a:pt x="3729464" y="598300"/>
                  <a:pt x="3707119" y="596357"/>
                </a:cubicBezTo>
                <a:cubicBezTo>
                  <a:pt x="3684773" y="594414"/>
                  <a:pt x="3663885" y="593443"/>
                  <a:pt x="3644454" y="593443"/>
                </a:cubicBezTo>
                <a:close/>
                <a:moveTo>
                  <a:pt x="2305087" y="593443"/>
                </a:moveTo>
                <a:cubicBezTo>
                  <a:pt x="2288570" y="593443"/>
                  <a:pt x="2273025" y="598543"/>
                  <a:pt x="2258452" y="608745"/>
                </a:cubicBezTo>
                <a:cubicBezTo>
                  <a:pt x="2243879" y="618946"/>
                  <a:pt x="2235621" y="631333"/>
                  <a:pt x="2233678" y="645906"/>
                </a:cubicBezTo>
                <a:cubicBezTo>
                  <a:pt x="2225905" y="729460"/>
                  <a:pt x="2220076" y="814713"/>
                  <a:pt x="2216190" y="901667"/>
                </a:cubicBezTo>
                <a:cubicBezTo>
                  <a:pt x="2212304" y="988621"/>
                  <a:pt x="2209632" y="1072417"/>
                  <a:pt x="2208175" y="1153056"/>
                </a:cubicBezTo>
                <a:cubicBezTo>
                  <a:pt x="2206717" y="1233694"/>
                  <a:pt x="2205988" y="1309232"/>
                  <a:pt x="2205988" y="1379669"/>
                </a:cubicBezTo>
                <a:cubicBezTo>
                  <a:pt x="2205988" y="1450107"/>
                  <a:pt x="2205988" y="1510586"/>
                  <a:pt x="2205988" y="1561107"/>
                </a:cubicBezTo>
                <a:cubicBezTo>
                  <a:pt x="2205988" y="1575680"/>
                  <a:pt x="2209875" y="1588067"/>
                  <a:pt x="2217647" y="1598268"/>
                </a:cubicBezTo>
                <a:cubicBezTo>
                  <a:pt x="2225419" y="1608469"/>
                  <a:pt x="2237564" y="1613570"/>
                  <a:pt x="2254080" y="1613570"/>
                </a:cubicBezTo>
                <a:lnTo>
                  <a:pt x="2477051" y="1613570"/>
                </a:lnTo>
                <a:cubicBezTo>
                  <a:pt x="2493567" y="1613570"/>
                  <a:pt x="2507655" y="1608955"/>
                  <a:pt x="2519313" y="1599726"/>
                </a:cubicBezTo>
                <a:cubicBezTo>
                  <a:pt x="2530972" y="1590496"/>
                  <a:pt x="2535830" y="1577623"/>
                  <a:pt x="2533886" y="1561107"/>
                </a:cubicBezTo>
                <a:cubicBezTo>
                  <a:pt x="2529029" y="1513501"/>
                  <a:pt x="2525871" y="1465409"/>
                  <a:pt x="2524414" y="1416831"/>
                </a:cubicBezTo>
                <a:cubicBezTo>
                  <a:pt x="2522957" y="1368254"/>
                  <a:pt x="2522471" y="1321862"/>
                  <a:pt x="2522957" y="1277657"/>
                </a:cubicBezTo>
                <a:cubicBezTo>
                  <a:pt x="2523442" y="1233451"/>
                  <a:pt x="2524414" y="1193132"/>
                  <a:pt x="2525871" y="1156699"/>
                </a:cubicBezTo>
                <a:cubicBezTo>
                  <a:pt x="2527329" y="1120266"/>
                  <a:pt x="2529514" y="1090391"/>
                  <a:pt x="2532429" y="1067073"/>
                </a:cubicBezTo>
                <a:lnTo>
                  <a:pt x="2563033" y="1067073"/>
                </a:lnTo>
                <a:lnTo>
                  <a:pt x="2689821" y="1561107"/>
                </a:lnTo>
                <a:cubicBezTo>
                  <a:pt x="2691763" y="1577623"/>
                  <a:pt x="2699050" y="1590496"/>
                  <a:pt x="2711680" y="1599726"/>
                </a:cubicBezTo>
                <a:cubicBezTo>
                  <a:pt x="2724310" y="1608955"/>
                  <a:pt x="2738884" y="1613570"/>
                  <a:pt x="2755400" y="1613570"/>
                </a:cubicBezTo>
                <a:lnTo>
                  <a:pt x="2965255" y="1613570"/>
                </a:lnTo>
                <a:cubicBezTo>
                  <a:pt x="2981771" y="1613570"/>
                  <a:pt x="2997316" y="1608469"/>
                  <a:pt x="3011889" y="1598268"/>
                </a:cubicBezTo>
                <a:cubicBezTo>
                  <a:pt x="3026462" y="1588067"/>
                  <a:pt x="3034720" y="1575680"/>
                  <a:pt x="3036664" y="1561107"/>
                </a:cubicBezTo>
                <a:cubicBezTo>
                  <a:pt x="3045408" y="1477553"/>
                  <a:pt x="3051723" y="1392300"/>
                  <a:pt x="3055609" y="1305346"/>
                </a:cubicBezTo>
                <a:cubicBezTo>
                  <a:pt x="3059495" y="1218392"/>
                  <a:pt x="3062167" y="1134596"/>
                  <a:pt x="3063624" y="1053957"/>
                </a:cubicBezTo>
                <a:cubicBezTo>
                  <a:pt x="3065082" y="973319"/>
                  <a:pt x="3065567" y="897781"/>
                  <a:pt x="3065082" y="827343"/>
                </a:cubicBezTo>
                <a:cubicBezTo>
                  <a:pt x="3064596" y="756906"/>
                  <a:pt x="3064353" y="696427"/>
                  <a:pt x="3064353" y="645906"/>
                </a:cubicBezTo>
                <a:cubicBezTo>
                  <a:pt x="3064353" y="631333"/>
                  <a:pt x="3060467" y="618946"/>
                  <a:pt x="3052694" y="608745"/>
                </a:cubicBezTo>
                <a:cubicBezTo>
                  <a:pt x="3044922" y="598543"/>
                  <a:pt x="3032778" y="593443"/>
                  <a:pt x="3016261" y="593443"/>
                </a:cubicBezTo>
                <a:lnTo>
                  <a:pt x="2793290" y="593443"/>
                </a:lnTo>
                <a:cubicBezTo>
                  <a:pt x="2776774" y="593443"/>
                  <a:pt x="2762687" y="598300"/>
                  <a:pt x="2751028" y="608016"/>
                </a:cubicBezTo>
                <a:cubicBezTo>
                  <a:pt x="2739370" y="617732"/>
                  <a:pt x="2734512" y="630362"/>
                  <a:pt x="2736455" y="645906"/>
                </a:cubicBezTo>
                <a:cubicBezTo>
                  <a:pt x="2740341" y="693512"/>
                  <a:pt x="2743256" y="741604"/>
                  <a:pt x="2745199" y="790182"/>
                </a:cubicBezTo>
                <a:cubicBezTo>
                  <a:pt x="2747142" y="838759"/>
                  <a:pt x="2748113" y="885151"/>
                  <a:pt x="2748113" y="929356"/>
                </a:cubicBezTo>
                <a:cubicBezTo>
                  <a:pt x="2748113" y="973562"/>
                  <a:pt x="2747142" y="1013881"/>
                  <a:pt x="2745199" y="1050314"/>
                </a:cubicBezTo>
                <a:cubicBezTo>
                  <a:pt x="2743256" y="1086747"/>
                  <a:pt x="2741312" y="1116622"/>
                  <a:pt x="2739370" y="1139940"/>
                </a:cubicBezTo>
                <a:lnTo>
                  <a:pt x="2707308" y="1139940"/>
                </a:lnTo>
                <a:lnTo>
                  <a:pt x="2580521" y="645906"/>
                </a:lnTo>
                <a:cubicBezTo>
                  <a:pt x="2578578" y="629390"/>
                  <a:pt x="2571291" y="616517"/>
                  <a:pt x="2558661" y="607287"/>
                </a:cubicBezTo>
                <a:cubicBezTo>
                  <a:pt x="2546031" y="598058"/>
                  <a:pt x="2531458" y="593443"/>
                  <a:pt x="2514941" y="593443"/>
                </a:cubicBezTo>
                <a:close/>
                <a:moveTo>
                  <a:pt x="467647" y="593443"/>
                </a:moveTo>
                <a:cubicBezTo>
                  <a:pt x="439473" y="593443"/>
                  <a:pt x="419556" y="599272"/>
                  <a:pt x="407897" y="610931"/>
                </a:cubicBezTo>
                <a:cubicBezTo>
                  <a:pt x="396239" y="622589"/>
                  <a:pt x="387980" y="641049"/>
                  <a:pt x="383123" y="666309"/>
                </a:cubicBezTo>
                <a:lnTo>
                  <a:pt x="355434" y="864505"/>
                </a:lnTo>
                <a:cubicBezTo>
                  <a:pt x="353490" y="880050"/>
                  <a:pt x="353733" y="893409"/>
                  <a:pt x="356162" y="904582"/>
                </a:cubicBezTo>
                <a:cubicBezTo>
                  <a:pt x="358591" y="915754"/>
                  <a:pt x="362720" y="924984"/>
                  <a:pt x="368549" y="932271"/>
                </a:cubicBezTo>
                <a:cubicBezTo>
                  <a:pt x="374379" y="939557"/>
                  <a:pt x="381180" y="944901"/>
                  <a:pt x="388952" y="948301"/>
                </a:cubicBezTo>
                <a:cubicBezTo>
                  <a:pt x="396724" y="951702"/>
                  <a:pt x="404497" y="953402"/>
                  <a:pt x="412269" y="953402"/>
                </a:cubicBezTo>
                <a:cubicBezTo>
                  <a:pt x="426842" y="953402"/>
                  <a:pt x="441173" y="949273"/>
                  <a:pt x="455260" y="941015"/>
                </a:cubicBezTo>
                <a:cubicBezTo>
                  <a:pt x="469348" y="932757"/>
                  <a:pt x="483435" y="923770"/>
                  <a:pt x="497523" y="914054"/>
                </a:cubicBezTo>
                <a:cubicBezTo>
                  <a:pt x="511610" y="904339"/>
                  <a:pt x="525941" y="895352"/>
                  <a:pt x="540514" y="887094"/>
                </a:cubicBezTo>
                <a:cubicBezTo>
                  <a:pt x="555087" y="878836"/>
                  <a:pt x="570146" y="874706"/>
                  <a:pt x="585691" y="874706"/>
                </a:cubicBezTo>
                <a:lnTo>
                  <a:pt x="655642" y="874706"/>
                </a:lnTo>
                <a:cubicBezTo>
                  <a:pt x="652728" y="933971"/>
                  <a:pt x="649084" y="996879"/>
                  <a:pt x="644712" y="1063430"/>
                </a:cubicBezTo>
                <a:cubicBezTo>
                  <a:pt x="640341" y="1129981"/>
                  <a:pt x="636211" y="1194589"/>
                  <a:pt x="632325" y="1257254"/>
                </a:cubicBezTo>
                <a:cubicBezTo>
                  <a:pt x="628439" y="1319919"/>
                  <a:pt x="625039" y="1377969"/>
                  <a:pt x="622124" y="1431405"/>
                </a:cubicBezTo>
                <a:cubicBezTo>
                  <a:pt x="619209" y="1484840"/>
                  <a:pt x="617752" y="1528074"/>
                  <a:pt x="617752" y="1561107"/>
                </a:cubicBezTo>
                <a:cubicBezTo>
                  <a:pt x="616780" y="1575680"/>
                  <a:pt x="621638" y="1588067"/>
                  <a:pt x="632325" y="1598268"/>
                </a:cubicBezTo>
                <a:cubicBezTo>
                  <a:pt x="643012" y="1608469"/>
                  <a:pt x="655642" y="1613570"/>
                  <a:pt x="670216" y="1613570"/>
                </a:cubicBezTo>
                <a:lnTo>
                  <a:pt x="893186" y="1613570"/>
                </a:lnTo>
                <a:cubicBezTo>
                  <a:pt x="906788" y="1613570"/>
                  <a:pt x="918932" y="1608469"/>
                  <a:pt x="929620" y="1598268"/>
                </a:cubicBezTo>
                <a:cubicBezTo>
                  <a:pt x="940307" y="1588067"/>
                  <a:pt x="945650" y="1575680"/>
                  <a:pt x="945650" y="1561107"/>
                </a:cubicBezTo>
                <a:cubicBezTo>
                  <a:pt x="944679" y="1528074"/>
                  <a:pt x="942735" y="1484840"/>
                  <a:pt x="939821" y="1431405"/>
                </a:cubicBezTo>
                <a:cubicBezTo>
                  <a:pt x="936906" y="1377969"/>
                  <a:pt x="933506" y="1319919"/>
                  <a:pt x="929620" y="1257254"/>
                </a:cubicBezTo>
                <a:cubicBezTo>
                  <a:pt x="925733" y="1194589"/>
                  <a:pt x="921604" y="1129981"/>
                  <a:pt x="917232" y="1063430"/>
                </a:cubicBezTo>
                <a:cubicBezTo>
                  <a:pt x="912860" y="996879"/>
                  <a:pt x="909217" y="933971"/>
                  <a:pt x="906302" y="874706"/>
                </a:cubicBezTo>
                <a:lnTo>
                  <a:pt x="977711" y="874706"/>
                </a:lnTo>
                <a:cubicBezTo>
                  <a:pt x="993256" y="874706"/>
                  <a:pt x="1008072" y="878836"/>
                  <a:pt x="1022160" y="887094"/>
                </a:cubicBezTo>
                <a:cubicBezTo>
                  <a:pt x="1036247" y="895352"/>
                  <a:pt x="1050335" y="904339"/>
                  <a:pt x="1064422" y="914054"/>
                </a:cubicBezTo>
                <a:cubicBezTo>
                  <a:pt x="1078510" y="923770"/>
                  <a:pt x="1092597" y="932757"/>
                  <a:pt x="1106684" y="941015"/>
                </a:cubicBezTo>
                <a:cubicBezTo>
                  <a:pt x="1120772" y="949273"/>
                  <a:pt x="1135102" y="953402"/>
                  <a:pt x="1149676" y="953402"/>
                </a:cubicBezTo>
                <a:cubicBezTo>
                  <a:pt x="1157448" y="953402"/>
                  <a:pt x="1165221" y="951702"/>
                  <a:pt x="1172993" y="948301"/>
                </a:cubicBezTo>
                <a:cubicBezTo>
                  <a:pt x="1180765" y="944901"/>
                  <a:pt x="1187566" y="939557"/>
                  <a:pt x="1193395" y="932271"/>
                </a:cubicBezTo>
                <a:cubicBezTo>
                  <a:pt x="1199225" y="924984"/>
                  <a:pt x="1203354" y="915754"/>
                  <a:pt x="1205783" y="904582"/>
                </a:cubicBezTo>
                <a:cubicBezTo>
                  <a:pt x="1208211" y="893409"/>
                  <a:pt x="1208454" y="880050"/>
                  <a:pt x="1206511" y="864505"/>
                </a:cubicBezTo>
                <a:lnTo>
                  <a:pt x="1178822" y="666309"/>
                </a:lnTo>
                <a:cubicBezTo>
                  <a:pt x="1174936" y="641049"/>
                  <a:pt x="1166921" y="622589"/>
                  <a:pt x="1154776" y="610931"/>
                </a:cubicBezTo>
                <a:cubicBezTo>
                  <a:pt x="1142632" y="599272"/>
                  <a:pt x="1122472" y="593443"/>
                  <a:pt x="1094297" y="593443"/>
                </a:cubicBezTo>
                <a:close/>
                <a:moveTo>
                  <a:pt x="1687771" y="574498"/>
                </a:moveTo>
                <a:cubicBezTo>
                  <a:pt x="1615877" y="574498"/>
                  <a:pt x="1551754" y="581541"/>
                  <a:pt x="1495404" y="595629"/>
                </a:cubicBezTo>
                <a:cubicBezTo>
                  <a:pt x="1439055" y="609716"/>
                  <a:pt x="1391449" y="635948"/>
                  <a:pt x="1352587" y="674324"/>
                </a:cubicBezTo>
                <a:cubicBezTo>
                  <a:pt x="1313725" y="712700"/>
                  <a:pt x="1284092" y="766379"/>
                  <a:pt x="1263690" y="835359"/>
                </a:cubicBezTo>
                <a:cubicBezTo>
                  <a:pt x="1243287" y="904339"/>
                  <a:pt x="1233086" y="993236"/>
                  <a:pt x="1233086" y="1102049"/>
                </a:cubicBezTo>
                <a:cubicBezTo>
                  <a:pt x="1233086" y="1211834"/>
                  <a:pt x="1243287" y="1301217"/>
                  <a:pt x="1263690" y="1370197"/>
                </a:cubicBezTo>
                <a:cubicBezTo>
                  <a:pt x="1284092" y="1439177"/>
                  <a:pt x="1313725" y="1492855"/>
                  <a:pt x="1352587" y="1531231"/>
                </a:cubicBezTo>
                <a:cubicBezTo>
                  <a:pt x="1391449" y="1569608"/>
                  <a:pt x="1439055" y="1595839"/>
                  <a:pt x="1495404" y="1609927"/>
                </a:cubicBezTo>
                <a:cubicBezTo>
                  <a:pt x="1551754" y="1624014"/>
                  <a:pt x="1615877" y="1631058"/>
                  <a:pt x="1687771" y="1631058"/>
                </a:cubicBezTo>
                <a:cubicBezTo>
                  <a:pt x="1759666" y="1631058"/>
                  <a:pt x="1823788" y="1624014"/>
                  <a:pt x="1880138" y="1609927"/>
                </a:cubicBezTo>
                <a:cubicBezTo>
                  <a:pt x="1936488" y="1595839"/>
                  <a:pt x="1984094" y="1569608"/>
                  <a:pt x="2022956" y="1531231"/>
                </a:cubicBezTo>
                <a:cubicBezTo>
                  <a:pt x="2061818" y="1492855"/>
                  <a:pt x="2091450" y="1439177"/>
                  <a:pt x="2111853" y="1370197"/>
                </a:cubicBezTo>
                <a:cubicBezTo>
                  <a:pt x="2132256" y="1301217"/>
                  <a:pt x="2142457" y="1211834"/>
                  <a:pt x="2142457" y="1102049"/>
                </a:cubicBezTo>
                <a:cubicBezTo>
                  <a:pt x="2142457" y="993236"/>
                  <a:pt x="2132256" y="904339"/>
                  <a:pt x="2111853" y="835359"/>
                </a:cubicBezTo>
                <a:cubicBezTo>
                  <a:pt x="2091450" y="766379"/>
                  <a:pt x="2061818" y="712700"/>
                  <a:pt x="2022956" y="674324"/>
                </a:cubicBezTo>
                <a:cubicBezTo>
                  <a:pt x="1984094" y="635948"/>
                  <a:pt x="1936488" y="609716"/>
                  <a:pt x="1880138" y="595629"/>
                </a:cubicBezTo>
                <a:cubicBezTo>
                  <a:pt x="1823788" y="581541"/>
                  <a:pt x="1759666" y="574498"/>
                  <a:pt x="1687771" y="574498"/>
                </a:cubicBezTo>
                <a:close/>
                <a:moveTo>
                  <a:pt x="5652412" y="344969"/>
                </a:moveTo>
                <a:cubicBezTo>
                  <a:pt x="5642454" y="344969"/>
                  <a:pt x="5632616" y="347641"/>
                  <a:pt x="5622901" y="352984"/>
                </a:cubicBezTo>
                <a:cubicBezTo>
                  <a:pt x="5596670" y="368529"/>
                  <a:pt x="5569952" y="383831"/>
                  <a:pt x="5542748" y="398890"/>
                </a:cubicBezTo>
                <a:cubicBezTo>
                  <a:pt x="5515544" y="413949"/>
                  <a:pt x="5488827" y="429737"/>
                  <a:pt x="5462595" y="446253"/>
                </a:cubicBezTo>
                <a:cubicBezTo>
                  <a:pt x="5444136" y="456940"/>
                  <a:pt x="5434906" y="469327"/>
                  <a:pt x="5434906" y="483415"/>
                </a:cubicBezTo>
                <a:cubicBezTo>
                  <a:pt x="5434906" y="497502"/>
                  <a:pt x="5438792" y="512318"/>
                  <a:pt x="5446564" y="527863"/>
                </a:cubicBezTo>
                <a:cubicBezTo>
                  <a:pt x="5454338" y="544379"/>
                  <a:pt x="5463810" y="552152"/>
                  <a:pt x="5474982" y="551180"/>
                </a:cubicBezTo>
                <a:cubicBezTo>
                  <a:pt x="5486155" y="550209"/>
                  <a:pt x="5498543" y="547294"/>
                  <a:pt x="5512144" y="542436"/>
                </a:cubicBezTo>
                <a:lnTo>
                  <a:pt x="5653505" y="491430"/>
                </a:lnTo>
                <a:lnTo>
                  <a:pt x="5793408" y="542436"/>
                </a:lnTo>
                <a:cubicBezTo>
                  <a:pt x="5807010" y="547294"/>
                  <a:pt x="5819397" y="550209"/>
                  <a:pt x="5830570" y="551180"/>
                </a:cubicBezTo>
                <a:cubicBezTo>
                  <a:pt x="5841743" y="552152"/>
                  <a:pt x="5851216" y="544379"/>
                  <a:pt x="5858988" y="527863"/>
                </a:cubicBezTo>
                <a:cubicBezTo>
                  <a:pt x="5866760" y="512318"/>
                  <a:pt x="5870646" y="497502"/>
                  <a:pt x="5870646" y="483415"/>
                </a:cubicBezTo>
                <a:cubicBezTo>
                  <a:pt x="5870646" y="469327"/>
                  <a:pt x="5861416" y="456940"/>
                  <a:pt x="5842958" y="446253"/>
                </a:cubicBezTo>
                <a:cubicBezTo>
                  <a:pt x="5816725" y="429737"/>
                  <a:pt x="5790008" y="413949"/>
                  <a:pt x="5762804" y="398890"/>
                </a:cubicBezTo>
                <a:cubicBezTo>
                  <a:pt x="5735601" y="383831"/>
                  <a:pt x="5708883" y="368529"/>
                  <a:pt x="5682652" y="352984"/>
                </a:cubicBezTo>
                <a:cubicBezTo>
                  <a:pt x="5672450" y="347641"/>
                  <a:pt x="5662370" y="344969"/>
                  <a:pt x="5652412" y="344969"/>
                </a:cubicBezTo>
                <a:close/>
                <a:moveTo>
                  <a:pt x="1686678" y="344969"/>
                </a:moveTo>
                <a:cubicBezTo>
                  <a:pt x="1676720" y="344969"/>
                  <a:pt x="1666883" y="347641"/>
                  <a:pt x="1657167" y="352984"/>
                </a:cubicBezTo>
                <a:cubicBezTo>
                  <a:pt x="1630936" y="368529"/>
                  <a:pt x="1604218" y="383831"/>
                  <a:pt x="1577015" y="398890"/>
                </a:cubicBezTo>
                <a:cubicBezTo>
                  <a:pt x="1549811" y="413949"/>
                  <a:pt x="1523094" y="429737"/>
                  <a:pt x="1496862" y="446253"/>
                </a:cubicBezTo>
                <a:cubicBezTo>
                  <a:pt x="1478402" y="456940"/>
                  <a:pt x="1469173" y="469327"/>
                  <a:pt x="1469173" y="483415"/>
                </a:cubicBezTo>
                <a:cubicBezTo>
                  <a:pt x="1469173" y="497502"/>
                  <a:pt x="1473059" y="512318"/>
                  <a:pt x="1480831" y="527863"/>
                </a:cubicBezTo>
                <a:cubicBezTo>
                  <a:pt x="1488604" y="544379"/>
                  <a:pt x="1498076" y="552152"/>
                  <a:pt x="1509249" y="551180"/>
                </a:cubicBezTo>
                <a:cubicBezTo>
                  <a:pt x="1520422" y="550209"/>
                  <a:pt x="1532809" y="547294"/>
                  <a:pt x="1546411" y="542436"/>
                </a:cubicBezTo>
                <a:lnTo>
                  <a:pt x="1687771" y="491430"/>
                </a:lnTo>
                <a:lnTo>
                  <a:pt x="1827675" y="542436"/>
                </a:lnTo>
                <a:cubicBezTo>
                  <a:pt x="1841276" y="547294"/>
                  <a:pt x="1853663" y="550209"/>
                  <a:pt x="1864837" y="551180"/>
                </a:cubicBezTo>
                <a:cubicBezTo>
                  <a:pt x="1876009" y="552152"/>
                  <a:pt x="1885482" y="544379"/>
                  <a:pt x="1893254" y="527863"/>
                </a:cubicBezTo>
                <a:cubicBezTo>
                  <a:pt x="1901027" y="512318"/>
                  <a:pt x="1904913" y="497502"/>
                  <a:pt x="1904913" y="483415"/>
                </a:cubicBezTo>
                <a:cubicBezTo>
                  <a:pt x="1904913" y="469327"/>
                  <a:pt x="1895683" y="456940"/>
                  <a:pt x="1877224" y="446253"/>
                </a:cubicBezTo>
                <a:cubicBezTo>
                  <a:pt x="1850992" y="429737"/>
                  <a:pt x="1824274" y="413949"/>
                  <a:pt x="1797071" y="398890"/>
                </a:cubicBezTo>
                <a:cubicBezTo>
                  <a:pt x="1769867" y="383831"/>
                  <a:pt x="1743150" y="368529"/>
                  <a:pt x="1716918" y="352984"/>
                </a:cubicBezTo>
                <a:cubicBezTo>
                  <a:pt x="1706717" y="347641"/>
                  <a:pt x="1696637" y="344969"/>
                  <a:pt x="1686678" y="344969"/>
                </a:cubicBezTo>
                <a:close/>
                <a:moveTo>
                  <a:pt x="1936974" y="147501"/>
                </a:moveTo>
                <a:cubicBezTo>
                  <a:pt x="1902970" y="147501"/>
                  <a:pt x="1875523" y="152116"/>
                  <a:pt x="1854635" y="161346"/>
                </a:cubicBezTo>
                <a:cubicBezTo>
                  <a:pt x="1833747" y="170575"/>
                  <a:pt x="1819416" y="178105"/>
                  <a:pt x="1811644" y="183934"/>
                </a:cubicBezTo>
                <a:cubicBezTo>
                  <a:pt x="1803872" y="189763"/>
                  <a:pt x="1798528" y="195107"/>
                  <a:pt x="1795613" y="199965"/>
                </a:cubicBezTo>
                <a:cubicBezTo>
                  <a:pt x="1792699" y="204823"/>
                  <a:pt x="1791241" y="213081"/>
                  <a:pt x="1791241" y="224739"/>
                </a:cubicBezTo>
                <a:lnTo>
                  <a:pt x="1791241" y="278661"/>
                </a:lnTo>
                <a:cubicBezTo>
                  <a:pt x="1791241" y="295177"/>
                  <a:pt x="1799014" y="303435"/>
                  <a:pt x="1814559" y="303435"/>
                </a:cubicBezTo>
                <a:cubicBezTo>
                  <a:pt x="1817473" y="303435"/>
                  <a:pt x="1821359" y="301978"/>
                  <a:pt x="1826217" y="299063"/>
                </a:cubicBezTo>
                <a:cubicBezTo>
                  <a:pt x="1847591" y="286433"/>
                  <a:pt x="1864837" y="275503"/>
                  <a:pt x="1877952" y="266273"/>
                </a:cubicBezTo>
                <a:cubicBezTo>
                  <a:pt x="1891068" y="257043"/>
                  <a:pt x="1903456" y="257286"/>
                  <a:pt x="1915114" y="267002"/>
                </a:cubicBezTo>
                <a:cubicBezTo>
                  <a:pt x="1926773" y="277689"/>
                  <a:pt x="1930173" y="287890"/>
                  <a:pt x="1925316" y="297606"/>
                </a:cubicBezTo>
                <a:cubicBezTo>
                  <a:pt x="1920458" y="307321"/>
                  <a:pt x="1913171" y="317037"/>
                  <a:pt x="1903456" y="326752"/>
                </a:cubicBezTo>
                <a:cubicBezTo>
                  <a:pt x="1893740" y="336468"/>
                  <a:pt x="1884267" y="346426"/>
                  <a:pt x="1875038" y="356627"/>
                </a:cubicBezTo>
                <a:cubicBezTo>
                  <a:pt x="1865808" y="366829"/>
                  <a:pt x="1862165" y="377759"/>
                  <a:pt x="1864108" y="389417"/>
                </a:cubicBezTo>
                <a:cubicBezTo>
                  <a:pt x="1866051" y="397190"/>
                  <a:pt x="1869208" y="403262"/>
                  <a:pt x="1873580" y="407634"/>
                </a:cubicBezTo>
                <a:cubicBezTo>
                  <a:pt x="1877952" y="412006"/>
                  <a:pt x="1889368" y="414192"/>
                  <a:pt x="1907827" y="414192"/>
                </a:cubicBezTo>
                <a:cubicBezTo>
                  <a:pt x="1918514" y="414192"/>
                  <a:pt x="1927016" y="412977"/>
                  <a:pt x="1933331" y="410548"/>
                </a:cubicBezTo>
                <a:cubicBezTo>
                  <a:pt x="1939646" y="408120"/>
                  <a:pt x="1945232" y="404962"/>
                  <a:pt x="1950090" y="401076"/>
                </a:cubicBezTo>
                <a:cubicBezTo>
                  <a:pt x="1954948" y="397190"/>
                  <a:pt x="1959805" y="393061"/>
                  <a:pt x="1964663" y="388689"/>
                </a:cubicBezTo>
                <a:cubicBezTo>
                  <a:pt x="1969521" y="384317"/>
                  <a:pt x="1976322" y="380188"/>
                  <a:pt x="1985066" y="376301"/>
                </a:cubicBezTo>
                <a:cubicBezTo>
                  <a:pt x="1994781" y="372415"/>
                  <a:pt x="2004739" y="367557"/>
                  <a:pt x="2014941" y="361728"/>
                </a:cubicBezTo>
                <a:cubicBezTo>
                  <a:pt x="2025142" y="355899"/>
                  <a:pt x="2034615" y="348369"/>
                  <a:pt x="2043359" y="339140"/>
                </a:cubicBezTo>
                <a:cubicBezTo>
                  <a:pt x="2052103" y="329910"/>
                  <a:pt x="2059146" y="318737"/>
                  <a:pt x="2064490" y="305621"/>
                </a:cubicBezTo>
                <a:cubicBezTo>
                  <a:pt x="2069833" y="292505"/>
                  <a:pt x="2072505" y="275746"/>
                  <a:pt x="2072505" y="255343"/>
                </a:cubicBezTo>
                <a:cubicBezTo>
                  <a:pt x="2072505" y="234941"/>
                  <a:pt x="2068619" y="217938"/>
                  <a:pt x="2060847" y="204337"/>
                </a:cubicBezTo>
                <a:cubicBezTo>
                  <a:pt x="2053074" y="190735"/>
                  <a:pt x="2042630" y="179805"/>
                  <a:pt x="2029514" y="171547"/>
                </a:cubicBezTo>
                <a:cubicBezTo>
                  <a:pt x="2016398" y="163289"/>
                  <a:pt x="2001825" y="157216"/>
                  <a:pt x="1985794" y="153330"/>
                </a:cubicBezTo>
                <a:cubicBezTo>
                  <a:pt x="1969764" y="149444"/>
                  <a:pt x="1953490" y="147501"/>
                  <a:pt x="1936974" y="147501"/>
                </a:cubicBezTo>
                <a:close/>
                <a:moveTo>
                  <a:pt x="5709612" y="132199"/>
                </a:moveTo>
                <a:cubicBezTo>
                  <a:pt x="5701354" y="133171"/>
                  <a:pt x="5691881" y="136328"/>
                  <a:pt x="5681194" y="141672"/>
                </a:cubicBezTo>
                <a:cubicBezTo>
                  <a:pt x="5651076" y="156245"/>
                  <a:pt x="5621201" y="171304"/>
                  <a:pt x="5591568" y="186849"/>
                </a:cubicBezTo>
                <a:cubicBezTo>
                  <a:pt x="5561936" y="202394"/>
                  <a:pt x="5532061" y="217938"/>
                  <a:pt x="5501943" y="233483"/>
                </a:cubicBezTo>
                <a:cubicBezTo>
                  <a:pt x="5492228" y="238341"/>
                  <a:pt x="5484456" y="244656"/>
                  <a:pt x="5478626" y="252429"/>
                </a:cubicBezTo>
                <a:cubicBezTo>
                  <a:pt x="5472797" y="260201"/>
                  <a:pt x="5470854" y="269917"/>
                  <a:pt x="5472797" y="281575"/>
                </a:cubicBezTo>
                <a:cubicBezTo>
                  <a:pt x="5472797" y="305864"/>
                  <a:pt x="5480569" y="324080"/>
                  <a:pt x="5496114" y="336225"/>
                </a:cubicBezTo>
                <a:cubicBezTo>
                  <a:pt x="5511659" y="348369"/>
                  <a:pt x="5530604" y="350555"/>
                  <a:pt x="5552950" y="342783"/>
                </a:cubicBezTo>
                <a:cubicBezTo>
                  <a:pt x="5584040" y="333067"/>
                  <a:pt x="5615129" y="322866"/>
                  <a:pt x="5646218" y="312179"/>
                </a:cubicBezTo>
                <a:cubicBezTo>
                  <a:pt x="5677308" y="301492"/>
                  <a:pt x="5708398" y="290805"/>
                  <a:pt x="5739487" y="280118"/>
                </a:cubicBezTo>
                <a:cubicBezTo>
                  <a:pt x="5761833" y="271374"/>
                  <a:pt x="5774706" y="260444"/>
                  <a:pt x="5778106" y="247328"/>
                </a:cubicBezTo>
                <a:cubicBezTo>
                  <a:pt x="5781507" y="234212"/>
                  <a:pt x="5776892" y="213566"/>
                  <a:pt x="5764262" y="185391"/>
                </a:cubicBezTo>
                <a:cubicBezTo>
                  <a:pt x="5753574" y="159160"/>
                  <a:pt x="5742402" y="142643"/>
                  <a:pt x="5730743" y="135842"/>
                </a:cubicBezTo>
                <a:cubicBezTo>
                  <a:pt x="5724914" y="132442"/>
                  <a:pt x="5717870" y="131228"/>
                  <a:pt x="5709612" y="132199"/>
                </a:cubicBezTo>
                <a:close/>
                <a:moveTo>
                  <a:pt x="0" y="0"/>
                </a:moveTo>
                <a:lnTo>
                  <a:pt x="7391400" y="0"/>
                </a:lnTo>
                <a:lnTo>
                  <a:pt x="7391400" y="2133600"/>
                </a:lnTo>
                <a:lnTo>
                  <a:pt x="0" y="21336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5750">
              <a:solidFill>
                <a:sysClr val="windowText" lastClr="000000"/>
              </a:solidFill>
              <a:latin typeface="TH Gyoza Black" pitchFamily="2" charset="0"/>
            </a:endParaRPr>
          </a:p>
        </p:txBody>
      </p:sp>
    </p:spTree>
    <p:extLst>
      <p:ext uri="{BB962C8B-B14F-4D97-AF65-F5344CB8AC3E}">
        <p14:creationId xmlns:p14="http://schemas.microsoft.com/office/powerpoint/2010/main" val="208963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514350" y="35723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a:off x="8136985" y="2316814"/>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1723475" y="1460166"/>
            <a:ext cx="5697050" cy="3168984"/>
          </a:xfrm>
          <a:custGeom>
            <a:avLst/>
            <a:gdLst/>
            <a:ahLst/>
            <a:cxnLst/>
            <a:rect l="l" t="t" r="r" b="b"/>
            <a:pathLst>
              <a:path w="11394099" h="6337968">
                <a:moveTo>
                  <a:pt x="0" y="0"/>
                </a:moveTo>
                <a:lnTo>
                  <a:pt x="11394100" y="0"/>
                </a:lnTo>
                <a:lnTo>
                  <a:pt x="11394100" y="6337968"/>
                </a:lnTo>
                <a:lnTo>
                  <a:pt x="0" y="63379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12" name="Freeform 12"/>
          <p:cNvSpPr/>
          <p:nvPr/>
        </p:nvSpPr>
        <p:spPr>
          <a:xfrm>
            <a:off x="-382570" y="259197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a:off x="8136970" y="35723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8" name="Hộp Văn bản 17">
            <a:extLst>
              <a:ext uri="{FF2B5EF4-FFF2-40B4-BE49-F238E27FC236}">
                <a16:creationId xmlns:a16="http://schemas.microsoft.com/office/drawing/2014/main" id="{B7308F82-EE0B-56A9-31D7-49CEE3AB7279}"/>
              </a:ext>
            </a:extLst>
          </p:cNvPr>
          <p:cNvSpPr txBox="1"/>
          <p:nvPr/>
        </p:nvSpPr>
        <p:spPr>
          <a:xfrm>
            <a:off x="1898208" y="2049570"/>
            <a:ext cx="5424634" cy="1938992"/>
          </a:xfrm>
          <a:prstGeom prst="rect">
            <a:avLst/>
          </a:prstGeom>
          <a:noFill/>
        </p:spPr>
        <p:txBody>
          <a:bodyPr wrap="square">
            <a:spAutoFit/>
          </a:bodyPr>
          <a:lstStyle/>
          <a:p>
            <a:pPr marR="16510" algn="ctr" defTabSz="457200"/>
            <a:r>
              <a:rPr lang="vi-VN" sz="3000">
                <a:solidFill>
                  <a:prstClr val="black"/>
                </a:solidFill>
                <a:latin typeface="Arial" panose="020B0604020202020204" pitchFamily="34" charset="0"/>
                <a:ea typeface="Calibri" panose="020F0502020204030204" pitchFamily="34" charset="0"/>
                <a:cs typeface="Arial" panose="020B0604020202020204" pitchFamily="34" charset="0"/>
              </a:rPr>
              <a:t>Thực hiện tốt nội dung em đã chọn để góp phần xây dựng Đội viên Đội Thiếu niên Tiền phong Hồ Chí Minh.</a:t>
            </a:r>
            <a:endParaRPr lang="en-US" sz="3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3C79E2-885B-EE0B-20F0-80FF92EBBE1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9144000" cy="5143500"/>
          </a:xfrm>
          <a:prstGeom prst="rect">
            <a:avLst/>
          </a:prstGeom>
        </p:spPr>
      </p:pic>
      <p:sp>
        <p:nvSpPr>
          <p:cNvPr id="11" name="Freeform 3">
            <a:extLst>
              <a:ext uri="{FF2B5EF4-FFF2-40B4-BE49-F238E27FC236}">
                <a16:creationId xmlns:a16="http://schemas.microsoft.com/office/drawing/2014/main" id="{5AD46B3C-5067-FD1A-D682-6FD1828B8B75}"/>
              </a:ext>
            </a:extLst>
          </p:cNvPr>
          <p:cNvSpPr/>
          <p:nvPr/>
        </p:nvSpPr>
        <p:spPr>
          <a:xfrm>
            <a:off x="3886200" y="2724150"/>
            <a:ext cx="2171700" cy="1391698"/>
          </a:xfrm>
          <a:custGeom>
            <a:avLst/>
            <a:gdLst/>
            <a:ahLst/>
            <a:cxnLst/>
            <a:rect l="l" t="t" r="r" b="b"/>
            <a:pathLst>
              <a:path w="8994088" h="5763711">
                <a:moveTo>
                  <a:pt x="0" y="0"/>
                </a:moveTo>
                <a:lnTo>
                  <a:pt x="8994087" y="0"/>
                </a:lnTo>
                <a:lnTo>
                  <a:pt x="8994087" y="5763712"/>
                </a:lnTo>
                <a:lnTo>
                  <a:pt x="0" y="5763712"/>
                </a:lnTo>
                <a:lnTo>
                  <a:pt x="0" y="0"/>
                </a:lnTo>
                <a:close/>
              </a:path>
            </a:pathLst>
          </a:custGeom>
          <a:blipFill>
            <a:blip r:embed="rId4"/>
            <a:stretch>
              <a:fillRect/>
            </a:stretch>
          </a:blipFill>
        </p:spPr>
        <p:txBody>
          <a:bodyPr/>
          <a:lstStyle/>
          <a:p>
            <a:pPr defTabSz="457200"/>
            <a:endParaRPr lang="en-US" sz="900">
              <a:solidFill>
                <a:prstClr val="black"/>
              </a:solidFill>
              <a:latin typeface="Coiny" panose="02000903060500060000" pitchFamily="2" charset="0"/>
            </a:endParaRPr>
          </a:p>
        </p:txBody>
      </p:sp>
      <p:sp>
        <p:nvSpPr>
          <p:cNvPr id="12" name="Freeform 3">
            <a:extLst>
              <a:ext uri="{FF2B5EF4-FFF2-40B4-BE49-F238E27FC236}">
                <a16:creationId xmlns:a16="http://schemas.microsoft.com/office/drawing/2014/main" id="{B8757C0C-B303-EB0C-3496-38B64A29CAA4}"/>
              </a:ext>
            </a:extLst>
          </p:cNvPr>
          <p:cNvSpPr/>
          <p:nvPr/>
        </p:nvSpPr>
        <p:spPr>
          <a:xfrm>
            <a:off x="5080554" y="3153823"/>
            <a:ext cx="1411772" cy="1924050"/>
          </a:xfrm>
          <a:custGeom>
            <a:avLst/>
            <a:gdLst/>
            <a:ahLst/>
            <a:cxnLst/>
            <a:rect l="l" t="t" r="r" b="b"/>
            <a:pathLst>
              <a:path w="6335756" h="8634761">
                <a:moveTo>
                  <a:pt x="0" y="0"/>
                </a:moveTo>
                <a:lnTo>
                  <a:pt x="6335756" y="0"/>
                </a:lnTo>
                <a:lnTo>
                  <a:pt x="6335756" y="8634761"/>
                </a:lnTo>
                <a:lnTo>
                  <a:pt x="0" y="8634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oiny" panose="02000903060500060000" pitchFamily="2" charset="0"/>
            </a:endParaRPr>
          </a:p>
        </p:txBody>
      </p:sp>
      <p:sp>
        <p:nvSpPr>
          <p:cNvPr id="13" name="Freeform 4">
            <a:extLst>
              <a:ext uri="{FF2B5EF4-FFF2-40B4-BE49-F238E27FC236}">
                <a16:creationId xmlns:a16="http://schemas.microsoft.com/office/drawing/2014/main" id="{6DFAFD4E-5C3E-89FE-8714-08F61CFC31A3}"/>
              </a:ext>
            </a:extLst>
          </p:cNvPr>
          <p:cNvSpPr/>
          <p:nvPr/>
        </p:nvSpPr>
        <p:spPr>
          <a:xfrm>
            <a:off x="6412424" y="2647950"/>
            <a:ext cx="1135190" cy="1924051"/>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txBody>
          <a:bodyPr/>
          <a:lstStyle/>
          <a:p>
            <a:pPr defTabSz="457200"/>
            <a:endParaRPr lang="en-US" sz="900">
              <a:solidFill>
                <a:prstClr val="black"/>
              </a:solidFill>
              <a:latin typeface="Coiny" panose="02000903060500060000" pitchFamily="2" charset="0"/>
            </a:endParaRPr>
          </a:p>
        </p:txBody>
      </p:sp>
      <p:sp>
        <p:nvSpPr>
          <p:cNvPr id="15" name="Freeform 6">
            <a:extLst>
              <a:ext uri="{FF2B5EF4-FFF2-40B4-BE49-F238E27FC236}">
                <a16:creationId xmlns:a16="http://schemas.microsoft.com/office/drawing/2014/main" id="{983B2BEA-C821-87D9-D153-AC9135A592CB}"/>
              </a:ext>
            </a:extLst>
          </p:cNvPr>
          <p:cNvSpPr/>
          <p:nvPr/>
        </p:nvSpPr>
        <p:spPr>
          <a:xfrm>
            <a:off x="7656578" y="2876550"/>
            <a:ext cx="1378458" cy="2057400"/>
          </a:xfrm>
          <a:custGeom>
            <a:avLst/>
            <a:gdLst/>
            <a:ahLst/>
            <a:cxnLst/>
            <a:rect l="l" t="t" r="r" b="b"/>
            <a:pathLst>
              <a:path w="2756916" h="4114800">
                <a:moveTo>
                  <a:pt x="0" y="0"/>
                </a:moveTo>
                <a:lnTo>
                  <a:pt x="2756916" y="0"/>
                </a:lnTo>
                <a:lnTo>
                  <a:pt x="27569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oiny" panose="02000903060500060000" pitchFamily="2" charset="0"/>
            </a:endParaRPr>
          </a:p>
        </p:txBody>
      </p:sp>
      <p:grpSp>
        <p:nvGrpSpPr>
          <p:cNvPr id="2" name="Nhóm 24">
            <a:extLst>
              <a:ext uri="{FF2B5EF4-FFF2-40B4-BE49-F238E27FC236}">
                <a16:creationId xmlns:a16="http://schemas.microsoft.com/office/drawing/2014/main" id="{4DA182FF-E4D1-CC2D-B64D-1D016EAB1469}"/>
              </a:ext>
            </a:extLst>
          </p:cNvPr>
          <p:cNvGrpSpPr/>
          <p:nvPr/>
        </p:nvGrpSpPr>
        <p:grpSpPr>
          <a:xfrm>
            <a:off x="-190500" y="218287"/>
            <a:ext cx="5625973" cy="1930334"/>
            <a:chOff x="-889473" y="1323833"/>
            <a:chExt cx="11251945" cy="3860668"/>
          </a:xfrm>
        </p:grpSpPr>
        <p:sp>
          <p:nvSpPr>
            <p:cNvPr id="3" name="Hộp Văn bản 20">
              <a:extLst>
                <a:ext uri="{FF2B5EF4-FFF2-40B4-BE49-F238E27FC236}">
                  <a16:creationId xmlns:a16="http://schemas.microsoft.com/office/drawing/2014/main" id="{6B047290-E226-B450-EDC7-7547874D3AC7}"/>
                </a:ext>
              </a:extLst>
            </p:cNvPr>
            <p:cNvSpPr txBox="1"/>
            <p:nvPr/>
          </p:nvSpPr>
          <p:spPr>
            <a:xfrm>
              <a:off x="-699607" y="1323833"/>
              <a:ext cx="11062079" cy="1954382"/>
            </a:xfrm>
            <a:prstGeom prst="rect">
              <a:avLst/>
            </a:prstGeom>
            <a:noFill/>
          </p:spPr>
          <p:txBody>
            <a:bodyPr wrap="square" rtlCol="0">
              <a:spAutoFit/>
            </a:bodyPr>
            <a:lstStyle/>
            <a:p>
              <a:pPr algn="ctr" defTabSz="457200"/>
              <a:r>
                <a:rPr lang="vi-VN" sz="5750" dirty="0">
                  <a:ln>
                    <a:solidFill>
                      <a:prstClr val="black"/>
                    </a:solidFill>
                  </a:ln>
                  <a:solidFill>
                    <a:srgbClr val="FF5050"/>
                  </a:solidFill>
                  <a:latin typeface="SVN-ARCO Typography" panose="020B0603050302020204" pitchFamily="34" charset="2"/>
                </a:rPr>
                <a:t>Tạm</a:t>
              </a:r>
              <a:r>
                <a:rPr lang="vi-VN" sz="5750" dirty="0">
                  <a:ln>
                    <a:solidFill>
                      <a:prstClr val="black"/>
                    </a:solidFill>
                  </a:ln>
                  <a:solidFill>
                    <a:prstClr val="black"/>
                  </a:solidFill>
                  <a:latin typeface="SVN-ARCO Typography" panose="020B0603050302020204" pitchFamily="34" charset="2"/>
                </a:rPr>
                <a:t> </a:t>
              </a:r>
              <a:r>
                <a:rPr lang="vi-VN" sz="5750" dirty="0">
                  <a:ln>
                    <a:solidFill>
                      <a:prstClr val="black"/>
                    </a:solidFill>
                  </a:ln>
                  <a:solidFill>
                    <a:srgbClr val="28CAFD"/>
                  </a:solidFill>
                  <a:latin typeface="SVN-ARCO Typography" panose="020B0603050302020204" pitchFamily="34" charset="2"/>
                </a:rPr>
                <a:t>biệt</a:t>
              </a:r>
            </a:p>
          </p:txBody>
        </p:sp>
        <p:sp>
          <p:nvSpPr>
            <p:cNvPr id="4" name="Hộp Văn bản 22">
              <a:extLst>
                <a:ext uri="{FF2B5EF4-FFF2-40B4-BE49-F238E27FC236}">
                  <a16:creationId xmlns:a16="http://schemas.microsoft.com/office/drawing/2014/main" id="{2A4EF870-3CAE-A15A-715C-65C74E6AD998}"/>
                </a:ext>
              </a:extLst>
            </p:cNvPr>
            <p:cNvSpPr txBox="1"/>
            <p:nvPr/>
          </p:nvSpPr>
          <p:spPr>
            <a:xfrm>
              <a:off x="-400747" y="2246809"/>
              <a:ext cx="2324070" cy="1200328"/>
            </a:xfrm>
            <a:prstGeom prst="rect">
              <a:avLst/>
            </a:prstGeom>
            <a:noFill/>
          </p:spPr>
          <p:txBody>
            <a:bodyPr wrap="square" rtlCol="0">
              <a:spAutoFit/>
            </a:bodyPr>
            <a:lstStyle/>
            <a:p>
              <a:pPr algn="ctr" defTabSz="457200"/>
              <a:r>
                <a:rPr lang="vi-VN" sz="3300" dirty="0">
                  <a:ln>
                    <a:solidFill>
                      <a:prstClr val="black"/>
                    </a:solidFill>
                  </a:ln>
                  <a:solidFill>
                    <a:srgbClr val="FF99CC"/>
                  </a:solidFill>
                  <a:latin typeface="SVN-ARCO Typography" panose="020B0603050302020204" pitchFamily="34" charset="2"/>
                </a:rPr>
                <a:t>và</a:t>
              </a:r>
              <a:endParaRPr lang="en-US" sz="3300" dirty="0">
                <a:ln>
                  <a:solidFill>
                    <a:prstClr val="black"/>
                  </a:solidFill>
                </a:ln>
                <a:solidFill>
                  <a:srgbClr val="FF99CC"/>
                </a:solidFill>
                <a:latin typeface="Coiny" panose="02000903060500060000" pitchFamily="2" charset="0"/>
              </a:endParaRPr>
            </a:p>
          </p:txBody>
        </p:sp>
        <p:sp>
          <p:nvSpPr>
            <p:cNvPr id="5" name="Hộp Văn bản 23">
              <a:extLst>
                <a:ext uri="{FF2B5EF4-FFF2-40B4-BE49-F238E27FC236}">
                  <a16:creationId xmlns:a16="http://schemas.microsoft.com/office/drawing/2014/main" id="{AB8AA52C-33C6-B6D0-10C3-9018A4FA1B7D}"/>
                </a:ext>
              </a:extLst>
            </p:cNvPr>
            <p:cNvSpPr txBox="1"/>
            <p:nvPr/>
          </p:nvSpPr>
          <p:spPr>
            <a:xfrm>
              <a:off x="-889473" y="3230119"/>
              <a:ext cx="11062079" cy="1954382"/>
            </a:xfrm>
            <a:prstGeom prst="rect">
              <a:avLst/>
            </a:prstGeom>
            <a:noFill/>
          </p:spPr>
          <p:txBody>
            <a:bodyPr wrap="square" rtlCol="0">
              <a:spAutoFit/>
            </a:bodyPr>
            <a:lstStyle/>
            <a:p>
              <a:pPr algn="ctr" defTabSz="457200"/>
              <a:r>
                <a:rPr lang="vi-VN" sz="5750" dirty="0">
                  <a:ln>
                    <a:solidFill>
                      <a:prstClr val="black"/>
                    </a:solidFill>
                  </a:ln>
                  <a:solidFill>
                    <a:srgbClr val="FFFF99"/>
                  </a:solidFill>
                  <a:latin typeface="SVN-ARCO Typography" panose="020B0603050302020204" pitchFamily="34" charset="2"/>
                </a:rPr>
                <a:t>hẹn</a:t>
              </a:r>
              <a:r>
                <a:rPr lang="vi-VN" sz="5750" dirty="0">
                  <a:ln>
                    <a:solidFill>
                      <a:prstClr val="black"/>
                    </a:solidFill>
                  </a:ln>
                  <a:solidFill>
                    <a:srgbClr val="FF33CC"/>
                  </a:solidFill>
                  <a:latin typeface="SVN-ARCO Typography" panose="020B0603050302020204" pitchFamily="34" charset="2"/>
                </a:rPr>
                <a:t> </a:t>
              </a:r>
              <a:r>
                <a:rPr lang="vi-VN" sz="5750" dirty="0">
                  <a:ln>
                    <a:solidFill>
                      <a:prstClr val="black"/>
                    </a:solidFill>
                  </a:ln>
                  <a:solidFill>
                    <a:srgbClr val="FFC000"/>
                  </a:solidFill>
                  <a:latin typeface="SVN-ARCO Typography" panose="020B0603050302020204" pitchFamily="34" charset="2"/>
                </a:rPr>
                <a:t>gặp</a:t>
              </a:r>
              <a:r>
                <a:rPr lang="vi-VN" sz="5750" dirty="0">
                  <a:ln>
                    <a:solidFill>
                      <a:prstClr val="black"/>
                    </a:solidFill>
                  </a:ln>
                  <a:solidFill>
                    <a:srgbClr val="FF33CC"/>
                  </a:solidFill>
                  <a:latin typeface="SVN-ARCO Typography" panose="020B0603050302020204" pitchFamily="34" charset="2"/>
                </a:rPr>
                <a:t> </a:t>
              </a:r>
              <a:r>
                <a:rPr lang="vi-VN" sz="5750" dirty="0">
                  <a:ln>
                    <a:solidFill>
                      <a:prstClr val="black"/>
                    </a:solidFill>
                  </a:ln>
                  <a:solidFill>
                    <a:srgbClr val="CCFF99"/>
                  </a:solidFill>
                  <a:latin typeface="SVN-ARCO Typography" panose="020B0603050302020204" pitchFamily="34" charset="2"/>
                </a:rPr>
                <a:t>lại</a:t>
              </a:r>
              <a:endParaRPr lang="en-US" sz="5750" dirty="0">
                <a:ln>
                  <a:solidFill>
                    <a:prstClr val="black"/>
                  </a:solidFill>
                </a:ln>
                <a:solidFill>
                  <a:srgbClr val="CCFF99"/>
                </a:solidFill>
                <a:latin typeface="Coiny" panose="02000903060500060000" pitchFamily="2" charset="0"/>
              </a:endParaRPr>
            </a:p>
          </p:txBody>
        </p:sp>
      </p:grpSp>
    </p:spTree>
    <p:extLst>
      <p:ext uri="{BB962C8B-B14F-4D97-AF65-F5344CB8AC3E}">
        <p14:creationId xmlns:p14="http://schemas.microsoft.com/office/powerpoint/2010/main" val="343882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69604" y="358908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7086600" y="3287125"/>
            <a:ext cx="3062147" cy="2247990"/>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flipH="1">
            <a:off x="-914400" y="3219361"/>
            <a:ext cx="3314700" cy="231575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288471" y="133350"/>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4067359" y="3725295"/>
            <a:ext cx="492665" cy="509873"/>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a:off x="5995554" y="4156184"/>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3162301" y="-39027"/>
            <a:ext cx="5960339" cy="3601259"/>
          </a:xfrm>
          <a:custGeom>
            <a:avLst/>
            <a:gdLst/>
            <a:ahLst/>
            <a:cxnLst/>
            <a:rect l="l" t="t" r="r" b="b"/>
            <a:pathLst>
              <a:path w="7763774" h="4114800">
                <a:moveTo>
                  <a:pt x="0" y="0"/>
                </a:moveTo>
                <a:lnTo>
                  <a:pt x="7763773" y="0"/>
                </a:lnTo>
                <a:lnTo>
                  <a:pt x="776377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22" name="Hình chữ nhật 21">
            <a:extLst>
              <a:ext uri="{FF2B5EF4-FFF2-40B4-BE49-F238E27FC236}">
                <a16:creationId xmlns:a16="http://schemas.microsoft.com/office/drawing/2014/main" id="{EAA89253-1AE0-AD7D-5E3F-AA6E9D0D0217}"/>
              </a:ext>
            </a:extLst>
          </p:cNvPr>
          <p:cNvSpPr/>
          <p:nvPr/>
        </p:nvSpPr>
        <p:spPr>
          <a:xfrm>
            <a:off x="1049481" y="215624"/>
            <a:ext cx="2202010" cy="1708160"/>
          </a:xfrm>
          <a:prstGeom prst="rect">
            <a:avLst/>
          </a:prstGeom>
          <a:noFill/>
        </p:spPr>
        <p:txBody>
          <a:bodyPr wrap="square" lIns="45720" tIns="22860" rIns="45720" bIns="22860">
            <a:spAutoFit/>
          </a:bodyPr>
          <a:lstStyle/>
          <a:p>
            <a:pPr algn="just" defTabSz="457200"/>
            <a:r>
              <a:rPr lang="vi-VN" sz="2700">
                <a:ln w="0"/>
                <a:solidFill>
                  <a:prstClr val="black"/>
                </a:solidFill>
                <a:latin typeface="Arial" panose="020B0604020202020204" pitchFamily="34" charset="0"/>
              </a:rPr>
              <a:t>2. Trao đổi về kinh nghiệm thực hiện nội quy của em.</a:t>
            </a:r>
          </a:p>
        </p:txBody>
      </p:sp>
      <p:pic>
        <p:nvPicPr>
          <p:cNvPr id="13" name="Hình ảnh 12">
            <a:extLst>
              <a:ext uri="{FF2B5EF4-FFF2-40B4-BE49-F238E27FC236}">
                <a16:creationId xmlns:a16="http://schemas.microsoft.com/office/drawing/2014/main" id="{F67C7D77-5E64-7259-7FA5-1A1F6FE91D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9500" y="429812"/>
            <a:ext cx="5135130" cy="2789549"/>
          </a:xfrm>
          <a:prstGeom prst="rect">
            <a:avLst/>
          </a:prstGeom>
          <a:effectLst>
            <a:softEdge rad="635000"/>
          </a:effectLst>
        </p:spPr>
      </p:pic>
      <p:sp>
        <p:nvSpPr>
          <p:cNvPr id="18" name="Freeform 18"/>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a:defRPr/>
            </a:pPr>
            <a:endParaRPr lang="en-US" sz="900">
              <a:solidFill>
                <a:prstClr val="black"/>
              </a:solidFill>
              <a:latin typeface="Calibri"/>
            </a:endParaRPr>
          </a:p>
        </p:txBody>
      </p:sp>
    </p:spTree>
    <p:extLst>
      <p:ext uri="{BB962C8B-B14F-4D97-AF65-F5344CB8AC3E}">
        <p14:creationId xmlns:p14="http://schemas.microsoft.com/office/powerpoint/2010/main" val="4009215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514350" y="35723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a:off x="8136985" y="2316814"/>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15" name="Hộp Văn bản 14">
            <a:extLst>
              <a:ext uri="{FF2B5EF4-FFF2-40B4-BE49-F238E27FC236}">
                <a16:creationId xmlns:a16="http://schemas.microsoft.com/office/drawing/2014/main" id="{35BF37BB-17A1-656E-F2A1-E303C893A94D}"/>
              </a:ext>
            </a:extLst>
          </p:cNvPr>
          <p:cNvSpPr txBox="1">
            <a:spLocks noChangeAspect="1"/>
          </p:cNvSpPr>
          <p:nvPr/>
        </p:nvSpPr>
        <p:spPr>
          <a:xfrm>
            <a:off x="1415181" y="587404"/>
            <a:ext cx="6390689" cy="572042"/>
          </a:xfrm>
          <a:custGeom>
            <a:avLst/>
            <a:gdLst/>
            <a:ahLst/>
            <a:cxnLst/>
            <a:rect l="l" t="t" r="r" b="b"/>
            <a:pathLst>
              <a:path w="12781377" h="1144084">
                <a:moveTo>
                  <a:pt x="4928033" y="1025147"/>
                </a:moveTo>
                <a:cubicBezTo>
                  <a:pt x="4967514" y="1025147"/>
                  <a:pt x="5000026" y="1030704"/>
                  <a:pt x="5025571" y="1041818"/>
                </a:cubicBezTo>
                <a:cubicBezTo>
                  <a:pt x="5051117" y="1052933"/>
                  <a:pt x="5063890" y="1067115"/>
                  <a:pt x="5063890" y="1084367"/>
                </a:cubicBezTo>
                <a:cubicBezTo>
                  <a:pt x="5063890" y="1101287"/>
                  <a:pt x="5051781" y="1115470"/>
                  <a:pt x="5027562" y="1126916"/>
                </a:cubicBezTo>
                <a:cubicBezTo>
                  <a:pt x="5003344" y="1138361"/>
                  <a:pt x="4970167" y="1144084"/>
                  <a:pt x="4928033" y="1144084"/>
                </a:cubicBezTo>
                <a:cubicBezTo>
                  <a:pt x="4837130" y="1144084"/>
                  <a:pt x="4791679" y="1124510"/>
                  <a:pt x="4791679" y="1085362"/>
                </a:cubicBezTo>
                <a:cubicBezTo>
                  <a:pt x="4791679" y="1069106"/>
                  <a:pt x="4804784" y="1055172"/>
                  <a:pt x="4830992" y="1043560"/>
                </a:cubicBezTo>
                <a:cubicBezTo>
                  <a:pt x="4857202" y="1031948"/>
                  <a:pt x="4889549" y="1026143"/>
                  <a:pt x="4928033" y="1026143"/>
                </a:cubicBezTo>
                <a:close/>
                <a:moveTo>
                  <a:pt x="2093695" y="1020171"/>
                </a:moveTo>
                <a:cubicBezTo>
                  <a:pt x="2133175" y="1020171"/>
                  <a:pt x="2165687" y="1025728"/>
                  <a:pt x="2191233" y="1036842"/>
                </a:cubicBezTo>
                <a:cubicBezTo>
                  <a:pt x="2216779" y="1047956"/>
                  <a:pt x="2229552" y="1061973"/>
                  <a:pt x="2229552" y="1078893"/>
                </a:cubicBezTo>
                <a:cubicBezTo>
                  <a:pt x="2229552" y="1096145"/>
                  <a:pt x="2217443" y="1110493"/>
                  <a:pt x="2193224" y="1121939"/>
                </a:cubicBezTo>
                <a:cubicBezTo>
                  <a:pt x="2169006" y="1133385"/>
                  <a:pt x="2135829" y="1139108"/>
                  <a:pt x="2093695" y="1139108"/>
                </a:cubicBezTo>
                <a:cubicBezTo>
                  <a:pt x="2002792" y="1139108"/>
                  <a:pt x="1957340" y="1119368"/>
                  <a:pt x="1957340" y="1079888"/>
                </a:cubicBezTo>
                <a:cubicBezTo>
                  <a:pt x="1957340" y="1063632"/>
                  <a:pt x="1970446" y="1049781"/>
                  <a:pt x="1996654" y="1038335"/>
                </a:cubicBezTo>
                <a:cubicBezTo>
                  <a:pt x="2022863" y="1026889"/>
                  <a:pt x="2055211" y="1021166"/>
                  <a:pt x="2093695" y="1021166"/>
                </a:cubicBezTo>
                <a:close/>
                <a:moveTo>
                  <a:pt x="2084737" y="447383"/>
                </a:moveTo>
                <a:lnTo>
                  <a:pt x="2021536" y="638976"/>
                </a:lnTo>
                <a:lnTo>
                  <a:pt x="2144952" y="638976"/>
                </a:lnTo>
                <a:lnTo>
                  <a:pt x="2086729" y="447383"/>
                </a:lnTo>
                <a:close/>
                <a:moveTo>
                  <a:pt x="3960525" y="437927"/>
                </a:moveTo>
                <a:lnTo>
                  <a:pt x="3960525" y="544921"/>
                </a:lnTo>
                <a:lnTo>
                  <a:pt x="4065529" y="544921"/>
                </a:lnTo>
                <a:lnTo>
                  <a:pt x="4065529" y="685754"/>
                </a:lnTo>
                <a:lnTo>
                  <a:pt x="3960525" y="685754"/>
                </a:lnTo>
                <a:lnTo>
                  <a:pt x="3960525" y="797724"/>
                </a:lnTo>
                <a:lnTo>
                  <a:pt x="4000336" y="797724"/>
                </a:lnTo>
                <a:cubicBezTo>
                  <a:pt x="4047779" y="797724"/>
                  <a:pt x="4082365" y="783458"/>
                  <a:pt x="4104096" y="754927"/>
                </a:cubicBezTo>
                <a:cubicBezTo>
                  <a:pt x="4125826" y="726395"/>
                  <a:pt x="4136692" y="681939"/>
                  <a:pt x="4136692" y="621558"/>
                </a:cubicBezTo>
                <a:cubicBezTo>
                  <a:pt x="4136692" y="556201"/>
                  <a:pt x="4124665" y="509256"/>
                  <a:pt x="4100612" y="480725"/>
                </a:cubicBezTo>
                <a:cubicBezTo>
                  <a:pt x="4076559" y="452193"/>
                  <a:pt x="4037329" y="437927"/>
                  <a:pt x="3982919" y="437927"/>
                </a:cubicBezTo>
                <a:close/>
                <a:moveTo>
                  <a:pt x="12346436" y="423993"/>
                </a:moveTo>
                <a:lnTo>
                  <a:pt x="12346436" y="551390"/>
                </a:lnTo>
                <a:lnTo>
                  <a:pt x="12419590" y="551390"/>
                </a:lnTo>
                <a:cubicBezTo>
                  <a:pt x="12474000" y="551390"/>
                  <a:pt x="12501204" y="530323"/>
                  <a:pt x="12501204" y="488189"/>
                </a:cubicBezTo>
                <a:cubicBezTo>
                  <a:pt x="12501204" y="445392"/>
                  <a:pt x="12471345" y="423993"/>
                  <a:pt x="12411628" y="423993"/>
                </a:cubicBezTo>
                <a:close/>
                <a:moveTo>
                  <a:pt x="8729503" y="419514"/>
                </a:moveTo>
                <a:cubicBezTo>
                  <a:pt x="8695000" y="419514"/>
                  <a:pt x="8670947" y="436268"/>
                  <a:pt x="8657345" y="469777"/>
                </a:cubicBezTo>
                <a:cubicBezTo>
                  <a:pt x="8645733" y="498308"/>
                  <a:pt x="8639927" y="547243"/>
                  <a:pt x="8639927" y="616582"/>
                </a:cubicBezTo>
                <a:cubicBezTo>
                  <a:pt x="8639927" y="685920"/>
                  <a:pt x="8645733" y="734855"/>
                  <a:pt x="8657345" y="763387"/>
                </a:cubicBezTo>
                <a:cubicBezTo>
                  <a:pt x="8670947" y="796563"/>
                  <a:pt x="8695000" y="813151"/>
                  <a:pt x="8729503" y="813151"/>
                </a:cubicBezTo>
                <a:cubicBezTo>
                  <a:pt x="8764338" y="813151"/>
                  <a:pt x="8788557" y="796563"/>
                  <a:pt x="8802159" y="763387"/>
                </a:cubicBezTo>
                <a:cubicBezTo>
                  <a:pt x="8813771" y="734855"/>
                  <a:pt x="8819577" y="685920"/>
                  <a:pt x="8819577" y="616582"/>
                </a:cubicBezTo>
                <a:cubicBezTo>
                  <a:pt x="8819577" y="547243"/>
                  <a:pt x="8813771" y="498308"/>
                  <a:pt x="8802159" y="469777"/>
                </a:cubicBezTo>
                <a:cubicBezTo>
                  <a:pt x="8788557" y="436268"/>
                  <a:pt x="8764338" y="419514"/>
                  <a:pt x="8729503" y="419514"/>
                </a:cubicBezTo>
                <a:close/>
                <a:moveTo>
                  <a:pt x="4929028" y="419514"/>
                </a:moveTo>
                <a:cubicBezTo>
                  <a:pt x="4894525" y="419514"/>
                  <a:pt x="4870473" y="436268"/>
                  <a:pt x="4856870" y="469777"/>
                </a:cubicBezTo>
                <a:cubicBezTo>
                  <a:pt x="4845258" y="498308"/>
                  <a:pt x="4839453" y="547243"/>
                  <a:pt x="4839453" y="616582"/>
                </a:cubicBezTo>
                <a:cubicBezTo>
                  <a:pt x="4839453" y="685920"/>
                  <a:pt x="4845258" y="734855"/>
                  <a:pt x="4856870" y="763387"/>
                </a:cubicBezTo>
                <a:cubicBezTo>
                  <a:pt x="4870473" y="796563"/>
                  <a:pt x="4894525" y="813151"/>
                  <a:pt x="4929028" y="813151"/>
                </a:cubicBezTo>
                <a:cubicBezTo>
                  <a:pt x="4963864" y="813151"/>
                  <a:pt x="4988082" y="796563"/>
                  <a:pt x="5001684" y="763387"/>
                </a:cubicBezTo>
                <a:cubicBezTo>
                  <a:pt x="5013296" y="734855"/>
                  <a:pt x="5019102" y="685920"/>
                  <a:pt x="5019102" y="616582"/>
                </a:cubicBezTo>
                <a:cubicBezTo>
                  <a:pt x="5019102" y="547243"/>
                  <a:pt x="5013296" y="498308"/>
                  <a:pt x="5001684" y="469777"/>
                </a:cubicBezTo>
                <a:cubicBezTo>
                  <a:pt x="4988082" y="436268"/>
                  <a:pt x="4963864" y="419514"/>
                  <a:pt x="4929028" y="419514"/>
                </a:cubicBezTo>
                <a:close/>
                <a:moveTo>
                  <a:pt x="1290479" y="419514"/>
                </a:moveTo>
                <a:cubicBezTo>
                  <a:pt x="1255976" y="419514"/>
                  <a:pt x="1231923" y="436268"/>
                  <a:pt x="1218320" y="469777"/>
                </a:cubicBezTo>
                <a:cubicBezTo>
                  <a:pt x="1206709" y="498308"/>
                  <a:pt x="1200903" y="547243"/>
                  <a:pt x="1200903" y="616582"/>
                </a:cubicBezTo>
                <a:cubicBezTo>
                  <a:pt x="1200903" y="685920"/>
                  <a:pt x="1206709" y="734855"/>
                  <a:pt x="1218320" y="763387"/>
                </a:cubicBezTo>
                <a:cubicBezTo>
                  <a:pt x="1231923" y="796563"/>
                  <a:pt x="1255976" y="813151"/>
                  <a:pt x="1290479" y="813151"/>
                </a:cubicBezTo>
                <a:cubicBezTo>
                  <a:pt x="1325314" y="813151"/>
                  <a:pt x="1349533" y="796563"/>
                  <a:pt x="1363135" y="763387"/>
                </a:cubicBezTo>
                <a:cubicBezTo>
                  <a:pt x="1374747" y="734855"/>
                  <a:pt x="1380552" y="685920"/>
                  <a:pt x="1380552" y="616582"/>
                </a:cubicBezTo>
                <a:cubicBezTo>
                  <a:pt x="1380552" y="547243"/>
                  <a:pt x="1374747" y="498308"/>
                  <a:pt x="1363135" y="469777"/>
                </a:cubicBezTo>
                <a:cubicBezTo>
                  <a:pt x="1349533" y="436268"/>
                  <a:pt x="1325314" y="419514"/>
                  <a:pt x="1290479" y="419514"/>
                </a:cubicBezTo>
                <a:close/>
                <a:moveTo>
                  <a:pt x="12011024" y="271714"/>
                </a:moveTo>
                <a:lnTo>
                  <a:pt x="12477814" y="271714"/>
                </a:lnTo>
                <a:cubicBezTo>
                  <a:pt x="12580993" y="271714"/>
                  <a:pt x="12659123" y="293445"/>
                  <a:pt x="12712205" y="336906"/>
                </a:cubicBezTo>
                <a:cubicBezTo>
                  <a:pt x="12758319" y="375722"/>
                  <a:pt x="12781377" y="426813"/>
                  <a:pt x="12781377" y="490180"/>
                </a:cubicBezTo>
                <a:cubicBezTo>
                  <a:pt x="12781377" y="544589"/>
                  <a:pt x="12763793" y="590372"/>
                  <a:pt x="12728627" y="627530"/>
                </a:cubicBezTo>
                <a:cubicBezTo>
                  <a:pt x="12680853" y="677958"/>
                  <a:pt x="12606704" y="703172"/>
                  <a:pt x="12506180" y="703172"/>
                </a:cubicBezTo>
                <a:lnTo>
                  <a:pt x="12346436" y="703172"/>
                </a:lnTo>
                <a:lnTo>
                  <a:pt x="12346436" y="797724"/>
                </a:lnTo>
                <a:lnTo>
                  <a:pt x="12415609" y="797724"/>
                </a:lnTo>
                <a:lnTo>
                  <a:pt x="12415609" y="963937"/>
                </a:lnTo>
                <a:lnTo>
                  <a:pt x="12011024" y="963937"/>
                </a:lnTo>
                <a:lnTo>
                  <a:pt x="12011024" y="797724"/>
                </a:lnTo>
                <a:lnTo>
                  <a:pt x="12078206" y="797724"/>
                </a:lnTo>
                <a:lnTo>
                  <a:pt x="12078206" y="437927"/>
                </a:lnTo>
                <a:lnTo>
                  <a:pt x="12011024" y="437927"/>
                </a:lnTo>
                <a:close/>
                <a:moveTo>
                  <a:pt x="11250020" y="271714"/>
                </a:moveTo>
                <a:lnTo>
                  <a:pt x="11910393" y="271714"/>
                </a:lnTo>
                <a:lnTo>
                  <a:pt x="11910393" y="493166"/>
                </a:lnTo>
                <a:lnTo>
                  <a:pt x="11729251" y="493166"/>
                </a:lnTo>
                <a:lnTo>
                  <a:pt x="11729251" y="437927"/>
                </a:lnTo>
                <a:lnTo>
                  <a:pt x="11571995" y="437927"/>
                </a:lnTo>
                <a:lnTo>
                  <a:pt x="11571995" y="543926"/>
                </a:lnTo>
                <a:lnTo>
                  <a:pt x="11708847" y="543926"/>
                </a:lnTo>
                <a:lnTo>
                  <a:pt x="11708847" y="684759"/>
                </a:lnTo>
                <a:lnTo>
                  <a:pt x="11571995" y="684759"/>
                </a:lnTo>
                <a:lnTo>
                  <a:pt x="11571995" y="797724"/>
                </a:lnTo>
                <a:lnTo>
                  <a:pt x="11729251" y="797724"/>
                </a:lnTo>
                <a:lnTo>
                  <a:pt x="11729251" y="742983"/>
                </a:lnTo>
                <a:lnTo>
                  <a:pt x="11910393" y="742983"/>
                </a:lnTo>
                <a:lnTo>
                  <a:pt x="11910393" y="963937"/>
                </a:lnTo>
                <a:lnTo>
                  <a:pt x="11250020" y="963937"/>
                </a:lnTo>
                <a:lnTo>
                  <a:pt x="11250020" y="797724"/>
                </a:lnTo>
                <a:lnTo>
                  <a:pt x="11304263" y="797724"/>
                </a:lnTo>
                <a:lnTo>
                  <a:pt x="11304263" y="437927"/>
                </a:lnTo>
                <a:lnTo>
                  <a:pt x="11250020" y="437927"/>
                </a:lnTo>
                <a:close/>
                <a:moveTo>
                  <a:pt x="10772844" y="271714"/>
                </a:moveTo>
                <a:lnTo>
                  <a:pt x="11169466" y="271714"/>
                </a:lnTo>
                <a:lnTo>
                  <a:pt x="11169466" y="437927"/>
                </a:lnTo>
                <a:lnTo>
                  <a:pt x="11105270" y="437927"/>
                </a:lnTo>
                <a:lnTo>
                  <a:pt x="11105270" y="797724"/>
                </a:lnTo>
                <a:lnTo>
                  <a:pt x="11169466" y="797724"/>
                </a:lnTo>
                <a:lnTo>
                  <a:pt x="11169466" y="963937"/>
                </a:lnTo>
                <a:lnTo>
                  <a:pt x="10772844" y="963937"/>
                </a:lnTo>
                <a:lnTo>
                  <a:pt x="10772844" y="797724"/>
                </a:lnTo>
                <a:lnTo>
                  <a:pt x="10837040" y="797724"/>
                </a:lnTo>
                <a:lnTo>
                  <a:pt x="10837040" y="437927"/>
                </a:lnTo>
                <a:lnTo>
                  <a:pt x="10772844" y="437927"/>
                </a:lnTo>
                <a:close/>
                <a:moveTo>
                  <a:pt x="10013830" y="271714"/>
                </a:moveTo>
                <a:lnTo>
                  <a:pt x="10701574" y="271714"/>
                </a:lnTo>
                <a:lnTo>
                  <a:pt x="10701574" y="563334"/>
                </a:lnTo>
                <a:lnTo>
                  <a:pt x="10571191" y="563334"/>
                </a:lnTo>
                <a:lnTo>
                  <a:pt x="10571191" y="437927"/>
                </a:lnTo>
                <a:lnTo>
                  <a:pt x="10492066" y="437927"/>
                </a:lnTo>
                <a:lnTo>
                  <a:pt x="10492066" y="797724"/>
                </a:lnTo>
                <a:lnTo>
                  <a:pt x="10552778" y="797724"/>
                </a:lnTo>
                <a:lnTo>
                  <a:pt x="10552778" y="963937"/>
                </a:lnTo>
                <a:lnTo>
                  <a:pt x="10162626" y="963937"/>
                </a:lnTo>
                <a:lnTo>
                  <a:pt x="10162626" y="797724"/>
                </a:lnTo>
                <a:lnTo>
                  <a:pt x="10223836" y="797724"/>
                </a:lnTo>
                <a:lnTo>
                  <a:pt x="10223836" y="437927"/>
                </a:lnTo>
                <a:lnTo>
                  <a:pt x="10144213" y="437927"/>
                </a:lnTo>
                <a:lnTo>
                  <a:pt x="10144213" y="563334"/>
                </a:lnTo>
                <a:lnTo>
                  <a:pt x="10013830" y="563334"/>
                </a:lnTo>
                <a:close/>
                <a:moveTo>
                  <a:pt x="9210744" y="271714"/>
                </a:moveTo>
                <a:lnTo>
                  <a:pt x="9607366" y="271714"/>
                </a:lnTo>
                <a:lnTo>
                  <a:pt x="9607366" y="437927"/>
                </a:lnTo>
                <a:lnTo>
                  <a:pt x="9543170" y="437927"/>
                </a:lnTo>
                <a:lnTo>
                  <a:pt x="9543170" y="797724"/>
                </a:lnTo>
                <a:lnTo>
                  <a:pt x="9607366" y="797724"/>
                </a:lnTo>
                <a:lnTo>
                  <a:pt x="9607366" y="963937"/>
                </a:lnTo>
                <a:lnTo>
                  <a:pt x="9210744" y="963937"/>
                </a:lnTo>
                <a:lnTo>
                  <a:pt x="9210744" y="797724"/>
                </a:lnTo>
                <a:lnTo>
                  <a:pt x="9274940" y="797724"/>
                </a:lnTo>
                <a:lnTo>
                  <a:pt x="9274940" y="437927"/>
                </a:lnTo>
                <a:lnTo>
                  <a:pt x="9210744" y="437927"/>
                </a:lnTo>
                <a:close/>
                <a:moveTo>
                  <a:pt x="7456153" y="271714"/>
                </a:moveTo>
                <a:lnTo>
                  <a:pt x="7784101" y="271714"/>
                </a:lnTo>
                <a:lnTo>
                  <a:pt x="8035908" y="633501"/>
                </a:lnTo>
                <a:lnTo>
                  <a:pt x="8037899" y="633501"/>
                </a:lnTo>
                <a:lnTo>
                  <a:pt x="8037899" y="437927"/>
                </a:lnTo>
                <a:lnTo>
                  <a:pt x="7980172" y="437927"/>
                </a:lnTo>
                <a:lnTo>
                  <a:pt x="7980172" y="271714"/>
                </a:lnTo>
                <a:lnTo>
                  <a:pt x="8259350" y="271714"/>
                </a:lnTo>
                <a:lnTo>
                  <a:pt x="8259350" y="437927"/>
                </a:lnTo>
                <a:lnTo>
                  <a:pt x="8199135" y="437927"/>
                </a:lnTo>
                <a:lnTo>
                  <a:pt x="8199135" y="975383"/>
                </a:lnTo>
                <a:lnTo>
                  <a:pt x="7970717" y="975383"/>
                </a:lnTo>
                <a:lnTo>
                  <a:pt x="7680591" y="554376"/>
                </a:lnTo>
                <a:lnTo>
                  <a:pt x="7678102" y="554376"/>
                </a:lnTo>
                <a:lnTo>
                  <a:pt x="7678102" y="797724"/>
                </a:lnTo>
                <a:lnTo>
                  <a:pt x="7740307" y="797724"/>
                </a:lnTo>
                <a:lnTo>
                  <a:pt x="7740307" y="963937"/>
                </a:lnTo>
                <a:lnTo>
                  <a:pt x="7456153" y="963937"/>
                </a:lnTo>
                <a:lnTo>
                  <a:pt x="7456153" y="797724"/>
                </a:lnTo>
                <a:lnTo>
                  <a:pt x="7517363" y="797724"/>
                </a:lnTo>
                <a:lnTo>
                  <a:pt x="7517363" y="437927"/>
                </a:lnTo>
                <a:lnTo>
                  <a:pt x="7456153" y="437927"/>
                </a:lnTo>
                <a:close/>
                <a:moveTo>
                  <a:pt x="5408278" y="271714"/>
                </a:moveTo>
                <a:lnTo>
                  <a:pt x="5736225" y="271714"/>
                </a:lnTo>
                <a:lnTo>
                  <a:pt x="5988033" y="633501"/>
                </a:lnTo>
                <a:lnTo>
                  <a:pt x="5990024" y="633501"/>
                </a:lnTo>
                <a:lnTo>
                  <a:pt x="5990024" y="437927"/>
                </a:lnTo>
                <a:lnTo>
                  <a:pt x="5932297" y="437927"/>
                </a:lnTo>
                <a:lnTo>
                  <a:pt x="5932297" y="271714"/>
                </a:lnTo>
                <a:lnTo>
                  <a:pt x="6211475" y="271714"/>
                </a:lnTo>
                <a:lnTo>
                  <a:pt x="6211475" y="437927"/>
                </a:lnTo>
                <a:lnTo>
                  <a:pt x="6151261" y="437927"/>
                </a:lnTo>
                <a:lnTo>
                  <a:pt x="6151261" y="975383"/>
                </a:lnTo>
                <a:lnTo>
                  <a:pt x="5922842" y="975383"/>
                </a:lnTo>
                <a:lnTo>
                  <a:pt x="5632715" y="554376"/>
                </a:lnTo>
                <a:lnTo>
                  <a:pt x="5630227" y="554376"/>
                </a:lnTo>
                <a:lnTo>
                  <a:pt x="5630227" y="797724"/>
                </a:lnTo>
                <a:lnTo>
                  <a:pt x="5692433" y="797724"/>
                </a:lnTo>
                <a:lnTo>
                  <a:pt x="5692433" y="963937"/>
                </a:lnTo>
                <a:lnTo>
                  <a:pt x="5408278" y="963937"/>
                </a:lnTo>
                <a:lnTo>
                  <a:pt x="5408278" y="797724"/>
                </a:lnTo>
                <a:lnTo>
                  <a:pt x="5469488" y="797724"/>
                </a:lnTo>
                <a:lnTo>
                  <a:pt x="5469488" y="437927"/>
                </a:lnTo>
                <a:lnTo>
                  <a:pt x="5408278" y="437927"/>
                </a:lnTo>
                <a:close/>
                <a:moveTo>
                  <a:pt x="3638550" y="271714"/>
                </a:moveTo>
                <a:lnTo>
                  <a:pt x="4035173" y="271714"/>
                </a:lnTo>
                <a:cubicBezTo>
                  <a:pt x="4159252" y="271714"/>
                  <a:pt x="4256624" y="305720"/>
                  <a:pt x="4327290" y="373731"/>
                </a:cubicBezTo>
                <a:cubicBezTo>
                  <a:pt x="4393973" y="437761"/>
                  <a:pt x="4427316" y="521034"/>
                  <a:pt x="4427316" y="623549"/>
                </a:cubicBezTo>
                <a:cubicBezTo>
                  <a:pt x="4427316" y="717437"/>
                  <a:pt x="4399779" y="794572"/>
                  <a:pt x="4344707" y="854953"/>
                </a:cubicBezTo>
                <a:cubicBezTo>
                  <a:pt x="4279681" y="927609"/>
                  <a:pt x="4184299" y="963937"/>
                  <a:pt x="4058561" y="963937"/>
                </a:cubicBezTo>
                <a:lnTo>
                  <a:pt x="3638550" y="963937"/>
                </a:lnTo>
                <a:lnTo>
                  <a:pt x="3638550" y="797724"/>
                </a:lnTo>
                <a:lnTo>
                  <a:pt x="3692793" y="797724"/>
                </a:lnTo>
                <a:lnTo>
                  <a:pt x="3692793" y="685754"/>
                </a:lnTo>
                <a:lnTo>
                  <a:pt x="3638550" y="685754"/>
                </a:lnTo>
                <a:lnTo>
                  <a:pt x="3638550" y="544921"/>
                </a:lnTo>
                <a:lnTo>
                  <a:pt x="3692793" y="544921"/>
                </a:lnTo>
                <a:lnTo>
                  <a:pt x="3692793" y="437927"/>
                </a:lnTo>
                <a:lnTo>
                  <a:pt x="3638550" y="437927"/>
                </a:lnTo>
                <a:close/>
                <a:moveTo>
                  <a:pt x="2546230" y="271714"/>
                </a:moveTo>
                <a:lnTo>
                  <a:pt x="3233974" y="271714"/>
                </a:lnTo>
                <a:lnTo>
                  <a:pt x="3233974" y="563334"/>
                </a:lnTo>
                <a:lnTo>
                  <a:pt x="3103591" y="563334"/>
                </a:lnTo>
                <a:lnTo>
                  <a:pt x="3103591" y="437927"/>
                </a:lnTo>
                <a:lnTo>
                  <a:pt x="3024466" y="437927"/>
                </a:lnTo>
                <a:lnTo>
                  <a:pt x="3024466" y="797724"/>
                </a:lnTo>
                <a:lnTo>
                  <a:pt x="3085179" y="797724"/>
                </a:lnTo>
                <a:lnTo>
                  <a:pt x="3085179" y="963937"/>
                </a:lnTo>
                <a:lnTo>
                  <a:pt x="2695026" y="963937"/>
                </a:lnTo>
                <a:lnTo>
                  <a:pt x="2695026" y="797724"/>
                </a:lnTo>
                <a:lnTo>
                  <a:pt x="2756236" y="797724"/>
                </a:lnTo>
                <a:lnTo>
                  <a:pt x="2756236" y="437927"/>
                </a:lnTo>
                <a:lnTo>
                  <a:pt x="2676614" y="437927"/>
                </a:lnTo>
                <a:lnTo>
                  <a:pt x="2676614" y="563334"/>
                </a:lnTo>
                <a:lnTo>
                  <a:pt x="2546230" y="563334"/>
                </a:lnTo>
                <a:close/>
                <a:moveTo>
                  <a:pt x="1873737" y="271714"/>
                </a:moveTo>
                <a:lnTo>
                  <a:pt x="2371878" y="271714"/>
                </a:lnTo>
                <a:lnTo>
                  <a:pt x="2371878" y="437927"/>
                </a:lnTo>
                <a:lnTo>
                  <a:pt x="2316142" y="437927"/>
                </a:lnTo>
                <a:lnTo>
                  <a:pt x="2448516" y="797724"/>
                </a:lnTo>
                <a:lnTo>
                  <a:pt x="2499276" y="797724"/>
                </a:lnTo>
                <a:lnTo>
                  <a:pt x="2499276" y="963937"/>
                </a:lnTo>
                <a:lnTo>
                  <a:pt x="2137487" y="963937"/>
                </a:lnTo>
                <a:lnTo>
                  <a:pt x="2137487" y="812156"/>
                </a:lnTo>
                <a:lnTo>
                  <a:pt x="2197702" y="812156"/>
                </a:lnTo>
                <a:lnTo>
                  <a:pt x="2171327" y="725566"/>
                </a:lnTo>
                <a:lnTo>
                  <a:pt x="1994166" y="725566"/>
                </a:lnTo>
                <a:lnTo>
                  <a:pt x="1964308" y="812156"/>
                </a:lnTo>
                <a:lnTo>
                  <a:pt x="2021536" y="812156"/>
                </a:lnTo>
                <a:lnTo>
                  <a:pt x="2021536" y="963937"/>
                </a:lnTo>
                <a:lnTo>
                  <a:pt x="1747335" y="963937"/>
                </a:lnTo>
                <a:lnTo>
                  <a:pt x="1747335" y="797724"/>
                </a:lnTo>
                <a:lnTo>
                  <a:pt x="1799090" y="797724"/>
                </a:lnTo>
                <a:lnTo>
                  <a:pt x="1929970" y="437927"/>
                </a:lnTo>
                <a:lnTo>
                  <a:pt x="1873737" y="437927"/>
                </a:lnTo>
                <a:close/>
                <a:moveTo>
                  <a:pt x="0" y="271714"/>
                </a:moveTo>
                <a:lnTo>
                  <a:pt x="364773" y="271714"/>
                </a:lnTo>
                <a:lnTo>
                  <a:pt x="364773" y="437927"/>
                </a:lnTo>
                <a:lnTo>
                  <a:pt x="320980" y="437927"/>
                </a:lnTo>
                <a:lnTo>
                  <a:pt x="320980" y="543926"/>
                </a:lnTo>
                <a:lnTo>
                  <a:pt x="481221" y="543926"/>
                </a:lnTo>
                <a:lnTo>
                  <a:pt x="481221" y="437927"/>
                </a:lnTo>
                <a:lnTo>
                  <a:pt x="437429" y="437927"/>
                </a:lnTo>
                <a:lnTo>
                  <a:pt x="437429" y="271714"/>
                </a:lnTo>
                <a:lnTo>
                  <a:pt x="802202" y="271714"/>
                </a:lnTo>
                <a:lnTo>
                  <a:pt x="802202" y="437927"/>
                </a:lnTo>
                <a:lnTo>
                  <a:pt x="748954" y="437927"/>
                </a:lnTo>
                <a:lnTo>
                  <a:pt x="748954" y="797724"/>
                </a:lnTo>
                <a:lnTo>
                  <a:pt x="802202" y="797724"/>
                </a:lnTo>
                <a:lnTo>
                  <a:pt x="802202" y="963937"/>
                </a:lnTo>
                <a:lnTo>
                  <a:pt x="437429" y="963937"/>
                </a:lnTo>
                <a:lnTo>
                  <a:pt x="437429" y="797724"/>
                </a:lnTo>
                <a:lnTo>
                  <a:pt x="481221" y="797724"/>
                </a:lnTo>
                <a:lnTo>
                  <a:pt x="481221" y="684759"/>
                </a:lnTo>
                <a:lnTo>
                  <a:pt x="320980" y="684759"/>
                </a:lnTo>
                <a:lnTo>
                  <a:pt x="320980" y="797724"/>
                </a:lnTo>
                <a:lnTo>
                  <a:pt x="364773" y="797724"/>
                </a:lnTo>
                <a:lnTo>
                  <a:pt x="364773" y="963937"/>
                </a:lnTo>
                <a:lnTo>
                  <a:pt x="0" y="963937"/>
                </a:lnTo>
                <a:lnTo>
                  <a:pt x="0" y="797724"/>
                </a:lnTo>
                <a:lnTo>
                  <a:pt x="52750" y="797724"/>
                </a:lnTo>
                <a:lnTo>
                  <a:pt x="52750" y="437927"/>
                </a:lnTo>
                <a:lnTo>
                  <a:pt x="0" y="437927"/>
                </a:lnTo>
                <a:close/>
                <a:moveTo>
                  <a:pt x="8729503" y="257780"/>
                </a:moveTo>
                <a:cubicBezTo>
                  <a:pt x="8854577" y="257780"/>
                  <a:pt x="8953443" y="297094"/>
                  <a:pt x="9026099" y="375722"/>
                </a:cubicBezTo>
                <a:cubicBezTo>
                  <a:pt x="9088802" y="443733"/>
                  <a:pt x="9120154" y="524020"/>
                  <a:pt x="9120154" y="616582"/>
                </a:cubicBezTo>
                <a:cubicBezTo>
                  <a:pt x="9120154" y="708812"/>
                  <a:pt x="9088802" y="788932"/>
                  <a:pt x="9026099" y="856944"/>
                </a:cubicBezTo>
                <a:cubicBezTo>
                  <a:pt x="8953443" y="935903"/>
                  <a:pt x="8854577" y="975383"/>
                  <a:pt x="8729503" y="975383"/>
                </a:cubicBezTo>
                <a:cubicBezTo>
                  <a:pt x="8604760" y="975383"/>
                  <a:pt x="8505895" y="935903"/>
                  <a:pt x="8432907" y="856944"/>
                </a:cubicBezTo>
                <a:cubicBezTo>
                  <a:pt x="8370536" y="788932"/>
                  <a:pt x="8339350" y="708812"/>
                  <a:pt x="8339350" y="616582"/>
                </a:cubicBezTo>
                <a:cubicBezTo>
                  <a:pt x="8339350" y="524020"/>
                  <a:pt x="8370536" y="443733"/>
                  <a:pt x="8432907" y="375722"/>
                </a:cubicBezTo>
                <a:cubicBezTo>
                  <a:pt x="8505895" y="297094"/>
                  <a:pt x="8604760" y="257780"/>
                  <a:pt x="8729503" y="257780"/>
                </a:cubicBezTo>
                <a:close/>
                <a:moveTo>
                  <a:pt x="6657243" y="257780"/>
                </a:moveTo>
                <a:cubicBezTo>
                  <a:pt x="6742175" y="257780"/>
                  <a:pt x="6809191" y="278515"/>
                  <a:pt x="6858291" y="319986"/>
                </a:cubicBezTo>
                <a:lnTo>
                  <a:pt x="6858291" y="271714"/>
                </a:lnTo>
                <a:lnTo>
                  <a:pt x="7024505" y="271714"/>
                </a:lnTo>
                <a:lnTo>
                  <a:pt x="7024505" y="513569"/>
                </a:lnTo>
                <a:lnTo>
                  <a:pt x="6858291" y="513569"/>
                </a:lnTo>
                <a:cubicBezTo>
                  <a:pt x="6825447" y="453852"/>
                  <a:pt x="6778835" y="423993"/>
                  <a:pt x="6718454" y="423993"/>
                </a:cubicBezTo>
                <a:cubicBezTo>
                  <a:pt x="6670348" y="423993"/>
                  <a:pt x="6636675" y="441245"/>
                  <a:pt x="6617432" y="475748"/>
                </a:cubicBezTo>
                <a:cubicBezTo>
                  <a:pt x="6600512" y="505607"/>
                  <a:pt x="6592052" y="555869"/>
                  <a:pt x="6592052" y="626534"/>
                </a:cubicBezTo>
                <a:cubicBezTo>
                  <a:pt x="6592052" y="691892"/>
                  <a:pt x="6601922" y="739334"/>
                  <a:pt x="6621662" y="768861"/>
                </a:cubicBezTo>
                <a:cubicBezTo>
                  <a:pt x="6641402" y="798388"/>
                  <a:pt x="6673334" y="813151"/>
                  <a:pt x="6717459" y="813151"/>
                </a:cubicBezTo>
                <a:cubicBezTo>
                  <a:pt x="6779829" y="813151"/>
                  <a:pt x="6811015" y="783956"/>
                  <a:pt x="6811015" y="725566"/>
                </a:cubicBezTo>
                <a:lnTo>
                  <a:pt x="6739853" y="725566"/>
                </a:lnTo>
                <a:lnTo>
                  <a:pt x="6739853" y="594188"/>
                </a:lnTo>
                <a:lnTo>
                  <a:pt x="7049885" y="594188"/>
                </a:lnTo>
                <a:lnTo>
                  <a:pt x="7049885" y="645943"/>
                </a:lnTo>
                <a:cubicBezTo>
                  <a:pt x="7049885" y="750448"/>
                  <a:pt x="7016211" y="832393"/>
                  <a:pt x="6948863" y="891779"/>
                </a:cubicBezTo>
                <a:cubicBezTo>
                  <a:pt x="6886492" y="947515"/>
                  <a:pt x="6803883" y="975383"/>
                  <a:pt x="6701036" y="975383"/>
                </a:cubicBezTo>
                <a:cubicBezTo>
                  <a:pt x="6548094" y="975383"/>
                  <a:pt x="6436455" y="930761"/>
                  <a:pt x="6366122" y="841517"/>
                </a:cubicBezTo>
                <a:cubicBezTo>
                  <a:pt x="6316357" y="779145"/>
                  <a:pt x="6291475" y="704499"/>
                  <a:pt x="6291475" y="617577"/>
                </a:cubicBezTo>
                <a:cubicBezTo>
                  <a:pt x="6291475" y="512740"/>
                  <a:pt x="6325979" y="426564"/>
                  <a:pt x="6394985" y="359051"/>
                </a:cubicBezTo>
                <a:cubicBezTo>
                  <a:pt x="6463992" y="291537"/>
                  <a:pt x="6551411" y="257780"/>
                  <a:pt x="6657243" y="257780"/>
                </a:cubicBezTo>
                <a:close/>
                <a:moveTo>
                  <a:pt x="4929028" y="257780"/>
                </a:moveTo>
                <a:cubicBezTo>
                  <a:pt x="5054103" y="257780"/>
                  <a:pt x="5152968" y="297094"/>
                  <a:pt x="5225624" y="375722"/>
                </a:cubicBezTo>
                <a:cubicBezTo>
                  <a:pt x="5288327" y="443733"/>
                  <a:pt x="5319679" y="524020"/>
                  <a:pt x="5319679" y="616582"/>
                </a:cubicBezTo>
                <a:cubicBezTo>
                  <a:pt x="5319679" y="708812"/>
                  <a:pt x="5288327" y="788932"/>
                  <a:pt x="5225624" y="856944"/>
                </a:cubicBezTo>
                <a:cubicBezTo>
                  <a:pt x="5152968" y="935903"/>
                  <a:pt x="5054103" y="975383"/>
                  <a:pt x="4929028" y="975383"/>
                </a:cubicBezTo>
                <a:cubicBezTo>
                  <a:pt x="4804286" y="975383"/>
                  <a:pt x="4705420" y="935903"/>
                  <a:pt x="4632433" y="856944"/>
                </a:cubicBezTo>
                <a:cubicBezTo>
                  <a:pt x="4570062" y="788932"/>
                  <a:pt x="4538876" y="708812"/>
                  <a:pt x="4538876" y="616582"/>
                </a:cubicBezTo>
                <a:cubicBezTo>
                  <a:pt x="4538876" y="524020"/>
                  <a:pt x="4570062" y="443733"/>
                  <a:pt x="4632433" y="375722"/>
                </a:cubicBezTo>
                <a:cubicBezTo>
                  <a:pt x="4705420" y="297094"/>
                  <a:pt x="4804286" y="257780"/>
                  <a:pt x="4929028" y="257780"/>
                </a:cubicBezTo>
                <a:close/>
                <a:moveTo>
                  <a:pt x="1290479" y="257780"/>
                </a:moveTo>
                <a:cubicBezTo>
                  <a:pt x="1415554" y="257780"/>
                  <a:pt x="1514419" y="297094"/>
                  <a:pt x="1587075" y="375722"/>
                </a:cubicBezTo>
                <a:cubicBezTo>
                  <a:pt x="1649778" y="443733"/>
                  <a:pt x="1681129" y="524020"/>
                  <a:pt x="1681129" y="616582"/>
                </a:cubicBezTo>
                <a:cubicBezTo>
                  <a:pt x="1681129" y="708812"/>
                  <a:pt x="1649778" y="788932"/>
                  <a:pt x="1587075" y="856944"/>
                </a:cubicBezTo>
                <a:cubicBezTo>
                  <a:pt x="1514419" y="935903"/>
                  <a:pt x="1415554" y="975383"/>
                  <a:pt x="1290479" y="975383"/>
                </a:cubicBezTo>
                <a:cubicBezTo>
                  <a:pt x="1165736" y="975383"/>
                  <a:pt x="1066871" y="935903"/>
                  <a:pt x="993883" y="856944"/>
                </a:cubicBezTo>
                <a:cubicBezTo>
                  <a:pt x="931512" y="788932"/>
                  <a:pt x="900326" y="708812"/>
                  <a:pt x="900326" y="616582"/>
                </a:cubicBezTo>
                <a:cubicBezTo>
                  <a:pt x="900326" y="524020"/>
                  <a:pt x="931512" y="443733"/>
                  <a:pt x="993883" y="375722"/>
                </a:cubicBezTo>
                <a:cubicBezTo>
                  <a:pt x="1066871" y="297094"/>
                  <a:pt x="1165736" y="257780"/>
                  <a:pt x="1290479" y="257780"/>
                </a:cubicBezTo>
                <a:close/>
                <a:moveTo>
                  <a:pt x="11501827" y="96543"/>
                </a:moveTo>
                <a:lnTo>
                  <a:pt x="11668041" y="96543"/>
                </a:lnTo>
                <a:lnTo>
                  <a:pt x="11739204" y="221950"/>
                </a:lnTo>
                <a:lnTo>
                  <a:pt x="11640173" y="221950"/>
                </a:lnTo>
                <a:lnTo>
                  <a:pt x="11584436" y="174176"/>
                </a:lnTo>
                <a:lnTo>
                  <a:pt x="11527207" y="221950"/>
                </a:lnTo>
                <a:lnTo>
                  <a:pt x="11428176" y="221950"/>
                </a:lnTo>
                <a:close/>
                <a:moveTo>
                  <a:pt x="8646894" y="93558"/>
                </a:moveTo>
                <a:lnTo>
                  <a:pt x="8813107" y="93558"/>
                </a:lnTo>
                <a:lnTo>
                  <a:pt x="8884768" y="218964"/>
                </a:lnTo>
                <a:lnTo>
                  <a:pt x="8785737" y="218964"/>
                </a:lnTo>
                <a:lnTo>
                  <a:pt x="8729503" y="171190"/>
                </a:lnTo>
                <a:lnTo>
                  <a:pt x="8672772" y="218964"/>
                </a:lnTo>
                <a:lnTo>
                  <a:pt x="8573741" y="218964"/>
                </a:lnTo>
                <a:close/>
                <a:moveTo>
                  <a:pt x="4846419" y="93558"/>
                </a:moveTo>
                <a:lnTo>
                  <a:pt x="5012633" y="93558"/>
                </a:lnTo>
                <a:lnTo>
                  <a:pt x="5084293" y="218964"/>
                </a:lnTo>
                <a:lnTo>
                  <a:pt x="4985262" y="218964"/>
                </a:lnTo>
                <a:lnTo>
                  <a:pt x="4929028" y="171190"/>
                </a:lnTo>
                <a:lnTo>
                  <a:pt x="4872297" y="218964"/>
                </a:lnTo>
                <a:lnTo>
                  <a:pt x="4773266" y="218964"/>
                </a:lnTo>
                <a:close/>
                <a:moveTo>
                  <a:pt x="11811362" y="2986"/>
                </a:moveTo>
                <a:lnTo>
                  <a:pt x="11972599" y="2986"/>
                </a:lnTo>
                <a:lnTo>
                  <a:pt x="11828780" y="127397"/>
                </a:lnTo>
                <a:lnTo>
                  <a:pt x="11746171" y="127397"/>
                </a:lnTo>
                <a:close/>
                <a:moveTo>
                  <a:pt x="8956926" y="0"/>
                </a:moveTo>
                <a:lnTo>
                  <a:pt x="9118163" y="0"/>
                </a:lnTo>
                <a:lnTo>
                  <a:pt x="8974344" y="123914"/>
                </a:lnTo>
                <a:lnTo>
                  <a:pt x="8891735" y="123914"/>
                </a:lnTo>
                <a:close/>
              </a:path>
            </a:pathLst>
          </a:custGeom>
          <a:solidFill>
            <a:srgbClr val="35A29E"/>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lnSpc>
                <a:spcPts val="4440"/>
              </a:lnSpc>
              <a:defRPr/>
            </a:pPr>
            <a:endParaRPr lang="en-US" sz="4000">
              <a:solidFill>
                <a:srgbClr val="35A29E"/>
              </a:solidFill>
              <a:latin typeface="UTM Rockwell" panose="02040603050506020204" pitchFamily="18" charset="0"/>
            </a:endParaRPr>
          </a:p>
        </p:txBody>
      </p:sp>
      <p:sp>
        <p:nvSpPr>
          <p:cNvPr id="10" name="Freeform 10"/>
          <p:cNvSpPr/>
          <p:nvPr/>
        </p:nvSpPr>
        <p:spPr>
          <a:xfrm>
            <a:off x="1723475" y="1460166"/>
            <a:ext cx="5697050" cy="3168984"/>
          </a:xfrm>
          <a:custGeom>
            <a:avLst/>
            <a:gdLst/>
            <a:ahLst/>
            <a:cxnLst/>
            <a:rect l="l" t="t" r="r" b="b"/>
            <a:pathLst>
              <a:path w="11394099" h="6337968">
                <a:moveTo>
                  <a:pt x="0" y="0"/>
                </a:moveTo>
                <a:lnTo>
                  <a:pt x="11394100" y="0"/>
                </a:lnTo>
                <a:lnTo>
                  <a:pt x="11394100" y="6337968"/>
                </a:lnTo>
                <a:lnTo>
                  <a:pt x="0" y="63379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12" name="Freeform 12"/>
          <p:cNvSpPr/>
          <p:nvPr/>
        </p:nvSpPr>
        <p:spPr>
          <a:xfrm>
            <a:off x="-382570" y="259197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a:off x="8136970" y="357236"/>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18" name="Hộp Văn bản 17">
            <a:extLst>
              <a:ext uri="{FF2B5EF4-FFF2-40B4-BE49-F238E27FC236}">
                <a16:creationId xmlns:a16="http://schemas.microsoft.com/office/drawing/2014/main" id="{B7308F82-EE0B-56A9-31D7-49CEE3AB7279}"/>
              </a:ext>
            </a:extLst>
          </p:cNvPr>
          <p:cNvSpPr txBox="1"/>
          <p:nvPr/>
        </p:nvSpPr>
        <p:spPr>
          <a:xfrm>
            <a:off x="1828800" y="2235238"/>
            <a:ext cx="5424634" cy="1107996"/>
          </a:xfrm>
          <a:prstGeom prst="rect">
            <a:avLst/>
          </a:prstGeom>
          <a:noFill/>
        </p:spPr>
        <p:txBody>
          <a:bodyPr wrap="square">
            <a:spAutoFit/>
          </a:bodyPr>
          <a:lstStyle/>
          <a:p>
            <a:pPr marR="16510" algn="ctr" defTabSz="457200"/>
            <a:r>
              <a:rPr lang="en-US" sz="3300">
                <a:solidFill>
                  <a:prstClr val="black"/>
                </a:solidFill>
                <a:latin typeface="Arial" panose="020B0604020202020204" pitchFamily="34" charset="0"/>
                <a:ea typeface="Calibri" panose="020F0502020204030204" pitchFamily="34" charset="0"/>
                <a:cs typeface="Arial" panose="020B0604020202020204" pitchFamily="34" charset="0"/>
              </a:rPr>
              <a:t>Ghi nhớ và tuân thủ nội quy mà nhà trường đã đề 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F0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1" b="4421"/>
          <a:stretch>
            <a:fillRect/>
          </a:stretch>
        </p:blipFill>
        <p:spPr>
          <a:xfrm>
            <a:off x="-1873453" y="-1623172"/>
            <a:ext cx="4527978" cy="4114800"/>
          </a:xfrm>
          <a:prstGeom prst="rect">
            <a:avLst/>
          </a:prstGeom>
        </p:spPr>
      </p:pic>
      <p:pic>
        <p:nvPicPr>
          <p:cNvPr id="3" name="Picture 3"/>
          <p:cNvPicPr>
            <a:picLocks noChangeAspect="1"/>
          </p:cNvPicPr>
          <p:nvPr/>
        </p:nvPicPr>
        <p:blipFill>
          <a:blip r:embed="rId3">
            <a:alphaModFix amt="80000"/>
          </a:blip>
          <a:srcRect/>
          <a:stretch>
            <a:fillRect/>
          </a:stretch>
        </p:blipFill>
        <p:spPr>
          <a:xfrm>
            <a:off x="8084928" y="-447575"/>
            <a:ext cx="1841004" cy="9619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088" y="2986436"/>
            <a:ext cx="2152317" cy="58112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9" y="3276999"/>
            <a:ext cx="9151599" cy="1930156"/>
          </a:xfrm>
          <a:prstGeom prst="rect">
            <a:avLst/>
          </a:prstGeom>
        </p:spPr>
      </p:pic>
      <p:pic>
        <p:nvPicPr>
          <p:cNvPr id="6" name="Picture 6"/>
          <p:cNvPicPr>
            <a:picLocks noChangeAspect="1"/>
          </p:cNvPicPr>
          <p:nvPr/>
        </p:nvPicPr>
        <p:blipFill>
          <a:blip r:embed="rId3">
            <a:alphaModFix amt="97000"/>
          </a:blip>
          <a:srcRect/>
          <a:stretch>
            <a:fillRect/>
          </a:stretch>
        </p:blipFill>
        <p:spPr>
          <a:xfrm>
            <a:off x="1927525" y="63152"/>
            <a:ext cx="1956715" cy="1022384"/>
          </a:xfrm>
          <a:prstGeom prst="rect">
            <a:avLst/>
          </a:prstGeom>
        </p:spPr>
      </p:pic>
      <p:pic>
        <p:nvPicPr>
          <p:cNvPr id="8" name="Picture 8"/>
          <p:cNvPicPr>
            <a:picLocks noChangeAspect="1"/>
          </p:cNvPicPr>
          <p:nvPr/>
        </p:nvPicPr>
        <p:blipFill>
          <a:blip r:embed="rId3">
            <a:alphaModFix amt="87000"/>
          </a:blip>
          <a:srcRect/>
          <a:stretch>
            <a:fillRect/>
          </a:stretch>
        </p:blipFill>
        <p:spPr>
          <a:xfrm>
            <a:off x="8705850" y="1796777"/>
            <a:ext cx="1841004" cy="96192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29288" y="2491628"/>
            <a:ext cx="967537" cy="202096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36663" y="658808"/>
            <a:ext cx="3138375" cy="3307905"/>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76630" y="3947353"/>
            <a:ext cx="3657600" cy="1316736"/>
          </a:xfrm>
          <a:prstGeom prst="rect">
            <a:avLst/>
          </a:prstGeom>
        </p:spPr>
      </p:pic>
      <p:pic>
        <p:nvPicPr>
          <p:cNvPr id="28" name="Picture 28"/>
          <p:cNvPicPr>
            <a:picLocks noChangeAspect="1"/>
          </p:cNvPicPr>
          <p:nvPr/>
        </p:nvPicPr>
        <p:blipFill>
          <a:blip r:embed="rId14"/>
          <a:srcRect/>
          <a:stretch>
            <a:fillRect/>
          </a:stretch>
        </p:blipFill>
        <p:spPr>
          <a:xfrm>
            <a:off x="-66986" y="4238598"/>
            <a:ext cx="1302290" cy="947416"/>
          </a:xfrm>
          <a:prstGeom prst="rect">
            <a:avLst/>
          </a:prstGeom>
        </p:spPr>
      </p:pic>
      <p:pic>
        <p:nvPicPr>
          <p:cNvPr id="29" name="Picture 29"/>
          <p:cNvPicPr>
            <a:picLocks noChangeAspect="1"/>
          </p:cNvPicPr>
          <p:nvPr/>
        </p:nvPicPr>
        <p:blipFill>
          <a:blip r:embed="rId3">
            <a:alphaModFix amt="97000"/>
          </a:blip>
          <a:srcRect/>
          <a:stretch>
            <a:fillRect/>
          </a:stretch>
        </p:blipFill>
        <p:spPr>
          <a:xfrm>
            <a:off x="-1336538" y="2084041"/>
            <a:ext cx="1727074" cy="902396"/>
          </a:xfrm>
          <a:prstGeom prst="rect">
            <a:avLst/>
          </a:prstGeom>
        </p:spPr>
      </p:pic>
      <p:pic>
        <p:nvPicPr>
          <p:cNvPr id="32" name="Picture 6">
            <a:extLst>
              <a:ext uri="{FF2B5EF4-FFF2-40B4-BE49-F238E27FC236}">
                <a16:creationId xmlns:a16="http://schemas.microsoft.com/office/drawing/2014/main" id="{77FB445F-ADF1-8749-124A-C5BEF0E2BD01}"/>
              </a:ext>
            </a:extLst>
          </p:cNvPr>
          <p:cNvPicPr>
            <a:picLocks noChangeAspect="1"/>
          </p:cNvPicPr>
          <p:nvPr/>
        </p:nvPicPr>
        <p:blipFill>
          <a:blip r:embed="rId3">
            <a:alphaModFix amt="97000"/>
          </a:blip>
          <a:srcRect/>
          <a:stretch>
            <a:fillRect/>
          </a:stretch>
        </p:blipFill>
        <p:spPr>
          <a:xfrm>
            <a:off x="4468623" y="1197775"/>
            <a:ext cx="1956715" cy="1022384"/>
          </a:xfrm>
          <a:prstGeom prst="rect">
            <a:avLst/>
          </a:prstGeom>
        </p:spPr>
      </p:pic>
      <p:pic>
        <p:nvPicPr>
          <p:cNvPr id="33" name="Picture 6">
            <a:extLst>
              <a:ext uri="{FF2B5EF4-FFF2-40B4-BE49-F238E27FC236}">
                <a16:creationId xmlns:a16="http://schemas.microsoft.com/office/drawing/2014/main" id="{636EB3EB-7B3F-5650-DDC1-FB7E4FE06094}"/>
              </a:ext>
            </a:extLst>
          </p:cNvPr>
          <p:cNvPicPr>
            <a:picLocks noChangeAspect="1"/>
          </p:cNvPicPr>
          <p:nvPr/>
        </p:nvPicPr>
        <p:blipFill>
          <a:blip r:embed="rId3">
            <a:alphaModFix amt="97000"/>
          </a:blip>
          <a:srcRect/>
          <a:stretch>
            <a:fillRect/>
          </a:stretch>
        </p:blipFill>
        <p:spPr>
          <a:xfrm>
            <a:off x="7194131" y="3056112"/>
            <a:ext cx="937782" cy="489991"/>
          </a:xfrm>
          <a:prstGeom prst="rect">
            <a:avLst/>
          </a:prstGeom>
        </p:spPr>
      </p:pic>
      <p:sp>
        <p:nvSpPr>
          <p:cNvPr id="121" name="Hình Bầu dục 120">
            <a:extLst>
              <a:ext uri="{FF2B5EF4-FFF2-40B4-BE49-F238E27FC236}">
                <a16:creationId xmlns:a16="http://schemas.microsoft.com/office/drawing/2014/main" id="{8ADEFB79-EFC5-BD4F-856B-39E06A3F9AA8}"/>
              </a:ext>
            </a:extLst>
          </p:cNvPr>
          <p:cNvSpPr/>
          <p:nvPr/>
        </p:nvSpPr>
        <p:spPr>
          <a:xfrm>
            <a:off x="4991100" y="2952750"/>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2" name="Hình Bầu dục 121">
            <a:extLst>
              <a:ext uri="{FF2B5EF4-FFF2-40B4-BE49-F238E27FC236}">
                <a16:creationId xmlns:a16="http://schemas.microsoft.com/office/drawing/2014/main" id="{31F21315-63C7-9038-CA5E-D3184F3E61A6}"/>
              </a:ext>
            </a:extLst>
          </p:cNvPr>
          <p:cNvSpPr/>
          <p:nvPr/>
        </p:nvSpPr>
        <p:spPr>
          <a:xfrm>
            <a:off x="5702425" y="2994634"/>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3" name="Hình Bầu dục 122">
            <a:extLst>
              <a:ext uri="{FF2B5EF4-FFF2-40B4-BE49-F238E27FC236}">
                <a16:creationId xmlns:a16="http://schemas.microsoft.com/office/drawing/2014/main" id="{8D8AD644-A50A-0783-F74C-CEF3D62DCD16}"/>
              </a:ext>
            </a:extLst>
          </p:cNvPr>
          <p:cNvSpPr/>
          <p:nvPr/>
        </p:nvSpPr>
        <p:spPr>
          <a:xfrm>
            <a:off x="6451850" y="2985407"/>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4" name="Hình Bầu dục 123">
            <a:extLst>
              <a:ext uri="{FF2B5EF4-FFF2-40B4-BE49-F238E27FC236}">
                <a16:creationId xmlns:a16="http://schemas.microsoft.com/office/drawing/2014/main" id="{C6774E58-BD38-C5EC-19C8-361D2E197B5B}"/>
              </a:ext>
            </a:extLst>
          </p:cNvPr>
          <p:cNvSpPr/>
          <p:nvPr/>
        </p:nvSpPr>
        <p:spPr>
          <a:xfrm>
            <a:off x="6447485" y="3488185"/>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5" name="Hình Bầu dục 124">
            <a:extLst>
              <a:ext uri="{FF2B5EF4-FFF2-40B4-BE49-F238E27FC236}">
                <a16:creationId xmlns:a16="http://schemas.microsoft.com/office/drawing/2014/main" id="{AC8FE9CE-DCF1-5D67-8C0D-213620E84A02}"/>
              </a:ext>
            </a:extLst>
          </p:cNvPr>
          <p:cNvSpPr/>
          <p:nvPr/>
        </p:nvSpPr>
        <p:spPr>
          <a:xfrm>
            <a:off x="6428302" y="3965466"/>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6" name="Hình Bầu dục 125">
            <a:extLst>
              <a:ext uri="{FF2B5EF4-FFF2-40B4-BE49-F238E27FC236}">
                <a16:creationId xmlns:a16="http://schemas.microsoft.com/office/drawing/2014/main" id="{03AD1F12-2949-658F-7045-60323647335A}"/>
              </a:ext>
            </a:extLst>
          </p:cNvPr>
          <p:cNvSpPr/>
          <p:nvPr/>
        </p:nvSpPr>
        <p:spPr>
          <a:xfrm>
            <a:off x="5689501" y="3953532"/>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7" name="Hình Bầu dục 126">
            <a:extLst>
              <a:ext uri="{FF2B5EF4-FFF2-40B4-BE49-F238E27FC236}">
                <a16:creationId xmlns:a16="http://schemas.microsoft.com/office/drawing/2014/main" id="{2F69A083-B022-01F8-DC92-DA6B611E1C3C}"/>
              </a:ext>
            </a:extLst>
          </p:cNvPr>
          <p:cNvSpPr/>
          <p:nvPr/>
        </p:nvSpPr>
        <p:spPr>
          <a:xfrm>
            <a:off x="4987698" y="3942796"/>
            <a:ext cx="76200" cy="83768"/>
          </a:xfrm>
          <a:prstGeom prst="ellipse">
            <a:avLst/>
          </a:prstGeom>
          <a:solidFill>
            <a:srgbClr val="8A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8" name="Hình Bầu dục 127">
            <a:extLst>
              <a:ext uri="{FF2B5EF4-FFF2-40B4-BE49-F238E27FC236}">
                <a16:creationId xmlns:a16="http://schemas.microsoft.com/office/drawing/2014/main" id="{6A579EE2-09BD-4736-5278-02D1DC167A8B}"/>
              </a:ext>
            </a:extLst>
          </p:cNvPr>
          <p:cNvSpPr/>
          <p:nvPr/>
        </p:nvSpPr>
        <p:spPr>
          <a:xfrm>
            <a:off x="5693027" y="3477078"/>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9" name="Hình Bầu dục 128">
            <a:extLst>
              <a:ext uri="{FF2B5EF4-FFF2-40B4-BE49-F238E27FC236}">
                <a16:creationId xmlns:a16="http://schemas.microsoft.com/office/drawing/2014/main" id="{AF77D89B-C186-0A2F-1547-EC7ED7724056}"/>
              </a:ext>
            </a:extLst>
          </p:cNvPr>
          <p:cNvSpPr/>
          <p:nvPr/>
        </p:nvSpPr>
        <p:spPr>
          <a:xfrm>
            <a:off x="4999515" y="3451780"/>
            <a:ext cx="76200" cy="83768"/>
          </a:xfrm>
          <a:prstGeom prst="ellipse">
            <a:avLst/>
          </a:prstGeom>
          <a:solidFill>
            <a:srgbClr val="C6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Nhóm 35">
            <a:extLst>
              <a:ext uri="{FF2B5EF4-FFF2-40B4-BE49-F238E27FC236}">
                <a16:creationId xmlns:a16="http://schemas.microsoft.com/office/drawing/2014/main" id="{E1C812F0-1388-53ED-CCBB-1454915D7398}"/>
              </a:ext>
            </a:extLst>
          </p:cNvPr>
          <p:cNvGrpSpPr/>
          <p:nvPr/>
        </p:nvGrpSpPr>
        <p:grpSpPr>
          <a:xfrm>
            <a:off x="2905883" y="304967"/>
            <a:ext cx="4409512" cy="1938496"/>
            <a:chOff x="6642158" y="-3697873"/>
            <a:chExt cx="8819024" cy="3876991"/>
          </a:xfrm>
        </p:grpSpPr>
        <p:sp>
          <p:nvSpPr>
            <p:cNvPr id="9" name="Hình chữ nhật: Góc Tròn 34">
              <a:extLst>
                <a:ext uri="{FF2B5EF4-FFF2-40B4-BE49-F238E27FC236}">
                  <a16:creationId xmlns:a16="http://schemas.microsoft.com/office/drawing/2014/main" id="{0ACDF173-E828-BCFD-927F-FE7DB5DC1F17}"/>
                </a:ext>
              </a:extLst>
            </p:cNvPr>
            <p:cNvSpPr/>
            <p:nvPr/>
          </p:nvSpPr>
          <p:spPr>
            <a:xfrm>
              <a:off x="6908192" y="-3697873"/>
              <a:ext cx="7928556" cy="363176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10" name="Hộp Văn bản 33">
              <a:extLst>
                <a:ext uri="{FF2B5EF4-FFF2-40B4-BE49-F238E27FC236}">
                  <a16:creationId xmlns:a16="http://schemas.microsoft.com/office/drawing/2014/main" id="{575A9E8C-C313-65F6-5E3D-75B2A34895C0}"/>
                </a:ext>
              </a:extLst>
            </p:cNvPr>
            <p:cNvSpPr txBox="1"/>
            <p:nvPr/>
          </p:nvSpPr>
          <p:spPr>
            <a:xfrm>
              <a:off x="6642158" y="-3544977"/>
              <a:ext cx="8819024" cy="3724095"/>
            </a:xfrm>
            <a:prstGeom prst="rect">
              <a:avLst/>
            </a:prstGeom>
            <a:noFill/>
          </p:spPr>
          <p:txBody>
            <a:bodyPr wrap="square" rtlCol="0">
              <a:spAutoFit/>
            </a:bodyPr>
            <a:lstStyle/>
            <a:p>
              <a:pPr algn="ctr" defTabSz="457200"/>
              <a:r>
                <a:rPr lang="vi-VN" sz="5750" dirty="0">
                  <a:solidFill>
                    <a:srgbClr val="00B050"/>
                  </a:solidFill>
                  <a:latin typeface="+mj-lt"/>
                </a:rPr>
                <a:t>SINH</a:t>
              </a:r>
              <a:r>
                <a:rPr lang="vi-VN" sz="5750" dirty="0">
                  <a:solidFill>
                    <a:prstClr val="black"/>
                  </a:solidFill>
                  <a:latin typeface="+mj-lt"/>
                </a:rPr>
                <a:t> </a:t>
              </a:r>
              <a:r>
                <a:rPr lang="vi-VN" sz="5750" dirty="0">
                  <a:solidFill>
                    <a:srgbClr val="F79646"/>
                  </a:solidFill>
                  <a:latin typeface="+mj-lt"/>
                </a:rPr>
                <a:t>HOẠT</a:t>
              </a:r>
              <a:r>
                <a:rPr lang="vi-VN" sz="5750" dirty="0">
                  <a:solidFill>
                    <a:prstClr val="black"/>
                  </a:solidFill>
                  <a:latin typeface="+mj-lt"/>
                </a:rPr>
                <a:t> </a:t>
              </a:r>
            </a:p>
            <a:p>
              <a:pPr algn="ctr" defTabSz="457200"/>
              <a:r>
                <a:rPr lang="en-US" sz="5750">
                  <a:solidFill>
                    <a:srgbClr val="FF33CC"/>
                  </a:solidFill>
                  <a:latin typeface="+mj-lt"/>
                </a:rPr>
                <a:t>CHỦ</a:t>
              </a:r>
              <a:r>
                <a:rPr lang="vi-VN" sz="5750">
                  <a:solidFill>
                    <a:prstClr val="black"/>
                  </a:solidFill>
                  <a:latin typeface="+mj-lt"/>
                </a:rPr>
                <a:t> </a:t>
              </a:r>
              <a:r>
                <a:rPr lang="en-US" sz="5750">
                  <a:solidFill>
                    <a:srgbClr val="FF0000"/>
                  </a:solidFill>
                  <a:latin typeface="+mj-lt"/>
                </a:rPr>
                <a:t>ĐỀ</a:t>
              </a:r>
              <a:endParaRPr lang="en-US" sz="5750" dirty="0">
                <a:solidFill>
                  <a:srgbClr val="FF0000"/>
                </a:solidFill>
                <a:latin typeface="SVN-Hole Hearted"/>
              </a:endParaRPr>
            </a:p>
          </p:txBody>
        </p:sp>
      </p:grpSp>
    </p:spTree>
    <p:extLst>
      <p:ext uri="{BB962C8B-B14F-4D97-AF65-F5344CB8AC3E}">
        <p14:creationId xmlns:p14="http://schemas.microsoft.com/office/powerpoint/2010/main" val="935486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881581" y="4100736"/>
            <a:ext cx="7380839" cy="158688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900">
              <a:solidFill>
                <a:prstClr val="black"/>
              </a:solidFill>
              <a:latin typeface="Calibri"/>
            </a:endParaRPr>
          </a:p>
        </p:txBody>
      </p:sp>
      <p:sp>
        <p:nvSpPr>
          <p:cNvPr id="3" name="Freeform 3"/>
          <p:cNvSpPr/>
          <p:nvPr/>
        </p:nvSpPr>
        <p:spPr>
          <a:xfrm>
            <a:off x="881581" y="4185493"/>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900">
              <a:solidFill>
                <a:prstClr val="black"/>
              </a:solidFill>
              <a:latin typeface="Calibri"/>
            </a:endParaRPr>
          </a:p>
        </p:txBody>
      </p:sp>
      <p:sp>
        <p:nvSpPr>
          <p:cNvPr id="4" name="Freeform 4"/>
          <p:cNvSpPr/>
          <p:nvPr/>
        </p:nvSpPr>
        <p:spPr>
          <a:xfrm>
            <a:off x="1707053" y="912291"/>
            <a:ext cx="5729895" cy="3273203"/>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900">
              <a:solidFill>
                <a:prstClr val="black"/>
              </a:solidFill>
              <a:latin typeface="Calibri"/>
            </a:endParaRPr>
          </a:p>
        </p:txBody>
      </p:sp>
      <p:sp>
        <p:nvSpPr>
          <p:cNvPr id="5" name="Freeform 5"/>
          <p:cNvSpPr/>
          <p:nvPr/>
        </p:nvSpPr>
        <p:spPr>
          <a:xfrm>
            <a:off x="-367995" y="935149"/>
            <a:ext cx="1429980" cy="1636601"/>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defRPr/>
            </a:pPr>
            <a:endParaRPr lang="en-US" sz="900">
              <a:solidFill>
                <a:prstClr val="black"/>
              </a:solidFill>
              <a:latin typeface="Calibri"/>
            </a:endParaRPr>
          </a:p>
        </p:txBody>
      </p:sp>
      <p:sp>
        <p:nvSpPr>
          <p:cNvPr id="6" name="Freeform 6"/>
          <p:cNvSpPr/>
          <p:nvPr/>
        </p:nvSpPr>
        <p:spPr>
          <a:xfrm>
            <a:off x="7850163" y="-540371"/>
            <a:ext cx="1858274" cy="1779297"/>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defRPr/>
            </a:pPr>
            <a:endParaRPr lang="en-US" sz="900">
              <a:solidFill>
                <a:prstClr val="black"/>
              </a:solidFill>
              <a:latin typeface="Calibri"/>
            </a:endParaRPr>
          </a:p>
        </p:txBody>
      </p:sp>
      <p:sp>
        <p:nvSpPr>
          <p:cNvPr id="7" name="Freeform 7"/>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8" name="Freeform 8"/>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defRPr/>
            </a:pPr>
            <a:endParaRPr lang="en-US" sz="900">
              <a:solidFill>
                <a:prstClr val="black"/>
              </a:solidFill>
              <a:latin typeface="Calibri"/>
            </a:endParaRPr>
          </a:p>
        </p:txBody>
      </p:sp>
      <p:sp>
        <p:nvSpPr>
          <p:cNvPr id="9" name="Freeform 9"/>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0" name="Freeform 10"/>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defRPr/>
            </a:pPr>
            <a:endParaRPr lang="en-US" sz="900">
              <a:solidFill>
                <a:prstClr val="black"/>
              </a:solidFill>
              <a:latin typeface="Calibri"/>
            </a:endParaRPr>
          </a:p>
        </p:txBody>
      </p:sp>
      <p:sp>
        <p:nvSpPr>
          <p:cNvPr id="11" name="Freeform 11"/>
          <p:cNvSpPr/>
          <p:nvPr/>
        </p:nvSpPr>
        <p:spPr>
          <a:xfrm>
            <a:off x="687831" y="328770"/>
            <a:ext cx="1314170" cy="458317"/>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3" name="Freeform 13"/>
          <p:cNvSpPr/>
          <p:nvPr/>
        </p:nvSpPr>
        <p:spPr>
          <a:xfrm rot="5400000">
            <a:off x="6462083" y="-232352"/>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4" name="Freeform 14"/>
          <p:cNvSpPr/>
          <p:nvPr/>
        </p:nvSpPr>
        <p:spPr>
          <a:xfrm>
            <a:off x="-367995" y="3094191"/>
            <a:ext cx="1143252" cy="581630"/>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457200">
              <a:defRPr/>
            </a:pPr>
            <a:endParaRPr lang="en-US" sz="900">
              <a:solidFill>
                <a:prstClr val="black"/>
              </a:solidFill>
              <a:latin typeface="Calibri"/>
            </a:endParaRPr>
          </a:p>
        </p:txBody>
      </p:sp>
      <p:sp>
        <p:nvSpPr>
          <p:cNvPr id="15" name="Freeform 15"/>
          <p:cNvSpPr/>
          <p:nvPr/>
        </p:nvSpPr>
        <p:spPr>
          <a:xfrm>
            <a:off x="4079335" y="4321706"/>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6" name="Freeform 16"/>
          <p:cNvSpPr/>
          <p:nvPr/>
        </p:nvSpPr>
        <p:spPr>
          <a:xfrm>
            <a:off x="4080849" y="177989"/>
            <a:ext cx="982302" cy="342578"/>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defRPr/>
            </a:pPr>
            <a:endParaRPr lang="en-US" sz="900">
              <a:solidFill>
                <a:prstClr val="black"/>
              </a:solidFill>
              <a:latin typeface="Calibri"/>
            </a:endParaRPr>
          </a:p>
        </p:txBody>
      </p:sp>
      <p:sp>
        <p:nvSpPr>
          <p:cNvPr id="17" name="Freeform 17"/>
          <p:cNvSpPr/>
          <p:nvPr/>
        </p:nvSpPr>
        <p:spPr>
          <a:xfrm>
            <a:off x="6061629"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18" name="Freeform 18"/>
          <p:cNvSpPr/>
          <p:nvPr/>
        </p:nvSpPr>
        <p:spPr>
          <a:xfrm>
            <a:off x="2371771" y="4497657"/>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457200">
              <a:defRPr/>
            </a:pPr>
            <a:endParaRPr lang="en-US" sz="900">
              <a:solidFill>
                <a:prstClr val="black"/>
              </a:solidFill>
              <a:latin typeface="Calibri"/>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425450"/>
            <a:ext cx="317500" cy="230832"/>
          </a:xfrm>
          <a:prstGeom prst="rect">
            <a:avLst/>
          </a:prstGeom>
          <a:noFill/>
        </p:spPr>
        <p:txBody>
          <a:bodyPr vert="horz" rtlCol="0">
            <a:spAutoFit/>
          </a:bodyPr>
          <a:lstStyle/>
          <a:p>
            <a:pPr defTabSz="457200"/>
            <a:endParaRPr lang="en-US" sz="900">
              <a:solidFill>
                <a:prstClr val="black"/>
              </a:solidFill>
              <a:latin typeface="Calibri"/>
            </a:endParaRPr>
          </a:p>
        </p:txBody>
      </p:sp>
      <p:pic>
        <p:nvPicPr>
          <p:cNvPr id="22" name="Picture 2">
            <a:hlinkClick r:id="" action="ppaction://media"/>
            <a:extLst>
              <a:ext uri="{FF2B5EF4-FFF2-40B4-BE49-F238E27FC236}">
                <a16:creationId xmlns:a16="http://schemas.microsoft.com/office/drawing/2014/main" id="{70510D40-A46D-C443-ABE5-03E5B0331D79}"/>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2331556" y="1904392"/>
            <a:ext cx="4411338" cy="1124558"/>
          </a:xfrm>
          <a:prstGeom prst="rect">
            <a:avLst/>
          </a:prstGeom>
        </p:spPr>
      </p:pic>
      <p:sp>
        <p:nvSpPr>
          <p:cNvPr id="20" name="Hộp Văn bản 19">
            <a:extLst>
              <a:ext uri="{FF2B5EF4-FFF2-40B4-BE49-F238E27FC236}">
                <a16:creationId xmlns:a16="http://schemas.microsoft.com/office/drawing/2014/main" id="{7CD78BFA-D800-0792-EC02-0760F606FB18}"/>
              </a:ext>
            </a:extLst>
          </p:cNvPr>
          <p:cNvSpPr txBox="1"/>
          <p:nvPr/>
        </p:nvSpPr>
        <p:spPr>
          <a:xfrm>
            <a:off x="2171700" y="1809750"/>
            <a:ext cx="4800600" cy="1371600"/>
          </a:xfrm>
          <a:custGeom>
            <a:avLst/>
            <a:gdLst/>
            <a:ahLst/>
            <a:cxnLst/>
            <a:rect l="l" t="t" r="r" b="b"/>
            <a:pathLst>
              <a:path w="9601200" h="2743200">
                <a:moveTo>
                  <a:pt x="6200659" y="2069646"/>
                </a:moveTo>
                <a:cubicBezTo>
                  <a:pt x="6173786" y="2069646"/>
                  <a:pt x="6150710" y="2079285"/>
                  <a:pt x="6131431" y="2098564"/>
                </a:cubicBezTo>
                <a:cubicBezTo>
                  <a:pt x="6112153" y="2117842"/>
                  <a:pt x="6102514" y="2141502"/>
                  <a:pt x="6102514" y="2169544"/>
                </a:cubicBezTo>
                <a:lnTo>
                  <a:pt x="6102514" y="2216864"/>
                </a:lnTo>
                <a:cubicBezTo>
                  <a:pt x="6102514" y="2244906"/>
                  <a:pt x="6112153" y="2268566"/>
                  <a:pt x="6131431" y="2287844"/>
                </a:cubicBezTo>
                <a:cubicBezTo>
                  <a:pt x="6150710" y="2307123"/>
                  <a:pt x="6173786" y="2316762"/>
                  <a:pt x="6200659" y="2316762"/>
                </a:cubicBezTo>
                <a:lnTo>
                  <a:pt x="6295300" y="2316762"/>
                </a:lnTo>
                <a:cubicBezTo>
                  <a:pt x="6322172" y="2316762"/>
                  <a:pt x="6345248" y="2307123"/>
                  <a:pt x="6364528" y="2287844"/>
                </a:cubicBezTo>
                <a:cubicBezTo>
                  <a:pt x="6383806" y="2268566"/>
                  <a:pt x="6393445" y="2244906"/>
                  <a:pt x="6393445" y="2216864"/>
                </a:cubicBezTo>
                <a:lnTo>
                  <a:pt x="6393445" y="2169544"/>
                </a:lnTo>
                <a:cubicBezTo>
                  <a:pt x="6393445" y="2141502"/>
                  <a:pt x="6383806" y="2117842"/>
                  <a:pt x="6364528" y="2098564"/>
                </a:cubicBezTo>
                <a:cubicBezTo>
                  <a:pt x="6345248" y="2079285"/>
                  <a:pt x="6322172" y="2069646"/>
                  <a:pt x="6295300" y="2069646"/>
                </a:cubicBezTo>
                <a:close/>
                <a:moveTo>
                  <a:pt x="6246226" y="1128499"/>
                </a:moveTo>
                <a:cubicBezTo>
                  <a:pt x="6292962" y="1128499"/>
                  <a:pt x="6327430" y="1147486"/>
                  <a:pt x="6349630" y="1185459"/>
                </a:cubicBezTo>
                <a:cubicBezTo>
                  <a:pt x="6371830" y="1223432"/>
                  <a:pt x="6382930" y="1290323"/>
                  <a:pt x="6382930" y="1386132"/>
                </a:cubicBezTo>
                <a:cubicBezTo>
                  <a:pt x="6382930" y="1434036"/>
                  <a:pt x="6380301" y="1474638"/>
                  <a:pt x="6375043" y="1507937"/>
                </a:cubicBezTo>
                <a:cubicBezTo>
                  <a:pt x="6369786" y="1541237"/>
                  <a:pt x="6361314" y="1568110"/>
                  <a:pt x="6349630" y="1588557"/>
                </a:cubicBezTo>
                <a:cubicBezTo>
                  <a:pt x="6337946" y="1609004"/>
                  <a:pt x="6323634" y="1623609"/>
                  <a:pt x="6306692" y="1632372"/>
                </a:cubicBezTo>
                <a:cubicBezTo>
                  <a:pt x="6289750" y="1641135"/>
                  <a:pt x="6269594" y="1645516"/>
                  <a:pt x="6246226" y="1645516"/>
                </a:cubicBezTo>
                <a:cubicBezTo>
                  <a:pt x="6222858" y="1645516"/>
                  <a:pt x="6202704" y="1641135"/>
                  <a:pt x="6185762" y="1632372"/>
                </a:cubicBezTo>
                <a:cubicBezTo>
                  <a:pt x="6168820" y="1623609"/>
                  <a:pt x="6154508" y="1609004"/>
                  <a:pt x="6142824" y="1588557"/>
                </a:cubicBezTo>
                <a:cubicBezTo>
                  <a:pt x="6131140" y="1568110"/>
                  <a:pt x="6122668" y="1541237"/>
                  <a:pt x="6117410" y="1507937"/>
                </a:cubicBezTo>
                <a:cubicBezTo>
                  <a:pt x="6112153" y="1474638"/>
                  <a:pt x="6109524" y="1434036"/>
                  <a:pt x="6109524" y="1386132"/>
                </a:cubicBezTo>
                <a:cubicBezTo>
                  <a:pt x="6109524" y="1290323"/>
                  <a:pt x="6120624" y="1223432"/>
                  <a:pt x="6142824" y="1185459"/>
                </a:cubicBezTo>
                <a:cubicBezTo>
                  <a:pt x="6165023" y="1147486"/>
                  <a:pt x="6199490" y="1128499"/>
                  <a:pt x="6246226" y="1128499"/>
                </a:cubicBezTo>
                <a:close/>
                <a:moveTo>
                  <a:pt x="3141077" y="1128499"/>
                </a:moveTo>
                <a:cubicBezTo>
                  <a:pt x="3187813" y="1128499"/>
                  <a:pt x="3222280" y="1147486"/>
                  <a:pt x="3244480" y="1185459"/>
                </a:cubicBezTo>
                <a:cubicBezTo>
                  <a:pt x="3266680" y="1223432"/>
                  <a:pt x="3277780" y="1290323"/>
                  <a:pt x="3277780" y="1386132"/>
                </a:cubicBezTo>
                <a:cubicBezTo>
                  <a:pt x="3277780" y="1434036"/>
                  <a:pt x="3275151" y="1474638"/>
                  <a:pt x="3269893" y="1507937"/>
                </a:cubicBezTo>
                <a:cubicBezTo>
                  <a:pt x="3264635" y="1541237"/>
                  <a:pt x="3256164" y="1568110"/>
                  <a:pt x="3244480" y="1588557"/>
                </a:cubicBezTo>
                <a:cubicBezTo>
                  <a:pt x="3232796" y="1609004"/>
                  <a:pt x="3218484" y="1623609"/>
                  <a:pt x="3201542" y="1632372"/>
                </a:cubicBezTo>
                <a:cubicBezTo>
                  <a:pt x="3184600" y="1641135"/>
                  <a:pt x="3164445" y="1645516"/>
                  <a:pt x="3141077" y="1645516"/>
                </a:cubicBezTo>
                <a:cubicBezTo>
                  <a:pt x="3117709" y="1645516"/>
                  <a:pt x="3097554" y="1641135"/>
                  <a:pt x="3080612" y="1632372"/>
                </a:cubicBezTo>
                <a:cubicBezTo>
                  <a:pt x="3063670" y="1623609"/>
                  <a:pt x="3049358" y="1609004"/>
                  <a:pt x="3037674" y="1588557"/>
                </a:cubicBezTo>
                <a:cubicBezTo>
                  <a:pt x="3025990" y="1568110"/>
                  <a:pt x="3017519" y="1541237"/>
                  <a:pt x="3012261" y="1507937"/>
                </a:cubicBezTo>
                <a:cubicBezTo>
                  <a:pt x="3007003" y="1474638"/>
                  <a:pt x="3004374" y="1434036"/>
                  <a:pt x="3004374" y="1386132"/>
                </a:cubicBezTo>
                <a:cubicBezTo>
                  <a:pt x="3004374" y="1290323"/>
                  <a:pt x="3015474" y="1223432"/>
                  <a:pt x="3037674" y="1185459"/>
                </a:cubicBezTo>
                <a:cubicBezTo>
                  <a:pt x="3059873" y="1147486"/>
                  <a:pt x="3094341" y="1128499"/>
                  <a:pt x="3141077" y="1128499"/>
                </a:cubicBezTo>
                <a:close/>
                <a:moveTo>
                  <a:pt x="5095835" y="1074169"/>
                </a:moveTo>
                <a:cubicBezTo>
                  <a:pt x="5120372" y="1075337"/>
                  <a:pt x="5142863" y="1084977"/>
                  <a:pt x="5163310" y="1103087"/>
                </a:cubicBezTo>
                <a:cubicBezTo>
                  <a:pt x="5183758" y="1121197"/>
                  <a:pt x="5201284" y="1144857"/>
                  <a:pt x="5215888" y="1174067"/>
                </a:cubicBezTo>
                <a:cubicBezTo>
                  <a:pt x="5230493" y="1203277"/>
                  <a:pt x="5241594" y="1236284"/>
                  <a:pt x="5249188" y="1273089"/>
                </a:cubicBezTo>
                <a:cubicBezTo>
                  <a:pt x="5256782" y="1309894"/>
                  <a:pt x="5260580" y="1348159"/>
                  <a:pt x="5260580" y="1387884"/>
                </a:cubicBezTo>
                <a:cubicBezTo>
                  <a:pt x="5260580" y="1424105"/>
                  <a:pt x="5255906" y="1460033"/>
                  <a:pt x="5246559" y="1495669"/>
                </a:cubicBezTo>
                <a:cubicBezTo>
                  <a:pt x="5237212" y="1531305"/>
                  <a:pt x="5224068" y="1563144"/>
                  <a:pt x="5207126" y="1591186"/>
                </a:cubicBezTo>
                <a:cubicBezTo>
                  <a:pt x="5190184" y="1619227"/>
                  <a:pt x="5170029" y="1642011"/>
                  <a:pt x="5146660" y="1659537"/>
                </a:cubicBezTo>
                <a:cubicBezTo>
                  <a:pt x="5123293" y="1677063"/>
                  <a:pt x="5097588" y="1685826"/>
                  <a:pt x="5069546" y="1685826"/>
                </a:cubicBezTo>
                <a:cubicBezTo>
                  <a:pt x="5067210" y="1622733"/>
                  <a:pt x="5067210" y="1559639"/>
                  <a:pt x="5069546" y="1496545"/>
                </a:cubicBezTo>
                <a:lnTo>
                  <a:pt x="5137898" y="1496545"/>
                </a:lnTo>
                <a:cubicBezTo>
                  <a:pt x="5151918" y="1496545"/>
                  <a:pt x="5163310" y="1492456"/>
                  <a:pt x="5172074" y="1484277"/>
                </a:cubicBezTo>
                <a:cubicBezTo>
                  <a:pt x="5180836" y="1476098"/>
                  <a:pt x="5185218" y="1464999"/>
                  <a:pt x="5185218" y="1450978"/>
                </a:cubicBezTo>
                <a:lnTo>
                  <a:pt x="5185218" y="1345822"/>
                </a:lnTo>
                <a:cubicBezTo>
                  <a:pt x="5185218" y="1332969"/>
                  <a:pt x="5180836" y="1322454"/>
                  <a:pt x="5172074" y="1314275"/>
                </a:cubicBezTo>
                <a:cubicBezTo>
                  <a:pt x="5163310" y="1306096"/>
                  <a:pt x="5151918" y="1302007"/>
                  <a:pt x="5137898" y="1302007"/>
                </a:cubicBezTo>
                <a:lnTo>
                  <a:pt x="5078309" y="1302007"/>
                </a:lnTo>
                <a:cubicBezTo>
                  <a:pt x="5080646" y="1263450"/>
                  <a:pt x="5083275" y="1225185"/>
                  <a:pt x="5086196" y="1187211"/>
                </a:cubicBezTo>
                <a:cubicBezTo>
                  <a:pt x="5089117" y="1149239"/>
                  <a:pt x="5092330" y="1111558"/>
                  <a:pt x="5095835" y="1074169"/>
                </a:cubicBezTo>
                <a:close/>
                <a:moveTo>
                  <a:pt x="8615360" y="774474"/>
                </a:moveTo>
                <a:cubicBezTo>
                  <a:pt x="8528900" y="774474"/>
                  <a:pt x="8447988" y="789079"/>
                  <a:pt x="8372626" y="818289"/>
                </a:cubicBezTo>
                <a:cubicBezTo>
                  <a:pt x="8297264" y="847499"/>
                  <a:pt x="8231542" y="889854"/>
                  <a:pt x="8175458" y="945353"/>
                </a:cubicBezTo>
                <a:cubicBezTo>
                  <a:pt x="8119375" y="1000852"/>
                  <a:pt x="8075268" y="1068327"/>
                  <a:pt x="8043136" y="1147778"/>
                </a:cubicBezTo>
                <a:cubicBezTo>
                  <a:pt x="8011006" y="1227229"/>
                  <a:pt x="7994940" y="1317196"/>
                  <a:pt x="7994940" y="1417678"/>
                </a:cubicBezTo>
                <a:cubicBezTo>
                  <a:pt x="7994940" y="1604622"/>
                  <a:pt x="8027363" y="1748628"/>
                  <a:pt x="8092210" y="1849694"/>
                </a:cubicBezTo>
                <a:cubicBezTo>
                  <a:pt x="8157056" y="1950761"/>
                  <a:pt x="8254910" y="2001294"/>
                  <a:pt x="8385770" y="2001294"/>
                </a:cubicBezTo>
                <a:cubicBezTo>
                  <a:pt x="8427832" y="2001294"/>
                  <a:pt x="8466098" y="1990486"/>
                  <a:pt x="8500565" y="1968871"/>
                </a:cubicBezTo>
                <a:cubicBezTo>
                  <a:pt x="8535034" y="1947256"/>
                  <a:pt x="8564827" y="1920383"/>
                  <a:pt x="8589948" y="1888252"/>
                </a:cubicBezTo>
                <a:cubicBezTo>
                  <a:pt x="8615069" y="1856120"/>
                  <a:pt x="8635224" y="1821069"/>
                  <a:pt x="8650413" y="1783095"/>
                </a:cubicBezTo>
                <a:cubicBezTo>
                  <a:pt x="8665603" y="1745122"/>
                  <a:pt x="8674949" y="1709194"/>
                  <a:pt x="8678454" y="1675311"/>
                </a:cubicBezTo>
                <a:lnTo>
                  <a:pt x="8713506" y="1675311"/>
                </a:lnTo>
                <a:cubicBezTo>
                  <a:pt x="8708833" y="1719710"/>
                  <a:pt x="8700070" y="1762356"/>
                  <a:pt x="8687217" y="1803250"/>
                </a:cubicBezTo>
                <a:cubicBezTo>
                  <a:pt x="8674366" y="1844144"/>
                  <a:pt x="8663266" y="1881533"/>
                  <a:pt x="8653918" y="1915417"/>
                </a:cubicBezTo>
                <a:cubicBezTo>
                  <a:pt x="8646907" y="1942290"/>
                  <a:pt x="8648952" y="1963321"/>
                  <a:pt x="8660052" y="1978510"/>
                </a:cubicBezTo>
                <a:cubicBezTo>
                  <a:pt x="8671152" y="1993700"/>
                  <a:pt x="8688386" y="2001294"/>
                  <a:pt x="8711754" y="2001294"/>
                </a:cubicBezTo>
                <a:lnTo>
                  <a:pt x="8999180" y="2001294"/>
                </a:lnTo>
                <a:cubicBezTo>
                  <a:pt x="9015538" y="2001294"/>
                  <a:pt x="9029851" y="1995160"/>
                  <a:pt x="9042119" y="1982892"/>
                </a:cubicBezTo>
                <a:cubicBezTo>
                  <a:pt x="9054387" y="1970624"/>
                  <a:pt x="9061105" y="1955727"/>
                  <a:pt x="9062274" y="1938201"/>
                </a:cubicBezTo>
                <a:cubicBezTo>
                  <a:pt x="9064611" y="1880949"/>
                  <a:pt x="9065487" y="1824574"/>
                  <a:pt x="9064903" y="1769075"/>
                </a:cubicBezTo>
                <a:cubicBezTo>
                  <a:pt x="9064319" y="1713576"/>
                  <a:pt x="9063150" y="1661874"/>
                  <a:pt x="9061397" y="1613970"/>
                </a:cubicBezTo>
                <a:cubicBezTo>
                  <a:pt x="9059645" y="1566065"/>
                  <a:pt x="9057308" y="1522834"/>
                  <a:pt x="9054387" y="1484277"/>
                </a:cubicBezTo>
                <a:cubicBezTo>
                  <a:pt x="9051466" y="1445720"/>
                  <a:pt x="9048253" y="1415342"/>
                  <a:pt x="9044748" y="1393142"/>
                </a:cubicBezTo>
                <a:cubicBezTo>
                  <a:pt x="9042412" y="1376784"/>
                  <a:pt x="9035693" y="1362179"/>
                  <a:pt x="9024593" y="1349327"/>
                </a:cubicBezTo>
                <a:cubicBezTo>
                  <a:pt x="9013494" y="1336475"/>
                  <a:pt x="8999180" y="1330048"/>
                  <a:pt x="8981654" y="1330048"/>
                </a:cubicBezTo>
                <a:lnTo>
                  <a:pt x="8717012" y="1330048"/>
                </a:lnTo>
                <a:cubicBezTo>
                  <a:pt x="8666771" y="1330048"/>
                  <a:pt x="8645155" y="1358674"/>
                  <a:pt x="8652165" y="1415926"/>
                </a:cubicBezTo>
                <a:cubicBezTo>
                  <a:pt x="8654502" y="1440462"/>
                  <a:pt x="8653918" y="1467627"/>
                  <a:pt x="8650413" y="1497422"/>
                </a:cubicBezTo>
                <a:cubicBezTo>
                  <a:pt x="8646907" y="1527216"/>
                  <a:pt x="8641358" y="1555257"/>
                  <a:pt x="8633763" y="1581547"/>
                </a:cubicBezTo>
                <a:cubicBezTo>
                  <a:pt x="8626169" y="1607836"/>
                  <a:pt x="8616237" y="1630035"/>
                  <a:pt x="8603968" y="1648145"/>
                </a:cubicBezTo>
                <a:cubicBezTo>
                  <a:pt x="8591701" y="1666255"/>
                  <a:pt x="8577972" y="1675311"/>
                  <a:pt x="8562783" y="1675311"/>
                </a:cubicBezTo>
                <a:cubicBezTo>
                  <a:pt x="8546426" y="1675311"/>
                  <a:pt x="8532404" y="1667716"/>
                  <a:pt x="8520720" y="1652527"/>
                </a:cubicBezTo>
                <a:cubicBezTo>
                  <a:pt x="8509036" y="1637338"/>
                  <a:pt x="8499689" y="1618059"/>
                  <a:pt x="8492679" y="1594691"/>
                </a:cubicBezTo>
                <a:cubicBezTo>
                  <a:pt x="8485668" y="1571323"/>
                  <a:pt x="8480410" y="1545034"/>
                  <a:pt x="8476906" y="1515824"/>
                </a:cubicBezTo>
                <a:cubicBezTo>
                  <a:pt x="8473400" y="1486614"/>
                  <a:pt x="8471648" y="1458572"/>
                  <a:pt x="8471648" y="1431699"/>
                </a:cubicBezTo>
                <a:cubicBezTo>
                  <a:pt x="8471648" y="1382626"/>
                  <a:pt x="8477198" y="1340856"/>
                  <a:pt x="8488298" y="1306388"/>
                </a:cubicBezTo>
                <a:cubicBezTo>
                  <a:pt x="8499397" y="1271921"/>
                  <a:pt x="8514586" y="1243587"/>
                  <a:pt x="8533865" y="1221387"/>
                </a:cubicBezTo>
                <a:cubicBezTo>
                  <a:pt x="8553144" y="1199188"/>
                  <a:pt x="8575636" y="1183122"/>
                  <a:pt x="8601340" y="1173191"/>
                </a:cubicBezTo>
                <a:cubicBezTo>
                  <a:pt x="8627045" y="1163259"/>
                  <a:pt x="8654502" y="1158294"/>
                  <a:pt x="8683712" y="1158294"/>
                </a:cubicBezTo>
                <a:cubicBezTo>
                  <a:pt x="8718764" y="1158294"/>
                  <a:pt x="8751772" y="1163844"/>
                  <a:pt x="8782734" y="1174943"/>
                </a:cubicBezTo>
                <a:cubicBezTo>
                  <a:pt x="8813697" y="1186043"/>
                  <a:pt x="8840862" y="1196267"/>
                  <a:pt x="8864230" y="1205614"/>
                </a:cubicBezTo>
                <a:cubicBezTo>
                  <a:pt x="8872409" y="1209119"/>
                  <a:pt x="8881756" y="1210872"/>
                  <a:pt x="8892271" y="1210872"/>
                </a:cubicBezTo>
                <a:cubicBezTo>
                  <a:pt x="8910966" y="1210872"/>
                  <a:pt x="8927908" y="1203569"/>
                  <a:pt x="8943097" y="1188964"/>
                </a:cubicBezTo>
                <a:cubicBezTo>
                  <a:pt x="8958287" y="1174359"/>
                  <a:pt x="8965881" y="1153620"/>
                  <a:pt x="8965881" y="1126747"/>
                </a:cubicBezTo>
                <a:lnTo>
                  <a:pt x="8965881" y="947982"/>
                </a:lnTo>
                <a:cubicBezTo>
                  <a:pt x="8965881" y="930456"/>
                  <a:pt x="8965004" y="915559"/>
                  <a:pt x="8963252" y="903290"/>
                </a:cubicBezTo>
                <a:cubicBezTo>
                  <a:pt x="8961499" y="891022"/>
                  <a:pt x="8958286" y="880214"/>
                  <a:pt x="8953612" y="870867"/>
                </a:cubicBezTo>
                <a:cubicBezTo>
                  <a:pt x="8948939" y="861520"/>
                  <a:pt x="8942221" y="853049"/>
                  <a:pt x="8933458" y="845455"/>
                </a:cubicBezTo>
                <a:cubicBezTo>
                  <a:pt x="8924694" y="837860"/>
                  <a:pt x="8913303" y="830557"/>
                  <a:pt x="8899282" y="823547"/>
                </a:cubicBezTo>
                <a:cubicBezTo>
                  <a:pt x="8885261" y="816537"/>
                  <a:pt x="8866859" y="810110"/>
                  <a:pt x="8844075" y="804269"/>
                </a:cubicBezTo>
                <a:cubicBezTo>
                  <a:pt x="8821291" y="798427"/>
                  <a:pt x="8796755" y="793169"/>
                  <a:pt x="8770466" y="788495"/>
                </a:cubicBezTo>
                <a:cubicBezTo>
                  <a:pt x="8744177" y="783821"/>
                  <a:pt x="8717596" y="780316"/>
                  <a:pt x="8690723" y="777979"/>
                </a:cubicBezTo>
                <a:cubicBezTo>
                  <a:pt x="8663850" y="775643"/>
                  <a:pt x="8638729" y="774474"/>
                  <a:pt x="8615360" y="774474"/>
                </a:cubicBezTo>
                <a:close/>
                <a:moveTo>
                  <a:pt x="6995654" y="774474"/>
                </a:moveTo>
                <a:cubicBezTo>
                  <a:pt x="6975791" y="774474"/>
                  <a:pt x="6957096" y="780608"/>
                  <a:pt x="6939570" y="792877"/>
                </a:cubicBezTo>
                <a:cubicBezTo>
                  <a:pt x="6922044" y="805145"/>
                  <a:pt x="6912112" y="820042"/>
                  <a:pt x="6909776" y="837568"/>
                </a:cubicBezTo>
                <a:cubicBezTo>
                  <a:pt x="6900429" y="938050"/>
                  <a:pt x="6893419" y="1040577"/>
                  <a:pt x="6888745" y="1145149"/>
                </a:cubicBezTo>
                <a:cubicBezTo>
                  <a:pt x="6884072" y="1249721"/>
                  <a:pt x="6880858" y="1350495"/>
                  <a:pt x="6879106" y="1447473"/>
                </a:cubicBezTo>
                <a:cubicBezTo>
                  <a:pt x="6877353" y="1544450"/>
                  <a:pt x="6876477" y="1635293"/>
                  <a:pt x="6876477" y="1720002"/>
                </a:cubicBezTo>
                <a:cubicBezTo>
                  <a:pt x="6876477" y="1804711"/>
                  <a:pt x="6876477" y="1877444"/>
                  <a:pt x="6876477" y="1938201"/>
                </a:cubicBezTo>
                <a:cubicBezTo>
                  <a:pt x="6876477" y="1955727"/>
                  <a:pt x="6881150" y="1970624"/>
                  <a:pt x="6890498" y="1982892"/>
                </a:cubicBezTo>
                <a:cubicBezTo>
                  <a:pt x="6899845" y="1995160"/>
                  <a:pt x="6914450" y="2001294"/>
                  <a:pt x="6934312" y="2001294"/>
                </a:cubicBezTo>
                <a:lnTo>
                  <a:pt x="7202460" y="2001294"/>
                </a:lnTo>
                <a:cubicBezTo>
                  <a:pt x="7222324" y="2001294"/>
                  <a:pt x="7239265" y="1995744"/>
                  <a:pt x="7253286" y="1984644"/>
                </a:cubicBezTo>
                <a:cubicBezTo>
                  <a:pt x="7267306" y="1973545"/>
                  <a:pt x="7273149" y="1958063"/>
                  <a:pt x="7270812" y="1938201"/>
                </a:cubicBezTo>
                <a:cubicBezTo>
                  <a:pt x="7264970" y="1880949"/>
                  <a:pt x="7261173" y="1823113"/>
                  <a:pt x="7259420" y="1764693"/>
                </a:cubicBezTo>
                <a:cubicBezTo>
                  <a:pt x="7257667" y="1706273"/>
                  <a:pt x="7257084" y="1650482"/>
                  <a:pt x="7257667" y="1597320"/>
                </a:cubicBezTo>
                <a:cubicBezTo>
                  <a:pt x="7258252" y="1544158"/>
                  <a:pt x="7259420" y="1495669"/>
                  <a:pt x="7261173" y="1451854"/>
                </a:cubicBezTo>
                <a:cubicBezTo>
                  <a:pt x="7262925" y="1408039"/>
                  <a:pt x="7265554" y="1372111"/>
                  <a:pt x="7269060" y="1344069"/>
                </a:cubicBezTo>
                <a:lnTo>
                  <a:pt x="7305864" y="1344069"/>
                </a:lnTo>
                <a:lnTo>
                  <a:pt x="7458340" y="1938201"/>
                </a:lnTo>
                <a:cubicBezTo>
                  <a:pt x="7460677" y="1958063"/>
                  <a:pt x="7469440" y="1973545"/>
                  <a:pt x="7484629" y="1984644"/>
                </a:cubicBezTo>
                <a:cubicBezTo>
                  <a:pt x="7499818" y="1995744"/>
                  <a:pt x="7517344" y="2001294"/>
                  <a:pt x="7537207" y="2001294"/>
                </a:cubicBezTo>
                <a:lnTo>
                  <a:pt x="7789581" y="2001294"/>
                </a:lnTo>
                <a:cubicBezTo>
                  <a:pt x="7809444" y="2001294"/>
                  <a:pt x="7828138" y="1995160"/>
                  <a:pt x="7845664" y="1982892"/>
                </a:cubicBezTo>
                <a:cubicBezTo>
                  <a:pt x="7863190" y="1970624"/>
                  <a:pt x="7873122" y="1955727"/>
                  <a:pt x="7875459" y="1938201"/>
                </a:cubicBezTo>
                <a:cubicBezTo>
                  <a:pt x="7885974" y="1837718"/>
                  <a:pt x="7893570" y="1735191"/>
                  <a:pt x="7898242" y="1630619"/>
                </a:cubicBezTo>
                <a:cubicBezTo>
                  <a:pt x="7902916" y="1526047"/>
                  <a:pt x="7906130" y="1425273"/>
                  <a:pt x="7907882" y="1328296"/>
                </a:cubicBezTo>
                <a:cubicBezTo>
                  <a:pt x="7909634" y="1231319"/>
                  <a:pt x="7910219" y="1140476"/>
                  <a:pt x="7909634" y="1055767"/>
                </a:cubicBezTo>
                <a:cubicBezTo>
                  <a:pt x="7909050" y="971058"/>
                  <a:pt x="7908758" y="898325"/>
                  <a:pt x="7908758" y="837568"/>
                </a:cubicBezTo>
                <a:cubicBezTo>
                  <a:pt x="7908758" y="820042"/>
                  <a:pt x="7904084" y="805145"/>
                  <a:pt x="7894738" y="792877"/>
                </a:cubicBezTo>
                <a:cubicBezTo>
                  <a:pt x="7885390" y="780608"/>
                  <a:pt x="7870786" y="774474"/>
                  <a:pt x="7850922" y="774474"/>
                </a:cubicBezTo>
                <a:lnTo>
                  <a:pt x="7582774" y="774474"/>
                </a:lnTo>
                <a:cubicBezTo>
                  <a:pt x="7562912" y="774474"/>
                  <a:pt x="7545970" y="780316"/>
                  <a:pt x="7531950" y="792000"/>
                </a:cubicBezTo>
                <a:cubicBezTo>
                  <a:pt x="7517928" y="803684"/>
                  <a:pt x="7512086" y="818873"/>
                  <a:pt x="7514423" y="837568"/>
                </a:cubicBezTo>
                <a:cubicBezTo>
                  <a:pt x="7519097" y="894820"/>
                  <a:pt x="7522602" y="952655"/>
                  <a:pt x="7524938" y="1011075"/>
                </a:cubicBezTo>
                <a:cubicBezTo>
                  <a:pt x="7527276" y="1069495"/>
                  <a:pt x="7528444" y="1125286"/>
                  <a:pt x="7528444" y="1178449"/>
                </a:cubicBezTo>
                <a:cubicBezTo>
                  <a:pt x="7528444" y="1231611"/>
                  <a:pt x="7527276" y="1280099"/>
                  <a:pt x="7524938" y="1323914"/>
                </a:cubicBezTo>
                <a:cubicBezTo>
                  <a:pt x="7522602" y="1367729"/>
                  <a:pt x="7520265" y="1403658"/>
                  <a:pt x="7517928" y="1431699"/>
                </a:cubicBezTo>
                <a:lnTo>
                  <a:pt x="7479371" y="1431699"/>
                </a:lnTo>
                <a:lnTo>
                  <a:pt x="7326895" y="837568"/>
                </a:lnTo>
                <a:cubicBezTo>
                  <a:pt x="7324558" y="817705"/>
                  <a:pt x="7315796" y="802224"/>
                  <a:pt x="7300606" y="791124"/>
                </a:cubicBezTo>
                <a:cubicBezTo>
                  <a:pt x="7285416" y="780024"/>
                  <a:pt x="7267891" y="774474"/>
                  <a:pt x="7248028" y="774474"/>
                </a:cubicBezTo>
                <a:close/>
                <a:moveTo>
                  <a:pt x="4789130" y="774474"/>
                </a:moveTo>
                <a:cubicBezTo>
                  <a:pt x="4772773" y="774474"/>
                  <a:pt x="4758752" y="780608"/>
                  <a:pt x="4747068" y="792877"/>
                </a:cubicBezTo>
                <a:cubicBezTo>
                  <a:pt x="4735384" y="805145"/>
                  <a:pt x="4728374" y="820042"/>
                  <a:pt x="4726037" y="837568"/>
                </a:cubicBezTo>
                <a:cubicBezTo>
                  <a:pt x="4716690" y="925198"/>
                  <a:pt x="4709679" y="1006986"/>
                  <a:pt x="4705006" y="1082932"/>
                </a:cubicBezTo>
                <a:cubicBezTo>
                  <a:pt x="4700332" y="1158878"/>
                  <a:pt x="4696826" y="1231903"/>
                  <a:pt x="4694490" y="1302007"/>
                </a:cubicBezTo>
                <a:lnTo>
                  <a:pt x="4661190" y="1302007"/>
                </a:lnTo>
                <a:cubicBezTo>
                  <a:pt x="4630812" y="1302007"/>
                  <a:pt x="4615623" y="1316612"/>
                  <a:pt x="4615623" y="1345822"/>
                </a:cubicBezTo>
                <a:lnTo>
                  <a:pt x="4615623" y="1450978"/>
                </a:lnTo>
                <a:cubicBezTo>
                  <a:pt x="4615623" y="1481356"/>
                  <a:pt x="4630812" y="1496545"/>
                  <a:pt x="4661190" y="1496545"/>
                </a:cubicBezTo>
                <a:lnTo>
                  <a:pt x="4689232" y="1496545"/>
                </a:lnTo>
                <a:cubicBezTo>
                  <a:pt x="4686896" y="1588849"/>
                  <a:pt x="4686311" y="1671513"/>
                  <a:pt x="4687480" y="1744538"/>
                </a:cubicBezTo>
                <a:cubicBezTo>
                  <a:pt x="4688648" y="1817563"/>
                  <a:pt x="4688648" y="1882117"/>
                  <a:pt x="4687480" y="1938201"/>
                </a:cubicBezTo>
                <a:cubicBezTo>
                  <a:pt x="4687480" y="1955727"/>
                  <a:pt x="4693614" y="1970624"/>
                  <a:pt x="4705882" y="1982892"/>
                </a:cubicBezTo>
                <a:cubicBezTo>
                  <a:pt x="4718150" y="1995160"/>
                  <a:pt x="4733047" y="2001294"/>
                  <a:pt x="4750573" y="2001294"/>
                </a:cubicBezTo>
                <a:lnTo>
                  <a:pt x="5167692" y="2001294"/>
                </a:lnTo>
                <a:cubicBezTo>
                  <a:pt x="5235459" y="2001294"/>
                  <a:pt x="5298553" y="1989610"/>
                  <a:pt x="5356972" y="1966242"/>
                </a:cubicBezTo>
                <a:cubicBezTo>
                  <a:pt x="5415392" y="1942874"/>
                  <a:pt x="5465926" y="1906946"/>
                  <a:pt x="5508573" y="1858457"/>
                </a:cubicBezTo>
                <a:cubicBezTo>
                  <a:pt x="5551219" y="1809969"/>
                  <a:pt x="5584518" y="1748920"/>
                  <a:pt x="5608470" y="1675311"/>
                </a:cubicBezTo>
                <a:cubicBezTo>
                  <a:pt x="5632424" y="1601701"/>
                  <a:pt x="5644400" y="1514656"/>
                  <a:pt x="5644400" y="1414173"/>
                </a:cubicBezTo>
                <a:cubicBezTo>
                  <a:pt x="5644400" y="1311354"/>
                  <a:pt x="5631546" y="1219927"/>
                  <a:pt x="5605842" y="1139891"/>
                </a:cubicBezTo>
                <a:cubicBezTo>
                  <a:pt x="5580137" y="1059856"/>
                  <a:pt x="5543624" y="992965"/>
                  <a:pt x="5496304" y="939219"/>
                </a:cubicBezTo>
                <a:cubicBezTo>
                  <a:pt x="5448984" y="885472"/>
                  <a:pt x="5391732" y="844578"/>
                  <a:pt x="5324550" y="816537"/>
                </a:cubicBezTo>
                <a:cubicBezTo>
                  <a:pt x="5257366" y="788495"/>
                  <a:pt x="5182882" y="774474"/>
                  <a:pt x="5101093" y="774474"/>
                </a:cubicBezTo>
                <a:close/>
                <a:moveTo>
                  <a:pt x="3867720" y="774474"/>
                </a:moveTo>
                <a:cubicBezTo>
                  <a:pt x="3816310" y="774474"/>
                  <a:pt x="3790606" y="802516"/>
                  <a:pt x="3790606" y="858599"/>
                </a:cubicBezTo>
                <a:cubicBezTo>
                  <a:pt x="3790606" y="883135"/>
                  <a:pt x="3790021" y="921401"/>
                  <a:pt x="3788853" y="973394"/>
                </a:cubicBezTo>
                <a:cubicBezTo>
                  <a:pt x="3787685" y="1025388"/>
                  <a:pt x="3786516" y="1084392"/>
                  <a:pt x="3785348" y="1150407"/>
                </a:cubicBezTo>
                <a:cubicBezTo>
                  <a:pt x="3784180" y="1216421"/>
                  <a:pt x="3782719" y="1286525"/>
                  <a:pt x="3780966" y="1360719"/>
                </a:cubicBezTo>
                <a:cubicBezTo>
                  <a:pt x="3779214" y="1434912"/>
                  <a:pt x="3777754" y="1507061"/>
                  <a:pt x="3776585" y="1577165"/>
                </a:cubicBezTo>
                <a:cubicBezTo>
                  <a:pt x="3775416" y="1647269"/>
                  <a:pt x="3774248" y="1712115"/>
                  <a:pt x="3773080" y="1771704"/>
                </a:cubicBezTo>
                <a:cubicBezTo>
                  <a:pt x="3771911" y="1831292"/>
                  <a:pt x="3771327" y="1879781"/>
                  <a:pt x="3771327" y="1917169"/>
                </a:cubicBezTo>
                <a:cubicBezTo>
                  <a:pt x="3771327" y="1942874"/>
                  <a:pt x="3777754" y="1963321"/>
                  <a:pt x="3790606" y="1978510"/>
                </a:cubicBezTo>
                <a:cubicBezTo>
                  <a:pt x="3803458" y="1993700"/>
                  <a:pt x="3822737" y="2001294"/>
                  <a:pt x="3848441" y="2001294"/>
                </a:cubicBezTo>
                <a:lnTo>
                  <a:pt x="4104321" y="2001294"/>
                </a:lnTo>
                <a:cubicBezTo>
                  <a:pt x="4130026" y="2001294"/>
                  <a:pt x="4149304" y="1993700"/>
                  <a:pt x="4162157" y="1978510"/>
                </a:cubicBezTo>
                <a:cubicBezTo>
                  <a:pt x="4175010" y="1963321"/>
                  <a:pt x="4181436" y="1942874"/>
                  <a:pt x="4181436" y="1917169"/>
                </a:cubicBezTo>
                <a:cubicBezTo>
                  <a:pt x="4181436" y="1879781"/>
                  <a:pt x="4180851" y="1831292"/>
                  <a:pt x="4179683" y="1771704"/>
                </a:cubicBezTo>
                <a:cubicBezTo>
                  <a:pt x="4178515" y="1712115"/>
                  <a:pt x="4177346" y="1647269"/>
                  <a:pt x="4176178" y="1577165"/>
                </a:cubicBezTo>
                <a:cubicBezTo>
                  <a:pt x="4175010" y="1507061"/>
                  <a:pt x="4173549" y="1434912"/>
                  <a:pt x="4171796" y="1360719"/>
                </a:cubicBezTo>
                <a:cubicBezTo>
                  <a:pt x="4170044" y="1286525"/>
                  <a:pt x="4168583" y="1216421"/>
                  <a:pt x="4167415" y="1150407"/>
                </a:cubicBezTo>
                <a:cubicBezTo>
                  <a:pt x="4166246" y="1084392"/>
                  <a:pt x="4165078" y="1025388"/>
                  <a:pt x="4163910" y="973394"/>
                </a:cubicBezTo>
                <a:cubicBezTo>
                  <a:pt x="4162741" y="921401"/>
                  <a:pt x="4162157" y="883135"/>
                  <a:pt x="4162157" y="858599"/>
                </a:cubicBezTo>
                <a:cubicBezTo>
                  <a:pt x="4162157" y="802516"/>
                  <a:pt x="4136452" y="774474"/>
                  <a:pt x="4085043" y="774474"/>
                </a:cubicBezTo>
                <a:close/>
                <a:moveTo>
                  <a:pt x="1664397" y="774474"/>
                </a:moveTo>
                <a:cubicBezTo>
                  <a:pt x="1646871" y="774474"/>
                  <a:pt x="1632558" y="780608"/>
                  <a:pt x="1621459" y="792877"/>
                </a:cubicBezTo>
                <a:cubicBezTo>
                  <a:pt x="1610359" y="805145"/>
                  <a:pt x="1603640" y="820042"/>
                  <a:pt x="1601304" y="837568"/>
                </a:cubicBezTo>
                <a:cubicBezTo>
                  <a:pt x="1583778" y="966092"/>
                  <a:pt x="1570633" y="1083224"/>
                  <a:pt x="1561870" y="1188964"/>
                </a:cubicBezTo>
                <a:cubicBezTo>
                  <a:pt x="1553107" y="1294704"/>
                  <a:pt x="1546389" y="1391974"/>
                  <a:pt x="1541715" y="1480772"/>
                </a:cubicBezTo>
                <a:cubicBezTo>
                  <a:pt x="1537042" y="1569570"/>
                  <a:pt x="1534413" y="1651358"/>
                  <a:pt x="1533829" y="1726136"/>
                </a:cubicBezTo>
                <a:cubicBezTo>
                  <a:pt x="1533244" y="1800914"/>
                  <a:pt x="1532952" y="1871602"/>
                  <a:pt x="1532952" y="1938201"/>
                </a:cubicBezTo>
                <a:cubicBezTo>
                  <a:pt x="1532952" y="1955727"/>
                  <a:pt x="1539086" y="1970624"/>
                  <a:pt x="1551355" y="1982892"/>
                </a:cubicBezTo>
                <a:cubicBezTo>
                  <a:pt x="1563623" y="1995160"/>
                  <a:pt x="1578520" y="2001294"/>
                  <a:pt x="1596046" y="2001294"/>
                </a:cubicBezTo>
                <a:lnTo>
                  <a:pt x="1864194" y="2001294"/>
                </a:lnTo>
                <a:cubicBezTo>
                  <a:pt x="1881720" y="2001294"/>
                  <a:pt x="1896909" y="1995452"/>
                  <a:pt x="1909761" y="1983768"/>
                </a:cubicBezTo>
                <a:cubicBezTo>
                  <a:pt x="1922614" y="1972084"/>
                  <a:pt x="1928456" y="1956895"/>
                  <a:pt x="1927287" y="1938201"/>
                </a:cubicBezTo>
                <a:cubicBezTo>
                  <a:pt x="1923782" y="1864591"/>
                  <a:pt x="1921445" y="1793903"/>
                  <a:pt x="1920277" y="1726136"/>
                </a:cubicBezTo>
                <a:cubicBezTo>
                  <a:pt x="1919109" y="1658369"/>
                  <a:pt x="1918524" y="1592938"/>
                  <a:pt x="1918524" y="1529845"/>
                </a:cubicBezTo>
                <a:lnTo>
                  <a:pt x="2121826" y="1529845"/>
                </a:lnTo>
                <a:cubicBezTo>
                  <a:pt x="2122994" y="1592938"/>
                  <a:pt x="2122702" y="1658369"/>
                  <a:pt x="2120950" y="1726136"/>
                </a:cubicBezTo>
                <a:cubicBezTo>
                  <a:pt x="2119197" y="1793903"/>
                  <a:pt x="2116568" y="1864591"/>
                  <a:pt x="2113063" y="1938201"/>
                </a:cubicBezTo>
                <a:cubicBezTo>
                  <a:pt x="2111895" y="1956895"/>
                  <a:pt x="2118029" y="1972084"/>
                  <a:pt x="2131465" y="1983768"/>
                </a:cubicBezTo>
                <a:cubicBezTo>
                  <a:pt x="2144902" y="1995452"/>
                  <a:pt x="2159799" y="2001294"/>
                  <a:pt x="2176157" y="2001294"/>
                </a:cubicBezTo>
                <a:lnTo>
                  <a:pt x="2444304" y="2001294"/>
                </a:lnTo>
                <a:cubicBezTo>
                  <a:pt x="2461830" y="2001294"/>
                  <a:pt x="2476727" y="1995160"/>
                  <a:pt x="2488996" y="1982892"/>
                </a:cubicBezTo>
                <a:cubicBezTo>
                  <a:pt x="2501264" y="1970624"/>
                  <a:pt x="2507398" y="1955727"/>
                  <a:pt x="2507398" y="1938201"/>
                </a:cubicBezTo>
                <a:cubicBezTo>
                  <a:pt x="2507398" y="1871602"/>
                  <a:pt x="2507106" y="1800914"/>
                  <a:pt x="2506522" y="1726136"/>
                </a:cubicBezTo>
                <a:cubicBezTo>
                  <a:pt x="2505937" y="1651358"/>
                  <a:pt x="2503308" y="1569570"/>
                  <a:pt x="2498635" y="1480772"/>
                </a:cubicBezTo>
                <a:cubicBezTo>
                  <a:pt x="2493961" y="1391974"/>
                  <a:pt x="2487243" y="1294704"/>
                  <a:pt x="2478480" y="1188964"/>
                </a:cubicBezTo>
                <a:cubicBezTo>
                  <a:pt x="2469717" y="1083224"/>
                  <a:pt x="2456572" y="966092"/>
                  <a:pt x="2439046" y="837568"/>
                </a:cubicBezTo>
                <a:cubicBezTo>
                  <a:pt x="2436710" y="820042"/>
                  <a:pt x="2429991" y="805145"/>
                  <a:pt x="2418892" y="792877"/>
                </a:cubicBezTo>
                <a:cubicBezTo>
                  <a:pt x="2407792" y="780608"/>
                  <a:pt x="2393479" y="774474"/>
                  <a:pt x="2375953" y="774474"/>
                </a:cubicBezTo>
                <a:lnTo>
                  <a:pt x="2151620" y="774474"/>
                </a:lnTo>
                <a:cubicBezTo>
                  <a:pt x="2134094" y="774474"/>
                  <a:pt x="2118613" y="780608"/>
                  <a:pt x="2105176" y="792877"/>
                </a:cubicBezTo>
                <a:cubicBezTo>
                  <a:pt x="2091740" y="805145"/>
                  <a:pt x="2086190" y="820042"/>
                  <a:pt x="2088527" y="837568"/>
                </a:cubicBezTo>
                <a:cubicBezTo>
                  <a:pt x="2093200" y="904167"/>
                  <a:pt x="2099042" y="987123"/>
                  <a:pt x="2106053" y="1086437"/>
                </a:cubicBezTo>
                <a:cubicBezTo>
                  <a:pt x="2113063" y="1185751"/>
                  <a:pt x="2117736" y="1301423"/>
                  <a:pt x="2120073" y="1433452"/>
                </a:cubicBezTo>
                <a:lnTo>
                  <a:pt x="1920277" y="1433452"/>
                </a:lnTo>
                <a:cubicBezTo>
                  <a:pt x="1922614" y="1301423"/>
                  <a:pt x="1927579" y="1185751"/>
                  <a:pt x="1935174" y="1086437"/>
                </a:cubicBezTo>
                <a:cubicBezTo>
                  <a:pt x="1942769" y="987123"/>
                  <a:pt x="1948903" y="904167"/>
                  <a:pt x="1953576" y="837568"/>
                </a:cubicBezTo>
                <a:cubicBezTo>
                  <a:pt x="1954745" y="820042"/>
                  <a:pt x="1948611" y="805145"/>
                  <a:pt x="1935174" y="792877"/>
                </a:cubicBezTo>
                <a:cubicBezTo>
                  <a:pt x="1921737" y="780608"/>
                  <a:pt x="1906840" y="774474"/>
                  <a:pt x="1890483" y="774474"/>
                </a:cubicBezTo>
                <a:close/>
                <a:moveTo>
                  <a:pt x="626706" y="774474"/>
                </a:moveTo>
                <a:cubicBezTo>
                  <a:pt x="610348" y="774474"/>
                  <a:pt x="596327" y="780608"/>
                  <a:pt x="584643" y="792877"/>
                </a:cubicBezTo>
                <a:cubicBezTo>
                  <a:pt x="572959" y="805145"/>
                  <a:pt x="565949" y="820042"/>
                  <a:pt x="563612" y="837568"/>
                </a:cubicBezTo>
                <a:cubicBezTo>
                  <a:pt x="550760" y="967260"/>
                  <a:pt x="541705" y="1087021"/>
                  <a:pt x="536447" y="1196851"/>
                </a:cubicBezTo>
                <a:cubicBezTo>
                  <a:pt x="531189" y="1306680"/>
                  <a:pt x="527976" y="1407163"/>
                  <a:pt x="526808" y="1498298"/>
                </a:cubicBezTo>
                <a:cubicBezTo>
                  <a:pt x="525639" y="1589433"/>
                  <a:pt x="525347" y="1671513"/>
                  <a:pt x="525931" y="1744538"/>
                </a:cubicBezTo>
                <a:cubicBezTo>
                  <a:pt x="526515" y="1817563"/>
                  <a:pt x="526223" y="1882117"/>
                  <a:pt x="525055" y="1938201"/>
                </a:cubicBezTo>
                <a:cubicBezTo>
                  <a:pt x="525055" y="1955727"/>
                  <a:pt x="531189" y="1970624"/>
                  <a:pt x="543457" y="1982892"/>
                </a:cubicBezTo>
                <a:cubicBezTo>
                  <a:pt x="555725" y="1995160"/>
                  <a:pt x="570623" y="2001294"/>
                  <a:pt x="588149" y="2001294"/>
                </a:cubicBezTo>
                <a:lnTo>
                  <a:pt x="856296" y="2001294"/>
                </a:lnTo>
                <a:cubicBezTo>
                  <a:pt x="873822" y="2001294"/>
                  <a:pt x="889304" y="1995452"/>
                  <a:pt x="902740" y="1983768"/>
                </a:cubicBezTo>
                <a:cubicBezTo>
                  <a:pt x="916177" y="1972084"/>
                  <a:pt x="921727" y="1956895"/>
                  <a:pt x="919390" y="1938201"/>
                </a:cubicBezTo>
                <a:cubicBezTo>
                  <a:pt x="914716" y="1879781"/>
                  <a:pt x="911503" y="1822237"/>
                  <a:pt x="909751" y="1765569"/>
                </a:cubicBezTo>
                <a:cubicBezTo>
                  <a:pt x="907998" y="1708902"/>
                  <a:pt x="907122" y="1651943"/>
                  <a:pt x="907122" y="1594691"/>
                </a:cubicBezTo>
                <a:cubicBezTo>
                  <a:pt x="907122" y="1571323"/>
                  <a:pt x="910919" y="1554381"/>
                  <a:pt x="918514" y="1543866"/>
                </a:cubicBezTo>
                <a:cubicBezTo>
                  <a:pt x="926108" y="1533350"/>
                  <a:pt x="934579" y="1528092"/>
                  <a:pt x="943926" y="1528092"/>
                </a:cubicBezTo>
                <a:cubicBezTo>
                  <a:pt x="953273" y="1528092"/>
                  <a:pt x="962037" y="1532766"/>
                  <a:pt x="970215" y="1542113"/>
                </a:cubicBezTo>
                <a:cubicBezTo>
                  <a:pt x="978394" y="1551460"/>
                  <a:pt x="984820" y="1564897"/>
                  <a:pt x="989494" y="1582423"/>
                </a:cubicBezTo>
                <a:cubicBezTo>
                  <a:pt x="995336" y="1606959"/>
                  <a:pt x="1001470" y="1634417"/>
                  <a:pt x="1007896" y="1664795"/>
                </a:cubicBezTo>
                <a:cubicBezTo>
                  <a:pt x="1014322" y="1695173"/>
                  <a:pt x="1020457" y="1726136"/>
                  <a:pt x="1026298" y="1757683"/>
                </a:cubicBezTo>
                <a:cubicBezTo>
                  <a:pt x="1032141" y="1789230"/>
                  <a:pt x="1036814" y="1820776"/>
                  <a:pt x="1040319" y="1852323"/>
                </a:cubicBezTo>
                <a:cubicBezTo>
                  <a:pt x="1043824" y="1883870"/>
                  <a:pt x="1046161" y="1912496"/>
                  <a:pt x="1047330" y="1938201"/>
                </a:cubicBezTo>
                <a:cubicBezTo>
                  <a:pt x="1048498" y="1956895"/>
                  <a:pt x="1054924" y="1972084"/>
                  <a:pt x="1066608" y="1983768"/>
                </a:cubicBezTo>
                <a:cubicBezTo>
                  <a:pt x="1078292" y="1995452"/>
                  <a:pt x="1092897" y="2001294"/>
                  <a:pt x="1110423" y="2001294"/>
                </a:cubicBezTo>
                <a:lnTo>
                  <a:pt x="1371561" y="2001294"/>
                </a:lnTo>
                <a:cubicBezTo>
                  <a:pt x="1389087" y="2001294"/>
                  <a:pt x="1403984" y="1995160"/>
                  <a:pt x="1416252" y="1982892"/>
                </a:cubicBezTo>
                <a:cubicBezTo>
                  <a:pt x="1428520" y="1970624"/>
                  <a:pt x="1434654" y="1955727"/>
                  <a:pt x="1434654" y="1938201"/>
                </a:cubicBezTo>
                <a:cubicBezTo>
                  <a:pt x="1434654" y="1873939"/>
                  <a:pt x="1424723" y="1812598"/>
                  <a:pt x="1404860" y="1754178"/>
                </a:cubicBezTo>
                <a:cubicBezTo>
                  <a:pt x="1384997" y="1695758"/>
                  <a:pt x="1357832" y="1644348"/>
                  <a:pt x="1323364" y="1599949"/>
                </a:cubicBezTo>
                <a:cubicBezTo>
                  <a:pt x="1288896" y="1555550"/>
                  <a:pt x="1248294" y="1519913"/>
                  <a:pt x="1201558" y="1493040"/>
                </a:cubicBezTo>
                <a:cubicBezTo>
                  <a:pt x="1154823" y="1466167"/>
                  <a:pt x="1105166" y="1452730"/>
                  <a:pt x="1052588" y="1452730"/>
                </a:cubicBezTo>
                <a:lnTo>
                  <a:pt x="1052588" y="1419431"/>
                </a:lnTo>
                <a:cubicBezTo>
                  <a:pt x="1108671" y="1419431"/>
                  <a:pt x="1160957" y="1401321"/>
                  <a:pt x="1209445" y="1365100"/>
                </a:cubicBezTo>
                <a:cubicBezTo>
                  <a:pt x="1257934" y="1328880"/>
                  <a:pt x="1300580" y="1282728"/>
                  <a:pt x="1337385" y="1226645"/>
                </a:cubicBezTo>
                <a:cubicBezTo>
                  <a:pt x="1374190" y="1170562"/>
                  <a:pt x="1403108" y="1108052"/>
                  <a:pt x="1424139" y="1039117"/>
                </a:cubicBezTo>
                <a:cubicBezTo>
                  <a:pt x="1445170" y="970181"/>
                  <a:pt x="1455686" y="902998"/>
                  <a:pt x="1455686" y="837568"/>
                </a:cubicBezTo>
                <a:cubicBezTo>
                  <a:pt x="1455686" y="820042"/>
                  <a:pt x="1449551" y="805145"/>
                  <a:pt x="1437283" y="792877"/>
                </a:cubicBezTo>
                <a:cubicBezTo>
                  <a:pt x="1425015" y="780608"/>
                  <a:pt x="1410118" y="774474"/>
                  <a:pt x="1392592" y="774474"/>
                </a:cubicBezTo>
                <a:lnTo>
                  <a:pt x="1131455" y="774474"/>
                </a:lnTo>
                <a:cubicBezTo>
                  <a:pt x="1113929" y="774474"/>
                  <a:pt x="1099324" y="780316"/>
                  <a:pt x="1087640" y="792000"/>
                </a:cubicBezTo>
                <a:cubicBezTo>
                  <a:pt x="1075956" y="803684"/>
                  <a:pt x="1069529" y="818873"/>
                  <a:pt x="1068361" y="837568"/>
                </a:cubicBezTo>
                <a:cubicBezTo>
                  <a:pt x="1067193" y="863273"/>
                  <a:pt x="1064272" y="893359"/>
                  <a:pt x="1059598" y="927827"/>
                </a:cubicBezTo>
                <a:cubicBezTo>
                  <a:pt x="1054924" y="962295"/>
                  <a:pt x="1049374" y="998807"/>
                  <a:pt x="1042948" y="1037364"/>
                </a:cubicBezTo>
                <a:cubicBezTo>
                  <a:pt x="1036522" y="1075921"/>
                  <a:pt x="1029219" y="1114479"/>
                  <a:pt x="1021041" y="1153036"/>
                </a:cubicBezTo>
                <a:cubicBezTo>
                  <a:pt x="1012862" y="1191593"/>
                  <a:pt x="1004683" y="1227229"/>
                  <a:pt x="996504" y="1259944"/>
                </a:cubicBezTo>
                <a:cubicBezTo>
                  <a:pt x="990662" y="1283312"/>
                  <a:pt x="983068" y="1300838"/>
                  <a:pt x="973720" y="1312522"/>
                </a:cubicBezTo>
                <a:cubicBezTo>
                  <a:pt x="964373" y="1324206"/>
                  <a:pt x="955026" y="1330048"/>
                  <a:pt x="945679" y="1330048"/>
                </a:cubicBezTo>
                <a:cubicBezTo>
                  <a:pt x="936332" y="1330048"/>
                  <a:pt x="929029" y="1324206"/>
                  <a:pt x="923771" y="1312522"/>
                </a:cubicBezTo>
                <a:cubicBezTo>
                  <a:pt x="918514" y="1300838"/>
                  <a:pt x="917053" y="1283312"/>
                  <a:pt x="919390" y="1259944"/>
                </a:cubicBezTo>
                <a:cubicBezTo>
                  <a:pt x="925232" y="1183998"/>
                  <a:pt x="931366" y="1110973"/>
                  <a:pt x="937792" y="1040869"/>
                </a:cubicBezTo>
                <a:cubicBezTo>
                  <a:pt x="944218" y="970765"/>
                  <a:pt x="951521" y="902998"/>
                  <a:pt x="959700" y="837568"/>
                </a:cubicBezTo>
                <a:cubicBezTo>
                  <a:pt x="962037" y="820042"/>
                  <a:pt x="956195" y="805145"/>
                  <a:pt x="942174" y="792877"/>
                </a:cubicBezTo>
                <a:cubicBezTo>
                  <a:pt x="928153" y="780608"/>
                  <a:pt x="912964" y="774474"/>
                  <a:pt x="896606" y="774474"/>
                </a:cubicBezTo>
                <a:close/>
                <a:moveTo>
                  <a:pt x="6246226" y="751690"/>
                </a:moveTo>
                <a:cubicBezTo>
                  <a:pt x="6159765" y="751690"/>
                  <a:pt x="6082651" y="760161"/>
                  <a:pt x="6014884" y="777103"/>
                </a:cubicBezTo>
                <a:cubicBezTo>
                  <a:pt x="5947116" y="794045"/>
                  <a:pt x="5889865" y="825592"/>
                  <a:pt x="5843128" y="871744"/>
                </a:cubicBezTo>
                <a:cubicBezTo>
                  <a:pt x="5796392" y="917895"/>
                  <a:pt x="5760757" y="982449"/>
                  <a:pt x="5736220" y="1065406"/>
                </a:cubicBezTo>
                <a:cubicBezTo>
                  <a:pt x="5711684" y="1148362"/>
                  <a:pt x="5699416" y="1255271"/>
                  <a:pt x="5699416" y="1386132"/>
                </a:cubicBezTo>
                <a:cubicBezTo>
                  <a:pt x="5699416" y="1518161"/>
                  <a:pt x="5711684" y="1625654"/>
                  <a:pt x="5736220" y="1708610"/>
                </a:cubicBezTo>
                <a:cubicBezTo>
                  <a:pt x="5760757" y="1791566"/>
                  <a:pt x="5796392" y="1856120"/>
                  <a:pt x="5843128" y="1902272"/>
                </a:cubicBezTo>
                <a:cubicBezTo>
                  <a:pt x="5889864" y="1948424"/>
                  <a:pt x="5947116" y="1979971"/>
                  <a:pt x="6014884" y="1996913"/>
                </a:cubicBezTo>
                <a:cubicBezTo>
                  <a:pt x="6082650" y="2013854"/>
                  <a:pt x="6159766" y="2022325"/>
                  <a:pt x="6246226" y="2022325"/>
                </a:cubicBezTo>
                <a:cubicBezTo>
                  <a:pt x="6332688" y="2022325"/>
                  <a:pt x="6409802" y="2013854"/>
                  <a:pt x="6477570" y="1996913"/>
                </a:cubicBezTo>
                <a:cubicBezTo>
                  <a:pt x="6545337" y="1979971"/>
                  <a:pt x="6602588" y="1948424"/>
                  <a:pt x="6649324" y="1902272"/>
                </a:cubicBezTo>
                <a:cubicBezTo>
                  <a:pt x="6696060" y="1856120"/>
                  <a:pt x="6731697" y="1791566"/>
                  <a:pt x="6756233" y="1708610"/>
                </a:cubicBezTo>
                <a:cubicBezTo>
                  <a:pt x="6780770" y="1625654"/>
                  <a:pt x="6793038" y="1518161"/>
                  <a:pt x="6793038" y="1386132"/>
                </a:cubicBezTo>
                <a:cubicBezTo>
                  <a:pt x="6793038" y="1255271"/>
                  <a:pt x="6780770" y="1148362"/>
                  <a:pt x="6756233" y="1065406"/>
                </a:cubicBezTo>
                <a:cubicBezTo>
                  <a:pt x="6731697" y="982449"/>
                  <a:pt x="6696060" y="917895"/>
                  <a:pt x="6649324" y="871744"/>
                </a:cubicBezTo>
                <a:cubicBezTo>
                  <a:pt x="6602588" y="825592"/>
                  <a:pt x="6545338" y="794045"/>
                  <a:pt x="6477570" y="777103"/>
                </a:cubicBezTo>
                <a:cubicBezTo>
                  <a:pt x="6409802" y="760161"/>
                  <a:pt x="6332688" y="751690"/>
                  <a:pt x="6246226" y="751690"/>
                </a:cubicBezTo>
                <a:close/>
                <a:moveTo>
                  <a:pt x="3489844" y="639524"/>
                </a:moveTo>
                <a:cubicBezTo>
                  <a:pt x="3472318" y="639524"/>
                  <a:pt x="3458297" y="645658"/>
                  <a:pt x="3447782" y="657926"/>
                </a:cubicBezTo>
                <a:cubicBezTo>
                  <a:pt x="3437266" y="670195"/>
                  <a:pt x="3433177" y="682755"/>
                  <a:pt x="3435514" y="695607"/>
                </a:cubicBezTo>
                <a:cubicBezTo>
                  <a:pt x="3436682" y="703786"/>
                  <a:pt x="3436390" y="712257"/>
                  <a:pt x="3434637" y="721020"/>
                </a:cubicBezTo>
                <a:cubicBezTo>
                  <a:pt x="3432885" y="729783"/>
                  <a:pt x="3429379" y="738254"/>
                  <a:pt x="3424122" y="746433"/>
                </a:cubicBezTo>
                <a:cubicBezTo>
                  <a:pt x="3418864" y="754611"/>
                  <a:pt x="3411269" y="761330"/>
                  <a:pt x="3401338" y="766587"/>
                </a:cubicBezTo>
                <a:cubicBezTo>
                  <a:pt x="3391407" y="771845"/>
                  <a:pt x="3378262" y="774474"/>
                  <a:pt x="3361904" y="774474"/>
                </a:cubicBezTo>
                <a:cubicBezTo>
                  <a:pt x="3299979" y="759285"/>
                  <a:pt x="3226370" y="751690"/>
                  <a:pt x="3141077" y="751690"/>
                </a:cubicBezTo>
                <a:cubicBezTo>
                  <a:pt x="3054615" y="751690"/>
                  <a:pt x="2977501" y="760161"/>
                  <a:pt x="2909734" y="777103"/>
                </a:cubicBezTo>
                <a:cubicBezTo>
                  <a:pt x="2841966" y="794045"/>
                  <a:pt x="2784715" y="825592"/>
                  <a:pt x="2737979" y="871744"/>
                </a:cubicBezTo>
                <a:cubicBezTo>
                  <a:pt x="2691243" y="917895"/>
                  <a:pt x="2655607" y="982449"/>
                  <a:pt x="2631071" y="1065406"/>
                </a:cubicBezTo>
                <a:cubicBezTo>
                  <a:pt x="2606534" y="1148362"/>
                  <a:pt x="2594266" y="1255271"/>
                  <a:pt x="2594266" y="1386132"/>
                </a:cubicBezTo>
                <a:cubicBezTo>
                  <a:pt x="2594266" y="1518161"/>
                  <a:pt x="2606534" y="1625654"/>
                  <a:pt x="2631071" y="1708610"/>
                </a:cubicBezTo>
                <a:cubicBezTo>
                  <a:pt x="2655607" y="1791566"/>
                  <a:pt x="2691243" y="1856120"/>
                  <a:pt x="2737979" y="1902272"/>
                </a:cubicBezTo>
                <a:cubicBezTo>
                  <a:pt x="2784715" y="1948424"/>
                  <a:pt x="2841966" y="1979971"/>
                  <a:pt x="2909734" y="1996913"/>
                </a:cubicBezTo>
                <a:cubicBezTo>
                  <a:pt x="2977501" y="2013854"/>
                  <a:pt x="3054615" y="2022325"/>
                  <a:pt x="3141077" y="2022325"/>
                </a:cubicBezTo>
                <a:cubicBezTo>
                  <a:pt x="3227538" y="2022325"/>
                  <a:pt x="3304653" y="2013854"/>
                  <a:pt x="3372420" y="1996913"/>
                </a:cubicBezTo>
                <a:cubicBezTo>
                  <a:pt x="3440187" y="1979971"/>
                  <a:pt x="3497439" y="1948424"/>
                  <a:pt x="3544175" y="1902272"/>
                </a:cubicBezTo>
                <a:cubicBezTo>
                  <a:pt x="3590911" y="1856120"/>
                  <a:pt x="3626547" y="1791566"/>
                  <a:pt x="3651084" y="1708610"/>
                </a:cubicBezTo>
                <a:cubicBezTo>
                  <a:pt x="3675620" y="1625654"/>
                  <a:pt x="3687888" y="1518161"/>
                  <a:pt x="3687888" y="1386132"/>
                </a:cubicBezTo>
                <a:cubicBezTo>
                  <a:pt x="3687888" y="1269292"/>
                  <a:pt x="3678249" y="1172607"/>
                  <a:pt x="3658970" y="1096076"/>
                </a:cubicBezTo>
                <a:cubicBezTo>
                  <a:pt x="3639692" y="1019546"/>
                  <a:pt x="3611942" y="956745"/>
                  <a:pt x="3575722" y="907672"/>
                </a:cubicBezTo>
                <a:cubicBezTo>
                  <a:pt x="3609605" y="887809"/>
                  <a:pt x="3634142" y="860060"/>
                  <a:pt x="3649331" y="824423"/>
                </a:cubicBezTo>
                <a:cubicBezTo>
                  <a:pt x="3664520" y="788787"/>
                  <a:pt x="3672115" y="745848"/>
                  <a:pt x="3672115" y="695607"/>
                </a:cubicBezTo>
                <a:cubicBezTo>
                  <a:pt x="3672115" y="681586"/>
                  <a:pt x="3668317" y="668734"/>
                  <a:pt x="3660723" y="657050"/>
                </a:cubicBezTo>
                <a:cubicBezTo>
                  <a:pt x="3653128" y="645366"/>
                  <a:pt x="3640568" y="639524"/>
                  <a:pt x="3623042" y="639524"/>
                </a:cubicBezTo>
                <a:close/>
                <a:moveTo>
                  <a:pt x="6244912" y="475656"/>
                </a:moveTo>
                <a:cubicBezTo>
                  <a:pt x="6232936" y="475656"/>
                  <a:pt x="6221106" y="478869"/>
                  <a:pt x="6209422" y="485295"/>
                </a:cubicBezTo>
                <a:cubicBezTo>
                  <a:pt x="6177876" y="503990"/>
                  <a:pt x="6145744" y="522392"/>
                  <a:pt x="6113029" y="540502"/>
                </a:cubicBezTo>
                <a:cubicBezTo>
                  <a:pt x="6080314" y="558612"/>
                  <a:pt x="6048183" y="577599"/>
                  <a:pt x="6016636" y="597462"/>
                </a:cubicBezTo>
                <a:cubicBezTo>
                  <a:pt x="5994436" y="610314"/>
                  <a:pt x="5983337" y="625211"/>
                  <a:pt x="5983337" y="642153"/>
                </a:cubicBezTo>
                <a:cubicBezTo>
                  <a:pt x="5983337" y="659095"/>
                  <a:pt x="5988010" y="676913"/>
                  <a:pt x="5997358" y="695607"/>
                </a:cubicBezTo>
                <a:cubicBezTo>
                  <a:pt x="6006704" y="715470"/>
                  <a:pt x="6018096" y="724817"/>
                  <a:pt x="6031534" y="723649"/>
                </a:cubicBezTo>
                <a:cubicBezTo>
                  <a:pt x="6044970" y="722480"/>
                  <a:pt x="6059867" y="718975"/>
                  <a:pt x="6076224" y="713133"/>
                </a:cubicBezTo>
                <a:lnTo>
                  <a:pt x="6246226" y="651792"/>
                </a:lnTo>
                <a:lnTo>
                  <a:pt x="6414476" y="713133"/>
                </a:lnTo>
                <a:cubicBezTo>
                  <a:pt x="6430834" y="718975"/>
                  <a:pt x="6445730" y="722480"/>
                  <a:pt x="6459168" y="723649"/>
                </a:cubicBezTo>
                <a:cubicBezTo>
                  <a:pt x="6472604" y="724817"/>
                  <a:pt x="6483996" y="715470"/>
                  <a:pt x="6493344" y="695607"/>
                </a:cubicBezTo>
                <a:cubicBezTo>
                  <a:pt x="6502690" y="676913"/>
                  <a:pt x="6507364" y="659095"/>
                  <a:pt x="6507364" y="642153"/>
                </a:cubicBezTo>
                <a:cubicBezTo>
                  <a:pt x="6507364" y="625211"/>
                  <a:pt x="6496264" y="610314"/>
                  <a:pt x="6474065" y="597462"/>
                </a:cubicBezTo>
                <a:cubicBezTo>
                  <a:pt x="6442518" y="577599"/>
                  <a:pt x="6410387" y="558612"/>
                  <a:pt x="6377672" y="540502"/>
                </a:cubicBezTo>
                <a:cubicBezTo>
                  <a:pt x="6344956" y="522392"/>
                  <a:pt x="6312826" y="503990"/>
                  <a:pt x="6281278" y="485295"/>
                </a:cubicBezTo>
                <a:cubicBezTo>
                  <a:pt x="6269010" y="478869"/>
                  <a:pt x="6256888" y="475656"/>
                  <a:pt x="6244912" y="475656"/>
                </a:cubicBezTo>
                <a:close/>
                <a:moveTo>
                  <a:pt x="3186645" y="392407"/>
                </a:moveTo>
                <a:cubicBezTo>
                  <a:pt x="3145751" y="392407"/>
                  <a:pt x="3112743" y="397957"/>
                  <a:pt x="3087623" y="409057"/>
                </a:cubicBezTo>
                <a:cubicBezTo>
                  <a:pt x="3062502" y="420157"/>
                  <a:pt x="3045268" y="429212"/>
                  <a:pt x="3035921" y="436222"/>
                </a:cubicBezTo>
                <a:cubicBezTo>
                  <a:pt x="3026574" y="443233"/>
                  <a:pt x="3020147" y="449659"/>
                  <a:pt x="3016642" y="455501"/>
                </a:cubicBezTo>
                <a:cubicBezTo>
                  <a:pt x="3013137" y="461343"/>
                  <a:pt x="3011385" y="471274"/>
                  <a:pt x="3011385" y="485295"/>
                </a:cubicBezTo>
                <a:lnTo>
                  <a:pt x="3011385" y="550141"/>
                </a:lnTo>
                <a:cubicBezTo>
                  <a:pt x="3011385" y="570004"/>
                  <a:pt x="3020731" y="579936"/>
                  <a:pt x="3039427" y="579936"/>
                </a:cubicBezTo>
                <a:cubicBezTo>
                  <a:pt x="3042932" y="579936"/>
                  <a:pt x="3047605" y="578183"/>
                  <a:pt x="3053447" y="574678"/>
                </a:cubicBezTo>
                <a:cubicBezTo>
                  <a:pt x="3079152" y="559489"/>
                  <a:pt x="3099891" y="546344"/>
                  <a:pt x="3115665" y="535244"/>
                </a:cubicBezTo>
                <a:cubicBezTo>
                  <a:pt x="3131438" y="524144"/>
                  <a:pt x="3146335" y="524436"/>
                  <a:pt x="3160355" y="536120"/>
                </a:cubicBezTo>
                <a:cubicBezTo>
                  <a:pt x="3174377" y="548973"/>
                  <a:pt x="3178466" y="561241"/>
                  <a:pt x="3172624" y="572925"/>
                </a:cubicBezTo>
                <a:cubicBezTo>
                  <a:pt x="3166782" y="584609"/>
                  <a:pt x="3158019" y="596293"/>
                  <a:pt x="3146335" y="607977"/>
                </a:cubicBezTo>
                <a:cubicBezTo>
                  <a:pt x="3134651" y="619661"/>
                  <a:pt x="3123259" y="631637"/>
                  <a:pt x="3112159" y="643906"/>
                </a:cubicBezTo>
                <a:cubicBezTo>
                  <a:pt x="3101059" y="656174"/>
                  <a:pt x="3096678" y="669318"/>
                  <a:pt x="3099014" y="683339"/>
                </a:cubicBezTo>
                <a:cubicBezTo>
                  <a:pt x="3101351" y="692686"/>
                  <a:pt x="3105149" y="699989"/>
                  <a:pt x="3110407" y="705247"/>
                </a:cubicBezTo>
                <a:cubicBezTo>
                  <a:pt x="3115665" y="710504"/>
                  <a:pt x="3129393" y="713133"/>
                  <a:pt x="3151593" y="713133"/>
                </a:cubicBezTo>
                <a:cubicBezTo>
                  <a:pt x="3164445" y="713133"/>
                  <a:pt x="3174668" y="711673"/>
                  <a:pt x="3182263" y="708752"/>
                </a:cubicBezTo>
                <a:cubicBezTo>
                  <a:pt x="3189857" y="705831"/>
                  <a:pt x="3196576" y="702033"/>
                  <a:pt x="3202418" y="697360"/>
                </a:cubicBezTo>
                <a:cubicBezTo>
                  <a:pt x="3208260" y="692686"/>
                  <a:pt x="3214102" y="687720"/>
                  <a:pt x="3219944" y="682463"/>
                </a:cubicBezTo>
                <a:cubicBezTo>
                  <a:pt x="3225786" y="677205"/>
                  <a:pt x="3233965" y="672239"/>
                  <a:pt x="3244480" y="667566"/>
                </a:cubicBezTo>
                <a:cubicBezTo>
                  <a:pt x="3256164" y="662892"/>
                  <a:pt x="3268140" y="657050"/>
                  <a:pt x="3280409" y="650040"/>
                </a:cubicBezTo>
                <a:cubicBezTo>
                  <a:pt x="3292677" y="643029"/>
                  <a:pt x="3304069" y="633974"/>
                  <a:pt x="3314585" y="622874"/>
                </a:cubicBezTo>
                <a:cubicBezTo>
                  <a:pt x="3325100" y="611775"/>
                  <a:pt x="3333571" y="598338"/>
                  <a:pt x="3339997" y="582565"/>
                </a:cubicBezTo>
                <a:cubicBezTo>
                  <a:pt x="3346423" y="566791"/>
                  <a:pt x="3349636" y="546636"/>
                  <a:pt x="3349636" y="522100"/>
                </a:cubicBezTo>
                <a:cubicBezTo>
                  <a:pt x="3349636" y="497563"/>
                  <a:pt x="3344963" y="477116"/>
                  <a:pt x="3335615" y="460759"/>
                </a:cubicBezTo>
                <a:cubicBezTo>
                  <a:pt x="3326268" y="444401"/>
                  <a:pt x="3313708" y="431257"/>
                  <a:pt x="3297935" y="421325"/>
                </a:cubicBezTo>
                <a:cubicBezTo>
                  <a:pt x="3282161" y="411394"/>
                  <a:pt x="3264635" y="404091"/>
                  <a:pt x="3245357" y="399418"/>
                </a:cubicBezTo>
                <a:cubicBezTo>
                  <a:pt x="3226078" y="394744"/>
                  <a:pt x="3206507" y="392407"/>
                  <a:pt x="3186645" y="392407"/>
                </a:cubicBezTo>
                <a:close/>
                <a:moveTo>
                  <a:pt x="0" y="0"/>
                </a:moveTo>
                <a:lnTo>
                  <a:pt x="9601200" y="0"/>
                </a:lnTo>
                <a:lnTo>
                  <a:pt x="9601200" y="2743200"/>
                </a:lnTo>
                <a:lnTo>
                  <a:pt x="0" y="2743200"/>
                </a:lnTo>
                <a:close/>
              </a:path>
            </a:pathLst>
          </a:custGeom>
          <a:solidFill>
            <a:srgbClr val="EFEEB6"/>
          </a:solidFill>
          <a:ln>
            <a:noFill/>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defTabSz="457200"/>
            <a:endParaRPr lang="en-US" sz="6900">
              <a:solidFill>
                <a:srgbClr val="3E5257"/>
              </a:solidFill>
              <a:latin typeface="TH Gyoza Black"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1581" y="4072139"/>
            <a:ext cx="7380839" cy="158688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a:off x="7511927" y="3702417"/>
            <a:ext cx="2420197" cy="1853467"/>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flipH="1">
            <a:off x="-788124" y="3702417"/>
            <a:ext cx="2420197" cy="1853467"/>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a:off x="687831" y="4198262"/>
            <a:ext cx="748310" cy="861777"/>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a:off x="7850163" y="3777463"/>
            <a:ext cx="748310" cy="861777"/>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4079335" y="4208351"/>
            <a:ext cx="492665" cy="509873"/>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a:off x="6007531" y="4639240"/>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a:off x="2371771" y="4384303"/>
            <a:ext cx="492665" cy="509873"/>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7" name="Freeform 11">
            <a:extLst>
              <a:ext uri="{FF2B5EF4-FFF2-40B4-BE49-F238E27FC236}">
                <a16:creationId xmlns:a16="http://schemas.microsoft.com/office/drawing/2014/main" id="{9843A37E-7B9C-C29D-DBAD-9EC968416B58}"/>
              </a:ext>
            </a:extLst>
          </p:cNvPr>
          <p:cNvSpPr/>
          <p:nvPr/>
        </p:nvSpPr>
        <p:spPr>
          <a:xfrm>
            <a:off x="1219200" y="449984"/>
            <a:ext cx="6393009" cy="3559094"/>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8" name="Hình chữ nhật 17">
            <a:extLst>
              <a:ext uri="{FF2B5EF4-FFF2-40B4-BE49-F238E27FC236}">
                <a16:creationId xmlns:a16="http://schemas.microsoft.com/office/drawing/2014/main" id="{F7656109-7E6C-CFA6-EE57-C77AF9CE6C56}"/>
              </a:ext>
            </a:extLst>
          </p:cNvPr>
          <p:cNvSpPr/>
          <p:nvPr/>
        </p:nvSpPr>
        <p:spPr>
          <a:xfrm>
            <a:off x="2151177" y="1786920"/>
            <a:ext cx="4841646" cy="784830"/>
          </a:xfrm>
          <a:prstGeom prst="rect">
            <a:avLst/>
          </a:prstGeom>
          <a:noFill/>
        </p:spPr>
        <p:txBody>
          <a:bodyPr wrap="none" lIns="45720" tIns="22860" rIns="45720" bIns="22860">
            <a:spAutoFit/>
          </a:bodyPr>
          <a:lstStyle/>
          <a:p>
            <a:pPr algn="ctr" defTabSz="457200"/>
            <a:r>
              <a:rPr lang="vi-VN" sz="2400">
                <a:ln w="0"/>
                <a:solidFill>
                  <a:prstClr val="black"/>
                </a:solidFill>
                <a:effectLst>
                  <a:outerShdw blurRad="38100" dist="19050" dir="2700000" algn="tl" rotWithShape="0">
                    <a:prstClr val="black">
                      <a:alpha val="40000"/>
                    </a:prstClr>
                  </a:outerShdw>
                </a:effectLst>
                <a:latin typeface="Arial" panose="020B0604020202020204" pitchFamily="34" charset="0"/>
              </a:rPr>
              <a:t>Vận động theo nhạc.</a:t>
            </a:r>
          </a:p>
          <a:p>
            <a:pPr algn="ctr" defTabSz="457200"/>
            <a:r>
              <a:rPr lang="vi-VN" sz="2400">
                <a:ln w="0"/>
                <a:solidFill>
                  <a:prstClr val="black"/>
                </a:solidFill>
                <a:effectLst>
                  <a:outerShdw blurRad="38100" dist="19050" dir="2700000" algn="tl" rotWithShape="0">
                    <a:prstClr val="black">
                      <a:alpha val="40000"/>
                    </a:prstClr>
                  </a:outerShdw>
                </a:effectLst>
                <a:latin typeface="Arial" panose="020B0604020202020204" pitchFamily="34" charset="0"/>
              </a:rPr>
              <a:t>Bài hát: Nếu bạn vui thì hãy vỗ tay.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1085</TotalTime>
  <Words>1325</Words>
  <Application>Microsoft Office PowerPoint</Application>
  <PresentationFormat>On-screen Show (16:9)</PresentationFormat>
  <Paragraphs>115</Paragraphs>
  <Slides>43</Slides>
  <Notes>0</Notes>
  <HiddenSlides>0</HiddenSlides>
  <MMClips>11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43</vt:i4>
      </vt:variant>
    </vt:vector>
  </HeadingPairs>
  <TitlesOfParts>
    <vt:vector size="68" baseType="lpstr">
      <vt:lpstr>#9Slide05 Phobia</vt:lpstr>
      <vt:lpstr>#9Slide05 SVNClementine</vt:lpstr>
      <vt:lpstr>Aptos</vt:lpstr>
      <vt:lpstr>Aptos Display</vt:lpstr>
      <vt:lpstr>Arial</vt:lpstr>
      <vt:lpstr>Calibri</vt:lpstr>
      <vt:lpstr>Calibri </vt:lpstr>
      <vt:lpstr>Coiny</vt:lpstr>
      <vt:lpstr>LNTH-LuoLuoNotangYuanTi 1</vt:lpstr>
      <vt:lpstr>SVN-ARCO Typography</vt:lpstr>
      <vt:lpstr>SVN-Hole Hearted</vt:lpstr>
      <vt:lpstr>TH Gyoza Black</vt:lpstr>
      <vt:lpstr>Times New Roman</vt:lpstr>
      <vt:lpstr>UTM Cookies</vt:lpstr>
      <vt:lpstr>UTM Edwardian</vt:lpstr>
      <vt:lpstr>UTM Mother</vt:lpstr>
      <vt:lpstr>UTM Rockwell</vt:lpstr>
      <vt:lpstr>UTM Thanh Nhac TL</vt:lpstr>
      <vt:lpstr>UVN Banh Mi</vt:lpstr>
      <vt:lpstr>Wingdings</vt:lpstr>
      <vt:lpstr>Custom Design</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cp:revision>
  <dcterms:created xsi:type="dcterms:W3CDTF">2015-10-27T02:40:00Z</dcterms:created>
  <dcterms:modified xsi:type="dcterms:W3CDTF">2025-09-18T15:06:40Z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