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67" r:id="rId3"/>
    <p:sldMasterId id="2147483679" r:id="rId4"/>
  </p:sldMasterIdLst>
  <p:notesMasterIdLst>
    <p:notesMasterId r:id="rId39"/>
  </p:notesMasterIdLst>
  <p:sldIdLst>
    <p:sldId id="257" r:id="rId5"/>
    <p:sldId id="256" r:id="rId6"/>
    <p:sldId id="392" r:id="rId7"/>
    <p:sldId id="393" r:id="rId8"/>
    <p:sldId id="376" r:id="rId9"/>
    <p:sldId id="377" r:id="rId10"/>
    <p:sldId id="378" r:id="rId11"/>
    <p:sldId id="379" r:id="rId12"/>
    <p:sldId id="318" r:id="rId13"/>
    <p:sldId id="394" r:id="rId14"/>
    <p:sldId id="279" r:id="rId15"/>
    <p:sldId id="380" r:id="rId16"/>
    <p:sldId id="295" r:id="rId17"/>
    <p:sldId id="381" r:id="rId18"/>
    <p:sldId id="382" r:id="rId19"/>
    <p:sldId id="383" r:id="rId20"/>
    <p:sldId id="384" r:id="rId21"/>
    <p:sldId id="385" r:id="rId22"/>
    <p:sldId id="395" r:id="rId23"/>
    <p:sldId id="387" r:id="rId24"/>
    <p:sldId id="397" r:id="rId25"/>
    <p:sldId id="399" r:id="rId26"/>
    <p:sldId id="398" r:id="rId27"/>
    <p:sldId id="401" r:id="rId28"/>
    <p:sldId id="388" r:id="rId29"/>
    <p:sldId id="406" r:id="rId30"/>
    <p:sldId id="389" r:id="rId31"/>
    <p:sldId id="390" r:id="rId32"/>
    <p:sldId id="403" r:id="rId33"/>
    <p:sldId id="391" r:id="rId34"/>
    <p:sldId id="340" r:id="rId35"/>
    <p:sldId id="404" r:id="rId36"/>
    <p:sldId id="405" r:id="rId37"/>
    <p:sldId id="407" r:id="rId38"/>
  </p:sldIdLst>
  <p:sldSz cx="12192000" cy="6858000"/>
  <p:notesSz cx="6858000" cy="9144000"/>
  <p:embeddedFontLst>
    <p:embeddedFont>
      <p:font typeface="Cambria Math" panose="02040503050406030204" pitchFamily="18"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FFD"/>
    <a:srgbClr val="078835"/>
    <a:srgbClr val="9CD762"/>
    <a:srgbClr val="B5E2E5"/>
    <a:srgbClr val="08B1EF"/>
    <a:srgbClr val="00575E"/>
    <a:srgbClr val="FBE79F"/>
    <a:srgbClr val="FCC449"/>
    <a:srgbClr val="FCC140"/>
    <a:srgbClr val="E2B2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3849" autoAdjust="0"/>
  </p:normalViewPr>
  <p:slideViewPr>
    <p:cSldViewPr snapToGrid="0">
      <p:cViewPr varScale="1">
        <p:scale>
          <a:sx n="117" d="100"/>
          <a:sy n="117" d="100"/>
        </p:scale>
        <p:origin x="3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8907898"/>
          <p:cNvPicPr>
            <a:picLocks noChangeAspect="1"/>
          </p:cNvPicPr>
          <p:nvPr userDrawn="1"/>
        </p:nvPicPr>
        <p:blipFill>
          <a:blip r:embed="rId2"/>
          <a:stretch>
            <a:fillRect/>
          </a:stretch>
        </p:blipFill>
        <p:spPr>
          <a:xfrm>
            <a:off x="-40005" y="0"/>
            <a:ext cx="1232027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01C290-C300-4644-AFA6-C47B8CC325B5}" type="datetimeFigureOut">
              <a:rPr lang="en-US" smtClean="0"/>
              <a:t>9/18/2025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946BD3-98C4-413D-8A36-F4B7623EFD4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01C290-C300-4644-AFA6-C47B8CC325B5}" type="datetimeFigureOut">
              <a:rPr lang="en-US" smtClean="0"/>
              <a:t>9/18/2025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946BD3-98C4-413D-8A36-F4B7623EFD4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1" y="0"/>
            <a:ext cx="12191999" cy="6858000"/>
          </a:xfrm>
          <a:prstGeom prst="rect">
            <a:avLst/>
          </a:prstGeom>
        </p:spPr>
      </p:pic>
    </p:spTree>
  </p:cSld>
  <p:clrMapOvr>
    <a:masterClrMapping/>
  </p:clrMapOvr>
  <p:transition spd="slow"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FDE934FF-F4E1-47C5-9CA5-30A81DDE2BE4}" type="datetimeFigureOut">
              <a:rPr lang="en-US" smtClean="0"/>
              <a:t>9/18/2025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B3561BA9-CDCF-4958-B8AB-66F3BF063E1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ig number" userDrawn="1">
  <p:cSld name="Big number">
    <p:spTree>
      <p:nvGrpSpPr>
        <p:cNvPr id="1" name="Shape 393"/>
        <p:cNvGrpSpPr/>
        <p:nvPr/>
      </p:nvGrpSpPr>
      <p:grpSpPr>
        <a:xfrm>
          <a:off x="0" y="0"/>
          <a:ext cx="0" cy="0"/>
          <a:chOff x="0" y="0"/>
          <a:chExt cx="0" cy="0"/>
        </a:xfrm>
      </p:grpSpPr>
      <p:pic>
        <p:nvPicPr>
          <p:cNvPr id="107" name="Picture 106">
            <a:extLst>
              <a:ext uri="{FF2B5EF4-FFF2-40B4-BE49-F238E27FC236}">
                <a16:creationId xmlns:a16="http://schemas.microsoft.com/office/drawing/2014/main" id="{5DEE8879-2416-4A68-A03B-215C7DC9A707}"/>
              </a:ext>
            </a:extLst>
          </p:cNvPr>
          <p:cNvPicPr>
            <a:picLocks noChangeAspect="1"/>
          </p:cNvPicPr>
          <p:nvPr userDrawn="1"/>
        </p:nvPicPr>
        <p:blipFill>
          <a:blip r:embed="rId2"/>
          <a:stretch>
            <a:fillRect/>
          </a:stretch>
        </p:blipFill>
        <p:spPr>
          <a:xfrm>
            <a:off x="-68453000" y="-31021867"/>
            <a:ext cx="6858000" cy="6858000"/>
          </a:xfrm>
          <a:prstGeom prst="rect">
            <a:avLst/>
          </a:prstGeom>
        </p:spPr>
      </p:pic>
      <p:pic>
        <p:nvPicPr>
          <p:cNvPr id="108" name="Picture 107">
            <a:extLst>
              <a:ext uri="{FF2B5EF4-FFF2-40B4-BE49-F238E27FC236}">
                <a16:creationId xmlns:a16="http://schemas.microsoft.com/office/drawing/2014/main" id="{8ABF0372-8C37-4F64-99CA-B63558DA9CD6}"/>
              </a:ext>
            </a:extLst>
          </p:cNvPr>
          <p:cNvPicPr>
            <a:picLocks noChangeAspect="1"/>
          </p:cNvPicPr>
          <p:nvPr userDrawn="1"/>
        </p:nvPicPr>
        <p:blipFill>
          <a:blip r:embed="rId2"/>
          <a:stretch>
            <a:fillRect/>
          </a:stretch>
        </p:blipFill>
        <p:spPr>
          <a:xfrm>
            <a:off x="69723000" y="26957867"/>
            <a:ext cx="6858000" cy="6858000"/>
          </a:xfrm>
          <a:prstGeom prst="rect">
            <a:avLst/>
          </a:prstGeom>
        </p:spPr>
      </p:pic>
    </p:spTree>
    <p:extLst>
      <p:ext uri="{BB962C8B-B14F-4D97-AF65-F5344CB8AC3E}">
        <p14:creationId xmlns:p14="http://schemas.microsoft.com/office/powerpoint/2010/main" val="996506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99"/>
        <p:cNvGrpSpPr/>
        <p:nvPr/>
      </p:nvGrpSpPr>
      <p:grpSpPr>
        <a:xfrm>
          <a:off x="0" y="0"/>
          <a:ext cx="0" cy="0"/>
          <a:chOff x="0" y="0"/>
          <a:chExt cx="0" cy="0"/>
        </a:xfrm>
      </p:grpSpPr>
      <p:pic>
        <p:nvPicPr>
          <p:cNvPr id="2" name="Picture 1">
            <a:extLst>
              <a:ext uri="{FF2B5EF4-FFF2-40B4-BE49-F238E27FC236}">
                <a16:creationId xmlns:a16="http://schemas.microsoft.com/office/drawing/2014/main" id="{1415EC73-3883-46AA-845F-BB0209BEA084}"/>
              </a:ext>
            </a:extLst>
          </p:cNvPr>
          <p:cNvPicPr>
            <a:picLocks noChangeAspect="1"/>
          </p:cNvPicPr>
          <p:nvPr userDrawn="1"/>
        </p:nvPicPr>
        <p:blipFill>
          <a:blip r:embed="rId2"/>
          <a:stretch>
            <a:fillRect/>
          </a:stretch>
        </p:blipFill>
        <p:spPr>
          <a:xfrm>
            <a:off x="-68453000" y="-31021867"/>
            <a:ext cx="6858000" cy="6858000"/>
          </a:xfrm>
          <a:prstGeom prst="rect">
            <a:avLst/>
          </a:prstGeom>
        </p:spPr>
      </p:pic>
      <p:pic>
        <p:nvPicPr>
          <p:cNvPr id="3" name="Picture 2">
            <a:extLst>
              <a:ext uri="{FF2B5EF4-FFF2-40B4-BE49-F238E27FC236}">
                <a16:creationId xmlns:a16="http://schemas.microsoft.com/office/drawing/2014/main" id="{802B0A92-C8B5-4AC5-BE9A-E8D8AB748451}"/>
              </a:ext>
            </a:extLst>
          </p:cNvPr>
          <p:cNvPicPr>
            <a:picLocks noChangeAspect="1"/>
          </p:cNvPicPr>
          <p:nvPr userDrawn="1"/>
        </p:nvPicPr>
        <p:blipFill>
          <a:blip r:embed="rId2"/>
          <a:stretch>
            <a:fillRect/>
          </a:stretch>
        </p:blipFill>
        <p:spPr>
          <a:xfrm>
            <a:off x="69723000" y="26957867"/>
            <a:ext cx="6858000" cy="6858000"/>
          </a:xfrm>
          <a:prstGeom prst="rect">
            <a:avLst/>
          </a:prstGeom>
        </p:spPr>
      </p:pic>
    </p:spTree>
    <p:extLst>
      <p:ext uri="{BB962C8B-B14F-4D97-AF65-F5344CB8AC3E}">
        <p14:creationId xmlns:p14="http://schemas.microsoft.com/office/powerpoint/2010/main" val="246976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173"/>
        <p:cNvGrpSpPr/>
        <p:nvPr/>
      </p:nvGrpSpPr>
      <p:grpSpPr>
        <a:xfrm>
          <a:off x="0" y="0"/>
          <a:ext cx="0" cy="0"/>
          <a:chOff x="0" y="0"/>
          <a:chExt cx="0" cy="0"/>
        </a:xfrm>
      </p:grpSpPr>
      <p:pic>
        <p:nvPicPr>
          <p:cNvPr id="108" name="Picture 107">
            <a:extLst>
              <a:ext uri="{FF2B5EF4-FFF2-40B4-BE49-F238E27FC236}">
                <a16:creationId xmlns:a16="http://schemas.microsoft.com/office/drawing/2014/main" id="{47009DF5-D37D-4976-9713-F1FE67C69B70}"/>
              </a:ext>
            </a:extLst>
          </p:cNvPr>
          <p:cNvPicPr>
            <a:picLocks noChangeAspect="1"/>
          </p:cNvPicPr>
          <p:nvPr userDrawn="1"/>
        </p:nvPicPr>
        <p:blipFill>
          <a:blip r:embed="rId2"/>
          <a:stretch>
            <a:fillRect/>
          </a:stretch>
        </p:blipFill>
        <p:spPr>
          <a:xfrm>
            <a:off x="-68453000" y="-31021867"/>
            <a:ext cx="6858000" cy="6858000"/>
          </a:xfrm>
          <a:prstGeom prst="rect">
            <a:avLst/>
          </a:prstGeom>
        </p:spPr>
      </p:pic>
      <p:pic>
        <p:nvPicPr>
          <p:cNvPr id="109" name="Picture 108">
            <a:extLst>
              <a:ext uri="{FF2B5EF4-FFF2-40B4-BE49-F238E27FC236}">
                <a16:creationId xmlns:a16="http://schemas.microsoft.com/office/drawing/2014/main" id="{46A59B66-D3B9-410B-9975-716A1FB258C5}"/>
              </a:ext>
            </a:extLst>
          </p:cNvPr>
          <p:cNvPicPr>
            <a:picLocks noChangeAspect="1"/>
          </p:cNvPicPr>
          <p:nvPr userDrawn="1"/>
        </p:nvPicPr>
        <p:blipFill>
          <a:blip r:embed="rId2"/>
          <a:stretch>
            <a:fillRect/>
          </a:stretch>
        </p:blipFill>
        <p:spPr>
          <a:xfrm>
            <a:off x="69723000" y="26957867"/>
            <a:ext cx="6858000" cy="6858000"/>
          </a:xfrm>
          <a:prstGeom prst="rect">
            <a:avLst/>
          </a:prstGeom>
        </p:spPr>
      </p:pic>
      <p:pic>
        <p:nvPicPr>
          <p:cNvPr id="110" name="Picture 109">
            <a:extLst>
              <a:ext uri="{FF2B5EF4-FFF2-40B4-BE49-F238E27FC236}">
                <a16:creationId xmlns:a16="http://schemas.microsoft.com/office/drawing/2014/main" id="{B671053F-44BF-46E5-9FF6-7C33BA247CC8}"/>
              </a:ext>
            </a:extLst>
          </p:cNvPr>
          <p:cNvPicPr>
            <a:picLocks noChangeAspect="1"/>
          </p:cNvPicPr>
          <p:nvPr userDrawn="1"/>
        </p:nvPicPr>
        <p:blipFill>
          <a:blip r:embed="rId2"/>
          <a:stretch>
            <a:fillRect/>
          </a:stretch>
        </p:blipFill>
        <p:spPr>
          <a:xfrm>
            <a:off x="-68249800" y="-30818667"/>
            <a:ext cx="6858000" cy="6858000"/>
          </a:xfrm>
          <a:prstGeom prst="rect">
            <a:avLst/>
          </a:prstGeom>
        </p:spPr>
      </p:pic>
      <p:pic>
        <p:nvPicPr>
          <p:cNvPr id="111" name="Picture 110">
            <a:extLst>
              <a:ext uri="{FF2B5EF4-FFF2-40B4-BE49-F238E27FC236}">
                <a16:creationId xmlns:a16="http://schemas.microsoft.com/office/drawing/2014/main" id="{E3D5E158-6883-4774-8F89-30EEE0E8C559}"/>
              </a:ext>
            </a:extLst>
          </p:cNvPr>
          <p:cNvPicPr>
            <a:picLocks noChangeAspect="1"/>
          </p:cNvPicPr>
          <p:nvPr userDrawn="1"/>
        </p:nvPicPr>
        <p:blipFill>
          <a:blip r:embed="rId2"/>
          <a:stretch>
            <a:fillRect/>
          </a:stretch>
        </p:blipFill>
        <p:spPr>
          <a:xfrm>
            <a:off x="69926200" y="27161067"/>
            <a:ext cx="6858000" cy="6858000"/>
          </a:xfrm>
          <a:prstGeom prst="rect">
            <a:avLst/>
          </a:prstGeom>
        </p:spPr>
      </p:pic>
    </p:spTree>
    <p:extLst>
      <p:ext uri="{BB962C8B-B14F-4D97-AF65-F5344CB8AC3E}">
        <p14:creationId xmlns:p14="http://schemas.microsoft.com/office/powerpoint/2010/main" val="1361979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280"/>
        <p:cNvGrpSpPr/>
        <p:nvPr/>
      </p:nvGrpSpPr>
      <p:grpSpPr>
        <a:xfrm>
          <a:off x="0" y="0"/>
          <a:ext cx="0" cy="0"/>
          <a:chOff x="0" y="0"/>
          <a:chExt cx="0" cy="0"/>
        </a:xfrm>
      </p:grpSpPr>
      <p:pic>
        <p:nvPicPr>
          <p:cNvPr id="334" name="Picture 333">
            <a:extLst>
              <a:ext uri="{FF2B5EF4-FFF2-40B4-BE49-F238E27FC236}">
                <a16:creationId xmlns:a16="http://schemas.microsoft.com/office/drawing/2014/main" id="{13B6C8FE-F209-4343-BD3F-CC6549FA4F9D}"/>
              </a:ext>
            </a:extLst>
          </p:cNvPr>
          <p:cNvPicPr>
            <a:picLocks noChangeAspect="1"/>
          </p:cNvPicPr>
          <p:nvPr userDrawn="1"/>
        </p:nvPicPr>
        <p:blipFill>
          <a:blip r:embed="rId2"/>
          <a:stretch>
            <a:fillRect/>
          </a:stretch>
        </p:blipFill>
        <p:spPr>
          <a:xfrm>
            <a:off x="-68453000" y="-31021867"/>
            <a:ext cx="6858000" cy="6858000"/>
          </a:xfrm>
          <a:prstGeom prst="rect">
            <a:avLst/>
          </a:prstGeom>
        </p:spPr>
      </p:pic>
      <p:pic>
        <p:nvPicPr>
          <p:cNvPr id="335" name="Picture 334">
            <a:extLst>
              <a:ext uri="{FF2B5EF4-FFF2-40B4-BE49-F238E27FC236}">
                <a16:creationId xmlns:a16="http://schemas.microsoft.com/office/drawing/2014/main" id="{1BCB606F-EBAB-4A61-ACBD-E30DFDD50F65}"/>
              </a:ext>
            </a:extLst>
          </p:cNvPr>
          <p:cNvPicPr>
            <a:picLocks noChangeAspect="1"/>
          </p:cNvPicPr>
          <p:nvPr userDrawn="1"/>
        </p:nvPicPr>
        <p:blipFill>
          <a:blip r:embed="rId2"/>
          <a:stretch>
            <a:fillRect/>
          </a:stretch>
        </p:blipFill>
        <p:spPr>
          <a:xfrm>
            <a:off x="69723000" y="26957867"/>
            <a:ext cx="6858000" cy="6858000"/>
          </a:xfrm>
          <a:prstGeom prst="rect">
            <a:avLst/>
          </a:prstGeom>
        </p:spPr>
      </p:pic>
    </p:spTree>
    <p:extLst>
      <p:ext uri="{BB962C8B-B14F-4D97-AF65-F5344CB8AC3E}">
        <p14:creationId xmlns:p14="http://schemas.microsoft.com/office/powerpoint/2010/main" val="3656547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2402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1851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01C290-C300-4644-AFA6-C47B8CC325B5}" type="datetimeFigureOut">
              <a:rPr lang="en-US" smtClean="0"/>
              <a:t>9/18/2025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946BD3-98C4-413D-8A36-F4B7623EFD4F}"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8105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6874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623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2431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7984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8867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604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578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525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768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01C290-C300-4644-AFA6-C47B8CC325B5}" type="datetimeFigureOut">
              <a:rPr lang="en-US" smtClean="0"/>
              <a:t>9/18/2025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946BD3-98C4-413D-8A36-F4B7623EFD4F}"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010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1047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0719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9710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2961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1920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997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75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3466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11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01C290-C300-4644-AFA6-C47B8CC325B5}" type="datetimeFigureOut">
              <a:rPr lang="en-US" smtClean="0"/>
              <a:t>9/18/2025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946BD3-98C4-413D-8A36-F4B7623EFD4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B01C290-C300-4644-AFA6-C47B8CC325B5}" type="datetimeFigureOut">
              <a:rPr lang="en-US" smtClean="0"/>
              <a:t>9/18/2025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6946BD3-98C4-413D-8A36-F4B7623EFD4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pngtree-windmill-on-green-grass-blue-sky-and-white-clouds-cartoon-background-image_61002-removebg-preview"/>
          <p:cNvPicPr>
            <a:picLocks noChangeAspect="1"/>
          </p:cNvPicPr>
          <p:nvPr userDrawn="1"/>
        </p:nvPicPr>
        <p:blipFill>
          <a:blip r:embed="rId2"/>
          <a:stretch>
            <a:fillRect/>
          </a:stretch>
        </p:blipFill>
        <p:spPr>
          <a:xfrm>
            <a:off x="0" y="1850572"/>
            <a:ext cx="12573635" cy="471487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01C290-C300-4644-AFA6-C47B8CC325B5}" type="datetimeFigureOut">
              <a:rPr lang="en-US" smtClean="0"/>
              <a:t>9/18/2025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946BD3-98C4-413D-8A36-F4B7623EFD4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01C290-C300-4644-AFA6-C47B8CC325B5}" type="datetimeFigureOut">
              <a:rPr lang="en-US" smtClean="0"/>
              <a:t>9/18/2025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946BD3-98C4-413D-8A36-F4B7623EFD4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4.jp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CC254A8-65C4-334C-D2C2-B3D8E12824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B760FD0-8C38-70CE-BD16-BF0E1702162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3" name="Picture 22">
            <a:extLst>
              <a:ext uri="{FF2B5EF4-FFF2-40B4-BE49-F238E27FC236}">
                <a16:creationId xmlns:a16="http://schemas.microsoft.com/office/drawing/2014/main" id="{F1189869-13CC-40BF-A301-B5EE1D20B3D6}"/>
              </a:ext>
            </a:extLst>
          </p:cNvPr>
          <p:cNvPicPr>
            <a:picLocks noChangeAspect="1"/>
          </p:cNvPicPr>
          <p:nvPr userDrawn="1"/>
        </p:nvPicPr>
        <p:blipFill>
          <a:blip r:embed="rId7"/>
          <a:stretch>
            <a:fillRect/>
          </a:stretch>
        </p:blipFill>
        <p:spPr>
          <a:xfrm>
            <a:off x="-68453000" y="-31021867"/>
            <a:ext cx="6858000" cy="6858000"/>
          </a:xfrm>
          <a:prstGeom prst="rect">
            <a:avLst/>
          </a:prstGeom>
        </p:spPr>
      </p:pic>
      <p:pic>
        <p:nvPicPr>
          <p:cNvPr id="25" name="Picture 24">
            <a:extLst>
              <a:ext uri="{FF2B5EF4-FFF2-40B4-BE49-F238E27FC236}">
                <a16:creationId xmlns:a16="http://schemas.microsoft.com/office/drawing/2014/main" id="{D82F4C60-204E-4D38-9926-38B5B559B3B4}"/>
              </a:ext>
            </a:extLst>
          </p:cNvPr>
          <p:cNvPicPr>
            <a:picLocks noChangeAspect="1"/>
          </p:cNvPicPr>
          <p:nvPr userDrawn="1"/>
        </p:nvPicPr>
        <p:blipFill>
          <a:blip r:embed="rId7"/>
          <a:stretch>
            <a:fillRect/>
          </a:stretch>
        </p:blipFill>
        <p:spPr>
          <a:xfrm>
            <a:off x="69723000" y="26957867"/>
            <a:ext cx="6858000" cy="6858000"/>
          </a:xfrm>
          <a:prstGeom prst="rect">
            <a:avLst/>
          </a:prstGeom>
        </p:spPr>
      </p:pic>
    </p:spTree>
    <p:extLst>
      <p:ext uri="{BB962C8B-B14F-4D97-AF65-F5344CB8AC3E}">
        <p14:creationId xmlns:p14="http://schemas.microsoft.com/office/powerpoint/2010/main" val="3990618526"/>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85AF9BD-4AF0-4D14-EE29-A9B001ADCB4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6948596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0A1965F-FE55-5A20-4E82-DE3EC9597C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5987590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gi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2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gif"/><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8.gif"/><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Layout" Target="../slideLayouts/slideLayout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Layout" Target="../slideLayouts/slideLayout7.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43.png"/><Relationship Id="rId5" Type="http://schemas.openxmlformats.org/officeDocument/2006/relationships/image" Target="../media/image40.png"/><Relationship Id="rId10" Type="http://schemas.microsoft.com/office/2007/relationships/hdphoto" Target="../media/hdphoto6.wdp"/><Relationship Id="rId4" Type="http://schemas.openxmlformats.org/officeDocument/2006/relationships/image" Target="../media/image23.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8.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8.xml"/><Relationship Id="rId3" Type="http://schemas.openxmlformats.org/officeDocument/2006/relationships/slideLayout" Target="../slideLayouts/slideLayout24.xml"/><Relationship Id="rId7" Type="http://schemas.openxmlformats.org/officeDocument/2006/relationships/image" Target="../media/image7.png"/><Relationship Id="rId12" Type="http://schemas.openxmlformats.org/officeDocument/2006/relationships/slide" Target="slide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9.xml"/><Relationship Id="rId11" Type="http://schemas.openxmlformats.org/officeDocument/2006/relationships/slide" Target="slide6.xml"/><Relationship Id="rId5" Type="http://schemas.openxmlformats.org/officeDocument/2006/relationships/image" Target="../media/image13.png"/><Relationship Id="rId15" Type="http://schemas.openxmlformats.org/officeDocument/2006/relationships/image" Target="../media/image16.png"/><Relationship Id="rId10" Type="http://schemas.openxmlformats.org/officeDocument/2006/relationships/slide" Target="slide5.xml"/><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9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5.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C1E536F7-4C8A-4D8F-9289-0ADA63941112}"/>
              </a:ext>
            </a:extLst>
          </p:cNvPr>
          <p:cNvSpPr/>
          <p:nvPr/>
        </p:nvSpPr>
        <p:spPr>
          <a:xfrm>
            <a:off x="179614" y="276572"/>
            <a:ext cx="11832771" cy="3686172"/>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
          <p:cNvSpPr/>
          <p:nvPr/>
        </p:nvSpPr>
        <p:spPr>
          <a:xfrm>
            <a:off x="8326806" y="3429000"/>
            <a:ext cx="1832055" cy="2857007"/>
          </a:xfrm>
          <a:custGeom>
            <a:avLst/>
            <a:gdLst/>
            <a:ahLst/>
            <a:cxnLst/>
            <a:rect l="l" t="t" r="r" b="b"/>
            <a:pathLst>
              <a:path w="2748083" h="4285510">
                <a:moveTo>
                  <a:pt x="0" y="0"/>
                </a:moveTo>
                <a:lnTo>
                  <a:pt x="2748083" y="0"/>
                </a:lnTo>
                <a:lnTo>
                  <a:pt x="2748083" y="4285511"/>
                </a:lnTo>
                <a:lnTo>
                  <a:pt x="0" y="4285511"/>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a:srcRect/>
          <a:stretch>
            <a:fillRect/>
          </a:stretch>
        </p:blipFill>
        <p:spPr>
          <a:xfrm>
            <a:off x="2562819" y="3317695"/>
            <a:ext cx="3380782" cy="3449777"/>
          </a:xfrm>
          <a:prstGeom prst="rect">
            <a:avLst/>
          </a:prstGeom>
        </p:spPr>
      </p:pic>
      <p:pic>
        <p:nvPicPr>
          <p:cNvPr id="5" name="Picture 4">
            <a:extLst>
              <a:ext uri="{FF2B5EF4-FFF2-40B4-BE49-F238E27FC236}">
                <a16:creationId xmlns:a16="http://schemas.microsoft.com/office/drawing/2014/main" id="{59AC6AF8-2660-4C84-593A-93808827ADD0}"/>
              </a:ext>
            </a:extLst>
          </p:cNvPr>
          <p:cNvPicPr>
            <a:picLocks noChangeAspect="1"/>
          </p:cNvPicPr>
          <p:nvPr/>
        </p:nvPicPr>
        <p:blipFill>
          <a:blip r:embed="rId5"/>
          <a:stretch>
            <a:fillRect/>
          </a:stretch>
        </p:blipFill>
        <p:spPr>
          <a:xfrm>
            <a:off x="511579" y="90528"/>
            <a:ext cx="11168840" cy="3962743"/>
          </a:xfrm>
          <a:prstGeom prst="rect">
            <a:avLst/>
          </a:prstGeom>
        </p:spPr>
      </p:pic>
    </p:spTree>
    <p:extLst>
      <p:ext uri="{BB962C8B-B14F-4D97-AF65-F5344CB8AC3E}">
        <p14:creationId xmlns:p14="http://schemas.microsoft.com/office/powerpoint/2010/main" val="138288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C1E536F7-4C8A-4D8F-9289-0ADA63941112}"/>
              </a:ext>
            </a:extLst>
          </p:cNvPr>
          <p:cNvSpPr/>
          <p:nvPr/>
        </p:nvSpPr>
        <p:spPr>
          <a:xfrm>
            <a:off x="179614" y="276572"/>
            <a:ext cx="11832771" cy="3686172"/>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
          <p:cNvSpPr/>
          <p:nvPr/>
        </p:nvSpPr>
        <p:spPr>
          <a:xfrm>
            <a:off x="8326806" y="3429000"/>
            <a:ext cx="1832055" cy="2857007"/>
          </a:xfrm>
          <a:custGeom>
            <a:avLst/>
            <a:gdLst/>
            <a:ahLst/>
            <a:cxnLst/>
            <a:rect l="l" t="t" r="r" b="b"/>
            <a:pathLst>
              <a:path w="2748083" h="4285510">
                <a:moveTo>
                  <a:pt x="0" y="0"/>
                </a:moveTo>
                <a:lnTo>
                  <a:pt x="2748083" y="0"/>
                </a:lnTo>
                <a:lnTo>
                  <a:pt x="2748083" y="4285511"/>
                </a:lnTo>
                <a:lnTo>
                  <a:pt x="0" y="4285511"/>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a:srcRect/>
          <a:stretch>
            <a:fillRect/>
          </a:stretch>
        </p:blipFill>
        <p:spPr>
          <a:xfrm>
            <a:off x="2562819" y="3317695"/>
            <a:ext cx="3380782" cy="3449777"/>
          </a:xfrm>
          <a:prstGeom prst="rect">
            <a:avLst/>
          </a:prstGeom>
        </p:spPr>
      </p:pic>
      <p:pic>
        <p:nvPicPr>
          <p:cNvPr id="5" name="Picture 4">
            <a:extLst>
              <a:ext uri="{FF2B5EF4-FFF2-40B4-BE49-F238E27FC236}">
                <a16:creationId xmlns:a16="http://schemas.microsoft.com/office/drawing/2014/main" id="{59AC6AF8-2660-4C84-593A-93808827ADD0}"/>
              </a:ext>
            </a:extLst>
          </p:cNvPr>
          <p:cNvPicPr>
            <a:picLocks noChangeAspect="1"/>
          </p:cNvPicPr>
          <p:nvPr/>
        </p:nvPicPr>
        <p:blipFill>
          <a:blip r:embed="rId5"/>
          <a:stretch>
            <a:fillRect/>
          </a:stretch>
        </p:blipFill>
        <p:spPr>
          <a:xfrm>
            <a:off x="511579" y="90528"/>
            <a:ext cx="11168840" cy="3962743"/>
          </a:xfrm>
          <a:prstGeom prst="rect">
            <a:avLst/>
          </a:prstGeom>
        </p:spPr>
      </p:pic>
    </p:spTree>
    <p:extLst>
      <p:ext uri="{BB962C8B-B14F-4D97-AF65-F5344CB8AC3E}">
        <p14:creationId xmlns:p14="http://schemas.microsoft.com/office/powerpoint/2010/main" val="846286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0FB5887-2ED2-54F9-381B-7D45B8D5BEF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txBody>
          <a:bodyPr/>
          <a:lstStyle/>
          <a:p>
            <a:pPr defTabSz="609630"/>
            <a:endParaRPr lang="en-US" sz="1200">
              <a:solidFill>
                <a:prstClr val="black"/>
              </a:solidFill>
              <a:latin typeface="Calibri"/>
            </a:endParaRPr>
          </a:p>
        </p:txBody>
      </p:sp>
      <p:grpSp>
        <p:nvGrpSpPr>
          <p:cNvPr id="5" name="Group 4"/>
          <p:cNvGrpSpPr/>
          <p:nvPr/>
        </p:nvGrpSpPr>
        <p:grpSpPr>
          <a:xfrm rot="21163097" flipV="1">
            <a:off x="1667864" y="-102235"/>
            <a:ext cx="8782493" cy="5943600"/>
            <a:chOff x="1722474" y="457200"/>
            <a:chExt cx="8782493" cy="5943600"/>
          </a:xfrm>
        </p:grpSpPr>
        <p:sp>
          <p:nvSpPr>
            <p:cNvPr id="6" name="Cloud 5"/>
            <p:cNvSpPr/>
            <p:nvPr/>
          </p:nvSpPr>
          <p:spPr>
            <a:xfrm>
              <a:off x="1722474" y="457200"/>
              <a:ext cx="8782493" cy="5943600"/>
            </a:xfrm>
            <a:prstGeom prst="clou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1924579" y="719932"/>
              <a:ext cx="8342841" cy="5418135"/>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图片 7"/>
          <p:cNvPicPr>
            <a:picLocks noChangeAspect="1"/>
          </p:cNvPicPr>
          <p:nvPr/>
        </p:nvPicPr>
        <p:blipFill rotWithShape="1">
          <a:blip r:embed="rId3">
            <a:extLst>
              <a:ext uri="{28A0092B-C50C-407E-A947-70E740481C1C}">
                <a14:useLocalDpi xmlns:a14="http://schemas.microsoft.com/office/drawing/2010/main" val="0"/>
              </a:ext>
            </a:extLst>
          </a:blip>
          <a:srcRect l="56459" t="30371" r="24892" b="52777"/>
          <a:stretch>
            <a:fillRect/>
          </a:stretch>
        </p:blipFill>
        <p:spPr>
          <a:xfrm>
            <a:off x="-275981" y="299316"/>
            <a:ext cx="1705293" cy="86677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69" y="101660"/>
            <a:ext cx="1519199" cy="1389213"/>
          </a:xfrm>
          <a:prstGeom prst="rect">
            <a:avLst/>
          </a:prstGeom>
        </p:spPr>
      </p:pic>
      <p:pic>
        <p:nvPicPr>
          <p:cNvPr id="15" name="图片 7"/>
          <p:cNvPicPr>
            <a:picLocks noChangeAspect="1"/>
          </p:cNvPicPr>
          <p:nvPr/>
        </p:nvPicPr>
        <p:blipFill rotWithShape="1">
          <a:blip r:embed="rId3">
            <a:extLst>
              <a:ext uri="{28A0092B-C50C-407E-A947-70E740481C1C}">
                <a14:useLocalDpi xmlns:a14="http://schemas.microsoft.com/office/drawing/2010/main" val="0"/>
              </a:ext>
            </a:extLst>
          </a:blip>
          <a:srcRect l="56459" t="30371" r="24892" b="52777"/>
          <a:stretch>
            <a:fillRect/>
          </a:stretch>
        </p:blipFill>
        <p:spPr>
          <a:xfrm>
            <a:off x="794464" y="836797"/>
            <a:ext cx="1705293" cy="866775"/>
          </a:xfrm>
          <a:prstGeom prst="rect">
            <a:avLst/>
          </a:prstGeom>
        </p:spPr>
      </p:pic>
      <p:pic>
        <p:nvPicPr>
          <p:cNvPr id="9" name="Picture 8">
            <a:extLst>
              <a:ext uri="{FF2B5EF4-FFF2-40B4-BE49-F238E27FC236}">
                <a16:creationId xmlns:a16="http://schemas.microsoft.com/office/drawing/2014/main" id="{CF7C2E7B-3CF4-3054-51AD-EEAC869DAD0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68" l="9929" r="89894">
                        <a14:foregroundMark x1="37943" y1="27482" x2="42199" y2="29078"/>
                        <a14:foregroundMark x1="51064" y1="25177" x2="54610" y2="27660"/>
                        <a14:foregroundMark x1="17730" y1="10993" x2="22872" y2="10461"/>
                        <a14:foregroundMark x1="17730" y1="10461" x2="17730" y2="10461"/>
                        <a14:foregroundMark x1="18085" y1="10461" x2="20390" y2="10461"/>
                      </a14:backgroundRemoval>
                    </a14:imgEffect>
                  </a14:imgLayer>
                </a14:imgProps>
              </a:ext>
              <a:ext uri="{28A0092B-C50C-407E-A947-70E740481C1C}">
                <a14:useLocalDpi xmlns:a14="http://schemas.microsoft.com/office/drawing/2010/main" val="0"/>
              </a:ext>
            </a:extLst>
          </a:blip>
          <a:stretch>
            <a:fillRect/>
          </a:stretch>
        </p:blipFill>
        <p:spPr>
          <a:xfrm>
            <a:off x="8067652" y="2806831"/>
            <a:ext cx="4124348" cy="4124348"/>
          </a:xfrm>
          <a:prstGeom prst="rect">
            <a:avLst/>
          </a:prstGeom>
          <a:effectLst>
            <a:outerShdw blurRad="50800" dist="38100" algn="l" rotWithShape="0">
              <a:prstClr val="black">
                <a:alpha val="40000"/>
              </a:prstClr>
            </a:outerShdw>
          </a:effectLst>
        </p:spPr>
      </p:pic>
      <p:pic>
        <p:nvPicPr>
          <p:cNvPr id="2" name="Picture 1">
            <a:extLst>
              <a:ext uri="{FF2B5EF4-FFF2-40B4-BE49-F238E27FC236}">
                <a16:creationId xmlns:a16="http://schemas.microsoft.com/office/drawing/2014/main" id="{729A7D69-43D1-7386-C43F-F3E71F9EFD21}"/>
              </a:ext>
            </a:extLst>
          </p:cNvPr>
          <p:cNvPicPr>
            <a:picLocks noChangeAspect="1"/>
          </p:cNvPicPr>
          <p:nvPr/>
        </p:nvPicPr>
        <p:blipFill>
          <a:blip r:embed="rId7"/>
          <a:stretch>
            <a:fillRect/>
          </a:stretch>
        </p:blipFill>
        <p:spPr>
          <a:xfrm>
            <a:off x="2630830" y="1490873"/>
            <a:ext cx="6504996" cy="31397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9"/>
                                        </p:tgtEl>
                                        <p:attrNameLst>
                                          <p:attrName>r</p:attrName>
                                        </p:attrNameLst>
                                      </p:cBhvr>
                                    </p:animRot>
                                    <p:animRot by="-240000">
                                      <p:cBhvr>
                                        <p:cTn id="22" dur="200" fill="hold">
                                          <p:stCondLst>
                                            <p:cond delay="200"/>
                                          </p:stCondLst>
                                        </p:cTn>
                                        <p:tgtEl>
                                          <p:spTgt spid="9"/>
                                        </p:tgtEl>
                                        <p:attrNameLst>
                                          <p:attrName>r</p:attrName>
                                        </p:attrNameLst>
                                      </p:cBhvr>
                                    </p:animRot>
                                    <p:animRot by="240000">
                                      <p:cBhvr>
                                        <p:cTn id="23" dur="200" fill="hold">
                                          <p:stCondLst>
                                            <p:cond delay="400"/>
                                          </p:stCondLst>
                                        </p:cTn>
                                        <p:tgtEl>
                                          <p:spTgt spid="9"/>
                                        </p:tgtEl>
                                        <p:attrNameLst>
                                          <p:attrName>r</p:attrName>
                                        </p:attrNameLst>
                                      </p:cBhvr>
                                    </p:animRot>
                                    <p:animRot by="-240000">
                                      <p:cBhvr>
                                        <p:cTn id="24" dur="200" fill="hold">
                                          <p:stCondLst>
                                            <p:cond delay="600"/>
                                          </p:stCondLst>
                                        </p:cTn>
                                        <p:tgtEl>
                                          <p:spTgt spid="9"/>
                                        </p:tgtEl>
                                        <p:attrNameLst>
                                          <p:attrName>r</p:attrName>
                                        </p:attrNameLst>
                                      </p:cBhvr>
                                    </p:animRot>
                                    <p:animRot by="120000">
                                      <p:cBhvr>
                                        <p:cTn id="25" dur="200" fill="hold">
                                          <p:stCondLst>
                                            <p:cond delay="800"/>
                                          </p:stCondLst>
                                        </p:cTn>
                                        <p:tgtEl>
                                          <p:spTgt spid="9"/>
                                        </p:tgtEl>
                                        <p:attrNameLst>
                                          <p:attrName>r</p:attrName>
                                        </p:attrNameLst>
                                      </p:cBhvr>
                                    </p:animRot>
                                  </p:childTnLst>
                                </p:cTn>
                              </p:par>
                              <p:par>
                                <p:cTn id="26" presetID="31"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60198BF-893B-8967-2CD8-DDA6D9E0E62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txBody>
          <a:bodyPr/>
          <a:lstStyle/>
          <a:p>
            <a:pPr defTabSz="609630"/>
            <a:endParaRPr lang="en-US" sz="1200">
              <a:solidFill>
                <a:prstClr val="black"/>
              </a:solidFill>
              <a:latin typeface="Calibri"/>
            </a:endParaRPr>
          </a:p>
        </p:txBody>
      </p:sp>
      <p:grpSp>
        <p:nvGrpSpPr>
          <p:cNvPr id="5" name="Group 4"/>
          <p:cNvGrpSpPr/>
          <p:nvPr/>
        </p:nvGrpSpPr>
        <p:grpSpPr>
          <a:xfrm rot="21163097" flipV="1">
            <a:off x="2654918" y="161298"/>
            <a:ext cx="8782493" cy="5943600"/>
            <a:chOff x="1722474" y="457200"/>
            <a:chExt cx="8782493" cy="5943600"/>
          </a:xfrm>
        </p:grpSpPr>
        <p:sp>
          <p:nvSpPr>
            <p:cNvPr id="6" name="Cloud 5"/>
            <p:cNvSpPr/>
            <p:nvPr/>
          </p:nvSpPr>
          <p:spPr>
            <a:xfrm>
              <a:off x="1722474" y="457200"/>
              <a:ext cx="8782493" cy="5943600"/>
            </a:xfrm>
            <a:prstGeom prst="clou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loud 6"/>
            <p:cNvSpPr/>
            <p:nvPr/>
          </p:nvSpPr>
          <p:spPr>
            <a:xfrm>
              <a:off x="1924579" y="719932"/>
              <a:ext cx="8342841" cy="5418135"/>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3" name="图片 7"/>
          <p:cNvPicPr>
            <a:picLocks noChangeAspect="1"/>
          </p:cNvPicPr>
          <p:nvPr/>
        </p:nvPicPr>
        <p:blipFill rotWithShape="1">
          <a:blip r:embed="rId3">
            <a:extLst>
              <a:ext uri="{28A0092B-C50C-407E-A947-70E740481C1C}">
                <a14:useLocalDpi xmlns:a14="http://schemas.microsoft.com/office/drawing/2010/main" val="0"/>
              </a:ext>
            </a:extLst>
          </a:blip>
          <a:srcRect l="56459" t="30371" r="24892" b="52777"/>
          <a:stretch>
            <a:fillRect/>
          </a:stretch>
        </p:blipFill>
        <p:spPr>
          <a:xfrm>
            <a:off x="-275981" y="299316"/>
            <a:ext cx="1705293" cy="86677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69" y="101660"/>
            <a:ext cx="1519199" cy="1389213"/>
          </a:xfrm>
          <a:prstGeom prst="rect">
            <a:avLst/>
          </a:prstGeom>
        </p:spPr>
      </p:pic>
      <p:pic>
        <p:nvPicPr>
          <p:cNvPr id="15" name="图片 7"/>
          <p:cNvPicPr>
            <a:picLocks noChangeAspect="1"/>
          </p:cNvPicPr>
          <p:nvPr/>
        </p:nvPicPr>
        <p:blipFill rotWithShape="1">
          <a:blip r:embed="rId3">
            <a:extLst>
              <a:ext uri="{28A0092B-C50C-407E-A947-70E740481C1C}">
                <a14:useLocalDpi xmlns:a14="http://schemas.microsoft.com/office/drawing/2010/main" val="0"/>
              </a:ext>
            </a:extLst>
          </a:blip>
          <a:srcRect l="56459" t="30371" r="24892" b="52777"/>
          <a:stretch>
            <a:fillRect/>
          </a:stretch>
        </p:blipFill>
        <p:spPr>
          <a:xfrm>
            <a:off x="794464" y="836797"/>
            <a:ext cx="1705293" cy="866775"/>
          </a:xfrm>
          <a:prstGeom prst="rect">
            <a:avLst/>
          </a:prstGeom>
        </p:spPr>
      </p:pic>
      <p:pic>
        <p:nvPicPr>
          <p:cNvPr id="3" name="Picture 2">
            <a:extLst>
              <a:ext uri="{FF2B5EF4-FFF2-40B4-BE49-F238E27FC236}">
                <a16:creationId xmlns:a16="http://schemas.microsoft.com/office/drawing/2014/main" id="{47DB3014-0B86-F764-943B-3F0E73DE47A6}"/>
              </a:ext>
            </a:extLst>
          </p:cNvPr>
          <p:cNvPicPr>
            <a:picLocks noChangeAspect="1"/>
          </p:cNvPicPr>
          <p:nvPr/>
        </p:nvPicPr>
        <p:blipFill>
          <a:blip r:embed="rId5"/>
          <a:stretch>
            <a:fillRect/>
          </a:stretch>
        </p:blipFill>
        <p:spPr>
          <a:xfrm>
            <a:off x="3933743" y="1937972"/>
            <a:ext cx="6504996" cy="3139712"/>
          </a:xfrm>
          <a:prstGeom prst="rect">
            <a:avLst/>
          </a:prstGeom>
        </p:spPr>
      </p:pic>
      <p:pic>
        <p:nvPicPr>
          <p:cNvPr id="8" name="Picture 4">
            <a:extLst>
              <a:ext uri="{FF2B5EF4-FFF2-40B4-BE49-F238E27FC236}">
                <a16:creationId xmlns:a16="http://schemas.microsoft.com/office/drawing/2014/main" id="{65DB1F4D-1029-5CBB-A925-90576191EF14}"/>
              </a:ext>
            </a:extLst>
          </p:cNvPr>
          <p:cNvPicPr>
            <a:picLocks noChangeAspect="1"/>
          </p:cNvPicPr>
          <p:nvPr/>
        </p:nvPicPr>
        <p:blipFill>
          <a:blip r:embed="rId6"/>
          <a:srcRect/>
          <a:stretch>
            <a:fillRect/>
          </a:stretch>
        </p:blipFill>
        <p:spPr>
          <a:xfrm>
            <a:off x="529120" y="2028354"/>
            <a:ext cx="3380782" cy="3449777"/>
          </a:xfrm>
          <a:prstGeom prst="rect">
            <a:avLst/>
          </a:prstGeom>
        </p:spPr>
      </p:pic>
    </p:spTree>
    <p:extLst>
      <p:ext uri="{BB962C8B-B14F-4D97-AF65-F5344CB8AC3E}">
        <p14:creationId xmlns:p14="http://schemas.microsoft.com/office/powerpoint/2010/main" val="881325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817" y="179882"/>
            <a:ext cx="11436263" cy="6333651"/>
          </a:xfrm>
          <a:prstGeom prst="roundRect">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D454741-472F-BA9B-9F5F-5F0438F931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707"/>
          <a:stretch/>
        </p:blipFill>
        <p:spPr>
          <a:xfrm>
            <a:off x="1956607" y="3648458"/>
            <a:ext cx="8169639" cy="2763938"/>
          </a:xfrm>
          <a:prstGeom prst="rect">
            <a:avLst/>
          </a:prstGeom>
        </p:spPr>
      </p:pic>
      <p:pic>
        <p:nvPicPr>
          <p:cNvPr id="10" name="Picture 9">
            <a:extLst>
              <a:ext uri="{FF2B5EF4-FFF2-40B4-BE49-F238E27FC236}">
                <a16:creationId xmlns:a16="http://schemas.microsoft.com/office/drawing/2014/main" id="{480D0584-2067-59A9-F2AF-32F4B7006A2D}"/>
              </a:ext>
            </a:extLst>
          </p:cNvPr>
          <p:cNvPicPr>
            <a:picLocks noChangeAspect="1"/>
          </p:cNvPicPr>
          <p:nvPr/>
        </p:nvPicPr>
        <p:blipFill>
          <a:blip r:embed="rId3"/>
          <a:stretch>
            <a:fillRect/>
          </a:stretch>
        </p:blipFill>
        <p:spPr>
          <a:xfrm>
            <a:off x="650534" y="701045"/>
            <a:ext cx="10662828" cy="1883827"/>
          </a:xfrm>
          <a:prstGeom prst="rect">
            <a:avLst/>
          </a:prstGeom>
        </p:spPr>
      </p:pic>
      <p:sp>
        <p:nvSpPr>
          <p:cNvPr id="11" name="Rectangle 10">
            <a:extLst>
              <a:ext uri="{FF2B5EF4-FFF2-40B4-BE49-F238E27FC236}">
                <a16:creationId xmlns:a16="http://schemas.microsoft.com/office/drawing/2014/main" id="{07695B63-FA7C-F9CA-2A31-E8A9F825131A}"/>
              </a:ext>
            </a:extLst>
          </p:cNvPr>
          <p:cNvSpPr/>
          <p:nvPr/>
        </p:nvSpPr>
        <p:spPr>
          <a:xfrm>
            <a:off x="5293895" y="1764632"/>
            <a:ext cx="577516" cy="5614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B9EFE4-6282-68B1-8784-091BAB17233F}"/>
              </a:ext>
            </a:extLst>
          </p:cNvPr>
          <p:cNvSpPr/>
          <p:nvPr/>
        </p:nvSpPr>
        <p:spPr>
          <a:xfrm>
            <a:off x="6994358" y="1844027"/>
            <a:ext cx="577516" cy="5614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E7EAA4-1D91-D276-6F51-0C1F394FE5C3}"/>
              </a:ext>
            </a:extLst>
          </p:cNvPr>
          <p:cNvSpPr/>
          <p:nvPr/>
        </p:nvSpPr>
        <p:spPr>
          <a:xfrm>
            <a:off x="6994358" y="916279"/>
            <a:ext cx="577516" cy="5614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C3986B3-3661-115E-28E1-D6BCA287719C}"/>
              </a:ext>
            </a:extLst>
          </p:cNvPr>
          <p:cNvSpPr/>
          <p:nvPr/>
        </p:nvSpPr>
        <p:spPr>
          <a:xfrm>
            <a:off x="8560302" y="916278"/>
            <a:ext cx="577516" cy="5614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493EA-5FFD-BC9E-45A0-BB917CF38694}"/>
              </a:ext>
            </a:extLst>
          </p:cNvPr>
          <p:cNvSpPr/>
          <p:nvPr/>
        </p:nvSpPr>
        <p:spPr>
          <a:xfrm>
            <a:off x="10126246" y="942218"/>
            <a:ext cx="577516" cy="5614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C9421C-8307-6981-CED1-A1BBABDCDDC8}"/>
              </a:ext>
            </a:extLst>
          </p:cNvPr>
          <p:cNvSpPr/>
          <p:nvPr/>
        </p:nvSpPr>
        <p:spPr>
          <a:xfrm>
            <a:off x="10126246" y="1887069"/>
            <a:ext cx="577516" cy="5614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5F6068-79A2-3B52-748C-5A7AEABF2D78}"/>
              </a:ext>
            </a:extLst>
          </p:cNvPr>
          <p:cNvSpPr/>
          <p:nvPr/>
        </p:nvSpPr>
        <p:spPr>
          <a:xfrm>
            <a:off x="8694821" y="1764631"/>
            <a:ext cx="577516" cy="5614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255766C-53DD-7BCD-274A-841D90058044}"/>
              </a:ext>
            </a:extLst>
          </p:cNvPr>
          <p:cNvSpPr/>
          <p:nvPr/>
        </p:nvSpPr>
        <p:spPr>
          <a:xfrm>
            <a:off x="864070" y="2636361"/>
            <a:ext cx="10382227" cy="1004143"/>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Bạn gái cho biết một chuồng thỏ có mấy con thỏ?</a:t>
            </a:r>
            <a:endParaRPr kumimoji="0" lang="vi-V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09DCBC86-FA3F-5FC3-88C4-F7611EAC1112}"/>
              </a:ext>
            </a:extLst>
          </p:cNvPr>
          <p:cNvSpPr/>
          <p:nvPr/>
        </p:nvSpPr>
        <p:spPr>
          <a:xfrm>
            <a:off x="864070" y="2626877"/>
            <a:ext cx="10382227" cy="1004143"/>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en-US" sz="3600" b="1">
                <a:solidFill>
                  <a:srgbClr val="002060"/>
                </a:solidFill>
                <a:latin typeface="Times New Roman" panose="02020603050405020304" pitchFamily="18" charset="0"/>
                <a:cs typeface="Times New Roman" panose="02020603050405020304" pitchFamily="18" charset="0"/>
              </a:rPr>
              <a:t>Tìm số con thỏ trong 2 chuồng, 3 chuồng, 4 chuồng.</a:t>
            </a:r>
            <a:endParaRPr kumimoji="0" lang="vi-V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0" nodeType="clickEffect">
                                  <p:stCondLst>
                                    <p:cond delay="0"/>
                                  </p:stCondLst>
                                  <p:childTnLst>
                                    <p:animEffect transition="out" filter="randombar(horizontal)">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0"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grpId="0" nodeType="clickEffect">
                                  <p:stCondLst>
                                    <p:cond delay="0"/>
                                  </p:stCondLst>
                                  <p:childTnLst>
                                    <p:anim calcmode="lin" valueType="num">
                                      <p:cBhvr>
                                        <p:cTn id="35" dur="1000"/>
                                        <p:tgtEl>
                                          <p:spTgt spid="14"/>
                                        </p:tgtEl>
                                        <p:attrNameLst>
                                          <p:attrName>ppt_w</p:attrName>
                                        </p:attrNameLst>
                                      </p:cBhvr>
                                      <p:tavLst>
                                        <p:tav tm="0">
                                          <p:val>
                                            <p:strVal val="ppt_w"/>
                                          </p:val>
                                        </p:tav>
                                        <p:tav tm="100000">
                                          <p:val>
                                            <p:fltVal val="0"/>
                                          </p:val>
                                        </p:tav>
                                      </p:tavLst>
                                    </p:anim>
                                    <p:anim calcmode="lin" valueType="num">
                                      <p:cBhvr>
                                        <p:cTn id="36" dur="1000"/>
                                        <p:tgtEl>
                                          <p:spTgt spid="14"/>
                                        </p:tgtEl>
                                        <p:attrNameLst>
                                          <p:attrName>ppt_h</p:attrName>
                                        </p:attrNameLst>
                                      </p:cBhvr>
                                      <p:tavLst>
                                        <p:tav tm="0">
                                          <p:val>
                                            <p:strVal val="ppt_h"/>
                                          </p:val>
                                        </p:tav>
                                        <p:tav tm="100000">
                                          <p:val>
                                            <p:fltVal val="0"/>
                                          </p:val>
                                        </p:tav>
                                      </p:tavLst>
                                    </p:anim>
                                    <p:anim calcmode="lin" valueType="num">
                                      <p:cBhvr>
                                        <p:cTn id="37" dur="1000"/>
                                        <p:tgtEl>
                                          <p:spTgt spid="14"/>
                                        </p:tgtEl>
                                        <p:attrNameLst>
                                          <p:attrName>style.rotation</p:attrName>
                                        </p:attrNameLst>
                                      </p:cBhvr>
                                      <p:tavLst>
                                        <p:tav tm="0">
                                          <p:val>
                                            <p:fltVal val="0"/>
                                          </p:val>
                                        </p:tav>
                                        <p:tav tm="100000">
                                          <p:val>
                                            <p:fltVal val="90"/>
                                          </p:val>
                                        </p:tav>
                                      </p:tavLst>
                                    </p:anim>
                                    <p:animEffect transition="out" filter="fade">
                                      <p:cBhvr>
                                        <p:cTn id="38" dur="1000"/>
                                        <p:tgtEl>
                                          <p:spTgt spid="14"/>
                                        </p:tgtEl>
                                      </p:cBhvr>
                                    </p:animEffect>
                                    <p:set>
                                      <p:cBhvr>
                                        <p:cTn id="39" dur="1" fill="hold">
                                          <p:stCondLst>
                                            <p:cond delay="9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0" nodeType="clickEffect">
                                  <p:stCondLst>
                                    <p:cond delay="0"/>
                                  </p:stCondLst>
                                  <p:childTnLst>
                                    <p:animEffect transition="out" filter="randombar(horizontal)">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1" presetClass="exit" presetSubtype="0" fill="hold" grpId="0" nodeType="clickEffect">
                                  <p:stCondLst>
                                    <p:cond delay="0"/>
                                  </p:stCondLst>
                                  <p:childTnLst>
                                    <p:anim calcmode="lin" valueType="num">
                                      <p:cBhvr>
                                        <p:cTn id="48" dur="1000"/>
                                        <p:tgtEl>
                                          <p:spTgt spid="15"/>
                                        </p:tgtEl>
                                        <p:attrNameLst>
                                          <p:attrName>ppt_w</p:attrName>
                                        </p:attrNameLst>
                                      </p:cBhvr>
                                      <p:tavLst>
                                        <p:tav tm="0">
                                          <p:val>
                                            <p:strVal val="ppt_w"/>
                                          </p:val>
                                        </p:tav>
                                        <p:tav tm="100000">
                                          <p:val>
                                            <p:fltVal val="0"/>
                                          </p:val>
                                        </p:tav>
                                      </p:tavLst>
                                    </p:anim>
                                    <p:anim calcmode="lin" valueType="num">
                                      <p:cBhvr>
                                        <p:cTn id="49" dur="1000"/>
                                        <p:tgtEl>
                                          <p:spTgt spid="15"/>
                                        </p:tgtEl>
                                        <p:attrNameLst>
                                          <p:attrName>ppt_h</p:attrName>
                                        </p:attrNameLst>
                                      </p:cBhvr>
                                      <p:tavLst>
                                        <p:tav tm="0">
                                          <p:val>
                                            <p:strVal val="ppt_h"/>
                                          </p:val>
                                        </p:tav>
                                        <p:tav tm="100000">
                                          <p:val>
                                            <p:fltVal val="0"/>
                                          </p:val>
                                        </p:tav>
                                      </p:tavLst>
                                    </p:anim>
                                    <p:anim calcmode="lin" valueType="num">
                                      <p:cBhvr>
                                        <p:cTn id="50" dur="1000"/>
                                        <p:tgtEl>
                                          <p:spTgt spid="15"/>
                                        </p:tgtEl>
                                        <p:attrNameLst>
                                          <p:attrName>style.rotation</p:attrName>
                                        </p:attrNameLst>
                                      </p:cBhvr>
                                      <p:tavLst>
                                        <p:tav tm="0">
                                          <p:val>
                                            <p:fltVal val="0"/>
                                          </p:val>
                                        </p:tav>
                                        <p:tav tm="100000">
                                          <p:val>
                                            <p:fltVal val="90"/>
                                          </p:val>
                                        </p:tav>
                                      </p:tavLst>
                                    </p:anim>
                                    <p:animEffect transition="out" filter="fade">
                                      <p:cBhvr>
                                        <p:cTn id="51" dur="1000"/>
                                        <p:tgtEl>
                                          <p:spTgt spid="15"/>
                                        </p:tgtEl>
                                      </p:cBhvr>
                                    </p:animEffect>
                                    <p:set>
                                      <p:cBhvr>
                                        <p:cTn id="52" dur="1" fill="hold">
                                          <p:stCondLst>
                                            <p:cond delay="9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16"/>
                                        </p:tgtEl>
                                        <p:attrNameLst>
                                          <p:attrName>ppt_w</p:attrName>
                                        </p:attrNameLst>
                                      </p:cBhvr>
                                      <p:tavLst>
                                        <p:tav tm="0">
                                          <p:val>
                                            <p:strVal val="ppt_w"/>
                                          </p:val>
                                        </p:tav>
                                        <p:tav tm="100000">
                                          <p:val>
                                            <p:fltVal val="0"/>
                                          </p:val>
                                        </p:tav>
                                      </p:tavLst>
                                    </p:anim>
                                    <p:anim calcmode="lin" valueType="num">
                                      <p:cBhvr>
                                        <p:cTn id="57" dur="500"/>
                                        <p:tgtEl>
                                          <p:spTgt spid="16"/>
                                        </p:tgtEl>
                                        <p:attrNameLst>
                                          <p:attrName>ppt_h</p:attrName>
                                        </p:attrNameLst>
                                      </p:cBhvr>
                                      <p:tavLst>
                                        <p:tav tm="0">
                                          <p:val>
                                            <p:strVal val="ppt_h"/>
                                          </p:val>
                                        </p:tav>
                                        <p:tav tm="100000">
                                          <p:val>
                                            <p:fltVal val="0"/>
                                          </p:val>
                                        </p:tav>
                                      </p:tavLst>
                                    </p:anim>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817" y="179882"/>
            <a:ext cx="11436263" cy="6333651"/>
          </a:xfrm>
          <a:prstGeom prst="roundRect">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480D0584-2067-59A9-F2AF-32F4B7006A2D}"/>
              </a:ext>
            </a:extLst>
          </p:cNvPr>
          <p:cNvPicPr>
            <a:picLocks noChangeAspect="1"/>
          </p:cNvPicPr>
          <p:nvPr/>
        </p:nvPicPr>
        <p:blipFill>
          <a:blip r:embed="rId2"/>
          <a:stretch>
            <a:fillRect/>
          </a:stretch>
        </p:blipFill>
        <p:spPr>
          <a:xfrm>
            <a:off x="491920" y="1825063"/>
            <a:ext cx="10662828" cy="1883827"/>
          </a:xfrm>
          <a:prstGeom prst="rect">
            <a:avLst/>
          </a:prstGeom>
        </p:spPr>
      </p:pic>
      <p:pic>
        <p:nvPicPr>
          <p:cNvPr id="1028" name="Picture 4" descr="Mũi tên, bên phải, quảng cáo, biểu tượng, png | PNGEgg">
            <a:extLst>
              <a:ext uri="{FF2B5EF4-FFF2-40B4-BE49-F238E27FC236}">
                <a16:creationId xmlns:a16="http://schemas.microsoft.com/office/drawing/2014/main" id="{41E762D0-BE17-BC3E-B509-D357ECE953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111" r="98111">
                        <a14:foregroundMark x1="1222" y1="32667" x2="13556" y2="51778"/>
                        <a14:foregroundMark x1="84111" y1="32000" x2="98111" y2="34444"/>
                        <a14:foregroundMark x1="84889" y1="30222" x2="93444" y2="34667"/>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5164113" y="473211"/>
            <a:ext cx="3753014" cy="18765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ũi tên, bên phải, quảng cáo, biểu tượng, png | PNGEgg">
            <a:extLst>
              <a:ext uri="{FF2B5EF4-FFF2-40B4-BE49-F238E27FC236}">
                <a16:creationId xmlns:a16="http://schemas.microsoft.com/office/drawing/2014/main" id="{067DAF5D-3E96-93AE-AABF-B264F1B9A1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111" r="98111">
                        <a14:foregroundMark x1="1222" y1="32667" x2="13556" y2="51778"/>
                        <a14:foregroundMark x1="84111" y1="32000" x2="98111" y2="34444"/>
                        <a14:foregroundMark x1="84889" y1="30222" x2="93444" y2="34667"/>
                      </a14:backgroundRemoval>
                    </a14:imgEffect>
                  </a14:imgLayer>
                </a14:imgProps>
              </a:ext>
              <a:ext uri="{28A0092B-C50C-407E-A947-70E740481C1C}">
                <a14:useLocalDpi xmlns:a14="http://schemas.microsoft.com/office/drawing/2010/main" val="0"/>
              </a:ext>
            </a:extLst>
          </a:blip>
          <a:srcRect/>
          <a:stretch>
            <a:fillRect/>
          </a:stretch>
        </p:blipFill>
        <p:spPr bwMode="auto">
          <a:xfrm rot="21413145">
            <a:off x="5212314" y="3134144"/>
            <a:ext cx="3753014" cy="18765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F6120A5-E1CE-9B6A-8BB2-6D83708DD814}"/>
              </a:ext>
            </a:extLst>
          </p:cNvPr>
          <p:cNvSpPr/>
          <p:nvPr/>
        </p:nvSpPr>
        <p:spPr>
          <a:xfrm>
            <a:off x="904886" y="4808228"/>
            <a:ext cx="10382227" cy="1307759"/>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en-US" sz="3600" b="1">
                <a:solidFill>
                  <a:srgbClr val="FF0000"/>
                </a:solidFill>
                <a:latin typeface="Times New Roman" panose="02020603050405020304" pitchFamily="18" charset="0"/>
                <a:cs typeface="Times New Roman" panose="02020603050405020304" pitchFamily="18" charset="0"/>
              </a:rPr>
              <a:t>Khi </a:t>
            </a:r>
            <a:r>
              <a:rPr lang="vi-VN" altLang="en-US" sz="3600" b="1">
                <a:solidFill>
                  <a:srgbClr val="00B050"/>
                </a:solidFill>
                <a:latin typeface="Times New Roman" panose="02020603050405020304" pitchFamily="18" charset="0"/>
                <a:cs typeface="Times New Roman" panose="02020603050405020304" pitchFamily="18" charset="0"/>
              </a:rPr>
              <a:t>số chuồng</a:t>
            </a:r>
            <a:r>
              <a:rPr lang="vi-VN" altLang="en-US" sz="3600" b="1">
                <a:solidFill>
                  <a:srgbClr val="FF0000"/>
                </a:solidFill>
                <a:latin typeface="Times New Roman" panose="02020603050405020304" pitchFamily="18" charset="0"/>
                <a:cs typeface="Times New Roman" panose="02020603050405020304" pitchFamily="18" charset="0"/>
              </a:rPr>
              <a:t> </a:t>
            </a:r>
            <a:r>
              <a:rPr lang="vi-VN" altLang="en-US" sz="3600" b="1">
                <a:solidFill>
                  <a:srgbClr val="7030A0"/>
                </a:solidFill>
                <a:latin typeface="Times New Roman" panose="02020603050405020304" pitchFamily="18" charset="0"/>
                <a:cs typeface="Times New Roman" panose="02020603050405020304" pitchFamily="18" charset="0"/>
              </a:rPr>
              <a:t>gấp </a:t>
            </a:r>
            <a:r>
              <a:rPr lang="vi-VN" altLang="en-US" sz="3600" b="1">
                <a:solidFill>
                  <a:srgbClr val="FF0000"/>
                </a:solidFill>
                <a:latin typeface="Times New Roman" panose="02020603050405020304" pitchFamily="18" charset="0"/>
                <a:cs typeface="Times New Roman" panose="02020603050405020304" pitchFamily="18" charset="0"/>
              </a:rPr>
              <a:t>lên </a:t>
            </a:r>
            <a:r>
              <a:rPr lang="vi-VN" altLang="en-US" sz="3600" b="1">
                <a:solidFill>
                  <a:srgbClr val="00B050"/>
                </a:solidFill>
                <a:latin typeface="Times New Roman" panose="02020603050405020304" pitchFamily="18" charset="0"/>
                <a:cs typeface="Times New Roman" panose="02020603050405020304" pitchFamily="18" charset="0"/>
              </a:rPr>
              <a:t>3 lần</a:t>
            </a:r>
          </a:p>
          <a:p>
            <a:pPr lvl="0" algn="ctr">
              <a:defRPr/>
            </a:pPr>
            <a:r>
              <a:rPr lang="vi-VN" altLang="en-US" sz="3600" b="1">
                <a:solidFill>
                  <a:srgbClr val="FF0000"/>
                </a:solidFill>
                <a:latin typeface="Times New Roman" panose="02020603050405020304" pitchFamily="18" charset="0"/>
                <a:cs typeface="Times New Roman" panose="02020603050405020304" pitchFamily="18" charset="0"/>
              </a:rPr>
              <a:t>thì số </a:t>
            </a:r>
            <a:r>
              <a:rPr lang="vi-VN" altLang="en-US" sz="3600" b="1">
                <a:solidFill>
                  <a:srgbClr val="00B050"/>
                </a:solidFill>
                <a:latin typeface="Times New Roman" panose="02020603050405020304" pitchFamily="18" charset="0"/>
                <a:cs typeface="Times New Roman" panose="02020603050405020304" pitchFamily="18" charset="0"/>
              </a:rPr>
              <a:t>con thỏ</a:t>
            </a:r>
            <a:r>
              <a:rPr lang="vi-VN" altLang="en-US" sz="3600" b="1">
                <a:solidFill>
                  <a:srgbClr val="FF0000"/>
                </a:solidFill>
                <a:latin typeface="Times New Roman" panose="02020603050405020304" pitchFamily="18" charset="0"/>
                <a:cs typeface="Times New Roman" panose="02020603050405020304" pitchFamily="18" charset="0"/>
              </a:rPr>
              <a:t> cũng </a:t>
            </a:r>
            <a:r>
              <a:rPr lang="vi-VN" altLang="en-US" sz="3600" b="1">
                <a:solidFill>
                  <a:srgbClr val="7030A0"/>
                </a:solidFill>
                <a:latin typeface="Times New Roman" panose="02020603050405020304" pitchFamily="18" charset="0"/>
                <a:cs typeface="Times New Roman" panose="02020603050405020304" pitchFamily="18" charset="0"/>
              </a:rPr>
              <a:t>gấp</a:t>
            </a:r>
            <a:r>
              <a:rPr lang="vi-VN" altLang="en-US" sz="3600" b="1">
                <a:solidFill>
                  <a:srgbClr val="FF0000"/>
                </a:solidFill>
                <a:latin typeface="Times New Roman" panose="02020603050405020304" pitchFamily="18" charset="0"/>
                <a:cs typeface="Times New Roman" panose="02020603050405020304" pitchFamily="18" charset="0"/>
              </a:rPr>
              <a:t> lên </a:t>
            </a:r>
            <a:r>
              <a:rPr lang="vi-VN" altLang="en-US" sz="3600" b="1">
                <a:solidFill>
                  <a:srgbClr val="00B050"/>
                </a:solidFill>
                <a:latin typeface="Times New Roman" panose="02020603050405020304" pitchFamily="18" charset="0"/>
                <a:cs typeface="Times New Roman" panose="02020603050405020304" pitchFamily="18" charset="0"/>
              </a:rPr>
              <a:t>3 lần.</a:t>
            </a:r>
            <a:endParaRPr kumimoji="0" lang="vi-VN" alt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05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817" y="179882"/>
            <a:ext cx="11436263" cy="6333651"/>
          </a:xfrm>
          <a:prstGeom prst="roundRect">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480D0584-2067-59A9-F2AF-32F4B7006A2D}"/>
              </a:ext>
            </a:extLst>
          </p:cNvPr>
          <p:cNvPicPr>
            <a:picLocks noChangeAspect="1"/>
          </p:cNvPicPr>
          <p:nvPr/>
        </p:nvPicPr>
        <p:blipFill>
          <a:blip r:embed="rId2"/>
          <a:stretch>
            <a:fillRect/>
          </a:stretch>
        </p:blipFill>
        <p:spPr>
          <a:xfrm>
            <a:off x="491920" y="1825063"/>
            <a:ext cx="10662828" cy="1883827"/>
          </a:xfrm>
          <a:prstGeom prst="rect">
            <a:avLst/>
          </a:prstGeom>
        </p:spPr>
      </p:pic>
      <p:pic>
        <p:nvPicPr>
          <p:cNvPr id="1028" name="Picture 4" descr="Mũi tên, bên phải, quảng cáo, biểu tượng, png | PNGEgg">
            <a:extLst>
              <a:ext uri="{FF2B5EF4-FFF2-40B4-BE49-F238E27FC236}">
                <a16:creationId xmlns:a16="http://schemas.microsoft.com/office/drawing/2014/main" id="{41E762D0-BE17-BC3E-B509-D357ECE953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111" r="98111">
                        <a14:foregroundMark x1="1222" y1="32667" x2="13556" y2="51778"/>
                        <a14:foregroundMark x1="84111" y1="32000" x2="98111" y2="34444"/>
                        <a14:foregroundMark x1="84889" y1="30222" x2="93444" y2="34667"/>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6917962" y="334486"/>
            <a:ext cx="3753014" cy="18765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ũi tên, bên phải, quảng cáo, biểu tượng, png | PNGEgg">
            <a:extLst>
              <a:ext uri="{FF2B5EF4-FFF2-40B4-BE49-F238E27FC236}">
                <a16:creationId xmlns:a16="http://schemas.microsoft.com/office/drawing/2014/main" id="{067DAF5D-3E96-93AE-AABF-B264F1B9A1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111" r="98111">
                        <a14:foregroundMark x1="1222" y1="32667" x2="13556" y2="51778"/>
                        <a14:foregroundMark x1="84111" y1="32000" x2="98111" y2="34444"/>
                        <a14:foregroundMark x1="84889" y1="30222" x2="93444" y2="34667"/>
                      </a14:backgroundRemoval>
                    </a14:imgEffect>
                  </a14:imgLayer>
                </a14:imgProps>
              </a:ext>
              <a:ext uri="{28A0092B-C50C-407E-A947-70E740481C1C}">
                <a14:useLocalDpi xmlns:a14="http://schemas.microsoft.com/office/drawing/2010/main" val="0"/>
              </a:ext>
            </a:extLst>
          </a:blip>
          <a:srcRect/>
          <a:stretch>
            <a:fillRect/>
          </a:stretch>
        </p:blipFill>
        <p:spPr bwMode="auto">
          <a:xfrm rot="21413145">
            <a:off x="6966163" y="3222401"/>
            <a:ext cx="3753014" cy="18765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F6120A5-E1CE-9B6A-8BB2-6D83708DD814}"/>
              </a:ext>
            </a:extLst>
          </p:cNvPr>
          <p:cNvSpPr/>
          <p:nvPr/>
        </p:nvSpPr>
        <p:spPr>
          <a:xfrm>
            <a:off x="904886" y="4808228"/>
            <a:ext cx="10382227" cy="1307759"/>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Khi </a:t>
            </a:r>
            <a:r>
              <a:rPr kumimoji="0" lang="vi-VN"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số chuồng</a:t>
            </a: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gấp lên </a:t>
            </a:r>
            <a:r>
              <a:rPr kumimoji="0" lang="vi-VN"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2 lần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thì số </a:t>
            </a:r>
            <a:r>
              <a:rPr kumimoji="0" lang="vi-VN"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con thỏ</a:t>
            </a: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cũng gấp lên </a:t>
            </a:r>
            <a:r>
              <a:rPr kumimoji="0" lang="vi-VN"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2 lần</a:t>
            </a: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1337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817" y="179882"/>
            <a:ext cx="11436263" cy="6333651"/>
          </a:xfrm>
          <a:prstGeom prst="roundRect">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480D0584-2067-59A9-F2AF-32F4B7006A2D}"/>
              </a:ext>
            </a:extLst>
          </p:cNvPr>
          <p:cNvPicPr>
            <a:picLocks noChangeAspect="1"/>
          </p:cNvPicPr>
          <p:nvPr/>
        </p:nvPicPr>
        <p:blipFill>
          <a:blip r:embed="rId2"/>
          <a:stretch>
            <a:fillRect/>
          </a:stretch>
        </p:blipFill>
        <p:spPr>
          <a:xfrm>
            <a:off x="491920" y="1825063"/>
            <a:ext cx="10662828" cy="1883827"/>
          </a:xfrm>
          <a:prstGeom prst="rect">
            <a:avLst/>
          </a:prstGeom>
        </p:spPr>
      </p:pic>
      <p:pic>
        <p:nvPicPr>
          <p:cNvPr id="1028" name="Picture 4" descr="Mũi tên, bên phải, quảng cáo, biểu tượng, png | PNGEgg">
            <a:extLst>
              <a:ext uri="{FF2B5EF4-FFF2-40B4-BE49-F238E27FC236}">
                <a16:creationId xmlns:a16="http://schemas.microsoft.com/office/drawing/2014/main" id="{41E762D0-BE17-BC3E-B509-D357ECE953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111" r="98111">
                        <a14:foregroundMark x1="1222" y1="32667" x2="13556" y2="51778"/>
                        <a14:foregroundMark x1="84111" y1="32000" x2="98111" y2="34444"/>
                        <a14:foregroundMark x1="84889" y1="30222" x2="93444" y2="34667"/>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5014211" y="3234704"/>
            <a:ext cx="2241028" cy="18765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ũi tên, bên phải, quảng cáo, biểu tượng, png | PNGEgg">
            <a:extLst>
              <a:ext uri="{FF2B5EF4-FFF2-40B4-BE49-F238E27FC236}">
                <a16:creationId xmlns:a16="http://schemas.microsoft.com/office/drawing/2014/main" id="{067DAF5D-3E96-93AE-AABF-B264F1B9A1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111" r="98111">
                        <a14:foregroundMark x1="1222" y1="32667" x2="13556" y2="51778"/>
                        <a14:foregroundMark x1="84111" y1="32000" x2="98111" y2="34444"/>
                        <a14:foregroundMark x1="84889" y1="30222" x2="93444" y2="34667"/>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4923019" y="353421"/>
            <a:ext cx="2345959" cy="18765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F6120A5-E1CE-9B6A-8BB2-6D83708DD814}"/>
              </a:ext>
            </a:extLst>
          </p:cNvPr>
          <p:cNvSpPr/>
          <p:nvPr/>
        </p:nvSpPr>
        <p:spPr>
          <a:xfrm>
            <a:off x="1317853" y="4700191"/>
            <a:ext cx="10382227" cy="1307759"/>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en-US" sz="3600" b="1">
                <a:solidFill>
                  <a:srgbClr val="FF0000"/>
                </a:solidFill>
                <a:latin typeface="Times New Roman" panose="02020603050405020304" pitchFamily="18" charset="0"/>
                <a:cs typeface="Times New Roman" panose="02020603050405020304" pitchFamily="18" charset="0"/>
              </a:rPr>
              <a:t>Khi </a:t>
            </a:r>
            <a:r>
              <a:rPr lang="vi-VN" altLang="en-US" sz="3600" b="1">
                <a:solidFill>
                  <a:srgbClr val="00B050"/>
                </a:solidFill>
                <a:latin typeface="Times New Roman" panose="02020603050405020304" pitchFamily="18" charset="0"/>
                <a:cs typeface="Times New Roman" panose="02020603050405020304" pitchFamily="18" charset="0"/>
              </a:rPr>
              <a:t>số chuồng</a:t>
            </a:r>
            <a:r>
              <a:rPr lang="vi-VN" altLang="en-US" sz="3600" b="1">
                <a:solidFill>
                  <a:srgbClr val="FF0000"/>
                </a:solidFill>
                <a:latin typeface="Times New Roman" panose="02020603050405020304" pitchFamily="18" charset="0"/>
                <a:cs typeface="Times New Roman" panose="02020603050405020304" pitchFamily="18" charset="0"/>
              </a:rPr>
              <a:t> </a:t>
            </a:r>
            <a:r>
              <a:rPr lang="vi-VN" altLang="en-US" sz="3600" b="1">
                <a:solidFill>
                  <a:srgbClr val="7030A0"/>
                </a:solidFill>
                <a:latin typeface="Times New Roman" panose="02020603050405020304" pitchFamily="18" charset="0"/>
                <a:cs typeface="Times New Roman" panose="02020603050405020304" pitchFamily="18" charset="0"/>
              </a:rPr>
              <a:t>giảm</a:t>
            </a:r>
            <a:r>
              <a:rPr lang="vi-VN" altLang="en-US" sz="3600" b="1">
                <a:solidFill>
                  <a:srgbClr val="FF0000"/>
                </a:solidFill>
                <a:latin typeface="Times New Roman" panose="02020603050405020304" pitchFamily="18" charset="0"/>
                <a:cs typeface="Times New Roman" panose="02020603050405020304" pitchFamily="18" charset="0"/>
              </a:rPr>
              <a:t> đi </a:t>
            </a:r>
            <a:r>
              <a:rPr lang="vi-VN" altLang="en-US" sz="3600" b="1">
                <a:solidFill>
                  <a:srgbClr val="00B050"/>
                </a:solidFill>
                <a:latin typeface="Times New Roman" panose="02020603050405020304" pitchFamily="18" charset="0"/>
                <a:cs typeface="Times New Roman" panose="02020603050405020304" pitchFamily="18" charset="0"/>
              </a:rPr>
              <a:t>2 lần</a:t>
            </a:r>
          </a:p>
          <a:p>
            <a:pPr lvl="0" algn="ctr">
              <a:defRPr/>
            </a:pPr>
            <a:r>
              <a:rPr lang="vi-VN" altLang="en-US" sz="3600" b="1">
                <a:solidFill>
                  <a:srgbClr val="FF0000"/>
                </a:solidFill>
                <a:latin typeface="Times New Roman" panose="02020603050405020304" pitchFamily="18" charset="0"/>
                <a:cs typeface="Times New Roman" panose="02020603050405020304" pitchFamily="18" charset="0"/>
              </a:rPr>
              <a:t>thì </a:t>
            </a:r>
            <a:r>
              <a:rPr lang="vi-VN" altLang="en-US" sz="3600" b="1">
                <a:solidFill>
                  <a:srgbClr val="00B050"/>
                </a:solidFill>
                <a:latin typeface="Times New Roman" panose="02020603050405020304" pitchFamily="18" charset="0"/>
                <a:cs typeface="Times New Roman" panose="02020603050405020304" pitchFamily="18" charset="0"/>
              </a:rPr>
              <a:t>số con thỏ</a:t>
            </a:r>
            <a:r>
              <a:rPr lang="vi-VN" altLang="en-US" sz="3600" b="1">
                <a:solidFill>
                  <a:srgbClr val="FF0000"/>
                </a:solidFill>
                <a:latin typeface="Times New Roman" panose="02020603050405020304" pitchFamily="18" charset="0"/>
                <a:cs typeface="Times New Roman" panose="02020603050405020304" pitchFamily="18" charset="0"/>
              </a:rPr>
              <a:t> cũng </a:t>
            </a:r>
            <a:r>
              <a:rPr lang="vi-VN" altLang="en-US" sz="3600" b="1">
                <a:solidFill>
                  <a:srgbClr val="7030A0"/>
                </a:solidFill>
                <a:latin typeface="Times New Roman" panose="02020603050405020304" pitchFamily="18" charset="0"/>
                <a:cs typeface="Times New Roman" panose="02020603050405020304" pitchFamily="18" charset="0"/>
              </a:rPr>
              <a:t>giảm</a:t>
            </a:r>
            <a:r>
              <a:rPr lang="vi-VN" altLang="en-US" sz="3600" b="1">
                <a:solidFill>
                  <a:srgbClr val="FF0000"/>
                </a:solidFill>
                <a:latin typeface="Times New Roman" panose="02020603050405020304" pitchFamily="18" charset="0"/>
                <a:cs typeface="Times New Roman" panose="02020603050405020304" pitchFamily="18" charset="0"/>
              </a:rPr>
              <a:t> đi </a:t>
            </a:r>
            <a:r>
              <a:rPr lang="vi-VN" altLang="en-US" sz="3600" b="1">
                <a:solidFill>
                  <a:srgbClr val="00B050"/>
                </a:solidFill>
                <a:latin typeface="Times New Roman" panose="02020603050405020304" pitchFamily="18" charset="0"/>
                <a:cs typeface="Times New Roman" panose="02020603050405020304" pitchFamily="18" charset="0"/>
              </a:rPr>
              <a:t>2 lần.</a:t>
            </a:r>
            <a:endParaRPr kumimoji="0" lang="vi-VN" alt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502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left)">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817" y="179882"/>
            <a:ext cx="11436263" cy="6333651"/>
          </a:xfrm>
          <a:prstGeom prst="roundRect">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480D0584-2067-59A9-F2AF-32F4B7006A2D}"/>
              </a:ext>
            </a:extLst>
          </p:cNvPr>
          <p:cNvPicPr>
            <a:picLocks noChangeAspect="1"/>
          </p:cNvPicPr>
          <p:nvPr/>
        </p:nvPicPr>
        <p:blipFill>
          <a:blip r:embed="rId2"/>
          <a:stretch>
            <a:fillRect/>
          </a:stretch>
        </p:blipFill>
        <p:spPr>
          <a:xfrm>
            <a:off x="491920" y="1825063"/>
            <a:ext cx="10662828" cy="1883827"/>
          </a:xfrm>
          <a:prstGeom prst="rect">
            <a:avLst/>
          </a:prstGeom>
        </p:spPr>
      </p:pic>
      <p:pic>
        <p:nvPicPr>
          <p:cNvPr id="1028" name="Picture 4" descr="Mũi tên, bên phải, quảng cáo, biểu tượng, png | PNGEgg">
            <a:extLst>
              <a:ext uri="{FF2B5EF4-FFF2-40B4-BE49-F238E27FC236}">
                <a16:creationId xmlns:a16="http://schemas.microsoft.com/office/drawing/2014/main" id="{41E762D0-BE17-BC3E-B509-D357ECE953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111" r="98111">
                        <a14:foregroundMark x1="1222" y1="32667" x2="13556" y2="51778"/>
                        <a14:foregroundMark x1="84111" y1="32000" x2="98111" y2="34444"/>
                        <a14:foregroundMark x1="84889" y1="30222" x2="93444" y2="34667"/>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5014211" y="3221229"/>
            <a:ext cx="5538863" cy="18765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ũi tên, bên phải, quảng cáo, biểu tượng, png | PNGEgg">
            <a:extLst>
              <a:ext uri="{FF2B5EF4-FFF2-40B4-BE49-F238E27FC236}">
                <a16:creationId xmlns:a16="http://schemas.microsoft.com/office/drawing/2014/main" id="{067DAF5D-3E96-93AE-AABF-B264F1B9A1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111" r="98111">
                        <a14:foregroundMark x1="1222" y1="32667" x2="13556" y2="51778"/>
                        <a14:foregroundMark x1="84111" y1="32000" x2="98111" y2="34444"/>
                        <a14:foregroundMark x1="84889" y1="30222" x2="93444" y2="34667"/>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4923018" y="353420"/>
            <a:ext cx="5630056" cy="18765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F6120A5-E1CE-9B6A-8BB2-6D83708DD814}"/>
              </a:ext>
            </a:extLst>
          </p:cNvPr>
          <p:cNvSpPr/>
          <p:nvPr/>
        </p:nvSpPr>
        <p:spPr>
          <a:xfrm>
            <a:off x="1317853" y="4700191"/>
            <a:ext cx="10382227" cy="1307759"/>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Khi </a:t>
            </a:r>
            <a:r>
              <a:rPr kumimoji="0" lang="vi-VN"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số chuồng</a:t>
            </a: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altLang="en-US" sz="36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giảm</a:t>
            </a: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đi </a:t>
            </a: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4</a:t>
            </a:r>
            <a:r>
              <a:rPr kumimoji="0" lang="vi-VN"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 lần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thì </a:t>
            </a:r>
            <a:r>
              <a:rPr kumimoji="0" lang="vi-VN"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số con thỏ</a:t>
            </a: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cũng </a:t>
            </a:r>
            <a:r>
              <a:rPr kumimoji="0" lang="vi-VN" altLang="en-US" sz="36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giảm</a:t>
            </a: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đi </a:t>
            </a: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4 </a:t>
            </a:r>
            <a:r>
              <a:rPr kumimoji="0" lang="vi-VN"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lần.</a:t>
            </a:r>
            <a:endParaRPr kumimoji="0" lang="vi-VN"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0643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left)">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817" y="179882"/>
            <a:ext cx="11436263" cy="6333651"/>
          </a:xfrm>
          <a:prstGeom prst="roundRect">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480D0584-2067-59A9-F2AF-32F4B7006A2D}"/>
              </a:ext>
            </a:extLst>
          </p:cNvPr>
          <p:cNvPicPr>
            <a:picLocks noChangeAspect="1"/>
          </p:cNvPicPr>
          <p:nvPr/>
        </p:nvPicPr>
        <p:blipFill>
          <a:blip r:embed="rId2"/>
          <a:stretch>
            <a:fillRect/>
          </a:stretch>
        </p:blipFill>
        <p:spPr>
          <a:xfrm>
            <a:off x="650534" y="701045"/>
            <a:ext cx="10662828" cy="1883827"/>
          </a:xfrm>
          <a:prstGeom prst="rect">
            <a:avLst/>
          </a:prstGeom>
        </p:spPr>
      </p:pic>
      <p:sp>
        <p:nvSpPr>
          <p:cNvPr id="2" name="Rectangle: Rounded Corners 1">
            <a:extLst>
              <a:ext uri="{FF2B5EF4-FFF2-40B4-BE49-F238E27FC236}">
                <a16:creationId xmlns:a16="http://schemas.microsoft.com/office/drawing/2014/main" id="{AEEB27E8-148A-75BF-98B1-C296AAB4D4C2}"/>
              </a:ext>
            </a:extLst>
          </p:cNvPr>
          <p:cNvSpPr/>
          <p:nvPr/>
        </p:nvSpPr>
        <p:spPr>
          <a:xfrm>
            <a:off x="1063020" y="2787858"/>
            <a:ext cx="10382227" cy="3522689"/>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altLang="en-US" sz="3600" b="1">
                <a:solidFill>
                  <a:srgbClr val="FF0000"/>
                </a:solidFill>
                <a:latin typeface="Times New Roman" panose="02020603050405020304" pitchFamily="18" charset="0"/>
                <a:cs typeface="Times New Roman" panose="02020603050405020304" pitchFamily="18" charset="0"/>
              </a:rPr>
              <a:t>Nhận xét:</a:t>
            </a:r>
          </a:p>
          <a:p>
            <a:pPr lvl="0" algn="just">
              <a:defRPr/>
            </a:pPr>
            <a:r>
              <a:rPr lang="vi-VN" altLang="en-US" sz="3600" b="1" i="1">
                <a:solidFill>
                  <a:srgbClr val="00B050"/>
                </a:solidFill>
                <a:latin typeface="Times New Roman" panose="02020603050405020304" pitchFamily="18" charset="0"/>
                <a:cs typeface="Times New Roman" panose="02020603050405020304" pitchFamily="18" charset="0"/>
              </a:rPr>
              <a:t>‒ Số con thỏ trong mỗi chuồng là như nhau.</a:t>
            </a:r>
          </a:p>
          <a:p>
            <a:pPr lvl="0" algn="just">
              <a:defRPr/>
            </a:pPr>
            <a:r>
              <a:rPr lang="vi-VN" altLang="en-US" sz="3600" b="1" i="1">
                <a:solidFill>
                  <a:srgbClr val="00B050"/>
                </a:solidFill>
                <a:latin typeface="Times New Roman" panose="02020603050405020304" pitchFamily="18" charset="0"/>
                <a:cs typeface="Times New Roman" panose="02020603050405020304" pitchFamily="18" charset="0"/>
              </a:rPr>
              <a:t>‒ Khi số chuồng gấp lên (hay giảm đi) bao nhiêu lần thì số con thỏ</a:t>
            </a:r>
            <a:r>
              <a:rPr lang="en-US" altLang="en-US" sz="3600" b="1" i="1">
                <a:solidFill>
                  <a:srgbClr val="00B050"/>
                </a:solidFill>
                <a:latin typeface="Times New Roman" panose="02020603050405020304" pitchFamily="18" charset="0"/>
                <a:cs typeface="Times New Roman" panose="02020603050405020304" pitchFamily="18" charset="0"/>
              </a:rPr>
              <a:t> </a:t>
            </a:r>
            <a:r>
              <a:rPr lang="vi-VN" altLang="en-US" sz="3600" b="1" i="1">
                <a:solidFill>
                  <a:srgbClr val="00B050"/>
                </a:solidFill>
                <a:latin typeface="Times New Roman" panose="02020603050405020304" pitchFamily="18" charset="0"/>
                <a:cs typeface="Times New Roman" panose="02020603050405020304" pitchFamily="18" charset="0"/>
              </a:rPr>
              <a:t>trong các chuồng cũng gấp lên (hay giảm đi) bấy nhiêu lần.</a:t>
            </a:r>
            <a:endParaRPr kumimoji="0" lang="vi-VN" altLang="en-US" sz="3600" b="1" i="1"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88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7FDE1717-B257-A187-74D1-3375A8C0A1FF}"/>
              </a:ext>
            </a:extLst>
          </p:cNvPr>
          <p:cNvSpPr/>
          <p:nvPr/>
        </p:nvSpPr>
        <p:spPr>
          <a:xfrm>
            <a:off x="0" y="-80594"/>
            <a:ext cx="12192000" cy="700883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777" b="-8777"/>
            </a:stretch>
          </a:blipFill>
        </p:spPr>
        <p:txBody>
          <a:bodyPr/>
          <a:lstStyle/>
          <a:p>
            <a:endParaRPr lang="en-US"/>
          </a:p>
        </p:txBody>
      </p:sp>
      <p:grpSp>
        <p:nvGrpSpPr>
          <p:cNvPr id="5" name="Group 4"/>
          <p:cNvGrpSpPr/>
          <p:nvPr/>
        </p:nvGrpSpPr>
        <p:grpSpPr>
          <a:xfrm rot="21163097" flipV="1">
            <a:off x="3702561" y="1092236"/>
            <a:ext cx="7000995" cy="4442316"/>
            <a:chOff x="1722474" y="457200"/>
            <a:chExt cx="8782493" cy="5943600"/>
          </a:xfrm>
        </p:grpSpPr>
        <p:sp>
          <p:nvSpPr>
            <p:cNvPr id="6" name="Cloud 5"/>
            <p:cNvSpPr/>
            <p:nvPr/>
          </p:nvSpPr>
          <p:spPr>
            <a:xfrm>
              <a:off x="1722474" y="457200"/>
              <a:ext cx="8782493" cy="5943600"/>
            </a:xfrm>
            <a:prstGeom prst="clou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loud 6"/>
            <p:cNvSpPr/>
            <p:nvPr/>
          </p:nvSpPr>
          <p:spPr>
            <a:xfrm>
              <a:off x="1924579" y="719932"/>
              <a:ext cx="8342841" cy="5418135"/>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3" name="图片 7"/>
          <p:cNvPicPr>
            <a:picLocks noChangeAspect="1"/>
          </p:cNvPicPr>
          <p:nvPr/>
        </p:nvPicPr>
        <p:blipFill rotWithShape="1">
          <a:blip r:embed="rId3">
            <a:extLst>
              <a:ext uri="{28A0092B-C50C-407E-A947-70E740481C1C}">
                <a14:useLocalDpi xmlns:a14="http://schemas.microsoft.com/office/drawing/2010/main" val="0"/>
              </a:ext>
            </a:extLst>
          </a:blip>
          <a:srcRect l="56459" t="30371" r="24892" b="52777"/>
          <a:stretch>
            <a:fillRect/>
          </a:stretch>
        </p:blipFill>
        <p:spPr>
          <a:xfrm>
            <a:off x="-275981" y="299316"/>
            <a:ext cx="1705293" cy="86677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69" y="101660"/>
            <a:ext cx="1519199" cy="1389213"/>
          </a:xfrm>
          <a:prstGeom prst="rect">
            <a:avLst/>
          </a:prstGeom>
        </p:spPr>
      </p:pic>
      <p:pic>
        <p:nvPicPr>
          <p:cNvPr id="15" name="图片 7"/>
          <p:cNvPicPr>
            <a:picLocks noChangeAspect="1"/>
          </p:cNvPicPr>
          <p:nvPr/>
        </p:nvPicPr>
        <p:blipFill rotWithShape="1">
          <a:blip r:embed="rId3">
            <a:extLst>
              <a:ext uri="{28A0092B-C50C-407E-A947-70E740481C1C}">
                <a14:useLocalDpi xmlns:a14="http://schemas.microsoft.com/office/drawing/2010/main" val="0"/>
              </a:ext>
            </a:extLst>
          </a:blip>
          <a:srcRect l="56459" t="30371" r="24892" b="52777"/>
          <a:stretch>
            <a:fillRect/>
          </a:stretch>
        </p:blipFill>
        <p:spPr>
          <a:xfrm>
            <a:off x="794464" y="836797"/>
            <a:ext cx="1705293" cy="866775"/>
          </a:xfrm>
          <a:prstGeom prst="rect">
            <a:avLst/>
          </a:prstGeom>
        </p:spPr>
      </p:pic>
      <p:pic>
        <p:nvPicPr>
          <p:cNvPr id="8" name="Picture 4">
            <a:extLst>
              <a:ext uri="{FF2B5EF4-FFF2-40B4-BE49-F238E27FC236}">
                <a16:creationId xmlns:a16="http://schemas.microsoft.com/office/drawing/2014/main" id="{65DB1F4D-1029-5CBB-A925-90576191EF14}"/>
              </a:ext>
            </a:extLst>
          </p:cNvPr>
          <p:cNvPicPr>
            <a:picLocks noChangeAspect="1"/>
          </p:cNvPicPr>
          <p:nvPr/>
        </p:nvPicPr>
        <p:blipFill>
          <a:blip r:embed="rId5"/>
          <a:srcRect/>
          <a:stretch>
            <a:fillRect/>
          </a:stretch>
        </p:blipFill>
        <p:spPr>
          <a:xfrm>
            <a:off x="1947483" y="3438987"/>
            <a:ext cx="3380782" cy="3449777"/>
          </a:xfrm>
          <a:prstGeom prst="rect">
            <a:avLst/>
          </a:prstGeom>
        </p:spPr>
      </p:pic>
      <p:pic>
        <p:nvPicPr>
          <p:cNvPr id="2" name="Picture 1">
            <a:extLst>
              <a:ext uri="{FF2B5EF4-FFF2-40B4-BE49-F238E27FC236}">
                <a16:creationId xmlns:a16="http://schemas.microsoft.com/office/drawing/2014/main" id="{79E3C760-3E6D-5A7C-FAF0-653C8D772D5E}"/>
              </a:ext>
            </a:extLst>
          </p:cNvPr>
          <p:cNvPicPr>
            <a:picLocks noChangeAspect="1"/>
          </p:cNvPicPr>
          <p:nvPr/>
        </p:nvPicPr>
        <p:blipFill>
          <a:blip r:embed="rId6"/>
          <a:stretch>
            <a:fillRect/>
          </a:stretch>
        </p:blipFill>
        <p:spPr>
          <a:xfrm>
            <a:off x="3906806" y="2694163"/>
            <a:ext cx="6511092" cy="1109568"/>
          </a:xfrm>
          <a:prstGeom prst="rect">
            <a:avLst/>
          </a:prstGeom>
        </p:spPr>
      </p:pic>
    </p:spTree>
    <p:extLst>
      <p:ext uri="{BB962C8B-B14F-4D97-AF65-F5344CB8AC3E}">
        <p14:creationId xmlns:p14="http://schemas.microsoft.com/office/powerpoint/2010/main" val="3215977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6"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txBody>
          <a:bodyPr/>
          <a:lstStyle/>
          <a:p>
            <a:pPr defTabSz="609630"/>
            <a:endParaRPr lang="en-US" sz="1200">
              <a:solidFill>
                <a:prstClr val="black"/>
              </a:solidFill>
              <a:latin typeface="Calibri"/>
            </a:endParaRPr>
          </a:p>
        </p:txBody>
      </p:sp>
      <p:sp>
        <p:nvSpPr>
          <p:cNvPr id="14" name="Freeform 3">
            <a:extLst>
              <a:ext uri="{FF2B5EF4-FFF2-40B4-BE49-F238E27FC236}">
                <a16:creationId xmlns:a16="http://schemas.microsoft.com/office/drawing/2014/main" id="{07E94253-1A97-BF03-817C-051ED320B78E}"/>
              </a:ext>
            </a:extLst>
          </p:cNvPr>
          <p:cNvSpPr/>
          <p:nvPr/>
        </p:nvSpPr>
        <p:spPr>
          <a:xfrm>
            <a:off x="5000282" y="3859644"/>
            <a:ext cx="1832055" cy="2857007"/>
          </a:xfrm>
          <a:custGeom>
            <a:avLst/>
            <a:gdLst/>
            <a:ahLst/>
            <a:cxnLst/>
            <a:rect l="l" t="t" r="r" b="b"/>
            <a:pathLst>
              <a:path w="2748083" h="4285510">
                <a:moveTo>
                  <a:pt x="0" y="0"/>
                </a:moveTo>
                <a:lnTo>
                  <a:pt x="2748083" y="0"/>
                </a:lnTo>
                <a:lnTo>
                  <a:pt x="2748083" y="4285511"/>
                </a:lnTo>
                <a:lnTo>
                  <a:pt x="0" y="428551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Rectangle: Rounded Corners 2">
            <a:extLst>
              <a:ext uri="{FF2B5EF4-FFF2-40B4-BE49-F238E27FC236}">
                <a16:creationId xmlns:a16="http://schemas.microsoft.com/office/drawing/2014/main" id="{46D8D21A-AA49-8582-8802-413B2ECC3280}"/>
              </a:ext>
            </a:extLst>
          </p:cNvPr>
          <p:cNvSpPr/>
          <p:nvPr/>
        </p:nvSpPr>
        <p:spPr>
          <a:xfrm>
            <a:off x="179614" y="574766"/>
            <a:ext cx="11832771" cy="5782491"/>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F3A6800-27F6-C994-3435-8B946A1B5280}"/>
              </a:ext>
            </a:extLst>
          </p:cNvPr>
          <p:cNvGrpSpPr/>
          <p:nvPr/>
        </p:nvGrpSpPr>
        <p:grpSpPr>
          <a:xfrm>
            <a:off x="-157222" y="1702505"/>
            <a:ext cx="11859978" cy="3155376"/>
            <a:chOff x="-30802" y="1284942"/>
            <a:chExt cx="11859978" cy="3155376"/>
          </a:xfrm>
        </p:grpSpPr>
        <p:sp>
          <p:nvSpPr>
            <p:cNvPr id="5" name="Text Placeholder 7">
              <a:extLst>
                <a:ext uri="{FF2B5EF4-FFF2-40B4-BE49-F238E27FC236}">
                  <a16:creationId xmlns:a16="http://schemas.microsoft.com/office/drawing/2014/main" id="{77C36E4B-9C49-1A7F-D553-E18370218881}"/>
                </a:ext>
              </a:extLst>
            </p:cNvPr>
            <p:cNvSpPr txBox="1">
              <a:spLocks/>
            </p:cNvSpPr>
            <p:nvPr/>
          </p:nvSpPr>
          <p:spPr>
            <a:xfrm>
              <a:off x="-1" y="1284942"/>
              <a:ext cx="11829177"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1041400" marR="0" lvl="1" indent="0" algn="just"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r>
                <a:rPr kumimoji="0" lang="vi-VN" altLang="zh-CN" sz="3200" b="0"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HS nhận biết một mối quan hệ phụ thuộc của hai đại lượng, giải được bài toán rút về</a:t>
              </a:r>
              <a:r>
                <a:rPr kumimoji="0" lang="en-US" altLang="zh-CN" sz="3200" b="0"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vi-VN" altLang="zh-CN" sz="3200" b="0"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đơn vị theo cách dùng tỉ số.</a:t>
              </a:r>
            </a:p>
            <a:p>
              <a:pPr marL="1041400" marR="0" lvl="1" indent="0" algn="just"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r>
                <a:rPr kumimoji="0" lang="vi-VN" altLang="zh-CN" sz="3200" b="0"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Giải quyết các vấn đề đơn giản liên quan đến bài toán rút về đơn vị.</a:t>
              </a:r>
            </a:p>
            <a:p>
              <a:pPr marL="1041400" marR="0" lvl="1" indent="0" algn="just"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r>
                <a:rPr kumimoji="0" lang="vi-VN" altLang="zh-CN" sz="3200" b="0"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HS có cơ hội phát triển các năng lực tư duy và lập luận toán học, giao tiếp toán học,</a:t>
              </a:r>
              <a:r>
                <a:rPr kumimoji="0" lang="en-US" altLang="zh-CN" sz="3200" b="0"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vi-VN" altLang="zh-CN" sz="3200" b="0"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mô hình hoá toán học, giải quyết vấn đề toán học và các phẩm chất trách nhiệm, chăm chỉ, yêu nước.</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6" name="组合 12">
              <a:extLst>
                <a:ext uri="{FF2B5EF4-FFF2-40B4-BE49-F238E27FC236}">
                  <a16:creationId xmlns:a16="http://schemas.microsoft.com/office/drawing/2014/main" id="{AD6A1624-6EC6-E59A-D467-519865045135}"/>
                </a:ext>
              </a:extLst>
            </p:cNvPr>
            <p:cNvGrpSpPr/>
            <p:nvPr/>
          </p:nvGrpSpPr>
          <p:grpSpPr>
            <a:xfrm rot="20461740">
              <a:off x="-30802" y="1448167"/>
              <a:ext cx="1399045" cy="2992151"/>
              <a:chOff x="-1275197" y="4149067"/>
              <a:chExt cx="3715025" cy="8340240"/>
            </a:xfrm>
          </p:grpSpPr>
          <p:sp>
            <p:nvSpPr>
              <p:cNvPr id="7" name="五角星 2">
                <a:extLst>
                  <a:ext uri="{FF2B5EF4-FFF2-40B4-BE49-F238E27FC236}">
                    <a16:creationId xmlns:a16="http://schemas.microsoft.com/office/drawing/2014/main" id="{6A4FE10B-9243-8E60-9F13-0C3325EAA42E}"/>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 name="文本框 14">
                <a:extLst>
                  <a:ext uri="{FF2B5EF4-FFF2-40B4-BE49-F238E27FC236}">
                    <a16:creationId xmlns:a16="http://schemas.microsoft.com/office/drawing/2014/main" id="{7F276183-C358-F97E-1500-675663BE59D1}"/>
                  </a:ext>
                </a:extLst>
              </p:cNvPr>
              <p:cNvSpPr txBox="1"/>
              <p:nvPr/>
            </p:nvSpPr>
            <p:spPr>
              <a:xfrm>
                <a:off x="1364442" y="4151412"/>
                <a:ext cx="490535" cy="1458408"/>
              </a:xfrm>
              <a:prstGeom prst="rect">
                <a:avLst/>
              </a:prstGeom>
              <a:noFill/>
              <a:ln>
                <a:noFill/>
              </a:ln>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sp>
            <p:nvSpPr>
              <p:cNvPr id="9" name="五角星 2">
                <a:extLst>
                  <a:ext uri="{FF2B5EF4-FFF2-40B4-BE49-F238E27FC236}">
                    <a16:creationId xmlns:a16="http://schemas.microsoft.com/office/drawing/2014/main" id="{B969E87E-C0CE-63D6-E941-5ED8EE0C9DA6}"/>
                  </a:ext>
                </a:extLst>
              </p:cNvPr>
              <p:cNvSpPr/>
              <p:nvPr/>
            </p:nvSpPr>
            <p:spPr>
              <a:xfrm rot="1013228">
                <a:off x="-266237" y="8455329"/>
                <a:ext cx="1172590" cy="1179463"/>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0" name="五角星 2">
                <a:extLst>
                  <a:ext uri="{FF2B5EF4-FFF2-40B4-BE49-F238E27FC236}">
                    <a16:creationId xmlns:a16="http://schemas.microsoft.com/office/drawing/2014/main" id="{7A78A944-BD44-8B9C-0AD7-19F312447DF3}"/>
                  </a:ext>
                </a:extLst>
              </p:cNvPr>
              <p:cNvSpPr/>
              <p:nvPr/>
            </p:nvSpPr>
            <p:spPr>
              <a:xfrm rot="1013228">
                <a:off x="-1275197" y="11309844"/>
                <a:ext cx="1172590" cy="1179463"/>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grpSp>
      <p:pic>
        <p:nvPicPr>
          <p:cNvPr id="13" name="Picture 12">
            <a:extLst>
              <a:ext uri="{FF2B5EF4-FFF2-40B4-BE49-F238E27FC236}">
                <a16:creationId xmlns:a16="http://schemas.microsoft.com/office/drawing/2014/main" id="{319D6A30-3408-E06B-0CF3-7289511F21CE}"/>
              </a:ext>
            </a:extLst>
          </p:cNvPr>
          <p:cNvPicPr>
            <a:picLocks noChangeAspect="1"/>
          </p:cNvPicPr>
          <p:nvPr/>
        </p:nvPicPr>
        <p:blipFill>
          <a:blip r:embed="rId4"/>
          <a:stretch>
            <a:fillRect/>
          </a:stretch>
        </p:blipFill>
        <p:spPr>
          <a:xfrm>
            <a:off x="2038802" y="759957"/>
            <a:ext cx="7498730" cy="10120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817" y="179882"/>
            <a:ext cx="11436263" cy="6333651"/>
          </a:xfrm>
          <a:prstGeom prst="roundRect">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09DCBC86-FA3F-5FC3-88C4-F7611EAC1112}"/>
              </a:ext>
            </a:extLst>
          </p:cNvPr>
          <p:cNvSpPr/>
          <p:nvPr/>
        </p:nvSpPr>
        <p:spPr>
          <a:xfrm>
            <a:off x="790834" y="432061"/>
            <a:ext cx="10382227" cy="1952122"/>
          </a:xfrm>
          <a:prstGeom prst="round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altLang="en-US" sz="3600" b="1" i="1" u="sng">
                <a:solidFill>
                  <a:srgbClr val="FF0000"/>
                </a:solidFill>
                <a:latin typeface="Times New Roman" panose="02020603050405020304" pitchFamily="18" charset="0"/>
                <a:cs typeface="Times New Roman" panose="02020603050405020304" pitchFamily="18" charset="0"/>
              </a:rPr>
              <a:t>Bài toán:</a:t>
            </a:r>
            <a:r>
              <a:rPr lang="en-US" altLang="en-US" sz="3600" b="1">
                <a:solidFill>
                  <a:srgbClr val="002060"/>
                </a:solidFill>
                <a:latin typeface="Times New Roman" panose="02020603050405020304" pitchFamily="18" charset="0"/>
                <a:cs typeface="Times New Roman" panose="02020603050405020304" pitchFamily="18" charset="0"/>
              </a:rPr>
              <a:t> </a:t>
            </a:r>
            <a:r>
              <a:rPr lang="vi-VN" altLang="en-US" sz="3600" b="1">
                <a:solidFill>
                  <a:srgbClr val="002060"/>
                </a:solidFill>
                <a:latin typeface="Times New Roman" panose="02020603050405020304" pitchFamily="18" charset="0"/>
                <a:cs typeface="Times New Roman" panose="02020603050405020304" pitchFamily="18" charset="0"/>
              </a:rPr>
              <a:t>4 chuồng có 8 con thỏ. Hỏi 12 chuồng như thế có bao nhiêu con thỏ? Biết số</a:t>
            </a:r>
            <a:r>
              <a:rPr lang="en-US" altLang="en-US" sz="3600" b="1">
                <a:solidFill>
                  <a:srgbClr val="002060"/>
                </a:solidFill>
                <a:latin typeface="Times New Roman" panose="02020603050405020304" pitchFamily="18" charset="0"/>
                <a:cs typeface="Times New Roman" panose="02020603050405020304" pitchFamily="18" charset="0"/>
              </a:rPr>
              <a:t> </a:t>
            </a:r>
            <a:r>
              <a:rPr lang="vi-VN" altLang="en-US" sz="3600" b="1">
                <a:solidFill>
                  <a:srgbClr val="002060"/>
                </a:solidFill>
                <a:latin typeface="Times New Roman" panose="02020603050405020304" pitchFamily="18" charset="0"/>
                <a:cs typeface="Times New Roman" panose="02020603050405020304" pitchFamily="18" charset="0"/>
              </a:rPr>
              <a:t>con thỏ trong các chuồng bằng nhau.</a:t>
            </a:r>
            <a:endParaRPr kumimoji="0" lang="vi-V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F8B90C79-B823-9CE8-AAAF-AD33FCD1BF69}"/>
              </a:ext>
            </a:extLst>
          </p:cNvPr>
          <p:cNvCxnSpPr>
            <a:cxnSpLocks/>
          </p:cNvCxnSpPr>
          <p:nvPr/>
        </p:nvCxnSpPr>
        <p:spPr>
          <a:xfrm>
            <a:off x="2998033" y="1094282"/>
            <a:ext cx="460198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B8C3F0B-EFBE-87C7-B3F2-B13D86003BB0}"/>
              </a:ext>
            </a:extLst>
          </p:cNvPr>
          <p:cNvCxnSpPr>
            <a:cxnSpLocks/>
          </p:cNvCxnSpPr>
          <p:nvPr/>
        </p:nvCxnSpPr>
        <p:spPr>
          <a:xfrm>
            <a:off x="7764905" y="1693888"/>
            <a:ext cx="316292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4B75EB1-B603-ADA7-ABF2-7959DF3EACAB}"/>
              </a:ext>
            </a:extLst>
          </p:cNvPr>
          <p:cNvCxnSpPr>
            <a:cxnSpLocks/>
          </p:cNvCxnSpPr>
          <p:nvPr/>
        </p:nvCxnSpPr>
        <p:spPr>
          <a:xfrm>
            <a:off x="974360" y="2278504"/>
            <a:ext cx="53814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6C155C-78E7-1AAE-6769-7F365D475392}"/>
              </a:ext>
            </a:extLst>
          </p:cNvPr>
          <p:cNvCxnSpPr>
            <a:cxnSpLocks/>
          </p:cNvCxnSpPr>
          <p:nvPr/>
        </p:nvCxnSpPr>
        <p:spPr>
          <a:xfrm>
            <a:off x="8729664" y="1124262"/>
            <a:ext cx="23180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264B9EF-2DCC-698A-2252-47BD78F37E9D}"/>
              </a:ext>
            </a:extLst>
          </p:cNvPr>
          <p:cNvCxnSpPr>
            <a:cxnSpLocks/>
          </p:cNvCxnSpPr>
          <p:nvPr/>
        </p:nvCxnSpPr>
        <p:spPr>
          <a:xfrm>
            <a:off x="2853520" y="1693888"/>
            <a:ext cx="4461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Graphic 9">
            <a:extLst>
              <a:ext uri="{FF2B5EF4-FFF2-40B4-BE49-F238E27FC236}">
                <a16:creationId xmlns:a16="http://schemas.microsoft.com/office/drawing/2014/main" id="{756DFD1A-BE7B-BA44-DA19-828A98195627}"/>
              </a:ext>
            </a:extLst>
          </p:cNvPr>
          <p:cNvPicPr>
            <a:picLocks noChangeAspect="1"/>
          </p:cNvPicPr>
          <p:nvPr/>
        </p:nvPicPr>
        <p:blipFill>
          <a:blip r:embed="rId2"/>
          <a:stretch>
            <a:fillRect/>
          </a:stretch>
        </p:blipFill>
        <p:spPr>
          <a:xfrm flipH="1">
            <a:off x="24357" y="3429000"/>
            <a:ext cx="1710347" cy="3344554"/>
          </a:xfrm>
          <a:prstGeom prst="rect">
            <a:avLst/>
          </a:prstGeom>
          <a:effectLst>
            <a:outerShdw blurRad="63500" sx="102000" sy="102000" algn="ctr" rotWithShape="0">
              <a:prstClr val="black">
                <a:alpha val="40000"/>
              </a:prstClr>
            </a:outerShdw>
          </a:effectLst>
        </p:spPr>
      </p:pic>
      <p:pic>
        <p:nvPicPr>
          <p:cNvPr id="27" name="Graphic 9">
            <a:extLst>
              <a:ext uri="{FF2B5EF4-FFF2-40B4-BE49-F238E27FC236}">
                <a16:creationId xmlns:a16="http://schemas.microsoft.com/office/drawing/2014/main" id="{11FB024D-8683-8DDE-A414-7E4651A25349}"/>
              </a:ext>
            </a:extLst>
          </p:cNvPr>
          <p:cNvPicPr>
            <a:picLocks noChangeAspect="1"/>
          </p:cNvPicPr>
          <p:nvPr/>
        </p:nvPicPr>
        <p:blipFill>
          <a:blip r:embed="rId2"/>
          <a:stretch>
            <a:fillRect/>
          </a:stretch>
        </p:blipFill>
        <p:spPr>
          <a:xfrm>
            <a:off x="10674613" y="3295069"/>
            <a:ext cx="1710347" cy="3344554"/>
          </a:xfrm>
          <a:prstGeom prst="rect">
            <a:avLst/>
          </a:prstGeom>
          <a:effectLst>
            <a:outerShdw blurRad="63500" sx="102000" sy="102000" algn="ctr" rotWithShape="0">
              <a:prstClr val="black">
                <a:alpha val="40000"/>
              </a:prstClr>
            </a:outerShdw>
          </a:effectLst>
        </p:spPr>
      </p:pic>
      <p:sp>
        <p:nvSpPr>
          <p:cNvPr id="28" name="Speech Bubble: Rectangle with Corners Rounded 27">
            <a:extLst>
              <a:ext uri="{FF2B5EF4-FFF2-40B4-BE49-F238E27FC236}">
                <a16:creationId xmlns:a16="http://schemas.microsoft.com/office/drawing/2014/main" id="{9394C48F-9232-91CF-42E7-BD7CD6DB933E}"/>
              </a:ext>
            </a:extLst>
          </p:cNvPr>
          <p:cNvSpPr/>
          <p:nvPr/>
        </p:nvSpPr>
        <p:spPr>
          <a:xfrm>
            <a:off x="2083633" y="4336305"/>
            <a:ext cx="2740616" cy="1289900"/>
          </a:xfrm>
          <a:prstGeom prst="wedgeRoundRectCallout">
            <a:avLst>
              <a:gd name="adj1" fmla="val -69577"/>
              <a:gd name="adj2" fmla="val 20664"/>
              <a:gd name="adj3" fmla="val 16667"/>
            </a:avLst>
          </a:prstGeom>
          <a:solidFill>
            <a:srgbClr val="B5E2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rPr>
              <a:t>Bài toán hỏi gì? </a:t>
            </a:r>
            <a:endParaRPr lang="en-US" sz="3600" b="1">
              <a:solidFill>
                <a:schemeClr val="tx1"/>
              </a:solidFill>
            </a:endParaRPr>
          </a:p>
        </p:txBody>
      </p:sp>
      <p:sp>
        <p:nvSpPr>
          <p:cNvPr id="29" name="Speech Bubble: Rectangle with Corners Rounded 28">
            <a:extLst>
              <a:ext uri="{FF2B5EF4-FFF2-40B4-BE49-F238E27FC236}">
                <a16:creationId xmlns:a16="http://schemas.microsoft.com/office/drawing/2014/main" id="{AFA4E417-91F8-EEED-1A6D-696262FE6CBF}"/>
              </a:ext>
            </a:extLst>
          </p:cNvPr>
          <p:cNvSpPr/>
          <p:nvPr/>
        </p:nvSpPr>
        <p:spPr>
          <a:xfrm>
            <a:off x="6114181" y="2636362"/>
            <a:ext cx="4529959" cy="1732122"/>
          </a:xfrm>
          <a:prstGeom prst="wedgeRoundRectCallout">
            <a:avLst>
              <a:gd name="adj1" fmla="val 60233"/>
              <a:gd name="adj2" fmla="val 37681"/>
              <a:gd name="adj3" fmla="val 16667"/>
            </a:avLst>
          </a:prstGeom>
          <a:solidFill>
            <a:srgbClr val="9CD7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rPr>
              <a:t>12 chuồng có bao nhiêu con thỏ? </a:t>
            </a:r>
            <a:endParaRPr lang="en-US" sz="3600" b="1">
              <a:solidFill>
                <a:schemeClr val="tx1"/>
              </a:solidFill>
            </a:endParaRPr>
          </a:p>
        </p:txBody>
      </p:sp>
      <p:sp>
        <p:nvSpPr>
          <p:cNvPr id="2" name="Speech Bubble: Rectangle with Corners Rounded 1">
            <a:extLst>
              <a:ext uri="{FF2B5EF4-FFF2-40B4-BE49-F238E27FC236}">
                <a16:creationId xmlns:a16="http://schemas.microsoft.com/office/drawing/2014/main" id="{030C0EC3-DBC2-2EA1-0603-BD124CE075FF}"/>
              </a:ext>
            </a:extLst>
          </p:cNvPr>
          <p:cNvSpPr/>
          <p:nvPr/>
        </p:nvSpPr>
        <p:spPr>
          <a:xfrm>
            <a:off x="1974164" y="3785947"/>
            <a:ext cx="4012367" cy="2315307"/>
          </a:xfrm>
          <a:prstGeom prst="wedgeRoundRectCallout">
            <a:avLst>
              <a:gd name="adj1" fmla="val -69577"/>
              <a:gd name="adj2" fmla="val 20664"/>
              <a:gd name="adj3" fmla="val 16667"/>
            </a:avLst>
          </a:prstGeom>
          <a:solidFill>
            <a:srgbClr val="B5E2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rPr>
              <a:t>Muốn biết 12 chuồng có bao nhiêu con thỏ ta phải biết gì? </a:t>
            </a:r>
            <a:endParaRPr lang="en-US" sz="3600" b="1">
              <a:solidFill>
                <a:schemeClr val="tx1"/>
              </a:solidFill>
            </a:endParaRPr>
          </a:p>
        </p:txBody>
      </p:sp>
      <p:sp>
        <p:nvSpPr>
          <p:cNvPr id="5" name="Speech Bubble: Rectangle with Corners Rounded 4">
            <a:extLst>
              <a:ext uri="{FF2B5EF4-FFF2-40B4-BE49-F238E27FC236}">
                <a16:creationId xmlns:a16="http://schemas.microsoft.com/office/drawing/2014/main" id="{58AEDD2D-618D-CBD5-8AA8-13FCD962F649}"/>
              </a:ext>
            </a:extLst>
          </p:cNvPr>
          <p:cNvSpPr/>
          <p:nvPr/>
        </p:nvSpPr>
        <p:spPr>
          <a:xfrm>
            <a:off x="6096000" y="2636362"/>
            <a:ext cx="4529959" cy="1732122"/>
          </a:xfrm>
          <a:prstGeom prst="wedgeRoundRectCallout">
            <a:avLst>
              <a:gd name="adj1" fmla="val 60233"/>
              <a:gd name="adj2" fmla="val 37681"/>
              <a:gd name="adj3" fmla="val 16667"/>
            </a:avLst>
          </a:prstGeom>
          <a:solidFill>
            <a:srgbClr val="9CD7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rPr>
              <a:t>1 chuồng có bao nhiêu con thỏ? </a:t>
            </a:r>
            <a:endParaRPr lang="en-US" sz="3600" b="1">
              <a:solidFill>
                <a:schemeClr val="tx1"/>
              </a:solidFill>
            </a:endParaRPr>
          </a:p>
        </p:txBody>
      </p:sp>
      <p:sp>
        <p:nvSpPr>
          <p:cNvPr id="7" name="Speech Bubble: Rectangle with Corners Rounded 6">
            <a:extLst>
              <a:ext uri="{FF2B5EF4-FFF2-40B4-BE49-F238E27FC236}">
                <a16:creationId xmlns:a16="http://schemas.microsoft.com/office/drawing/2014/main" id="{CE100028-679C-F740-0615-B99F055FD91F}"/>
              </a:ext>
            </a:extLst>
          </p:cNvPr>
          <p:cNvSpPr/>
          <p:nvPr/>
        </p:nvSpPr>
        <p:spPr>
          <a:xfrm>
            <a:off x="1969580" y="3766829"/>
            <a:ext cx="4012367" cy="2315307"/>
          </a:xfrm>
          <a:prstGeom prst="wedgeRoundRectCallout">
            <a:avLst>
              <a:gd name="adj1" fmla="val -69577"/>
              <a:gd name="adj2" fmla="val 20664"/>
              <a:gd name="adj3" fmla="val 16667"/>
            </a:avLst>
          </a:prstGeom>
          <a:solidFill>
            <a:srgbClr val="B5E2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Đây là dạng bài toán nào?</a:t>
            </a:r>
            <a:r>
              <a:rPr lang="vi-VN" sz="3600" b="1">
                <a:solidFill>
                  <a:schemeClr val="tx1"/>
                </a:solidFill>
              </a:rPr>
              <a:t> </a:t>
            </a:r>
            <a:endParaRPr lang="en-US" sz="3600" b="1">
              <a:solidFill>
                <a:schemeClr val="tx1"/>
              </a:solidFill>
            </a:endParaRPr>
          </a:p>
        </p:txBody>
      </p:sp>
      <p:sp>
        <p:nvSpPr>
          <p:cNvPr id="10" name="Speech Bubble: Rectangle with Corners Rounded 9">
            <a:extLst>
              <a:ext uri="{FF2B5EF4-FFF2-40B4-BE49-F238E27FC236}">
                <a16:creationId xmlns:a16="http://schemas.microsoft.com/office/drawing/2014/main" id="{4CB7EA33-EB4D-C134-C340-F2595DD53A22}"/>
              </a:ext>
            </a:extLst>
          </p:cNvPr>
          <p:cNvSpPr/>
          <p:nvPr/>
        </p:nvSpPr>
        <p:spPr>
          <a:xfrm>
            <a:off x="6095999" y="2636362"/>
            <a:ext cx="4529959" cy="1732122"/>
          </a:xfrm>
          <a:prstGeom prst="wedgeRoundRectCallout">
            <a:avLst>
              <a:gd name="adj1" fmla="val 60233"/>
              <a:gd name="adj2" fmla="val 37681"/>
              <a:gd name="adj3" fmla="val 16667"/>
            </a:avLst>
          </a:prstGeom>
          <a:solidFill>
            <a:srgbClr val="9CD7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rPr>
              <a:t>Đây là dạng bài toán </a:t>
            </a:r>
            <a:r>
              <a:rPr lang="vi-VN" sz="3600" b="1">
                <a:solidFill>
                  <a:srgbClr val="FF0000"/>
                </a:solidFill>
              </a:rPr>
              <a:t>Rút về đơn vị</a:t>
            </a:r>
          </a:p>
        </p:txBody>
      </p:sp>
    </p:spTree>
    <p:extLst>
      <p:ext uri="{BB962C8B-B14F-4D97-AF65-F5344CB8AC3E}">
        <p14:creationId xmlns:p14="http://schemas.microsoft.com/office/powerpoint/2010/main" val="15656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29" grpId="0" animBg="1"/>
      <p:bldP spid="2" grpId="0" animBg="1"/>
      <p:bldP spid="5" grpId="0" animBg="1"/>
      <p:bldP spid="7"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817" y="179882"/>
            <a:ext cx="11436263" cy="6333651"/>
          </a:xfrm>
          <a:prstGeom prst="roundRect">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09DCBC86-FA3F-5FC3-88C4-F7611EAC1112}"/>
              </a:ext>
            </a:extLst>
          </p:cNvPr>
          <p:cNvSpPr/>
          <p:nvPr/>
        </p:nvSpPr>
        <p:spPr>
          <a:xfrm>
            <a:off x="790834" y="432061"/>
            <a:ext cx="10382227" cy="1952122"/>
          </a:xfrm>
          <a:prstGeom prst="round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600" b="1" i="1"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Bài toán:</a:t>
            </a: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4 chuồng có 8 con thỏ. Hỏi 12 chuồng như thế có bao nhiêu con thỏ? Biết số</a:t>
            </a: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con thỏ trong các chuồng bằng nhau.</a:t>
            </a:r>
            <a:endParaRPr kumimoji="0" lang="vi-V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F8B90C79-B823-9CE8-AAAF-AD33FCD1BF69}"/>
              </a:ext>
            </a:extLst>
          </p:cNvPr>
          <p:cNvCxnSpPr>
            <a:cxnSpLocks/>
          </p:cNvCxnSpPr>
          <p:nvPr/>
        </p:nvCxnSpPr>
        <p:spPr>
          <a:xfrm>
            <a:off x="2998033" y="1094282"/>
            <a:ext cx="460198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6C155C-78E7-1AAE-6769-7F365D475392}"/>
              </a:ext>
            </a:extLst>
          </p:cNvPr>
          <p:cNvCxnSpPr>
            <a:cxnSpLocks/>
          </p:cNvCxnSpPr>
          <p:nvPr/>
        </p:nvCxnSpPr>
        <p:spPr>
          <a:xfrm>
            <a:off x="8729664" y="1124262"/>
            <a:ext cx="23180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264B9EF-2DCC-698A-2252-47BD78F37E9D}"/>
              </a:ext>
            </a:extLst>
          </p:cNvPr>
          <p:cNvCxnSpPr>
            <a:cxnSpLocks/>
          </p:cNvCxnSpPr>
          <p:nvPr/>
        </p:nvCxnSpPr>
        <p:spPr>
          <a:xfrm>
            <a:off x="2853520" y="1693888"/>
            <a:ext cx="4461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BC4E4AFC-085F-FC65-4E9A-214DDCF2F77B}"/>
              </a:ext>
            </a:extLst>
          </p:cNvPr>
          <p:cNvSpPr/>
          <p:nvPr/>
        </p:nvSpPr>
        <p:spPr>
          <a:xfrm>
            <a:off x="3655297" y="2955716"/>
            <a:ext cx="4881405" cy="1952122"/>
          </a:xfrm>
          <a:prstGeom prst="round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Tóm tắt</a:t>
            </a:r>
          </a:p>
          <a:p>
            <a:pPr lvl="0" algn="ctr">
              <a:defRPr/>
            </a:pPr>
            <a:r>
              <a:rPr lang="vi-VN" altLang="en-US" sz="3600" b="1">
                <a:solidFill>
                  <a:prstClr val="black"/>
                </a:solidFill>
                <a:latin typeface="Times New Roman" panose="02020603050405020304" pitchFamily="18" charset="0"/>
                <a:cs typeface="Times New Roman" panose="02020603050405020304" pitchFamily="18" charset="0"/>
              </a:rPr>
              <a:t>4 chuồng: 8 con</a:t>
            </a:r>
          </a:p>
          <a:p>
            <a:pPr lvl="0" algn="ctr">
              <a:defRPr/>
            </a:pPr>
            <a:r>
              <a:rPr lang="vi-VN" altLang="en-US" sz="3600" b="1">
                <a:solidFill>
                  <a:prstClr val="black"/>
                </a:solidFill>
                <a:latin typeface="Times New Roman" panose="02020603050405020304" pitchFamily="18" charset="0"/>
                <a:cs typeface="Times New Roman" panose="02020603050405020304" pitchFamily="18" charset="0"/>
              </a:rPr>
              <a:t>1 chuồng: ? con</a:t>
            </a:r>
          </a:p>
          <a:p>
            <a:pPr lvl="0" algn="ctr">
              <a:defRPr/>
            </a:pPr>
            <a:r>
              <a:rPr lang="vi-VN" altLang="en-US" sz="3600" b="1">
                <a:solidFill>
                  <a:prstClr val="black"/>
                </a:solidFill>
                <a:latin typeface="Times New Roman" panose="02020603050405020304" pitchFamily="18" charset="0"/>
                <a:cs typeface="Times New Roman" panose="02020603050405020304" pitchFamily="18" charset="0"/>
              </a:rPr>
              <a:t>12 chuồng: ? con</a:t>
            </a:r>
          </a:p>
        </p:txBody>
      </p:sp>
      <p:pic>
        <p:nvPicPr>
          <p:cNvPr id="26" name="Graphic 9">
            <a:extLst>
              <a:ext uri="{FF2B5EF4-FFF2-40B4-BE49-F238E27FC236}">
                <a16:creationId xmlns:a16="http://schemas.microsoft.com/office/drawing/2014/main" id="{756DFD1A-BE7B-BA44-DA19-828A98195627}"/>
              </a:ext>
            </a:extLst>
          </p:cNvPr>
          <p:cNvPicPr>
            <a:picLocks noChangeAspect="1"/>
          </p:cNvPicPr>
          <p:nvPr/>
        </p:nvPicPr>
        <p:blipFill>
          <a:blip r:embed="rId2"/>
          <a:stretch>
            <a:fillRect/>
          </a:stretch>
        </p:blipFill>
        <p:spPr>
          <a:xfrm flipH="1">
            <a:off x="24357" y="3429000"/>
            <a:ext cx="1710347" cy="3344554"/>
          </a:xfrm>
          <a:prstGeom prst="rect">
            <a:avLst/>
          </a:prstGeom>
          <a:effectLst>
            <a:outerShdw blurRad="63500" sx="102000" sy="102000" algn="ctr" rotWithShape="0">
              <a:prstClr val="black">
                <a:alpha val="40000"/>
              </a:prstClr>
            </a:outerShdw>
          </a:effectLst>
        </p:spPr>
      </p:pic>
      <p:pic>
        <p:nvPicPr>
          <p:cNvPr id="27" name="Graphic 9">
            <a:extLst>
              <a:ext uri="{FF2B5EF4-FFF2-40B4-BE49-F238E27FC236}">
                <a16:creationId xmlns:a16="http://schemas.microsoft.com/office/drawing/2014/main" id="{11FB024D-8683-8DDE-A414-7E4651A25349}"/>
              </a:ext>
            </a:extLst>
          </p:cNvPr>
          <p:cNvPicPr>
            <a:picLocks noChangeAspect="1"/>
          </p:cNvPicPr>
          <p:nvPr/>
        </p:nvPicPr>
        <p:blipFill>
          <a:blip r:embed="rId2"/>
          <a:stretch>
            <a:fillRect/>
          </a:stretch>
        </p:blipFill>
        <p:spPr>
          <a:xfrm>
            <a:off x="10481653" y="3298990"/>
            <a:ext cx="1710347" cy="33445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1461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30B534F-615C-1D7C-C147-F8AF387ED5A3}"/>
              </a:ext>
            </a:extLst>
          </p:cNvPr>
          <p:cNvSpPr/>
          <p:nvPr/>
        </p:nvSpPr>
        <p:spPr>
          <a:xfrm>
            <a:off x="263817" y="179882"/>
            <a:ext cx="11436263" cy="6333651"/>
          </a:xfrm>
          <a:prstGeom prst="roundRect">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6E511DC2-58FD-CC7B-7ADF-65C01718B278}"/>
              </a:ext>
            </a:extLst>
          </p:cNvPr>
          <p:cNvSpPr/>
          <p:nvPr/>
        </p:nvSpPr>
        <p:spPr>
          <a:xfrm>
            <a:off x="491920" y="429497"/>
            <a:ext cx="11208160" cy="1223439"/>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200" b="1" i="1"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Bài toán:</a:t>
            </a: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4 chuồng có 8 con thỏ. Hỏi 12 chuồng như thế có bao nhiêu con thỏ? Biết số</a:t>
            </a: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con thỏ trong các chuồng bằng nhau.</a:t>
            </a:r>
            <a:endPar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6597AC20-FAB8-FA85-333D-EA82B952E1EF}"/>
              </a:ext>
            </a:extLst>
          </p:cNvPr>
          <p:cNvSpPr/>
          <p:nvPr/>
        </p:nvSpPr>
        <p:spPr>
          <a:xfrm>
            <a:off x="633809" y="1902551"/>
            <a:ext cx="9676840" cy="3694208"/>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en-US" sz="4000" b="1">
                <a:solidFill>
                  <a:srgbClr val="FF0000"/>
                </a:solidFill>
                <a:latin typeface="Times New Roman" panose="02020603050405020304" pitchFamily="18" charset="0"/>
                <a:cs typeface="Times New Roman" panose="02020603050405020304" pitchFamily="18" charset="0"/>
              </a:rPr>
              <a:t>Bài giải</a:t>
            </a:r>
            <a:endParaRPr lang="en-US" altLang="en-US" sz="4000" b="1">
              <a:solidFill>
                <a:srgbClr val="FF0000"/>
              </a:solidFill>
              <a:latin typeface="Times New Roman" panose="02020603050405020304" pitchFamily="18" charset="0"/>
              <a:cs typeface="Times New Roman" panose="02020603050405020304" pitchFamily="18" charset="0"/>
            </a:endParaRPr>
          </a:p>
          <a:p>
            <a:pPr lvl="0" algn="ctr">
              <a:defRPr/>
            </a:pPr>
            <a:r>
              <a:rPr lang="vi-VN" altLang="en-US" sz="4000" b="1">
                <a:solidFill>
                  <a:srgbClr val="002060"/>
                </a:solidFill>
                <a:latin typeface="Times New Roman" panose="02020603050405020304" pitchFamily="18" charset="0"/>
                <a:cs typeface="Times New Roman" panose="02020603050405020304" pitchFamily="18" charset="0"/>
              </a:rPr>
              <a:t>Số con thỏ trong 1 chuồng là:         </a:t>
            </a:r>
          </a:p>
          <a:p>
            <a:pPr lvl="0" algn="ctr">
              <a:defRPr/>
            </a:pPr>
            <a:r>
              <a:rPr lang="vi-VN" altLang="en-US" sz="4000" b="1">
                <a:solidFill>
                  <a:srgbClr val="002060"/>
                </a:solidFill>
                <a:latin typeface="Times New Roman" panose="02020603050405020304" pitchFamily="18" charset="0"/>
                <a:cs typeface="Times New Roman" panose="02020603050405020304" pitchFamily="18" charset="0"/>
              </a:rPr>
              <a:t>             8 : 4 = 2 (con)</a:t>
            </a:r>
            <a:endParaRPr lang="en-US" altLang="en-US" sz="4000" b="1">
              <a:solidFill>
                <a:srgbClr val="002060"/>
              </a:solidFill>
              <a:latin typeface="Times New Roman" panose="02020603050405020304" pitchFamily="18" charset="0"/>
              <a:cs typeface="Times New Roman" panose="02020603050405020304" pitchFamily="18" charset="0"/>
            </a:endParaRPr>
          </a:p>
          <a:p>
            <a:pPr lvl="0" algn="ctr">
              <a:defRPr/>
            </a:pPr>
            <a:r>
              <a:rPr lang="vi-VN" altLang="en-US" sz="4000" b="1">
                <a:solidFill>
                  <a:srgbClr val="002060"/>
                </a:solidFill>
                <a:latin typeface="Times New Roman" panose="02020603050405020304" pitchFamily="18" charset="0"/>
                <a:cs typeface="Times New Roman" panose="02020603050405020304" pitchFamily="18" charset="0"/>
              </a:rPr>
              <a:t>Số con thỏ trong 12 chuồng là:</a:t>
            </a:r>
            <a:endParaRPr lang="en-US" altLang="en-US" sz="4000" b="1">
              <a:solidFill>
                <a:srgbClr val="002060"/>
              </a:solidFill>
              <a:latin typeface="Times New Roman" panose="02020603050405020304" pitchFamily="18" charset="0"/>
              <a:cs typeface="Times New Roman" panose="02020603050405020304" pitchFamily="18" charset="0"/>
            </a:endParaRPr>
          </a:p>
          <a:p>
            <a:pPr lvl="0" algn="ctr">
              <a:defRPr/>
            </a:pPr>
            <a:r>
              <a:rPr lang="vi-VN" altLang="en-US" sz="4000" b="1">
                <a:solidFill>
                  <a:srgbClr val="002060"/>
                </a:solidFill>
                <a:latin typeface="Times New Roman" panose="02020603050405020304" pitchFamily="18" charset="0"/>
                <a:cs typeface="Times New Roman" panose="02020603050405020304" pitchFamily="18" charset="0"/>
              </a:rPr>
              <a:t> 2 × 12 = 24 (con)</a:t>
            </a:r>
            <a:endParaRPr lang="en-US" altLang="en-US" sz="4000" b="1">
              <a:solidFill>
                <a:srgbClr val="002060"/>
              </a:solidFill>
              <a:latin typeface="Times New Roman" panose="02020603050405020304" pitchFamily="18" charset="0"/>
              <a:cs typeface="Times New Roman" panose="02020603050405020304" pitchFamily="18" charset="0"/>
            </a:endParaRPr>
          </a:p>
          <a:p>
            <a:pPr lvl="0" algn="ctr">
              <a:defRPr/>
            </a:pPr>
            <a:r>
              <a:rPr lang="en-US" altLang="en-US" sz="4000" b="1">
                <a:solidFill>
                  <a:srgbClr val="002060"/>
                </a:solidFill>
                <a:latin typeface="Times New Roman" panose="02020603050405020304" pitchFamily="18" charset="0"/>
                <a:cs typeface="Times New Roman" panose="02020603050405020304" pitchFamily="18" charset="0"/>
              </a:rPr>
              <a:t>				</a:t>
            </a:r>
            <a:r>
              <a:rPr lang="vi-VN" altLang="en-US" sz="4000" b="1">
                <a:solidFill>
                  <a:srgbClr val="002060"/>
                </a:solidFill>
                <a:latin typeface="Times New Roman" panose="02020603050405020304" pitchFamily="18" charset="0"/>
                <a:cs typeface="Times New Roman" panose="02020603050405020304" pitchFamily="18" charset="0"/>
              </a:rPr>
              <a:t>Đáp số: 24 con thỏ.</a:t>
            </a:r>
            <a:endParaRPr kumimoji="0" lang="vi-VN" alt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5A6F245-4265-22C9-D9CB-E970F746DDF2}"/>
              </a:ext>
            </a:extLst>
          </p:cNvPr>
          <p:cNvSpPr/>
          <p:nvPr/>
        </p:nvSpPr>
        <p:spPr>
          <a:xfrm>
            <a:off x="491920" y="1660061"/>
            <a:ext cx="1904440" cy="902524"/>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a:solidFill>
                  <a:srgbClr val="FF0000"/>
                </a:solidFill>
                <a:latin typeface="Times New Roman" panose="02020603050405020304" pitchFamily="18" charset="0"/>
                <a:cs typeface="Times New Roman" panose="02020603050405020304" pitchFamily="18" charset="0"/>
              </a:rPr>
              <a:t>Cách 1</a:t>
            </a:r>
            <a:endParaRPr kumimoji="0" lang="vi-VN" alt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06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817" y="179882"/>
            <a:ext cx="11436263" cy="6333651"/>
          </a:xfrm>
          <a:prstGeom prst="roundRect">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09DCBC86-FA3F-5FC3-88C4-F7611EAC1112}"/>
              </a:ext>
            </a:extLst>
          </p:cNvPr>
          <p:cNvSpPr/>
          <p:nvPr/>
        </p:nvSpPr>
        <p:spPr>
          <a:xfrm>
            <a:off x="790834" y="432061"/>
            <a:ext cx="10382227" cy="1952122"/>
          </a:xfrm>
          <a:prstGeom prst="round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600" b="1" i="1"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Bài toán:</a:t>
            </a: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4 chuồng có 8 con thỏ. Hỏi 12 chuồng như thế có bao nhiêu con thỏ? Biết số</a:t>
            </a: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con thỏ trong các chuồng bằng nhau.</a:t>
            </a:r>
            <a:endParaRPr kumimoji="0" lang="vi-V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F8B90C79-B823-9CE8-AAAF-AD33FCD1BF69}"/>
              </a:ext>
            </a:extLst>
          </p:cNvPr>
          <p:cNvCxnSpPr>
            <a:cxnSpLocks/>
          </p:cNvCxnSpPr>
          <p:nvPr/>
        </p:nvCxnSpPr>
        <p:spPr>
          <a:xfrm>
            <a:off x="2998033" y="1094282"/>
            <a:ext cx="460198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B8C3F0B-EFBE-87C7-B3F2-B13D86003BB0}"/>
              </a:ext>
            </a:extLst>
          </p:cNvPr>
          <p:cNvCxnSpPr>
            <a:cxnSpLocks/>
          </p:cNvCxnSpPr>
          <p:nvPr/>
        </p:nvCxnSpPr>
        <p:spPr>
          <a:xfrm>
            <a:off x="7764905" y="1693888"/>
            <a:ext cx="316292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4B75EB1-B603-ADA7-ABF2-7959DF3EACAB}"/>
              </a:ext>
            </a:extLst>
          </p:cNvPr>
          <p:cNvCxnSpPr>
            <a:cxnSpLocks/>
          </p:cNvCxnSpPr>
          <p:nvPr/>
        </p:nvCxnSpPr>
        <p:spPr>
          <a:xfrm>
            <a:off x="974360" y="2278504"/>
            <a:ext cx="53814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6C155C-78E7-1AAE-6769-7F365D475392}"/>
              </a:ext>
            </a:extLst>
          </p:cNvPr>
          <p:cNvCxnSpPr>
            <a:cxnSpLocks/>
          </p:cNvCxnSpPr>
          <p:nvPr/>
        </p:nvCxnSpPr>
        <p:spPr>
          <a:xfrm>
            <a:off x="8729664" y="1124262"/>
            <a:ext cx="23180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264B9EF-2DCC-698A-2252-47BD78F37E9D}"/>
              </a:ext>
            </a:extLst>
          </p:cNvPr>
          <p:cNvCxnSpPr>
            <a:cxnSpLocks/>
          </p:cNvCxnSpPr>
          <p:nvPr/>
        </p:nvCxnSpPr>
        <p:spPr>
          <a:xfrm>
            <a:off x="2853520" y="1693888"/>
            <a:ext cx="4461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BC4E4AFC-085F-FC65-4E9A-214DDCF2F77B}"/>
              </a:ext>
            </a:extLst>
          </p:cNvPr>
          <p:cNvSpPr/>
          <p:nvPr/>
        </p:nvSpPr>
        <p:spPr>
          <a:xfrm>
            <a:off x="3205592" y="2384183"/>
            <a:ext cx="4881405" cy="1952122"/>
          </a:xfrm>
          <a:prstGeom prst="round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Tóm tắt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 chuồng: 8 con thỏ.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12 chuồng: … con thỏ?</a:t>
            </a:r>
            <a:endParaRPr kumimoji="0" lang="vi-V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6" name="Graphic 9">
            <a:extLst>
              <a:ext uri="{FF2B5EF4-FFF2-40B4-BE49-F238E27FC236}">
                <a16:creationId xmlns:a16="http://schemas.microsoft.com/office/drawing/2014/main" id="{756DFD1A-BE7B-BA44-DA19-828A98195627}"/>
              </a:ext>
            </a:extLst>
          </p:cNvPr>
          <p:cNvPicPr>
            <a:picLocks noChangeAspect="1"/>
          </p:cNvPicPr>
          <p:nvPr/>
        </p:nvPicPr>
        <p:blipFill>
          <a:blip r:embed="rId2"/>
          <a:stretch>
            <a:fillRect/>
          </a:stretch>
        </p:blipFill>
        <p:spPr>
          <a:xfrm flipH="1">
            <a:off x="24357" y="3429000"/>
            <a:ext cx="1710347" cy="3344554"/>
          </a:xfrm>
          <a:prstGeom prst="rect">
            <a:avLst/>
          </a:prstGeom>
          <a:effectLst>
            <a:outerShdw blurRad="63500" sx="102000" sy="102000" algn="ctr" rotWithShape="0">
              <a:prstClr val="black">
                <a:alpha val="40000"/>
              </a:prstClr>
            </a:outerShdw>
          </a:effectLst>
        </p:spPr>
      </p:pic>
      <p:pic>
        <p:nvPicPr>
          <p:cNvPr id="27" name="Graphic 9">
            <a:extLst>
              <a:ext uri="{FF2B5EF4-FFF2-40B4-BE49-F238E27FC236}">
                <a16:creationId xmlns:a16="http://schemas.microsoft.com/office/drawing/2014/main" id="{11FB024D-8683-8DDE-A414-7E4651A25349}"/>
              </a:ext>
            </a:extLst>
          </p:cNvPr>
          <p:cNvPicPr>
            <a:picLocks noChangeAspect="1"/>
          </p:cNvPicPr>
          <p:nvPr/>
        </p:nvPicPr>
        <p:blipFill>
          <a:blip r:embed="rId2"/>
          <a:stretch>
            <a:fillRect/>
          </a:stretch>
        </p:blipFill>
        <p:spPr>
          <a:xfrm>
            <a:off x="10481653" y="3298990"/>
            <a:ext cx="1710347" cy="3344554"/>
          </a:xfrm>
          <a:prstGeom prst="rect">
            <a:avLst/>
          </a:prstGeom>
          <a:effectLst>
            <a:outerShdw blurRad="63500" sx="102000" sy="102000" algn="ctr" rotWithShape="0">
              <a:prstClr val="black">
                <a:alpha val="40000"/>
              </a:prstClr>
            </a:outerShdw>
          </a:effectLst>
        </p:spPr>
      </p:pic>
      <p:sp>
        <p:nvSpPr>
          <p:cNvPr id="2" name="Speech Bubble: Rectangle with Corners Rounded 1">
            <a:extLst>
              <a:ext uri="{FF2B5EF4-FFF2-40B4-BE49-F238E27FC236}">
                <a16:creationId xmlns:a16="http://schemas.microsoft.com/office/drawing/2014/main" id="{9394C48F-9232-91CF-42E7-BD7CD6DB933E}"/>
              </a:ext>
            </a:extLst>
          </p:cNvPr>
          <p:cNvSpPr/>
          <p:nvPr/>
        </p:nvSpPr>
        <p:spPr>
          <a:xfrm>
            <a:off x="2149767" y="4708694"/>
            <a:ext cx="2934593" cy="1289900"/>
          </a:xfrm>
          <a:prstGeom prst="wedgeRoundRectCallout">
            <a:avLst>
              <a:gd name="adj1" fmla="val -69577"/>
              <a:gd name="adj2" fmla="val 20664"/>
              <a:gd name="adj3" fmla="val 16667"/>
            </a:avLst>
          </a:prstGeom>
          <a:solidFill>
            <a:srgbClr val="B5E2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Tìm số con thỏ trong 1 chuồng. </a:t>
            </a:r>
            <a:endParaRPr kumimoji="0" lang="en-US" sz="20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Tìm số con thỏ trong 12 chuồng.</a:t>
            </a: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AFA4E417-91F8-EEED-1A6D-696262FE6CBF}"/>
              </a:ext>
            </a:extLst>
          </p:cNvPr>
          <p:cNvSpPr/>
          <p:nvPr/>
        </p:nvSpPr>
        <p:spPr>
          <a:xfrm>
            <a:off x="6361177" y="4662185"/>
            <a:ext cx="4000746" cy="1289900"/>
          </a:xfrm>
          <a:prstGeom prst="wedgeRoundRectCallout">
            <a:avLst>
              <a:gd name="adj1" fmla="val 58493"/>
              <a:gd name="adj2" fmla="val -14200"/>
              <a:gd name="adj3" fmla="val 16667"/>
            </a:avLst>
          </a:prstGeom>
          <a:solidFill>
            <a:srgbClr val="9CD7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Số chuồng gấp lên bao nhiêu lần thì số con thỏ cũng gấp lên bấy nhiêu lần. </a:t>
            </a: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2282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30B534F-615C-1D7C-C147-F8AF387ED5A3}"/>
              </a:ext>
            </a:extLst>
          </p:cNvPr>
          <p:cNvSpPr/>
          <p:nvPr/>
        </p:nvSpPr>
        <p:spPr>
          <a:xfrm>
            <a:off x="263817" y="179882"/>
            <a:ext cx="11436263" cy="6333651"/>
          </a:xfrm>
          <a:prstGeom prst="roundRect">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6E511DC2-58FD-CC7B-7ADF-65C01718B278}"/>
              </a:ext>
            </a:extLst>
          </p:cNvPr>
          <p:cNvSpPr/>
          <p:nvPr/>
        </p:nvSpPr>
        <p:spPr>
          <a:xfrm>
            <a:off x="491920" y="429497"/>
            <a:ext cx="11208160" cy="1223439"/>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200" b="1" i="1"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Bài toán:</a:t>
            </a: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4 chuồng có 8 con thỏ. Hỏi 12 chuồng như thế có bao nhiêu con thỏ? Biết số</a:t>
            </a: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con thỏ trong các chuồng bằng nhau.</a:t>
            </a:r>
            <a:endPar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6597AC20-FAB8-FA85-333D-EA82B952E1EF}"/>
              </a:ext>
            </a:extLst>
          </p:cNvPr>
          <p:cNvSpPr/>
          <p:nvPr/>
        </p:nvSpPr>
        <p:spPr>
          <a:xfrm>
            <a:off x="633809" y="1902551"/>
            <a:ext cx="9676840" cy="3694208"/>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en-US" sz="4000" b="1">
                <a:solidFill>
                  <a:srgbClr val="FF0000"/>
                </a:solidFill>
                <a:latin typeface="Times New Roman" panose="02020603050405020304" pitchFamily="18" charset="0"/>
                <a:cs typeface="Times New Roman" panose="02020603050405020304" pitchFamily="18" charset="0"/>
              </a:rPr>
              <a:t>Bài giải</a:t>
            </a:r>
            <a:endParaRPr lang="en-US" altLang="en-US" sz="4000" b="1">
              <a:solidFill>
                <a:srgbClr val="FF0000"/>
              </a:solidFill>
              <a:latin typeface="Times New Roman" panose="02020603050405020304" pitchFamily="18" charset="0"/>
              <a:cs typeface="Times New Roman" panose="02020603050405020304" pitchFamily="18" charset="0"/>
            </a:endParaRPr>
          </a:p>
          <a:p>
            <a:pPr lvl="0" algn="ctr">
              <a:defRPr/>
            </a:pPr>
            <a:r>
              <a:rPr lang="vi-VN" altLang="en-US" sz="4000" b="1">
                <a:solidFill>
                  <a:srgbClr val="002060"/>
                </a:solidFill>
                <a:latin typeface="Times New Roman" panose="02020603050405020304" pitchFamily="18" charset="0"/>
                <a:cs typeface="Times New Roman" panose="02020603050405020304" pitchFamily="18" charset="0"/>
              </a:rPr>
              <a:t>12 chuồng gấp 4 chuồng số lần là: </a:t>
            </a:r>
          </a:p>
          <a:p>
            <a:pPr lvl="0" algn="ctr">
              <a:defRPr/>
            </a:pPr>
            <a:r>
              <a:rPr lang="vi-VN" altLang="en-US" sz="4000" b="1">
                <a:solidFill>
                  <a:srgbClr val="002060"/>
                </a:solidFill>
                <a:latin typeface="Times New Roman" panose="02020603050405020304" pitchFamily="18" charset="0"/>
                <a:cs typeface="Times New Roman" panose="02020603050405020304" pitchFamily="18" charset="0"/>
              </a:rPr>
              <a:t>12 : 4 = 3 (lần)</a:t>
            </a:r>
            <a:endParaRPr lang="en-US" altLang="en-US" sz="4000" b="1">
              <a:solidFill>
                <a:srgbClr val="002060"/>
              </a:solidFill>
              <a:latin typeface="Times New Roman" panose="02020603050405020304" pitchFamily="18" charset="0"/>
              <a:cs typeface="Times New Roman" panose="02020603050405020304" pitchFamily="18" charset="0"/>
            </a:endParaRPr>
          </a:p>
          <a:p>
            <a:pPr lvl="0" algn="ctr">
              <a:defRPr/>
            </a:pPr>
            <a:r>
              <a:rPr lang="vi-VN" altLang="en-US" sz="4000" b="1">
                <a:solidFill>
                  <a:srgbClr val="002060"/>
                </a:solidFill>
                <a:latin typeface="Times New Roman" panose="02020603050405020304" pitchFamily="18" charset="0"/>
                <a:cs typeface="Times New Roman" panose="02020603050405020304" pitchFamily="18" charset="0"/>
              </a:rPr>
              <a:t>Số con thỏ trong 12 chuồng là:</a:t>
            </a:r>
            <a:endParaRPr lang="en-US" altLang="en-US" sz="4000" b="1">
              <a:solidFill>
                <a:srgbClr val="002060"/>
              </a:solidFill>
              <a:latin typeface="Times New Roman" panose="02020603050405020304" pitchFamily="18" charset="0"/>
              <a:cs typeface="Times New Roman" panose="02020603050405020304" pitchFamily="18" charset="0"/>
            </a:endParaRPr>
          </a:p>
          <a:p>
            <a:pPr lvl="0" algn="ctr">
              <a:defRPr/>
            </a:pPr>
            <a:r>
              <a:rPr lang="vi-VN" altLang="en-US" sz="4000" b="1">
                <a:solidFill>
                  <a:srgbClr val="002060"/>
                </a:solidFill>
                <a:latin typeface="Times New Roman" panose="02020603050405020304" pitchFamily="18" charset="0"/>
                <a:cs typeface="Times New Roman" panose="02020603050405020304" pitchFamily="18" charset="0"/>
              </a:rPr>
              <a:t>8 × 3 = 24 (con) </a:t>
            </a:r>
            <a:endParaRPr lang="en-US" altLang="en-US" sz="4000" b="1">
              <a:solidFill>
                <a:srgbClr val="002060"/>
              </a:solidFill>
              <a:latin typeface="Times New Roman" panose="02020603050405020304" pitchFamily="18" charset="0"/>
              <a:cs typeface="Times New Roman" panose="02020603050405020304" pitchFamily="18" charset="0"/>
            </a:endParaRPr>
          </a:p>
          <a:p>
            <a:pPr lvl="0" algn="ctr">
              <a:defRPr/>
            </a:pPr>
            <a:r>
              <a:rPr lang="en-US" altLang="en-US" sz="4000" b="1">
                <a:solidFill>
                  <a:srgbClr val="002060"/>
                </a:solidFill>
                <a:latin typeface="Times New Roman" panose="02020603050405020304" pitchFamily="18" charset="0"/>
                <a:cs typeface="Times New Roman" panose="02020603050405020304" pitchFamily="18" charset="0"/>
              </a:rPr>
              <a:t>				</a:t>
            </a:r>
            <a:r>
              <a:rPr lang="vi-VN" altLang="en-US" sz="4000" b="1">
                <a:solidFill>
                  <a:srgbClr val="002060"/>
                </a:solidFill>
                <a:latin typeface="Times New Roman" panose="02020603050405020304" pitchFamily="18" charset="0"/>
                <a:cs typeface="Times New Roman" panose="02020603050405020304" pitchFamily="18" charset="0"/>
              </a:rPr>
              <a:t>Đáp số: 24 con thỏ.</a:t>
            </a:r>
            <a:endParaRPr kumimoji="0" lang="vi-V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E4444384-04B0-7677-F4AA-B60B90D30277}"/>
              </a:ext>
            </a:extLst>
          </p:cNvPr>
          <p:cNvSpPr/>
          <p:nvPr/>
        </p:nvSpPr>
        <p:spPr>
          <a:xfrm>
            <a:off x="491920" y="1660061"/>
            <a:ext cx="1904440" cy="902524"/>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a:solidFill>
                  <a:srgbClr val="FF0000"/>
                </a:solidFill>
                <a:latin typeface="Times New Roman" panose="02020603050405020304" pitchFamily="18" charset="0"/>
                <a:cs typeface="Times New Roman" panose="02020603050405020304" pitchFamily="18" charset="0"/>
              </a:rPr>
              <a:t>Cách 2</a:t>
            </a:r>
            <a:endParaRPr kumimoji="0" lang="vi-VN" alt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590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heel(1)">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25669" y="179882"/>
            <a:ext cx="13195738" cy="6333651"/>
          </a:xfrm>
          <a:prstGeom prst="roundRect">
            <a:avLst>
              <a:gd name="adj" fmla="val 11697"/>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09DCBC86-FA3F-5FC3-88C4-F7611EAC1112}"/>
              </a:ext>
            </a:extLst>
          </p:cNvPr>
          <p:cNvSpPr/>
          <p:nvPr/>
        </p:nvSpPr>
        <p:spPr>
          <a:xfrm>
            <a:off x="491920" y="421937"/>
            <a:ext cx="11208160" cy="1223439"/>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200" b="1" i="1"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Bài toán:</a:t>
            </a: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4 chuồng có 8 con thỏ. Hỏi 12 chuồng như thế có bao nhiêu con thỏ? Biết số</a:t>
            </a: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con thỏ trong các chuồng bằng nhau.</a:t>
            </a:r>
            <a:endPar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6E4BFE84-FC98-0A7C-928E-42DF39204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539"/>
          <a:stretch/>
        </p:blipFill>
        <p:spPr>
          <a:xfrm>
            <a:off x="6100654" y="1956814"/>
            <a:ext cx="5835503" cy="3867529"/>
          </a:xfrm>
          <a:prstGeom prst="rect">
            <a:avLst/>
          </a:prstGeom>
        </p:spPr>
      </p:pic>
      <p:pic>
        <p:nvPicPr>
          <p:cNvPr id="3" name="Picture 2">
            <a:extLst>
              <a:ext uri="{FF2B5EF4-FFF2-40B4-BE49-F238E27FC236}">
                <a16:creationId xmlns:a16="http://schemas.microsoft.com/office/drawing/2014/main" id="{C2259B95-4D70-9A5E-AA76-602FA5CAA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830" y="2088923"/>
            <a:ext cx="5754414" cy="3735420"/>
          </a:xfrm>
          <a:prstGeom prst="rect">
            <a:avLst/>
          </a:prstGeom>
        </p:spPr>
      </p:pic>
      <p:sp>
        <p:nvSpPr>
          <p:cNvPr id="2" name="Rectangle 1">
            <a:extLst>
              <a:ext uri="{FF2B5EF4-FFF2-40B4-BE49-F238E27FC236}">
                <a16:creationId xmlns:a16="http://schemas.microsoft.com/office/drawing/2014/main" id="{AD13F07D-6A8E-5482-332C-32BE13871AF4}"/>
              </a:ext>
            </a:extLst>
          </p:cNvPr>
          <p:cNvSpPr/>
          <p:nvPr/>
        </p:nvSpPr>
        <p:spPr>
          <a:xfrm>
            <a:off x="378372" y="2254469"/>
            <a:ext cx="3689131" cy="520262"/>
          </a:xfrm>
          <a:prstGeom prst="rect">
            <a:avLst/>
          </a:prstGeom>
          <a:solidFill>
            <a:srgbClr val="D4EFFD"/>
          </a:solidFill>
          <a:ln>
            <a:solidFill>
              <a:srgbClr val="D4EF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25BC59-6DE1-20D2-4920-53506D0D519C}"/>
              </a:ext>
            </a:extLst>
          </p:cNvPr>
          <p:cNvSpPr/>
          <p:nvPr/>
        </p:nvSpPr>
        <p:spPr>
          <a:xfrm>
            <a:off x="6172200" y="2254469"/>
            <a:ext cx="3689131" cy="520262"/>
          </a:xfrm>
          <a:prstGeom prst="rect">
            <a:avLst/>
          </a:prstGeom>
          <a:solidFill>
            <a:srgbClr val="D4EFFD"/>
          </a:solidFill>
          <a:ln>
            <a:solidFill>
              <a:srgbClr val="D4EF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63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txBody>
          <a:bodyPr/>
          <a:lstStyle/>
          <a:p>
            <a:pPr defTabSz="609630"/>
            <a:endParaRPr lang="en-US" sz="1200">
              <a:solidFill>
                <a:prstClr val="black"/>
              </a:solidFill>
              <a:latin typeface="Calibri"/>
            </a:endParaRPr>
          </a:p>
        </p:txBody>
      </p:sp>
      <p:grpSp>
        <p:nvGrpSpPr>
          <p:cNvPr id="5" name="Group 4"/>
          <p:cNvGrpSpPr/>
          <p:nvPr/>
        </p:nvGrpSpPr>
        <p:grpSpPr>
          <a:xfrm rot="21163097" flipV="1">
            <a:off x="3347086" y="1179819"/>
            <a:ext cx="7399700" cy="4546758"/>
            <a:chOff x="1722474" y="457200"/>
            <a:chExt cx="8782493" cy="5943600"/>
          </a:xfrm>
        </p:grpSpPr>
        <p:sp>
          <p:nvSpPr>
            <p:cNvPr id="6" name="Cloud 5"/>
            <p:cNvSpPr/>
            <p:nvPr/>
          </p:nvSpPr>
          <p:spPr>
            <a:xfrm>
              <a:off x="1722474" y="457200"/>
              <a:ext cx="8782493" cy="5943600"/>
            </a:xfrm>
            <a:prstGeom prst="clou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loud 6"/>
            <p:cNvSpPr/>
            <p:nvPr/>
          </p:nvSpPr>
          <p:spPr>
            <a:xfrm>
              <a:off x="1924579" y="719932"/>
              <a:ext cx="8342841" cy="5418135"/>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3" name="图片 7"/>
          <p:cNvPicPr>
            <a:picLocks noChangeAspect="1"/>
          </p:cNvPicPr>
          <p:nvPr/>
        </p:nvPicPr>
        <p:blipFill rotWithShape="1">
          <a:blip r:embed="rId3">
            <a:extLst>
              <a:ext uri="{28A0092B-C50C-407E-A947-70E740481C1C}">
                <a14:useLocalDpi xmlns:a14="http://schemas.microsoft.com/office/drawing/2010/main" val="0"/>
              </a:ext>
            </a:extLst>
          </a:blip>
          <a:srcRect l="56459" t="30371" r="24892" b="52777"/>
          <a:stretch>
            <a:fillRect/>
          </a:stretch>
        </p:blipFill>
        <p:spPr>
          <a:xfrm>
            <a:off x="-275981" y="299316"/>
            <a:ext cx="1705293" cy="86677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69" y="101660"/>
            <a:ext cx="1519199" cy="1389213"/>
          </a:xfrm>
          <a:prstGeom prst="rect">
            <a:avLst/>
          </a:prstGeom>
        </p:spPr>
      </p:pic>
      <p:pic>
        <p:nvPicPr>
          <p:cNvPr id="15" name="图片 7"/>
          <p:cNvPicPr>
            <a:picLocks noChangeAspect="1"/>
          </p:cNvPicPr>
          <p:nvPr/>
        </p:nvPicPr>
        <p:blipFill rotWithShape="1">
          <a:blip r:embed="rId3">
            <a:extLst>
              <a:ext uri="{28A0092B-C50C-407E-A947-70E740481C1C}">
                <a14:useLocalDpi xmlns:a14="http://schemas.microsoft.com/office/drawing/2010/main" val="0"/>
              </a:ext>
            </a:extLst>
          </a:blip>
          <a:srcRect l="56459" t="30371" r="24892" b="52777"/>
          <a:stretch>
            <a:fillRect/>
          </a:stretch>
        </p:blipFill>
        <p:spPr>
          <a:xfrm>
            <a:off x="794464" y="836797"/>
            <a:ext cx="1705293" cy="866775"/>
          </a:xfrm>
          <a:prstGeom prst="rect">
            <a:avLst/>
          </a:prstGeom>
        </p:spPr>
      </p:pic>
      <p:pic>
        <p:nvPicPr>
          <p:cNvPr id="8" name="Picture 4">
            <a:extLst>
              <a:ext uri="{FF2B5EF4-FFF2-40B4-BE49-F238E27FC236}">
                <a16:creationId xmlns:a16="http://schemas.microsoft.com/office/drawing/2014/main" id="{65DB1F4D-1029-5CBB-A925-90576191EF14}"/>
              </a:ext>
            </a:extLst>
          </p:cNvPr>
          <p:cNvPicPr>
            <a:picLocks noChangeAspect="1"/>
          </p:cNvPicPr>
          <p:nvPr/>
        </p:nvPicPr>
        <p:blipFill>
          <a:blip r:embed="rId5"/>
          <a:srcRect/>
          <a:stretch>
            <a:fillRect/>
          </a:stretch>
        </p:blipFill>
        <p:spPr>
          <a:xfrm>
            <a:off x="529120" y="2028354"/>
            <a:ext cx="3380782" cy="3449777"/>
          </a:xfrm>
          <a:prstGeom prst="rect">
            <a:avLst/>
          </a:prstGeom>
        </p:spPr>
      </p:pic>
      <p:pic>
        <p:nvPicPr>
          <p:cNvPr id="10" name="Picture 9">
            <a:extLst>
              <a:ext uri="{FF2B5EF4-FFF2-40B4-BE49-F238E27FC236}">
                <a16:creationId xmlns:a16="http://schemas.microsoft.com/office/drawing/2014/main" id="{ABEBDF50-4DE1-3411-7BEB-C3B89742FEF7}"/>
              </a:ext>
            </a:extLst>
          </p:cNvPr>
          <p:cNvPicPr>
            <a:picLocks noChangeAspect="1"/>
          </p:cNvPicPr>
          <p:nvPr/>
        </p:nvPicPr>
        <p:blipFill>
          <a:blip r:embed="rId6"/>
          <a:stretch>
            <a:fillRect/>
          </a:stretch>
        </p:blipFill>
        <p:spPr>
          <a:xfrm>
            <a:off x="1039168" y="2226010"/>
            <a:ext cx="12460932" cy="23926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817" y="179882"/>
            <a:ext cx="11668353" cy="6333651"/>
          </a:xfrm>
          <a:prstGeom prst="roundRect">
            <a:avLst>
              <a:gd name="adj" fmla="val 11697"/>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09DCBC86-FA3F-5FC3-88C4-F7611EAC1112}"/>
              </a:ext>
            </a:extLst>
          </p:cNvPr>
          <p:cNvSpPr/>
          <p:nvPr/>
        </p:nvSpPr>
        <p:spPr>
          <a:xfrm>
            <a:off x="611842" y="1293538"/>
            <a:ext cx="11208160" cy="4106338"/>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altLang="en-US" sz="3200" b="1" i="1">
                <a:solidFill>
                  <a:srgbClr val="FF0000"/>
                </a:solidFill>
                <a:latin typeface="Times New Roman" panose="02020603050405020304" pitchFamily="18" charset="0"/>
                <a:cs typeface="Times New Roman" panose="02020603050405020304" pitchFamily="18" charset="0"/>
              </a:rPr>
              <a:t>Bài 1: </a:t>
            </a:r>
            <a:r>
              <a:rPr lang="vi-VN" altLang="en-US" sz="3200" b="1" i="1">
                <a:solidFill>
                  <a:srgbClr val="FF0000"/>
                </a:solidFill>
                <a:latin typeface="Times New Roman" panose="02020603050405020304" pitchFamily="18" charset="0"/>
                <a:cs typeface="Times New Roman" panose="02020603050405020304" pitchFamily="18" charset="0"/>
              </a:rPr>
              <a:t>Số ?</a:t>
            </a:r>
            <a:endParaRPr lang="en-US" altLang="en-US" sz="3200" b="1" i="1">
              <a:solidFill>
                <a:srgbClr val="FF0000"/>
              </a:solidFill>
              <a:latin typeface="Times New Roman" panose="02020603050405020304" pitchFamily="18" charset="0"/>
              <a:cs typeface="Times New Roman" panose="02020603050405020304" pitchFamily="18" charset="0"/>
            </a:endParaRPr>
          </a:p>
          <a:p>
            <a:pPr lvl="0" algn="just">
              <a:defRPr/>
            </a:pPr>
            <a:r>
              <a:rPr lang="vi-VN" altLang="en-US" sz="3200" b="1">
                <a:solidFill>
                  <a:srgbClr val="002060"/>
                </a:solidFill>
                <a:latin typeface="Times New Roman" panose="02020603050405020304" pitchFamily="18" charset="0"/>
                <a:cs typeface="Times New Roman" panose="02020603050405020304" pitchFamily="18" charset="0"/>
              </a:rPr>
              <a:t> Cho biết một chiếc máy tự động, cứ 10 phút lại đóng gói được 15 kiện hàng. Hãy hoàn thiện bảng dưới đây. </a:t>
            </a:r>
            <a:endParaRPr lang="en-US" altLang="en-US" sz="3200" b="1">
              <a:solidFill>
                <a:srgbClr val="002060"/>
              </a:solidFill>
              <a:latin typeface="Times New Roman" panose="02020603050405020304" pitchFamily="18" charset="0"/>
              <a:cs typeface="Times New Roman" panose="02020603050405020304" pitchFamily="18" charset="0"/>
            </a:endParaRPr>
          </a:p>
          <a:p>
            <a:pPr lvl="0" algn="just">
              <a:defRPr/>
            </a:pPr>
            <a:endParaRPr lang="en-US" altLang="en-US" sz="3200" b="1">
              <a:solidFill>
                <a:srgbClr val="002060"/>
              </a:solidFill>
              <a:latin typeface="Times New Roman" panose="02020603050405020304" pitchFamily="18" charset="0"/>
              <a:cs typeface="Times New Roman" panose="02020603050405020304" pitchFamily="18" charset="0"/>
            </a:endParaRPr>
          </a:p>
          <a:p>
            <a:pPr lvl="0" algn="just">
              <a:defRPr/>
            </a:pPr>
            <a:endParaRPr lang="en-US" altLang="en-US" sz="3200" b="1">
              <a:solidFill>
                <a:srgbClr val="002060"/>
              </a:solidFill>
              <a:latin typeface="Times New Roman" panose="02020603050405020304" pitchFamily="18" charset="0"/>
              <a:cs typeface="Times New Roman" panose="02020603050405020304" pitchFamily="18" charset="0"/>
            </a:endParaRPr>
          </a:p>
          <a:p>
            <a:pPr lvl="0" algn="just">
              <a:defRPr/>
            </a:pPr>
            <a:endParaRPr lang="en-US" altLang="en-US" sz="3200" b="1">
              <a:solidFill>
                <a:srgbClr val="002060"/>
              </a:solidFill>
              <a:latin typeface="Times New Roman" panose="02020603050405020304" pitchFamily="18" charset="0"/>
              <a:cs typeface="Times New Roman" panose="02020603050405020304" pitchFamily="18" charset="0"/>
            </a:endParaRPr>
          </a:p>
          <a:p>
            <a:pPr lvl="0" algn="just">
              <a:defRPr/>
            </a:pPr>
            <a:endParaRPr lang="en-US" altLang="en-US" sz="3200" b="1">
              <a:solidFill>
                <a:srgbClr val="002060"/>
              </a:solidFill>
              <a:latin typeface="Times New Roman" panose="02020603050405020304" pitchFamily="18" charset="0"/>
              <a:cs typeface="Times New Roman" panose="02020603050405020304" pitchFamily="18" charset="0"/>
            </a:endParaRPr>
          </a:p>
          <a:p>
            <a:pPr lvl="0" algn="just">
              <a:defRPr/>
            </a:pPr>
            <a:r>
              <a:rPr lang="vi-VN" altLang="en-US" sz="3200" b="1">
                <a:solidFill>
                  <a:srgbClr val="FF0000"/>
                </a:solidFill>
                <a:latin typeface="Times New Roman" panose="02020603050405020304" pitchFamily="18" charset="0"/>
                <a:cs typeface="Times New Roman" panose="02020603050405020304" pitchFamily="18" charset="0"/>
              </a:rPr>
              <a:t>a)</a:t>
            </a:r>
            <a:r>
              <a:rPr lang="vi-VN" altLang="en-US" sz="3200" b="1">
                <a:solidFill>
                  <a:srgbClr val="002060"/>
                </a:solidFill>
                <a:latin typeface="Times New Roman" panose="02020603050405020304" pitchFamily="18" charset="0"/>
                <a:cs typeface="Times New Roman" panose="02020603050405020304" pitchFamily="18" charset="0"/>
              </a:rPr>
              <a:t>	Khi số phút gấp lên 6 lần thì số kiện hàng gấp lên </a:t>
            </a:r>
            <a:r>
              <a:rPr lang="vi-VN" altLang="en-US" sz="3200" b="1">
                <a:solidFill>
                  <a:srgbClr val="00B0F0"/>
                </a:solidFill>
                <a:latin typeface="Times New Roman" panose="02020603050405020304" pitchFamily="18" charset="0"/>
                <a:cs typeface="Times New Roman" panose="02020603050405020304" pitchFamily="18" charset="0"/>
              </a:rPr>
              <a:t>.?. </a:t>
            </a:r>
            <a:r>
              <a:rPr lang="vi-VN" altLang="en-US" sz="3200" b="1">
                <a:solidFill>
                  <a:srgbClr val="002060"/>
                </a:solidFill>
                <a:latin typeface="Times New Roman" panose="02020603050405020304" pitchFamily="18" charset="0"/>
                <a:cs typeface="Times New Roman" panose="02020603050405020304" pitchFamily="18" charset="0"/>
              </a:rPr>
              <a:t>lần. Trong 60 phút, chiếc máy đó đóng gói được </a:t>
            </a:r>
            <a:r>
              <a:rPr lang="vi-VN" altLang="en-US" sz="3200" b="1">
                <a:solidFill>
                  <a:srgbClr val="00B0F0"/>
                </a:solidFill>
                <a:latin typeface="Times New Roman" panose="02020603050405020304" pitchFamily="18" charset="0"/>
                <a:cs typeface="Times New Roman" panose="02020603050405020304" pitchFamily="18" charset="0"/>
              </a:rPr>
              <a:t>.?.</a:t>
            </a:r>
            <a:r>
              <a:rPr lang="vi-VN" altLang="en-US" sz="3200" b="1">
                <a:solidFill>
                  <a:srgbClr val="002060"/>
                </a:solidFill>
                <a:latin typeface="Times New Roman" panose="02020603050405020304" pitchFamily="18" charset="0"/>
                <a:cs typeface="Times New Roman" panose="02020603050405020304" pitchFamily="18" charset="0"/>
              </a:rPr>
              <a:t> kiện hàng.</a:t>
            </a:r>
          </a:p>
          <a:p>
            <a:pPr lvl="0" algn="just">
              <a:defRPr/>
            </a:pPr>
            <a:r>
              <a:rPr lang="vi-VN" altLang="en-US" sz="3200" b="1">
                <a:solidFill>
                  <a:srgbClr val="FF0000"/>
                </a:solidFill>
                <a:latin typeface="Times New Roman" panose="02020603050405020304" pitchFamily="18" charset="0"/>
                <a:cs typeface="Times New Roman" panose="02020603050405020304" pitchFamily="18" charset="0"/>
              </a:rPr>
              <a:t>b)</a:t>
            </a:r>
            <a:r>
              <a:rPr lang="vi-VN" altLang="en-US" sz="3200" b="1">
                <a:solidFill>
                  <a:srgbClr val="002060"/>
                </a:solidFill>
                <a:latin typeface="Times New Roman" panose="02020603050405020304" pitchFamily="18" charset="0"/>
                <a:cs typeface="Times New Roman" panose="02020603050405020304" pitchFamily="18" charset="0"/>
              </a:rPr>
              <a:t>	Khi số kiện hàng giảm đi 5 lần thì số phút giảm đi</a:t>
            </a:r>
            <a:r>
              <a:rPr lang="vi-VN" altLang="en-US" sz="3200" b="1">
                <a:solidFill>
                  <a:srgbClr val="00B0F0"/>
                </a:solidFill>
                <a:latin typeface="Times New Roman" panose="02020603050405020304" pitchFamily="18" charset="0"/>
                <a:cs typeface="Times New Roman" panose="02020603050405020304" pitchFamily="18" charset="0"/>
              </a:rPr>
              <a:t> .?.</a:t>
            </a:r>
            <a:r>
              <a:rPr lang="vi-VN" altLang="en-US" sz="3200" b="1">
                <a:solidFill>
                  <a:srgbClr val="002060"/>
                </a:solidFill>
                <a:latin typeface="Times New Roman" panose="02020603050405020304" pitchFamily="18" charset="0"/>
                <a:cs typeface="Times New Roman" panose="02020603050405020304" pitchFamily="18" charset="0"/>
              </a:rPr>
              <a:t> lần. Chiếc máy đóng gói 3 kiện hàng trong </a:t>
            </a:r>
            <a:r>
              <a:rPr lang="vi-VN" altLang="en-US" sz="3200" b="1">
                <a:solidFill>
                  <a:srgbClr val="00B0F0"/>
                </a:solidFill>
                <a:latin typeface="Times New Roman" panose="02020603050405020304" pitchFamily="18" charset="0"/>
                <a:cs typeface="Times New Roman" panose="02020603050405020304" pitchFamily="18" charset="0"/>
              </a:rPr>
              <a:t>.?.</a:t>
            </a:r>
            <a:r>
              <a:rPr lang="vi-VN" altLang="en-US" sz="3200" b="1">
                <a:solidFill>
                  <a:srgbClr val="002060"/>
                </a:solidFill>
                <a:latin typeface="Times New Roman" panose="02020603050405020304" pitchFamily="18" charset="0"/>
                <a:cs typeface="Times New Roman" panose="02020603050405020304" pitchFamily="18" charset="0"/>
              </a:rPr>
              <a:t> phút.</a:t>
            </a:r>
            <a:endPar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E4EDFCD4-DFA1-9709-C09C-E242D84BB6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5616" y="2406073"/>
            <a:ext cx="2253507" cy="1022927"/>
          </a:xfrm>
          <a:prstGeom prst="rect">
            <a:avLst/>
          </a:prstGeom>
        </p:spPr>
      </p:pic>
      <p:pic>
        <p:nvPicPr>
          <p:cNvPr id="7" name="Picture 6">
            <a:extLst>
              <a:ext uri="{FF2B5EF4-FFF2-40B4-BE49-F238E27FC236}">
                <a16:creationId xmlns:a16="http://schemas.microsoft.com/office/drawing/2014/main" id="{D2ADCB8A-FF49-EDA2-93F4-FA4EF1C8B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380" y="2312692"/>
            <a:ext cx="8611357" cy="1198602"/>
          </a:xfrm>
          <a:prstGeom prst="rect">
            <a:avLst/>
          </a:prstGeom>
        </p:spPr>
      </p:pic>
    </p:spTree>
    <p:extLst>
      <p:ext uri="{BB962C8B-B14F-4D97-AF65-F5344CB8AC3E}">
        <p14:creationId xmlns:p14="http://schemas.microsoft.com/office/powerpoint/2010/main" val="370195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817" y="179882"/>
            <a:ext cx="11803265" cy="6333651"/>
          </a:xfrm>
          <a:prstGeom prst="roundRect">
            <a:avLst>
              <a:gd name="adj" fmla="val 11697"/>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09DCBC86-FA3F-5FC3-88C4-F7611EAC1112}"/>
              </a:ext>
            </a:extLst>
          </p:cNvPr>
          <p:cNvSpPr/>
          <p:nvPr/>
        </p:nvSpPr>
        <p:spPr>
          <a:xfrm>
            <a:off x="611842" y="1293538"/>
            <a:ext cx="11208160" cy="1599564"/>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 </a:t>
            </a:r>
            <a:r>
              <a:rPr kumimoji="0" lang="vi-VN"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Số ?</a:t>
            </a: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Cho biết một chiếc máy tự động, cứ 10 phút lại đóng gói được 15 kiện hàng. Hãy hoàn thiện bảng dưới đây. </a:t>
            </a: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2ADCB8A-FF49-EDA2-93F4-FA4EF1C8B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940" y="3206976"/>
            <a:ext cx="11492062" cy="1599563"/>
          </a:xfrm>
          <a:prstGeom prst="rect">
            <a:avLst/>
          </a:prstGeom>
        </p:spPr>
      </p:pic>
      <p:sp>
        <p:nvSpPr>
          <p:cNvPr id="2" name="Rectangle: Rounded Corners 1">
            <a:extLst>
              <a:ext uri="{FF2B5EF4-FFF2-40B4-BE49-F238E27FC236}">
                <a16:creationId xmlns:a16="http://schemas.microsoft.com/office/drawing/2014/main" id="{6ABF89A2-448F-DBC2-3F33-E7193D6C1E0C}"/>
              </a:ext>
            </a:extLst>
          </p:cNvPr>
          <p:cNvSpPr/>
          <p:nvPr/>
        </p:nvSpPr>
        <p:spPr>
          <a:xfrm>
            <a:off x="8594561" y="4197395"/>
            <a:ext cx="662322" cy="524656"/>
          </a:xfrm>
          <a:prstGeom prst="round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3200" b="1">
                <a:solidFill>
                  <a:srgbClr val="FF0000"/>
                </a:solidFill>
                <a:latin typeface="Times New Roman" panose="02020603050405020304" pitchFamily="18" charset="0"/>
                <a:cs typeface="Times New Roman" panose="02020603050405020304" pitchFamily="18" charset="0"/>
              </a:rPr>
              <a:t>90</a:t>
            </a:r>
            <a:endParaRPr kumimoji="0" lang="en-US" altLang="en-US" sz="3200" b="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8" name="Picture 4" descr="Mũi tên, bên phải, quảng cáo, biểu tượng, png | PNGEgg">
            <a:extLst>
              <a:ext uri="{FF2B5EF4-FFF2-40B4-BE49-F238E27FC236}">
                <a16:creationId xmlns:a16="http://schemas.microsoft.com/office/drawing/2014/main" id="{AE80895F-0055-788C-1372-C940684D04E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111" r="98111">
                        <a14:foregroundMark x1="1222" y1="32667" x2="13556" y2="51778"/>
                        <a14:foregroundMark x1="84111" y1="32000" x2="98111" y2="34444"/>
                        <a14:foregroundMark x1="84889" y1="30222" x2="93444" y2="34667"/>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6295792" y="1940044"/>
            <a:ext cx="2961091" cy="18765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BB93A4E5-12AE-D906-EF2F-935FE26053C9}"/>
              </a:ext>
            </a:extLst>
          </p:cNvPr>
          <p:cNvSpPr/>
          <p:nvPr/>
        </p:nvSpPr>
        <p:spPr>
          <a:xfrm>
            <a:off x="6630654" y="2496168"/>
            <a:ext cx="2279217" cy="891927"/>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3200" b="1" i="1">
                <a:solidFill>
                  <a:srgbClr val="FF0000"/>
                </a:solidFill>
                <a:latin typeface="Times New Roman" panose="02020603050405020304" pitchFamily="18" charset="0"/>
                <a:cs typeface="Times New Roman" panose="02020603050405020304" pitchFamily="18" charset="0"/>
              </a:rPr>
              <a:t> Gấp 6 lần</a:t>
            </a: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4" descr="Mũi tên, bên phải, quảng cáo, biểu tượng, png | PNGEgg">
            <a:extLst>
              <a:ext uri="{FF2B5EF4-FFF2-40B4-BE49-F238E27FC236}">
                <a16:creationId xmlns:a16="http://schemas.microsoft.com/office/drawing/2014/main" id="{DE199469-A00F-A06D-A241-6B77053C23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111" r="98111">
                        <a14:foregroundMark x1="1222" y1="32667" x2="13556" y2="51778"/>
                        <a14:foregroundMark x1="84111" y1="32000" x2="98111" y2="34444"/>
                        <a14:foregroundMark x1="84889" y1="30222" x2="93444" y2="34667"/>
                      </a14:backgroundRemoval>
                    </a14:imgEffect>
                  </a14:imgLayer>
                </a14:imgProps>
              </a:ext>
              <a:ext uri="{28A0092B-C50C-407E-A947-70E740481C1C}">
                <a14:useLocalDpi xmlns:a14="http://schemas.microsoft.com/office/drawing/2010/main" val="0"/>
              </a:ext>
            </a:extLst>
          </a:blip>
          <a:srcRect/>
          <a:stretch>
            <a:fillRect/>
          </a:stretch>
        </p:blipFill>
        <p:spPr bwMode="auto">
          <a:xfrm rot="21413145">
            <a:off x="6337562" y="4365157"/>
            <a:ext cx="3237353" cy="187650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2FE49332-3D76-BA19-E417-2DC0D2B36267}"/>
              </a:ext>
            </a:extLst>
          </p:cNvPr>
          <p:cNvSpPr/>
          <p:nvPr/>
        </p:nvSpPr>
        <p:spPr>
          <a:xfrm>
            <a:off x="6816629" y="4763425"/>
            <a:ext cx="2279217" cy="891927"/>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3200" b="1" i="1">
                <a:solidFill>
                  <a:srgbClr val="FF0000"/>
                </a:solidFill>
                <a:latin typeface="Times New Roman" panose="02020603050405020304" pitchFamily="18" charset="0"/>
                <a:cs typeface="Times New Roman" panose="02020603050405020304" pitchFamily="18" charset="0"/>
              </a:rPr>
              <a:t> Gấp 6 lần</a:t>
            </a: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3085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817" y="179882"/>
            <a:ext cx="11803265" cy="6333651"/>
          </a:xfrm>
          <a:prstGeom prst="roundRect">
            <a:avLst>
              <a:gd name="adj" fmla="val 11697"/>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09DCBC86-FA3F-5FC3-88C4-F7611EAC1112}"/>
              </a:ext>
            </a:extLst>
          </p:cNvPr>
          <p:cNvSpPr/>
          <p:nvPr/>
        </p:nvSpPr>
        <p:spPr>
          <a:xfrm>
            <a:off x="611842" y="1293538"/>
            <a:ext cx="11208160" cy="1599564"/>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 </a:t>
            </a:r>
            <a:r>
              <a:rPr kumimoji="0" lang="vi-VN"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Số ?</a:t>
            </a: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Cho biết một chiếc máy tự động, cứ 10 phút lại đóng gói được 15 kiện hàng. Hãy hoàn thiện bảng dưới đây. </a:t>
            </a: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2ADCB8A-FF49-EDA2-93F4-FA4EF1C8B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940" y="3206976"/>
            <a:ext cx="11492062" cy="1599563"/>
          </a:xfrm>
          <a:prstGeom prst="rect">
            <a:avLst/>
          </a:prstGeom>
        </p:spPr>
      </p:pic>
      <p:sp>
        <p:nvSpPr>
          <p:cNvPr id="2" name="Rectangle: Rounded Corners 1">
            <a:extLst>
              <a:ext uri="{FF2B5EF4-FFF2-40B4-BE49-F238E27FC236}">
                <a16:creationId xmlns:a16="http://schemas.microsoft.com/office/drawing/2014/main" id="{6ABF89A2-448F-DBC2-3F33-E7193D6C1E0C}"/>
              </a:ext>
            </a:extLst>
          </p:cNvPr>
          <p:cNvSpPr/>
          <p:nvPr/>
        </p:nvSpPr>
        <p:spPr>
          <a:xfrm>
            <a:off x="8594561" y="4197395"/>
            <a:ext cx="662322" cy="524656"/>
          </a:xfrm>
          <a:prstGeom prst="round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90</a:t>
            </a:r>
          </a:p>
        </p:txBody>
      </p:sp>
      <p:sp>
        <p:nvSpPr>
          <p:cNvPr id="5" name="Rectangle: Rounded Corners 4">
            <a:extLst>
              <a:ext uri="{FF2B5EF4-FFF2-40B4-BE49-F238E27FC236}">
                <a16:creationId xmlns:a16="http://schemas.microsoft.com/office/drawing/2014/main" id="{8849C47A-9C48-A6DC-E943-562A2742B319}"/>
              </a:ext>
            </a:extLst>
          </p:cNvPr>
          <p:cNvSpPr/>
          <p:nvPr/>
        </p:nvSpPr>
        <p:spPr>
          <a:xfrm>
            <a:off x="10498769" y="3362637"/>
            <a:ext cx="662322" cy="524656"/>
          </a:xfrm>
          <a:prstGeom prst="round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alt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4" descr="Mũi tên, bên phải, quảng cáo, biểu tượng, png | PNGEgg">
            <a:extLst>
              <a:ext uri="{FF2B5EF4-FFF2-40B4-BE49-F238E27FC236}">
                <a16:creationId xmlns:a16="http://schemas.microsoft.com/office/drawing/2014/main" id="{AE80895F-0055-788C-1372-C940684D04E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111" r="98111">
                        <a14:foregroundMark x1="1222" y1="32667" x2="13556" y2="51778"/>
                        <a14:foregroundMark x1="84111" y1="32000" x2="98111" y2="34444"/>
                        <a14:foregroundMark x1="84889" y1="30222" x2="93444" y2="34667"/>
                      </a14:backgroundRemoval>
                    </a14:imgEffect>
                  </a14:imgLayer>
                </a14:imgProps>
              </a:ext>
              <a:ext uri="{28A0092B-C50C-407E-A947-70E740481C1C}">
                <a14:useLocalDpi xmlns:a14="http://schemas.microsoft.com/office/drawing/2010/main" val="0"/>
              </a:ext>
            </a:extLst>
          </a:blip>
          <a:srcRect/>
          <a:stretch>
            <a:fillRect/>
          </a:stretch>
        </p:blipFill>
        <p:spPr bwMode="auto">
          <a:xfrm rot="10465224" flipH="1" flipV="1">
            <a:off x="6909298" y="4494826"/>
            <a:ext cx="4022875" cy="187650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2FE49332-3D76-BA19-E417-2DC0D2B36267}"/>
              </a:ext>
            </a:extLst>
          </p:cNvPr>
          <p:cNvSpPr/>
          <p:nvPr/>
        </p:nvSpPr>
        <p:spPr>
          <a:xfrm>
            <a:off x="7664398" y="4912846"/>
            <a:ext cx="2279217" cy="891927"/>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Giảm 5 lần</a:t>
            </a: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4" descr="Mũi tên, bên phải, quảng cáo, biểu tượng, png | PNGEgg">
            <a:extLst>
              <a:ext uri="{FF2B5EF4-FFF2-40B4-BE49-F238E27FC236}">
                <a16:creationId xmlns:a16="http://schemas.microsoft.com/office/drawing/2014/main" id="{98C5717F-09D3-30F0-509D-4931033D06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111" r="98111">
                        <a14:foregroundMark x1="1222" y1="32667" x2="13556" y2="51778"/>
                        <a14:foregroundMark x1="84111" y1="32000" x2="98111" y2="34444"/>
                        <a14:foregroundMark x1="84889" y1="30222" x2="93444" y2="34667"/>
                      </a14:backgroundRemoval>
                    </a14:imgEffect>
                  </a14:imgLayer>
                </a14:imgProps>
              </a:ext>
              <a:ext uri="{28A0092B-C50C-407E-A947-70E740481C1C}">
                <a14:useLocalDpi xmlns:a14="http://schemas.microsoft.com/office/drawing/2010/main" val="0"/>
              </a:ext>
            </a:extLst>
          </a:blip>
          <a:srcRect/>
          <a:stretch>
            <a:fillRect/>
          </a:stretch>
        </p:blipFill>
        <p:spPr bwMode="auto">
          <a:xfrm rot="11134776" flipH="1">
            <a:off x="6909297" y="1722352"/>
            <a:ext cx="4022875" cy="18765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5623491-78AF-EBD6-5BBC-8B4B6F1491BB}"/>
              </a:ext>
            </a:extLst>
          </p:cNvPr>
          <p:cNvSpPr/>
          <p:nvPr/>
        </p:nvSpPr>
        <p:spPr>
          <a:xfrm>
            <a:off x="7304426" y="2356372"/>
            <a:ext cx="2279217" cy="891927"/>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Giảm 5 lần</a:t>
            </a: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1339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a:extLst>
              <a:ext uri="{FF2B5EF4-FFF2-40B4-BE49-F238E27FC236}">
                <a16:creationId xmlns:a16="http://schemas.microsoft.com/office/drawing/2014/main" id="{5542C873-DBC2-3DCE-569C-B5C378B2FB68}"/>
              </a:ext>
            </a:extLst>
          </p:cNvPr>
          <p:cNvPicPr>
            <a:picLocks noChangeAspect="1"/>
          </p:cNvPicPr>
          <p:nvPr>
            <a:videoFile r:link="rId1"/>
            <p:extLst>
              <p:ext uri="{DAA4B4D4-6D71-4841-9C94-3DE7FCFB9230}">
                <p14:media xmlns:p14="http://schemas.microsoft.com/office/powerpoint/2010/main" r:embed="rId2">
                  <p14:trim end="5121.999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69448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179882"/>
            <a:ext cx="12191999" cy="6333651"/>
          </a:xfrm>
          <a:prstGeom prst="roundRect">
            <a:avLst>
              <a:gd name="adj" fmla="val 11697"/>
            </a:avLst>
          </a:prstGeom>
          <a:solidFill>
            <a:schemeClr val="bg1"/>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09DCBC86-FA3F-5FC3-88C4-F7611EAC1112}"/>
              </a:ext>
            </a:extLst>
          </p:cNvPr>
          <p:cNvSpPr/>
          <p:nvPr/>
        </p:nvSpPr>
        <p:spPr>
          <a:xfrm>
            <a:off x="477427" y="1374453"/>
            <a:ext cx="11208160" cy="2723826"/>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lang="en-US" altLang="en-US" sz="3200" b="1">
                <a:solidFill>
                  <a:srgbClr val="002060"/>
                </a:solidFill>
                <a:latin typeface="Times New Roman" panose="02020603050405020304" pitchFamily="18" charset="0"/>
                <a:cs typeface="Times New Roman" panose="02020603050405020304" pitchFamily="18" charset="0"/>
              </a:rPr>
              <a:t> </a:t>
            </a:r>
            <a:r>
              <a:rPr kumimoji="0" lang="vi-VN"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Khi số phút gấp lên 6 lần thì số kiện hàng gấp lên </a:t>
            </a:r>
            <a:r>
              <a:rPr kumimoji="0" lang="vi-VN" altLang="en-US" sz="32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lần. Trong 60 phút, chiếc máy đó đóng gói được </a:t>
            </a:r>
            <a:r>
              <a:rPr kumimoji="0" lang="vi-VN" altLang="en-US" sz="32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a:t>
            </a:r>
            <a:r>
              <a:rPr kumimoji="0" lang="vi-VN"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kiện hàng.</a:t>
            </a: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DFF88C8B-209F-963C-239F-48A7F5433B4D}"/>
              </a:ext>
            </a:extLst>
          </p:cNvPr>
          <p:cNvPicPr>
            <a:picLocks noChangeAspect="1"/>
          </p:cNvPicPr>
          <p:nvPr/>
        </p:nvPicPr>
        <p:blipFill>
          <a:blip r:embed="rId2"/>
          <a:stretch>
            <a:fillRect/>
          </a:stretch>
        </p:blipFill>
        <p:spPr>
          <a:xfrm>
            <a:off x="611842" y="658048"/>
            <a:ext cx="10968316" cy="1600152"/>
          </a:xfrm>
          <a:prstGeom prst="rect">
            <a:avLst/>
          </a:prstGeom>
        </p:spPr>
      </p:pic>
      <p:sp>
        <p:nvSpPr>
          <p:cNvPr id="5" name="Rectangle: Rounded Corners 4">
            <a:extLst>
              <a:ext uri="{FF2B5EF4-FFF2-40B4-BE49-F238E27FC236}">
                <a16:creationId xmlns:a16="http://schemas.microsoft.com/office/drawing/2014/main" id="{25DA121B-3E56-663E-E81D-F365B7F0D0DA}"/>
              </a:ext>
            </a:extLst>
          </p:cNvPr>
          <p:cNvSpPr/>
          <p:nvPr/>
        </p:nvSpPr>
        <p:spPr>
          <a:xfrm>
            <a:off x="477426" y="2377270"/>
            <a:ext cx="11714573" cy="1194669"/>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altLang="en-US" sz="3200" b="1">
                <a:solidFill>
                  <a:srgbClr val="FF0000"/>
                </a:solidFill>
                <a:latin typeface="Times New Roman" panose="02020603050405020304" pitchFamily="18" charset="0"/>
                <a:cs typeface="Times New Roman" panose="02020603050405020304" pitchFamily="18" charset="0"/>
              </a:rPr>
              <a:t>a) </a:t>
            </a:r>
            <a:r>
              <a:rPr lang="vi-VN" altLang="en-US" sz="3200" b="1">
                <a:solidFill>
                  <a:srgbClr val="002060"/>
                </a:solidFill>
                <a:latin typeface="Times New Roman" panose="02020603050405020304" pitchFamily="18" charset="0"/>
                <a:cs typeface="Times New Roman" panose="02020603050405020304" pitchFamily="18" charset="0"/>
              </a:rPr>
              <a:t>Khi số phút gấp lên 6 lần thì số kiện hàng gấp lên </a:t>
            </a:r>
            <a:r>
              <a:rPr lang="vi-VN" altLang="en-US" sz="3200" b="1">
                <a:solidFill>
                  <a:srgbClr val="FF0000"/>
                </a:solidFill>
                <a:latin typeface="Times New Roman" panose="02020603050405020304" pitchFamily="18" charset="0"/>
                <a:cs typeface="Times New Roman" panose="02020603050405020304" pitchFamily="18" charset="0"/>
              </a:rPr>
              <a:t>6 </a:t>
            </a:r>
            <a:r>
              <a:rPr lang="vi-VN" altLang="en-US" sz="3200" b="1">
                <a:solidFill>
                  <a:srgbClr val="002060"/>
                </a:solidFill>
                <a:latin typeface="Times New Roman" panose="02020603050405020304" pitchFamily="18" charset="0"/>
                <a:cs typeface="Times New Roman" panose="02020603050405020304" pitchFamily="18" charset="0"/>
              </a:rPr>
              <a:t>lần.    </a:t>
            </a:r>
            <a:endParaRPr lang="en-US" altLang="en-US" sz="3200" b="1">
              <a:solidFill>
                <a:srgbClr val="002060"/>
              </a:solidFill>
              <a:latin typeface="Times New Roman" panose="02020603050405020304" pitchFamily="18" charset="0"/>
              <a:cs typeface="Times New Roman" panose="02020603050405020304" pitchFamily="18" charset="0"/>
            </a:endParaRPr>
          </a:p>
          <a:p>
            <a:pPr lvl="0" algn="just">
              <a:defRPr/>
            </a:pPr>
            <a:r>
              <a:rPr lang="vi-VN" altLang="en-US" sz="3200" b="1">
                <a:solidFill>
                  <a:srgbClr val="002060"/>
                </a:solidFill>
                <a:latin typeface="Times New Roman" panose="02020603050405020304" pitchFamily="18" charset="0"/>
                <a:cs typeface="Times New Roman" panose="02020603050405020304" pitchFamily="18" charset="0"/>
              </a:rPr>
              <a:t>Trong 60 phút, chiếc máy đó đóng gói được </a:t>
            </a:r>
            <a:r>
              <a:rPr lang="vi-VN" altLang="en-US" sz="3200" b="1">
                <a:solidFill>
                  <a:srgbClr val="FF0000"/>
                </a:solidFill>
                <a:latin typeface="Times New Roman" panose="02020603050405020304" pitchFamily="18" charset="0"/>
                <a:cs typeface="Times New Roman" panose="02020603050405020304" pitchFamily="18" charset="0"/>
              </a:rPr>
              <a:t>15 x 6 = 90</a:t>
            </a:r>
            <a:r>
              <a:rPr lang="vi-VN" altLang="en-US" sz="3200" b="1">
                <a:solidFill>
                  <a:srgbClr val="002060"/>
                </a:solidFill>
                <a:latin typeface="Times New Roman" panose="02020603050405020304" pitchFamily="18" charset="0"/>
                <a:cs typeface="Times New Roman" panose="02020603050405020304" pitchFamily="18" charset="0"/>
              </a:rPr>
              <a:t> kiện hàng.</a:t>
            </a:r>
            <a:endPar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7C5F1ED-C5D7-E312-D2D2-E34948FD2859}"/>
              </a:ext>
            </a:extLst>
          </p:cNvPr>
          <p:cNvSpPr/>
          <p:nvPr/>
        </p:nvSpPr>
        <p:spPr>
          <a:xfrm>
            <a:off x="477426" y="4098279"/>
            <a:ext cx="11208160" cy="1529255"/>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vi-VN"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lang="en-US" altLang="en-US" sz="3200" b="1">
                <a:solidFill>
                  <a:srgbClr val="002060"/>
                </a:solidFill>
                <a:latin typeface="Times New Roman" panose="02020603050405020304" pitchFamily="18" charset="0"/>
                <a:cs typeface="Times New Roman" panose="02020603050405020304" pitchFamily="18" charset="0"/>
              </a:rPr>
              <a:t> </a:t>
            </a:r>
            <a:r>
              <a:rPr lang="vi-VN" altLang="en-US" sz="3200" b="1">
                <a:solidFill>
                  <a:srgbClr val="002060"/>
                </a:solidFill>
                <a:latin typeface="Times New Roman" panose="02020603050405020304" pitchFamily="18" charset="0"/>
                <a:cs typeface="Times New Roman" panose="02020603050405020304" pitchFamily="18" charset="0"/>
              </a:rPr>
              <a:t>Khi số kiện hàng giảm đi 5 lần thì số phút giảm đi .?. lần. Chiếc máy đóng gói 3 kiện hàng trong .?. phút.</a:t>
            </a:r>
            <a:endPar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8FF5DB5-A204-22B2-6156-32176A3EC349}"/>
              </a:ext>
            </a:extLst>
          </p:cNvPr>
          <p:cNvSpPr/>
          <p:nvPr/>
        </p:nvSpPr>
        <p:spPr>
          <a:xfrm>
            <a:off x="358498" y="4283532"/>
            <a:ext cx="11714573" cy="1194669"/>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altLang="en-US" sz="3200" b="1">
                <a:solidFill>
                  <a:srgbClr val="FF0000"/>
                </a:solidFill>
                <a:latin typeface="Times New Roman" panose="02020603050405020304" pitchFamily="18" charset="0"/>
                <a:cs typeface="Times New Roman" panose="02020603050405020304" pitchFamily="18" charset="0"/>
              </a:rPr>
              <a:t>b)</a:t>
            </a:r>
            <a:r>
              <a:rPr lang="en-US" altLang="en-US" sz="3200" b="1">
                <a:solidFill>
                  <a:srgbClr val="002060"/>
                </a:solidFill>
                <a:latin typeface="Times New Roman" panose="02020603050405020304" pitchFamily="18" charset="0"/>
                <a:cs typeface="Times New Roman" panose="02020603050405020304" pitchFamily="18" charset="0"/>
              </a:rPr>
              <a:t> </a:t>
            </a:r>
            <a:r>
              <a:rPr lang="vi-VN" altLang="en-US" sz="3200" b="1">
                <a:solidFill>
                  <a:srgbClr val="002060"/>
                </a:solidFill>
                <a:latin typeface="Times New Roman" panose="02020603050405020304" pitchFamily="18" charset="0"/>
                <a:cs typeface="Times New Roman" panose="02020603050405020304" pitchFamily="18" charset="0"/>
              </a:rPr>
              <a:t>Khi số kiện hàng giảm đi 5 lần thì số phút giảm đi </a:t>
            </a:r>
            <a:r>
              <a:rPr lang="en-US" altLang="en-US" sz="3200" b="1">
                <a:solidFill>
                  <a:srgbClr val="002060"/>
                </a:solidFill>
                <a:latin typeface="Times New Roman" panose="02020603050405020304" pitchFamily="18" charset="0"/>
                <a:cs typeface="Times New Roman" panose="02020603050405020304" pitchFamily="18" charset="0"/>
              </a:rPr>
              <a:t>5</a:t>
            </a:r>
            <a:r>
              <a:rPr lang="vi-VN" altLang="en-US" sz="3200" b="1">
                <a:solidFill>
                  <a:srgbClr val="002060"/>
                </a:solidFill>
                <a:latin typeface="Times New Roman" panose="02020603050405020304" pitchFamily="18" charset="0"/>
                <a:cs typeface="Times New Roman" panose="02020603050405020304" pitchFamily="18" charset="0"/>
              </a:rPr>
              <a:t> lần. </a:t>
            </a:r>
            <a:endParaRPr lang="en-US" altLang="en-US" sz="3200" b="1">
              <a:solidFill>
                <a:srgbClr val="002060"/>
              </a:solidFill>
              <a:latin typeface="Times New Roman" panose="02020603050405020304" pitchFamily="18" charset="0"/>
              <a:cs typeface="Times New Roman" panose="02020603050405020304" pitchFamily="18" charset="0"/>
            </a:endParaRPr>
          </a:p>
          <a:p>
            <a:pPr lvl="0" algn="just">
              <a:defRPr/>
            </a:pPr>
            <a:r>
              <a:rPr lang="vi-VN" altLang="en-US" sz="3200" b="1">
                <a:solidFill>
                  <a:srgbClr val="002060"/>
                </a:solidFill>
                <a:latin typeface="Times New Roman" panose="02020603050405020304" pitchFamily="18" charset="0"/>
                <a:cs typeface="Times New Roman" panose="02020603050405020304" pitchFamily="18" charset="0"/>
              </a:rPr>
              <a:t>Chiếc máy đóng gói 3 kiện hàng trong </a:t>
            </a:r>
            <a:r>
              <a:rPr lang="en-US" altLang="en-US" sz="3200" b="1">
                <a:solidFill>
                  <a:srgbClr val="002060"/>
                </a:solidFill>
                <a:latin typeface="Times New Roman" panose="02020603050405020304" pitchFamily="18" charset="0"/>
                <a:cs typeface="Times New Roman" panose="02020603050405020304" pitchFamily="18" charset="0"/>
              </a:rPr>
              <a:t>10 : 5 = 2</a:t>
            </a:r>
            <a:r>
              <a:rPr lang="vi-VN" altLang="en-US" sz="3200" b="1">
                <a:solidFill>
                  <a:srgbClr val="002060"/>
                </a:solidFill>
                <a:latin typeface="Times New Roman" panose="02020603050405020304" pitchFamily="18" charset="0"/>
                <a:cs typeface="Times New Roman" panose="02020603050405020304" pitchFamily="18" charset="0"/>
              </a:rPr>
              <a:t> phút.</a:t>
            </a:r>
            <a:endPar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5451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P spid="6"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78C46468-A951-E4E5-5C6F-B96C804BA1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图片 7"/>
          <p:cNvPicPr>
            <a:picLocks noChangeAspect="1"/>
          </p:cNvPicPr>
          <p:nvPr/>
        </p:nvPicPr>
        <p:blipFill rotWithShape="1">
          <a:blip r:embed="rId3">
            <a:extLst>
              <a:ext uri="{28A0092B-C50C-407E-A947-70E740481C1C}">
                <a14:useLocalDpi xmlns:a14="http://schemas.microsoft.com/office/drawing/2010/main" val="0"/>
              </a:ext>
            </a:extLst>
          </a:blip>
          <a:srcRect l="56459" t="30371" r="24892" b="52777"/>
          <a:stretch>
            <a:fillRect/>
          </a:stretch>
        </p:blipFill>
        <p:spPr>
          <a:xfrm>
            <a:off x="57808" y="397525"/>
            <a:ext cx="1705293" cy="86677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358" y="199869"/>
            <a:ext cx="1519199" cy="1389213"/>
          </a:xfrm>
          <a:prstGeom prst="rect">
            <a:avLst/>
          </a:prstGeom>
        </p:spPr>
      </p:pic>
      <p:pic>
        <p:nvPicPr>
          <p:cNvPr id="15" name="图片 7"/>
          <p:cNvPicPr>
            <a:picLocks noChangeAspect="1"/>
          </p:cNvPicPr>
          <p:nvPr/>
        </p:nvPicPr>
        <p:blipFill rotWithShape="1">
          <a:blip r:embed="rId3">
            <a:extLst>
              <a:ext uri="{28A0092B-C50C-407E-A947-70E740481C1C}">
                <a14:useLocalDpi xmlns:a14="http://schemas.microsoft.com/office/drawing/2010/main" val="0"/>
              </a:ext>
            </a:extLst>
          </a:blip>
          <a:srcRect l="56459" t="30371" r="24892" b="52777"/>
          <a:stretch>
            <a:fillRect/>
          </a:stretch>
        </p:blipFill>
        <p:spPr>
          <a:xfrm>
            <a:off x="1128253" y="935006"/>
            <a:ext cx="1705293" cy="866775"/>
          </a:xfrm>
          <a:prstGeom prst="rect">
            <a:avLst/>
          </a:prstGeom>
        </p:spPr>
      </p:pic>
      <p:pic>
        <p:nvPicPr>
          <p:cNvPr id="1028" name="Picture 4" descr="Doggy PNG Images With Transparent Background | Free Download On Lovepi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549" y="22389"/>
            <a:ext cx="11912431" cy="6954964"/>
          </a:xfrm>
          <a:prstGeom prst="rect">
            <a:avLst/>
          </a:prstGeom>
        </p:spPr>
      </p:pic>
      <p:pic>
        <p:nvPicPr>
          <p:cNvPr id="21" name="Graphic 9"/>
          <p:cNvPicPr>
            <a:picLocks noChangeAspect="1"/>
          </p:cNvPicPr>
          <p:nvPr/>
        </p:nvPicPr>
        <p:blipFill>
          <a:blip r:embed="rId8"/>
          <a:stretch>
            <a:fillRect/>
          </a:stretch>
        </p:blipFill>
        <p:spPr>
          <a:xfrm>
            <a:off x="9402217" y="2211487"/>
            <a:ext cx="2406664" cy="470619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DF6957E0-0C17-12ED-975D-256AFEF9B1C2}"/>
              </a:ext>
            </a:extLst>
          </p:cNvPr>
          <p:cNvGrpSpPr/>
          <p:nvPr/>
        </p:nvGrpSpPr>
        <p:grpSpPr>
          <a:xfrm>
            <a:off x="1922388" y="2149387"/>
            <a:ext cx="9092957" cy="1140732"/>
            <a:chOff x="1563850" y="975154"/>
            <a:chExt cx="9092957" cy="1140732"/>
          </a:xfrm>
        </p:grpSpPr>
        <p:sp>
          <p:nvSpPr>
            <p:cNvPr id="5" name="Rectangle 4">
              <a:extLst>
                <a:ext uri="{FF2B5EF4-FFF2-40B4-BE49-F238E27FC236}">
                  <a16:creationId xmlns:a16="http://schemas.microsoft.com/office/drawing/2014/main" id="{347611DE-3499-95A0-96FF-F4C8A4DB2587}"/>
                </a:ext>
              </a:extLst>
            </p:cNvPr>
            <p:cNvSpPr>
              <a:spLocks noChangeArrowheads="1"/>
            </p:cNvSpPr>
            <p:nvPr/>
          </p:nvSpPr>
          <p:spPr bwMode="auto">
            <a:xfrm>
              <a:off x="1563850" y="975154"/>
              <a:ext cx="909295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lnSpc>
                  <a:spcPct val="200000"/>
                </a:lnSpc>
                <a:spcBef>
                  <a:spcPct val="0"/>
                </a:spcBef>
                <a:buFontTx/>
                <a:buNone/>
              </a:pPr>
              <a:r>
                <a:rPr lang="en-US" altLang="en-US" sz="4400" b="1">
                  <a:ln w="0"/>
                  <a:solidFill>
                    <a:srgbClr val="002060"/>
                  </a:solidFill>
                  <a:latin typeface="Arial" panose="020B0604020202020204" pitchFamily="34" charset="0"/>
                  <a:cs typeface="Arial" panose="020B0604020202020204" pitchFamily="34" charset="0"/>
                </a:rPr>
                <a:t>Làm bài vào vở</a:t>
              </a:r>
              <a:endParaRPr lang="vi-VN" altLang="en-US" sz="4400" b="1">
                <a:ln w="0"/>
                <a:solidFill>
                  <a:srgbClr val="002060"/>
                </a:solidFill>
                <a:latin typeface="Arial" panose="020B0604020202020204" pitchFamily="34" charset="0"/>
                <a:cs typeface="Arial" panose="020B0604020202020204" pitchFamily="34" charset="0"/>
              </a:endParaRPr>
            </a:p>
          </p:txBody>
        </p:sp>
        <p:pic>
          <p:nvPicPr>
            <p:cNvPr id="6" name="Picture 2" descr="Hình ảnh Hạnh Phúc Hạnh Phúc Biểu Hiện Bóng đèn Là Trên, Vẽ Tay, Vẽ Tay,  Bằng Tay đáng Yêu Vector và PNG với nền trong suốt để tải xuống miễn phí">
              <a:extLst>
                <a:ext uri="{FF2B5EF4-FFF2-40B4-BE49-F238E27FC236}">
                  <a16:creationId xmlns:a16="http://schemas.microsoft.com/office/drawing/2014/main" id="{82822F24-CF7B-E4E9-0517-F14E78A1531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 b="95469" l="10000" r="90000">
                          <a14:foregroundMark x1="52500" y1="80156" x2="51094" y2="87656"/>
                          <a14:foregroundMark x1="34219" y1="47344" x2="35625" y2="48281"/>
                          <a14:foregroundMark x1="48906" y1="14063" x2="48594" y2="17344"/>
                          <a14:foregroundMark x1="64531" y1="19844" x2="62813" y2="21250"/>
                          <a14:foregroundMark x1="82500" y1="41563" x2="84531" y2="42969"/>
                          <a14:foregroundMark x1="79531" y1="60156" x2="83906" y2="59844"/>
                          <a14:foregroundMark x1="71094" y1="71250" x2="73906" y2="75156"/>
                          <a14:foregroundMark x1="25000" y1="71250" x2="27813" y2="71250"/>
                          <a14:foregroundMark x1="18594" y1="53750" x2="20313" y2="53750"/>
                          <a14:foregroundMark x1="18906" y1="32969" x2="23594" y2="36250"/>
                        </a14:backgroundRemoval>
                      </a14:imgEffect>
                    </a14:imgLayer>
                  </a14:imgProps>
                </a:ext>
                <a:ext uri="{28A0092B-C50C-407E-A947-70E740481C1C}">
                  <a14:useLocalDpi xmlns:a14="http://schemas.microsoft.com/office/drawing/2010/main" val="0"/>
                </a:ext>
              </a:extLst>
            </a:blip>
            <a:srcRect/>
            <a:stretch>
              <a:fillRect/>
            </a:stretch>
          </p:blipFill>
          <p:spPr bwMode="auto">
            <a:xfrm>
              <a:off x="2027990" y="1192679"/>
              <a:ext cx="923207" cy="9232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541F7506-EB8A-799A-6E45-27A9DBF09783}"/>
              </a:ext>
            </a:extLst>
          </p:cNvPr>
          <p:cNvGrpSpPr/>
          <p:nvPr/>
        </p:nvGrpSpPr>
        <p:grpSpPr>
          <a:xfrm>
            <a:off x="1922388" y="3227880"/>
            <a:ext cx="9092957" cy="1140732"/>
            <a:chOff x="1563850" y="975154"/>
            <a:chExt cx="9092957" cy="1140732"/>
          </a:xfrm>
        </p:grpSpPr>
        <p:sp>
          <p:nvSpPr>
            <p:cNvPr id="11" name="Rectangle 10">
              <a:extLst>
                <a:ext uri="{FF2B5EF4-FFF2-40B4-BE49-F238E27FC236}">
                  <a16:creationId xmlns:a16="http://schemas.microsoft.com/office/drawing/2014/main" id="{ABBE1A5A-D8EA-586E-712C-635A4C5A5EE6}"/>
                </a:ext>
              </a:extLst>
            </p:cNvPr>
            <p:cNvSpPr>
              <a:spLocks noChangeArrowheads="1"/>
            </p:cNvSpPr>
            <p:nvPr/>
          </p:nvSpPr>
          <p:spPr bwMode="auto">
            <a:xfrm>
              <a:off x="1563850" y="975154"/>
              <a:ext cx="909295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lnSpc>
                  <a:spcPct val="200000"/>
                </a:lnSpc>
                <a:spcBef>
                  <a:spcPct val="0"/>
                </a:spcBef>
                <a:buFontTx/>
                <a:buNone/>
              </a:pPr>
              <a:r>
                <a:rPr lang="en-US" altLang="en-US" sz="4400" b="1">
                  <a:ln w="0"/>
                  <a:solidFill>
                    <a:srgbClr val="002060"/>
                  </a:solidFill>
                  <a:latin typeface="Arial" panose="020B0604020202020204" pitchFamily="34" charset="0"/>
                  <a:cs typeface="Arial" panose="020B0604020202020204" pitchFamily="34" charset="0"/>
                </a:rPr>
                <a:t>Chuẩn bị bài “Tiết 2”</a:t>
              </a:r>
              <a:endParaRPr lang="vi-VN" altLang="en-US" sz="4400" b="1">
                <a:ln w="0"/>
                <a:solidFill>
                  <a:srgbClr val="002060"/>
                </a:solidFill>
                <a:latin typeface="Arial" panose="020B0604020202020204" pitchFamily="34" charset="0"/>
                <a:cs typeface="Arial" panose="020B0604020202020204" pitchFamily="34" charset="0"/>
              </a:endParaRPr>
            </a:p>
          </p:txBody>
        </p:sp>
        <p:pic>
          <p:nvPicPr>
            <p:cNvPr id="12" name="Picture 2" descr="Hình ảnh Hạnh Phúc Hạnh Phúc Biểu Hiện Bóng đèn Là Trên, Vẽ Tay, Vẽ Tay,  Bằng Tay đáng Yêu Vector và PNG với nền trong suốt để tải xuống miễn phí">
              <a:extLst>
                <a:ext uri="{FF2B5EF4-FFF2-40B4-BE49-F238E27FC236}">
                  <a16:creationId xmlns:a16="http://schemas.microsoft.com/office/drawing/2014/main" id="{9D2DFEA8-81E7-4FD4-6383-66AE2C27FE0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 b="95469" l="10000" r="90000">
                          <a14:foregroundMark x1="52500" y1="80156" x2="51094" y2="87656"/>
                          <a14:foregroundMark x1="34219" y1="47344" x2="35625" y2="48281"/>
                          <a14:foregroundMark x1="48906" y1="14063" x2="48594" y2="17344"/>
                          <a14:foregroundMark x1="64531" y1="19844" x2="62813" y2="21250"/>
                          <a14:foregroundMark x1="82500" y1="41563" x2="84531" y2="42969"/>
                          <a14:foregroundMark x1="79531" y1="60156" x2="83906" y2="59844"/>
                          <a14:foregroundMark x1="71094" y1="71250" x2="73906" y2="75156"/>
                          <a14:foregroundMark x1="25000" y1="71250" x2="27813" y2="71250"/>
                          <a14:foregroundMark x1="18594" y1="53750" x2="20313" y2="53750"/>
                          <a14:foregroundMark x1="18906" y1="32969" x2="23594" y2="36250"/>
                        </a14:backgroundRemoval>
                      </a14:imgEffect>
                    </a14:imgLayer>
                  </a14:imgProps>
                </a:ext>
                <a:ext uri="{28A0092B-C50C-407E-A947-70E740481C1C}">
                  <a14:useLocalDpi xmlns:a14="http://schemas.microsoft.com/office/drawing/2010/main" val="0"/>
                </a:ext>
              </a:extLst>
            </a:blip>
            <a:srcRect/>
            <a:stretch>
              <a:fillRect/>
            </a:stretch>
          </p:blipFill>
          <p:spPr bwMode="auto">
            <a:xfrm>
              <a:off x="2027990" y="1192679"/>
              <a:ext cx="923207" cy="923207"/>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E6D92B17-EE2A-558D-B1F2-823F52A256C1}"/>
              </a:ext>
            </a:extLst>
          </p:cNvPr>
          <p:cNvPicPr>
            <a:picLocks noChangeAspect="1"/>
          </p:cNvPicPr>
          <p:nvPr/>
        </p:nvPicPr>
        <p:blipFill>
          <a:blip r:embed="rId11"/>
          <a:stretch>
            <a:fillRect/>
          </a:stretch>
        </p:blipFill>
        <p:spPr>
          <a:xfrm>
            <a:off x="2287748" y="627729"/>
            <a:ext cx="8144962" cy="22922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C1E536F7-4C8A-4D8F-9289-0ADA63941112}"/>
              </a:ext>
            </a:extLst>
          </p:cNvPr>
          <p:cNvSpPr/>
          <p:nvPr/>
        </p:nvSpPr>
        <p:spPr>
          <a:xfrm>
            <a:off x="179614" y="276572"/>
            <a:ext cx="11832771" cy="3686172"/>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
          <p:cNvSpPr/>
          <p:nvPr/>
        </p:nvSpPr>
        <p:spPr>
          <a:xfrm>
            <a:off x="8326806" y="3429000"/>
            <a:ext cx="1832055" cy="2857007"/>
          </a:xfrm>
          <a:custGeom>
            <a:avLst/>
            <a:gdLst/>
            <a:ahLst/>
            <a:cxnLst/>
            <a:rect l="l" t="t" r="r" b="b"/>
            <a:pathLst>
              <a:path w="2748083" h="4285510">
                <a:moveTo>
                  <a:pt x="0" y="0"/>
                </a:moveTo>
                <a:lnTo>
                  <a:pt x="2748083" y="0"/>
                </a:lnTo>
                <a:lnTo>
                  <a:pt x="2748083" y="4285511"/>
                </a:lnTo>
                <a:lnTo>
                  <a:pt x="0" y="4285511"/>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a:srcRect/>
          <a:stretch>
            <a:fillRect/>
          </a:stretch>
        </p:blipFill>
        <p:spPr>
          <a:xfrm>
            <a:off x="2562819" y="3317695"/>
            <a:ext cx="3380782" cy="3449777"/>
          </a:xfrm>
          <a:prstGeom prst="rect">
            <a:avLst/>
          </a:prstGeom>
        </p:spPr>
      </p:pic>
      <p:pic>
        <p:nvPicPr>
          <p:cNvPr id="7" name="Picture 6">
            <a:extLst>
              <a:ext uri="{FF2B5EF4-FFF2-40B4-BE49-F238E27FC236}">
                <a16:creationId xmlns:a16="http://schemas.microsoft.com/office/drawing/2014/main" id="{70C3AA65-B599-3ABC-0F02-CED678D12E3A}"/>
              </a:ext>
            </a:extLst>
          </p:cNvPr>
          <p:cNvPicPr>
            <a:picLocks noChangeAspect="1"/>
          </p:cNvPicPr>
          <p:nvPr/>
        </p:nvPicPr>
        <p:blipFill>
          <a:blip r:embed="rId5"/>
          <a:stretch>
            <a:fillRect/>
          </a:stretch>
        </p:blipFill>
        <p:spPr>
          <a:xfrm>
            <a:off x="699578" y="723566"/>
            <a:ext cx="10437257" cy="2493480"/>
          </a:xfrm>
          <a:prstGeom prst="rect">
            <a:avLst/>
          </a:prstGeom>
        </p:spPr>
      </p:pic>
    </p:spTree>
    <p:extLst>
      <p:ext uri="{BB962C8B-B14F-4D97-AF65-F5344CB8AC3E}">
        <p14:creationId xmlns:p14="http://schemas.microsoft.com/office/powerpoint/2010/main" val="4003050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21163097" flipV="1">
            <a:off x="329813" y="-18518"/>
            <a:ext cx="11619849" cy="5943600"/>
            <a:chOff x="1722474" y="457200"/>
            <a:chExt cx="8782493" cy="5943600"/>
          </a:xfrm>
        </p:grpSpPr>
        <p:sp>
          <p:nvSpPr>
            <p:cNvPr id="6" name="Cloud 5"/>
            <p:cNvSpPr/>
            <p:nvPr/>
          </p:nvSpPr>
          <p:spPr>
            <a:xfrm>
              <a:off x="1722474" y="457200"/>
              <a:ext cx="8782493" cy="5943600"/>
            </a:xfrm>
            <a:prstGeom prst="clou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loud 6"/>
            <p:cNvSpPr/>
            <p:nvPr/>
          </p:nvSpPr>
          <p:spPr>
            <a:xfrm>
              <a:off x="1924579" y="719932"/>
              <a:ext cx="8342841" cy="5418135"/>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C7572BED-EB79-9593-0CD6-B6EA3F3B660B}"/>
              </a:ext>
            </a:extLst>
          </p:cNvPr>
          <p:cNvSpPr/>
          <p:nvPr/>
        </p:nvSpPr>
        <p:spPr>
          <a:xfrm>
            <a:off x="2417828" y="2082160"/>
            <a:ext cx="7581577" cy="1742243"/>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Đặt giáo án ppt lớp 5 liên hệ </a:t>
            </a:r>
            <a:r>
              <a:rPr kumimoji="0" lang="en-US" sz="54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Lan Hương SĐT: 035.447.3852</a:t>
            </a:r>
            <a:endParaRPr kumimoji="0" lang="en-US" sz="5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59611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21163097" flipV="1">
            <a:off x="329813" y="-18518"/>
            <a:ext cx="11619849" cy="5943600"/>
            <a:chOff x="1722474" y="457200"/>
            <a:chExt cx="8782493" cy="5943600"/>
          </a:xfrm>
        </p:grpSpPr>
        <p:sp>
          <p:nvSpPr>
            <p:cNvPr id="6" name="Cloud 5"/>
            <p:cNvSpPr/>
            <p:nvPr/>
          </p:nvSpPr>
          <p:spPr>
            <a:xfrm>
              <a:off x="1722474" y="457200"/>
              <a:ext cx="8782493" cy="5943600"/>
            </a:xfrm>
            <a:prstGeom prst="clou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loud 6"/>
            <p:cNvSpPr/>
            <p:nvPr/>
          </p:nvSpPr>
          <p:spPr>
            <a:xfrm>
              <a:off x="1924579" y="719932"/>
              <a:ext cx="8342841" cy="5418135"/>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C7572BED-EB79-9593-0CD6-B6EA3F3B660B}"/>
              </a:ext>
            </a:extLst>
          </p:cNvPr>
          <p:cNvSpPr/>
          <p:nvPr/>
        </p:nvSpPr>
        <p:spPr>
          <a:xfrm>
            <a:off x="1656282" y="1737859"/>
            <a:ext cx="8466482" cy="2430846"/>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Lan Hương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SĐT: 035.447.3852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nhận soạn bài lên tiết tất cả các bộ sách lớp 1-5</a:t>
            </a:r>
            <a:endParaRPr kumimoji="0" lang="en-US" sz="5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12001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EDAF57-EA3A-14B4-A831-C87BE968DA4D}"/>
              </a:ext>
            </a:extLst>
          </p:cNvPr>
          <p:cNvPicPr>
            <a:picLocks noChangeAspect="1"/>
          </p:cNvPicPr>
          <p:nvPr/>
        </p:nvPicPr>
        <p:blipFill rotWithShape="1">
          <a:blip r:embed="rId5"/>
          <a:srcRect l="3880" r="3880"/>
          <a:stretch/>
        </p:blipFill>
        <p:spPr>
          <a:xfrm>
            <a:off x="-12526" y="0"/>
            <a:ext cx="12192000" cy="6858000"/>
          </a:xfrm>
          <a:prstGeom prst="rect">
            <a:avLst/>
          </a:prstGeom>
        </p:spPr>
      </p:pic>
      <p:sp>
        <p:nvSpPr>
          <p:cNvPr id="18" name="Freeform 3">
            <a:hlinkClick r:id="rId6" action="ppaction://hlinksldjump"/>
            <a:extLst>
              <a:ext uri="{FF2B5EF4-FFF2-40B4-BE49-F238E27FC236}">
                <a16:creationId xmlns:a16="http://schemas.microsoft.com/office/drawing/2014/main" id="{2A3DF9C2-449C-CC2D-820D-02A132B86FD1}"/>
              </a:ext>
            </a:extLst>
          </p:cNvPr>
          <p:cNvSpPr/>
          <p:nvPr/>
        </p:nvSpPr>
        <p:spPr>
          <a:xfrm>
            <a:off x="8604196" y="2403253"/>
            <a:ext cx="2882477" cy="4126131"/>
          </a:xfrm>
          <a:custGeom>
            <a:avLst/>
            <a:gdLst/>
            <a:ahLst/>
            <a:cxnLst/>
            <a:rect l="l" t="t" r="r" b="b"/>
            <a:pathLst>
              <a:path w="2748083" h="4285510">
                <a:moveTo>
                  <a:pt x="0" y="0"/>
                </a:moveTo>
                <a:lnTo>
                  <a:pt x="2748083" y="0"/>
                </a:lnTo>
                <a:lnTo>
                  <a:pt x="2748083" y="4285511"/>
                </a:lnTo>
                <a:lnTo>
                  <a:pt x="0" y="4285511"/>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026" name="Picture 2" descr="Clip Nghệ Thuật Hình ảnh PNG | Vector Và Các Tập Tin PSD | Tải Về Miễn Phí  Trên Pngtree">
            <a:hlinkClick r:id="rId6" action="ppaction://hlinksldjump"/>
            <a:extLst>
              <a:ext uri="{FF2B5EF4-FFF2-40B4-BE49-F238E27FC236}">
                <a16:creationId xmlns:a16="http://schemas.microsoft.com/office/drawing/2014/main" id="{9CE6999D-DB2A-9FD6-B726-14828D89AE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27324" y="4365455"/>
            <a:ext cx="2492545" cy="249254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F06C1987-4D05-1C87-4273-BA682821F4C2}"/>
              </a:ext>
            </a:extLst>
          </p:cNvPr>
          <p:cNvSpPr/>
          <p:nvPr/>
        </p:nvSpPr>
        <p:spPr>
          <a:xfrm>
            <a:off x="413907" y="424529"/>
            <a:ext cx="11364185" cy="1119696"/>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US" sz="6600">
                <a:ln w="0"/>
                <a:solidFill>
                  <a:srgbClr val="002060"/>
                </a:solidFill>
                <a:effectLst>
                  <a:outerShdw blurRad="38100" dist="25400" dir="5400000" algn="ctr" rotWithShape="0">
                    <a:srgbClr val="6E747A">
                      <a:alpha val="43000"/>
                    </a:srgbClr>
                  </a:outerShdw>
                </a:effectLst>
                <a:latin typeface="UTM Colossalis" panose="02040603050506020204" pitchFamily="18" charset="0"/>
              </a:rPr>
              <a:t>Giúp thỏ thu hoạch Cà rốt</a:t>
            </a:r>
            <a:endParaRPr lang="en-US" sz="6600" dirty="0">
              <a:ln w="0"/>
              <a:solidFill>
                <a:srgbClr val="002060"/>
              </a:solidFill>
              <a:effectLst>
                <a:outerShdw blurRad="38100" dist="25400" dir="5400000" algn="ctr" rotWithShape="0">
                  <a:srgbClr val="6E747A">
                    <a:alpha val="43000"/>
                  </a:srgbClr>
                </a:outerShdw>
              </a:effectLst>
              <a:latin typeface="UTM Colossalis" panose="02040603050506020204" pitchFamily="18" charset="0"/>
            </a:endParaRPr>
          </a:p>
        </p:txBody>
      </p:sp>
      <p:sp>
        <p:nvSpPr>
          <p:cNvPr id="20" name="Oval 19">
            <a:hlinkClick r:id="rId10" action="ppaction://hlinksldjump"/>
            <a:extLst>
              <a:ext uri="{FF2B5EF4-FFF2-40B4-BE49-F238E27FC236}">
                <a16:creationId xmlns:a16="http://schemas.microsoft.com/office/drawing/2014/main" id="{871437A6-9211-C399-48A9-93564194C736}"/>
              </a:ext>
            </a:extLst>
          </p:cNvPr>
          <p:cNvSpPr/>
          <p:nvPr/>
        </p:nvSpPr>
        <p:spPr>
          <a:xfrm>
            <a:off x="1758126" y="4718605"/>
            <a:ext cx="551793" cy="551793"/>
          </a:xfrm>
          <a:prstGeom prst="ellipse">
            <a:avLst/>
          </a:prstGeom>
          <a:solidFill>
            <a:schemeClr val="bg1">
              <a:alpha val="7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1</a:t>
            </a:r>
          </a:p>
        </p:txBody>
      </p:sp>
      <p:sp>
        <p:nvSpPr>
          <p:cNvPr id="21" name="Oval 20">
            <a:hlinkClick r:id="rId11" action="ppaction://hlinksldjump"/>
            <a:extLst>
              <a:ext uri="{FF2B5EF4-FFF2-40B4-BE49-F238E27FC236}">
                <a16:creationId xmlns:a16="http://schemas.microsoft.com/office/drawing/2014/main" id="{AF2F240C-49A9-81A8-5A8C-C30562FAA6E5}"/>
              </a:ext>
            </a:extLst>
          </p:cNvPr>
          <p:cNvSpPr/>
          <p:nvPr/>
        </p:nvSpPr>
        <p:spPr>
          <a:xfrm>
            <a:off x="3008805" y="5149192"/>
            <a:ext cx="551793" cy="551793"/>
          </a:xfrm>
          <a:prstGeom prst="ellipse">
            <a:avLst/>
          </a:prstGeom>
          <a:solidFill>
            <a:schemeClr val="bg1">
              <a:alpha val="7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2</a:t>
            </a:r>
          </a:p>
        </p:txBody>
      </p:sp>
      <p:sp>
        <p:nvSpPr>
          <p:cNvPr id="22" name="Oval 21">
            <a:hlinkClick r:id="rId12" action="ppaction://hlinksldjump"/>
            <a:extLst>
              <a:ext uri="{FF2B5EF4-FFF2-40B4-BE49-F238E27FC236}">
                <a16:creationId xmlns:a16="http://schemas.microsoft.com/office/drawing/2014/main" id="{3D7706BE-E0E9-E816-C187-8AFA2F3A446E}"/>
              </a:ext>
            </a:extLst>
          </p:cNvPr>
          <p:cNvSpPr/>
          <p:nvPr/>
        </p:nvSpPr>
        <p:spPr>
          <a:xfrm>
            <a:off x="4199144" y="5533850"/>
            <a:ext cx="551793" cy="551793"/>
          </a:xfrm>
          <a:prstGeom prst="ellipse">
            <a:avLst/>
          </a:prstGeom>
          <a:solidFill>
            <a:schemeClr val="bg1">
              <a:alpha val="7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3</a:t>
            </a:r>
          </a:p>
        </p:txBody>
      </p:sp>
      <p:sp>
        <p:nvSpPr>
          <p:cNvPr id="23" name="Oval 22">
            <a:hlinkClick r:id="rId13" action="ppaction://hlinksldjump"/>
            <a:extLst>
              <a:ext uri="{FF2B5EF4-FFF2-40B4-BE49-F238E27FC236}">
                <a16:creationId xmlns:a16="http://schemas.microsoft.com/office/drawing/2014/main" id="{6CED52A9-4ED7-1FAF-A1AF-30D6F0E9EDCB}"/>
              </a:ext>
            </a:extLst>
          </p:cNvPr>
          <p:cNvSpPr/>
          <p:nvPr/>
        </p:nvSpPr>
        <p:spPr>
          <a:xfrm>
            <a:off x="5464957" y="5967462"/>
            <a:ext cx="551793" cy="551793"/>
          </a:xfrm>
          <a:prstGeom prst="ellipse">
            <a:avLst/>
          </a:prstGeom>
          <a:solidFill>
            <a:schemeClr val="bg1">
              <a:alpha val="7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4</a:t>
            </a:r>
          </a:p>
        </p:txBody>
      </p:sp>
      <p:grpSp>
        <p:nvGrpSpPr>
          <p:cNvPr id="29" name="Group 28">
            <a:extLst>
              <a:ext uri="{FF2B5EF4-FFF2-40B4-BE49-F238E27FC236}">
                <a16:creationId xmlns:a16="http://schemas.microsoft.com/office/drawing/2014/main" id="{02B4C6B4-8EDF-DC0E-284E-074C8759A660}"/>
              </a:ext>
            </a:extLst>
          </p:cNvPr>
          <p:cNvGrpSpPr/>
          <p:nvPr/>
        </p:nvGrpSpPr>
        <p:grpSpPr>
          <a:xfrm>
            <a:off x="1954842" y="2356568"/>
            <a:ext cx="2438825" cy="2359577"/>
            <a:chOff x="1954842" y="2356568"/>
            <a:chExt cx="2438825" cy="2359577"/>
          </a:xfrm>
        </p:grpSpPr>
        <p:pic>
          <p:nvPicPr>
            <p:cNvPr id="9" name="Picture 8">
              <a:extLst>
                <a:ext uri="{FF2B5EF4-FFF2-40B4-BE49-F238E27FC236}">
                  <a16:creationId xmlns:a16="http://schemas.microsoft.com/office/drawing/2014/main" id="{1819EB68-F2AE-3853-426F-9B9D4FE5493F}"/>
                </a:ext>
              </a:extLst>
            </p:cNvPr>
            <p:cNvPicPr>
              <a:picLocks noChangeAspect="1"/>
            </p:cNvPicPr>
            <p:nvPr/>
          </p:nvPicPr>
          <p:blipFill rotWithShape="1">
            <a:blip r:embed="rId14"/>
            <a:srcRect l="27933" t="2622" r="25344" b="32661"/>
            <a:stretch/>
          </p:blipFill>
          <p:spPr>
            <a:xfrm>
              <a:off x="1954842" y="3561792"/>
              <a:ext cx="834501" cy="1154353"/>
            </a:xfrm>
            <a:prstGeom prst="rect">
              <a:avLst/>
            </a:prstGeom>
          </p:spPr>
        </p:pic>
        <p:pic>
          <p:nvPicPr>
            <p:cNvPr id="10" name="Picture 9">
              <a:extLst>
                <a:ext uri="{FF2B5EF4-FFF2-40B4-BE49-F238E27FC236}">
                  <a16:creationId xmlns:a16="http://schemas.microsoft.com/office/drawing/2014/main" id="{5A24615C-AAA4-B77C-5168-BCBC8E6D12F9}"/>
                </a:ext>
              </a:extLst>
            </p:cNvPr>
            <p:cNvPicPr>
              <a:picLocks noChangeAspect="1"/>
            </p:cNvPicPr>
            <p:nvPr/>
          </p:nvPicPr>
          <p:blipFill rotWithShape="1">
            <a:blip r:embed="rId14"/>
            <a:srcRect l="27933" t="2622" r="25344" b="32661"/>
            <a:stretch/>
          </p:blipFill>
          <p:spPr>
            <a:xfrm>
              <a:off x="2521735" y="3162297"/>
              <a:ext cx="834501" cy="1154353"/>
            </a:xfrm>
            <a:prstGeom prst="rect">
              <a:avLst/>
            </a:prstGeom>
          </p:spPr>
        </p:pic>
        <p:pic>
          <p:nvPicPr>
            <p:cNvPr id="11" name="Picture 10">
              <a:extLst>
                <a:ext uri="{FF2B5EF4-FFF2-40B4-BE49-F238E27FC236}">
                  <a16:creationId xmlns:a16="http://schemas.microsoft.com/office/drawing/2014/main" id="{0D4E4ABE-4707-1E3E-8FA7-AC34F86FF138}"/>
                </a:ext>
              </a:extLst>
            </p:cNvPr>
            <p:cNvPicPr>
              <a:picLocks noChangeAspect="1"/>
            </p:cNvPicPr>
            <p:nvPr/>
          </p:nvPicPr>
          <p:blipFill rotWithShape="1">
            <a:blip r:embed="rId14"/>
            <a:srcRect l="27933" t="2622" r="25344" b="32661"/>
            <a:stretch/>
          </p:blipFill>
          <p:spPr>
            <a:xfrm>
              <a:off x="3056951" y="2784868"/>
              <a:ext cx="834501" cy="1154353"/>
            </a:xfrm>
            <a:prstGeom prst="rect">
              <a:avLst/>
            </a:prstGeom>
          </p:spPr>
        </p:pic>
        <p:pic>
          <p:nvPicPr>
            <p:cNvPr id="28" name="Picture 27">
              <a:extLst>
                <a:ext uri="{FF2B5EF4-FFF2-40B4-BE49-F238E27FC236}">
                  <a16:creationId xmlns:a16="http://schemas.microsoft.com/office/drawing/2014/main" id="{BD3E299D-28BE-68A1-FFB6-649C71C66AFC}"/>
                </a:ext>
              </a:extLst>
            </p:cNvPr>
            <p:cNvPicPr>
              <a:picLocks noChangeAspect="1"/>
            </p:cNvPicPr>
            <p:nvPr/>
          </p:nvPicPr>
          <p:blipFill rotWithShape="1">
            <a:blip r:embed="rId14"/>
            <a:srcRect l="27933" t="2622" r="25344" b="32661"/>
            <a:stretch/>
          </p:blipFill>
          <p:spPr>
            <a:xfrm>
              <a:off x="3559166" y="2356568"/>
              <a:ext cx="834501" cy="1154353"/>
            </a:xfrm>
            <a:prstGeom prst="rect">
              <a:avLst/>
            </a:prstGeom>
          </p:spPr>
        </p:pic>
      </p:grpSp>
      <p:grpSp>
        <p:nvGrpSpPr>
          <p:cNvPr id="45" name="Group 44">
            <a:extLst>
              <a:ext uri="{FF2B5EF4-FFF2-40B4-BE49-F238E27FC236}">
                <a16:creationId xmlns:a16="http://schemas.microsoft.com/office/drawing/2014/main" id="{3A14240E-86AA-18F3-4782-45C232564B46}"/>
              </a:ext>
            </a:extLst>
          </p:cNvPr>
          <p:cNvGrpSpPr/>
          <p:nvPr/>
        </p:nvGrpSpPr>
        <p:grpSpPr>
          <a:xfrm>
            <a:off x="3302028" y="2633507"/>
            <a:ext cx="2438825" cy="2359577"/>
            <a:chOff x="1954842" y="2356568"/>
            <a:chExt cx="2438825" cy="2359577"/>
          </a:xfrm>
        </p:grpSpPr>
        <p:pic>
          <p:nvPicPr>
            <p:cNvPr id="46" name="Picture 45">
              <a:extLst>
                <a:ext uri="{FF2B5EF4-FFF2-40B4-BE49-F238E27FC236}">
                  <a16:creationId xmlns:a16="http://schemas.microsoft.com/office/drawing/2014/main" id="{A343C9FA-E452-32C0-CE8C-DCBC85C000BF}"/>
                </a:ext>
              </a:extLst>
            </p:cNvPr>
            <p:cNvPicPr>
              <a:picLocks noChangeAspect="1"/>
            </p:cNvPicPr>
            <p:nvPr/>
          </p:nvPicPr>
          <p:blipFill rotWithShape="1">
            <a:blip r:embed="rId14"/>
            <a:srcRect l="27933" t="2622" r="25344" b="32661"/>
            <a:stretch/>
          </p:blipFill>
          <p:spPr>
            <a:xfrm>
              <a:off x="1954842" y="3561792"/>
              <a:ext cx="834501" cy="1154353"/>
            </a:xfrm>
            <a:prstGeom prst="rect">
              <a:avLst/>
            </a:prstGeom>
          </p:spPr>
        </p:pic>
        <p:pic>
          <p:nvPicPr>
            <p:cNvPr id="47" name="Picture 46">
              <a:extLst>
                <a:ext uri="{FF2B5EF4-FFF2-40B4-BE49-F238E27FC236}">
                  <a16:creationId xmlns:a16="http://schemas.microsoft.com/office/drawing/2014/main" id="{D028E129-CB6F-A9EF-BF83-64A026551984}"/>
                </a:ext>
              </a:extLst>
            </p:cNvPr>
            <p:cNvPicPr>
              <a:picLocks noChangeAspect="1"/>
            </p:cNvPicPr>
            <p:nvPr/>
          </p:nvPicPr>
          <p:blipFill rotWithShape="1">
            <a:blip r:embed="rId14"/>
            <a:srcRect l="27933" t="2622" r="25344" b="32661"/>
            <a:stretch/>
          </p:blipFill>
          <p:spPr>
            <a:xfrm>
              <a:off x="2521735" y="3162297"/>
              <a:ext cx="834501" cy="1154353"/>
            </a:xfrm>
            <a:prstGeom prst="rect">
              <a:avLst/>
            </a:prstGeom>
          </p:spPr>
        </p:pic>
        <p:pic>
          <p:nvPicPr>
            <p:cNvPr id="48" name="Picture 47">
              <a:extLst>
                <a:ext uri="{FF2B5EF4-FFF2-40B4-BE49-F238E27FC236}">
                  <a16:creationId xmlns:a16="http://schemas.microsoft.com/office/drawing/2014/main" id="{DCC8DD2E-6341-9DAE-D7B3-500AB23D492E}"/>
                </a:ext>
              </a:extLst>
            </p:cNvPr>
            <p:cNvPicPr>
              <a:picLocks noChangeAspect="1"/>
            </p:cNvPicPr>
            <p:nvPr/>
          </p:nvPicPr>
          <p:blipFill rotWithShape="1">
            <a:blip r:embed="rId14"/>
            <a:srcRect l="27933" t="2622" r="25344" b="32661"/>
            <a:stretch/>
          </p:blipFill>
          <p:spPr>
            <a:xfrm>
              <a:off x="3056951" y="2784868"/>
              <a:ext cx="834501" cy="1154353"/>
            </a:xfrm>
            <a:prstGeom prst="rect">
              <a:avLst/>
            </a:prstGeom>
          </p:spPr>
        </p:pic>
        <p:pic>
          <p:nvPicPr>
            <p:cNvPr id="49" name="Picture 48">
              <a:extLst>
                <a:ext uri="{FF2B5EF4-FFF2-40B4-BE49-F238E27FC236}">
                  <a16:creationId xmlns:a16="http://schemas.microsoft.com/office/drawing/2014/main" id="{6713374E-0293-5E47-3A0A-9013770BD17A}"/>
                </a:ext>
              </a:extLst>
            </p:cNvPr>
            <p:cNvPicPr>
              <a:picLocks noChangeAspect="1"/>
            </p:cNvPicPr>
            <p:nvPr/>
          </p:nvPicPr>
          <p:blipFill rotWithShape="1">
            <a:blip r:embed="rId14"/>
            <a:srcRect l="27933" t="2622" r="25344" b="32661"/>
            <a:stretch/>
          </p:blipFill>
          <p:spPr>
            <a:xfrm>
              <a:off x="3559166" y="2356568"/>
              <a:ext cx="834501" cy="1154353"/>
            </a:xfrm>
            <a:prstGeom prst="rect">
              <a:avLst/>
            </a:prstGeom>
          </p:spPr>
        </p:pic>
      </p:grpSp>
      <p:grpSp>
        <p:nvGrpSpPr>
          <p:cNvPr id="50" name="Group 49">
            <a:extLst>
              <a:ext uri="{FF2B5EF4-FFF2-40B4-BE49-F238E27FC236}">
                <a16:creationId xmlns:a16="http://schemas.microsoft.com/office/drawing/2014/main" id="{88835CA3-2A1F-0BB0-418E-51EBD2AC8A29}"/>
              </a:ext>
            </a:extLst>
          </p:cNvPr>
          <p:cNvGrpSpPr/>
          <p:nvPr/>
        </p:nvGrpSpPr>
        <p:grpSpPr>
          <a:xfrm>
            <a:off x="4498008" y="3066462"/>
            <a:ext cx="2438825" cy="2359577"/>
            <a:chOff x="1954842" y="2356568"/>
            <a:chExt cx="2438825" cy="2359577"/>
          </a:xfrm>
        </p:grpSpPr>
        <p:pic>
          <p:nvPicPr>
            <p:cNvPr id="51" name="Picture 50">
              <a:extLst>
                <a:ext uri="{FF2B5EF4-FFF2-40B4-BE49-F238E27FC236}">
                  <a16:creationId xmlns:a16="http://schemas.microsoft.com/office/drawing/2014/main" id="{85DD1E7D-7C8D-2364-E7DB-F40E7DB04AE1}"/>
                </a:ext>
              </a:extLst>
            </p:cNvPr>
            <p:cNvPicPr>
              <a:picLocks noChangeAspect="1"/>
            </p:cNvPicPr>
            <p:nvPr/>
          </p:nvPicPr>
          <p:blipFill rotWithShape="1">
            <a:blip r:embed="rId14"/>
            <a:srcRect l="27933" t="2622" r="25344" b="32661"/>
            <a:stretch/>
          </p:blipFill>
          <p:spPr>
            <a:xfrm>
              <a:off x="1954842" y="3561792"/>
              <a:ext cx="834501" cy="1154353"/>
            </a:xfrm>
            <a:prstGeom prst="rect">
              <a:avLst/>
            </a:prstGeom>
          </p:spPr>
        </p:pic>
        <p:pic>
          <p:nvPicPr>
            <p:cNvPr id="52" name="Picture 51">
              <a:extLst>
                <a:ext uri="{FF2B5EF4-FFF2-40B4-BE49-F238E27FC236}">
                  <a16:creationId xmlns:a16="http://schemas.microsoft.com/office/drawing/2014/main" id="{03DEEA5E-A4CC-9CE5-2E9C-FCC82003D3FB}"/>
                </a:ext>
              </a:extLst>
            </p:cNvPr>
            <p:cNvPicPr>
              <a:picLocks noChangeAspect="1"/>
            </p:cNvPicPr>
            <p:nvPr/>
          </p:nvPicPr>
          <p:blipFill rotWithShape="1">
            <a:blip r:embed="rId14"/>
            <a:srcRect l="27933" t="2622" r="25344" b="32661"/>
            <a:stretch/>
          </p:blipFill>
          <p:spPr>
            <a:xfrm>
              <a:off x="2521735" y="3162297"/>
              <a:ext cx="834501" cy="1154353"/>
            </a:xfrm>
            <a:prstGeom prst="rect">
              <a:avLst/>
            </a:prstGeom>
          </p:spPr>
        </p:pic>
        <p:pic>
          <p:nvPicPr>
            <p:cNvPr id="53" name="Picture 52">
              <a:extLst>
                <a:ext uri="{FF2B5EF4-FFF2-40B4-BE49-F238E27FC236}">
                  <a16:creationId xmlns:a16="http://schemas.microsoft.com/office/drawing/2014/main" id="{A755B7D4-2359-C37B-D42A-D4AAF2B8F407}"/>
                </a:ext>
              </a:extLst>
            </p:cNvPr>
            <p:cNvPicPr>
              <a:picLocks noChangeAspect="1"/>
            </p:cNvPicPr>
            <p:nvPr/>
          </p:nvPicPr>
          <p:blipFill rotWithShape="1">
            <a:blip r:embed="rId14"/>
            <a:srcRect l="27933" t="2622" r="25344" b="32661"/>
            <a:stretch/>
          </p:blipFill>
          <p:spPr>
            <a:xfrm>
              <a:off x="3056951" y="2784868"/>
              <a:ext cx="834501" cy="1154353"/>
            </a:xfrm>
            <a:prstGeom prst="rect">
              <a:avLst/>
            </a:prstGeom>
          </p:spPr>
        </p:pic>
        <p:pic>
          <p:nvPicPr>
            <p:cNvPr id="54" name="Picture 53">
              <a:extLst>
                <a:ext uri="{FF2B5EF4-FFF2-40B4-BE49-F238E27FC236}">
                  <a16:creationId xmlns:a16="http://schemas.microsoft.com/office/drawing/2014/main" id="{45C62CB7-4D44-B46D-1DD7-E4A4D041B7F7}"/>
                </a:ext>
              </a:extLst>
            </p:cNvPr>
            <p:cNvPicPr>
              <a:picLocks noChangeAspect="1"/>
            </p:cNvPicPr>
            <p:nvPr/>
          </p:nvPicPr>
          <p:blipFill rotWithShape="1">
            <a:blip r:embed="rId14"/>
            <a:srcRect l="27933" t="2622" r="25344" b="32661"/>
            <a:stretch/>
          </p:blipFill>
          <p:spPr>
            <a:xfrm>
              <a:off x="3559166" y="2356568"/>
              <a:ext cx="834501" cy="1154353"/>
            </a:xfrm>
            <a:prstGeom prst="rect">
              <a:avLst/>
            </a:prstGeom>
          </p:spPr>
        </p:pic>
      </p:grpSp>
      <p:grpSp>
        <p:nvGrpSpPr>
          <p:cNvPr id="55" name="Group 54">
            <a:extLst>
              <a:ext uri="{FF2B5EF4-FFF2-40B4-BE49-F238E27FC236}">
                <a16:creationId xmlns:a16="http://schemas.microsoft.com/office/drawing/2014/main" id="{3141DF34-F320-0BB8-B82B-D55707CCEDC5}"/>
              </a:ext>
            </a:extLst>
          </p:cNvPr>
          <p:cNvGrpSpPr/>
          <p:nvPr/>
        </p:nvGrpSpPr>
        <p:grpSpPr>
          <a:xfrm>
            <a:off x="5847745" y="3488007"/>
            <a:ext cx="2438825" cy="2359577"/>
            <a:chOff x="1954842" y="2356568"/>
            <a:chExt cx="2438825" cy="2359577"/>
          </a:xfrm>
        </p:grpSpPr>
        <p:pic>
          <p:nvPicPr>
            <p:cNvPr id="56" name="Picture 55">
              <a:extLst>
                <a:ext uri="{FF2B5EF4-FFF2-40B4-BE49-F238E27FC236}">
                  <a16:creationId xmlns:a16="http://schemas.microsoft.com/office/drawing/2014/main" id="{ABF07FFF-3E30-4764-F0A5-F1EF299B4095}"/>
                </a:ext>
              </a:extLst>
            </p:cNvPr>
            <p:cNvPicPr>
              <a:picLocks noChangeAspect="1"/>
            </p:cNvPicPr>
            <p:nvPr/>
          </p:nvPicPr>
          <p:blipFill rotWithShape="1">
            <a:blip r:embed="rId14"/>
            <a:srcRect l="27933" t="2622" r="25344" b="32661"/>
            <a:stretch/>
          </p:blipFill>
          <p:spPr>
            <a:xfrm>
              <a:off x="1954842" y="3561792"/>
              <a:ext cx="834501" cy="1154353"/>
            </a:xfrm>
            <a:prstGeom prst="rect">
              <a:avLst/>
            </a:prstGeom>
          </p:spPr>
        </p:pic>
        <p:pic>
          <p:nvPicPr>
            <p:cNvPr id="57" name="Picture 56">
              <a:extLst>
                <a:ext uri="{FF2B5EF4-FFF2-40B4-BE49-F238E27FC236}">
                  <a16:creationId xmlns:a16="http://schemas.microsoft.com/office/drawing/2014/main" id="{4F84BDB3-6F0C-4F0D-C189-2C7D67F7719B}"/>
                </a:ext>
              </a:extLst>
            </p:cNvPr>
            <p:cNvPicPr>
              <a:picLocks noChangeAspect="1"/>
            </p:cNvPicPr>
            <p:nvPr/>
          </p:nvPicPr>
          <p:blipFill rotWithShape="1">
            <a:blip r:embed="rId14"/>
            <a:srcRect l="27933" t="2622" r="25344" b="32661"/>
            <a:stretch/>
          </p:blipFill>
          <p:spPr>
            <a:xfrm>
              <a:off x="2521735" y="3162297"/>
              <a:ext cx="834501" cy="1154353"/>
            </a:xfrm>
            <a:prstGeom prst="rect">
              <a:avLst/>
            </a:prstGeom>
          </p:spPr>
        </p:pic>
        <p:pic>
          <p:nvPicPr>
            <p:cNvPr id="58" name="Picture 57">
              <a:extLst>
                <a:ext uri="{FF2B5EF4-FFF2-40B4-BE49-F238E27FC236}">
                  <a16:creationId xmlns:a16="http://schemas.microsoft.com/office/drawing/2014/main" id="{9A57FC55-F067-2C05-8680-F55B1924AEBF}"/>
                </a:ext>
              </a:extLst>
            </p:cNvPr>
            <p:cNvPicPr>
              <a:picLocks noChangeAspect="1"/>
            </p:cNvPicPr>
            <p:nvPr/>
          </p:nvPicPr>
          <p:blipFill rotWithShape="1">
            <a:blip r:embed="rId14"/>
            <a:srcRect l="27933" t="2622" r="25344" b="32661"/>
            <a:stretch/>
          </p:blipFill>
          <p:spPr>
            <a:xfrm>
              <a:off x="3056951" y="2784868"/>
              <a:ext cx="834501" cy="1154353"/>
            </a:xfrm>
            <a:prstGeom prst="rect">
              <a:avLst/>
            </a:prstGeom>
          </p:spPr>
        </p:pic>
        <p:pic>
          <p:nvPicPr>
            <p:cNvPr id="59" name="Picture 58">
              <a:extLst>
                <a:ext uri="{FF2B5EF4-FFF2-40B4-BE49-F238E27FC236}">
                  <a16:creationId xmlns:a16="http://schemas.microsoft.com/office/drawing/2014/main" id="{B9002930-D1F8-790C-F9EB-AC6312DE8117}"/>
                </a:ext>
              </a:extLst>
            </p:cNvPr>
            <p:cNvPicPr>
              <a:picLocks noChangeAspect="1"/>
            </p:cNvPicPr>
            <p:nvPr/>
          </p:nvPicPr>
          <p:blipFill rotWithShape="1">
            <a:blip r:embed="rId14"/>
            <a:srcRect l="27933" t="2622" r="25344" b="32661"/>
            <a:stretch/>
          </p:blipFill>
          <p:spPr>
            <a:xfrm>
              <a:off x="3559166" y="2356568"/>
              <a:ext cx="834501" cy="1154353"/>
            </a:xfrm>
            <a:prstGeom prst="rect">
              <a:avLst/>
            </a:prstGeom>
          </p:spPr>
        </p:pic>
      </p:grpSp>
      <p:pic>
        <p:nvPicPr>
          <p:cNvPr id="60" name="Tieng-yeah-tre-con-www_nhacchuongvui_com">
            <a:hlinkClick r:id="" action="ppaction://media"/>
            <a:extLst>
              <a:ext uri="{FF2B5EF4-FFF2-40B4-BE49-F238E27FC236}">
                <a16:creationId xmlns:a16="http://schemas.microsoft.com/office/drawing/2014/main" id="{DD5EED1A-1275-56D4-7107-75F34CCC2E55}"/>
              </a:ext>
            </a:extLst>
          </p:cNvPr>
          <p:cNvPicPr>
            <a:picLocks noChangeAspect="1"/>
          </p:cNvPicPr>
          <p:nvPr>
            <a:audioFile r:link="rId1"/>
            <p:extLst>
              <p:ext uri="{DAA4B4D4-6D71-4841-9C94-3DE7FCFB9230}">
                <p14:media xmlns:p14="http://schemas.microsoft.com/office/powerpoint/2010/main" r:embed="rId2">
                  <p14:trim end="3538.6938"/>
                </p14:media>
              </p:ext>
            </p:extLst>
          </p:nvPr>
        </p:nvPicPr>
        <p:blipFill>
          <a:blip r:embed="rId15"/>
          <a:stretch>
            <a:fillRect/>
          </a:stretch>
        </p:blipFill>
        <p:spPr>
          <a:xfrm>
            <a:off x="-662521" y="424529"/>
            <a:ext cx="609600" cy="609600"/>
          </a:xfrm>
          <a:prstGeom prst="rect">
            <a:avLst/>
          </a:prstGeom>
        </p:spPr>
      </p:pic>
      <p:pic>
        <p:nvPicPr>
          <p:cNvPr id="61" name="Tieng-yeah-tre-con-www_nhacchuongvui_com">
            <a:hlinkClick r:id="" action="ppaction://media"/>
            <a:extLst>
              <a:ext uri="{FF2B5EF4-FFF2-40B4-BE49-F238E27FC236}">
                <a16:creationId xmlns:a16="http://schemas.microsoft.com/office/drawing/2014/main" id="{CF1C8B05-99FC-37E5-9010-50CCB283D724}"/>
              </a:ext>
            </a:extLst>
          </p:cNvPr>
          <p:cNvPicPr>
            <a:picLocks noChangeAspect="1"/>
          </p:cNvPicPr>
          <p:nvPr>
            <a:audioFile r:link="rId1"/>
            <p:extLst>
              <p:ext uri="{DAA4B4D4-6D71-4841-9C94-3DE7FCFB9230}">
                <p14:media xmlns:p14="http://schemas.microsoft.com/office/powerpoint/2010/main" r:embed="rId2">
                  <p14:trim end="3497.6938"/>
                </p14:media>
              </p:ext>
            </p:extLst>
          </p:nvPr>
        </p:nvPicPr>
        <p:blipFill>
          <a:blip r:embed="rId15"/>
          <a:stretch>
            <a:fillRect/>
          </a:stretch>
        </p:blipFill>
        <p:spPr>
          <a:xfrm>
            <a:off x="-766630" y="1544225"/>
            <a:ext cx="609600" cy="609600"/>
          </a:xfrm>
          <a:prstGeom prst="rect">
            <a:avLst/>
          </a:prstGeom>
        </p:spPr>
      </p:pic>
      <p:pic>
        <p:nvPicPr>
          <p:cNvPr id="62" name="Tieng-yeah-tre-con-www_nhacchuongvui_com">
            <a:hlinkClick r:id="" action="ppaction://media"/>
            <a:extLst>
              <a:ext uri="{FF2B5EF4-FFF2-40B4-BE49-F238E27FC236}">
                <a16:creationId xmlns:a16="http://schemas.microsoft.com/office/drawing/2014/main" id="{7C76F153-4193-548E-7753-6ED27A55E9A2}"/>
              </a:ext>
            </a:extLst>
          </p:cNvPr>
          <p:cNvPicPr>
            <a:picLocks noChangeAspect="1"/>
          </p:cNvPicPr>
          <p:nvPr>
            <a:audioFile r:link="rId1"/>
            <p:extLst>
              <p:ext uri="{DAA4B4D4-6D71-4841-9C94-3DE7FCFB9230}">
                <p14:media xmlns:p14="http://schemas.microsoft.com/office/powerpoint/2010/main" r:embed="rId2">
                  <p14:trim end="3443.6938"/>
                </p14:media>
              </p:ext>
            </p:extLst>
          </p:nvPr>
        </p:nvPicPr>
        <p:blipFill>
          <a:blip r:embed="rId15"/>
          <a:stretch>
            <a:fillRect/>
          </a:stretch>
        </p:blipFill>
        <p:spPr>
          <a:xfrm>
            <a:off x="-932161" y="2784868"/>
            <a:ext cx="609600" cy="609600"/>
          </a:xfrm>
          <a:prstGeom prst="rect">
            <a:avLst/>
          </a:prstGeom>
        </p:spPr>
      </p:pic>
    </p:spTree>
    <p:extLst>
      <p:ext uri="{BB962C8B-B14F-4D97-AF65-F5344CB8AC3E}">
        <p14:creationId xmlns:p14="http://schemas.microsoft.com/office/powerpoint/2010/main" val="3017169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47" presetClass="exit" presetSubtype="0" fill="hold" nodeType="afterEffect">
                                  <p:stCondLst>
                                    <p:cond delay="0"/>
                                  </p:stCondLst>
                                  <p:childTnLst>
                                    <p:animEffect transition="out" filter="fade">
                                      <p:cBhvr>
                                        <p:cTn id="15" dur="1000"/>
                                        <p:tgtEl>
                                          <p:spTgt spid="29"/>
                                        </p:tgtEl>
                                      </p:cBhvr>
                                    </p:animEffect>
                                    <p:anim calcmode="lin" valueType="num">
                                      <p:cBhvr>
                                        <p:cTn id="16" dur="1000"/>
                                        <p:tgtEl>
                                          <p:spTgt spid="29"/>
                                        </p:tgtEl>
                                        <p:attrNameLst>
                                          <p:attrName>ppt_x</p:attrName>
                                        </p:attrNameLst>
                                      </p:cBhvr>
                                      <p:tavLst>
                                        <p:tav tm="0">
                                          <p:val>
                                            <p:strVal val="ppt_x"/>
                                          </p:val>
                                        </p:tav>
                                        <p:tav tm="100000">
                                          <p:val>
                                            <p:strVal val="ppt_x"/>
                                          </p:val>
                                        </p:tav>
                                      </p:tavLst>
                                    </p:anim>
                                    <p:anim calcmode="lin" valueType="num">
                                      <p:cBhvr>
                                        <p:cTn id="17" dur="1000"/>
                                        <p:tgtEl>
                                          <p:spTgt spid="29"/>
                                        </p:tgtEl>
                                        <p:attrNameLst>
                                          <p:attrName>ppt_y</p:attrName>
                                        </p:attrNameLst>
                                      </p:cBhvr>
                                      <p:tavLst>
                                        <p:tav tm="0">
                                          <p:val>
                                            <p:strVal val="ppt_y"/>
                                          </p:val>
                                        </p:tav>
                                        <p:tav tm="100000">
                                          <p:val>
                                            <p:strVal val="ppt_y-.1"/>
                                          </p:val>
                                        </p:tav>
                                      </p:tavLst>
                                    </p:anim>
                                    <p:set>
                                      <p:cBhvr>
                                        <p:cTn id="18"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Am-thanh-phep-thuat-www_nhacchuongvui_com.wav"/>
                                        </p:tgtEl>
                                      </p:cMediaNode>
                                    </p:audio>
                                  </p:subTnLst>
                                </p:cTn>
                              </p:par>
                            </p:childTnLst>
                          </p:cTn>
                        </p:par>
                        <p:par>
                          <p:cTn id="19" fill="hold">
                            <p:stCondLst>
                              <p:cond delay="1000"/>
                            </p:stCondLst>
                            <p:childTnLst>
                              <p:par>
                                <p:cTn id="20" presetID="1" presetClass="mediacall" presetSubtype="0" fill="hold" nodeType="afterEffect">
                                  <p:stCondLst>
                                    <p:cond delay="0"/>
                                  </p:stCondLst>
                                  <p:childTnLst>
                                    <p:cmd type="call" cmd="playFrom(0.0)">
                                      <p:cBhvr>
                                        <p:cTn id="21" dur="876" fill="hold"/>
                                        <p:tgtEl>
                                          <p:spTgt spid="60"/>
                                        </p:tgtEl>
                                      </p:cBhvr>
                                    </p:cmd>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47" presetClass="exit" presetSubtype="0" fill="hold" nodeType="afterEffect">
                                  <p:stCondLst>
                                    <p:cond delay="0"/>
                                  </p:stCondLst>
                                  <p:childTnLst>
                                    <p:animEffect transition="out" filter="fade">
                                      <p:cBhvr>
                                        <p:cTn id="26" dur="1000"/>
                                        <p:tgtEl>
                                          <p:spTgt spid="45"/>
                                        </p:tgtEl>
                                      </p:cBhvr>
                                    </p:animEffect>
                                    <p:anim calcmode="lin" valueType="num">
                                      <p:cBhvr>
                                        <p:cTn id="27" dur="1000"/>
                                        <p:tgtEl>
                                          <p:spTgt spid="45"/>
                                        </p:tgtEl>
                                        <p:attrNameLst>
                                          <p:attrName>ppt_x</p:attrName>
                                        </p:attrNameLst>
                                      </p:cBhvr>
                                      <p:tavLst>
                                        <p:tav tm="0">
                                          <p:val>
                                            <p:strVal val="ppt_x"/>
                                          </p:val>
                                        </p:tav>
                                        <p:tav tm="100000">
                                          <p:val>
                                            <p:strVal val="ppt_x"/>
                                          </p:val>
                                        </p:tav>
                                      </p:tavLst>
                                    </p:anim>
                                    <p:anim calcmode="lin" valueType="num">
                                      <p:cBhvr>
                                        <p:cTn id="28" dur="1000"/>
                                        <p:tgtEl>
                                          <p:spTgt spid="45"/>
                                        </p:tgtEl>
                                        <p:attrNameLst>
                                          <p:attrName>ppt_y</p:attrName>
                                        </p:attrNameLst>
                                      </p:cBhvr>
                                      <p:tavLst>
                                        <p:tav tm="0">
                                          <p:val>
                                            <p:strVal val="ppt_y"/>
                                          </p:val>
                                        </p:tav>
                                        <p:tav tm="100000">
                                          <p:val>
                                            <p:strVal val="ppt_y-.1"/>
                                          </p:val>
                                        </p:tav>
                                      </p:tavLst>
                                    </p:anim>
                                    <p:set>
                                      <p:cBhvr>
                                        <p:cTn id="29"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Am-thanh-phep-thuat-www_nhacchuongvui_com.wav"/>
                                        </p:tgtEl>
                                      </p:cMediaNode>
                                    </p:audio>
                                  </p:subTnLst>
                                </p:cTn>
                              </p:par>
                            </p:childTnLst>
                          </p:cTn>
                        </p:par>
                        <p:par>
                          <p:cTn id="30" fill="hold">
                            <p:stCondLst>
                              <p:cond delay="1000"/>
                            </p:stCondLst>
                            <p:childTnLst>
                              <p:par>
                                <p:cTn id="31" presetID="1" presetClass="mediacall" presetSubtype="0" fill="hold" nodeType="afterEffect">
                                  <p:stCondLst>
                                    <p:cond delay="0"/>
                                  </p:stCondLst>
                                  <p:childTnLst>
                                    <p:cmd type="call" cmd="playFrom(0.0)">
                                      <p:cBhvr>
                                        <p:cTn id="32" dur="917" fill="hold"/>
                                        <p:tgtEl>
                                          <p:spTgt spid="61"/>
                                        </p:tgtEl>
                                      </p:cBhvr>
                                    </p:cmd>
                                  </p:child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47" presetClass="exit" presetSubtype="0" fill="hold" nodeType="afterEffect">
                                  <p:stCondLst>
                                    <p:cond delay="0"/>
                                  </p:stCondLst>
                                  <p:childTnLst>
                                    <p:animEffect transition="out" filter="fade">
                                      <p:cBhvr>
                                        <p:cTn id="37" dur="1000"/>
                                        <p:tgtEl>
                                          <p:spTgt spid="50"/>
                                        </p:tgtEl>
                                      </p:cBhvr>
                                    </p:animEffect>
                                    <p:anim calcmode="lin" valueType="num">
                                      <p:cBhvr>
                                        <p:cTn id="38" dur="1000"/>
                                        <p:tgtEl>
                                          <p:spTgt spid="50"/>
                                        </p:tgtEl>
                                        <p:attrNameLst>
                                          <p:attrName>ppt_x</p:attrName>
                                        </p:attrNameLst>
                                      </p:cBhvr>
                                      <p:tavLst>
                                        <p:tav tm="0">
                                          <p:val>
                                            <p:strVal val="ppt_x"/>
                                          </p:val>
                                        </p:tav>
                                        <p:tav tm="100000">
                                          <p:val>
                                            <p:strVal val="ppt_x"/>
                                          </p:val>
                                        </p:tav>
                                      </p:tavLst>
                                    </p:anim>
                                    <p:anim calcmode="lin" valueType="num">
                                      <p:cBhvr>
                                        <p:cTn id="39" dur="1000"/>
                                        <p:tgtEl>
                                          <p:spTgt spid="50"/>
                                        </p:tgtEl>
                                        <p:attrNameLst>
                                          <p:attrName>ppt_y</p:attrName>
                                        </p:attrNameLst>
                                      </p:cBhvr>
                                      <p:tavLst>
                                        <p:tav tm="0">
                                          <p:val>
                                            <p:strVal val="ppt_y"/>
                                          </p:val>
                                        </p:tav>
                                        <p:tav tm="100000">
                                          <p:val>
                                            <p:strVal val="ppt_y-.1"/>
                                          </p:val>
                                        </p:tav>
                                      </p:tavLst>
                                    </p:anim>
                                    <p:set>
                                      <p:cBhvr>
                                        <p:cTn id="40"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Am-thanh-phep-thuat-www_nhacchuongvui_com.wav"/>
                                        </p:tgtEl>
                                      </p:cMediaNode>
                                    </p:audio>
                                  </p:sub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917" fill="hold"/>
                                        <p:tgtEl>
                                          <p:spTgt spid="61"/>
                                        </p:tgtEl>
                                      </p:cBhvr>
                                    </p:cmd>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47" presetClass="exit" presetSubtype="0" fill="hold" nodeType="afterEffect">
                                  <p:stCondLst>
                                    <p:cond delay="0"/>
                                  </p:stCondLst>
                                  <p:childTnLst>
                                    <p:animEffect transition="out" filter="fade">
                                      <p:cBhvr>
                                        <p:cTn id="48" dur="1000"/>
                                        <p:tgtEl>
                                          <p:spTgt spid="55"/>
                                        </p:tgtEl>
                                      </p:cBhvr>
                                    </p:animEffect>
                                    <p:anim calcmode="lin" valueType="num">
                                      <p:cBhvr>
                                        <p:cTn id="49" dur="1000"/>
                                        <p:tgtEl>
                                          <p:spTgt spid="55"/>
                                        </p:tgtEl>
                                        <p:attrNameLst>
                                          <p:attrName>ppt_x</p:attrName>
                                        </p:attrNameLst>
                                      </p:cBhvr>
                                      <p:tavLst>
                                        <p:tav tm="0">
                                          <p:val>
                                            <p:strVal val="ppt_x"/>
                                          </p:val>
                                        </p:tav>
                                        <p:tav tm="100000">
                                          <p:val>
                                            <p:strVal val="ppt_x"/>
                                          </p:val>
                                        </p:tav>
                                      </p:tavLst>
                                    </p:anim>
                                    <p:anim calcmode="lin" valueType="num">
                                      <p:cBhvr>
                                        <p:cTn id="50" dur="1000"/>
                                        <p:tgtEl>
                                          <p:spTgt spid="55"/>
                                        </p:tgtEl>
                                        <p:attrNameLst>
                                          <p:attrName>ppt_y</p:attrName>
                                        </p:attrNameLst>
                                      </p:cBhvr>
                                      <p:tavLst>
                                        <p:tav tm="0">
                                          <p:val>
                                            <p:strVal val="ppt_y"/>
                                          </p:val>
                                        </p:tav>
                                        <p:tav tm="100000">
                                          <p:val>
                                            <p:strVal val="ppt_y-.1"/>
                                          </p:val>
                                        </p:tav>
                                      </p:tavLst>
                                    </p:anim>
                                    <p:set>
                                      <p:cBhvr>
                                        <p:cTn id="51"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Am-thanh-phep-thuat-www_nhacchuongvui_com.wav"/>
                                        </p:tgtEl>
                                      </p:cMediaNode>
                                    </p:audio>
                                  </p:subTnLst>
                                </p:cTn>
                              </p:par>
                            </p:childTnLst>
                          </p:cTn>
                        </p:par>
                        <p:par>
                          <p:cTn id="52" fill="hold">
                            <p:stCondLst>
                              <p:cond delay="1000"/>
                            </p:stCondLst>
                            <p:childTnLst>
                              <p:par>
                                <p:cTn id="53" presetID="1" presetClass="mediacall" presetSubtype="0" fill="hold" nodeType="afterEffect">
                                  <p:stCondLst>
                                    <p:cond delay="0"/>
                                  </p:stCondLst>
                                  <p:childTnLst>
                                    <p:cmd type="call" cmd="playFrom(0.0)">
                                      <p:cBhvr>
                                        <p:cTn id="54" dur="971" fill="hold"/>
                                        <p:tgtEl>
                                          <p:spTgt spid="62"/>
                                        </p:tgtEl>
                                      </p:cBhvr>
                                    </p:cmd>
                                  </p:childTnLst>
                                </p:cTn>
                              </p:par>
                            </p:childTnLst>
                          </p:cTn>
                        </p:par>
                      </p:childTnLst>
                    </p:cTn>
                  </p:par>
                </p:childTnLst>
              </p:cTn>
              <p:nextCondLst>
                <p:cond evt="onClick" delay="0">
                  <p:tgtEl>
                    <p:spTgt spid="23"/>
                  </p:tgtEl>
                </p:cond>
              </p:nextCondLst>
            </p:seq>
            <p:audio>
              <p:cMediaNode vol="80000">
                <p:cTn id="55" fill="hold" display="0">
                  <p:stCondLst>
                    <p:cond delay="indefinite"/>
                  </p:stCondLst>
                  <p:endCondLst>
                    <p:cond evt="onStopAudio" delay="0">
                      <p:tgtEl>
                        <p:sldTgt/>
                      </p:tgtEl>
                    </p:cond>
                  </p:endCondLst>
                </p:cTn>
                <p:tgtEl>
                  <p:spTgt spid="60"/>
                </p:tgtEl>
              </p:cMediaNode>
            </p:audio>
            <p:audio>
              <p:cMediaNode vol="80000">
                <p:cTn id="56" fill="hold" display="0">
                  <p:stCondLst>
                    <p:cond delay="indefinite"/>
                  </p:stCondLst>
                  <p:endCondLst>
                    <p:cond evt="onStopAudio" delay="0">
                      <p:tgtEl>
                        <p:sldTgt/>
                      </p:tgtEl>
                    </p:cond>
                  </p:endCondLst>
                </p:cTn>
                <p:tgtEl>
                  <p:spTgt spid="61"/>
                </p:tgtEl>
              </p:cMediaNode>
            </p:audio>
            <p:audio>
              <p:cMediaNode vol="80000">
                <p:cTn id="57" fill="hold" display="0">
                  <p:stCondLst>
                    <p:cond delay="indefinite"/>
                  </p:stCondLst>
                  <p:endCondLst>
                    <p:cond evt="onStopAudio" delay="0">
                      <p:tgtEl>
                        <p:sldTgt/>
                      </p:tgtEl>
                    </p:cond>
                  </p:endCondLst>
                </p:cTn>
                <p:tgtEl>
                  <p:spTgt spid="62"/>
                </p:tgtEl>
              </p:cMediaNode>
            </p:audio>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92D60373-24D0-5E2F-DA3B-AE12456FA0D9}"/>
              </a:ext>
            </a:extLst>
          </p:cNvPr>
          <p:cNvGrpSpPr/>
          <p:nvPr/>
        </p:nvGrpSpPr>
        <p:grpSpPr>
          <a:xfrm flipH="1">
            <a:off x="914401" y="462798"/>
            <a:ext cx="11277598" cy="5932404"/>
            <a:chOff x="685801" y="400050"/>
            <a:chExt cx="8033083" cy="4449303"/>
          </a:xfrm>
        </p:grpSpPr>
        <p:sp>
          <p:nvSpPr>
            <p:cNvPr id="10" name="Hình chữ nhật: Góc Tròn 1">
              <a:extLst>
                <a:ext uri="{FF2B5EF4-FFF2-40B4-BE49-F238E27FC236}">
                  <a16:creationId xmlns:a16="http://schemas.microsoft.com/office/drawing/2014/main" id="{88A29E22-2642-0864-46D1-67517F64B4C9}"/>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1" name="Hình chữ nhật: Góc Tròn 1">
              <a:extLst>
                <a:ext uri="{FF2B5EF4-FFF2-40B4-BE49-F238E27FC236}">
                  <a16:creationId xmlns:a16="http://schemas.microsoft.com/office/drawing/2014/main" id="{3F3CA053-860E-903B-F5AA-586ED6399B8F}"/>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sp>
        <p:nvSpPr>
          <p:cNvPr id="2" name="Hộp Văn bản 1">
            <a:extLst>
              <a:ext uri="{FF2B5EF4-FFF2-40B4-BE49-F238E27FC236}">
                <a16:creationId xmlns:a16="http://schemas.microsoft.com/office/drawing/2014/main" id="{28161803-915F-2355-5E73-35EA6F67C427}"/>
              </a:ext>
            </a:extLst>
          </p:cNvPr>
          <p:cNvSpPr txBox="1"/>
          <p:nvPr/>
        </p:nvSpPr>
        <p:spPr>
          <a:xfrm>
            <a:off x="1823094" y="1162314"/>
            <a:ext cx="8545811" cy="1569660"/>
          </a:xfrm>
          <a:prstGeom prst="rect">
            <a:avLst/>
          </a:prstGeom>
          <a:noFill/>
        </p:spPr>
        <p:txBody>
          <a:bodyPr wrap="square" rtlCol="0">
            <a:spAutoFit/>
          </a:bodyPr>
          <a:lstStyle/>
          <a:p>
            <a:pPr algn="ctr" defTabSz="1219170">
              <a:buClr>
                <a:srgbClr val="000000"/>
              </a:buClr>
            </a:pPr>
            <a:r>
              <a:rPr lang="en-US" sz="4800" b="1" kern="0">
                <a:solidFill>
                  <a:srgbClr val="964618"/>
                </a:solidFill>
                <a:cs typeface="Arial"/>
                <a:sym typeface="Arial"/>
              </a:rPr>
              <a:t>S</a:t>
            </a:r>
            <a:r>
              <a:rPr lang="vi-VN" sz="4800" b="1" kern="0">
                <a:solidFill>
                  <a:srgbClr val="964618"/>
                </a:solidFill>
                <a:cs typeface="Arial"/>
                <a:sym typeface="Arial"/>
              </a:rPr>
              <a:t>ố lớn</a:t>
            </a:r>
            <a:r>
              <a:rPr lang="en-US" sz="4800" b="1" kern="0">
                <a:solidFill>
                  <a:srgbClr val="964618"/>
                </a:solidFill>
                <a:cs typeface="Arial"/>
                <a:sym typeface="Arial"/>
              </a:rPr>
              <a:t> là 15</a:t>
            </a:r>
            <a:r>
              <a:rPr lang="vi-VN" sz="4800" b="1" kern="0">
                <a:solidFill>
                  <a:srgbClr val="964618"/>
                </a:solidFill>
                <a:cs typeface="Arial"/>
                <a:sym typeface="Arial"/>
              </a:rPr>
              <a:t> và số bé</a:t>
            </a:r>
            <a:r>
              <a:rPr lang="en-US" sz="4800" b="1" kern="0">
                <a:solidFill>
                  <a:srgbClr val="964618"/>
                </a:solidFill>
                <a:cs typeface="Arial"/>
                <a:sym typeface="Arial"/>
              </a:rPr>
              <a:t> là 4. Tìm tỉ số của số lớn và số bé.</a:t>
            </a:r>
            <a:endParaRPr lang="en-US" sz="4800" b="1" kern="0" dirty="0">
              <a:solidFill>
                <a:srgbClr val="964618"/>
              </a:solidFill>
              <a:latin typeface="Calibri"/>
              <a:cs typeface="Arial"/>
              <a:sym typeface="Arial"/>
            </a:endParaRPr>
          </a:p>
        </p:txBody>
      </p:sp>
      <p:pic>
        <p:nvPicPr>
          <p:cNvPr id="4" name="Hình ảnh 3" descr="Ảnh có chứa văn bản, đồ chơi, đồ họa véc-tơ, danh thiếp&#10;&#10;Mô tả được tạo tự động">
            <a:hlinkClick r:id="rId4" action="ppaction://hlinksldjump"/>
            <a:extLst>
              <a:ext uri="{FF2B5EF4-FFF2-40B4-BE49-F238E27FC236}">
                <a16:creationId xmlns:a16="http://schemas.microsoft.com/office/drawing/2014/main" id="{567E22EE-2E9C-B0F3-E22D-A763631DB9C4}"/>
              </a:ext>
            </a:extLst>
          </p:cNvPr>
          <p:cNvPicPr>
            <a:picLocks noChangeAspect="1"/>
          </p:cNvPicPr>
          <p:nvPr/>
        </p:nvPicPr>
        <p:blipFill>
          <a:blip r:embed="rId5"/>
          <a:stretch>
            <a:fillRect/>
          </a:stretch>
        </p:blipFill>
        <p:spPr>
          <a:xfrm>
            <a:off x="3514700" y="3617507"/>
            <a:ext cx="4281733" cy="3789859"/>
          </a:xfrm>
          <a:prstGeom prst="rect">
            <a:avLst/>
          </a:prstGeom>
        </p:spPr>
      </p:pic>
      <p:pic>
        <p:nvPicPr>
          <p:cNvPr id="3" name="Am-thanh-tra-loi-dung-www_nhacchuongvui_com">
            <a:hlinkClick r:id="" action="ppaction://media"/>
            <a:extLst>
              <a:ext uri="{FF2B5EF4-FFF2-40B4-BE49-F238E27FC236}">
                <a16:creationId xmlns:a16="http://schemas.microsoft.com/office/drawing/2014/main" id="{C2A9D36D-14CA-44B3-B1D6-20731AED4E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680" y="2160747"/>
            <a:ext cx="812800" cy="812800"/>
          </a:xfrm>
          <a:prstGeom prst="rect">
            <a:avLst/>
          </a:prstGeom>
        </p:spPr>
      </p:pic>
      <mc:AlternateContent xmlns:mc="http://schemas.openxmlformats.org/markup-compatibility/2006" xmlns:a14="http://schemas.microsoft.com/office/drawing/2010/main">
        <mc:Choice Requires="a14">
          <p:sp>
            <p:nvSpPr>
              <p:cNvPr id="5" name="Hộp Văn bản 1">
                <a:extLst>
                  <a:ext uri="{FF2B5EF4-FFF2-40B4-BE49-F238E27FC236}">
                    <a16:creationId xmlns:a16="http://schemas.microsoft.com/office/drawing/2014/main" id="{23AABEAB-82F3-5AD8-BFE0-CE653884B1E9}"/>
                  </a:ext>
                </a:extLst>
              </p:cNvPr>
              <p:cNvSpPr txBox="1"/>
              <p:nvPr/>
            </p:nvSpPr>
            <p:spPr>
              <a:xfrm>
                <a:off x="1061690" y="3384465"/>
                <a:ext cx="10571745" cy="1166730"/>
              </a:xfrm>
              <a:prstGeom prst="rect">
                <a:avLst/>
              </a:prstGeom>
              <a:noFill/>
            </p:spPr>
            <p:txBody>
              <a:bodyPr wrap="square" rtlCol="0">
                <a:spAutoFit/>
              </a:bodyPr>
              <a:lstStyle/>
              <a:p>
                <a:pPr algn="ctr" defTabSz="1219170">
                  <a:buClr>
                    <a:srgbClr val="000000"/>
                  </a:buClr>
                </a:pPr>
                <a:r>
                  <a:rPr lang="en-US" sz="4800" b="1" kern="0">
                    <a:solidFill>
                      <a:srgbClr val="FF0000"/>
                    </a:solidFill>
                    <a:cs typeface="Arial"/>
                    <a:sym typeface="Arial"/>
                  </a:rPr>
                  <a:t>Tỉ số của số lớn và số bé là 15 : 4 hay </a:t>
                </a:r>
                <a14:m>
                  <m:oMath xmlns:m="http://schemas.openxmlformats.org/officeDocument/2006/math">
                    <m:f>
                      <m:fPr>
                        <m:ctrlPr>
                          <a:rPr lang="en-US" sz="4800" b="1" i="1" kern="0" smtClean="0">
                            <a:solidFill>
                              <a:srgbClr val="FF0000"/>
                            </a:solidFill>
                            <a:latin typeface="Cambria Math" panose="02040503050406030204" pitchFamily="18" charset="0"/>
                            <a:cs typeface="Arial"/>
                            <a:sym typeface="Arial"/>
                          </a:rPr>
                        </m:ctrlPr>
                      </m:fPr>
                      <m:num>
                        <m:r>
                          <a:rPr lang="en-US" sz="4800" b="1" i="1" kern="0" smtClean="0">
                            <a:solidFill>
                              <a:srgbClr val="FF0000"/>
                            </a:solidFill>
                            <a:latin typeface="Cambria Math" panose="02040503050406030204" pitchFamily="18" charset="0"/>
                            <a:cs typeface="Arial"/>
                            <a:sym typeface="Arial"/>
                          </a:rPr>
                          <m:t>𝟏𝟓</m:t>
                        </m:r>
                      </m:num>
                      <m:den>
                        <m:r>
                          <a:rPr lang="en-US" sz="4800" b="1" i="1" kern="0" smtClean="0">
                            <a:solidFill>
                              <a:srgbClr val="FF0000"/>
                            </a:solidFill>
                            <a:latin typeface="Cambria Math" panose="02040503050406030204" pitchFamily="18" charset="0"/>
                            <a:cs typeface="Arial"/>
                            <a:sym typeface="Arial"/>
                          </a:rPr>
                          <m:t>𝟒</m:t>
                        </m:r>
                      </m:den>
                    </m:f>
                  </m:oMath>
                </a14:m>
                <a:r>
                  <a:rPr lang="en-US" sz="4800" b="1" kern="0">
                    <a:solidFill>
                      <a:srgbClr val="FF0000"/>
                    </a:solidFill>
                    <a:cs typeface="Arial"/>
                    <a:sym typeface="Arial"/>
                  </a:rPr>
                  <a:t>.</a:t>
                </a:r>
                <a:endParaRPr lang="en-US" sz="4800" b="1" kern="0" dirty="0">
                  <a:solidFill>
                    <a:srgbClr val="FF0000"/>
                  </a:solidFill>
                  <a:latin typeface="Calibri"/>
                  <a:cs typeface="Arial"/>
                  <a:sym typeface="Arial"/>
                </a:endParaRPr>
              </a:p>
            </p:txBody>
          </p:sp>
        </mc:Choice>
        <mc:Fallback xmlns="">
          <p:sp>
            <p:nvSpPr>
              <p:cNvPr id="5" name="Hộp Văn bản 1">
                <a:extLst>
                  <a:ext uri="{FF2B5EF4-FFF2-40B4-BE49-F238E27FC236}">
                    <a16:creationId xmlns:a16="http://schemas.microsoft.com/office/drawing/2014/main" id="{23AABEAB-82F3-5AD8-BFE0-CE653884B1E9}"/>
                  </a:ext>
                </a:extLst>
              </p:cNvPr>
              <p:cNvSpPr txBox="1">
                <a:spLocks noRot="1" noChangeAspect="1" noMove="1" noResize="1" noEditPoints="1" noAdjustHandles="1" noChangeArrowheads="1" noChangeShapeType="1" noTextEdit="1"/>
              </p:cNvSpPr>
              <p:nvPr/>
            </p:nvSpPr>
            <p:spPr>
              <a:xfrm>
                <a:off x="1061690" y="3384465"/>
                <a:ext cx="10571745" cy="1166730"/>
              </a:xfrm>
              <a:prstGeom prst="rect">
                <a:avLst/>
              </a:prstGeom>
              <a:blipFill>
                <a:blip r:embed="rId7"/>
                <a:stretch>
                  <a:fillRect l="-1211" r="-1269" b="-14063"/>
                </a:stretch>
              </a:blipFill>
            </p:spPr>
            <p:txBody>
              <a:bodyPr/>
              <a:lstStyle/>
              <a:p>
                <a:r>
                  <a:rPr lang="en-US">
                    <a:noFill/>
                  </a:rPr>
                  <a:t> </a:t>
                </a:r>
              </a:p>
            </p:txBody>
          </p:sp>
        </mc:Fallback>
      </mc:AlternateContent>
    </p:spTree>
    <p:extLst>
      <p:ext uri="{BB962C8B-B14F-4D97-AF65-F5344CB8AC3E}">
        <p14:creationId xmlns:p14="http://schemas.microsoft.com/office/powerpoint/2010/main" val="1349331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92D60373-24D0-5E2F-DA3B-AE12456FA0D9}"/>
              </a:ext>
            </a:extLst>
          </p:cNvPr>
          <p:cNvGrpSpPr/>
          <p:nvPr/>
        </p:nvGrpSpPr>
        <p:grpSpPr>
          <a:xfrm flipH="1">
            <a:off x="914402" y="462798"/>
            <a:ext cx="10710777" cy="5932404"/>
            <a:chOff x="685801" y="400050"/>
            <a:chExt cx="8033083" cy="4449303"/>
          </a:xfrm>
        </p:grpSpPr>
        <p:sp>
          <p:nvSpPr>
            <p:cNvPr id="10" name="Hình chữ nhật: Góc Tròn 1">
              <a:extLst>
                <a:ext uri="{FF2B5EF4-FFF2-40B4-BE49-F238E27FC236}">
                  <a16:creationId xmlns:a16="http://schemas.microsoft.com/office/drawing/2014/main" id="{88A29E22-2642-0864-46D1-67517F64B4C9}"/>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1" name="Hình chữ nhật: Góc Tròn 1">
              <a:extLst>
                <a:ext uri="{FF2B5EF4-FFF2-40B4-BE49-F238E27FC236}">
                  <a16:creationId xmlns:a16="http://schemas.microsoft.com/office/drawing/2014/main" id="{3F3CA053-860E-903B-F5AA-586ED6399B8F}"/>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 name="Hộp Văn bản 1">
            <a:extLst>
              <a:ext uri="{FF2B5EF4-FFF2-40B4-BE49-F238E27FC236}">
                <a16:creationId xmlns:a16="http://schemas.microsoft.com/office/drawing/2014/main" id="{28161803-915F-2355-5E73-35EA6F67C427}"/>
              </a:ext>
            </a:extLst>
          </p:cNvPr>
          <p:cNvSpPr txBox="1"/>
          <p:nvPr/>
        </p:nvSpPr>
        <p:spPr>
          <a:xfrm>
            <a:off x="1823094" y="1162314"/>
            <a:ext cx="8545811" cy="1569660"/>
          </a:xfrm>
          <a:prstGeom prst="rect">
            <a:avLst/>
          </a:prstGeom>
          <a:noFill/>
        </p:spPr>
        <p:txBody>
          <a:bodyPr wrap="square" rtlCol="0">
            <a:spAutoFit/>
          </a:bodyPr>
          <a:lstStyle/>
          <a:p>
            <a:pPr lvl="0" algn="ctr" defTabSz="1219170">
              <a:buClr>
                <a:srgbClr val="000000"/>
              </a:buClr>
            </a:pPr>
            <a:r>
              <a:rPr lang="en-US" sz="4800" b="1" kern="0">
                <a:solidFill>
                  <a:srgbClr val="964618"/>
                </a:solidFill>
                <a:cs typeface="Arial"/>
                <a:sym typeface="Arial"/>
              </a:rPr>
              <a:t>Nêu cách g</a:t>
            </a:r>
            <a:r>
              <a:rPr lang="vi-VN" sz="4800" b="1" kern="0">
                <a:solidFill>
                  <a:srgbClr val="964618"/>
                </a:solidFill>
                <a:cs typeface="Arial"/>
                <a:sym typeface="Arial"/>
              </a:rPr>
              <a:t>ấp một số</a:t>
            </a:r>
            <a:endParaRPr lang="en-US" sz="4800" b="1" kern="0">
              <a:solidFill>
                <a:srgbClr val="964618"/>
              </a:solidFill>
              <a:cs typeface="Arial"/>
              <a:sym typeface="Arial"/>
            </a:endParaRPr>
          </a:p>
          <a:p>
            <a:pPr lvl="0" algn="ctr" defTabSz="1219170">
              <a:buClr>
                <a:srgbClr val="000000"/>
              </a:buClr>
            </a:pPr>
            <a:r>
              <a:rPr lang="vi-VN" sz="4800" b="1" kern="0">
                <a:solidFill>
                  <a:srgbClr val="964618"/>
                </a:solidFill>
                <a:cs typeface="Arial"/>
                <a:sym typeface="Arial"/>
              </a:rPr>
              <a:t> lên một số lần.</a:t>
            </a:r>
            <a:endParaRPr kumimoji="0" lang="en-US" sz="4800" b="1" i="0" u="none" strike="noStrike" kern="0" cap="none" spc="0" normalizeH="0" baseline="0" noProof="0" dirty="0">
              <a:ln>
                <a:noFill/>
              </a:ln>
              <a:solidFill>
                <a:srgbClr val="964618"/>
              </a:solidFill>
              <a:effectLst/>
              <a:uLnTx/>
              <a:uFillTx/>
              <a:latin typeface="Calibri"/>
              <a:ea typeface="+mn-ea"/>
              <a:cs typeface="Arial"/>
              <a:sym typeface="Arial"/>
            </a:endParaRPr>
          </a:p>
        </p:txBody>
      </p:sp>
      <p:pic>
        <p:nvPicPr>
          <p:cNvPr id="4" name="Hình ảnh 3" descr="Ảnh có chứa văn bản, đồ chơi, đồ họa véc-tơ, danh thiếp&#10;&#10;Mô tả được tạo tự động">
            <a:hlinkClick r:id="rId4" action="ppaction://hlinksldjump"/>
            <a:extLst>
              <a:ext uri="{FF2B5EF4-FFF2-40B4-BE49-F238E27FC236}">
                <a16:creationId xmlns:a16="http://schemas.microsoft.com/office/drawing/2014/main" id="{567E22EE-2E9C-B0F3-E22D-A763631DB9C4}"/>
              </a:ext>
            </a:extLst>
          </p:cNvPr>
          <p:cNvPicPr>
            <a:picLocks noChangeAspect="1"/>
          </p:cNvPicPr>
          <p:nvPr/>
        </p:nvPicPr>
        <p:blipFill>
          <a:blip r:embed="rId5"/>
          <a:stretch>
            <a:fillRect/>
          </a:stretch>
        </p:blipFill>
        <p:spPr>
          <a:xfrm>
            <a:off x="7910267" y="3499602"/>
            <a:ext cx="4281733" cy="3789859"/>
          </a:xfrm>
          <a:prstGeom prst="rect">
            <a:avLst/>
          </a:prstGeom>
        </p:spPr>
      </p:pic>
      <p:pic>
        <p:nvPicPr>
          <p:cNvPr id="3" name="Am-thanh-tra-loi-dung-www_nhacchuongvui_com">
            <a:hlinkClick r:id="" action="ppaction://media"/>
            <a:extLst>
              <a:ext uri="{FF2B5EF4-FFF2-40B4-BE49-F238E27FC236}">
                <a16:creationId xmlns:a16="http://schemas.microsoft.com/office/drawing/2014/main" id="{C2A9D36D-14CA-44B3-B1D6-20731AED4E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680" y="2160747"/>
            <a:ext cx="812800" cy="812800"/>
          </a:xfrm>
          <a:prstGeom prst="rect">
            <a:avLst/>
          </a:prstGeom>
        </p:spPr>
      </p:pic>
      <p:sp>
        <p:nvSpPr>
          <p:cNvPr id="5" name="Hộp Văn bản 1">
            <a:extLst>
              <a:ext uri="{FF2B5EF4-FFF2-40B4-BE49-F238E27FC236}">
                <a16:creationId xmlns:a16="http://schemas.microsoft.com/office/drawing/2014/main" id="{CC75C0D1-3B76-5516-C7A6-59DCB7B8A458}"/>
              </a:ext>
            </a:extLst>
          </p:cNvPr>
          <p:cNvSpPr txBox="1"/>
          <p:nvPr/>
        </p:nvSpPr>
        <p:spPr>
          <a:xfrm>
            <a:off x="2671136" y="3147982"/>
            <a:ext cx="6584586" cy="2308324"/>
          </a:xfrm>
          <a:prstGeom prst="rect">
            <a:avLst/>
          </a:prstGeom>
          <a:noFill/>
        </p:spPr>
        <p:txBody>
          <a:bodyPr wrap="square" rtlCol="0">
            <a:spAutoFit/>
          </a:bodyPr>
          <a:lstStyle/>
          <a:p>
            <a:pPr algn="ctr" defTabSz="1219170">
              <a:buClr>
                <a:srgbClr val="000000"/>
              </a:buClr>
            </a:pPr>
            <a:r>
              <a:rPr lang="en-US" sz="4800" b="1" kern="0">
                <a:solidFill>
                  <a:srgbClr val="FF0000"/>
                </a:solidFill>
                <a:cs typeface="Arial"/>
                <a:sym typeface="Arial"/>
              </a:rPr>
              <a:t>Muốn gấp một số</a:t>
            </a:r>
          </a:p>
          <a:p>
            <a:pPr algn="ctr" defTabSz="1219170">
              <a:buClr>
                <a:srgbClr val="000000"/>
              </a:buClr>
            </a:pPr>
            <a:r>
              <a:rPr lang="en-US" sz="4800" b="1" kern="0">
                <a:solidFill>
                  <a:srgbClr val="FF0000"/>
                </a:solidFill>
                <a:cs typeface="Arial"/>
                <a:sym typeface="Arial"/>
              </a:rPr>
              <a:t> lên một số lần, ta lấy số đó nhân với số lần.</a:t>
            </a:r>
          </a:p>
        </p:txBody>
      </p:sp>
    </p:spTree>
    <p:extLst>
      <p:ext uri="{BB962C8B-B14F-4D97-AF65-F5344CB8AC3E}">
        <p14:creationId xmlns:p14="http://schemas.microsoft.com/office/powerpoint/2010/main" val="1367936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92D60373-24D0-5E2F-DA3B-AE12456FA0D9}"/>
              </a:ext>
            </a:extLst>
          </p:cNvPr>
          <p:cNvGrpSpPr/>
          <p:nvPr/>
        </p:nvGrpSpPr>
        <p:grpSpPr>
          <a:xfrm flipH="1">
            <a:off x="914402" y="462798"/>
            <a:ext cx="10710777" cy="5932404"/>
            <a:chOff x="685801" y="400050"/>
            <a:chExt cx="8033083" cy="4449303"/>
          </a:xfrm>
        </p:grpSpPr>
        <p:sp>
          <p:nvSpPr>
            <p:cNvPr id="10" name="Hình chữ nhật: Góc Tròn 1">
              <a:extLst>
                <a:ext uri="{FF2B5EF4-FFF2-40B4-BE49-F238E27FC236}">
                  <a16:creationId xmlns:a16="http://schemas.microsoft.com/office/drawing/2014/main" id="{88A29E22-2642-0864-46D1-67517F64B4C9}"/>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1" name="Hình chữ nhật: Góc Tròn 1">
              <a:extLst>
                <a:ext uri="{FF2B5EF4-FFF2-40B4-BE49-F238E27FC236}">
                  <a16:creationId xmlns:a16="http://schemas.microsoft.com/office/drawing/2014/main" id="{3F3CA053-860E-903B-F5AA-586ED6399B8F}"/>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 name="Hộp Văn bản 1">
            <a:extLst>
              <a:ext uri="{FF2B5EF4-FFF2-40B4-BE49-F238E27FC236}">
                <a16:creationId xmlns:a16="http://schemas.microsoft.com/office/drawing/2014/main" id="{28161803-915F-2355-5E73-35EA6F67C427}"/>
              </a:ext>
            </a:extLst>
          </p:cNvPr>
          <p:cNvSpPr txBox="1"/>
          <p:nvPr/>
        </p:nvSpPr>
        <p:spPr>
          <a:xfrm>
            <a:off x="3320215" y="1193845"/>
            <a:ext cx="5760120" cy="1569660"/>
          </a:xfrm>
          <a:prstGeom prst="rect">
            <a:avLst/>
          </a:prstGeom>
          <a:noFill/>
        </p:spPr>
        <p:txBody>
          <a:bodyPr wrap="square" rtlCol="0">
            <a:spAutoFit/>
          </a:bodyPr>
          <a:lstStyle/>
          <a:p>
            <a:pPr lvl="0" algn="ctr" defTabSz="1219170">
              <a:buClr>
                <a:srgbClr val="000000"/>
              </a:buClr>
            </a:pPr>
            <a:r>
              <a:rPr lang="en-US" sz="4800" b="1" kern="0">
                <a:solidFill>
                  <a:srgbClr val="964618"/>
                </a:solidFill>
                <a:cs typeface="Arial"/>
                <a:sym typeface="Arial"/>
              </a:rPr>
              <a:t>Nêu cách g</a:t>
            </a:r>
            <a:r>
              <a:rPr lang="vi-VN" sz="4800" b="1" kern="0">
                <a:solidFill>
                  <a:srgbClr val="964618"/>
                </a:solidFill>
                <a:cs typeface="Arial"/>
                <a:sym typeface="Arial"/>
              </a:rPr>
              <a:t>iảm một số đi một số lần.</a:t>
            </a:r>
            <a:endParaRPr kumimoji="0" lang="en-US" sz="4800" b="1" i="0" u="none" strike="noStrike" kern="0" cap="none" spc="0" normalizeH="0" baseline="0" noProof="0" dirty="0">
              <a:ln>
                <a:noFill/>
              </a:ln>
              <a:solidFill>
                <a:srgbClr val="964618"/>
              </a:solidFill>
              <a:effectLst/>
              <a:uLnTx/>
              <a:uFillTx/>
              <a:latin typeface="Calibri"/>
              <a:ea typeface="+mn-ea"/>
              <a:cs typeface="Arial"/>
              <a:sym typeface="Arial"/>
            </a:endParaRPr>
          </a:p>
        </p:txBody>
      </p:sp>
      <p:pic>
        <p:nvPicPr>
          <p:cNvPr id="4" name="Hình ảnh 3" descr="Ảnh có chứa văn bản, đồ chơi, đồ họa véc-tơ, danh thiếp&#10;&#10;Mô tả được tạo tự động">
            <a:hlinkClick r:id="rId4" action="ppaction://hlinksldjump"/>
            <a:extLst>
              <a:ext uri="{FF2B5EF4-FFF2-40B4-BE49-F238E27FC236}">
                <a16:creationId xmlns:a16="http://schemas.microsoft.com/office/drawing/2014/main" id="{567E22EE-2E9C-B0F3-E22D-A763631DB9C4}"/>
              </a:ext>
            </a:extLst>
          </p:cNvPr>
          <p:cNvPicPr>
            <a:picLocks noChangeAspect="1"/>
          </p:cNvPicPr>
          <p:nvPr/>
        </p:nvPicPr>
        <p:blipFill>
          <a:blip r:embed="rId5"/>
          <a:stretch>
            <a:fillRect/>
          </a:stretch>
        </p:blipFill>
        <p:spPr>
          <a:xfrm>
            <a:off x="7776458" y="3353348"/>
            <a:ext cx="4281733" cy="3789859"/>
          </a:xfrm>
          <a:prstGeom prst="rect">
            <a:avLst/>
          </a:prstGeom>
        </p:spPr>
      </p:pic>
      <p:pic>
        <p:nvPicPr>
          <p:cNvPr id="3" name="Am-thanh-tra-loi-dung-www_nhacchuongvui_com">
            <a:hlinkClick r:id="" action="ppaction://media"/>
            <a:extLst>
              <a:ext uri="{FF2B5EF4-FFF2-40B4-BE49-F238E27FC236}">
                <a16:creationId xmlns:a16="http://schemas.microsoft.com/office/drawing/2014/main" id="{C2A9D36D-14CA-44B3-B1D6-20731AED4E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680" y="2160747"/>
            <a:ext cx="812800" cy="812800"/>
          </a:xfrm>
          <a:prstGeom prst="rect">
            <a:avLst/>
          </a:prstGeom>
        </p:spPr>
      </p:pic>
      <p:sp>
        <p:nvSpPr>
          <p:cNvPr id="7" name="Hộp Văn bản 1">
            <a:extLst>
              <a:ext uri="{FF2B5EF4-FFF2-40B4-BE49-F238E27FC236}">
                <a16:creationId xmlns:a16="http://schemas.microsoft.com/office/drawing/2014/main" id="{A632589D-EA9C-B6A5-E056-D3875265DC40}"/>
              </a:ext>
            </a:extLst>
          </p:cNvPr>
          <p:cNvSpPr txBox="1"/>
          <p:nvPr/>
        </p:nvSpPr>
        <p:spPr>
          <a:xfrm>
            <a:off x="2671136" y="3147982"/>
            <a:ext cx="6584586" cy="2308324"/>
          </a:xfrm>
          <a:prstGeom prst="rect">
            <a:avLst/>
          </a:prstGeom>
          <a:noFill/>
        </p:spPr>
        <p:txBody>
          <a:bodyPr wrap="square" rtlCol="0">
            <a:spAutoFit/>
          </a:bodyPr>
          <a:lstStyle/>
          <a:p>
            <a:pPr algn="ctr" defTabSz="1219170">
              <a:buClr>
                <a:srgbClr val="000000"/>
              </a:buClr>
            </a:pPr>
            <a:r>
              <a:rPr lang="en-US" sz="4800" b="1" kern="0">
                <a:solidFill>
                  <a:srgbClr val="FF0000"/>
                </a:solidFill>
                <a:cs typeface="Arial"/>
                <a:sym typeface="Arial"/>
              </a:rPr>
              <a:t>Muốn giảm một số</a:t>
            </a:r>
          </a:p>
          <a:p>
            <a:pPr algn="ctr" defTabSz="1219170">
              <a:buClr>
                <a:srgbClr val="000000"/>
              </a:buClr>
            </a:pPr>
            <a:r>
              <a:rPr lang="en-US" sz="4800" b="1" kern="0">
                <a:solidFill>
                  <a:srgbClr val="FF0000"/>
                </a:solidFill>
                <a:cs typeface="Arial"/>
                <a:sym typeface="Arial"/>
              </a:rPr>
              <a:t> đi một số lần, ta lấy số đó chia cho số lần.</a:t>
            </a:r>
          </a:p>
        </p:txBody>
      </p:sp>
    </p:spTree>
    <p:extLst>
      <p:ext uri="{BB962C8B-B14F-4D97-AF65-F5344CB8AC3E}">
        <p14:creationId xmlns:p14="http://schemas.microsoft.com/office/powerpoint/2010/main" val="903868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92D60373-24D0-5E2F-DA3B-AE12456FA0D9}"/>
              </a:ext>
            </a:extLst>
          </p:cNvPr>
          <p:cNvGrpSpPr/>
          <p:nvPr/>
        </p:nvGrpSpPr>
        <p:grpSpPr>
          <a:xfrm flipH="1">
            <a:off x="914402" y="462798"/>
            <a:ext cx="10710777" cy="5932404"/>
            <a:chOff x="685801" y="400050"/>
            <a:chExt cx="8033083" cy="4449303"/>
          </a:xfrm>
        </p:grpSpPr>
        <p:sp>
          <p:nvSpPr>
            <p:cNvPr id="10" name="Hình chữ nhật: Góc Tròn 1">
              <a:extLst>
                <a:ext uri="{FF2B5EF4-FFF2-40B4-BE49-F238E27FC236}">
                  <a16:creationId xmlns:a16="http://schemas.microsoft.com/office/drawing/2014/main" id="{88A29E22-2642-0864-46D1-67517F64B4C9}"/>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1" name="Hình chữ nhật: Góc Tròn 1">
              <a:extLst>
                <a:ext uri="{FF2B5EF4-FFF2-40B4-BE49-F238E27FC236}">
                  <a16:creationId xmlns:a16="http://schemas.microsoft.com/office/drawing/2014/main" id="{3F3CA053-860E-903B-F5AA-586ED6399B8F}"/>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 name="Hộp Văn bản 1">
            <a:extLst>
              <a:ext uri="{FF2B5EF4-FFF2-40B4-BE49-F238E27FC236}">
                <a16:creationId xmlns:a16="http://schemas.microsoft.com/office/drawing/2014/main" id="{28161803-915F-2355-5E73-35EA6F67C427}"/>
              </a:ext>
            </a:extLst>
          </p:cNvPr>
          <p:cNvSpPr txBox="1"/>
          <p:nvPr/>
        </p:nvSpPr>
        <p:spPr>
          <a:xfrm>
            <a:off x="1823094" y="1010472"/>
            <a:ext cx="8545811" cy="1569660"/>
          </a:xfrm>
          <a:prstGeom prst="rect">
            <a:avLst/>
          </a:prstGeom>
          <a:noFill/>
        </p:spPr>
        <p:txBody>
          <a:bodyPr wrap="square" rtlCol="0">
            <a:spAutoFit/>
          </a:bodyPr>
          <a:lstStyle/>
          <a:p>
            <a:pPr lvl="0" algn="ctr" defTabSz="1219170">
              <a:buClr>
                <a:srgbClr val="000000"/>
              </a:buClr>
            </a:pPr>
            <a:r>
              <a:rPr lang="vi-VN" sz="4800" b="1" kern="0">
                <a:solidFill>
                  <a:srgbClr val="964618"/>
                </a:solidFill>
                <a:cs typeface="Arial"/>
                <a:sym typeface="Arial"/>
              </a:rPr>
              <a:t>Nêu các bước giải bài toán rút về đơn vị đã học ở lớp 4.</a:t>
            </a:r>
            <a:endParaRPr kumimoji="0" lang="en-US" sz="4800" b="1" i="0" u="none" strike="noStrike" kern="0" cap="none" spc="0" normalizeH="0" baseline="0" noProof="0" dirty="0">
              <a:ln>
                <a:noFill/>
              </a:ln>
              <a:solidFill>
                <a:srgbClr val="964618"/>
              </a:solidFill>
              <a:effectLst/>
              <a:uLnTx/>
              <a:uFillTx/>
              <a:latin typeface="Calibri"/>
              <a:ea typeface="+mn-ea"/>
              <a:cs typeface="Arial"/>
              <a:sym typeface="Arial"/>
            </a:endParaRPr>
          </a:p>
        </p:txBody>
      </p:sp>
      <p:pic>
        <p:nvPicPr>
          <p:cNvPr id="4" name="Hình ảnh 3" descr="Ảnh có chứa văn bản, đồ chơi, đồ họa véc-tơ, danh thiếp&#10;&#10;Mô tả được tạo tự động">
            <a:hlinkClick r:id="rId4" action="ppaction://hlinksldjump"/>
            <a:extLst>
              <a:ext uri="{FF2B5EF4-FFF2-40B4-BE49-F238E27FC236}">
                <a16:creationId xmlns:a16="http://schemas.microsoft.com/office/drawing/2014/main" id="{567E22EE-2E9C-B0F3-E22D-A763631DB9C4}"/>
              </a:ext>
            </a:extLst>
          </p:cNvPr>
          <p:cNvPicPr>
            <a:picLocks noChangeAspect="1"/>
          </p:cNvPicPr>
          <p:nvPr/>
        </p:nvPicPr>
        <p:blipFill>
          <a:blip r:embed="rId5"/>
          <a:stretch>
            <a:fillRect/>
          </a:stretch>
        </p:blipFill>
        <p:spPr>
          <a:xfrm>
            <a:off x="3399056" y="3721004"/>
            <a:ext cx="4281733" cy="3789859"/>
          </a:xfrm>
          <a:prstGeom prst="rect">
            <a:avLst/>
          </a:prstGeom>
        </p:spPr>
      </p:pic>
      <p:pic>
        <p:nvPicPr>
          <p:cNvPr id="3" name="Am-thanh-tra-loi-dung-www_nhacchuongvui_com">
            <a:hlinkClick r:id="" action="ppaction://media"/>
            <a:extLst>
              <a:ext uri="{FF2B5EF4-FFF2-40B4-BE49-F238E27FC236}">
                <a16:creationId xmlns:a16="http://schemas.microsoft.com/office/drawing/2014/main" id="{C2A9D36D-14CA-44B3-B1D6-20731AED4E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680" y="2160747"/>
            <a:ext cx="812800" cy="812800"/>
          </a:xfrm>
          <a:prstGeom prst="rect">
            <a:avLst/>
          </a:prstGeom>
        </p:spPr>
      </p:pic>
      <p:grpSp>
        <p:nvGrpSpPr>
          <p:cNvPr id="5" name="Group 4">
            <a:extLst>
              <a:ext uri="{FF2B5EF4-FFF2-40B4-BE49-F238E27FC236}">
                <a16:creationId xmlns:a16="http://schemas.microsoft.com/office/drawing/2014/main" id="{92949B90-5160-1959-B488-E27094D46A4F}"/>
              </a:ext>
            </a:extLst>
          </p:cNvPr>
          <p:cNvGrpSpPr/>
          <p:nvPr/>
        </p:nvGrpSpPr>
        <p:grpSpPr>
          <a:xfrm>
            <a:off x="1699317" y="2655976"/>
            <a:ext cx="2366126" cy="1590153"/>
            <a:chOff x="437771" y="715582"/>
            <a:chExt cx="2366126" cy="1590153"/>
          </a:xfrm>
        </p:grpSpPr>
        <p:sp>
          <p:nvSpPr>
            <p:cNvPr id="6" name="Rounded Rectangle 30">
              <a:extLst>
                <a:ext uri="{FF2B5EF4-FFF2-40B4-BE49-F238E27FC236}">
                  <a16:creationId xmlns:a16="http://schemas.microsoft.com/office/drawing/2014/main" id="{7272F94E-2E6F-B4A5-0E38-F1B400591A89}"/>
                </a:ext>
              </a:extLst>
            </p:cNvPr>
            <p:cNvSpPr/>
            <p:nvPr/>
          </p:nvSpPr>
          <p:spPr>
            <a:xfrm>
              <a:off x="437771" y="1082547"/>
              <a:ext cx="1822460" cy="698063"/>
            </a:xfrm>
            <a:prstGeom prst="roundRect">
              <a:avLst/>
            </a:prstGeom>
            <a:solidFill>
              <a:srgbClr val="FCB2F8"/>
            </a:solidFill>
          </p:spPr>
          <p:txBody>
            <a:bodyPr wrap="square">
              <a:spAutoFit/>
            </a:bodyPr>
            <a:lstStyle/>
            <a:p>
              <a:pPr algn="ctr"/>
              <a:r>
                <a:rPr lang="en-US" sz="3500" b="1" dirty="0" err="1">
                  <a:latin typeface="Calibri" panose="020F0502020204030204" pitchFamily="34" charset="0"/>
                  <a:cs typeface="Calibri" panose="020F0502020204030204" pitchFamily="34" charset="0"/>
                </a:rPr>
                <a:t>Bước</a:t>
              </a:r>
              <a:r>
                <a:rPr lang="en-US" sz="3500" b="1" dirty="0">
                  <a:latin typeface="Calibri" panose="020F0502020204030204" pitchFamily="34" charset="0"/>
                  <a:cs typeface="Calibri" panose="020F0502020204030204" pitchFamily="34" charset="0"/>
                </a:rPr>
                <a:t> 1</a:t>
              </a:r>
            </a:p>
          </p:txBody>
        </p:sp>
        <p:pic>
          <p:nvPicPr>
            <p:cNvPr id="7" name="Picture 6">
              <a:extLst>
                <a:ext uri="{FF2B5EF4-FFF2-40B4-BE49-F238E27FC236}">
                  <a16:creationId xmlns:a16="http://schemas.microsoft.com/office/drawing/2014/main" id="{ECCDB095-8F18-69E1-AEC9-7CC9661880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9" t="27638" r="78921" b="53585"/>
            <a:stretch/>
          </p:blipFill>
          <p:spPr>
            <a:xfrm rot="18028531">
              <a:off x="1595590" y="1097428"/>
              <a:ext cx="1590153" cy="826461"/>
            </a:xfrm>
            <a:prstGeom prst="rect">
              <a:avLst/>
            </a:prstGeom>
          </p:spPr>
        </p:pic>
      </p:grpSp>
      <p:grpSp>
        <p:nvGrpSpPr>
          <p:cNvPr id="8" name="Group 7">
            <a:extLst>
              <a:ext uri="{FF2B5EF4-FFF2-40B4-BE49-F238E27FC236}">
                <a16:creationId xmlns:a16="http://schemas.microsoft.com/office/drawing/2014/main" id="{BD6B7F77-9A33-C0CE-AE87-908755FAD777}"/>
              </a:ext>
            </a:extLst>
          </p:cNvPr>
          <p:cNvGrpSpPr/>
          <p:nvPr/>
        </p:nvGrpSpPr>
        <p:grpSpPr>
          <a:xfrm>
            <a:off x="7387611" y="2432057"/>
            <a:ext cx="2551608" cy="1760202"/>
            <a:chOff x="5319903" y="585830"/>
            <a:chExt cx="2551608" cy="1760202"/>
          </a:xfrm>
        </p:grpSpPr>
        <p:sp>
          <p:nvSpPr>
            <p:cNvPr id="12" name="Rounded Rectangle 33">
              <a:extLst>
                <a:ext uri="{FF2B5EF4-FFF2-40B4-BE49-F238E27FC236}">
                  <a16:creationId xmlns:a16="http://schemas.microsoft.com/office/drawing/2014/main" id="{0385021E-81C3-6F46-6712-8A274ED5DA69}"/>
                </a:ext>
              </a:extLst>
            </p:cNvPr>
            <p:cNvSpPr/>
            <p:nvPr/>
          </p:nvSpPr>
          <p:spPr>
            <a:xfrm>
              <a:off x="5319903" y="1179973"/>
              <a:ext cx="1781160" cy="698063"/>
            </a:xfrm>
            <a:prstGeom prst="roundRect">
              <a:avLst/>
            </a:prstGeom>
            <a:solidFill>
              <a:srgbClr val="9DFBAF"/>
            </a:solidFill>
          </p:spPr>
          <p:txBody>
            <a:bodyPr wrap="square">
              <a:spAutoFit/>
            </a:bodyPr>
            <a:lstStyle/>
            <a:p>
              <a:pPr algn="ctr"/>
              <a:r>
                <a:rPr lang="en-US" sz="3500" b="1" dirty="0" err="1">
                  <a:latin typeface="Calibri" panose="020F0502020204030204" pitchFamily="34" charset="0"/>
                  <a:cs typeface="Calibri" panose="020F0502020204030204" pitchFamily="34" charset="0"/>
                </a:rPr>
                <a:t>Bước</a:t>
              </a:r>
              <a:r>
                <a:rPr lang="en-US" sz="3500" b="1" dirty="0">
                  <a:latin typeface="Calibri" panose="020F0502020204030204" pitchFamily="34" charset="0"/>
                  <a:cs typeface="Calibri" panose="020F0502020204030204" pitchFamily="34" charset="0"/>
                </a:rPr>
                <a:t> 2</a:t>
              </a:r>
            </a:p>
          </p:txBody>
        </p:sp>
        <p:pic>
          <p:nvPicPr>
            <p:cNvPr id="13" name="Picture 12">
              <a:extLst>
                <a:ext uri="{FF2B5EF4-FFF2-40B4-BE49-F238E27FC236}">
                  <a16:creationId xmlns:a16="http://schemas.microsoft.com/office/drawing/2014/main" id="{B8990894-3E92-4531-5735-3800CCE2F0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9" t="27638" r="78921" b="53585"/>
            <a:stretch/>
          </p:blipFill>
          <p:spPr>
            <a:xfrm rot="3571469" flipH="1">
              <a:off x="6533989" y="1008510"/>
              <a:ext cx="1760202" cy="914842"/>
            </a:xfrm>
            <a:prstGeom prst="rect">
              <a:avLst/>
            </a:prstGeom>
          </p:spPr>
        </p:pic>
      </p:grpSp>
      <p:sp>
        <p:nvSpPr>
          <p:cNvPr id="20" name="Rounded Rectangle 49">
            <a:extLst>
              <a:ext uri="{FF2B5EF4-FFF2-40B4-BE49-F238E27FC236}">
                <a16:creationId xmlns:a16="http://schemas.microsoft.com/office/drawing/2014/main" id="{6E1C03DA-2DC9-35E5-842E-06B993A369D8}"/>
              </a:ext>
            </a:extLst>
          </p:cNvPr>
          <p:cNvSpPr/>
          <p:nvPr/>
        </p:nvSpPr>
        <p:spPr>
          <a:xfrm>
            <a:off x="1382181" y="4056691"/>
            <a:ext cx="3299766" cy="783193"/>
          </a:xfrm>
          <a:prstGeom prst="roundRect">
            <a:avLst/>
          </a:prstGeom>
          <a:solidFill>
            <a:srgbClr val="FCB2F8"/>
          </a:solidFill>
        </p:spPr>
        <p:txBody>
          <a:bodyPr wrap="square">
            <a:spAutoFit/>
          </a:bodyPr>
          <a:lstStyle/>
          <a:p>
            <a:pPr algn="ctr"/>
            <a:r>
              <a:rPr lang="en-US" sz="4000" dirty="0" err="1">
                <a:latin typeface="Calibri" panose="020F0502020204030204" pitchFamily="34" charset="0"/>
                <a:cs typeface="Calibri" panose="020F0502020204030204" pitchFamily="34" charset="0"/>
              </a:rPr>
              <a:t>Rút</a:t>
            </a:r>
            <a:r>
              <a:rPr lang="en-US" sz="4000" dirty="0">
                <a:latin typeface="Calibri" panose="020F0502020204030204" pitchFamily="34" charset="0"/>
                <a:cs typeface="Calibri" panose="020F0502020204030204" pitchFamily="34" charset="0"/>
              </a:rPr>
              <a:t> về </a:t>
            </a:r>
            <a:r>
              <a:rPr lang="en-US" sz="4000" dirty="0" err="1">
                <a:latin typeface="Calibri" panose="020F0502020204030204" pitchFamily="34" charset="0"/>
                <a:cs typeface="Calibri" panose="020F0502020204030204" pitchFamily="34" charset="0"/>
              </a:rPr>
              <a:t>đơn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endParaRPr lang="en-US" sz="4000" dirty="0">
              <a:latin typeface="Calibri" panose="020F0502020204030204" pitchFamily="34" charset="0"/>
              <a:cs typeface="Calibri" panose="020F0502020204030204" pitchFamily="34" charset="0"/>
            </a:endParaRPr>
          </a:p>
        </p:txBody>
      </p:sp>
      <p:sp>
        <p:nvSpPr>
          <p:cNvPr id="21" name="Rounded Rectangle 50">
            <a:extLst>
              <a:ext uri="{FF2B5EF4-FFF2-40B4-BE49-F238E27FC236}">
                <a16:creationId xmlns:a16="http://schemas.microsoft.com/office/drawing/2014/main" id="{60BD35CE-C738-DA9E-757D-354C50F8606B}"/>
              </a:ext>
            </a:extLst>
          </p:cNvPr>
          <p:cNvSpPr/>
          <p:nvPr/>
        </p:nvSpPr>
        <p:spPr>
          <a:xfrm>
            <a:off x="6668252" y="4045287"/>
            <a:ext cx="4576808" cy="783193"/>
          </a:xfrm>
          <a:prstGeom prst="roundRect">
            <a:avLst/>
          </a:prstGeom>
          <a:solidFill>
            <a:srgbClr val="9DFBAF"/>
          </a:solidFill>
        </p:spPr>
        <p:txBody>
          <a:bodyPr wrap="square">
            <a:spAutoFit/>
          </a:bodyPr>
          <a:lstStyle/>
          <a:p>
            <a:pPr algn="ctr"/>
            <a:r>
              <a:rPr lang="en-US" sz="4000" dirty="0" err="1">
                <a:latin typeface="Calibri" panose="020F0502020204030204" pitchFamily="34" charset="0"/>
                <a:cs typeface="Calibri" panose="020F0502020204030204" pitchFamily="34" charset="0"/>
              </a:rPr>
              <a:t>Tìm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quả</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bài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toán</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489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2"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0A38D1-7D57-77CF-448C-5881EC51B4A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818E6E21-A84F-500A-E004-712FA3C2C5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707"/>
          <a:stretch/>
        </p:blipFill>
        <p:spPr>
          <a:xfrm>
            <a:off x="-17109" y="1623848"/>
            <a:ext cx="12209109" cy="4129251"/>
          </a:xfrm>
          <a:prstGeom prst="rect">
            <a:avLst/>
          </a:prstGeom>
        </p:spPr>
      </p:pic>
      <p:sp>
        <p:nvSpPr>
          <p:cNvPr id="2" name="Rectangle: Rounded Corners 1">
            <a:extLst>
              <a:ext uri="{FF2B5EF4-FFF2-40B4-BE49-F238E27FC236}">
                <a16:creationId xmlns:a16="http://schemas.microsoft.com/office/drawing/2014/main" id="{13AA5822-2907-A837-3788-1A3F5B5D38FB}"/>
              </a:ext>
            </a:extLst>
          </p:cNvPr>
          <p:cNvSpPr/>
          <p:nvPr/>
        </p:nvSpPr>
        <p:spPr>
          <a:xfrm>
            <a:off x="2233447" y="518947"/>
            <a:ext cx="7725103" cy="772510"/>
          </a:xfrm>
          <a:prstGeom prst="roundRect">
            <a:avLst/>
          </a:prstGeom>
          <a:solidFill>
            <a:schemeClr val="bg1"/>
          </a:solidFill>
          <a:ln w="57150">
            <a:solidFill>
              <a:srgbClr val="078835"/>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QUAN SÁT TRANH, ĐỌC CÁC BÓNG NÓI</a:t>
            </a:r>
          </a:p>
        </p:txBody>
      </p:sp>
      <p:sp>
        <p:nvSpPr>
          <p:cNvPr id="3" name="Speech Bubble: Rectangle with Corners Rounded 2">
            <a:extLst>
              <a:ext uri="{FF2B5EF4-FFF2-40B4-BE49-F238E27FC236}">
                <a16:creationId xmlns:a16="http://schemas.microsoft.com/office/drawing/2014/main" id="{75DF7879-E940-0429-57B5-350C2D4CA123}"/>
              </a:ext>
            </a:extLst>
          </p:cNvPr>
          <p:cNvSpPr/>
          <p:nvPr/>
        </p:nvSpPr>
        <p:spPr>
          <a:xfrm>
            <a:off x="930166" y="2144110"/>
            <a:ext cx="3547241" cy="1072056"/>
          </a:xfrm>
          <a:prstGeom prst="wedgeRoundRectCallout">
            <a:avLst>
              <a:gd name="adj1" fmla="val 11611"/>
              <a:gd name="adj2" fmla="val 66912"/>
              <a:gd name="adj3" fmla="val 16667"/>
            </a:avLst>
          </a:prstGeom>
          <a:solidFill>
            <a:srgbClr val="D4EFFD"/>
          </a:solidFill>
          <a:ln>
            <a:solidFill>
              <a:srgbClr val="D4EF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Sắp tới chuồng thỏ sẽ được gấp lên 3 lần</a:t>
            </a:r>
          </a:p>
        </p:txBody>
      </p:sp>
      <p:sp>
        <p:nvSpPr>
          <p:cNvPr id="5" name="Speech Bubble: Rectangle with Corners Rounded 4">
            <a:extLst>
              <a:ext uri="{FF2B5EF4-FFF2-40B4-BE49-F238E27FC236}">
                <a16:creationId xmlns:a16="http://schemas.microsoft.com/office/drawing/2014/main" id="{96CA7BE1-1097-16B0-2630-E482636A7F1F}"/>
              </a:ext>
            </a:extLst>
          </p:cNvPr>
          <p:cNvSpPr/>
          <p:nvPr/>
        </p:nvSpPr>
        <p:spPr>
          <a:xfrm>
            <a:off x="6779172" y="2144110"/>
            <a:ext cx="5297214" cy="1072056"/>
          </a:xfrm>
          <a:prstGeom prst="wedgeRoundRectCallout">
            <a:avLst>
              <a:gd name="adj1" fmla="val 11611"/>
              <a:gd name="adj2" fmla="val 66912"/>
              <a:gd name="adj3" fmla="val 16667"/>
            </a:avLst>
          </a:prstGeom>
          <a:solidFill>
            <a:srgbClr val="D4EFFD"/>
          </a:solidFill>
          <a:ln>
            <a:solidFill>
              <a:srgbClr val="D4EF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Nếu mỗi chuồng vẫn có 2 con thỏ thì số thỏ sẽ gấp lên mấy lần?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Poultry Farm MK Campaign by Slidesgo">
  <a:themeElements>
    <a:clrScheme name="Simple Light">
      <a:dk1>
        <a:srgbClr val="083A52"/>
      </a:dk1>
      <a:lt1>
        <a:srgbClr val="FFFFFF"/>
      </a:lt1>
      <a:dk2>
        <a:srgbClr val="004F7A"/>
      </a:dk2>
      <a:lt2>
        <a:srgbClr val="DF3129"/>
      </a:lt2>
      <a:accent1>
        <a:srgbClr val="FFC200"/>
      </a:accent1>
      <a:accent2>
        <a:srgbClr val="964618"/>
      </a:accent2>
      <a:accent3>
        <a:srgbClr val="FDED00"/>
      </a:accent3>
      <a:accent4>
        <a:srgbClr val="B6E5EC"/>
      </a:accent4>
      <a:accent5>
        <a:srgbClr val="F17D13"/>
      </a:accent5>
      <a:accent6>
        <a:srgbClr val="A2CE40"/>
      </a:accent6>
      <a:hlink>
        <a:srgbClr val="042F43"/>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195</TotalTime>
  <Words>1158</Words>
  <Application>Microsoft Office PowerPoint</Application>
  <PresentationFormat>Widescreen</PresentationFormat>
  <Paragraphs>111</Paragraphs>
  <Slides>34</Slides>
  <Notes>1</Notes>
  <HiddenSlides>0</HiddenSlides>
  <MMClips>8</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34</vt:i4>
      </vt:variant>
    </vt:vector>
  </HeadingPairs>
  <TitlesOfParts>
    <vt:vector size="43" baseType="lpstr">
      <vt:lpstr>Cambria Math</vt:lpstr>
      <vt:lpstr>Times New Roman</vt:lpstr>
      <vt:lpstr>UTM Colossalis</vt:lpstr>
      <vt:lpstr>Calibri</vt:lpstr>
      <vt:lpstr>Arial</vt:lpstr>
      <vt:lpstr>Office Theme</vt:lpstr>
      <vt:lpstr>Organic Poultry Farm MK Campaign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cp:revision>
  <dcterms:created xsi:type="dcterms:W3CDTF">2021-09-29T04:31:00Z</dcterms:created>
  <dcterms:modified xsi:type="dcterms:W3CDTF">2025-09-18T15:04:17Z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E3BB3A657CC443F184BF75373FCDE362_12</vt:lpwstr>
  </property>
  <property fmtid="{D5CDD505-2E9C-101B-9397-08002B2CF9AE}" pid="3" name="KSOProductBuildVer">
    <vt:lpwstr>1033-12.2.0.13193</vt:lpwstr>
  </property>
</Properties>
</file>