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1"/>
  </p:sldMasterIdLst>
  <p:notesMasterIdLst>
    <p:notesMasterId r:id="rId31"/>
  </p:notesMasterIdLst>
  <p:sldIdLst>
    <p:sldId id="259" r:id="rId2"/>
    <p:sldId id="337" r:id="rId3"/>
    <p:sldId id="338" r:id="rId4"/>
    <p:sldId id="277" r:id="rId5"/>
    <p:sldId id="296" r:id="rId6"/>
    <p:sldId id="260" r:id="rId7"/>
    <p:sldId id="267" r:id="rId8"/>
    <p:sldId id="313" r:id="rId9"/>
    <p:sldId id="314" r:id="rId10"/>
    <p:sldId id="333" r:id="rId11"/>
    <p:sldId id="300" r:id="rId12"/>
    <p:sldId id="301" r:id="rId13"/>
    <p:sldId id="302" r:id="rId14"/>
    <p:sldId id="312" r:id="rId15"/>
    <p:sldId id="328" r:id="rId16"/>
    <p:sldId id="329" r:id="rId17"/>
    <p:sldId id="334" r:id="rId18"/>
    <p:sldId id="303" r:id="rId19"/>
    <p:sldId id="304" r:id="rId20"/>
    <p:sldId id="305" r:id="rId21"/>
    <p:sldId id="327" r:id="rId22"/>
    <p:sldId id="335" r:id="rId23"/>
    <p:sldId id="332" r:id="rId24"/>
    <p:sldId id="330" r:id="rId25"/>
    <p:sldId id="331" r:id="rId26"/>
    <p:sldId id="336" r:id="rId27"/>
    <p:sldId id="309" r:id="rId28"/>
    <p:sldId id="310" r:id="rId29"/>
    <p:sldId id="262" r:id="rId30"/>
  </p:sldIdLst>
  <p:sldSz cx="12192000" cy="6858000"/>
  <p:notesSz cx="6858000" cy="9144000"/>
  <p:custDataLst>
    <p:tags r:id="rId3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1A7"/>
    <a:srgbClr val="B7ECFF"/>
    <a:srgbClr val="69D8FF"/>
    <a:srgbClr val="CDB726"/>
    <a:srgbClr val="ED6286"/>
    <a:srgbClr val="41C1FF"/>
    <a:srgbClr val="EAE9E7"/>
    <a:srgbClr val="FC9EB4"/>
    <a:srgbClr val="B08E3C"/>
    <a:srgbClr val="FCBF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93" autoAdjust="0"/>
    <p:restoredTop sz="81725" autoAdjust="0"/>
  </p:normalViewPr>
  <p:slideViewPr>
    <p:cSldViewPr snapToGrid="0">
      <p:cViewPr varScale="1">
        <p:scale>
          <a:sx n="115" d="100"/>
          <a:sy n="115" d="100"/>
        </p:scale>
        <p:origin x="34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字魂59号-创粗黑" panose="00000500000000000000" pitchFamily="2" charset="-122"/>
                <a:ea typeface="字魂59号-创粗黑" panose="00000500000000000000" pitchFamily="2"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字魂59号-创粗黑" panose="00000500000000000000" pitchFamily="2" charset="-122"/>
                <a:ea typeface="字魂59号-创粗黑" panose="00000500000000000000" pitchFamily="2" charset="-122"/>
              </a:defRPr>
            </a:lvl1pPr>
          </a:lstStyle>
          <a:p>
            <a:fld id="{2CE7A93D-8544-4F9A-825D-2E925348051E}" type="datetimeFigureOut">
              <a:rPr lang="zh-CN" altLang="en-US" smtClean="0"/>
              <a:pPr/>
              <a:t>2025/9/18</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字魂59号-创粗黑" panose="00000500000000000000" pitchFamily="2" charset="-122"/>
                <a:ea typeface="字魂59号-创粗黑" panose="00000500000000000000"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字魂59号-创粗黑" panose="00000500000000000000" pitchFamily="2" charset="-122"/>
                <a:ea typeface="字魂59号-创粗黑" panose="00000500000000000000" pitchFamily="2" charset="-122"/>
              </a:defRPr>
            </a:lvl1pPr>
          </a:lstStyle>
          <a:p>
            <a:fld id="{55EA3EDB-2079-40C4-81D2-61364984FB10}" type="slidenum">
              <a:rPr lang="zh-CN" altLang="en-US" smtClean="0"/>
              <a:pPr/>
              <a:t>‹#›</a:t>
            </a:fld>
            <a:endParaRPr lang="zh-CN" altLang="en-US" dirty="0"/>
          </a:p>
        </p:txBody>
      </p:sp>
    </p:spTree>
    <p:extLst>
      <p:ext uri="{BB962C8B-B14F-4D97-AF65-F5344CB8AC3E}">
        <p14:creationId xmlns:p14="http://schemas.microsoft.com/office/powerpoint/2010/main" val="23345120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1pPr>
    <a:lvl2pPr marL="4572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2pPr>
    <a:lvl3pPr marL="9144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3pPr>
    <a:lvl4pPr marL="13716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4pPr>
    <a:lvl5pPr marL="18288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EA3EDB-2079-40C4-81D2-61364984FB10}" type="slidenum">
              <a:rPr lang="zh-CN" altLang="en-US" smtClean="0"/>
              <a:t>1</a:t>
            </a:fld>
            <a:endParaRPr lang="zh-CN" altLang="en-US"/>
          </a:p>
        </p:txBody>
      </p:sp>
    </p:spTree>
    <p:extLst>
      <p:ext uri="{BB962C8B-B14F-4D97-AF65-F5344CB8AC3E}">
        <p14:creationId xmlns:p14="http://schemas.microsoft.com/office/powerpoint/2010/main" val="41620512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EA3EDB-2079-40C4-81D2-61364984FB10}" type="slidenum">
              <a:rPr lang="zh-CN" altLang="en-US" smtClean="0"/>
              <a:t>14</a:t>
            </a:fld>
            <a:endParaRPr lang="zh-CN" altLang="en-US"/>
          </a:p>
        </p:txBody>
      </p:sp>
    </p:spTree>
    <p:extLst>
      <p:ext uri="{BB962C8B-B14F-4D97-AF65-F5344CB8AC3E}">
        <p14:creationId xmlns:p14="http://schemas.microsoft.com/office/powerpoint/2010/main" val="12655179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31192567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16855954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15031163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619774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38790903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25977548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40997255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24730190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4565364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33293644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9401437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15893101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34669587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EA3EDB-2079-40C4-81D2-61364984FB10}" type="slidenum">
              <a:rPr lang="zh-CN" altLang="en-US" smtClean="0"/>
              <a:t>29</a:t>
            </a:fld>
            <a:endParaRPr lang="zh-CN" altLang="en-US"/>
          </a:p>
        </p:txBody>
      </p:sp>
    </p:spTree>
    <p:extLst>
      <p:ext uri="{BB962C8B-B14F-4D97-AF65-F5344CB8AC3E}">
        <p14:creationId xmlns:p14="http://schemas.microsoft.com/office/powerpoint/2010/main" val="28183061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EA3EDB-2079-40C4-81D2-61364984FB10}" type="slidenum">
              <a:rPr lang="zh-CN" altLang="en-US" smtClean="0"/>
              <a:t>6</a:t>
            </a:fld>
            <a:endParaRPr lang="zh-CN" altLang="en-US"/>
          </a:p>
        </p:txBody>
      </p:sp>
    </p:spTree>
    <p:extLst>
      <p:ext uri="{BB962C8B-B14F-4D97-AF65-F5344CB8AC3E}">
        <p14:creationId xmlns:p14="http://schemas.microsoft.com/office/powerpoint/2010/main" val="40328717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EA3EDB-2079-40C4-81D2-61364984FB10}" type="slidenum">
              <a:rPr lang="zh-CN" altLang="en-US" smtClean="0"/>
              <a:t>7</a:t>
            </a:fld>
            <a:endParaRPr lang="zh-CN" altLang="en-US"/>
          </a:p>
        </p:txBody>
      </p:sp>
    </p:spTree>
    <p:extLst>
      <p:ext uri="{BB962C8B-B14F-4D97-AF65-F5344CB8AC3E}">
        <p14:creationId xmlns:p14="http://schemas.microsoft.com/office/powerpoint/2010/main" val="941184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19683981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19523050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34563818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35743241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39085397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a:prstGeom prst="rect">
            <a:avLst/>
          </a:prstGeo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a:prstGeom prst="rect">
            <a:avLst/>
          </a:prstGeo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205133" y="6041362"/>
            <a:ext cx="911939" cy="365125"/>
          </a:xfrm>
          <a:prstGeom prst="rect">
            <a:avLst/>
          </a:prstGeom>
        </p:spPr>
        <p:txBody>
          <a:bodyPr/>
          <a:lstStyle/>
          <a:p>
            <a:fld id="{B61BEF0D-F0BB-DE4B-95CE-6DB70DBA9567}" type="datetimeFigureOut">
              <a:rPr lang="en-US" dirty="0"/>
              <a:pPr/>
              <a:t>9/18/2025</a:t>
            </a:fld>
            <a:endParaRPr lang="en-US" dirty="0"/>
          </a:p>
        </p:txBody>
      </p:sp>
      <p:sp>
        <p:nvSpPr>
          <p:cNvPr id="5" name="Footer Placeholder 4"/>
          <p:cNvSpPr>
            <a:spLocks noGrp="1"/>
          </p:cNvSpPr>
          <p:nvPr>
            <p:ph type="ftr" sz="quarter" idx="11"/>
          </p:nvPr>
        </p:nvSpPr>
        <p:spPr>
          <a:xfrm>
            <a:off x="677334" y="6041362"/>
            <a:ext cx="6297612"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590663" y="6041362"/>
            <a:ext cx="683339" cy="365125"/>
          </a:xfrm>
          <a:prstGeom prst="rect">
            <a:avLst/>
          </a:prstGeo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6173991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a:prstGeom prst="rect">
            <a:avLst/>
          </a:prstGeo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a:prstGeom prst="rect">
            <a:avLst/>
          </a:prstGeo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205133" y="6041362"/>
            <a:ext cx="911939" cy="365125"/>
          </a:xfrm>
          <a:prstGeom prst="rect">
            <a:avLst/>
          </a:prstGeom>
        </p:spPr>
        <p:txBody>
          <a:bodyPr/>
          <a:lstStyle/>
          <a:p>
            <a:fld id="{B61BEF0D-F0BB-DE4B-95CE-6DB70DBA9567}" type="datetimeFigureOut">
              <a:rPr lang="en-US" dirty="0"/>
              <a:pPr/>
              <a:t>9/18/2025</a:t>
            </a:fld>
            <a:endParaRPr lang="en-US" dirty="0"/>
          </a:p>
        </p:txBody>
      </p:sp>
      <p:sp>
        <p:nvSpPr>
          <p:cNvPr id="5" name="Footer Placeholder 4"/>
          <p:cNvSpPr>
            <a:spLocks noGrp="1"/>
          </p:cNvSpPr>
          <p:nvPr>
            <p:ph type="ftr" sz="quarter" idx="11"/>
          </p:nvPr>
        </p:nvSpPr>
        <p:spPr>
          <a:xfrm>
            <a:off x="677334" y="6041362"/>
            <a:ext cx="6297612"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590663" y="6041362"/>
            <a:ext cx="683339" cy="365125"/>
          </a:xfrm>
          <a:prstGeom prst="rect">
            <a:avLst/>
          </a:prstGeo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724958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a:prstGeom prst="rect">
            <a:avLst/>
          </a:prstGeo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a:prstGeom prst="rect">
            <a:avLst/>
          </a:prstGeo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a:prstGeom prst="rect">
            <a:avLst/>
          </a:prstGeo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205133" y="6041362"/>
            <a:ext cx="911939" cy="365125"/>
          </a:xfrm>
          <a:prstGeom prst="rect">
            <a:avLst/>
          </a:prstGeom>
        </p:spPr>
        <p:txBody>
          <a:bodyPr/>
          <a:lstStyle/>
          <a:p>
            <a:fld id="{B61BEF0D-F0BB-DE4B-95CE-6DB70DBA9567}" type="datetimeFigureOut">
              <a:rPr lang="en-US" dirty="0"/>
              <a:pPr/>
              <a:t>9/18/2025</a:t>
            </a:fld>
            <a:endParaRPr lang="en-US" dirty="0"/>
          </a:p>
        </p:txBody>
      </p:sp>
      <p:sp>
        <p:nvSpPr>
          <p:cNvPr id="5" name="Footer Placeholder 4"/>
          <p:cNvSpPr>
            <a:spLocks noGrp="1"/>
          </p:cNvSpPr>
          <p:nvPr>
            <p:ph type="ftr" sz="quarter" idx="11"/>
          </p:nvPr>
        </p:nvSpPr>
        <p:spPr>
          <a:xfrm>
            <a:off x="677334" y="6041362"/>
            <a:ext cx="6297612"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590663" y="6041362"/>
            <a:ext cx="683339" cy="365125"/>
          </a:xfrm>
          <a:prstGeom prst="rect">
            <a:avLst/>
          </a:prstGeom>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4598581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a:prstGeom prst="rect">
            <a:avLst/>
          </a:prstGeo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a:prstGeom prst="rect">
            <a:avLst/>
          </a:prstGeo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205133" y="6041362"/>
            <a:ext cx="911939" cy="365125"/>
          </a:xfrm>
          <a:prstGeom prst="rect">
            <a:avLst/>
          </a:prstGeom>
        </p:spPr>
        <p:txBody>
          <a:bodyPr/>
          <a:lstStyle/>
          <a:p>
            <a:fld id="{B61BEF0D-F0BB-DE4B-95CE-6DB70DBA9567}" type="datetimeFigureOut">
              <a:rPr lang="en-US" dirty="0"/>
              <a:pPr/>
              <a:t>9/18/2025</a:t>
            </a:fld>
            <a:endParaRPr lang="en-US" dirty="0"/>
          </a:p>
        </p:txBody>
      </p:sp>
      <p:sp>
        <p:nvSpPr>
          <p:cNvPr id="5" name="Footer Placeholder 4"/>
          <p:cNvSpPr>
            <a:spLocks noGrp="1"/>
          </p:cNvSpPr>
          <p:nvPr>
            <p:ph type="ftr" sz="quarter" idx="11"/>
          </p:nvPr>
        </p:nvSpPr>
        <p:spPr>
          <a:xfrm>
            <a:off x="677334" y="6041362"/>
            <a:ext cx="6297612"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590663" y="6041362"/>
            <a:ext cx="683339" cy="365125"/>
          </a:xfrm>
          <a:prstGeom prst="rect">
            <a:avLst/>
          </a:prstGeo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394701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a:prstGeom prst="rect">
            <a:avLst/>
          </a:prstGeo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a:prstGeom prst="rect">
            <a:avLst/>
          </a:prstGeo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a:prstGeom prst="rect">
            <a:avLst/>
          </a:prstGeo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205133" y="6041362"/>
            <a:ext cx="911939" cy="365125"/>
          </a:xfrm>
          <a:prstGeom prst="rect">
            <a:avLst/>
          </a:prstGeom>
        </p:spPr>
        <p:txBody>
          <a:bodyPr/>
          <a:lstStyle/>
          <a:p>
            <a:fld id="{B61BEF0D-F0BB-DE4B-95CE-6DB70DBA9567}" type="datetimeFigureOut">
              <a:rPr lang="en-US" dirty="0"/>
              <a:pPr/>
              <a:t>9/18/2025</a:t>
            </a:fld>
            <a:endParaRPr lang="en-US" dirty="0"/>
          </a:p>
        </p:txBody>
      </p:sp>
      <p:sp>
        <p:nvSpPr>
          <p:cNvPr id="5" name="Footer Placeholder 4"/>
          <p:cNvSpPr>
            <a:spLocks noGrp="1"/>
          </p:cNvSpPr>
          <p:nvPr>
            <p:ph type="ftr" sz="quarter" idx="11"/>
          </p:nvPr>
        </p:nvSpPr>
        <p:spPr>
          <a:xfrm>
            <a:off x="677334" y="6041362"/>
            <a:ext cx="6297612"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590663" y="6041362"/>
            <a:ext cx="683339" cy="365125"/>
          </a:xfrm>
          <a:prstGeom prst="rect">
            <a:avLst/>
          </a:prstGeom>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3512300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a:prstGeom prst="rect">
            <a:avLst/>
          </a:prstGeo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a:prstGeom prst="rect">
            <a:avLst/>
          </a:prstGeo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a:prstGeom prst="rect">
            <a:avLst/>
          </a:prstGeo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205133" y="6041362"/>
            <a:ext cx="911939" cy="365125"/>
          </a:xfrm>
          <a:prstGeom prst="rect">
            <a:avLst/>
          </a:prstGeom>
        </p:spPr>
        <p:txBody>
          <a:bodyPr/>
          <a:lstStyle/>
          <a:p>
            <a:fld id="{B61BEF0D-F0BB-DE4B-95CE-6DB70DBA9567}" type="datetimeFigureOut">
              <a:rPr lang="en-US" dirty="0"/>
              <a:pPr/>
              <a:t>9/18/2025</a:t>
            </a:fld>
            <a:endParaRPr lang="en-US" dirty="0"/>
          </a:p>
        </p:txBody>
      </p:sp>
      <p:sp>
        <p:nvSpPr>
          <p:cNvPr id="5" name="Footer Placeholder 4"/>
          <p:cNvSpPr>
            <a:spLocks noGrp="1"/>
          </p:cNvSpPr>
          <p:nvPr>
            <p:ph type="ftr" sz="quarter" idx="11"/>
          </p:nvPr>
        </p:nvSpPr>
        <p:spPr>
          <a:xfrm>
            <a:off x="677334" y="6041362"/>
            <a:ext cx="6297612"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590663" y="6041362"/>
            <a:ext cx="683339" cy="365125"/>
          </a:xfrm>
          <a:prstGeom prst="rect">
            <a:avLst/>
          </a:prstGeo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5887466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77334" y="2160589"/>
            <a:ext cx="8596668" cy="388077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205133" y="6041362"/>
            <a:ext cx="911939" cy="365125"/>
          </a:xfrm>
          <a:prstGeom prst="rect">
            <a:avLst/>
          </a:prstGeom>
        </p:spPr>
        <p:txBody>
          <a:bodyPr/>
          <a:lstStyle/>
          <a:p>
            <a:fld id="{55C6B4A9-1611-4792-9094-5F34BCA07E0B}" type="datetimeFigureOut">
              <a:rPr lang="en-US" dirty="0"/>
              <a:t>9/18/2025</a:t>
            </a:fld>
            <a:endParaRPr lang="en-US" dirty="0"/>
          </a:p>
        </p:txBody>
      </p:sp>
      <p:sp>
        <p:nvSpPr>
          <p:cNvPr id="5" name="Footer Placeholder 4"/>
          <p:cNvSpPr>
            <a:spLocks noGrp="1"/>
          </p:cNvSpPr>
          <p:nvPr>
            <p:ph type="ftr" sz="quarter" idx="11"/>
          </p:nvPr>
        </p:nvSpPr>
        <p:spPr>
          <a:xfrm>
            <a:off x="677334" y="6041362"/>
            <a:ext cx="6297612"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590663" y="6041362"/>
            <a:ext cx="683339" cy="365125"/>
          </a:xfrm>
          <a:prstGeom prst="rect">
            <a:avLst/>
          </a:prstGeom>
        </p:spPr>
        <p:txBody>
          <a:bodyPr/>
          <a:lstStyle/>
          <a:p>
            <a:fld id="{89333C77-0158-454C-844F-B7AB9BD7DAD4}" type="slidenum">
              <a:rPr lang="en-US" dirty="0"/>
              <a:t>‹#›</a:t>
            </a:fld>
            <a:endParaRPr lang="en-US" dirty="0"/>
          </a:p>
        </p:txBody>
      </p:sp>
    </p:spTree>
    <p:extLst>
      <p:ext uri="{BB962C8B-B14F-4D97-AF65-F5344CB8AC3E}">
        <p14:creationId xmlns:p14="http://schemas.microsoft.com/office/powerpoint/2010/main" val="7856781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a:prstGeom prst="rect">
            <a:avLst/>
          </a:prstGeo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205133" y="6041362"/>
            <a:ext cx="911939" cy="365125"/>
          </a:xfrm>
          <a:prstGeom prst="rect">
            <a:avLst/>
          </a:prstGeom>
        </p:spPr>
        <p:txBody>
          <a:bodyPr/>
          <a:lstStyle/>
          <a:p>
            <a:fld id="{B61BEF0D-F0BB-DE4B-95CE-6DB70DBA9567}" type="datetimeFigureOut">
              <a:rPr lang="en-US" dirty="0"/>
              <a:pPr/>
              <a:t>9/18/2025</a:t>
            </a:fld>
            <a:endParaRPr lang="en-US" dirty="0"/>
          </a:p>
        </p:txBody>
      </p:sp>
      <p:sp>
        <p:nvSpPr>
          <p:cNvPr id="5" name="Footer Placeholder 4"/>
          <p:cNvSpPr>
            <a:spLocks noGrp="1"/>
          </p:cNvSpPr>
          <p:nvPr>
            <p:ph type="ftr" sz="quarter" idx="11"/>
          </p:nvPr>
        </p:nvSpPr>
        <p:spPr>
          <a:xfrm>
            <a:off x="677334" y="6041362"/>
            <a:ext cx="6297612"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590663" y="6041362"/>
            <a:ext cx="683339" cy="365125"/>
          </a:xfrm>
          <a:prstGeom prst="rect">
            <a:avLst/>
          </a:prstGeo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5250175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2" name="图片 1" descr="图片包含 室内&#10;&#10;已生成高可信度的说明">
            <a:extLst>
              <a:ext uri="{FF2B5EF4-FFF2-40B4-BE49-F238E27FC236}">
                <a16:creationId xmlns:a16="http://schemas.microsoft.com/office/drawing/2014/main" id="{2FB1A12A-647A-4E53-8FE6-834B52DCFC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3" name="任意多边形: 形状 2">
            <a:extLst>
              <a:ext uri="{FF2B5EF4-FFF2-40B4-BE49-F238E27FC236}">
                <a16:creationId xmlns:a16="http://schemas.microsoft.com/office/drawing/2014/main" id="{9B07EC92-474C-49F8-8D07-F585877D2FF2}"/>
              </a:ext>
            </a:extLst>
          </p:cNvPr>
          <p:cNvSpPr/>
          <p:nvPr userDrawn="1"/>
        </p:nvSpPr>
        <p:spPr>
          <a:xfrm>
            <a:off x="503495" y="261258"/>
            <a:ext cx="11185010" cy="5513112"/>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49006 w 7816649"/>
              <a:gd name="connsiteY0" fmla="*/ 610524 h 4774669"/>
              <a:gd name="connsiteX1" fmla="*/ 458168 w 7816649"/>
              <a:gd name="connsiteY1" fmla="*/ 248574 h 4774669"/>
              <a:gd name="connsiteX2" fmla="*/ 1563068 w 7816649"/>
              <a:gd name="connsiteY2" fmla="*/ 58074 h 4774669"/>
              <a:gd name="connsiteX3" fmla="*/ 4915868 w 7816649"/>
              <a:gd name="connsiteY3" fmla="*/ 19974 h 4774669"/>
              <a:gd name="connsiteX4" fmla="*/ 6649418 w 7816649"/>
              <a:gd name="connsiteY4" fmla="*/ 343824 h 4774669"/>
              <a:gd name="connsiteX5" fmla="*/ 7506668 w 7816649"/>
              <a:gd name="connsiteY5" fmla="*/ 743874 h 4774669"/>
              <a:gd name="connsiteX6" fmla="*/ 7811468 w 7816649"/>
              <a:gd name="connsiteY6" fmla="*/ 2572674 h 4774669"/>
              <a:gd name="connsiteX7" fmla="*/ 7297118 w 7816649"/>
              <a:gd name="connsiteY7" fmla="*/ 4382424 h 4774669"/>
              <a:gd name="connsiteX8" fmla="*/ 6173168 w 7816649"/>
              <a:gd name="connsiteY8" fmla="*/ 4763424 h 4774669"/>
              <a:gd name="connsiteX9" fmla="*/ 4877768 w 7816649"/>
              <a:gd name="connsiteY9" fmla="*/ 4668174 h 4774669"/>
              <a:gd name="connsiteX10" fmla="*/ 3429968 w 7816649"/>
              <a:gd name="connsiteY10" fmla="*/ 4611024 h 4774669"/>
              <a:gd name="connsiteX11" fmla="*/ 2553668 w 7816649"/>
              <a:gd name="connsiteY11" fmla="*/ 4630074 h 4774669"/>
              <a:gd name="connsiteX12" fmla="*/ 1201118 w 7816649"/>
              <a:gd name="connsiteY12" fmla="*/ 4630074 h 4774669"/>
              <a:gd name="connsiteX13" fmla="*/ 305768 w 7816649"/>
              <a:gd name="connsiteY13" fmla="*/ 4420524 h 4774669"/>
              <a:gd name="connsiteX14" fmla="*/ 968 w 7816649"/>
              <a:gd name="connsiteY14" fmla="*/ 3410874 h 4774669"/>
              <a:gd name="connsiteX15" fmla="*/ 210518 w 7816649"/>
              <a:gd name="connsiteY15" fmla="*/ 2153574 h 4774669"/>
              <a:gd name="connsiteX16" fmla="*/ 249006 w 7816649"/>
              <a:gd name="connsiteY16" fmla="*/ 610524 h 4774669"/>
              <a:gd name="connsiteX0" fmla="*/ 273848 w 7841491"/>
              <a:gd name="connsiteY0" fmla="*/ 610524 h 4774669"/>
              <a:gd name="connsiteX1" fmla="*/ 483010 w 7841491"/>
              <a:gd name="connsiteY1" fmla="*/ 248574 h 4774669"/>
              <a:gd name="connsiteX2" fmla="*/ 1587910 w 7841491"/>
              <a:gd name="connsiteY2" fmla="*/ 58074 h 4774669"/>
              <a:gd name="connsiteX3" fmla="*/ 4940710 w 7841491"/>
              <a:gd name="connsiteY3" fmla="*/ 19974 h 4774669"/>
              <a:gd name="connsiteX4" fmla="*/ 6674260 w 7841491"/>
              <a:gd name="connsiteY4" fmla="*/ 343824 h 4774669"/>
              <a:gd name="connsiteX5" fmla="*/ 7531510 w 7841491"/>
              <a:gd name="connsiteY5" fmla="*/ 743874 h 4774669"/>
              <a:gd name="connsiteX6" fmla="*/ 7836310 w 7841491"/>
              <a:gd name="connsiteY6" fmla="*/ 2572674 h 4774669"/>
              <a:gd name="connsiteX7" fmla="*/ 7321960 w 7841491"/>
              <a:gd name="connsiteY7" fmla="*/ 4382424 h 4774669"/>
              <a:gd name="connsiteX8" fmla="*/ 6198010 w 7841491"/>
              <a:gd name="connsiteY8" fmla="*/ 4763424 h 4774669"/>
              <a:gd name="connsiteX9" fmla="*/ 4902610 w 7841491"/>
              <a:gd name="connsiteY9" fmla="*/ 4668174 h 4774669"/>
              <a:gd name="connsiteX10" fmla="*/ 3454810 w 7841491"/>
              <a:gd name="connsiteY10" fmla="*/ 4611024 h 4774669"/>
              <a:gd name="connsiteX11" fmla="*/ 2578510 w 7841491"/>
              <a:gd name="connsiteY11" fmla="*/ 4630074 h 4774669"/>
              <a:gd name="connsiteX12" fmla="*/ 1225960 w 7841491"/>
              <a:gd name="connsiteY12" fmla="*/ 4630074 h 4774669"/>
              <a:gd name="connsiteX13" fmla="*/ 330610 w 7841491"/>
              <a:gd name="connsiteY13" fmla="*/ 4420524 h 4774669"/>
              <a:gd name="connsiteX14" fmla="*/ 25810 w 7841491"/>
              <a:gd name="connsiteY14" fmla="*/ 3410874 h 4774669"/>
              <a:gd name="connsiteX15" fmla="*/ 20756 w 7841491"/>
              <a:gd name="connsiteY15" fmla="*/ 2106921 h 4774669"/>
              <a:gd name="connsiteX16" fmla="*/ 273848 w 7841491"/>
              <a:gd name="connsiteY16" fmla="*/ 610524 h 4774669"/>
              <a:gd name="connsiteX0" fmla="*/ 273848 w 7841491"/>
              <a:gd name="connsiteY0" fmla="*/ 607372 h 4771517"/>
              <a:gd name="connsiteX1" fmla="*/ 616360 w 7841491"/>
              <a:gd name="connsiteY1" fmla="*/ 131122 h 4771517"/>
              <a:gd name="connsiteX2" fmla="*/ 1587910 w 7841491"/>
              <a:gd name="connsiteY2" fmla="*/ 54922 h 4771517"/>
              <a:gd name="connsiteX3" fmla="*/ 4940710 w 7841491"/>
              <a:gd name="connsiteY3" fmla="*/ 16822 h 4771517"/>
              <a:gd name="connsiteX4" fmla="*/ 6674260 w 7841491"/>
              <a:gd name="connsiteY4" fmla="*/ 340672 h 4771517"/>
              <a:gd name="connsiteX5" fmla="*/ 7531510 w 7841491"/>
              <a:gd name="connsiteY5" fmla="*/ 740722 h 4771517"/>
              <a:gd name="connsiteX6" fmla="*/ 7836310 w 7841491"/>
              <a:gd name="connsiteY6" fmla="*/ 2569522 h 4771517"/>
              <a:gd name="connsiteX7" fmla="*/ 7321960 w 7841491"/>
              <a:gd name="connsiteY7" fmla="*/ 4379272 h 4771517"/>
              <a:gd name="connsiteX8" fmla="*/ 6198010 w 7841491"/>
              <a:gd name="connsiteY8" fmla="*/ 4760272 h 4771517"/>
              <a:gd name="connsiteX9" fmla="*/ 4902610 w 7841491"/>
              <a:gd name="connsiteY9" fmla="*/ 4665022 h 4771517"/>
              <a:gd name="connsiteX10" fmla="*/ 3454810 w 7841491"/>
              <a:gd name="connsiteY10" fmla="*/ 4607872 h 4771517"/>
              <a:gd name="connsiteX11" fmla="*/ 2578510 w 7841491"/>
              <a:gd name="connsiteY11" fmla="*/ 4626922 h 4771517"/>
              <a:gd name="connsiteX12" fmla="*/ 1225960 w 7841491"/>
              <a:gd name="connsiteY12" fmla="*/ 4626922 h 4771517"/>
              <a:gd name="connsiteX13" fmla="*/ 330610 w 7841491"/>
              <a:gd name="connsiteY13" fmla="*/ 4417372 h 4771517"/>
              <a:gd name="connsiteX14" fmla="*/ 25810 w 7841491"/>
              <a:gd name="connsiteY14" fmla="*/ 3407722 h 4771517"/>
              <a:gd name="connsiteX15" fmla="*/ 20756 w 7841491"/>
              <a:gd name="connsiteY15" fmla="*/ 2103769 h 4771517"/>
              <a:gd name="connsiteX16" fmla="*/ 273848 w 7841491"/>
              <a:gd name="connsiteY16" fmla="*/ 607372 h 4771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1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pic>
        <p:nvPicPr>
          <p:cNvPr id="4" name="图片 3" descr="图片包含 围栏, 工具, 烛架&#10;&#10;已生成极高可信度的说明">
            <a:extLst>
              <a:ext uri="{FF2B5EF4-FFF2-40B4-BE49-F238E27FC236}">
                <a16:creationId xmlns:a16="http://schemas.microsoft.com/office/drawing/2014/main" id="{B2204C96-8E4B-4EF6-AF59-A9A56283D15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5559865"/>
            <a:ext cx="2999238" cy="1301499"/>
          </a:xfrm>
          <a:prstGeom prst="rect">
            <a:avLst/>
          </a:prstGeom>
        </p:spPr>
      </p:pic>
      <p:pic>
        <p:nvPicPr>
          <p:cNvPr id="5" name="图片 4" descr="图片包含 围栏, 工具, 烛架&#10;&#10;已生成极高可信度的说明">
            <a:extLst>
              <a:ext uri="{FF2B5EF4-FFF2-40B4-BE49-F238E27FC236}">
                <a16:creationId xmlns:a16="http://schemas.microsoft.com/office/drawing/2014/main" id="{428790F2-7EEA-4D33-BFA3-E5ECDDF7933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86741" y="5559865"/>
            <a:ext cx="2999238" cy="1301499"/>
          </a:xfrm>
          <a:prstGeom prst="rect">
            <a:avLst/>
          </a:prstGeom>
        </p:spPr>
      </p:pic>
      <p:pic>
        <p:nvPicPr>
          <p:cNvPr id="6" name="图片 5" descr="图片包含 围栏, 工具, 烛架&#10;&#10;已生成极高可信度的说明">
            <a:extLst>
              <a:ext uri="{FF2B5EF4-FFF2-40B4-BE49-F238E27FC236}">
                <a16:creationId xmlns:a16="http://schemas.microsoft.com/office/drawing/2014/main" id="{38EE080E-1A7E-4BC7-9BC7-0074B6BE30A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99491" y="5559865"/>
            <a:ext cx="2999238" cy="1301499"/>
          </a:xfrm>
          <a:prstGeom prst="rect">
            <a:avLst/>
          </a:prstGeom>
        </p:spPr>
      </p:pic>
      <p:pic>
        <p:nvPicPr>
          <p:cNvPr id="7" name="图片 6" descr="图片包含 围栏, 工具, 烛架&#10;&#10;已生成极高可信度的说明">
            <a:extLst>
              <a:ext uri="{FF2B5EF4-FFF2-40B4-BE49-F238E27FC236}">
                <a16:creationId xmlns:a16="http://schemas.microsoft.com/office/drawing/2014/main" id="{5AF7C0F5-425A-44B3-B932-37F02C9B172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05640" y="5559865"/>
            <a:ext cx="2999238" cy="1301499"/>
          </a:xfrm>
          <a:prstGeom prst="rect">
            <a:avLst/>
          </a:prstGeom>
        </p:spPr>
      </p:pic>
      <p:pic>
        <p:nvPicPr>
          <p:cNvPr id="8" name="图片 7" descr="图片包含 围栏, 工具, 烛架&#10;&#10;已生成极高可信度的说明">
            <a:extLst>
              <a:ext uri="{FF2B5EF4-FFF2-40B4-BE49-F238E27FC236}">
                <a16:creationId xmlns:a16="http://schemas.microsoft.com/office/drawing/2014/main" id="{C0001C96-7280-4730-AFBE-796E25F1860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05259" y="5559865"/>
            <a:ext cx="2999238" cy="1301499"/>
          </a:xfrm>
          <a:prstGeom prst="rect">
            <a:avLst/>
          </a:prstGeom>
        </p:spPr>
      </p:pic>
      <p:pic>
        <p:nvPicPr>
          <p:cNvPr id="9" name="图片 8">
            <a:extLst>
              <a:ext uri="{FF2B5EF4-FFF2-40B4-BE49-F238E27FC236}">
                <a16:creationId xmlns:a16="http://schemas.microsoft.com/office/drawing/2014/main" id="{F8D97F25-2F4E-4F86-A299-E19B917677D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6233"/>
          <a:stretch/>
        </p:blipFill>
        <p:spPr>
          <a:xfrm>
            <a:off x="7707085" y="5070843"/>
            <a:ext cx="4445449" cy="1784424"/>
          </a:xfrm>
          <a:prstGeom prst="rect">
            <a:avLst/>
          </a:prstGeom>
        </p:spPr>
      </p:pic>
      <p:pic>
        <p:nvPicPr>
          <p:cNvPr id="10" name="图片 9">
            <a:extLst>
              <a:ext uri="{FF2B5EF4-FFF2-40B4-BE49-F238E27FC236}">
                <a16:creationId xmlns:a16="http://schemas.microsoft.com/office/drawing/2014/main" id="{6ACA74FD-9023-4A1B-A31C-050EB5568DBE}"/>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6233"/>
          <a:stretch/>
        </p:blipFill>
        <p:spPr>
          <a:xfrm>
            <a:off x="3546184" y="4907433"/>
            <a:ext cx="4852545" cy="1947834"/>
          </a:xfrm>
          <a:prstGeom prst="rect">
            <a:avLst/>
          </a:prstGeom>
        </p:spPr>
      </p:pic>
      <p:pic>
        <p:nvPicPr>
          <p:cNvPr id="11" name="图片 10">
            <a:extLst>
              <a:ext uri="{FF2B5EF4-FFF2-40B4-BE49-F238E27FC236}">
                <a16:creationId xmlns:a16="http://schemas.microsoft.com/office/drawing/2014/main" id="{33AC2C51-1A45-41AB-8210-3C57C2D2F17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6233"/>
          <a:stretch/>
        </p:blipFill>
        <p:spPr>
          <a:xfrm>
            <a:off x="-343008" y="4907433"/>
            <a:ext cx="4852545" cy="1947834"/>
          </a:xfrm>
          <a:prstGeom prst="rect">
            <a:avLst/>
          </a:prstGeom>
        </p:spPr>
      </p:pic>
    </p:spTree>
    <p:extLst>
      <p:ext uri="{BB962C8B-B14F-4D97-AF65-F5344CB8AC3E}">
        <p14:creationId xmlns:p14="http://schemas.microsoft.com/office/powerpoint/2010/main" val="1533898460"/>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8173004"/>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a:prstGeom prst="rect">
            <a:avLst/>
          </a:prstGeom>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677334" y="2160589"/>
            <a:ext cx="8596668" cy="388077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205133" y="6041362"/>
            <a:ext cx="911939" cy="365125"/>
          </a:xfrm>
          <a:prstGeom prst="rect">
            <a:avLst/>
          </a:prstGeom>
        </p:spPr>
        <p:txBody>
          <a:bodyPr/>
          <a:lstStyle/>
          <a:p>
            <a:fld id="{B61BEF0D-F0BB-DE4B-95CE-6DB70DBA9567}" type="datetimeFigureOut">
              <a:rPr lang="en-US" dirty="0"/>
              <a:pPr/>
              <a:t>9/18/2025</a:t>
            </a:fld>
            <a:endParaRPr lang="en-US" dirty="0"/>
          </a:p>
        </p:txBody>
      </p:sp>
      <p:sp>
        <p:nvSpPr>
          <p:cNvPr id="5" name="Footer Placeholder 4"/>
          <p:cNvSpPr>
            <a:spLocks noGrp="1"/>
          </p:cNvSpPr>
          <p:nvPr>
            <p:ph type="ftr" sz="quarter" idx="11"/>
          </p:nvPr>
        </p:nvSpPr>
        <p:spPr>
          <a:xfrm>
            <a:off x="677334" y="6041362"/>
            <a:ext cx="6297612"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590663" y="6041362"/>
            <a:ext cx="683339" cy="365125"/>
          </a:xfrm>
          <a:prstGeom prst="rect">
            <a:avLst/>
          </a:prstGeo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5626515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a:prstGeom prst="rect">
            <a:avLst/>
          </a:prstGeo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a:prstGeom prst="rect">
            <a:avLst/>
          </a:prstGeo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205133" y="6041362"/>
            <a:ext cx="911939" cy="365125"/>
          </a:xfrm>
          <a:prstGeom prst="rect">
            <a:avLst/>
          </a:prstGeom>
        </p:spPr>
        <p:txBody>
          <a:bodyPr/>
          <a:lstStyle/>
          <a:p>
            <a:fld id="{B61BEF0D-F0BB-DE4B-95CE-6DB70DBA9567}" type="datetimeFigureOut">
              <a:rPr lang="en-US" dirty="0"/>
              <a:pPr/>
              <a:t>9/18/2025</a:t>
            </a:fld>
            <a:endParaRPr lang="en-US" dirty="0"/>
          </a:p>
        </p:txBody>
      </p:sp>
      <p:sp>
        <p:nvSpPr>
          <p:cNvPr id="5" name="Footer Placeholder 4"/>
          <p:cNvSpPr>
            <a:spLocks noGrp="1"/>
          </p:cNvSpPr>
          <p:nvPr>
            <p:ph type="ftr" sz="quarter" idx="11"/>
          </p:nvPr>
        </p:nvSpPr>
        <p:spPr>
          <a:xfrm>
            <a:off x="677334" y="6041362"/>
            <a:ext cx="6297612"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590663" y="6041362"/>
            <a:ext cx="683339" cy="365125"/>
          </a:xfrm>
          <a:prstGeom prst="rect">
            <a:avLst/>
          </a:prstGeo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7722888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7205133" y="6041362"/>
            <a:ext cx="911939" cy="365125"/>
          </a:xfrm>
          <a:prstGeom prst="rect">
            <a:avLst/>
          </a:prstGeom>
        </p:spPr>
        <p:txBody>
          <a:bodyPr/>
          <a:lstStyle/>
          <a:p>
            <a:fld id="{EB712588-04B1-427B-82EE-E8DB90309F08}" type="datetimeFigureOut">
              <a:rPr lang="en-US" dirty="0"/>
              <a:t>9/18/2025</a:t>
            </a:fld>
            <a:endParaRPr lang="en-US" dirty="0"/>
          </a:p>
        </p:txBody>
      </p:sp>
      <p:sp>
        <p:nvSpPr>
          <p:cNvPr id="6" name="Footer Placeholder 5"/>
          <p:cNvSpPr>
            <a:spLocks noGrp="1"/>
          </p:cNvSpPr>
          <p:nvPr>
            <p:ph type="ftr" sz="quarter" idx="11"/>
          </p:nvPr>
        </p:nvSpPr>
        <p:spPr>
          <a:xfrm>
            <a:off x="677334" y="6041362"/>
            <a:ext cx="6297612"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590663" y="6041362"/>
            <a:ext cx="683339" cy="365125"/>
          </a:xfrm>
          <a:prstGeom prst="rect">
            <a:avLst/>
          </a:prstGeom>
        </p:spPr>
        <p:txBody>
          <a:bodyPr/>
          <a:lstStyle/>
          <a:p>
            <a:fld id="{6FF9F0C5-380F-41C2-899A-BAC0F0927E16}" type="slidenum">
              <a:rPr lang="en-US" dirty="0"/>
              <a:t>‹#›</a:t>
            </a:fld>
            <a:endParaRPr lang="en-US" dirty="0"/>
          </a:p>
        </p:txBody>
      </p:sp>
    </p:spTree>
    <p:extLst>
      <p:ext uri="{BB962C8B-B14F-4D97-AF65-F5344CB8AC3E}">
        <p14:creationId xmlns:p14="http://schemas.microsoft.com/office/powerpoint/2010/main" val="3138749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a:prstGeom prst="rect">
            <a:avLst/>
          </a:prstGeo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a:prstGeom prst="rect">
            <a:avLst/>
          </a:prstGeo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a:prstGeom prst="rect">
            <a:avLst/>
          </a:prstGeo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a:prstGeom prst="rect">
            <a:avLst/>
          </a:prstGeo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a:prstGeom prst="rect">
            <a:avLst/>
          </a:prstGeo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7205133" y="6041362"/>
            <a:ext cx="911939" cy="365125"/>
          </a:xfrm>
          <a:prstGeom prst="rect">
            <a:avLst/>
          </a:prstGeom>
        </p:spPr>
        <p:txBody>
          <a:bodyPr/>
          <a:lstStyle/>
          <a:p>
            <a:fld id="{B61BEF0D-F0BB-DE4B-95CE-6DB70DBA9567}" type="datetimeFigureOut">
              <a:rPr lang="en-US" dirty="0"/>
              <a:pPr/>
              <a:t>9/18/2025</a:t>
            </a:fld>
            <a:endParaRPr lang="en-US" dirty="0"/>
          </a:p>
        </p:txBody>
      </p:sp>
      <p:sp>
        <p:nvSpPr>
          <p:cNvPr id="8" name="Footer Placeholder 7"/>
          <p:cNvSpPr>
            <a:spLocks noGrp="1"/>
          </p:cNvSpPr>
          <p:nvPr>
            <p:ph type="ftr" sz="quarter" idx="11"/>
          </p:nvPr>
        </p:nvSpPr>
        <p:spPr>
          <a:xfrm>
            <a:off x="677334" y="6041362"/>
            <a:ext cx="6297612"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8590663" y="6041362"/>
            <a:ext cx="683339" cy="365125"/>
          </a:xfrm>
          <a:prstGeom prst="rect">
            <a:avLst/>
          </a:prstGeo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9394319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7205133" y="6041362"/>
            <a:ext cx="911939" cy="365125"/>
          </a:xfrm>
          <a:prstGeom prst="rect">
            <a:avLst/>
          </a:prstGeom>
        </p:spPr>
        <p:txBody>
          <a:bodyPr/>
          <a:lstStyle/>
          <a:p>
            <a:fld id="{B61BEF0D-F0BB-DE4B-95CE-6DB70DBA9567}" type="datetimeFigureOut">
              <a:rPr lang="en-US" dirty="0"/>
              <a:pPr/>
              <a:t>9/18/2025</a:t>
            </a:fld>
            <a:endParaRPr lang="en-US" dirty="0"/>
          </a:p>
        </p:txBody>
      </p:sp>
      <p:sp>
        <p:nvSpPr>
          <p:cNvPr id="4" name="Footer Placeholder 3"/>
          <p:cNvSpPr>
            <a:spLocks noGrp="1"/>
          </p:cNvSpPr>
          <p:nvPr>
            <p:ph type="ftr" sz="quarter" idx="11"/>
          </p:nvPr>
        </p:nvSpPr>
        <p:spPr>
          <a:xfrm>
            <a:off x="677334" y="6041362"/>
            <a:ext cx="6297612"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590663" y="6041362"/>
            <a:ext cx="683339" cy="365125"/>
          </a:xfrm>
          <a:prstGeom prst="rect">
            <a:avLst/>
          </a:prstGeo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2023960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205133" y="6041362"/>
            <a:ext cx="911939" cy="365125"/>
          </a:xfrm>
          <a:prstGeom prst="rect">
            <a:avLst/>
          </a:prstGeom>
        </p:spPr>
        <p:txBody>
          <a:bodyPr/>
          <a:lstStyle/>
          <a:p>
            <a:fld id="{B61BEF0D-F0BB-DE4B-95CE-6DB70DBA9567}" type="datetimeFigureOut">
              <a:rPr lang="en-US" dirty="0"/>
              <a:pPr/>
              <a:t>9/18/2025</a:t>
            </a:fld>
            <a:endParaRPr lang="en-US" dirty="0"/>
          </a:p>
        </p:txBody>
      </p:sp>
      <p:sp>
        <p:nvSpPr>
          <p:cNvPr id="3" name="Footer Placeholder 2"/>
          <p:cNvSpPr>
            <a:spLocks noGrp="1"/>
          </p:cNvSpPr>
          <p:nvPr>
            <p:ph type="ftr" sz="quarter" idx="11"/>
          </p:nvPr>
        </p:nvSpPr>
        <p:spPr>
          <a:xfrm>
            <a:off x="677334" y="6041362"/>
            <a:ext cx="6297612"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8590663" y="6041362"/>
            <a:ext cx="683339" cy="365125"/>
          </a:xfrm>
          <a:prstGeom prst="rect">
            <a:avLst/>
          </a:prstGeo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4249579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a:prstGeom prst="rect">
            <a:avLst/>
          </a:prstGeo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a:prstGeom prst="rect">
            <a:avLst/>
          </a:prstGeo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a:prstGeom prst="rect">
            <a:avLst/>
          </a:prstGeo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05133" y="6041362"/>
            <a:ext cx="911939" cy="365125"/>
          </a:xfrm>
          <a:prstGeom prst="rect">
            <a:avLst/>
          </a:prstGeom>
        </p:spPr>
        <p:txBody>
          <a:bodyPr/>
          <a:lstStyle/>
          <a:p>
            <a:fld id="{42A54C80-263E-416B-A8E0-580EDEADCBDC}" type="datetimeFigureOut">
              <a:rPr lang="en-US" dirty="0"/>
              <a:t>9/18/2025</a:t>
            </a:fld>
            <a:endParaRPr lang="en-US" dirty="0"/>
          </a:p>
        </p:txBody>
      </p:sp>
      <p:sp>
        <p:nvSpPr>
          <p:cNvPr id="6" name="Footer Placeholder 5"/>
          <p:cNvSpPr>
            <a:spLocks noGrp="1"/>
          </p:cNvSpPr>
          <p:nvPr>
            <p:ph type="ftr" sz="quarter" idx="11"/>
          </p:nvPr>
        </p:nvSpPr>
        <p:spPr>
          <a:xfrm>
            <a:off x="677334" y="6041362"/>
            <a:ext cx="6297612"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590663" y="6041362"/>
            <a:ext cx="683339" cy="365125"/>
          </a:xfrm>
          <a:prstGeom prst="rect">
            <a:avLst/>
          </a:prstGeom>
        </p:spPr>
        <p:txBody>
          <a:bodyPr/>
          <a:lstStyle/>
          <a:p>
            <a:fld id="{519954A3-9DFD-4C44-94BA-B95130A3BA1C}" type="slidenum">
              <a:rPr lang="en-US" dirty="0"/>
              <a:t>‹#›</a:t>
            </a:fld>
            <a:endParaRPr lang="en-US" dirty="0"/>
          </a:p>
        </p:txBody>
      </p:sp>
    </p:spTree>
    <p:extLst>
      <p:ext uri="{BB962C8B-B14F-4D97-AF65-F5344CB8AC3E}">
        <p14:creationId xmlns:p14="http://schemas.microsoft.com/office/powerpoint/2010/main" val="13996083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a:prstGeom prst="rect">
            <a:avLst/>
          </a:prstGeo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a:prstGeom prst="rect">
            <a:avLst/>
          </a:prstGeo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a:prstGeom prst="rect">
            <a:avLst/>
          </a:prstGeo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7205133" y="6041362"/>
            <a:ext cx="911939" cy="365125"/>
          </a:xfrm>
          <a:prstGeom prst="rect">
            <a:avLst/>
          </a:prstGeom>
        </p:spPr>
        <p:txBody>
          <a:bodyPr/>
          <a:lstStyle/>
          <a:p>
            <a:fld id="{B61BEF0D-F0BB-DE4B-95CE-6DB70DBA9567}" type="datetimeFigureOut">
              <a:rPr lang="en-US" dirty="0"/>
              <a:pPr/>
              <a:t>9/18/2025</a:t>
            </a:fld>
            <a:endParaRPr lang="en-US" dirty="0"/>
          </a:p>
        </p:txBody>
      </p:sp>
      <p:sp>
        <p:nvSpPr>
          <p:cNvPr id="6" name="Footer Placeholder 5"/>
          <p:cNvSpPr>
            <a:spLocks noGrp="1"/>
          </p:cNvSpPr>
          <p:nvPr>
            <p:ph type="ftr" sz="quarter" idx="11"/>
          </p:nvPr>
        </p:nvSpPr>
        <p:spPr>
          <a:xfrm>
            <a:off x="677334" y="6041362"/>
            <a:ext cx="6297612"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590663" y="6041362"/>
            <a:ext cx="683339" cy="365125"/>
          </a:xfrm>
          <a:prstGeom prst="rect">
            <a:avLst/>
          </a:prstGeo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216205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9A0242AD-0B2E-1890-3B01-5AE820EDDD4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4261813517"/>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0" r:id="rId18"/>
  </p:sldLayoutIdLst>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audio1.wav"/><Relationship Id="rId7" Type="http://schemas.openxmlformats.org/officeDocument/2006/relationships/image" Target="../media/image4.png"/><Relationship Id="rId12"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3.png"/><Relationship Id="rId11" Type="http://schemas.openxmlformats.org/officeDocument/2006/relationships/image" Target="../media/image7.png"/><Relationship Id="rId5" Type="http://schemas.openxmlformats.org/officeDocument/2006/relationships/image" Target="../media/image1.png"/><Relationship Id="rId10" Type="http://schemas.openxmlformats.org/officeDocument/2006/relationships/image" Target="../media/image6.png"/><Relationship Id="rId4" Type="http://schemas.openxmlformats.org/officeDocument/2006/relationships/audio" Target="../media/audio2.wav"/><Relationship Id="rId9"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20.png"/><Relationship Id="rId3" Type="http://schemas.openxmlformats.org/officeDocument/2006/relationships/slideLayout" Target="../slideLayouts/slideLayout7.xml"/><Relationship Id="rId7" Type="http://schemas.openxmlformats.org/officeDocument/2006/relationships/image" Target="../media/image3.png"/><Relationship Id="rId12" Type="http://schemas.openxmlformats.org/officeDocument/2006/relationships/image" Target="../media/image8.png"/><Relationship Id="rId17" Type="http://schemas.microsoft.com/office/2007/relationships/hdphoto" Target="../media/hdphoto2.wdp"/><Relationship Id="rId2" Type="http://schemas.openxmlformats.org/officeDocument/2006/relationships/audio" Target="../media/media4.mp3"/><Relationship Id="rId16" Type="http://schemas.openxmlformats.org/officeDocument/2006/relationships/image" Target="../media/image7.png"/><Relationship Id="rId1" Type="http://schemas.microsoft.com/office/2007/relationships/media" Target="../media/media4.mp3"/><Relationship Id="rId6" Type="http://schemas.openxmlformats.org/officeDocument/2006/relationships/image" Target="../media/image2.png"/><Relationship Id="rId11" Type="http://schemas.openxmlformats.org/officeDocument/2006/relationships/image" Target="../media/image6.png"/><Relationship Id="rId5" Type="http://schemas.openxmlformats.org/officeDocument/2006/relationships/image" Target="../media/image1.png"/><Relationship Id="rId15" Type="http://schemas.openxmlformats.org/officeDocument/2006/relationships/image" Target="../media/image21.png"/><Relationship Id="rId10" Type="http://schemas.openxmlformats.org/officeDocument/2006/relationships/image" Target="../media/image4.png"/><Relationship Id="rId4" Type="http://schemas.openxmlformats.org/officeDocument/2006/relationships/notesSlide" Target="../notesSlides/notesSlide8.xml"/><Relationship Id="rId9" Type="http://schemas.microsoft.com/office/2007/relationships/hdphoto" Target="../media/hdphoto1.wdp"/><Relationship Id="rId14" Type="http://schemas.openxmlformats.org/officeDocument/2006/relationships/image" Target="../media/image12.png"/></Relationships>
</file>

<file path=ppt/slides/_rels/slide12.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12.png"/><Relationship Id="rId3" Type="http://schemas.openxmlformats.org/officeDocument/2006/relationships/slideLayout" Target="../slideLayouts/slideLayout7.xml"/><Relationship Id="rId7" Type="http://schemas.openxmlformats.org/officeDocument/2006/relationships/image" Target="../media/image16.png"/><Relationship Id="rId12" Type="http://schemas.microsoft.com/office/2007/relationships/hdphoto" Target="../media/hdphoto2.wdp"/><Relationship Id="rId2" Type="http://schemas.openxmlformats.org/officeDocument/2006/relationships/audio" Target="../media/media3.mp3"/><Relationship Id="rId1" Type="http://schemas.microsoft.com/office/2007/relationships/media" Target="../media/media3.mp3"/><Relationship Id="rId6" Type="http://schemas.microsoft.com/office/2007/relationships/hdphoto" Target="../media/hdphoto4.wdp"/><Relationship Id="rId11" Type="http://schemas.openxmlformats.org/officeDocument/2006/relationships/image" Target="../media/image7.png"/><Relationship Id="rId5" Type="http://schemas.openxmlformats.org/officeDocument/2006/relationships/image" Target="../media/image15.png"/><Relationship Id="rId10" Type="http://schemas.openxmlformats.org/officeDocument/2006/relationships/image" Target="../media/image17.png"/><Relationship Id="rId4" Type="http://schemas.openxmlformats.org/officeDocument/2006/relationships/image" Target="../media/image14.jpg"/><Relationship Id="rId9"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png"/><Relationship Id="rId7" Type="http://schemas.microsoft.com/office/2007/relationships/hdphoto" Target="../media/hdphoto6.wdp"/><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7.xml"/><Relationship Id="rId5" Type="http://schemas.openxmlformats.org/officeDocument/2006/relationships/image" Target="../media/image24.emf"/><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7.xml"/><Relationship Id="rId5" Type="http://schemas.openxmlformats.org/officeDocument/2006/relationships/image" Target="../media/image6.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7.xml"/><Relationship Id="rId5" Type="http://schemas.openxmlformats.org/officeDocument/2006/relationships/image" Target="../media/image6.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23.png"/><Relationship Id="rId18" Type="http://schemas.openxmlformats.org/officeDocument/2006/relationships/image" Target="../media/image27.png"/><Relationship Id="rId3" Type="http://schemas.openxmlformats.org/officeDocument/2006/relationships/slideLayout" Target="../slideLayouts/slideLayout7.xml"/><Relationship Id="rId21" Type="http://schemas.openxmlformats.org/officeDocument/2006/relationships/image" Target="../media/image7.png"/><Relationship Id="rId7" Type="http://schemas.openxmlformats.org/officeDocument/2006/relationships/image" Target="../media/image3.png"/><Relationship Id="rId12" Type="http://schemas.openxmlformats.org/officeDocument/2006/relationships/image" Target="../media/image12.png"/><Relationship Id="rId17" Type="http://schemas.openxmlformats.org/officeDocument/2006/relationships/image" Target="../media/image26.png"/><Relationship Id="rId2" Type="http://schemas.openxmlformats.org/officeDocument/2006/relationships/audio" Target="../media/media4.mp3"/><Relationship Id="rId16" Type="http://schemas.microsoft.com/office/2007/relationships/hdphoto" Target="../media/hdphoto7.wdp"/><Relationship Id="rId20" Type="http://schemas.microsoft.com/office/2007/relationships/hdphoto" Target="../media/hdphoto8.wdp"/><Relationship Id="rId1" Type="http://schemas.microsoft.com/office/2007/relationships/media" Target="../media/media4.mp3"/><Relationship Id="rId6" Type="http://schemas.openxmlformats.org/officeDocument/2006/relationships/image" Target="../media/image2.png"/><Relationship Id="rId11" Type="http://schemas.openxmlformats.org/officeDocument/2006/relationships/image" Target="../media/image6.png"/><Relationship Id="rId5" Type="http://schemas.openxmlformats.org/officeDocument/2006/relationships/image" Target="../media/image1.png"/><Relationship Id="rId15" Type="http://schemas.openxmlformats.org/officeDocument/2006/relationships/image" Target="../media/image25.png"/><Relationship Id="rId10" Type="http://schemas.openxmlformats.org/officeDocument/2006/relationships/image" Target="../media/image4.png"/><Relationship Id="rId19" Type="http://schemas.openxmlformats.org/officeDocument/2006/relationships/image" Target="../media/image28.png"/><Relationship Id="rId4" Type="http://schemas.openxmlformats.org/officeDocument/2006/relationships/notesSlide" Target="../notesSlides/notesSlide14.xml"/><Relationship Id="rId9" Type="http://schemas.microsoft.com/office/2007/relationships/hdphoto" Target="../media/hdphoto1.wdp"/><Relationship Id="rId14" Type="http://schemas.openxmlformats.org/officeDocument/2006/relationships/image" Target="../media/image20.png"/><Relationship Id="rId22" Type="http://schemas.microsoft.com/office/2007/relationships/hdphoto" Target="../media/hdphoto2.wdp"/></Relationships>
</file>

<file path=ppt/slides/_rels/slide19.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12.png"/><Relationship Id="rId3" Type="http://schemas.openxmlformats.org/officeDocument/2006/relationships/slideLayout" Target="../slideLayouts/slideLayout7.xml"/><Relationship Id="rId7" Type="http://schemas.openxmlformats.org/officeDocument/2006/relationships/image" Target="../media/image16.png"/><Relationship Id="rId12" Type="http://schemas.microsoft.com/office/2007/relationships/hdphoto" Target="../media/hdphoto2.wdp"/><Relationship Id="rId2" Type="http://schemas.openxmlformats.org/officeDocument/2006/relationships/audio" Target="../media/media3.mp3"/><Relationship Id="rId1" Type="http://schemas.microsoft.com/office/2007/relationships/media" Target="../media/media3.mp3"/><Relationship Id="rId6" Type="http://schemas.microsoft.com/office/2007/relationships/hdphoto" Target="../media/hdphoto4.wdp"/><Relationship Id="rId11" Type="http://schemas.openxmlformats.org/officeDocument/2006/relationships/image" Target="../media/image7.png"/><Relationship Id="rId5" Type="http://schemas.openxmlformats.org/officeDocument/2006/relationships/image" Target="../media/image15.png"/><Relationship Id="rId10" Type="http://schemas.openxmlformats.org/officeDocument/2006/relationships/image" Target="../media/image17.png"/><Relationship Id="rId4" Type="http://schemas.openxmlformats.org/officeDocument/2006/relationships/image" Target="../media/image14.jpg"/><Relationship Id="rId9"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png"/><Relationship Id="rId7"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3.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7.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7.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17.xml"/><Relationship Id="rId5" Type="http://schemas.openxmlformats.org/officeDocument/2006/relationships/image" Target="../media/image6.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17.xml"/><Relationship Id="rId5" Type="http://schemas.openxmlformats.org/officeDocument/2006/relationships/image" Target="../media/image6.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29.png"/><Relationship Id="rId18" Type="http://schemas.openxmlformats.org/officeDocument/2006/relationships/image" Target="../media/image34.png"/><Relationship Id="rId3" Type="http://schemas.openxmlformats.org/officeDocument/2006/relationships/slideLayout" Target="../slideLayouts/slideLayout17.xml"/><Relationship Id="rId7" Type="http://schemas.openxmlformats.org/officeDocument/2006/relationships/image" Target="../media/image3.png"/><Relationship Id="rId12" Type="http://schemas.openxmlformats.org/officeDocument/2006/relationships/image" Target="../media/image12.png"/><Relationship Id="rId17" Type="http://schemas.openxmlformats.org/officeDocument/2006/relationships/image" Target="../media/image33.png"/><Relationship Id="rId2" Type="http://schemas.openxmlformats.org/officeDocument/2006/relationships/audio" Target="../media/media4.mp3"/><Relationship Id="rId16" Type="http://schemas.openxmlformats.org/officeDocument/2006/relationships/image" Target="../media/image32.png"/><Relationship Id="rId20" Type="http://schemas.microsoft.com/office/2007/relationships/hdphoto" Target="../media/hdphoto2.wdp"/><Relationship Id="rId1" Type="http://schemas.microsoft.com/office/2007/relationships/media" Target="../media/media4.mp3"/><Relationship Id="rId6" Type="http://schemas.openxmlformats.org/officeDocument/2006/relationships/image" Target="../media/image2.png"/><Relationship Id="rId11" Type="http://schemas.openxmlformats.org/officeDocument/2006/relationships/image" Target="../media/image6.png"/><Relationship Id="rId5" Type="http://schemas.openxmlformats.org/officeDocument/2006/relationships/image" Target="../media/image1.png"/><Relationship Id="rId15" Type="http://schemas.openxmlformats.org/officeDocument/2006/relationships/image" Target="../media/image31.png"/><Relationship Id="rId10" Type="http://schemas.openxmlformats.org/officeDocument/2006/relationships/image" Target="../media/image4.png"/><Relationship Id="rId19" Type="http://schemas.openxmlformats.org/officeDocument/2006/relationships/image" Target="../media/image7.png"/><Relationship Id="rId4" Type="http://schemas.openxmlformats.org/officeDocument/2006/relationships/notesSlide" Target="../notesSlides/notesSlide22.xml"/><Relationship Id="rId9" Type="http://schemas.microsoft.com/office/2007/relationships/hdphoto" Target="../media/hdphoto1.wdp"/><Relationship Id="rId14" Type="http://schemas.openxmlformats.org/officeDocument/2006/relationships/image" Target="../media/image20.png"/></Relationships>
</file>

<file path=ppt/slides/_rels/slide28.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7.png"/><Relationship Id="rId3" Type="http://schemas.openxmlformats.org/officeDocument/2006/relationships/slideLayout" Target="../slideLayouts/slideLayout17.xml"/><Relationship Id="rId7" Type="http://schemas.openxmlformats.org/officeDocument/2006/relationships/image" Target="../media/image11.png"/><Relationship Id="rId12" Type="http://schemas.openxmlformats.org/officeDocument/2006/relationships/image" Target="../media/image12.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3.wdp"/><Relationship Id="rId11" Type="http://schemas.openxmlformats.org/officeDocument/2006/relationships/image" Target="../media/image6.png"/><Relationship Id="rId5" Type="http://schemas.openxmlformats.org/officeDocument/2006/relationships/image" Target="../media/image10.png"/><Relationship Id="rId10" Type="http://schemas.microsoft.com/office/2007/relationships/hdphoto" Target="../media/hdphoto1.wdp"/><Relationship Id="rId4" Type="http://schemas.openxmlformats.org/officeDocument/2006/relationships/audio" Target="../media/audio2.wav"/><Relationship Id="rId9" Type="http://schemas.openxmlformats.org/officeDocument/2006/relationships/image" Target="../media/image5.png"/><Relationship Id="rId14" Type="http://schemas.microsoft.com/office/2007/relationships/hdphoto" Target="../media/hdphoto2.wdp"/></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7.xml"/><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7.xml"/><Relationship Id="rId7" Type="http://schemas.openxmlformats.org/officeDocument/2006/relationships/image" Target="../media/image4.png"/><Relationship Id="rId12" Type="http://schemas.openxmlformats.org/officeDocument/2006/relationships/image" Target="../media/image1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1.png"/><Relationship Id="rId11" Type="http://schemas.openxmlformats.org/officeDocument/2006/relationships/image" Target="../media/image12.png"/><Relationship Id="rId5" Type="http://schemas.microsoft.com/office/2007/relationships/hdphoto" Target="../media/hdphoto3.wdp"/><Relationship Id="rId10" Type="http://schemas.openxmlformats.org/officeDocument/2006/relationships/image" Target="../media/image6.png"/><Relationship Id="rId4" Type="http://schemas.openxmlformats.org/officeDocument/2006/relationships/image" Target="../media/image10.png"/><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microsoft.com/office/2007/relationships/hdphoto" Target="../media/hdphoto5.wdp"/><Relationship Id="rId13" Type="http://schemas.microsoft.com/office/2007/relationships/hdphoto" Target="../media/hdphoto2.wdp"/><Relationship Id="rId3" Type="http://schemas.openxmlformats.org/officeDocument/2006/relationships/slideLayout" Target="../slideLayouts/slideLayout18.xml"/><Relationship Id="rId7" Type="http://schemas.openxmlformats.org/officeDocument/2006/relationships/image" Target="../media/image16.png"/><Relationship Id="rId12" Type="http://schemas.openxmlformats.org/officeDocument/2006/relationships/image" Target="../media/image7.png"/><Relationship Id="rId2" Type="http://schemas.openxmlformats.org/officeDocument/2006/relationships/audio" Target="../media/media3.mp3"/><Relationship Id="rId1" Type="http://schemas.microsoft.com/office/2007/relationships/media" Target="../media/media3.mp3"/><Relationship Id="rId6" Type="http://schemas.microsoft.com/office/2007/relationships/hdphoto" Target="../media/hdphoto4.wdp"/><Relationship Id="rId11" Type="http://schemas.openxmlformats.org/officeDocument/2006/relationships/image" Target="../media/image12.png"/><Relationship Id="rId5" Type="http://schemas.openxmlformats.org/officeDocument/2006/relationships/image" Target="../media/image15.png"/><Relationship Id="rId10" Type="http://schemas.openxmlformats.org/officeDocument/2006/relationships/image" Target="../media/image17.png"/><Relationship Id="rId4" Type="http://schemas.openxmlformats.org/officeDocument/2006/relationships/image" Target="../media/image14.jpg"/><Relationship Id="rId9"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7.xml"/><Relationship Id="rId5" Type="http://schemas.openxmlformats.org/officeDocument/2006/relationships/image" Target="../media/image6.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7.xml"/><Relationship Id="rId5" Type="http://schemas.openxmlformats.org/officeDocument/2006/relationships/image" Target="../media/image6.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图片包含 室内&#10;&#10;已生成高可信度的说明">
            <a:extLst>
              <a:ext uri="{FF2B5EF4-FFF2-40B4-BE49-F238E27FC236}">
                <a16:creationId xmlns:a16="http://schemas.microsoft.com/office/drawing/2014/main" id="{CD8253CB-8CAB-4469-8F9B-7A535BA27C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7" name="矩形: 圆角 6">
            <a:extLst>
              <a:ext uri="{FF2B5EF4-FFF2-40B4-BE49-F238E27FC236}">
                <a16:creationId xmlns:a16="http://schemas.microsoft.com/office/drawing/2014/main" id="{3F409D62-5FB6-406E-8DFA-69CFF2836693}"/>
              </a:ext>
            </a:extLst>
          </p:cNvPr>
          <p:cNvSpPr/>
          <p:nvPr/>
        </p:nvSpPr>
        <p:spPr>
          <a:xfrm>
            <a:off x="2107096" y="174248"/>
            <a:ext cx="7441476" cy="4443845"/>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pic>
        <p:nvPicPr>
          <p:cNvPr id="22" name="图片 21">
            <a:extLst>
              <a:ext uri="{FF2B5EF4-FFF2-40B4-BE49-F238E27FC236}">
                <a16:creationId xmlns:a16="http://schemas.microsoft.com/office/drawing/2014/main" id="{FF68F70A-84D7-4A5B-9D8A-D1170A7AFDEF}"/>
              </a:ext>
            </a:extLst>
          </p:cNvPr>
          <p:cNvPicPr>
            <a:picLocks noChangeAspect="1"/>
          </p:cNvPicPr>
          <p:nvPr/>
        </p:nvPicPr>
        <p:blipFill rotWithShape="1">
          <a:blip r:embed="rId6">
            <a:extLst>
              <a:ext uri="{28A0092B-C50C-407E-A947-70E740481C1C}">
                <a14:useLocalDpi xmlns:a14="http://schemas.microsoft.com/office/drawing/2010/main" val="0"/>
              </a:ext>
            </a:extLst>
          </a:blip>
          <a:srcRect l="46233"/>
          <a:stretch/>
        </p:blipFill>
        <p:spPr>
          <a:xfrm>
            <a:off x="6139214" y="5342602"/>
            <a:ext cx="3921035" cy="1573922"/>
          </a:xfrm>
          <a:prstGeom prst="rect">
            <a:avLst/>
          </a:prstGeom>
        </p:spPr>
      </p:pic>
      <p:pic>
        <p:nvPicPr>
          <p:cNvPr id="3" name="Picture 2" descr="A picture containing vector graphics&#10;&#10;Description automatically generated">
            <a:extLst>
              <a:ext uri="{FF2B5EF4-FFF2-40B4-BE49-F238E27FC236}">
                <a16:creationId xmlns:a16="http://schemas.microsoft.com/office/drawing/2014/main" id="{14DE0CF1-0D21-44D2-B582-19771244D0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36916" y="3425692"/>
            <a:ext cx="2249234" cy="3440660"/>
          </a:xfrm>
          <a:prstGeom prst="rect">
            <a:avLst/>
          </a:prstGeom>
        </p:spPr>
      </p:pic>
      <p:pic>
        <p:nvPicPr>
          <p:cNvPr id="5" name="Picture 4" descr="A picture containing doll, clipart&#10;&#10;Description automatically generated">
            <a:extLst>
              <a:ext uri="{FF2B5EF4-FFF2-40B4-BE49-F238E27FC236}">
                <a16:creationId xmlns:a16="http://schemas.microsoft.com/office/drawing/2014/main" id="{A4AE9CE8-3FF7-41C8-BD18-6961E6137CCB}"/>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2581" l="9926" r="89578">
                        <a14:foregroundMark x1="58313" y1="45645" x2="58313" y2="45645"/>
                        <a14:foregroundMark x1="58809" y1="47742" x2="58809" y2="47742"/>
                        <a14:foregroundMark x1="43176" y1="91129" x2="43176" y2="91129"/>
                        <a14:foregroundMark x1="45906" y1="92581" x2="45906" y2="92581"/>
                      </a14:backgroundRemoval>
                    </a14:imgEffect>
                  </a14:imgLayer>
                </a14:imgProps>
              </a:ext>
              <a:ext uri="{28A0092B-C50C-407E-A947-70E740481C1C}">
                <a14:useLocalDpi xmlns:a14="http://schemas.microsoft.com/office/drawing/2010/main" val="0"/>
              </a:ext>
            </a:extLst>
          </a:blip>
          <a:stretch>
            <a:fillRect/>
          </a:stretch>
        </p:blipFill>
        <p:spPr>
          <a:xfrm>
            <a:off x="9279026" y="-220849"/>
            <a:ext cx="2999238" cy="4614212"/>
          </a:xfrm>
          <a:prstGeom prst="rect">
            <a:avLst/>
          </a:prstGeom>
        </p:spPr>
      </p:pic>
      <p:pic>
        <p:nvPicPr>
          <p:cNvPr id="10" name="Picture 9" descr="A picture containing toy, vector graphics&#10;&#10;Description automatically generated">
            <a:extLst>
              <a:ext uri="{FF2B5EF4-FFF2-40B4-BE49-F238E27FC236}">
                <a16:creationId xmlns:a16="http://schemas.microsoft.com/office/drawing/2014/main" id="{9CB2D550-1135-4C88-A7EC-14B0124E4C1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365572" y="-127654"/>
            <a:ext cx="2999239" cy="4614213"/>
          </a:xfrm>
          <a:prstGeom prst="rect">
            <a:avLst/>
          </a:prstGeom>
        </p:spPr>
      </p:pic>
      <p:sp>
        <p:nvSpPr>
          <p:cNvPr id="32" name="TextBox 31">
            <a:extLst>
              <a:ext uri="{FF2B5EF4-FFF2-40B4-BE49-F238E27FC236}">
                <a16:creationId xmlns:a16="http://schemas.microsoft.com/office/drawing/2014/main" id="{5C101433-9D8C-45F4-8FF6-19F051C0E603}"/>
              </a:ext>
            </a:extLst>
          </p:cNvPr>
          <p:cNvSpPr txBox="1"/>
          <p:nvPr/>
        </p:nvSpPr>
        <p:spPr>
          <a:xfrm>
            <a:off x="4172533" y="225410"/>
            <a:ext cx="4336444" cy="584775"/>
          </a:xfrm>
          <a:prstGeom prst="rect">
            <a:avLst/>
          </a:prstGeom>
          <a:noFill/>
        </p:spPr>
        <p:txBody>
          <a:bodyPr wrap="none" rtlCol="0">
            <a:spAutoFit/>
          </a:bodyPr>
          <a:lstStyle/>
          <a:p>
            <a:r>
              <a:rPr lang="en-US" sz="3200">
                <a:solidFill>
                  <a:srgbClr val="0070C0"/>
                </a:solidFill>
                <a:latin typeface="UVN Da Lat" panose="03060902030302020204" pitchFamily="66" charset="0"/>
              </a:rPr>
              <a:t>Thừ… ngày… tháng… năm…</a:t>
            </a:r>
            <a:endParaRPr lang="en-US" sz="3200" dirty="0">
              <a:solidFill>
                <a:srgbClr val="0070C0"/>
              </a:solidFill>
              <a:latin typeface="UVN Da Lat" panose="03060902030302020204" pitchFamily="66" charset="0"/>
            </a:endParaRPr>
          </a:p>
        </p:txBody>
      </p:sp>
      <p:sp>
        <p:nvSpPr>
          <p:cNvPr id="36" name="TextBox 35">
            <a:extLst>
              <a:ext uri="{FF2B5EF4-FFF2-40B4-BE49-F238E27FC236}">
                <a16:creationId xmlns:a16="http://schemas.microsoft.com/office/drawing/2014/main" id="{716E1512-98AD-4C7E-B1D9-D3E17E25C1AC}"/>
              </a:ext>
            </a:extLst>
          </p:cNvPr>
          <p:cNvSpPr txBox="1"/>
          <p:nvPr/>
        </p:nvSpPr>
        <p:spPr>
          <a:xfrm>
            <a:off x="4785062" y="747497"/>
            <a:ext cx="2621871" cy="707886"/>
          </a:xfrm>
          <a:prstGeom prst="rect">
            <a:avLst/>
          </a:prstGeom>
          <a:noFill/>
          <a:effectLst>
            <a:glow rad="228600">
              <a:schemeClr val="accent3">
                <a:satMod val="175000"/>
                <a:alpha val="40000"/>
              </a:schemeClr>
            </a:glow>
          </a:effectLst>
        </p:spPr>
        <p:txBody>
          <a:bodyPr wrap="square" rtlCol="0">
            <a:spAutoFit/>
          </a:bodyPr>
          <a:lstStyle/>
          <a:p>
            <a:pPr algn="ctr"/>
            <a:r>
              <a:rPr lang="en-US" sz="4000" dirty="0" err="1">
                <a:ln w="19050">
                  <a:solidFill>
                    <a:srgbClr val="C00000"/>
                  </a:solidFill>
                  <a:prstDash val="solid"/>
                </a:ln>
                <a:solidFill>
                  <a:srgbClr val="F98D6D"/>
                </a:solidFill>
                <a:effectLst>
                  <a:glow rad="76200">
                    <a:schemeClr val="bg1"/>
                  </a:glow>
                  <a:outerShdw blurRad="38100" dist="38100" dir="2700000" algn="tl">
                    <a:srgbClr val="000000">
                      <a:alpha val="43137"/>
                    </a:srgbClr>
                  </a:outerShdw>
                </a:effectLst>
                <a:latin typeface="SVN-Hole Hearted" panose="020B0A06020104020203" pitchFamily="34" charset="0"/>
                <a:ea typeface="LNTH-LuoLuoNotangYuanTi 1" pitchFamily="2" charset="-128"/>
                <a:cs typeface="LNTH-LuoLuoNotangYuanTi 1" pitchFamily="2" charset="-128"/>
              </a:rPr>
              <a:t>Tiếng</a:t>
            </a:r>
            <a:r>
              <a:rPr lang="en-US" sz="4000" dirty="0">
                <a:ln w="19050">
                  <a:solidFill>
                    <a:srgbClr val="C00000"/>
                  </a:solidFill>
                  <a:prstDash val="solid"/>
                </a:ln>
                <a:solidFill>
                  <a:srgbClr val="F98D6D"/>
                </a:solidFill>
                <a:effectLst>
                  <a:glow rad="76200">
                    <a:schemeClr val="bg1"/>
                  </a:glow>
                  <a:outerShdw blurRad="38100" dist="38100" dir="2700000" algn="tl">
                    <a:srgbClr val="000000">
                      <a:alpha val="43137"/>
                    </a:srgbClr>
                  </a:outerShdw>
                </a:effectLst>
                <a:latin typeface="SVN-Hole Hearted" panose="020B0A06020104020203" pitchFamily="34" charset="0"/>
                <a:ea typeface="LNTH-LuoLuoNotangYuanTi 1" pitchFamily="2" charset="-128"/>
                <a:cs typeface="LNTH-LuoLuoNotangYuanTi 1" pitchFamily="2" charset="-128"/>
              </a:rPr>
              <a:t> </a:t>
            </a:r>
            <a:r>
              <a:rPr lang="en-US" sz="4000" dirty="0" err="1">
                <a:ln w="19050">
                  <a:solidFill>
                    <a:srgbClr val="C00000"/>
                  </a:solidFill>
                  <a:prstDash val="solid"/>
                </a:ln>
                <a:solidFill>
                  <a:srgbClr val="F98D6D"/>
                </a:solidFill>
                <a:effectLst>
                  <a:glow rad="76200">
                    <a:schemeClr val="bg1"/>
                  </a:glow>
                  <a:outerShdw blurRad="38100" dist="38100" dir="2700000" algn="tl">
                    <a:srgbClr val="000000">
                      <a:alpha val="43137"/>
                    </a:srgbClr>
                  </a:outerShdw>
                </a:effectLst>
                <a:latin typeface="SVN-Hole Hearted" panose="020B0A06020104020203" pitchFamily="34" charset="0"/>
                <a:ea typeface="LNTH-LuoLuoNotangYuanTi 1" pitchFamily="2" charset="-128"/>
                <a:cs typeface="LNTH-LuoLuoNotangYuanTi 1" pitchFamily="2" charset="-128"/>
              </a:rPr>
              <a:t>Việt</a:t>
            </a:r>
            <a:endParaRPr lang="en-US" sz="5400" dirty="0">
              <a:ln w="19050">
                <a:solidFill>
                  <a:srgbClr val="C00000"/>
                </a:solidFill>
                <a:prstDash val="solid"/>
              </a:ln>
              <a:solidFill>
                <a:srgbClr val="F98D6D"/>
              </a:solidFill>
              <a:effectLst>
                <a:glow rad="76200">
                  <a:schemeClr val="bg1"/>
                </a:glow>
                <a:outerShdw blurRad="38100" dist="38100" dir="2700000" algn="tl">
                  <a:srgbClr val="000000">
                    <a:alpha val="43137"/>
                  </a:srgbClr>
                </a:outerShdw>
              </a:effectLst>
              <a:latin typeface="SVN-Hole Hearted" panose="020B0A06020104020203" pitchFamily="34" charset="0"/>
              <a:ea typeface="LNTH-LuoLuoNotangYuanTi 1" pitchFamily="2" charset="-128"/>
              <a:cs typeface="LNTH-LuoLuoNotangYuanTi 1" pitchFamily="2" charset="-128"/>
            </a:endParaRPr>
          </a:p>
        </p:txBody>
      </p:sp>
      <p:sp>
        <p:nvSpPr>
          <p:cNvPr id="41" name="TextBox 40">
            <a:extLst>
              <a:ext uri="{FF2B5EF4-FFF2-40B4-BE49-F238E27FC236}">
                <a16:creationId xmlns:a16="http://schemas.microsoft.com/office/drawing/2014/main" id="{AB905547-8E53-470B-8389-64B3C3FEC02B}"/>
              </a:ext>
            </a:extLst>
          </p:cNvPr>
          <p:cNvSpPr txBox="1"/>
          <p:nvPr/>
        </p:nvSpPr>
        <p:spPr>
          <a:xfrm>
            <a:off x="2078861" y="1296017"/>
            <a:ext cx="7497944" cy="762709"/>
          </a:xfrm>
          <a:prstGeom prst="rect">
            <a:avLst/>
          </a:prstGeom>
          <a:noFill/>
        </p:spPr>
        <p:txBody>
          <a:bodyPr wrap="square" rtlCol="0">
            <a:spAutoFit/>
          </a:bodyPr>
          <a:lstStyle/>
          <a:p>
            <a:pPr algn="ctr">
              <a:lnSpc>
                <a:spcPct val="130000"/>
              </a:lnSpc>
            </a:pPr>
            <a:r>
              <a:rPr lang="en-US" sz="3800" b="1" dirty="0">
                <a:ln w="28575">
                  <a:solidFill>
                    <a:srgbClr val="009644"/>
                  </a:solidFill>
                  <a:prstDash val="solid"/>
                </a:ln>
                <a:solidFill>
                  <a:srgbClr val="B3FFD5"/>
                </a:solidFill>
                <a:latin typeface="UTM Flamenco" panose="02040603050506020204" pitchFamily="18" charset="0"/>
                <a:cs typeface="Lao UI" panose="020B0604020202020204" pitchFamily="34" charset="0"/>
              </a:rPr>
              <a:t>CHỦ ĐIỂM </a:t>
            </a:r>
            <a:r>
              <a:rPr lang="en-US" sz="3800" b="1">
                <a:ln w="28575">
                  <a:solidFill>
                    <a:srgbClr val="009644"/>
                  </a:solidFill>
                  <a:prstDash val="solid"/>
                </a:ln>
                <a:solidFill>
                  <a:srgbClr val="B3FFD5"/>
                </a:solidFill>
                <a:latin typeface="UTM Flamenco" panose="02040603050506020204" pitchFamily="18" charset="0"/>
                <a:cs typeface="Lao UI" panose="020B0604020202020204" pitchFamily="34" charset="0"/>
              </a:rPr>
              <a:t>: KHUNG TRỜI TUỔI THƠ</a:t>
            </a:r>
            <a:endParaRPr lang="en-US" sz="3800" b="1" dirty="0">
              <a:ln w="28575">
                <a:solidFill>
                  <a:srgbClr val="009644"/>
                </a:solidFill>
                <a:prstDash val="solid"/>
              </a:ln>
              <a:solidFill>
                <a:srgbClr val="B3FFD5"/>
              </a:solidFill>
              <a:latin typeface="UTM Flamenco" panose="02040603050506020204" pitchFamily="18" charset="0"/>
              <a:cs typeface="Lao UI" panose="020B0604020202020204" pitchFamily="34" charset="0"/>
            </a:endParaRPr>
          </a:p>
        </p:txBody>
      </p:sp>
      <p:sp>
        <p:nvSpPr>
          <p:cNvPr id="42" name="TextBox 41">
            <a:extLst>
              <a:ext uri="{FF2B5EF4-FFF2-40B4-BE49-F238E27FC236}">
                <a16:creationId xmlns:a16="http://schemas.microsoft.com/office/drawing/2014/main" id="{881C99F8-9478-46C1-AE9A-E0948C76A8BA}"/>
              </a:ext>
            </a:extLst>
          </p:cNvPr>
          <p:cNvSpPr txBox="1"/>
          <p:nvPr/>
        </p:nvSpPr>
        <p:spPr>
          <a:xfrm>
            <a:off x="4229311" y="1926892"/>
            <a:ext cx="3819805" cy="707886"/>
          </a:xfrm>
          <a:prstGeom prst="rect">
            <a:avLst/>
          </a:prstGeom>
          <a:noFill/>
        </p:spPr>
        <p:txBody>
          <a:bodyPr wrap="square" rtlCol="0">
            <a:spAutoFit/>
          </a:bodyPr>
          <a:lstStyle/>
          <a:p>
            <a:pPr algn="ctr">
              <a:buClr>
                <a:srgbClr val="000000"/>
              </a:buClr>
              <a:buFont typeface="Arial"/>
              <a:buNone/>
            </a:pPr>
            <a:r>
              <a:rPr lang="en-US" sz="4000" b="1" kern="0" dirty="0" err="1">
                <a:ln>
                  <a:solidFill>
                    <a:srgbClr val="0070C0"/>
                  </a:solidFill>
                </a:ln>
                <a:solidFill>
                  <a:srgbClr val="00B0F0"/>
                </a:solidFill>
                <a:latin typeface="#9Slide07 IcielLa Chic Pro Shad" panose="02000506090000020004" pitchFamily="2" charset="0"/>
                <a:cs typeface="Arial"/>
                <a:sym typeface="Arial"/>
              </a:rPr>
              <a:t>Bài</a:t>
            </a:r>
            <a:r>
              <a:rPr lang="en-US" sz="4000" b="1" kern="0" dirty="0">
                <a:ln>
                  <a:solidFill>
                    <a:srgbClr val="0070C0"/>
                  </a:solidFill>
                </a:ln>
                <a:solidFill>
                  <a:srgbClr val="00B0F0"/>
                </a:solidFill>
                <a:latin typeface="#9Slide07 IcielLa Chic Pro Shad" panose="02000506090000020004" pitchFamily="2" charset="0"/>
                <a:cs typeface="Arial"/>
                <a:sym typeface="Arial"/>
              </a:rPr>
              <a:t> 6 – </a:t>
            </a:r>
            <a:r>
              <a:rPr lang="en-US" sz="4000" b="1" kern="0" dirty="0" err="1">
                <a:ln>
                  <a:solidFill>
                    <a:srgbClr val="0070C0"/>
                  </a:solidFill>
                </a:ln>
                <a:solidFill>
                  <a:srgbClr val="00B0F0"/>
                </a:solidFill>
                <a:latin typeface="#9Slide07 IcielLa Chic Pro Shad" panose="02000506090000020004" pitchFamily="2" charset="0"/>
                <a:cs typeface="Arial"/>
                <a:sym typeface="Arial"/>
              </a:rPr>
              <a:t>Tiết</a:t>
            </a:r>
            <a:r>
              <a:rPr lang="en-US" sz="4000" b="1" kern="0" dirty="0">
                <a:ln>
                  <a:solidFill>
                    <a:srgbClr val="0070C0"/>
                  </a:solidFill>
                </a:ln>
                <a:solidFill>
                  <a:srgbClr val="00B0F0"/>
                </a:solidFill>
                <a:latin typeface="#9Slide07 IcielLa Chic Pro Shad" panose="02000506090000020004" pitchFamily="2" charset="0"/>
                <a:cs typeface="Arial"/>
                <a:sym typeface="Arial"/>
              </a:rPr>
              <a:t> 2</a:t>
            </a:r>
          </a:p>
        </p:txBody>
      </p:sp>
      <p:sp>
        <p:nvSpPr>
          <p:cNvPr id="43" name="TextBox 42">
            <a:extLst>
              <a:ext uri="{FF2B5EF4-FFF2-40B4-BE49-F238E27FC236}">
                <a16:creationId xmlns:a16="http://schemas.microsoft.com/office/drawing/2014/main" id="{643DB960-A4C5-4E78-9DBD-A94A44C12E59}"/>
              </a:ext>
            </a:extLst>
          </p:cNvPr>
          <p:cNvSpPr txBox="1"/>
          <p:nvPr/>
        </p:nvSpPr>
        <p:spPr>
          <a:xfrm>
            <a:off x="2337747" y="2610084"/>
            <a:ext cx="6980171" cy="1631216"/>
          </a:xfrm>
          <a:prstGeom prst="rect">
            <a:avLst/>
          </a:prstGeom>
          <a:noFill/>
        </p:spPr>
        <p:txBody>
          <a:bodyPr wrap="square" rtlCol="0">
            <a:spAutoFit/>
          </a:bodyPr>
          <a:lstStyle/>
          <a:p>
            <a:pPr algn="ctr"/>
            <a:r>
              <a:rPr lang="en-US" sz="2800" i="1" dirty="0">
                <a:solidFill>
                  <a:schemeClr val="accent6"/>
                </a:solidFill>
                <a:latin typeface="#9Slide07 SVNNexa Rust Slab Bla" panose="020B0606040200020203" pitchFamily="34" charset="0"/>
                <a:ea typeface="White Xmas PERSONAL USE" pitchFamily="50" charset="0"/>
              </a:rPr>
              <a:t>NÓI VÀ NGHE: </a:t>
            </a:r>
          </a:p>
          <a:p>
            <a:pPr algn="ctr"/>
            <a:r>
              <a:rPr lang="vi-VN" sz="3600">
                <a:solidFill>
                  <a:srgbClr val="FF0000"/>
                </a:solidFill>
                <a:latin typeface="#9Slide07 SVNBeachwood Sans" pitchFamily="2" charset="0"/>
                <a:ea typeface="White Xmas PERSONAL USE" pitchFamily="50" charset="0"/>
              </a:rPr>
              <a:t>Giới thiệu một chương trình truyền hình</a:t>
            </a:r>
          </a:p>
          <a:p>
            <a:pPr algn="ctr"/>
            <a:r>
              <a:rPr lang="vi-VN" sz="3600">
                <a:solidFill>
                  <a:srgbClr val="FF0000"/>
                </a:solidFill>
                <a:latin typeface="#9Slide07 SVNBeachwood Sans" pitchFamily="2" charset="0"/>
                <a:ea typeface="White Xmas PERSONAL USE" pitchFamily="50" charset="0"/>
              </a:rPr>
              <a:t>hoặc một hoạt động dành cho thiếu nhi</a:t>
            </a:r>
            <a:endParaRPr lang="en-US" sz="2800" dirty="0">
              <a:solidFill>
                <a:srgbClr val="FF0000"/>
              </a:solidFill>
              <a:latin typeface="#9Slide07 SVNBeachwood Sans" pitchFamily="2" charset="0"/>
              <a:ea typeface="White Xmas PERSONAL USE" pitchFamily="50" charset="0"/>
            </a:endParaRPr>
          </a:p>
        </p:txBody>
      </p:sp>
      <p:pic>
        <p:nvPicPr>
          <p:cNvPr id="45" name="图片 21">
            <a:extLst>
              <a:ext uri="{FF2B5EF4-FFF2-40B4-BE49-F238E27FC236}">
                <a16:creationId xmlns:a16="http://schemas.microsoft.com/office/drawing/2014/main" id="{379C1591-717D-4C0D-878F-F56FA011333E}"/>
              </a:ext>
            </a:extLst>
          </p:cNvPr>
          <p:cNvPicPr>
            <a:picLocks noChangeAspect="1"/>
          </p:cNvPicPr>
          <p:nvPr/>
        </p:nvPicPr>
        <p:blipFill rotWithShape="1">
          <a:blip r:embed="rId6">
            <a:extLst>
              <a:ext uri="{28A0092B-C50C-407E-A947-70E740481C1C}">
                <a14:useLocalDpi xmlns:a14="http://schemas.microsoft.com/office/drawing/2010/main" val="0"/>
              </a:ext>
            </a:extLst>
          </a:blip>
          <a:srcRect l="46233"/>
          <a:stretch/>
        </p:blipFill>
        <p:spPr>
          <a:xfrm>
            <a:off x="3587495" y="5303660"/>
            <a:ext cx="3921035" cy="1573922"/>
          </a:xfrm>
          <a:prstGeom prst="rect">
            <a:avLst/>
          </a:prstGeom>
        </p:spPr>
      </p:pic>
      <p:pic>
        <p:nvPicPr>
          <p:cNvPr id="46" name="图片 21">
            <a:extLst>
              <a:ext uri="{FF2B5EF4-FFF2-40B4-BE49-F238E27FC236}">
                <a16:creationId xmlns:a16="http://schemas.microsoft.com/office/drawing/2014/main" id="{8A6B4405-4D1A-4085-88EF-A485FAB145BA}"/>
              </a:ext>
            </a:extLst>
          </p:cNvPr>
          <p:cNvPicPr>
            <a:picLocks noChangeAspect="1"/>
          </p:cNvPicPr>
          <p:nvPr/>
        </p:nvPicPr>
        <p:blipFill rotWithShape="1">
          <a:blip r:embed="rId6">
            <a:extLst>
              <a:ext uri="{28A0092B-C50C-407E-A947-70E740481C1C}">
                <a14:useLocalDpi xmlns:a14="http://schemas.microsoft.com/office/drawing/2010/main" val="0"/>
              </a:ext>
            </a:extLst>
          </a:blip>
          <a:srcRect l="46233"/>
          <a:stretch/>
        </p:blipFill>
        <p:spPr>
          <a:xfrm>
            <a:off x="8792217" y="5361033"/>
            <a:ext cx="3921035" cy="1573922"/>
          </a:xfrm>
          <a:prstGeom prst="rect">
            <a:avLst/>
          </a:prstGeom>
        </p:spPr>
      </p:pic>
      <p:pic>
        <p:nvPicPr>
          <p:cNvPr id="4" name="Picture 3" descr="A person in a garment&#10;&#10;Description automatically generated with medium confidence">
            <a:extLst>
              <a:ext uri="{FF2B5EF4-FFF2-40B4-BE49-F238E27FC236}">
                <a16:creationId xmlns:a16="http://schemas.microsoft.com/office/drawing/2014/main" id="{6A35760D-405B-DB5D-60EC-18330F547FFF}"/>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8933" r="91563">
                        <a14:foregroundMark x1="91811" y1="57581" x2="91811" y2="57581"/>
                        <a14:foregroundMark x1="59801" y1="50968" x2="59801" y2="50968"/>
                        <a14:foregroundMark x1="60794" y1="52097" x2="54342" y2="52097"/>
                        <a14:foregroundMark x1="8933" y1="42742" x2="8933" y2="42742"/>
                        <a14:foregroundMark x1="8933" y1="40645" x2="8933" y2="40645"/>
                        <a14:foregroundMark x1="60794" y1="89516" x2="60794" y2="89516"/>
                        <a14:foregroundMark x1="32010" y1="88226" x2="32010" y2="88226"/>
                        <a14:foregroundMark x1="37717" y1="88548" x2="37717" y2="88548"/>
                        <a14:foregroundMark x1="72953" y1="88226" x2="72953" y2="88226"/>
                        <a14:foregroundMark x1="59801" y1="87742" x2="59801" y2="87742"/>
                        <a14:foregroundMark x1="59553" y1="51452" x2="61290" y2="50000"/>
                      </a14:backgroundRemoval>
                    </a14:imgEffect>
                  </a14:imgLayer>
                </a14:imgProps>
              </a:ext>
              <a:ext uri="{28A0092B-C50C-407E-A947-70E740481C1C}">
                <a14:useLocalDpi xmlns:a14="http://schemas.microsoft.com/office/drawing/2010/main" val="0"/>
              </a:ext>
            </a:extLst>
          </a:blip>
          <a:stretch>
            <a:fillRect/>
          </a:stretch>
        </p:blipFill>
        <p:spPr>
          <a:xfrm flipH="1">
            <a:off x="143501" y="2544558"/>
            <a:ext cx="2855737" cy="4393442"/>
          </a:xfrm>
          <a:prstGeom prst="rect">
            <a:avLst/>
          </a:prstGeom>
        </p:spPr>
      </p:pic>
      <p:pic>
        <p:nvPicPr>
          <p:cNvPr id="8" name="图片 21">
            <a:extLst>
              <a:ext uri="{FF2B5EF4-FFF2-40B4-BE49-F238E27FC236}">
                <a16:creationId xmlns:a16="http://schemas.microsoft.com/office/drawing/2014/main" id="{B5B97FAC-BC0B-354E-E5D9-1185C9934D65}"/>
              </a:ext>
            </a:extLst>
          </p:cNvPr>
          <p:cNvPicPr>
            <a:picLocks noChangeAspect="1"/>
          </p:cNvPicPr>
          <p:nvPr/>
        </p:nvPicPr>
        <p:blipFill rotWithShape="1">
          <a:blip r:embed="rId6">
            <a:extLst>
              <a:ext uri="{28A0092B-C50C-407E-A947-70E740481C1C}">
                <a14:useLocalDpi xmlns:a14="http://schemas.microsoft.com/office/drawing/2010/main" val="0"/>
              </a:ext>
            </a:extLst>
          </a:blip>
          <a:srcRect l="46233"/>
          <a:stretch/>
        </p:blipFill>
        <p:spPr>
          <a:xfrm>
            <a:off x="-212500" y="5257741"/>
            <a:ext cx="3921035" cy="1573922"/>
          </a:xfrm>
          <a:prstGeom prst="rect">
            <a:avLst/>
          </a:prstGeom>
        </p:spPr>
      </p:pic>
    </p:spTree>
    <p:extLst>
      <p:ext uri="{BB962C8B-B14F-4D97-AF65-F5344CB8AC3E}">
        <p14:creationId xmlns:p14="http://schemas.microsoft.com/office/powerpoint/2010/main" val="1796555939"/>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2"/>
                                        </p:tgtEl>
                                        <p:attrNameLst>
                                          <p:attrName>ppt_y</p:attrName>
                                        </p:attrNameLst>
                                      </p:cBhvr>
                                      <p:tavLst>
                                        <p:tav tm="0">
                                          <p:val>
                                            <p:strVal val="#ppt_y"/>
                                          </p:val>
                                        </p:tav>
                                        <p:tav tm="100000">
                                          <p:val>
                                            <p:strVal val="#ppt_y"/>
                                          </p:val>
                                        </p:tav>
                                      </p:tavLst>
                                    </p:anim>
                                    <p:anim calcmode="lin" valueType="num">
                                      <p:cBhvr>
                                        <p:cTn id="9" dur="500" fill="hold"/>
                                        <p:tgtEl>
                                          <p:spTgt spid="3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3" name="giai-điệu-thần-tiên.wav"/>
                                        </p:tgtEl>
                                      </p:cMediaNode>
                                    </p:audio>
                                  </p:subTnLst>
                                </p:cTn>
                              </p:par>
                              <p:par>
                                <p:cTn id="12" presetID="17" presetClass="entr" presetSubtype="10" fill="hold" nodeType="withEffect">
                                  <p:stCondLst>
                                    <p:cond delay="0"/>
                                  </p:stCondLst>
                                  <p:childTnLst>
                                    <p:set>
                                      <p:cBhvr>
                                        <p:cTn id="13" dur="1" fill="hold">
                                          <p:stCondLst>
                                            <p:cond delay="0"/>
                                          </p:stCondLst>
                                        </p:cTn>
                                        <p:tgtEl>
                                          <p:spTgt spid="36">
                                            <p:txEl>
                                              <p:pRg st="0" end="0"/>
                                            </p:txEl>
                                          </p:spTgt>
                                        </p:tgtEl>
                                        <p:attrNameLst>
                                          <p:attrName>style.visibility</p:attrName>
                                        </p:attrNameLst>
                                      </p:cBhvr>
                                      <p:to>
                                        <p:strVal val="visible"/>
                                      </p:to>
                                    </p:set>
                                    <p:anim calcmode="lin" valueType="num">
                                      <p:cBhvr>
                                        <p:cTn id="14" dur="500" fill="hold"/>
                                        <p:tgtEl>
                                          <p:spTgt spid="36">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6">
                                            <p:txEl>
                                              <p:pRg st="0" end="0"/>
                                            </p:txEl>
                                          </p:spTgt>
                                        </p:tgtEl>
                                        <p:attrNameLst>
                                          <p:attrName>ppt_h</p:attrName>
                                        </p:attrNameLst>
                                      </p:cBhvr>
                                      <p:tavLst>
                                        <p:tav tm="0">
                                          <p:val>
                                            <p:strVal val="#ppt_h"/>
                                          </p:val>
                                        </p:tav>
                                        <p:tav tm="100000">
                                          <p:val>
                                            <p:strVal val="#ppt_h"/>
                                          </p:val>
                                        </p:tav>
                                      </p:tavLst>
                                    </p:anim>
                                  </p:childTnLst>
                                </p:cTn>
                              </p:par>
                              <p:par>
                                <p:cTn id="16" presetID="16" presetClass="entr" presetSubtype="21" fill="hold" grpId="0" nodeType="with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barn(inVertical)">
                                      <p:cBhvr>
                                        <p:cTn id="18" dur="500"/>
                                        <p:tgtEl>
                                          <p:spTgt spid="41"/>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randombar(horizontal)">
                                      <p:cBhvr>
                                        <p:cTn id="23" dur="500"/>
                                        <p:tgtEl>
                                          <p:spTgt spid="42"/>
                                        </p:tgtEl>
                                      </p:cBhvr>
                                    </p:animEffect>
                                  </p:childTnLst>
                                  <p:subTnLst>
                                    <p:audio>
                                      <p:cMediaNode>
                                        <p:cTn display="0" masterRel="sameClick">
                                          <p:stCondLst>
                                            <p:cond evt="begin" delay="0">
                                              <p:tn val="21"/>
                                            </p:cond>
                                          </p:stCondLst>
                                          <p:endCondLst>
                                            <p:cond evt="onStopAudio" delay="0">
                                              <p:tgtEl>
                                                <p:sldTgt/>
                                              </p:tgtEl>
                                            </p:cond>
                                          </p:endCondLst>
                                        </p:cTn>
                                        <p:tgtEl>
                                          <p:sndTgt r:embed="rId4" name="Trò-chơi-chíu.wav"/>
                                        </p:tgtEl>
                                      </p:cMediaNode>
                                    </p:audio>
                                  </p:subTnLst>
                                </p:cTn>
                              </p:par>
                              <p:par>
                                <p:cTn id="24" presetID="14" presetClass="entr" presetSubtype="10" fill="hold" grpId="0" nodeType="with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randombar(horizontal)">
                                      <p:cBhvr>
                                        <p:cTn id="26"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1" grpId="0"/>
      <p:bldP spid="42" grpId="0"/>
      <p:bldP spid="4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46D60FD-5382-1B5E-71C4-90F48759690A}"/>
              </a:ext>
            </a:extLst>
          </p:cNvPr>
          <p:cNvGrpSpPr/>
          <p:nvPr/>
        </p:nvGrpSpPr>
        <p:grpSpPr>
          <a:xfrm>
            <a:off x="4901651" y="442492"/>
            <a:ext cx="2899932" cy="1200329"/>
            <a:chOff x="5520021" y="2058180"/>
            <a:chExt cx="5339048" cy="2847195"/>
          </a:xfrm>
        </p:grpSpPr>
        <p:sp>
          <p:nvSpPr>
            <p:cNvPr id="2" name="Rectangle: Rounded Corners 1">
              <a:extLst>
                <a:ext uri="{FF2B5EF4-FFF2-40B4-BE49-F238E27FC236}">
                  <a16:creationId xmlns:a16="http://schemas.microsoft.com/office/drawing/2014/main" id="{FE59C97D-3225-3F44-04EF-5B0C9AD4EE06}"/>
                </a:ext>
              </a:extLst>
            </p:cNvPr>
            <p:cNvSpPr/>
            <p:nvPr/>
          </p:nvSpPr>
          <p:spPr>
            <a:xfrm>
              <a:off x="5520021" y="2058180"/>
              <a:ext cx="5339048" cy="2847195"/>
            </a:xfrm>
            <a:prstGeom prst="roundRect">
              <a:avLst/>
            </a:prstGeom>
            <a:solidFill>
              <a:srgbClr val="4D220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 name="Rectangle: Rounded Corners 2">
              <a:extLst>
                <a:ext uri="{FF2B5EF4-FFF2-40B4-BE49-F238E27FC236}">
                  <a16:creationId xmlns:a16="http://schemas.microsoft.com/office/drawing/2014/main" id="{B89A8360-D5A4-80FB-03E2-E6CB80129344}"/>
                </a:ext>
              </a:extLst>
            </p:cNvPr>
            <p:cNvSpPr/>
            <p:nvPr/>
          </p:nvSpPr>
          <p:spPr>
            <a:xfrm>
              <a:off x="5743574" y="2302992"/>
              <a:ext cx="4858319" cy="238330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sp>
        <p:nvSpPr>
          <p:cNvPr id="5" name="TextBox 4">
            <a:extLst>
              <a:ext uri="{FF2B5EF4-FFF2-40B4-BE49-F238E27FC236}">
                <a16:creationId xmlns:a16="http://schemas.microsoft.com/office/drawing/2014/main" id="{5DAE72DB-EA7F-73F1-DCBB-8B5614D5C356}"/>
              </a:ext>
            </a:extLst>
          </p:cNvPr>
          <p:cNvSpPr txBox="1"/>
          <p:nvPr/>
        </p:nvSpPr>
        <p:spPr>
          <a:xfrm>
            <a:off x="3682093" y="545701"/>
            <a:ext cx="5339048"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300" normalizeH="0" baseline="0" noProof="0">
                <a:ln>
                  <a:noFill/>
                </a:ln>
                <a:solidFill>
                  <a:srgbClr val="FD6B98"/>
                </a:solidFill>
                <a:effectLst/>
                <a:uLnTx/>
                <a:uFillTx/>
                <a:latin typeface="iCiel Pony" panose="02000000000000000000" pitchFamily="2" charset="0"/>
                <a:ea typeface="+mn-ea"/>
                <a:cs typeface="+mn-cs"/>
              </a:rPr>
              <a:t>MẪU</a:t>
            </a:r>
            <a:endParaRPr kumimoji="0" lang="en-US" sz="5400" b="0" i="0" u="none" strike="noStrike" kern="1200" cap="none" spc="300" normalizeH="0" baseline="0" noProof="0" dirty="0">
              <a:ln>
                <a:noFill/>
              </a:ln>
              <a:solidFill>
                <a:srgbClr val="00E266"/>
              </a:solidFill>
              <a:effectLst/>
              <a:uLnTx/>
              <a:uFillTx/>
              <a:latin typeface="iCiel Pony" panose="02000000000000000000" pitchFamily="2" charset="0"/>
              <a:ea typeface="+mn-ea"/>
              <a:cs typeface="+mn-cs"/>
            </a:endParaRPr>
          </a:p>
        </p:txBody>
      </p:sp>
      <p:sp>
        <p:nvSpPr>
          <p:cNvPr id="7" name="TextBox 6">
            <a:extLst>
              <a:ext uri="{FF2B5EF4-FFF2-40B4-BE49-F238E27FC236}">
                <a16:creationId xmlns:a16="http://schemas.microsoft.com/office/drawing/2014/main" id="{63B43F43-5C2E-37B4-D458-9709B11868D3}"/>
              </a:ext>
            </a:extLst>
          </p:cNvPr>
          <p:cNvSpPr txBox="1"/>
          <p:nvPr/>
        </p:nvSpPr>
        <p:spPr>
          <a:xfrm>
            <a:off x="1322962" y="2120630"/>
            <a:ext cx="9280187" cy="1938992"/>
          </a:xfrm>
          <a:prstGeom prst="rect">
            <a:avLst/>
          </a:prstGeom>
          <a:noFill/>
        </p:spPr>
        <p:txBody>
          <a:bodyPr wrap="square" rtlCol="0">
            <a:spAutoFit/>
          </a:bodyPr>
          <a:lstStyle/>
          <a:p>
            <a:pPr algn="just"/>
            <a:r>
              <a:rPr lang="vi-VN" sz="4000"/>
              <a:t>Một trong những chương trình âm nhạc truyền hình mà tôi yêu thích nhất là Giọng hát Việt. </a:t>
            </a:r>
            <a:endParaRPr lang="en-US" sz="4000"/>
          </a:p>
        </p:txBody>
      </p:sp>
    </p:spTree>
    <p:extLst>
      <p:ext uri="{BB962C8B-B14F-4D97-AF65-F5344CB8AC3E}">
        <p14:creationId xmlns:p14="http://schemas.microsoft.com/office/powerpoint/2010/main" val="1623582065"/>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1"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室内&#10;&#10;已生成高可信度的说明">
            <a:extLst>
              <a:ext uri="{FF2B5EF4-FFF2-40B4-BE49-F238E27FC236}">
                <a16:creationId xmlns:a16="http://schemas.microsoft.com/office/drawing/2014/main" id="{981ECA1A-9085-48B0-8A3A-DF854583A7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5" name="图片 4" descr="图片包含 围栏, 工具, 烛架&#10;&#10;已生成极高可信度的说明">
            <a:extLst>
              <a:ext uri="{FF2B5EF4-FFF2-40B4-BE49-F238E27FC236}">
                <a16:creationId xmlns:a16="http://schemas.microsoft.com/office/drawing/2014/main" id="{3538F79A-F9D9-458E-8736-21F11B045C1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559865"/>
            <a:ext cx="2999238" cy="1301499"/>
          </a:xfrm>
          <a:prstGeom prst="rect">
            <a:avLst/>
          </a:prstGeom>
        </p:spPr>
      </p:pic>
      <p:pic>
        <p:nvPicPr>
          <p:cNvPr id="6" name="图片 5" descr="图片包含 围栏, 工具, 烛架&#10;&#10;已生成极高可信度的说明">
            <a:extLst>
              <a:ext uri="{FF2B5EF4-FFF2-40B4-BE49-F238E27FC236}">
                <a16:creationId xmlns:a16="http://schemas.microsoft.com/office/drawing/2014/main" id="{F2C5745F-6B76-44EB-8578-9BEDDECD72D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86741" y="5559865"/>
            <a:ext cx="2999238" cy="1301499"/>
          </a:xfrm>
          <a:prstGeom prst="rect">
            <a:avLst/>
          </a:prstGeom>
        </p:spPr>
      </p:pic>
      <p:pic>
        <p:nvPicPr>
          <p:cNvPr id="7" name="图片 6" descr="图片包含 围栏, 工具, 烛架&#10;&#10;已生成极高可信度的说明">
            <a:extLst>
              <a:ext uri="{FF2B5EF4-FFF2-40B4-BE49-F238E27FC236}">
                <a16:creationId xmlns:a16="http://schemas.microsoft.com/office/drawing/2014/main" id="{A605DB64-CAC7-4281-9895-BAD98997E18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99491" y="5559865"/>
            <a:ext cx="2999238" cy="1301499"/>
          </a:xfrm>
          <a:prstGeom prst="rect">
            <a:avLst/>
          </a:prstGeom>
        </p:spPr>
      </p:pic>
      <p:pic>
        <p:nvPicPr>
          <p:cNvPr id="8" name="图片 7" descr="图片包含 围栏, 工具, 烛架&#10;&#10;已生成极高可信度的说明">
            <a:extLst>
              <a:ext uri="{FF2B5EF4-FFF2-40B4-BE49-F238E27FC236}">
                <a16:creationId xmlns:a16="http://schemas.microsoft.com/office/drawing/2014/main" id="{B14FE32F-24FB-445C-AE5F-70FC709A3F6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05640" y="5559865"/>
            <a:ext cx="2999238" cy="1301499"/>
          </a:xfrm>
          <a:prstGeom prst="rect">
            <a:avLst/>
          </a:prstGeom>
        </p:spPr>
      </p:pic>
      <p:pic>
        <p:nvPicPr>
          <p:cNvPr id="9" name="图片 8" descr="图片包含 围栏, 工具, 烛架&#10;&#10;已生成极高可信度的说明">
            <a:extLst>
              <a:ext uri="{FF2B5EF4-FFF2-40B4-BE49-F238E27FC236}">
                <a16:creationId xmlns:a16="http://schemas.microsoft.com/office/drawing/2014/main" id="{DCFFF868-3FEA-45B1-90D8-B3FE37B6F16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05259" y="5559865"/>
            <a:ext cx="2999238" cy="1301499"/>
          </a:xfrm>
          <a:prstGeom prst="rect">
            <a:avLst/>
          </a:prstGeom>
        </p:spPr>
      </p:pic>
      <p:pic>
        <p:nvPicPr>
          <p:cNvPr id="10" name="图片 9">
            <a:extLst>
              <a:ext uri="{FF2B5EF4-FFF2-40B4-BE49-F238E27FC236}">
                <a16:creationId xmlns:a16="http://schemas.microsoft.com/office/drawing/2014/main" id="{FED679D6-3595-449A-889E-782D87B55FCA}"/>
              </a:ext>
            </a:extLst>
          </p:cNvPr>
          <p:cNvPicPr>
            <a:picLocks noChangeAspect="1"/>
          </p:cNvPicPr>
          <p:nvPr/>
        </p:nvPicPr>
        <p:blipFill rotWithShape="1">
          <a:blip r:embed="rId7">
            <a:extLst>
              <a:ext uri="{28A0092B-C50C-407E-A947-70E740481C1C}">
                <a14:useLocalDpi xmlns:a14="http://schemas.microsoft.com/office/drawing/2010/main" val="0"/>
              </a:ext>
            </a:extLst>
          </a:blip>
          <a:srcRect l="46233"/>
          <a:stretch/>
        </p:blipFill>
        <p:spPr>
          <a:xfrm>
            <a:off x="7707085" y="5070843"/>
            <a:ext cx="4445449" cy="1784424"/>
          </a:xfrm>
          <a:prstGeom prst="rect">
            <a:avLst/>
          </a:prstGeom>
        </p:spPr>
      </p:pic>
      <p:pic>
        <p:nvPicPr>
          <p:cNvPr id="13" name="图片 12">
            <a:extLst>
              <a:ext uri="{FF2B5EF4-FFF2-40B4-BE49-F238E27FC236}">
                <a16:creationId xmlns:a16="http://schemas.microsoft.com/office/drawing/2014/main" id="{C3BA830E-15AB-406A-BECE-C95B5C1E4DDF}"/>
              </a:ext>
            </a:extLst>
          </p:cNvPr>
          <p:cNvPicPr>
            <a:picLocks noChangeAspect="1"/>
          </p:cNvPicPr>
          <p:nvPr/>
        </p:nvPicPr>
        <p:blipFill rotWithShape="1">
          <a:blip r:embed="rId7">
            <a:extLst>
              <a:ext uri="{28A0092B-C50C-407E-A947-70E740481C1C}">
                <a14:useLocalDpi xmlns:a14="http://schemas.microsoft.com/office/drawing/2010/main" val="0"/>
              </a:ext>
            </a:extLst>
          </a:blip>
          <a:srcRect l="46233"/>
          <a:stretch/>
        </p:blipFill>
        <p:spPr>
          <a:xfrm>
            <a:off x="3546184" y="4907433"/>
            <a:ext cx="4852545" cy="1947834"/>
          </a:xfrm>
          <a:prstGeom prst="rect">
            <a:avLst/>
          </a:prstGeom>
        </p:spPr>
      </p:pic>
      <p:pic>
        <p:nvPicPr>
          <p:cNvPr id="14" name="图片 13">
            <a:extLst>
              <a:ext uri="{FF2B5EF4-FFF2-40B4-BE49-F238E27FC236}">
                <a16:creationId xmlns:a16="http://schemas.microsoft.com/office/drawing/2014/main" id="{6884A5E8-3C96-4595-8785-6C1B6FE6516A}"/>
              </a:ext>
            </a:extLst>
          </p:cNvPr>
          <p:cNvPicPr>
            <a:picLocks noChangeAspect="1"/>
          </p:cNvPicPr>
          <p:nvPr/>
        </p:nvPicPr>
        <p:blipFill rotWithShape="1">
          <a:blip r:embed="rId7">
            <a:extLst>
              <a:ext uri="{28A0092B-C50C-407E-A947-70E740481C1C}">
                <a14:useLocalDpi xmlns:a14="http://schemas.microsoft.com/office/drawing/2010/main" val="0"/>
              </a:ext>
            </a:extLst>
          </a:blip>
          <a:srcRect l="46233"/>
          <a:stretch/>
        </p:blipFill>
        <p:spPr>
          <a:xfrm>
            <a:off x="-343008" y="4907433"/>
            <a:ext cx="4852545" cy="1947834"/>
          </a:xfrm>
          <a:prstGeom prst="rect">
            <a:avLst/>
          </a:prstGeom>
        </p:spPr>
      </p:pic>
      <p:pic>
        <p:nvPicPr>
          <p:cNvPr id="17" name="Picture 16" descr="A picture containing doll, clipart&#10;&#10;Description automatically generated">
            <a:extLst>
              <a:ext uri="{FF2B5EF4-FFF2-40B4-BE49-F238E27FC236}">
                <a16:creationId xmlns:a16="http://schemas.microsoft.com/office/drawing/2014/main" id="{4B53057A-3FFC-41AD-9638-1B028756D8F3}"/>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2581" l="9926" r="89578">
                        <a14:foregroundMark x1="58313" y1="45645" x2="58313" y2="45645"/>
                        <a14:foregroundMark x1="58809" y1="47742" x2="58809" y2="47742"/>
                        <a14:foregroundMark x1="43176" y1="91129" x2="43176" y2="91129"/>
                        <a14:foregroundMark x1="45906" y1="92581" x2="45906" y2="92581"/>
                      </a14:backgroundRemoval>
                    </a14:imgEffect>
                  </a14:imgLayer>
                </a14:imgProps>
              </a:ext>
              <a:ext uri="{28A0092B-C50C-407E-A947-70E740481C1C}">
                <a14:useLocalDpi xmlns:a14="http://schemas.microsoft.com/office/drawing/2010/main" val="0"/>
              </a:ext>
            </a:extLst>
          </a:blip>
          <a:stretch>
            <a:fillRect/>
          </a:stretch>
        </p:blipFill>
        <p:spPr>
          <a:xfrm>
            <a:off x="7494586" y="945653"/>
            <a:ext cx="2999238" cy="4614212"/>
          </a:xfrm>
          <a:prstGeom prst="rect">
            <a:avLst/>
          </a:prstGeom>
        </p:spPr>
      </p:pic>
      <p:pic>
        <p:nvPicPr>
          <p:cNvPr id="18" name="Picture 17" descr="A picture containing vector graphics&#10;&#10;Description automatically generated">
            <a:extLst>
              <a:ext uri="{FF2B5EF4-FFF2-40B4-BE49-F238E27FC236}">
                <a16:creationId xmlns:a16="http://schemas.microsoft.com/office/drawing/2014/main" id="{AA181CCA-4107-4C17-97F1-A52995E512C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2936365" y="1792989"/>
            <a:ext cx="2249234" cy="3440660"/>
          </a:xfrm>
          <a:prstGeom prst="rect">
            <a:avLst/>
          </a:prstGeom>
        </p:spPr>
      </p:pic>
      <p:pic>
        <p:nvPicPr>
          <p:cNvPr id="19" name="Picture 18" descr="A picture containing toy, vector graphics&#10;&#10;Description automatically generated">
            <a:extLst>
              <a:ext uri="{FF2B5EF4-FFF2-40B4-BE49-F238E27FC236}">
                <a16:creationId xmlns:a16="http://schemas.microsoft.com/office/drawing/2014/main" id="{0A91DEA6-03D0-4CB3-AD94-FDC9D3700B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66232" y="938925"/>
            <a:ext cx="2999239" cy="4614213"/>
          </a:xfrm>
          <a:prstGeom prst="rect">
            <a:avLst/>
          </a:prstGeom>
        </p:spPr>
      </p:pic>
      <p:pic>
        <p:nvPicPr>
          <p:cNvPr id="21" name="Picture 20" descr="Logo&#10;&#10;Description automatically generated">
            <a:extLst>
              <a:ext uri="{FF2B5EF4-FFF2-40B4-BE49-F238E27FC236}">
                <a16:creationId xmlns:a16="http://schemas.microsoft.com/office/drawing/2014/main" id="{46305964-DF1E-4B2B-92F5-BC63E2DC8D0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348597" y="3227443"/>
            <a:ext cx="2145989" cy="1843400"/>
          </a:xfrm>
          <a:prstGeom prst="rect">
            <a:avLst/>
          </a:prstGeom>
        </p:spPr>
      </p:pic>
      <p:pic>
        <p:nvPicPr>
          <p:cNvPr id="24" name="Picture 23" descr="A picture containing shape&#10;&#10;Description automatically generated">
            <a:extLst>
              <a:ext uri="{FF2B5EF4-FFF2-40B4-BE49-F238E27FC236}">
                <a16:creationId xmlns:a16="http://schemas.microsoft.com/office/drawing/2014/main" id="{340E0DCA-9930-4C10-8A53-0429C970CB9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445232" y="2267658"/>
            <a:ext cx="3885674" cy="3168967"/>
          </a:xfrm>
          <a:prstGeom prst="rect">
            <a:avLst/>
          </a:prstGeom>
        </p:spPr>
      </p:pic>
      <p:pic>
        <p:nvPicPr>
          <p:cNvPr id="25" name="Am-thanh-tieng-wow-cua-bon-tre-con-www_tiengdong_com">
            <a:hlinkClick r:id="" action="ppaction://media"/>
            <a:extLst>
              <a:ext uri="{FF2B5EF4-FFF2-40B4-BE49-F238E27FC236}">
                <a16:creationId xmlns:a16="http://schemas.microsoft.com/office/drawing/2014/main" id="{6B9F1B71-3AC4-43AF-AB30-31A2FF10DA84}"/>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588919" y="670488"/>
            <a:ext cx="609600" cy="609600"/>
          </a:xfrm>
          <a:prstGeom prst="rect">
            <a:avLst/>
          </a:prstGeom>
        </p:spPr>
      </p:pic>
      <p:pic>
        <p:nvPicPr>
          <p:cNvPr id="27" name="Picture 26" descr="Logo&#10;&#10;Description automatically generated">
            <a:extLst>
              <a:ext uri="{FF2B5EF4-FFF2-40B4-BE49-F238E27FC236}">
                <a16:creationId xmlns:a16="http://schemas.microsoft.com/office/drawing/2014/main" id="{51165B71-A676-47D6-BB0B-AE634907D2D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028302" y="2837496"/>
            <a:ext cx="952500" cy="1476375"/>
          </a:xfrm>
          <a:prstGeom prst="rect">
            <a:avLst/>
          </a:prstGeom>
        </p:spPr>
      </p:pic>
      <p:pic>
        <p:nvPicPr>
          <p:cNvPr id="28" name="Picture 27" descr="Logo&#10;&#10;Description automatically generated">
            <a:extLst>
              <a:ext uri="{FF2B5EF4-FFF2-40B4-BE49-F238E27FC236}">
                <a16:creationId xmlns:a16="http://schemas.microsoft.com/office/drawing/2014/main" id="{6074B003-B63C-4504-88D0-2F06D92D1BD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084647" y="2536816"/>
            <a:ext cx="952500" cy="1476375"/>
          </a:xfrm>
          <a:prstGeom prst="rect">
            <a:avLst/>
          </a:prstGeom>
        </p:spPr>
      </p:pic>
      <p:pic>
        <p:nvPicPr>
          <p:cNvPr id="29" name="Picture 28" descr="Logo&#10;&#10;Description automatically generated">
            <a:extLst>
              <a:ext uri="{FF2B5EF4-FFF2-40B4-BE49-F238E27FC236}">
                <a16:creationId xmlns:a16="http://schemas.microsoft.com/office/drawing/2014/main" id="{44D0995B-AADF-420B-8C6F-C8E4F2D0711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703013" y="3664950"/>
            <a:ext cx="952500" cy="1476375"/>
          </a:xfrm>
          <a:prstGeom prst="rect">
            <a:avLst/>
          </a:prstGeom>
        </p:spPr>
      </p:pic>
      <p:pic>
        <p:nvPicPr>
          <p:cNvPr id="30" name="Picture 29" descr="Logo&#10;&#10;Description automatically generated">
            <a:extLst>
              <a:ext uri="{FF2B5EF4-FFF2-40B4-BE49-F238E27FC236}">
                <a16:creationId xmlns:a16="http://schemas.microsoft.com/office/drawing/2014/main" id="{3C0FAF3F-7BA2-4883-8301-ED7E3493928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785620" y="3544161"/>
            <a:ext cx="952500" cy="1476375"/>
          </a:xfrm>
          <a:prstGeom prst="rect">
            <a:avLst/>
          </a:prstGeom>
        </p:spPr>
      </p:pic>
      <p:grpSp>
        <p:nvGrpSpPr>
          <p:cNvPr id="2" name="Group 1">
            <a:extLst>
              <a:ext uri="{FF2B5EF4-FFF2-40B4-BE49-F238E27FC236}">
                <a16:creationId xmlns:a16="http://schemas.microsoft.com/office/drawing/2014/main" id="{C4F31B2E-4FC5-3FF1-A34C-B44F5FB9344B}"/>
              </a:ext>
            </a:extLst>
          </p:cNvPr>
          <p:cNvGrpSpPr/>
          <p:nvPr/>
        </p:nvGrpSpPr>
        <p:grpSpPr>
          <a:xfrm>
            <a:off x="-97657" y="670488"/>
            <a:ext cx="3279265" cy="4927806"/>
            <a:chOff x="-95248" y="2273654"/>
            <a:chExt cx="3215641" cy="4947140"/>
          </a:xfrm>
        </p:grpSpPr>
        <p:pic>
          <p:nvPicPr>
            <p:cNvPr id="4" name="Picture 3" descr="A person in a garment&#10;&#10;Description automatically generated with medium confidence">
              <a:extLst>
                <a:ext uri="{FF2B5EF4-FFF2-40B4-BE49-F238E27FC236}">
                  <a16:creationId xmlns:a16="http://schemas.microsoft.com/office/drawing/2014/main" id="{E1AEC51A-5FC0-AAF8-FB42-77BAA6507EAD}"/>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10000" b="90000" l="8933" r="91563">
                          <a14:foregroundMark x1="91811" y1="57581" x2="91811" y2="57581"/>
                          <a14:foregroundMark x1="59801" y1="50968" x2="59801" y2="50968"/>
                          <a14:foregroundMark x1="60794" y1="52097" x2="54342" y2="52097"/>
                          <a14:foregroundMark x1="8933" y1="42742" x2="8933" y2="42742"/>
                          <a14:foregroundMark x1="8933" y1="40645" x2="8933" y2="40645"/>
                          <a14:foregroundMark x1="60794" y1="89516" x2="60794" y2="89516"/>
                          <a14:foregroundMark x1="32010" y1="88226" x2="32010" y2="88226"/>
                          <a14:foregroundMark x1="37717" y1="88548" x2="37717" y2="88548"/>
                          <a14:foregroundMark x1="72953" y1="88226" x2="72953" y2="88226"/>
                          <a14:foregroundMark x1="59801" y1="87742" x2="59801" y2="87742"/>
                          <a14:foregroundMark x1="59553" y1="51452" x2="61290" y2="50000"/>
                        </a14:backgroundRemoval>
                      </a14:imgEffect>
                    </a14:imgLayer>
                  </a14:imgProps>
                </a:ext>
                <a:ext uri="{28A0092B-C50C-407E-A947-70E740481C1C}">
                  <a14:useLocalDpi xmlns:a14="http://schemas.microsoft.com/office/drawing/2010/main" val="0"/>
                </a:ext>
              </a:extLst>
            </a:blip>
            <a:stretch>
              <a:fillRect/>
            </a:stretch>
          </p:blipFill>
          <p:spPr>
            <a:xfrm flipH="1">
              <a:off x="-95248" y="2273654"/>
              <a:ext cx="3215641" cy="4947140"/>
            </a:xfrm>
            <a:prstGeom prst="rect">
              <a:avLst/>
            </a:prstGeom>
          </p:spPr>
        </p:pic>
        <p:sp>
          <p:nvSpPr>
            <p:cNvPr id="11" name="Freeform: Shape 10">
              <a:extLst>
                <a:ext uri="{FF2B5EF4-FFF2-40B4-BE49-F238E27FC236}">
                  <a16:creationId xmlns:a16="http://schemas.microsoft.com/office/drawing/2014/main" id="{47532A7E-0337-B848-1222-AF0C08529018}"/>
                </a:ext>
              </a:extLst>
            </p:cNvPr>
            <p:cNvSpPr/>
            <p:nvPr/>
          </p:nvSpPr>
          <p:spPr>
            <a:xfrm>
              <a:off x="1073426" y="4679978"/>
              <a:ext cx="557178" cy="241497"/>
            </a:xfrm>
            <a:custGeom>
              <a:avLst/>
              <a:gdLst>
                <a:gd name="connsiteX0" fmla="*/ 89452 w 557178"/>
                <a:gd name="connsiteY0" fmla="*/ 31170 h 241497"/>
                <a:gd name="connsiteX1" fmla="*/ 9939 w 557178"/>
                <a:gd name="connsiteY1" fmla="*/ 190196 h 241497"/>
                <a:gd name="connsiteX2" fmla="*/ 0 w 557178"/>
                <a:gd name="connsiteY2" fmla="*/ 229952 h 241497"/>
                <a:gd name="connsiteX3" fmla="*/ 109331 w 557178"/>
                <a:gd name="connsiteY3" fmla="*/ 229952 h 241497"/>
                <a:gd name="connsiteX4" fmla="*/ 536713 w 557178"/>
                <a:gd name="connsiteY4" fmla="*/ 220013 h 241497"/>
                <a:gd name="connsiteX5" fmla="*/ 556591 w 557178"/>
                <a:gd name="connsiteY5" fmla="*/ 190196 h 241497"/>
                <a:gd name="connsiteX6" fmla="*/ 526774 w 557178"/>
                <a:gd name="connsiteY6" fmla="*/ 90805 h 241497"/>
                <a:gd name="connsiteX7" fmla="*/ 506896 w 557178"/>
                <a:gd name="connsiteY7" fmla="*/ 60987 h 241497"/>
                <a:gd name="connsiteX8" fmla="*/ 268357 w 557178"/>
                <a:gd name="connsiteY8" fmla="*/ 51048 h 241497"/>
                <a:gd name="connsiteX9" fmla="*/ 109331 w 557178"/>
                <a:gd name="connsiteY9" fmla="*/ 11292 h 241497"/>
                <a:gd name="connsiteX10" fmla="*/ 89452 w 557178"/>
                <a:gd name="connsiteY10" fmla="*/ 31170 h 24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7178" h="241497">
                  <a:moveTo>
                    <a:pt x="89452" y="31170"/>
                  </a:moveTo>
                  <a:cubicBezTo>
                    <a:pt x="7757" y="96526"/>
                    <a:pt x="44902" y="50346"/>
                    <a:pt x="9939" y="190196"/>
                  </a:cubicBezTo>
                  <a:lnTo>
                    <a:pt x="0" y="229952"/>
                  </a:lnTo>
                  <a:cubicBezTo>
                    <a:pt x="139271" y="253166"/>
                    <a:pt x="-12915" y="235046"/>
                    <a:pt x="109331" y="229952"/>
                  </a:cubicBezTo>
                  <a:cubicBezTo>
                    <a:pt x="251707" y="224019"/>
                    <a:pt x="394252" y="223326"/>
                    <a:pt x="536713" y="220013"/>
                  </a:cubicBezTo>
                  <a:cubicBezTo>
                    <a:pt x="543339" y="210074"/>
                    <a:pt x="555272" y="202068"/>
                    <a:pt x="556591" y="190196"/>
                  </a:cubicBezTo>
                  <a:cubicBezTo>
                    <a:pt x="560570" y="154388"/>
                    <a:pt x="543641" y="120323"/>
                    <a:pt x="526774" y="90805"/>
                  </a:cubicBezTo>
                  <a:cubicBezTo>
                    <a:pt x="520847" y="80433"/>
                    <a:pt x="518703" y="62803"/>
                    <a:pt x="506896" y="60987"/>
                  </a:cubicBezTo>
                  <a:cubicBezTo>
                    <a:pt x="428239" y="48886"/>
                    <a:pt x="347870" y="54361"/>
                    <a:pt x="268357" y="51048"/>
                  </a:cubicBezTo>
                  <a:cubicBezTo>
                    <a:pt x="235205" y="34472"/>
                    <a:pt x="127183" y="-24409"/>
                    <a:pt x="109331" y="11292"/>
                  </a:cubicBezTo>
                  <a:lnTo>
                    <a:pt x="89452" y="31170"/>
                  </a:lnTo>
                  <a:close/>
                </a:path>
              </a:pathLst>
            </a:custGeom>
            <a:solidFill>
              <a:srgbClr val="EAE9E7"/>
            </a:solidFill>
            <a:ln>
              <a:solidFill>
                <a:srgbClr val="EAE9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spTree>
    <p:extLst>
      <p:ext uri="{BB962C8B-B14F-4D97-AF65-F5344CB8AC3E}">
        <p14:creationId xmlns:p14="http://schemas.microsoft.com/office/powerpoint/2010/main" val="1968622866"/>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21"/>
                                        </p:tgtEl>
                                        <p:attrNameLst>
                                          <p:attrName>r</p:attrName>
                                        </p:attrNameLst>
                                      </p:cBhvr>
                                    </p:animRot>
                                    <p:animRot by="-240000">
                                      <p:cBhvr>
                                        <p:cTn id="7" dur="200" fill="hold">
                                          <p:stCondLst>
                                            <p:cond delay="200"/>
                                          </p:stCondLst>
                                        </p:cTn>
                                        <p:tgtEl>
                                          <p:spTgt spid="21"/>
                                        </p:tgtEl>
                                        <p:attrNameLst>
                                          <p:attrName>r</p:attrName>
                                        </p:attrNameLst>
                                      </p:cBhvr>
                                    </p:animRot>
                                    <p:animRot by="240000">
                                      <p:cBhvr>
                                        <p:cTn id="8" dur="200" fill="hold">
                                          <p:stCondLst>
                                            <p:cond delay="400"/>
                                          </p:stCondLst>
                                        </p:cTn>
                                        <p:tgtEl>
                                          <p:spTgt spid="21"/>
                                        </p:tgtEl>
                                        <p:attrNameLst>
                                          <p:attrName>r</p:attrName>
                                        </p:attrNameLst>
                                      </p:cBhvr>
                                    </p:animRot>
                                    <p:animRot by="-240000">
                                      <p:cBhvr>
                                        <p:cTn id="9" dur="200" fill="hold">
                                          <p:stCondLst>
                                            <p:cond delay="600"/>
                                          </p:stCondLst>
                                        </p:cTn>
                                        <p:tgtEl>
                                          <p:spTgt spid="21"/>
                                        </p:tgtEl>
                                        <p:attrNameLst>
                                          <p:attrName>r</p:attrName>
                                        </p:attrNameLst>
                                      </p:cBhvr>
                                    </p:animRot>
                                    <p:animRot by="120000">
                                      <p:cBhvr>
                                        <p:cTn id="10" dur="200" fill="hold">
                                          <p:stCondLst>
                                            <p:cond delay="800"/>
                                          </p:stCondLst>
                                        </p:cTn>
                                        <p:tgtEl>
                                          <p:spTgt spid="2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p:cTn id="15" dur="500" fill="hold"/>
                                        <p:tgtEl>
                                          <p:spTgt spid="24"/>
                                        </p:tgtEl>
                                        <p:attrNameLst>
                                          <p:attrName>ppt_w</p:attrName>
                                        </p:attrNameLst>
                                      </p:cBhvr>
                                      <p:tavLst>
                                        <p:tav tm="0">
                                          <p:val>
                                            <p:fltVal val="0"/>
                                          </p:val>
                                        </p:tav>
                                        <p:tav tm="100000">
                                          <p:val>
                                            <p:strVal val="#ppt_w"/>
                                          </p:val>
                                        </p:tav>
                                      </p:tavLst>
                                    </p:anim>
                                    <p:anim calcmode="lin" valueType="num">
                                      <p:cBhvr>
                                        <p:cTn id="16" dur="500" fill="hold"/>
                                        <p:tgtEl>
                                          <p:spTgt spid="24"/>
                                        </p:tgtEl>
                                        <p:attrNameLst>
                                          <p:attrName>ppt_h</p:attrName>
                                        </p:attrNameLst>
                                      </p:cBhvr>
                                      <p:tavLst>
                                        <p:tav tm="0">
                                          <p:val>
                                            <p:fltVal val="0"/>
                                          </p:val>
                                        </p:tav>
                                        <p:tav tm="100000">
                                          <p:val>
                                            <p:strVal val="#ppt_h"/>
                                          </p:val>
                                        </p:tav>
                                      </p:tavLst>
                                    </p:anim>
                                    <p:animEffect transition="in" filter="fade">
                                      <p:cBhvr>
                                        <p:cTn id="17" dur="500"/>
                                        <p:tgtEl>
                                          <p:spTgt spid="24"/>
                                        </p:tgtEl>
                                      </p:cBhvr>
                                    </p:animEffect>
                                  </p:childTnLst>
                                </p:cTn>
                              </p:par>
                              <p:par>
                                <p:cTn id="18" presetID="1" presetClass="mediacall" presetSubtype="0" fill="hold" nodeType="withEffect">
                                  <p:stCondLst>
                                    <p:cond delay="0"/>
                                  </p:stCondLst>
                                  <p:childTnLst>
                                    <p:cmd type="call" cmd="playFrom(0.0)">
                                      <p:cBhvr>
                                        <p:cTn id="19" dur="3735" fill="hold"/>
                                        <p:tgtEl>
                                          <p:spTgt spid="25"/>
                                        </p:tgtEl>
                                      </p:cBhvr>
                                    </p:cmd>
                                  </p:childTnLst>
                                </p:cTn>
                              </p:par>
                              <p:par>
                                <p:cTn id="20" presetID="16" presetClass="entr" presetSubtype="21"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arn(inVertical)">
                                      <p:cBhvr>
                                        <p:cTn id="22" dur="500"/>
                                        <p:tgtEl>
                                          <p:spTgt spid="28"/>
                                        </p:tgtEl>
                                      </p:cBhvr>
                                    </p:animEffect>
                                  </p:childTnLst>
                                </p:cTn>
                              </p:par>
                              <p:par>
                                <p:cTn id="23" presetID="16" presetClass="entr" presetSubtype="21"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barn(inVertical)">
                                      <p:cBhvr>
                                        <p:cTn id="25" dur="500"/>
                                        <p:tgtEl>
                                          <p:spTgt spid="27"/>
                                        </p:tgtEl>
                                      </p:cBhvr>
                                    </p:animEffect>
                                  </p:childTnLst>
                                </p:cTn>
                              </p:par>
                              <p:par>
                                <p:cTn id="26" presetID="16" presetClass="entr" presetSubtype="21" fill="hold"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barn(inVertical)">
                                      <p:cBhvr>
                                        <p:cTn id="28" dur="500"/>
                                        <p:tgtEl>
                                          <p:spTgt spid="29"/>
                                        </p:tgtEl>
                                      </p:cBhvr>
                                    </p:animEffect>
                                  </p:childTnLst>
                                </p:cTn>
                              </p:par>
                              <p:par>
                                <p:cTn id="29" presetID="16" presetClass="entr" presetSubtype="21"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barn(inVertical)">
                                      <p:cBhvr>
                                        <p:cTn id="3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2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787B99-D1AD-481E-9F8B-8311FC9FBFAE}"/>
              </a:ext>
            </a:extLst>
          </p:cNvPr>
          <p:cNvPicPr>
            <a:picLocks noChangeAspect="1"/>
          </p:cNvPicPr>
          <p:nvPr/>
        </p:nvPicPr>
        <p:blipFill rotWithShape="1">
          <a:blip r:embed="rId4">
            <a:extLst>
              <a:ext uri="{28A0092B-C50C-407E-A947-70E740481C1C}">
                <a14:useLocalDpi xmlns:a14="http://schemas.microsoft.com/office/drawing/2010/main" val="0"/>
              </a:ext>
            </a:extLst>
          </a:blip>
          <a:srcRect l="32833"/>
          <a:stretch/>
        </p:blipFill>
        <p:spPr>
          <a:xfrm>
            <a:off x="0" y="-1"/>
            <a:ext cx="12192000" cy="6849491"/>
          </a:xfrm>
          <a:prstGeom prst="rect">
            <a:avLst/>
          </a:prstGeom>
        </p:spPr>
      </p:pic>
      <p:pic>
        <p:nvPicPr>
          <p:cNvPr id="2052" name="Picture 4" descr="Cartoon grunge earth map icon Royalty Free Vector Image">
            <a:extLst>
              <a:ext uri="{FF2B5EF4-FFF2-40B4-BE49-F238E27FC236}">
                <a16:creationId xmlns:a16="http://schemas.microsoft.com/office/drawing/2014/main" id="{976407FC-969C-4A62-861D-B1CEF39B230C}"/>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893" b="89869" l="3600" r="97000">
                        <a14:foregroundMark x1="4500" y1="79499" x2="12500" y2="63766"/>
                        <a14:foregroundMark x1="6200" y1="79142" x2="30700" y2="77116"/>
                        <a14:foregroundMark x1="30700" y1="77116" x2="37300" y2="77116"/>
                        <a14:foregroundMark x1="37300" y1="77116" x2="54100" y2="81168"/>
                        <a14:foregroundMark x1="54100" y1="81168" x2="54100" y2="81168"/>
                        <a14:foregroundMark x1="54100" y1="81168" x2="54100" y2="81168"/>
                        <a14:foregroundMark x1="56200" y1="79380" x2="73400" y2="77354"/>
                        <a14:foregroundMark x1="73400" y1="77354" x2="93300" y2="78188"/>
                        <a14:foregroundMark x1="93300" y1="78188" x2="90100" y2="57569"/>
                        <a14:foregroundMark x1="97000" y1="79142" x2="97000" y2="79142"/>
                        <a14:foregroundMark x1="21900" y1="74613" x2="21900" y2="74613"/>
                        <a14:foregroundMark x1="23000" y1="75328" x2="29300" y2="75328"/>
                        <a14:foregroundMark x1="3800" y1="80453" x2="13500" y2="38617"/>
                        <a14:foregroundMark x1="14000" y1="37306" x2="15700" y2="30513"/>
                        <a14:foregroundMark x1="15700" y1="30513" x2="21900" y2="28486"/>
                        <a14:foregroundMark x1="21900" y1="28486" x2="34900" y2="28725"/>
                        <a14:foregroundMark x1="15300" y1="28844" x2="38100" y2="27533"/>
                        <a14:foregroundMark x1="38100" y1="27533" x2="39600" y2="27533"/>
                        <a14:foregroundMark x1="16100" y1="28010" x2="30600" y2="26222"/>
                        <a14:foregroundMark x1="13500" y1="36830" x2="14400" y2="27294"/>
                        <a14:foregroundMark x1="14400" y1="30870" x2="7500" y2="68653"/>
                        <a14:foregroundMark x1="51900" y1="31585" x2="59181" y2="28038"/>
                        <a14:foregroundMark x1="3800" y1="80930" x2="3800" y2="80930"/>
                        <a14:foregroundMark x1="3800" y1="80930" x2="3800" y2="80930"/>
                        <a14:foregroundMark x1="3600" y1="81764" x2="5100" y2="79499"/>
                        <a14:foregroundMark x1="60800" y1="29082" x2="69800" y2="26698"/>
                        <a14:backgroundMark x1="37500" y1="24434" x2="43800" y2="25030"/>
                        <a14:backgroundMark x1="43800" y1="25030" x2="49500" y2="27294"/>
                        <a14:backgroundMark x1="49500" y1="27294" x2="66200" y2="24195"/>
                        <a14:backgroundMark x1="60600" y1="27533" x2="66800" y2="25149"/>
                        <a14:backgroundMark x1="70527" y1="25149" x2="72400" y2="25149"/>
                        <a14:backgroundMark x1="66800" y1="25149" x2="69799" y2="25149"/>
                        <a14:backgroundMark x1="6900" y1="54708" x2="0" y2="85816"/>
                        <a14:backgroundMark x1="39600" y1="27533" x2="39600" y2="27533"/>
                        <a14:backgroundMark x1="59300" y1="27771" x2="61200" y2="27056"/>
                      </a14:backgroundRemoval>
                    </a14:imgEffect>
                  </a14:imgLayer>
                </a14:imgProps>
              </a:ext>
              <a:ext uri="{28A0092B-C50C-407E-A947-70E740481C1C}">
                <a14:useLocalDpi xmlns:a14="http://schemas.microsoft.com/office/drawing/2010/main" val="0"/>
              </a:ext>
            </a:extLst>
          </a:blip>
          <a:srcRect t="22421" b="14260"/>
          <a:stretch/>
        </p:blipFill>
        <p:spPr bwMode="auto">
          <a:xfrm>
            <a:off x="943978" y="-1"/>
            <a:ext cx="10915566" cy="607314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artoon Location PNG, Vector, PSD, and Clipart With Transparent Background  for Free Download | Pngtree">
            <a:extLst>
              <a:ext uri="{FF2B5EF4-FFF2-40B4-BE49-F238E27FC236}">
                <a16:creationId xmlns:a16="http://schemas.microsoft.com/office/drawing/2014/main" id="{2FFB3E7F-7083-48B0-A78F-31113F49C35F}"/>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4105397" y="2366010"/>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artoon Location PNG, Vector, PSD, and Clipart With Transparent Background  for Free Download | Pngtree">
            <a:extLst>
              <a:ext uri="{FF2B5EF4-FFF2-40B4-BE49-F238E27FC236}">
                <a16:creationId xmlns:a16="http://schemas.microsoft.com/office/drawing/2014/main" id="{273959BF-82F1-44CB-A0C1-1B90449F98E1}"/>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6783585" y="1398270"/>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8379073" y="2701290"/>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picture containing toy, vector graphics&#10;&#10;Description automatically generated">
            <a:extLst>
              <a:ext uri="{FF2B5EF4-FFF2-40B4-BE49-F238E27FC236}">
                <a16:creationId xmlns:a16="http://schemas.microsoft.com/office/drawing/2014/main" id="{EFFB9EF8-D5E9-485A-8945-7F6437C8602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682093" y="2522745"/>
            <a:ext cx="2999239" cy="4614213"/>
          </a:xfrm>
          <a:prstGeom prst="rect">
            <a:avLst/>
          </a:prstGeom>
        </p:spPr>
      </p:pic>
      <p:pic>
        <p:nvPicPr>
          <p:cNvPr id="14" name="Picture 13" descr="A picture containing vector graphics&#10;&#10;Description automatically generated">
            <a:extLst>
              <a:ext uri="{FF2B5EF4-FFF2-40B4-BE49-F238E27FC236}">
                <a16:creationId xmlns:a16="http://schemas.microsoft.com/office/drawing/2014/main" id="{127C152F-7C58-41A7-ABDA-20B66C8510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4361791" y="1757482"/>
            <a:ext cx="1002253" cy="1533149"/>
          </a:xfrm>
          <a:prstGeom prst="rect">
            <a:avLst/>
          </a:prstGeom>
        </p:spPr>
      </p:pic>
      <p:grpSp>
        <p:nvGrpSpPr>
          <p:cNvPr id="2" name="Group 1">
            <a:extLst>
              <a:ext uri="{FF2B5EF4-FFF2-40B4-BE49-F238E27FC236}">
                <a16:creationId xmlns:a16="http://schemas.microsoft.com/office/drawing/2014/main" id="{2B4DC45C-BB0B-0475-5DBF-89BEA1768F21}"/>
              </a:ext>
            </a:extLst>
          </p:cNvPr>
          <p:cNvGrpSpPr/>
          <p:nvPr/>
        </p:nvGrpSpPr>
        <p:grpSpPr>
          <a:xfrm>
            <a:off x="-125508" y="2464558"/>
            <a:ext cx="2855737" cy="4393442"/>
            <a:chOff x="-95248" y="2273654"/>
            <a:chExt cx="3215641" cy="4947140"/>
          </a:xfrm>
        </p:grpSpPr>
        <p:pic>
          <p:nvPicPr>
            <p:cNvPr id="4" name="Picture 3" descr="A person in a garment&#10;&#10;Description automatically generated with medium confidence">
              <a:extLst>
                <a:ext uri="{FF2B5EF4-FFF2-40B4-BE49-F238E27FC236}">
                  <a16:creationId xmlns:a16="http://schemas.microsoft.com/office/drawing/2014/main" id="{FED2F41D-6B04-1379-4F00-44E534042F05}"/>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8933" r="91563">
                          <a14:foregroundMark x1="91811" y1="57581" x2="91811" y2="57581"/>
                          <a14:foregroundMark x1="59801" y1="50968" x2="59801" y2="50968"/>
                          <a14:foregroundMark x1="60794" y1="52097" x2="54342" y2="52097"/>
                          <a14:foregroundMark x1="8933" y1="42742" x2="8933" y2="42742"/>
                          <a14:foregroundMark x1="8933" y1="40645" x2="8933" y2="40645"/>
                          <a14:foregroundMark x1="60794" y1="89516" x2="60794" y2="89516"/>
                          <a14:foregroundMark x1="32010" y1="88226" x2="32010" y2="88226"/>
                          <a14:foregroundMark x1="37717" y1="88548" x2="37717" y2="88548"/>
                          <a14:foregroundMark x1="72953" y1="88226" x2="72953" y2="88226"/>
                          <a14:foregroundMark x1="59801" y1="87742" x2="59801" y2="87742"/>
                          <a14:foregroundMark x1="59553" y1="51452" x2="61290" y2="50000"/>
                        </a14:backgroundRemoval>
                      </a14:imgEffect>
                    </a14:imgLayer>
                  </a14:imgProps>
                </a:ext>
                <a:ext uri="{28A0092B-C50C-407E-A947-70E740481C1C}">
                  <a14:useLocalDpi xmlns:a14="http://schemas.microsoft.com/office/drawing/2010/main" val="0"/>
                </a:ext>
              </a:extLst>
            </a:blip>
            <a:stretch>
              <a:fillRect/>
            </a:stretch>
          </p:blipFill>
          <p:spPr>
            <a:xfrm flipH="1">
              <a:off x="-95248" y="2273654"/>
              <a:ext cx="3215641" cy="4947140"/>
            </a:xfrm>
            <a:prstGeom prst="rect">
              <a:avLst/>
            </a:prstGeom>
          </p:spPr>
        </p:pic>
        <p:sp>
          <p:nvSpPr>
            <p:cNvPr id="5" name="Freeform: Shape 4">
              <a:extLst>
                <a:ext uri="{FF2B5EF4-FFF2-40B4-BE49-F238E27FC236}">
                  <a16:creationId xmlns:a16="http://schemas.microsoft.com/office/drawing/2014/main" id="{49E2D618-78CC-7450-5CBE-E71021E9D438}"/>
                </a:ext>
              </a:extLst>
            </p:cNvPr>
            <p:cNvSpPr/>
            <p:nvPr/>
          </p:nvSpPr>
          <p:spPr>
            <a:xfrm>
              <a:off x="1073426" y="4679978"/>
              <a:ext cx="557178" cy="241497"/>
            </a:xfrm>
            <a:custGeom>
              <a:avLst/>
              <a:gdLst>
                <a:gd name="connsiteX0" fmla="*/ 89452 w 557178"/>
                <a:gd name="connsiteY0" fmla="*/ 31170 h 241497"/>
                <a:gd name="connsiteX1" fmla="*/ 9939 w 557178"/>
                <a:gd name="connsiteY1" fmla="*/ 190196 h 241497"/>
                <a:gd name="connsiteX2" fmla="*/ 0 w 557178"/>
                <a:gd name="connsiteY2" fmla="*/ 229952 h 241497"/>
                <a:gd name="connsiteX3" fmla="*/ 109331 w 557178"/>
                <a:gd name="connsiteY3" fmla="*/ 229952 h 241497"/>
                <a:gd name="connsiteX4" fmla="*/ 536713 w 557178"/>
                <a:gd name="connsiteY4" fmla="*/ 220013 h 241497"/>
                <a:gd name="connsiteX5" fmla="*/ 556591 w 557178"/>
                <a:gd name="connsiteY5" fmla="*/ 190196 h 241497"/>
                <a:gd name="connsiteX6" fmla="*/ 526774 w 557178"/>
                <a:gd name="connsiteY6" fmla="*/ 90805 h 241497"/>
                <a:gd name="connsiteX7" fmla="*/ 506896 w 557178"/>
                <a:gd name="connsiteY7" fmla="*/ 60987 h 241497"/>
                <a:gd name="connsiteX8" fmla="*/ 268357 w 557178"/>
                <a:gd name="connsiteY8" fmla="*/ 51048 h 241497"/>
                <a:gd name="connsiteX9" fmla="*/ 109331 w 557178"/>
                <a:gd name="connsiteY9" fmla="*/ 11292 h 241497"/>
                <a:gd name="connsiteX10" fmla="*/ 89452 w 557178"/>
                <a:gd name="connsiteY10" fmla="*/ 31170 h 24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7178" h="241497">
                  <a:moveTo>
                    <a:pt x="89452" y="31170"/>
                  </a:moveTo>
                  <a:cubicBezTo>
                    <a:pt x="7757" y="96526"/>
                    <a:pt x="44902" y="50346"/>
                    <a:pt x="9939" y="190196"/>
                  </a:cubicBezTo>
                  <a:lnTo>
                    <a:pt x="0" y="229952"/>
                  </a:lnTo>
                  <a:cubicBezTo>
                    <a:pt x="139271" y="253166"/>
                    <a:pt x="-12915" y="235046"/>
                    <a:pt x="109331" y="229952"/>
                  </a:cubicBezTo>
                  <a:cubicBezTo>
                    <a:pt x="251707" y="224019"/>
                    <a:pt x="394252" y="223326"/>
                    <a:pt x="536713" y="220013"/>
                  </a:cubicBezTo>
                  <a:cubicBezTo>
                    <a:pt x="543339" y="210074"/>
                    <a:pt x="555272" y="202068"/>
                    <a:pt x="556591" y="190196"/>
                  </a:cubicBezTo>
                  <a:cubicBezTo>
                    <a:pt x="560570" y="154388"/>
                    <a:pt x="543641" y="120323"/>
                    <a:pt x="526774" y="90805"/>
                  </a:cubicBezTo>
                  <a:cubicBezTo>
                    <a:pt x="520847" y="80433"/>
                    <a:pt x="518703" y="62803"/>
                    <a:pt x="506896" y="60987"/>
                  </a:cubicBezTo>
                  <a:cubicBezTo>
                    <a:pt x="428239" y="48886"/>
                    <a:pt x="347870" y="54361"/>
                    <a:pt x="268357" y="51048"/>
                  </a:cubicBezTo>
                  <a:cubicBezTo>
                    <a:pt x="235205" y="34472"/>
                    <a:pt x="127183" y="-24409"/>
                    <a:pt x="109331" y="11292"/>
                  </a:cubicBezTo>
                  <a:lnTo>
                    <a:pt x="89452" y="31170"/>
                  </a:lnTo>
                  <a:close/>
                </a:path>
              </a:pathLst>
            </a:custGeom>
            <a:solidFill>
              <a:srgbClr val="EAE9E7"/>
            </a:solidFill>
            <a:ln>
              <a:solidFill>
                <a:srgbClr val="EAE9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pic>
        <p:nvPicPr>
          <p:cNvPr id="6" name="Tieng-tinh-tinh-www_tiengdong_com">
            <a:hlinkClick r:id="" action="ppaction://media"/>
            <a:extLst>
              <a:ext uri="{FF2B5EF4-FFF2-40B4-BE49-F238E27FC236}">
                <a16:creationId xmlns:a16="http://schemas.microsoft.com/office/drawing/2014/main" id="{E475300E-160A-6FF6-5797-41D82B679838}"/>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545206" y="651772"/>
            <a:ext cx="609600" cy="609600"/>
          </a:xfrm>
          <a:prstGeom prst="rect">
            <a:avLst/>
          </a:prstGeom>
        </p:spPr>
      </p:pic>
    </p:spTree>
    <p:extLst>
      <p:ext uri="{BB962C8B-B14F-4D97-AF65-F5344CB8AC3E}">
        <p14:creationId xmlns:p14="http://schemas.microsoft.com/office/powerpoint/2010/main" val="3069266998"/>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path" presetSubtype="0" accel="50000" decel="50000" fill="hold" nodeType="afterEffect">
                                  <p:stCondLst>
                                    <p:cond delay="0"/>
                                  </p:stCondLst>
                                  <p:childTnLst>
                                    <p:animMotion origin="layout" path="M 1.875E-6 -0.06274 C 1.875E-6 -0.01112 0.02239 0.02986 0.05 0.02986 C 0.07825 0.02986 0.10117 -0.01112 0.10117 -0.06274 C 0.10117 -0.11436 0.12396 -0.15371 0.15221 -0.15371 C 0.17969 -0.15371 0.20286 -0.11436 0.20286 -0.06274 " pathEditMode="relative" rAng="0" ptsTypes="AAAAA">
                                      <p:cBhvr>
                                        <p:cTn id="6" dur="2000" fill="hold"/>
                                        <p:tgtEl>
                                          <p:spTgt spid="14"/>
                                        </p:tgtEl>
                                        <p:attrNameLst>
                                          <p:attrName>ppt_x</p:attrName>
                                          <p:attrName>ppt_y</p:attrName>
                                        </p:attrNameLst>
                                      </p:cBhvr>
                                      <p:rCtr x="10143" y="69"/>
                                    </p:animMotion>
                                  </p:childTnLst>
                                </p:cTn>
                              </p:par>
                              <p:par>
                                <p:cTn id="7" presetID="1" presetClass="mediacall" presetSubtype="0" fill="hold" nodeType="withEffect">
                                  <p:stCondLst>
                                    <p:cond delay="0"/>
                                  </p:stCondLst>
                                  <p:childTnLst>
                                    <p:cmd type="call" cmd="playFrom(0.0)">
                                      <p:cBhvr>
                                        <p:cTn id="8" dur="344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室内&#10;&#10;已生成高可信度的说明">
            <a:extLst>
              <a:ext uri="{FF2B5EF4-FFF2-40B4-BE49-F238E27FC236}">
                <a16:creationId xmlns:a16="http://schemas.microsoft.com/office/drawing/2014/main" id="{981ECA1A-9085-48B0-8A3A-DF854583A7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5" name="图片 4" descr="图片包含 围栏, 工具, 烛架&#10;&#10;已生成极高可信度的说明">
            <a:extLst>
              <a:ext uri="{FF2B5EF4-FFF2-40B4-BE49-F238E27FC236}">
                <a16:creationId xmlns:a16="http://schemas.microsoft.com/office/drawing/2014/main" id="{3538F79A-F9D9-458E-8736-21F11B045C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5559865"/>
            <a:ext cx="2999238" cy="1301499"/>
          </a:xfrm>
          <a:prstGeom prst="rect">
            <a:avLst/>
          </a:prstGeom>
        </p:spPr>
      </p:pic>
      <p:pic>
        <p:nvPicPr>
          <p:cNvPr id="6" name="图片 5" descr="图片包含 围栏, 工具, 烛架&#10;&#10;已生成极高可信度的说明">
            <a:extLst>
              <a:ext uri="{FF2B5EF4-FFF2-40B4-BE49-F238E27FC236}">
                <a16:creationId xmlns:a16="http://schemas.microsoft.com/office/drawing/2014/main" id="{F2C5745F-6B76-44EB-8578-9BEDDECD72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86741" y="5559865"/>
            <a:ext cx="2999238" cy="1301499"/>
          </a:xfrm>
          <a:prstGeom prst="rect">
            <a:avLst/>
          </a:prstGeom>
        </p:spPr>
      </p:pic>
      <p:pic>
        <p:nvPicPr>
          <p:cNvPr id="7" name="图片 6" descr="图片包含 围栏, 工具, 烛架&#10;&#10;已生成极高可信度的说明">
            <a:extLst>
              <a:ext uri="{FF2B5EF4-FFF2-40B4-BE49-F238E27FC236}">
                <a16:creationId xmlns:a16="http://schemas.microsoft.com/office/drawing/2014/main" id="{A605DB64-CAC7-4281-9895-BAD98997E1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9491" y="5559865"/>
            <a:ext cx="2999238" cy="1301499"/>
          </a:xfrm>
          <a:prstGeom prst="rect">
            <a:avLst/>
          </a:prstGeom>
        </p:spPr>
      </p:pic>
      <p:pic>
        <p:nvPicPr>
          <p:cNvPr id="8" name="图片 7" descr="图片包含 围栏, 工具, 烛架&#10;&#10;已生成极高可信度的说明">
            <a:extLst>
              <a:ext uri="{FF2B5EF4-FFF2-40B4-BE49-F238E27FC236}">
                <a16:creationId xmlns:a16="http://schemas.microsoft.com/office/drawing/2014/main" id="{B14FE32F-24FB-445C-AE5F-70FC709A3F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5640" y="5559865"/>
            <a:ext cx="2999238" cy="1301499"/>
          </a:xfrm>
          <a:prstGeom prst="rect">
            <a:avLst/>
          </a:prstGeom>
        </p:spPr>
      </p:pic>
      <p:pic>
        <p:nvPicPr>
          <p:cNvPr id="9" name="图片 8" descr="图片包含 围栏, 工具, 烛架&#10;&#10;已生成极高可信度的说明">
            <a:extLst>
              <a:ext uri="{FF2B5EF4-FFF2-40B4-BE49-F238E27FC236}">
                <a16:creationId xmlns:a16="http://schemas.microsoft.com/office/drawing/2014/main" id="{DCFFF868-3FEA-45B1-90D8-B3FE37B6F1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5259" y="5559865"/>
            <a:ext cx="2999238" cy="1301499"/>
          </a:xfrm>
          <a:prstGeom prst="rect">
            <a:avLst/>
          </a:prstGeom>
        </p:spPr>
      </p:pic>
      <p:pic>
        <p:nvPicPr>
          <p:cNvPr id="10" name="图片 9">
            <a:extLst>
              <a:ext uri="{FF2B5EF4-FFF2-40B4-BE49-F238E27FC236}">
                <a16:creationId xmlns:a16="http://schemas.microsoft.com/office/drawing/2014/main" id="{FED679D6-3595-449A-889E-782D87B55FCA}"/>
              </a:ext>
            </a:extLst>
          </p:cNvPr>
          <p:cNvPicPr>
            <a:picLocks noChangeAspect="1"/>
          </p:cNvPicPr>
          <p:nvPr/>
        </p:nvPicPr>
        <p:blipFill rotWithShape="1">
          <a:blip r:embed="rId5">
            <a:extLst>
              <a:ext uri="{28A0092B-C50C-407E-A947-70E740481C1C}">
                <a14:useLocalDpi xmlns:a14="http://schemas.microsoft.com/office/drawing/2010/main" val="0"/>
              </a:ext>
            </a:extLst>
          </a:blip>
          <a:srcRect l="46233"/>
          <a:stretch/>
        </p:blipFill>
        <p:spPr>
          <a:xfrm>
            <a:off x="7707085" y="5070843"/>
            <a:ext cx="4445449" cy="1784424"/>
          </a:xfrm>
          <a:prstGeom prst="rect">
            <a:avLst/>
          </a:prstGeom>
        </p:spPr>
      </p:pic>
      <p:pic>
        <p:nvPicPr>
          <p:cNvPr id="13" name="图片 12">
            <a:extLst>
              <a:ext uri="{FF2B5EF4-FFF2-40B4-BE49-F238E27FC236}">
                <a16:creationId xmlns:a16="http://schemas.microsoft.com/office/drawing/2014/main" id="{C3BA830E-15AB-406A-BECE-C95B5C1E4DDF}"/>
              </a:ext>
            </a:extLst>
          </p:cNvPr>
          <p:cNvPicPr>
            <a:picLocks noChangeAspect="1"/>
          </p:cNvPicPr>
          <p:nvPr/>
        </p:nvPicPr>
        <p:blipFill rotWithShape="1">
          <a:blip r:embed="rId5">
            <a:extLst>
              <a:ext uri="{28A0092B-C50C-407E-A947-70E740481C1C}">
                <a14:useLocalDpi xmlns:a14="http://schemas.microsoft.com/office/drawing/2010/main" val="0"/>
              </a:ext>
            </a:extLst>
          </a:blip>
          <a:srcRect l="46233"/>
          <a:stretch/>
        </p:blipFill>
        <p:spPr>
          <a:xfrm>
            <a:off x="3546184" y="4907433"/>
            <a:ext cx="4852545" cy="1947834"/>
          </a:xfrm>
          <a:prstGeom prst="rect">
            <a:avLst/>
          </a:prstGeom>
        </p:spPr>
      </p:pic>
      <p:pic>
        <p:nvPicPr>
          <p:cNvPr id="14" name="图片 13">
            <a:extLst>
              <a:ext uri="{FF2B5EF4-FFF2-40B4-BE49-F238E27FC236}">
                <a16:creationId xmlns:a16="http://schemas.microsoft.com/office/drawing/2014/main" id="{6884A5E8-3C96-4595-8785-6C1B6FE6516A}"/>
              </a:ext>
            </a:extLst>
          </p:cNvPr>
          <p:cNvPicPr>
            <a:picLocks noChangeAspect="1"/>
          </p:cNvPicPr>
          <p:nvPr/>
        </p:nvPicPr>
        <p:blipFill rotWithShape="1">
          <a:blip r:embed="rId5">
            <a:extLst>
              <a:ext uri="{28A0092B-C50C-407E-A947-70E740481C1C}">
                <a14:useLocalDpi xmlns:a14="http://schemas.microsoft.com/office/drawing/2010/main" val="0"/>
              </a:ext>
            </a:extLst>
          </a:blip>
          <a:srcRect l="46233"/>
          <a:stretch/>
        </p:blipFill>
        <p:spPr>
          <a:xfrm>
            <a:off x="-343008" y="4907433"/>
            <a:ext cx="4852545" cy="1947834"/>
          </a:xfrm>
          <a:prstGeom prst="rect">
            <a:avLst/>
          </a:prstGeom>
        </p:spPr>
      </p:pic>
      <p:pic>
        <p:nvPicPr>
          <p:cNvPr id="1026" name="Picture 2">
            <a:extLst>
              <a:ext uri="{FF2B5EF4-FFF2-40B4-BE49-F238E27FC236}">
                <a16:creationId xmlns:a16="http://schemas.microsoft.com/office/drawing/2014/main" id="{186BDC1E-EC8D-4124-A85B-CC78A2DE6E65}"/>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8238" b="92220" l="9840" r="89703">
                        <a14:foregroundMark x1="39588" y1="47368" x2="53089" y2="52174"/>
                        <a14:foregroundMark x1="53089" y1="52174" x2="53547" y2="52632"/>
                        <a14:foregroundMark x1="47826" y1="45080" x2="47826" y2="45080"/>
                        <a14:foregroundMark x1="66819" y1="51716" x2="72998" y2="57895"/>
                        <a14:foregroundMark x1="67735" y1="50801" x2="67735" y2="50801"/>
                        <a14:foregroundMark x1="52174" y1="73684" x2="52174" y2="73684"/>
                        <a14:foregroundMark x1="41190" y1="92220" x2="41190" y2="92220"/>
                        <a14:foregroundMark x1="59268" y1="91304" x2="59268" y2="91304"/>
                        <a14:foregroundMark x1="30206" y1="8238" x2="30206" y2="8238"/>
                        <a14:foregroundMark x1="33867" y1="89016" x2="33867" y2="89016"/>
                        <a14:backgroundMark x1="19680" y1="34096" x2="19680" y2="34096"/>
                      </a14:backgroundRemoval>
                    </a14:imgEffect>
                  </a14:imgLayer>
                </a14:imgProps>
              </a:ext>
              <a:ext uri="{28A0092B-C50C-407E-A947-70E740481C1C}">
                <a14:useLocalDpi xmlns:a14="http://schemas.microsoft.com/office/drawing/2010/main" val="0"/>
              </a:ext>
            </a:extLst>
          </a:blip>
          <a:srcRect/>
          <a:stretch>
            <a:fillRect/>
          </a:stretch>
        </p:blipFill>
        <p:spPr bwMode="auto">
          <a:xfrm>
            <a:off x="-177772" y="1815393"/>
            <a:ext cx="3388439" cy="338843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close-up of a toy&#10;&#10;Description automatically generated with medium confidence">
            <a:extLst>
              <a:ext uri="{FF2B5EF4-FFF2-40B4-BE49-F238E27FC236}">
                <a16:creationId xmlns:a16="http://schemas.microsoft.com/office/drawing/2014/main" id="{CB0CE060-8877-4BB7-BE7B-A475E16D94F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62481" y="2732580"/>
            <a:ext cx="3145418" cy="2991833"/>
          </a:xfrm>
          <a:prstGeom prst="rect">
            <a:avLst/>
          </a:prstGeom>
        </p:spPr>
      </p:pic>
      <p:grpSp>
        <p:nvGrpSpPr>
          <p:cNvPr id="2" name="Group 1">
            <a:extLst>
              <a:ext uri="{FF2B5EF4-FFF2-40B4-BE49-F238E27FC236}">
                <a16:creationId xmlns:a16="http://schemas.microsoft.com/office/drawing/2014/main" id="{3D596C03-85E7-0893-7759-FC51B5F87DAB}"/>
              </a:ext>
            </a:extLst>
          </p:cNvPr>
          <p:cNvGrpSpPr/>
          <p:nvPr/>
        </p:nvGrpSpPr>
        <p:grpSpPr>
          <a:xfrm>
            <a:off x="2622118" y="1245614"/>
            <a:ext cx="7634401" cy="2914299"/>
            <a:chOff x="2622118" y="1245614"/>
            <a:chExt cx="7634401" cy="2914299"/>
          </a:xfrm>
        </p:grpSpPr>
        <p:grpSp>
          <p:nvGrpSpPr>
            <p:cNvPr id="19" name="Group 18">
              <a:extLst>
                <a:ext uri="{FF2B5EF4-FFF2-40B4-BE49-F238E27FC236}">
                  <a16:creationId xmlns:a16="http://schemas.microsoft.com/office/drawing/2014/main" id="{D3A30CE7-1B9D-47A9-9F64-ABF1493F9BFC}"/>
                </a:ext>
              </a:extLst>
            </p:cNvPr>
            <p:cNvGrpSpPr/>
            <p:nvPr/>
          </p:nvGrpSpPr>
          <p:grpSpPr>
            <a:xfrm>
              <a:off x="2622118" y="1245614"/>
              <a:ext cx="7634401" cy="2914299"/>
              <a:chOff x="3429838" y="1275431"/>
              <a:chExt cx="7634401" cy="2914299"/>
            </a:xfrm>
          </p:grpSpPr>
          <p:sp>
            <p:nvSpPr>
              <p:cNvPr id="4" name="任意多边形: 形状 3">
                <a:extLst>
                  <a:ext uri="{FF2B5EF4-FFF2-40B4-BE49-F238E27FC236}">
                    <a16:creationId xmlns:a16="http://schemas.microsoft.com/office/drawing/2014/main" id="{7E808AA6-C766-4FB7-B344-B17BA70964F7}"/>
                  </a:ext>
                </a:extLst>
              </p:cNvPr>
              <p:cNvSpPr/>
              <p:nvPr/>
            </p:nvSpPr>
            <p:spPr>
              <a:xfrm>
                <a:off x="3429838" y="1275431"/>
                <a:ext cx="5316038" cy="2914299"/>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49006 w 7816649"/>
                  <a:gd name="connsiteY0" fmla="*/ 610524 h 4774669"/>
                  <a:gd name="connsiteX1" fmla="*/ 458168 w 7816649"/>
                  <a:gd name="connsiteY1" fmla="*/ 248574 h 4774669"/>
                  <a:gd name="connsiteX2" fmla="*/ 1563068 w 7816649"/>
                  <a:gd name="connsiteY2" fmla="*/ 58074 h 4774669"/>
                  <a:gd name="connsiteX3" fmla="*/ 4915868 w 7816649"/>
                  <a:gd name="connsiteY3" fmla="*/ 19974 h 4774669"/>
                  <a:gd name="connsiteX4" fmla="*/ 6649418 w 7816649"/>
                  <a:gd name="connsiteY4" fmla="*/ 343824 h 4774669"/>
                  <a:gd name="connsiteX5" fmla="*/ 7506668 w 7816649"/>
                  <a:gd name="connsiteY5" fmla="*/ 743874 h 4774669"/>
                  <a:gd name="connsiteX6" fmla="*/ 7811468 w 7816649"/>
                  <a:gd name="connsiteY6" fmla="*/ 2572674 h 4774669"/>
                  <a:gd name="connsiteX7" fmla="*/ 7297118 w 7816649"/>
                  <a:gd name="connsiteY7" fmla="*/ 4382424 h 4774669"/>
                  <a:gd name="connsiteX8" fmla="*/ 6173168 w 7816649"/>
                  <a:gd name="connsiteY8" fmla="*/ 4763424 h 4774669"/>
                  <a:gd name="connsiteX9" fmla="*/ 4877768 w 7816649"/>
                  <a:gd name="connsiteY9" fmla="*/ 4668174 h 4774669"/>
                  <a:gd name="connsiteX10" fmla="*/ 3429968 w 7816649"/>
                  <a:gd name="connsiteY10" fmla="*/ 4611024 h 4774669"/>
                  <a:gd name="connsiteX11" fmla="*/ 2553668 w 7816649"/>
                  <a:gd name="connsiteY11" fmla="*/ 4630074 h 4774669"/>
                  <a:gd name="connsiteX12" fmla="*/ 1201118 w 7816649"/>
                  <a:gd name="connsiteY12" fmla="*/ 4630074 h 4774669"/>
                  <a:gd name="connsiteX13" fmla="*/ 305768 w 7816649"/>
                  <a:gd name="connsiteY13" fmla="*/ 4420524 h 4774669"/>
                  <a:gd name="connsiteX14" fmla="*/ 968 w 7816649"/>
                  <a:gd name="connsiteY14" fmla="*/ 3410874 h 4774669"/>
                  <a:gd name="connsiteX15" fmla="*/ 210518 w 7816649"/>
                  <a:gd name="connsiteY15" fmla="*/ 2153574 h 4774669"/>
                  <a:gd name="connsiteX16" fmla="*/ 249006 w 7816649"/>
                  <a:gd name="connsiteY16" fmla="*/ 610524 h 4774669"/>
                  <a:gd name="connsiteX0" fmla="*/ 273848 w 7841491"/>
                  <a:gd name="connsiteY0" fmla="*/ 610524 h 4774669"/>
                  <a:gd name="connsiteX1" fmla="*/ 483010 w 7841491"/>
                  <a:gd name="connsiteY1" fmla="*/ 248574 h 4774669"/>
                  <a:gd name="connsiteX2" fmla="*/ 1587910 w 7841491"/>
                  <a:gd name="connsiteY2" fmla="*/ 58074 h 4774669"/>
                  <a:gd name="connsiteX3" fmla="*/ 4940710 w 7841491"/>
                  <a:gd name="connsiteY3" fmla="*/ 19974 h 4774669"/>
                  <a:gd name="connsiteX4" fmla="*/ 6674260 w 7841491"/>
                  <a:gd name="connsiteY4" fmla="*/ 343824 h 4774669"/>
                  <a:gd name="connsiteX5" fmla="*/ 7531510 w 7841491"/>
                  <a:gd name="connsiteY5" fmla="*/ 743874 h 4774669"/>
                  <a:gd name="connsiteX6" fmla="*/ 7836310 w 7841491"/>
                  <a:gd name="connsiteY6" fmla="*/ 2572674 h 4774669"/>
                  <a:gd name="connsiteX7" fmla="*/ 7321960 w 7841491"/>
                  <a:gd name="connsiteY7" fmla="*/ 4382424 h 4774669"/>
                  <a:gd name="connsiteX8" fmla="*/ 6198010 w 7841491"/>
                  <a:gd name="connsiteY8" fmla="*/ 4763424 h 4774669"/>
                  <a:gd name="connsiteX9" fmla="*/ 4902610 w 7841491"/>
                  <a:gd name="connsiteY9" fmla="*/ 4668174 h 4774669"/>
                  <a:gd name="connsiteX10" fmla="*/ 3454810 w 7841491"/>
                  <a:gd name="connsiteY10" fmla="*/ 4611024 h 4774669"/>
                  <a:gd name="connsiteX11" fmla="*/ 2578510 w 7841491"/>
                  <a:gd name="connsiteY11" fmla="*/ 4630074 h 4774669"/>
                  <a:gd name="connsiteX12" fmla="*/ 1225960 w 7841491"/>
                  <a:gd name="connsiteY12" fmla="*/ 4630074 h 4774669"/>
                  <a:gd name="connsiteX13" fmla="*/ 330610 w 7841491"/>
                  <a:gd name="connsiteY13" fmla="*/ 4420524 h 4774669"/>
                  <a:gd name="connsiteX14" fmla="*/ 25810 w 7841491"/>
                  <a:gd name="connsiteY14" fmla="*/ 3410874 h 4774669"/>
                  <a:gd name="connsiteX15" fmla="*/ 20756 w 7841491"/>
                  <a:gd name="connsiteY15" fmla="*/ 2106921 h 4774669"/>
                  <a:gd name="connsiteX16" fmla="*/ 273848 w 7841491"/>
                  <a:gd name="connsiteY16" fmla="*/ 610524 h 4774669"/>
                  <a:gd name="connsiteX0" fmla="*/ 273848 w 7841491"/>
                  <a:gd name="connsiteY0" fmla="*/ 607372 h 4771517"/>
                  <a:gd name="connsiteX1" fmla="*/ 616360 w 7841491"/>
                  <a:gd name="connsiteY1" fmla="*/ 131122 h 4771517"/>
                  <a:gd name="connsiteX2" fmla="*/ 1587910 w 7841491"/>
                  <a:gd name="connsiteY2" fmla="*/ 54922 h 4771517"/>
                  <a:gd name="connsiteX3" fmla="*/ 4940710 w 7841491"/>
                  <a:gd name="connsiteY3" fmla="*/ 16822 h 4771517"/>
                  <a:gd name="connsiteX4" fmla="*/ 6674260 w 7841491"/>
                  <a:gd name="connsiteY4" fmla="*/ 340672 h 4771517"/>
                  <a:gd name="connsiteX5" fmla="*/ 7531510 w 7841491"/>
                  <a:gd name="connsiteY5" fmla="*/ 740722 h 4771517"/>
                  <a:gd name="connsiteX6" fmla="*/ 7836310 w 7841491"/>
                  <a:gd name="connsiteY6" fmla="*/ 2569522 h 4771517"/>
                  <a:gd name="connsiteX7" fmla="*/ 7321960 w 7841491"/>
                  <a:gd name="connsiteY7" fmla="*/ 4379272 h 4771517"/>
                  <a:gd name="connsiteX8" fmla="*/ 6198010 w 7841491"/>
                  <a:gd name="connsiteY8" fmla="*/ 4760272 h 4771517"/>
                  <a:gd name="connsiteX9" fmla="*/ 4902610 w 7841491"/>
                  <a:gd name="connsiteY9" fmla="*/ 4665022 h 4771517"/>
                  <a:gd name="connsiteX10" fmla="*/ 3454810 w 7841491"/>
                  <a:gd name="connsiteY10" fmla="*/ 4607872 h 4771517"/>
                  <a:gd name="connsiteX11" fmla="*/ 2578510 w 7841491"/>
                  <a:gd name="connsiteY11" fmla="*/ 4626922 h 4771517"/>
                  <a:gd name="connsiteX12" fmla="*/ 1225960 w 7841491"/>
                  <a:gd name="connsiteY12" fmla="*/ 4626922 h 4771517"/>
                  <a:gd name="connsiteX13" fmla="*/ 330610 w 7841491"/>
                  <a:gd name="connsiteY13" fmla="*/ 4417372 h 4771517"/>
                  <a:gd name="connsiteX14" fmla="*/ 25810 w 7841491"/>
                  <a:gd name="connsiteY14" fmla="*/ 3407722 h 4771517"/>
                  <a:gd name="connsiteX15" fmla="*/ 20756 w 7841491"/>
                  <a:gd name="connsiteY15" fmla="*/ 2103769 h 4771517"/>
                  <a:gd name="connsiteX16" fmla="*/ 273848 w 7841491"/>
                  <a:gd name="connsiteY16" fmla="*/ 607372 h 4771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2000"/>
                </a:schemeClr>
              </a:solidFill>
              <a:ln w="38100">
                <a:solidFill>
                  <a:srgbClr val="ED628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sp>
            <p:nvSpPr>
              <p:cNvPr id="15" name="TextBox 14">
                <a:extLst>
                  <a:ext uri="{FF2B5EF4-FFF2-40B4-BE49-F238E27FC236}">
                    <a16:creationId xmlns:a16="http://schemas.microsoft.com/office/drawing/2014/main" id="{983450E4-31E1-4E26-9D91-610E798575D6}"/>
                  </a:ext>
                </a:extLst>
              </p:cNvPr>
              <p:cNvSpPr txBox="1"/>
              <p:nvPr/>
            </p:nvSpPr>
            <p:spPr>
              <a:xfrm>
                <a:off x="3710342" y="1757092"/>
                <a:ext cx="7353897" cy="1862048"/>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err="1">
                    <a:ln w="28575">
                      <a:solidFill>
                        <a:srgbClr val="ED6286"/>
                      </a:solidFill>
                      <a:prstDash val="solid"/>
                    </a:ln>
                    <a:solidFill>
                      <a:srgbClr val="FCBFBE"/>
                    </a:solidFill>
                    <a:effectLst>
                      <a:glow>
                        <a:srgbClr val="C42F1A">
                          <a:satMod val="175000"/>
                          <a:alpha val="40000"/>
                        </a:srgbClr>
                      </a:glow>
                      <a:outerShdw blurRad="50800" dist="50800" dir="5400000" sx="1000" sy="1000" algn="ctr" rotWithShape="0">
                        <a:srgbClr val="000000"/>
                      </a:outerShdw>
                      <a:reflection endPos="0" dist="50800" dir="5400000" sy="-100000" algn="bl" rotWithShape="0"/>
                    </a:effectLst>
                    <a:uLnTx/>
                    <a:uFillTx/>
                    <a:latin typeface="UVN Banh Mi" pitchFamily="2" charset="0"/>
                    <a:ea typeface="+mn-ea"/>
                    <a:cs typeface="+mn-cs"/>
                  </a:rPr>
                  <a:t>Chặng</a:t>
                </a:r>
                <a:r>
                  <a:rPr kumimoji="0" lang="en-US" sz="11500" b="1" i="0" u="none" strike="noStrike" kern="1200" cap="none" spc="0" normalizeH="0" baseline="0" noProof="0" dirty="0">
                    <a:ln>
                      <a:noFill/>
                    </a:ln>
                    <a:solidFill>
                      <a:srgbClr val="918655">
                        <a:lumMod val="50000"/>
                      </a:srgbClr>
                    </a:solidFill>
                    <a:effectLst/>
                    <a:uLnTx/>
                    <a:uFillTx/>
                    <a:latin typeface="UVN Banh Mi" pitchFamily="2" charset="0"/>
                    <a:ea typeface="+mn-ea"/>
                    <a:cs typeface="+mn-cs"/>
                  </a:rPr>
                  <a:t> </a:t>
                </a:r>
              </a:p>
            </p:txBody>
          </p:sp>
        </p:grpSp>
        <p:pic>
          <p:nvPicPr>
            <p:cNvPr id="12" name="Picture 11" descr="A set of numbers on a black background&#10;&#10;Description automatically generated">
              <a:extLst>
                <a:ext uri="{FF2B5EF4-FFF2-40B4-BE49-F238E27FC236}">
                  <a16:creationId xmlns:a16="http://schemas.microsoft.com/office/drawing/2014/main" id="{DC951D48-DC31-9D77-DB10-C56F250F25DB}"/>
                </a:ext>
              </a:extLst>
            </p:cNvPr>
            <p:cNvPicPr>
              <a:picLocks noChangeAspect="1"/>
            </p:cNvPicPr>
            <p:nvPr/>
          </p:nvPicPr>
          <p:blipFill rotWithShape="1">
            <a:blip r:embed="rId9">
              <a:extLst>
                <a:ext uri="{28A0092B-C50C-407E-A947-70E740481C1C}">
                  <a14:useLocalDpi xmlns:a14="http://schemas.microsoft.com/office/drawing/2010/main" val="0"/>
                </a:ext>
              </a:extLst>
            </a:blip>
            <a:srcRect l="41034" t="-2092" r="36796" b="52950"/>
            <a:stretch/>
          </p:blipFill>
          <p:spPr>
            <a:xfrm>
              <a:off x="6766702" y="2063514"/>
              <a:ext cx="1102287" cy="1365486"/>
            </a:xfrm>
            <a:prstGeom prst="rect">
              <a:avLst/>
            </a:prstGeom>
          </p:spPr>
        </p:pic>
      </p:grpSp>
    </p:spTree>
    <p:extLst>
      <p:ext uri="{BB962C8B-B14F-4D97-AF65-F5344CB8AC3E}">
        <p14:creationId xmlns:p14="http://schemas.microsoft.com/office/powerpoint/2010/main" val="320204178"/>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0D152CF-289C-4C57-ACC2-3AB611856AEB}"/>
              </a:ext>
            </a:extLst>
          </p:cNvPr>
          <p:cNvSpPr txBox="1"/>
          <p:nvPr/>
        </p:nvSpPr>
        <p:spPr>
          <a:xfrm>
            <a:off x="1000397" y="635375"/>
            <a:ext cx="9696177" cy="1077218"/>
          </a:xfrm>
          <a:prstGeom prst="rect">
            <a:avLst/>
          </a:prstGeom>
          <a:noFill/>
        </p:spPr>
        <p:txBody>
          <a:bodyPr wrap="square">
            <a:spAutoFit/>
          </a:bodyPr>
          <a:lstStyle/>
          <a:p>
            <a:pPr lvl="0" defTabSz="914400" eaLnBrk="0" fontAlgn="base" hangingPunct="0">
              <a:spcBef>
                <a:spcPct val="0"/>
              </a:spcBef>
              <a:spcAft>
                <a:spcPct val="0"/>
              </a:spcAft>
            </a:pPr>
            <a:r>
              <a:rPr lang="vi-VN" altLang="en-US" sz="3200" b="1">
                <a:solidFill>
                  <a:srgbClr val="FF0C56"/>
                </a:solidFill>
                <a:latin typeface="Calibri" panose="020F0502020204030204" pitchFamily="34" charset="0"/>
                <a:cs typeface="Calibri" panose="020F0502020204030204" pitchFamily="34" charset="0"/>
              </a:rPr>
              <a:t>b. Em muốn giới thiệu những gì về chương trình truyền hình hoặc hoạt</a:t>
            </a:r>
            <a:r>
              <a:rPr lang="en-US" altLang="en-US" sz="3200" b="1">
                <a:solidFill>
                  <a:srgbClr val="FF0C56"/>
                </a:solidFill>
                <a:latin typeface="Calibri" panose="020F0502020204030204" pitchFamily="34" charset="0"/>
                <a:cs typeface="Calibri" panose="020F0502020204030204" pitchFamily="34" charset="0"/>
              </a:rPr>
              <a:t> </a:t>
            </a:r>
            <a:r>
              <a:rPr lang="vi-VN" altLang="en-US" sz="3200" b="1">
                <a:solidFill>
                  <a:srgbClr val="FF0C56"/>
                </a:solidFill>
                <a:latin typeface="Calibri" panose="020F0502020204030204" pitchFamily="34" charset="0"/>
                <a:cs typeface="Calibri" panose="020F0502020204030204" pitchFamily="34" charset="0"/>
              </a:rPr>
              <a:t>động đó?</a:t>
            </a:r>
            <a:endParaRPr kumimoji="0" lang="en-US" altLang="en-US" sz="3200" b="0" i="0" u="none" strike="noStrike" cap="none" normalizeH="0" baseline="0" dirty="0">
              <a:ln>
                <a:noFill/>
              </a:ln>
              <a:solidFill>
                <a:srgbClr val="FF0C56"/>
              </a:solidFill>
              <a:effectLst/>
              <a:latin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90387A01-7659-4AE3-A0E8-6DFC71E5CF25}"/>
              </a:ext>
            </a:extLst>
          </p:cNvPr>
          <p:cNvGrpSpPr/>
          <p:nvPr/>
        </p:nvGrpSpPr>
        <p:grpSpPr>
          <a:xfrm>
            <a:off x="-245887" y="2315839"/>
            <a:ext cx="2855737" cy="4393442"/>
            <a:chOff x="-95248" y="2273654"/>
            <a:chExt cx="3215641" cy="4947140"/>
          </a:xfrm>
        </p:grpSpPr>
        <p:pic>
          <p:nvPicPr>
            <p:cNvPr id="9" name="Picture 8" descr="A person in a garment&#10;&#10;Description automatically generated with medium confidence">
              <a:extLst>
                <a:ext uri="{FF2B5EF4-FFF2-40B4-BE49-F238E27FC236}">
                  <a16:creationId xmlns:a16="http://schemas.microsoft.com/office/drawing/2014/main" id="{2DFB1EB3-92B0-E726-5C73-7348FAF8F15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8933" r="91563">
                          <a14:foregroundMark x1="91811" y1="57581" x2="91811" y2="57581"/>
                          <a14:foregroundMark x1="59801" y1="50968" x2="59801" y2="50968"/>
                          <a14:foregroundMark x1="60794" y1="52097" x2="54342" y2="52097"/>
                          <a14:foregroundMark x1="8933" y1="42742" x2="8933" y2="42742"/>
                          <a14:foregroundMark x1="8933" y1="40645" x2="8933" y2="40645"/>
                          <a14:foregroundMark x1="60794" y1="89516" x2="60794" y2="89516"/>
                          <a14:foregroundMark x1="32010" y1="88226" x2="32010" y2="88226"/>
                          <a14:foregroundMark x1="37717" y1="88548" x2="37717" y2="88548"/>
                          <a14:foregroundMark x1="72953" y1="88226" x2="72953" y2="88226"/>
                          <a14:foregroundMark x1="59801" y1="87742" x2="59801" y2="87742"/>
                          <a14:foregroundMark x1="59553" y1="51452" x2="61290" y2="50000"/>
                        </a14:backgroundRemoval>
                      </a14:imgEffect>
                    </a14:imgLayer>
                  </a14:imgProps>
                </a:ext>
                <a:ext uri="{28A0092B-C50C-407E-A947-70E740481C1C}">
                  <a14:useLocalDpi xmlns:a14="http://schemas.microsoft.com/office/drawing/2010/main" val="0"/>
                </a:ext>
              </a:extLst>
            </a:blip>
            <a:stretch>
              <a:fillRect/>
            </a:stretch>
          </p:blipFill>
          <p:spPr>
            <a:xfrm flipH="1">
              <a:off x="-95248" y="2273654"/>
              <a:ext cx="3215641" cy="4947140"/>
            </a:xfrm>
            <a:prstGeom prst="rect">
              <a:avLst/>
            </a:prstGeom>
          </p:spPr>
        </p:pic>
        <p:sp>
          <p:nvSpPr>
            <p:cNvPr id="10" name="Freeform: Shape 9">
              <a:extLst>
                <a:ext uri="{FF2B5EF4-FFF2-40B4-BE49-F238E27FC236}">
                  <a16:creationId xmlns:a16="http://schemas.microsoft.com/office/drawing/2014/main" id="{3AA4521D-F11F-AE81-C17C-4D3DE673FA0D}"/>
                </a:ext>
              </a:extLst>
            </p:cNvPr>
            <p:cNvSpPr/>
            <p:nvPr/>
          </p:nvSpPr>
          <p:spPr>
            <a:xfrm>
              <a:off x="1073426" y="4679978"/>
              <a:ext cx="557178" cy="241497"/>
            </a:xfrm>
            <a:custGeom>
              <a:avLst/>
              <a:gdLst>
                <a:gd name="connsiteX0" fmla="*/ 89452 w 557178"/>
                <a:gd name="connsiteY0" fmla="*/ 31170 h 241497"/>
                <a:gd name="connsiteX1" fmla="*/ 9939 w 557178"/>
                <a:gd name="connsiteY1" fmla="*/ 190196 h 241497"/>
                <a:gd name="connsiteX2" fmla="*/ 0 w 557178"/>
                <a:gd name="connsiteY2" fmla="*/ 229952 h 241497"/>
                <a:gd name="connsiteX3" fmla="*/ 109331 w 557178"/>
                <a:gd name="connsiteY3" fmla="*/ 229952 h 241497"/>
                <a:gd name="connsiteX4" fmla="*/ 536713 w 557178"/>
                <a:gd name="connsiteY4" fmla="*/ 220013 h 241497"/>
                <a:gd name="connsiteX5" fmla="*/ 556591 w 557178"/>
                <a:gd name="connsiteY5" fmla="*/ 190196 h 241497"/>
                <a:gd name="connsiteX6" fmla="*/ 526774 w 557178"/>
                <a:gd name="connsiteY6" fmla="*/ 90805 h 241497"/>
                <a:gd name="connsiteX7" fmla="*/ 506896 w 557178"/>
                <a:gd name="connsiteY7" fmla="*/ 60987 h 241497"/>
                <a:gd name="connsiteX8" fmla="*/ 268357 w 557178"/>
                <a:gd name="connsiteY8" fmla="*/ 51048 h 241497"/>
                <a:gd name="connsiteX9" fmla="*/ 109331 w 557178"/>
                <a:gd name="connsiteY9" fmla="*/ 11292 h 241497"/>
                <a:gd name="connsiteX10" fmla="*/ 89452 w 557178"/>
                <a:gd name="connsiteY10" fmla="*/ 31170 h 24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7178" h="241497">
                  <a:moveTo>
                    <a:pt x="89452" y="31170"/>
                  </a:moveTo>
                  <a:cubicBezTo>
                    <a:pt x="7757" y="96526"/>
                    <a:pt x="44902" y="50346"/>
                    <a:pt x="9939" y="190196"/>
                  </a:cubicBezTo>
                  <a:lnTo>
                    <a:pt x="0" y="229952"/>
                  </a:lnTo>
                  <a:cubicBezTo>
                    <a:pt x="139271" y="253166"/>
                    <a:pt x="-12915" y="235046"/>
                    <a:pt x="109331" y="229952"/>
                  </a:cubicBezTo>
                  <a:cubicBezTo>
                    <a:pt x="251707" y="224019"/>
                    <a:pt x="394252" y="223326"/>
                    <a:pt x="536713" y="220013"/>
                  </a:cubicBezTo>
                  <a:cubicBezTo>
                    <a:pt x="543339" y="210074"/>
                    <a:pt x="555272" y="202068"/>
                    <a:pt x="556591" y="190196"/>
                  </a:cubicBezTo>
                  <a:cubicBezTo>
                    <a:pt x="560570" y="154388"/>
                    <a:pt x="543641" y="120323"/>
                    <a:pt x="526774" y="90805"/>
                  </a:cubicBezTo>
                  <a:cubicBezTo>
                    <a:pt x="520847" y="80433"/>
                    <a:pt x="518703" y="62803"/>
                    <a:pt x="506896" y="60987"/>
                  </a:cubicBezTo>
                  <a:cubicBezTo>
                    <a:pt x="428239" y="48886"/>
                    <a:pt x="347870" y="54361"/>
                    <a:pt x="268357" y="51048"/>
                  </a:cubicBezTo>
                  <a:cubicBezTo>
                    <a:pt x="235205" y="34472"/>
                    <a:pt x="127183" y="-24409"/>
                    <a:pt x="109331" y="11292"/>
                  </a:cubicBezTo>
                  <a:lnTo>
                    <a:pt x="89452" y="31170"/>
                  </a:lnTo>
                  <a:close/>
                </a:path>
              </a:pathLst>
            </a:custGeom>
            <a:solidFill>
              <a:srgbClr val="EAE9E7"/>
            </a:solidFill>
            <a:ln>
              <a:solidFill>
                <a:srgbClr val="EAE9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a:extLst>
              <a:ext uri="{FF2B5EF4-FFF2-40B4-BE49-F238E27FC236}">
                <a16:creationId xmlns:a16="http://schemas.microsoft.com/office/drawing/2014/main" id="{F5C3D717-9EE1-C7AA-0B3A-959055E89025}"/>
              </a:ext>
            </a:extLst>
          </p:cNvPr>
          <p:cNvPicPr>
            <a:picLocks noChangeAspect="1"/>
          </p:cNvPicPr>
          <p:nvPr/>
        </p:nvPicPr>
        <p:blipFill rotWithShape="1">
          <a:blip r:embed="rId5"/>
          <a:srcRect t="2067"/>
          <a:stretch/>
        </p:blipFill>
        <p:spPr>
          <a:xfrm>
            <a:off x="2821022" y="1900685"/>
            <a:ext cx="7687084" cy="3542207"/>
          </a:xfrm>
          <a:prstGeom prst="rect">
            <a:avLst/>
          </a:prstGeom>
        </p:spPr>
      </p:pic>
    </p:spTree>
    <p:extLst>
      <p:ext uri="{BB962C8B-B14F-4D97-AF65-F5344CB8AC3E}">
        <p14:creationId xmlns:p14="http://schemas.microsoft.com/office/powerpoint/2010/main" val="1191482075"/>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doll, clipart&#10;&#10;Description automatically generated">
            <a:extLst>
              <a:ext uri="{FF2B5EF4-FFF2-40B4-BE49-F238E27FC236}">
                <a16:creationId xmlns:a16="http://schemas.microsoft.com/office/drawing/2014/main" id="{4F7C2C98-5A05-4B0F-8364-374979976D1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2581" l="9926" r="89578">
                        <a14:foregroundMark x1="58313" y1="45645" x2="58313" y2="45645"/>
                        <a14:foregroundMark x1="58809" y1="47742" x2="58809" y2="47742"/>
                        <a14:foregroundMark x1="43176" y1="91129" x2="43176" y2="91129"/>
                        <a14:foregroundMark x1="45906" y1="92581" x2="45906" y2="92581"/>
                      </a14:backgroundRemoval>
                    </a14:imgEffect>
                  </a14:imgLayer>
                </a14:imgProps>
              </a:ext>
              <a:ext uri="{28A0092B-C50C-407E-A947-70E740481C1C}">
                <a14:useLocalDpi xmlns:a14="http://schemas.microsoft.com/office/drawing/2010/main" val="0"/>
              </a:ext>
            </a:extLst>
          </a:blip>
          <a:srcRect b="28738"/>
          <a:stretch/>
        </p:blipFill>
        <p:spPr>
          <a:xfrm flipH="1">
            <a:off x="696462" y="2302993"/>
            <a:ext cx="2999238" cy="3288182"/>
          </a:xfrm>
          <a:prstGeom prst="rect">
            <a:avLst/>
          </a:prstGeom>
        </p:spPr>
      </p:pic>
      <p:pic>
        <p:nvPicPr>
          <p:cNvPr id="6" name="Picture 5" descr="A picture containing toy, vector graphics&#10;&#10;Description automatically generated">
            <a:extLst>
              <a:ext uri="{FF2B5EF4-FFF2-40B4-BE49-F238E27FC236}">
                <a16:creationId xmlns:a16="http://schemas.microsoft.com/office/drawing/2014/main" id="{E1951E24-D2CE-A90A-2C1F-434009A94D7A}"/>
              </a:ext>
            </a:extLst>
          </p:cNvPr>
          <p:cNvPicPr>
            <a:picLocks noChangeAspect="1"/>
          </p:cNvPicPr>
          <p:nvPr/>
        </p:nvPicPr>
        <p:blipFill rotWithShape="1">
          <a:blip r:embed="rId5">
            <a:extLst>
              <a:ext uri="{28A0092B-C50C-407E-A947-70E740481C1C}">
                <a14:useLocalDpi xmlns:a14="http://schemas.microsoft.com/office/drawing/2010/main" val="0"/>
              </a:ext>
            </a:extLst>
          </a:blip>
          <a:srcRect b="30542"/>
          <a:stretch/>
        </p:blipFill>
        <p:spPr>
          <a:xfrm>
            <a:off x="2442879" y="2302993"/>
            <a:ext cx="3077142" cy="3288182"/>
          </a:xfrm>
          <a:prstGeom prst="rect">
            <a:avLst/>
          </a:prstGeom>
        </p:spPr>
      </p:pic>
      <p:sp>
        <p:nvSpPr>
          <p:cNvPr id="9" name="Speech Bubble: Rectangle with Corners Rounded 8">
            <a:extLst>
              <a:ext uri="{FF2B5EF4-FFF2-40B4-BE49-F238E27FC236}">
                <a16:creationId xmlns:a16="http://schemas.microsoft.com/office/drawing/2014/main" id="{7E7C48BA-73B1-84C9-015C-D3F391AA235E}"/>
              </a:ext>
            </a:extLst>
          </p:cNvPr>
          <p:cNvSpPr/>
          <p:nvPr/>
        </p:nvSpPr>
        <p:spPr>
          <a:xfrm>
            <a:off x="1332931" y="2058180"/>
            <a:ext cx="1943369" cy="924862"/>
          </a:xfrm>
          <a:prstGeom prst="wedgeRoundRectCallout">
            <a:avLst>
              <a:gd name="adj1" fmla="val 54985"/>
              <a:gd name="adj2" fmla="val 107500"/>
              <a:gd name="adj3" fmla="val 16667"/>
            </a:avLst>
          </a:prstGeom>
          <a:solidFill>
            <a:srgbClr val="69D8FF">
              <a:alpha val="74902"/>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0" name="Speech Bubble: Oval 9">
            <a:extLst>
              <a:ext uri="{FF2B5EF4-FFF2-40B4-BE49-F238E27FC236}">
                <a16:creationId xmlns:a16="http://schemas.microsoft.com/office/drawing/2014/main" id="{2C85528E-0350-F640-DD1E-641D5AAE432B}"/>
              </a:ext>
            </a:extLst>
          </p:cNvPr>
          <p:cNvSpPr/>
          <p:nvPr/>
        </p:nvSpPr>
        <p:spPr>
          <a:xfrm>
            <a:off x="2736929" y="1982001"/>
            <a:ext cx="1943369" cy="1208873"/>
          </a:xfrm>
          <a:prstGeom prst="wedgeEllipseCallout">
            <a:avLst>
              <a:gd name="adj1" fmla="val -46329"/>
              <a:gd name="adj2" fmla="val 78598"/>
            </a:avLst>
          </a:prstGeom>
          <a:solidFill>
            <a:srgbClr val="FC9EB4">
              <a:alpha val="72941"/>
            </a:srgbClr>
          </a:solidFill>
          <a:ln>
            <a:solidFill>
              <a:srgbClr val="EF4E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nvGrpSpPr>
          <p:cNvPr id="12" name="Group 11">
            <a:extLst>
              <a:ext uri="{FF2B5EF4-FFF2-40B4-BE49-F238E27FC236}">
                <a16:creationId xmlns:a16="http://schemas.microsoft.com/office/drawing/2014/main" id="{F0A96542-0118-4244-B7DE-DFD3AAC10211}"/>
              </a:ext>
            </a:extLst>
          </p:cNvPr>
          <p:cNvGrpSpPr/>
          <p:nvPr/>
        </p:nvGrpSpPr>
        <p:grpSpPr>
          <a:xfrm>
            <a:off x="5442117" y="1784909"/>
            <a:ext cx="5515544" cy="3288182"/>
            <a:chOff x="5520021" y="2058180"/>
            <a:chExt cx="5339048" cy="2847195"/>
          </a:xfrm>
        </p:grpSpPr>
        <p:sp>
          <p:nvSpPr>
            <p:cNvPr id="13" name="Rectangle: Rounded Corners 12">
              <a:extLst>
                <a:ext uri="{FF2B5EF4-FFF2-40B4-BE49-F238E27FC236}">
                  <a16:creationId xmlns:a16="http://schemas.microsoft.com/office/drawing/2014/main" id="{2E52C181-CDB4-1AD3-44A0-1FFF3DABEEA9}"/>
                </a:ext>
              </a:extLst>
            </p:cNvPr>
            <p:cNvSpPr/>
            <p:nvPr/>
          </p:nvSpPr>
          <p:spPr>
            <a:xfrm>
              <a:off x="5520021" y="2058180"/>
              <a:ext cx="5339048" cy="2847195"/>
            </a:xfrm>
            <a:prstGeom prst="roundRect">
              <a:avLst/>
            </a:prstGeom>
            <a:solidFill>
              <a:srgbClr val="4D220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4" name="Rectangle: Rounded Corners 13">
              <a:extLst>
                <a:ext uri="{FF2B5EF4-FFF2-40B4-BE49-F238E27FC236}">
                  <a16:creationId xmlns:a16="http://schemas.microsoft.com/office/drawing/2014/main" id="{1DFD3204-965B-29BF-A62B-BEDF91FE8E03}"/>
                </a:ext>
              </a:extLst>
            </p:cNvPr>
            <p:cNvSpPr/>
            <p:nvPr/>
          </p:nvSpPr>
          <p:spPr>
            <a:xfrm>
              <a:off x="5743574" y="2302992"/>
              <a:ext cx="4858319" cy="238330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sp>
        <p:nvSpPr>
          <p:cNvPr id="15" name="TextBox 14">
            <a:extLst>
              <a:ext uri="{FF2B5EF4-FFF2-40B4-BE49-F238E27FC236}">
                <a16:creationId xmlns:a16="http://schemas.microsoft.com/office/drawing/2014/main" id="{8AEEA3BB-05CC-B04D-5EC4-07FEEBB9E3F7}"/>
              </a:ext>
            </a:extLst>
          </p:cNvPr>
          <p:cNvSpPr txBox="1"/>
          <p:nvPr/>
        </p:nvSpPr>
        <p:spPr>
          <a:xfrm>
            <a:off x="5558383" y="2382032"/>
            <a:ext cx="5248276" cy="212365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300" normalizeH="0" baseline="0" noProof="0" dirty="0" err="1">
                <a:ln>
                  <a:noFill/>
                </a:ln>
                <a:solidFill>
                  <a:srgbClr val="00E266"/>
                </a:solidFill>
                <a:effectLst/>
                <a:uLnTx/>
                <a:uFillTx/>
                <a:latin typeface="iCiel Pony" panose="02000000000000000000" pitchFamily="2" charset="0"/>
                <a:ea typeface="+mn-ea"/>
                <a:cs typeface="+mn-cs"/>
              </a:rPr>
              <a:t>H</a:t>
            </a:r>
            <a:r>
              <a:rPr kumimoji="0" lang="en-US" sz="6600" b="0" i="0" u="none" strike="noStrike" kern="1200" cap="none" spc="300" normalizeH="0" baseline="0" noProof="0" dirty="0" err="1">
                <a:ln>
                  <a:noFill/>
                </a:ln>
                <a:solidFill>
                  <a:srgbClr val="00B0F0"/>
                </a:solidFill>
                <a:effectLst/>
                <a:uLnTx/>
                <a:uFillTx/>
                <a:latin typeface="iCiel Pony" panose="02000000000000000000" pitchFamily="2" charset="0"/>
                <a:ea typeface="+mn-ea"/>
                <a:cs typeface="+mn-cs"/>
              </a:rPr>
              <a:t>o</a:t>
            </a:r>
            <a:r>
              <a:rPr kumimoji="0" lang="en-US" sz="6600" b="0" i="0" u="none" strike="noStrike" kern="1200" cap="none" spc="300" normalizeH="0" baseline="0" noProof="0" dirty="0" err="1">
                <a:ln>
                  <a:noFill/>
                </a:ln>
                <a:solidFill>
                  <a:srgbClr val="FD6B98"/>
                </a:solidFill>
                <a:effectLst/>
                <a:uLnTx/>
                <a:uFillTx/>
                <a:latin typeface="iCiel Pony" panose="02000000000000000000" pitchFamily="2" charset="0"/>
                <a:ea typeface="+mn-ea"/>
                <a:cs typeface="+mn-cs"/>
              </a:rPr>
              <a:t>ạ</a:t>
            </a:r>
            <a:r>
              <a:rPr kumimoji="0" lang="en-US" sz="6600" b="0" i="0" u="none" strike="noStrike" kern="1200" cap="none" spc="300" normalizeH="0" baseline="0" noProof="0" dirty="0" err="1">
                <a:ln>
                  <a:noFill/>
                </a:ln>
                <a:solidFill>
                  <a:srgbClr val="FFC000"/>
                </a:solidFill>
                <a:effectLst/>
                <a:uLnTx/>
                <a:uFillTx/>
                <a:latin typeface="iCiel Pony" panose="02000000000000000000" pitchFamily="2" charset="0"/>
                <a:ea typeface="+mn-ea"/>
                <a:cs typeface="+mn-cs"/>
              </a:rPr>
              <a:t>t</a:t>
            </a:r>
            <a:r>
              <a:rPr kumimoji="0" lang="en-US" sz="6600" b="0" i="0" u="none" strike="noStrike" kern="1200" cap="none" spc="300" normalizeH="0" baseline="0" noProof="0" dirty="0">
                <a:ln>
                  <a:noFill/>
                </a:ln>
                <a:solidFill>
                  <a:prstClr val="black"/>
                </a:solidFill>
                <a:effectLst/>
                <a:uLnTx/>
                <a:uFillTx/>
                <a:latin typeface="iCiel Pony" panose="02000000000000000000" pitchFamily="2" charset="0"/>
                <a:ea typeface="+mn-ea"/>
                <a:cs typeface="+mn-cs"/>
              </a:rPr>
              <a:t> </a:t>
            </a:r>
            <a:r>
              <a:rPr kumimoji="0" lang="en-US" sz="6600" b="0" i="0" u="none" strike="noStrike" kern="1200" cap="none" spc="300" normalizeH="0" baseline="0" noProof="0" dirty="0" err="1">
                <a:ln>
                  <a:noFill/>
                </a:ln>
                <a:solidFill>
                  <a:srgbClr val="00E266"/>
                </a:solidFill>
                <a:effectLst/>
                <a:uLnTx/>
                <a:uFillTx/>
                <a:latin typeface="iCiel Pony" panose="02000000000000000000" pitchFamily="2" charset="0"/>
                <a:ea typeface="+mn-ea"/>
                <a:cs typeface="+mn-cs"/>
              </a:rPr>
              <a:t>đ</a:t>
            </a:r>
            <a:r>
              <a:rPr kumimoji="0" lang="en-US" sz="6600" b="0" i="0" u="none" strike="noStrike" kern="1200" cap="none" spc="300" normalizeH="0" baseline="0" noProof="0" dirty="0" err="1">
                <a:ln>
                  <a:noFill/>
                </a:ln>
                <a:solidFill>
                  <a:srgbClr val="00B0F0"/>
                </a:solidFill>
                <a:effectLst/>
                <a:uLnTx/>
                <a:uFillTx/>
                <a:latin typeface="iCiel Pony" panose="02000000000000000000" pitchFamily="2" charset="0"/>
                <a:ea typeface="+mn-ea"/>
                <a:cs typeface="+mn-cs"/>
              </a:rPr>
              <a:t>ộ</a:t>
            </a:r>
            <a:r>
              <a:rPr kumimoji="0" lang="en-US" sz="6600" b="0" i="0" u="none" strike="noStrike" kern="1200" cap="none" spc="300" normalizeH="0" baseline="0" noProof="0" dirty="0" err="1">
                <a:ln>
                  <a:noFill/>
                </a:ln>
                <a:solidFill>
                  <a:srgbClr val="FD6B98"/>
                </a:solidFill>
                <a:effectLst/>
                <a:uLnTx/>
                <a:uFillTx/>
                <a:latin typeface="iCiel Pony" panose="02000000000000000000" pitchFamily="2" charset="0"/>
                <a:ea typeface="+mn-ea"/>
                <a:cs typeface="+mn-cs"/>
              </a:rPr>
              <a:t>n</a:t>
            </a:r>
            <a:r>
              <a:rPr kumimoji="0" lang="en-US" sz="6600" b="0" i="0" u="none" strike="noStrike" kern="1200" cap="none" spc="300" normalizeH="0" baseline="0" noProof="0" dirty="0" err="1">
                <a:ln>
                  <a:noFill/>
                </a:ln>
                <a:solidFill>
                  <a:srgbClr val="FFC000"/>
                </a:solidFill>
                <a:effectLst/>
                <a:uLnTx/>
                <a:uFillTx/>
                <a:latin typeface="iCiel Pony" panose="02000000000000000000" pitchFamily="2" charset="0"/>
                <a:ea typeface="+mn-ea"/>
                <a:cs typeface="+mn-cs"/>
              </a:rPr>
              <a:t>g</a:t>
            </a:r>
            <a:r>
              <a:rPr kumimoji="0" lang="en-US" sz="6600" b="0" i="0" u="none" strike="noStrike" kern="1200" cap="none" spc="300" normalizeH="0" baseline="0" noProof="0" dirty="0">
                <a:ln>
                  <a:noFill/>
                </a:ln>
                <a:solidFill>
                  <a:prstClr val="black"/>
                </a:solidFill>
                <a:effectLst/>
                <a:uLnTx/>
                <a:uFillTx/>
                <a:latin typeface="iCiel Pony" panose="02000000000000000000" pitchFamily="2" charset="0"/>
                <a:ea typeface="+mn-ea"/>
                <a:cs typeface="+mn-cs"/>
              </a:rPr>
              <a:t> </a:t>
            </a:r>
            <a:r>
              <a:rPr kumimoji="0" lang="en-US" sz="6600" b="0" i="0" u="none" strike="noStrike" kern="1200" cap="none" spc="300" normalizeH="0" baseline="0" noProof="0" dirty="0" err="1">
                <a:ln>
                  <a:noFill/>
                </a:ln>
                <a:solidFill>
                  <a:srgbClr val="00E266"/>
                </a:solidFill>
                <a:effectLst/>
                <a:uLnTx/>
                <a:uFillTx/>
                <a:latin typeface="iCiel Pony" panose="02000000000000000000" pitchFamily="2" charset="0"/>
                <a:ea typeface="+mn-ea"/>
                <a:cs typeface="+mn-cs"/>
              </a:rPr>
              <a:t>n</a:t>
            </a:r>
            <a:r>
              <a:rPr kumimoji="0" lang="en-US" sz="6600" b="0" i="0" u="none" strike="noStrike" kern="1200" cap="none" spc="300" normalizeH="0" baseline="0" noProof="0" dirty="0" err="1">
                <a:ln>
                  <a:noFill/>
                </a:ln>
                <a:solidFill>
                  <a:srgbClr val="00B0F0"/>
                </a:solidFill>
                <a:effectLst/>
                <a:uLnTx/>
                <a:uFillTx/>
                <a:latin typeface="iCiel Pony" panose="02000000000000000000" pitchFamily="2" charset="0"/>
                <a:ea typeface="+mn-ea"/>
                <a:cs typeface="+mn-cs"/>
              </a:rPr>
              <a:t>h</a:t>
            </a:r>
            <a:r>
              <a:rPr kumimoji="0" lang="en-US" sz="6600" b="0" i="0" u="none" strike="noStrike" kern="1200" cap="none" spc="300" normalizeH="0" baseline="0" noProof="0" dirty="0" err="1">
                <a:ln>
                  <a:noFill/>
                </a:ln>
                <a:solidFill>
                  <a:srgbClr val="FD6B98"/>
                </a:solidFill>
                <a:effectLst/>
                <a:uLnTx/>
                <a:uFillTx/>
                <a:latin typeface="iCiel Pony" panose="02000000000000000000" pitchFamily="2" charset="0"/>
                <a:ea typeface="+mn-ea"/>
                <a:cs typeface="+mn-cs"/>
              </a:rPr>
              <a:t>ó</a:t>
            </a:r>
            <a:r>
              <a:rPr kumimoji="0" lang="en-US" sz="6600" b="0" i="0" u="none" strike="noStrike" kern="1200" cap="none" spc="300" normalizeH="0" baseline="0" noProof="0" dirty="0" err="1">
                <a:ln>
                  <a:noFill/>
                </a:ln>
                <a:solidFill>
                  <a:srgbClr val="FFC000"/>
                </a:solidFill>
                <a:effectLst/>
                <a:uLnTx/>
                <a:uFillTx/>
                <a:latin typeface="iCiel Pony" panose="02000000000000000000" pitchFamily="2" charset="0"/>
                <a:ea typeface="+mn-ea"/>
                <a:cs typeface="+mn-cs"/>
              </a:rPr>
              <a:t>m</a:t>
            </a:r>
            <a:r>
              <a:rPr kumimoji="0" lang="en-US" sz="6600" b="0" i="0" u="none" strike="noStrike" kern="1200" cap="none" spc="300" normalizeH="0" baseline="0" noProof="0" dirty="0">
                <a:ln>
                  <a:noFill/>
                </a:ln>
                <a:solidFill>
                  <a:prstClr val="black"/>
                </a:solidFill>
                <a:effectLst/>
                <a:uLnTx/>
                <a:uFillTx/>
                <a:latin typeface="iCiel Pony" panose="02000000000000000000" pitchFamily="2" charset="0"/>
                <a:ea typeface="+mn-ea"/>
                <a:cs typeface="+mn-cs"/>
              </a:rPr>
              <a:t> </a:t>
            </a:r>
            <a:r>
              <a:rPr kumimoji="0" lang="en-US" sz="6600" b="0" i="0" u="none" strike="noStrike" kern="1200" cap="none" spc="300" normalizeH="0" baseline="0" noProof="0" dirty="0" err="1">
                <a:ln>
                  <a:noFill/>
                </a:ln>
                <a:solidFill>
                  <a:srgbClr val="00E266"/>
                </a:solidFill>
                <a:effectLst/>
                <a:uLnTx/>
                <a:uFillTx/>
                <a:latin typeface="iCiel Pony" panose="02000000000000000000" pitchFamily="2" charset="0"/>
                <a:ea typeface="+mn-ea"/>
                <a:cs typeface="+mn-cs"/>
              </a:rPr>
              <a:t>đ</a:t>
            </a:r>
            <a:r>
              <a:rPr kumimoji="0" lang="en-US" sz="6600" b="0" i="0" u="none" strike="noStrike" kern="1200" cap="none" spc="300" normalizeH="0" baseline="0" noProof="0" dirty="0" err="1">
                <a:ln>
                  <a:noFill/>
                </a:ln>
                <a:solidFill>
                  <a:srgbClr val="00B0F0"/>
                </a:solidFill>
                <a:effectLst/>
                <a:uLnTx/>
                <a:uFillTx/>
                <a:latin typeface="iCiel Pony" panose="02000000000000000000" pitchFamily="2" charset="0"/>
                <a:ea typeface="+mn-ea"/>
                <a:cs typeface="+mn-cs"/>
              </a:rPr>
              <a:t>ô</a:t>
            </a:r>
            <a:r>
              <a:rPr kumimoji="0" lang="en-US" sz="6600" b="0" i="0" u="none" strike="noStrike" kern="1200" cap="none" spc="300" normalizeH="0" baseline="0" noProof="0" dirty="0" err="1">
                <a:ln>
                  <a:noFill/>
                </a:ln>
                <a:solidFill>
                  <a:srgbClr val="FD6B98"/>
                </a:solidFill>
                <a:effectLst/>
                <a:uLnTx/>
                <a:uFillTx/>
                <a:latin typeface="iCiel Pony" panose="02000000000000000000" pitchFamily="2" charset="0"/>
                <a:ea typeface="+mn-ea"/>
                <a:cs typeface="+mn-cs"/>
              </a:rPr>
              <a:t>i</a:t>
            </a:r>
            <a:endParaRPr kumimoji="0" lang="en-US" sz="6600" b="0" i="0" u="none" strike="noStrike" kern="1200" cap="none" spc="300" normalizeH="0" baseline="0" noProof="0" dirty="0">
              <a:ln>
                <a:noFill/>
              </a:ln>
              <a:solidFill>
                <a:srgbClr val="FD6B98"/>
              </a:solidFill>
              <a:effectLst/>
              <a:uLnTx/>
              <a:uFillTx/>
              <a:latin typeface="iCiel Pony" panose="02000000000000000000" pitchFamily="2" charset="0"/>
              <a:ea typeface="+mn-ea"/>
              <a:cs typeface="+mn-cs"/>
            </a:endParaRPr>
          </a:p>
        </p:txBody>
      </p:sp>
    </p:spTree>
    <p:extLst>
      <p:ext uri="{BB962C8B-B14F-4D97-AF65-F5344CB8AC3E}">
        <p14:creationId xmlns:p14="http://schemas.microsoft.com/office/powerpoint/2010/main" val="2599786493"/>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par>
                                <p:cTn id="18" presetID="9"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dissolve">
                                      <p:cBhvr>
                                        <p:cTn id="20" dur="500"/>
                                        <p:tgtEl>
                                          <p:spTgt spid="6"/>
                                        </p:tgtEl>
                                      </p:cBhvr>
                                    </p:animEffect>
                                  </p:childTnLst>
                                </p:cTn>
                              </p:par>
                            </p:childTnLst>
                          </p:cTn>
                        </p:par>
                        <p:par>
                          <p:cTn id="21" fill="hold">
                            <p:stCondLst>
                              <p:cond delay="1000"/>
                            </p:stCondLst>
                            <p:childTnLst>
                              <p:par>
                                <p:cTn id="22" presetID="2" presetClass="entr" presetSubtype="2"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1+#ppt_w/2"/>
                                          </p:val>
                                        </p:tav>
                                        <p:tav tm="100000">
                                          <p:val>
                                            <p:strVal val="#ppt_x"/>
                                          </p:val>
                                        </p:tav>
                                      </p:tavLst>
                                    </p:anim>
                                    <p:anim calcmode="lin" valueType="num">
                                      <p:cBhvr additive="base">
                                        <p:cTn id="25" dur="500" fill="hold"/>
                                        <p:tgtEl>
                                          <p:spTgt spid="1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31" presetClass="entr" presetSubtype="0" fill="hold" grpId="0" nodeType="after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1000" fill="hold"/>
                                        <p:tgtEl>
                                          <p:spTgt spid="15"/>
                                        </p:tgtEl>
                                        <p:attrNameLst>
                                          <p:attrName>ppt_w</p:attrName>
                                        </p:attrNameLst>
                                      </p:cBhvr>
                                      <p:tavLst>
                                        <p:tav tm="0">
                                          <p:val>
                                            <p:fltVal val="0"/>
                                          </p:val>
                                        </p:tav>
                                        <p:tav tm="100000">
                                          <p:val>
                                            <p:strVal val="#ppt_w"/>
                                          </p:val>
                                        </p:tav>
                                      </p:tavLst>
                                    </p:anim>
                                    <p:anim calcmode="lin" valueType="num">
                                      <p:cBhvr>
                                        <p:cTn id="30" dur="1000" fill="hold"/>
                                        <p:tgtEl>
                                          <p:spTgt spid="15"/>
                                        </p:tgtEl>
                                        <p:attrNameLst>
                                          <p:attrName>ppt_h</p:attrName>
                                        </p:attrNameLst>
                                      </p:cBhvr>
                                      <p:tavLst>
                                        <p:tav tm="0">
                                          <p:val>
                                            <p:fltVal val="0"/>
                                          </p:val>
                                        </p:tav>
                                        <p:tav tm="100000">
                                          <p:val>
                                            <p:strVal val="#ppt_h"/>
                                          </p:val>
                                        </p:tav>
                                      </p:tavLst>
                                    </p:anim>
                                    <p:anim calcmode="lin" valueType="num">
                                      <p:cBhvr>
                                        <p:cTn id="31" dur="1000" fill="hold"/>
                                        <p:tgtEl>
                                          <p:spTgt spid="15"/>
                                        </p:tgtEl>
                                        <p:attrNameLst>
                                          <p:attrName>style.rotation</p:attrName>
                                        </p:attrNameLst>
                                      </p:cBhvr>
                                      <p:tavLst>
                                        <p:tav tm="0">
                                          <p:val>
                                            <p:fltVal val="90"/>
                                          </p:val>
                                        </p:tav>
                                        <p:tav tm="100000">
                                          <p:val>
                                            <p:fltVal val="0"/>
                                          </p:val>
                                        </p:tav>
                                      </p:tavLst>
                                    </p:anim>
                                    <p:animEffect transition="in" filter="fade">
                                      <p:cBhvr>
                                        <p:cTn id="32"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doll, clipart&#10;&#10;Description automatically generated">
            <a:extLst>
              <a:ext uri="{FF2B5EF4-FFF2-40B4-BE49-F238E27FC236}">
                <a16:creationId xmlns:a16="http://schemas.microsoft.com/office/drawing/2014/main" id="{4F7C2C98-5A05-4B0F-8364-374979976D1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2581" l="9926" r="89578">
                        <a14:foregroundMark x1="58313" y1="45645" x2="58313" y2="45645"/>
                        <a14:foregroundMark x1="58809" y1="47742" x2="58809" y2="47742"/>
                        <a14:foregroundMark x1="43176" y1="91129" x2="43176" y2="91129"/>
                        <a14:foregroundMark x1="45906" y1="92581" x2="45906" y2="92581"/>
                      </a14:backgroundRemoval>
                    </a14:imgEffect>
                  </a14:imgLayer>
                </a14:imgProps>
              </a:ext>
              <a:ext uri="{28A0092B-C50C-407E-A947-70E740481C1C}">
                <a14:useLocalDpi xmlns:a14="http://schemas.microsoft.com/office/drawing/2010/main" val="0"/>
              </a:ext>
            </a:extLst>
          </a:blip>
          <a:srcRect b="28738"/>
          <a:stretch/>
        </p:blipFill>
        <p:spPr>
          <a:xfrm flipH="1">
            <a:off x="696462" y="2302993"/>
            <a:ext cx="2999238" cy="3288182"/>
          </a:xfrm>
          <a:prstGeom prst="rect">
            <a:avLst/>
          </a:prstGeom>
        </p:spPr>
      </p:pic>
      <p:pic>
        <p:nvPicPr>
          <p:cNvPr id="6" name="Picture 5" descr="A picture containing toy, vector graphics&#10;&#10;Description automatically generated">
            <a:extLst>
              <a:ext uri="{FF2B5EF4-FFF2-40B4-BE49-F238E27FC236}">
                <a16:creationId xmlns:a16="http://schemas.microsoft.com/office/drawing/2014/main" id="{E1951E24-D2CE-A90A-2C1F-434009A94D7A}"/>
              </a:ext>
            </a:extLst>
          </p:cNvPr>
          <p:cNvPicPr>
            <a:picLocks noChangeAspect="1"/>
          </p:cNvPicPr>
          <p:nvPr/>
        </p:nvPicPr>
        <p:blipFill rotWithShape="1">
          <a:blip r:embed="rId5">
            <a:extLst>
              <a:ext uri="{28A0092B-C50C-407E-A947-70E740481C1C}">
                <a14:useLocalDpi xmlns:a14="http://schemas.microsoft.com/office/drawing/2010/main" val="0"/>
              </a:ext>
            </a:extLst>
          </a:blip>
          <a:srcRect b="30542"/>
          <a:stretch/>
        </p:blipFill>
        <p:spPr>
          <a:xfrm>
            <a:off x="2442879" y="2302993"/>
            <a:ext cx="3077142" cy="3288182"/>
          </a:xfrm>
          <a:prstGeom prst="rect">
            <a:avLst/>
          </a:prstGeom>
        </p:spPr>
      </p:pic>
      <p:grpSp>
        <p:nvGrpSpPr>
          <p:cNvPr id="4" name="Group 3">
            <a:extLst>
              <a:ext uri="{FF2B5EF4-FFF2-40B4-BE49-F238E27FC236}">
                <a16:creationId xmlns:a16="http://schemas.microsoft.com/office/drawing/2014/main" id="{946D60FD-5382-1B5E-71C4-90F48759690A}"/>
              </a:ext>
            </a:extLst>
          </p:cNvPr>
          <p:cNvGrpSpPr/>
          <p:nvPr/>
        </p:nvGrpSpPr>
        <p:grpSpPr>
          <a:xfrm>
            <a:off x="5368579" y="1784909"/>
            <a:ext cx="5515544" cy="3288182"/>
            <a:chOff x="5520021" y="2058180"/>
            <a:chExt cx="5339048" cy="2847195"/>
          </a:xfrm>
        </p:grpSpPr>
        <p:sp>
          <p:nvSpPr>
            <p:cNvPr id="2" name="Rectangle: Rounded Corners 1">
              <a:extLst>
                <a:ext uri="{FF2B5EF4-FFF2-40B4-BE49-F238E27FC236}">
                  <a16:creationId xmlns:a16="http://schemas.microsoft.com/office/drawing/2014/main" id="{FE59C97D-3225-3F44-04EF-5B0C9AD4EE06}"/>
                </a:ext>
              </a:extLst>
            </p:cNvPr>
            <p:cNvSpPr/>
            <p:nvPr/>
          </p:nvSpPr>
          <p:spPr>
            <a:xfrm>
              <a:off x="5520021" y="2058180"/>
              <a:ext cx="5339048" cy="2847195"/>
            </a:xfrm>
            <a:prstGeom prst="roundRect">
              <a:avLst/>
            </a:prstGeom>
            <a:solidFill>
              <a:srgbClr val="4D220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 name="Rectangle: Rounded Corners 2">
              <a:extLst>
                <a:ext uri="{FF2B5EF4-FFF2-40B4-BE49-F238E27FC236}">
                  <a16:creationId xmlns:a16="http://schemas.microsoft.com/office/drawing/2014/main" id="{B89A8360-D5A4-80FB-03E2-E6CB80129344}"/>
                </a:ext>
              </a:extLst>
            </p:cNvPr>
            <p:cNvSpPr/>
            <p:nvPr/>
          </p:nvSpPr>
          <p:spPr>
            <a:xfrm>
              <a:off x="5743574" y="2302992"/>
              <a:ext cx="4858319" cy="238330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sp>
        <p:nvSpPr>
          <p:cNvPr id="5" name="TextBox 4">
            <a:extLst>
              <a:ext uri="{FF2B5EF4-FFF2-40B4-BE49-F238E27FC236}">
                <a16:creationId xmlns:a16="http://schemas.microsoft.com/office/drawing/2014/main" id="{5DAE72DB-EA7F-73F1-DCBB-8B5614D5C356}"/>
              </a:ext>
            </a:extLst>
          </p:cNvPr>
          <p:cNvSpPr txBox="1"/>
          <p:nvPr/>
        </p:nvSpPr>
        <p:spPr>
          <a:xfrm>
            <a:off x="5456827" y="2289699"/>
            <a:ext cx="5339048" cy="23083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300" normalizeH="0" baseline="0" noProof="0" dirty="0">
                <a:ln>
                  <a:noFill/>
                </a:ln>
                <a:solidFill>
                  <a:srgbClr val="FD6B98"/>
                </a:solidFill>
                <a:effectLst/>
                <a:uLnTx/>
                <a:uFillTx/>
                <a:latin typeface="iCiel Pony" panose="02000000000000000000" pitchFamily="2" charset="0"/>
                <a:ea typeface="+mn-ea"/>
                <a:cs typeface="+mn-cs"/>
              </a:rPr>
              <a:t>C</a:t>
            </a:r>
            <a:r>
              <a:rPr kumimoji="0" lang="en-US" sz="7200" b="0" i="0" u="none" strike="noStrike" kern="1200" cap="none" spc="300" normalizeH="0" baseline="0" noProof="0" dirty="0">
                <a:ln>
                  <a:noFill/>
                </a:ln>
                <a:solidFill>
                  <a:srgbClr val="00E266"/>
                </a:solidFill>
                <a:effectLst/>
                <a:uLnTx/>
                <a:uFillTx/>
                <a:latin typeface="iCiel Pony" panose="02000000000000000000" pitchFamily="2" charset="0"/>
                <a:ea typeface="+mn-ea"/>
                <a:cs typeface="+mn-cs"/>
              </a:rPr>
              <a:t>h</a:t>
            </a:r>
            <a:r>
              <a:rPr kumimoji="0" lang="en-US" sz="7200" b="0" i="0" u="none" strike="noStrike" kern="1200" cap="none" spc="300" normalizeH="0" baseline="0" noProof="0" dirty="0">
                <a:ln>
                  <a:noFill/>
                </a:ln>
                <a:solidFill>
                  <a:srgbClr val="FFC000"/>
                </a:solidFill>
                <a:effectLst/>
                <a:uLnTx/>
                <a:uFillTx/>
                <a:latin typeface="iCiel Pony" panose="02000000000000000000" pitchFamily="2" charset="0"/>
                <a:ea typeface="+mn-ea"/>
                <a:cs typeface="+mn-cs"/>
              </a:rPr>
              <a:t>i</a:t>
            </a:r>
            <a:r>
              <a:rPr kumimoji="0" lang="en-US" sz="7200" b="0" i="0" u="none" strike="noStrike" kern="1200" cap="none" spc="300" normalizeH="0" baseline="0" noProof="0" dirty="0">
                <a:ln>
                  <a:noFill/>
                </a:ln>
                <a:solidFill>
                  <a:srgbClr val="00B0F0"/>
                </a:solidFill>
                <a:effectLst/>
                <a:uLnTx/>
                <a:uFillTx/>
                <a:latin typeface="iCiel Pony" panose="02000000000000000000" pitchFamily="2" charset="0"/>
                <a:ea typeface="+mn-ea"/>
                <a:cs typeface="+mn-cs"/>
              </a:rPr>
              <a:t>a</a:t>
            </a:r>
            <a:r>
              <a:rPr kumimoji="0" lang="en-US" sz="7200" b="0" i="0" u="none" strike="noStrike" kern="1200" cap="none" spc="300" normalizeH="0" baseline="0" noProof="0" dirty="0">
                <a:ln>
                  <a:noFill/>
                </a:ln>
                <a:solidFill>
                  <a:srgbClr val="FD6B98"/>
                </a:solidFill>
                <a:effectLst/>
                <a:uLnTx/>
                <a:uFillTx/>
                <a:latin typeface="iCiel Pony" panose="02000000000000000000" pitchFamily="2" charset="0"/>
                <a:ea typeface="+mn-ea"/>
                <a:cs typeface="+mn-cs"/>
              </a:rPr>
              <a:t> </a:t>
            </a:r>
            <a:r>
              <a:rPr kumimoji="0" lang="en-US" sz="7200" b="0" i="0" u="none" strike="noStrike" kern="1200" cap="none" spc="300" normalizeH="0" baseline="0" noProof="0" dirty="0" err="1">
                <a:ln>
                  <a:noFill/>
                </a:ln>
                <a:solidFill>
                  <a:srgbClr val="FD6B98"/>
                </a:solidFill>
                <a:effectLst/>
                <a:uLnTx/>
                <a:uFillTx/>
                <a:latin typeface="iCiel Pony" panose="02000000000000000000" pitchFamily="2" charset="0"/>
                <a:ea typeface="+mn-ea"/>
                <a:cs typeface="+mn-cs"/>
              </a:rPr>
              <a:t>s</a:t>
            </a:r>
            <a:r>
              <a:rPr kumimoji="0" lang="en-US" sz="7200" b="0" i="0" u="none" strike="noStrike" kern="1200" cap="none" spc="300" normalizeH="0" baseline="0" noProof="0" dirty="0" err="1">
                <a:ln>
                  <a:noFill/>
                </a:ln>
                <a:solidFill>
                  <a:srgbClr val="00E266"/>
                </a:solidFill>
                <a:effectLst/>
                <a:uLnTx/>
                <a:uFillTx/>
                <a:latin typeface="iCiel Pony" panose="02000000000000000000" pitchFamily="2" charset="0"/>
                <a:ea typeface="+mn-ea"/>
                <a:cs typeface="+mn-cs"/>
              </a:rPr>
              <a:t>ẻ</a:t>
            </a:r>
            <a:r>
              <a:rPr kumimoji="0" lang="en-US" sz="7200" b="0" i="0" u="none" strike="noStrike" kern="1200" cap="none" spc="300" normalizeH="0" baseline="0" noProof="0" dirty="0">
                <a:ln>
                  <a:noFill/>
                </a:ln>
                <a:solidFill>
                  <a:srgbClr val="00E266"/>
                </a:solidFill>
                <a:effectLst/>
                <a:uLnTx/>
                <a:uFillTx/>
                <a:latin typeface="iCiel Pony" panose="02000000000000000000" pitchFamily="2" charset="0"/>
                <a:ea typeface="+mn-ea"/>
                <a:cs typeface="+mn-cs"/>
              </a:rPr>
              <a:t> </a:t>
            </a:r>
            <a:r>
              <a:rPr kumimoji="0" lang="en-US" sz="7200" b="0" i="0" u="none" strike="noStrike" kern="1200" cap="none" spc="300" normalizeH="0" baseline="0" noProof="0" dirty="0" err="1">
                <a:ln>
                  <a:noFill/>
                </a:ln>
                <a:solidFill>
                  <a:srgbClr val="FFC000"/>
                </a:solidFill>
                <a:effectLst/>
                <a:uLnTx/>
                <a:uFillTx/>
                <a:latin typeface="iCiel Pony" panose="02000000000000000000" pitchFamily="2" charset="0"/>
                <a:ea typeface="+mn-ea"/>
                <a:cs typeface="+mn-cs"/>
              </a:rPr>
              <a:t>t</a:t>
            </a:r>
            <a:r>
              <a:rPr kumimoji="0" lang="en-US" sz="7200" b="0" i="0" u="none" strike="noStrike" kern="1200" cap="none" spc="300" normalizeH="0" baseline="0" noProof="0" dirty="0" err="1">
                <a:ln>
                  <a:noFill/>
                </a:ln>
                <a:solidFill>
                  <a:srgbClr val="00B0F0"/>
                </a:solidFill>
                <a:effectLst/>
                <a:uLnTx/>
                <a:uFillTx/>
                <a:latin typeface="iCiel Pony" panose="02000000000000000000" pitchFamily="2" charset="0"/>
                <a:ea typeface="+mn-ea"/>
                <a:cs typeface="+mn-cs"/>
              </a:rPr>
              <a:t>r</a:t>
            </a:r>
            <a:r>
              <a:rPr kumimoji="0" lang="en-US" sz="7200" b="0" i="0" u="none" strike="noStrike" kern="1200" cap="none" spc="300" normalizeH="0" baseline="0" noProof="0" dirty="0" err="1">
                <a:ln>
                  <a:noFill/>
                </a:ln>
                <a:solidFill>
                  <a:srgbClr val="FD6B98"/>
                </a:solidFill>
                <a:effectLst/>
                <a:uLnTx/>
                <a:uFillTx/>
                <a:latin typeface="iCiel Pony" panose="02000000000000000000" pitchFamily="2" charset="0"/>
                <a:ea typeface="+mn-ea"/>
                <a:cs typeface="+mn-cs"/>
              </a:rPr>
              <a:t>ư</a:t>
            </a:r>
            <a:r>
              <a:rPr kumimoji="0" lang="en-US" sz="7200" b="0" i="0" u="none" strike="noStrike" kern="1200" cap="none" spc="300" normalizeH="0" baseline="0" noProof="0" dirty="0" err="1">
                <a:ln>
                  <a:noFill/>
                </a:ln>
                <a:solidFill>
                  <a:srgbClr val="00E266"/>
                </a:solidFill>
                <a:effectLst/>
                <a:uLnTx/>
                <a:uFillTx/>
                <a:latin typeface="iCiel Pony" panose="02000000000000000000" pitchFamily="2" charset="0"/>
                <a:ea typeface="+mn-ea"/>
                <a:cs typeface="+mn-cs"/>
              </a:rPr>
              <a:t>ớ</a:t>
            </a:r>
            <a:r>
              <a:rPr kumimoji="0" lang="en-US" sz="7200" b="0" i="0" u="none" strike="noStrike" kern="1200" cap="none" spc="300" normalizeH="0" baseline="0" noProof="0" dirty="0" err="1">
                <a:ln>
                  <a:noFill/>
                </a:ln>
                <a:solidFill>
                  <a:srgbClr val="FFC000"/>
                </a:solidFill>
                <a:effectLst/>
                <a:uLnTx/>
                <a:uFillTx/>
                <a:latin typeface="iCiel Pony" panose="02000000000000000000" pitchFamily="2" charset="0"/>
                <a:ea typeface="+mn-ea"/>
                <a:cs typeface="+mn-cs"/>
              </a:rPr>
              <a:t>c</a:t>
            </a:r>
            <a:r>
              <a:rPr kumimoji="0" lang="en-US" sz="7200" b="0" i="0" u="none" strike="noStrike" kern="1200" cap="none" spc="300" normalizeH="0" baseline="0" noProof="0" dirty="0">
                <a:ln>
                  <a:noFill/>
                </a:ln>
                <a:solidFill>
                  <a:srgbClr val="FD6B98"/>
                </a:solidFill>
                <a:effectLst/>
                <a:uLnTx/>
                <a:uFillTx/>
                <a:latin typeface="iCiel Pony" panose="02000000000000000000" pitchFamily="2" charset="0"/>
                <a:ea typeface="+mn-ea"/>
                <a:cs typeface="+mn-cs"/>
              </a:rPr>
              <a:t> </a:t>
            </a:r>
            <a:r>
              <a:rPr kumimoji="0" lang="en-US" sz="7200" b="0" i="0" u="none" strike="noStrike" kern="1200" cap="none" spc="300" normalizeH="0" baseline="0" noProof="0" dirty="0" err="1">
                <a:ln>
                  <a:noFill/>
                </a:ln>
                <a:solidFill>
                  <a:srgbClr val="00B0F0"/>
                </a:solidFill>
                <a:effectLst/>
                <a:uLnTx/>
                <a:uFillTx/>
                <a:latin typeface="iCiel Pony" panose="02000000000000000000" pitchFamily="2" charset="0"/>
                <a:ea typeface="+mn-ea"/>
                <a:cs typeface="+mn-cs"/>
              </a:rPr>
              <a:t>l</a:t>
            </a:r>
            <a:r>
              <a:rPr kumimoji="0" lang="en-US" sz="7200" b="0" i="0" u="none" strike="noStrike" kern="1200" cap="none" spc="300" normalizeH="0" baseline="0" noProof="0" dirty="0" err="1">
                <a:ln>
                  <a:noFill/>
                </a:ln>
                <a:solidFill>
                  <a:srgbClr val="FD6B98"/>
                </a:solidFill>
                <a:effectLst/>
                <a:uLnTx/>
                <a:uFillTx/>
                <a:latin typeface="iCiel Pony" panose="02000000000000000000" pitchFamily="2" charset="0"/>
                <a:ea typeface="+mn-ea"/>
                <a:cs typeface="+mn-cs"/>
              </a:rPr>
              <a:t>ớ</a:t>
            </a:r>
            <a:r>
              <a:rPr kumimoji="0" lang="en-US" sz="7200" b="0" i="0" u="none" strike="noStrike" kern="1200" cap="none" spc="300" normalizeH="0" baseline="0" noProof="0" dirty="0" err="1">
                <a:ln>
                  <a:noFill/>
                </a:ln>
                <a:solidFill>
                  <a:srgbClr val="00E266"/>
                </a:solidFill>
                <a:effectLst/>
                <a:uLnTx/>
                <a:uFillTx/>
                <a:latin typeface="iCiel Pony" panose="02000000000000000000" pitchFamily="2" charset="0"/>
                <a:ea typeface="+mn-ea"/>
                <a:cs typeface="+mn-cs"/>
              </a:rPr>
              <a:t>p</a:t>
            </a:r>
            <a:endParaRPr kumimoji="0" lang="en-US" sz="7200" b="0" i="0" u="none" strike="noStrike" kern="1200" cap="none" spc="300" normalizeH="0" baseline="0" noProof="0" dirty="0">
              <a:ln>
                <a:noFill/>
              </a:ln>
              <a:solidFill>
                <a:srgbClr val="00E266"/>
              </a:solidFill>
              <a:effectLst/>
              <a:uLnTx/>
              <a:uFillTx/>
              <a:latin typeface="iCiel Pony" panose="02000000000000000000" pitchFamily="2" charset="0"/>
              <a:ea typeface="+mn-ea"/>
              <a:cs typeface="+mn-cs"/>
            </a:endParaRPr>
          </a:p>
        </p:txBody>
      </p:sp>
      <p:sp>
        <p:nvSpPr>
          <p:cNvPr id="8" name="Speech Bubble: Rectangle with Corners Rounded 7">
            <a:extLst>
              <a:ext uri="{FF2B5EF4-FFF2-40B4-BE49-F238E27FC236}">
                <a16:creationId xmlns:a16="http://schemas.microsoft.com/office/drawing/2014/main" id="{819B47AF-27C0-8BA8-AF57-2B06135A81B1}"/>
              </a:ext>
            </a:extLst>
          </p:cNvPr>
          <p:cNvSpPr/>
          <p:nvPr/>
        </p:nvSpPr>
        <p:spPr>
          <a:xfrm>
            <a:off x="1332931" y="2058180"/>
            <a:ext cx="1943369" cy="924862"/>
          </a:xfrm>
          <a:prstGeom prst="wedgeRoundRectCallout">
            <a:avLst>
              <a:gd name="adj1" fmla="val 54985"/>
              <a:gd name="adj2" fmla="val 107500"/>
              <a:gd name="adj3" fmla="val 16667"/>
            </a:avLst>
          </a:prstGeom>
          <a:solidFill>
            <a:srgbClr val="69D8FF">
              <a:alpha val="74902"/>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2" name="Speech Bubble: Oval 11">
            <a:extLst>
              <a:ext uri="{FF2B5EF4-FFF2-40B4-BE49-F238E27FC236}">
                <a16:creationId xmlns:a16="http://schemas.microsoft.com/office/drawing/2014/main" id="{EDF931E1-4389-5429-2464-91BC1D0337A8}"/>
              </a:ext>
            </a:extLst>
          </p:cNvPr>
          <p:cNvSpPr/>
          <p:nvPr/>
        </p:nvSpPr>
        <p:spPr>
          <a:xfrm>
            <a:off x="2736929" y="1982001"/>
            <a:ext cx="1943369" cy="1208873"/>
          </a:xfrm>
          <a:prstGeom prst="wedgeEllipseCallout">
            <a:avLst>
              <a:gd name="adj1" fmla="val -46329"/>
              <a:gd name="adj2" fmla="val 78598"/>
            </a:avLst>
          </a:prstGeom>
          <a:solidFill>
            <a:srgbClr val="FC9EB4">
              <a:alpha val="72941"/>
            </a:srgbClr>
          </a:solidFill>
          <a:ln>
            <a:solidFill>
              <a:srgbClr val="EF4E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826881809"/>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strips(downLeft)">
                                      <p:cBhvr>
                                        <p:cTn id="7" dur="500"/>
                                        <p:tgtEl>
                                          <p:spTgt spid="11"/>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par>
                                <p:cTn id="18" presetID="18" presetClass="entr" presetSubtype="12"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strips(downLeft)">
                                      <p:cBhvr>
                                        <p:cTn id="20" dur="500"/>
                                        <p:tgtEl>
                                          <p:spTgt spid="6"/>
                                        </p:tgtEl>
                                      </p:cBhvr>
                                    </p:animEffect>
                                  </p:childTnLst>
                                </p:cTn>
                              </p:par>
                            </p:childTnLst>
                          </p:cTn>
                        </p:par>
                        <p:par>
                          <p:cTn id="21" fill="hold">
                            <p:stCondLst>
                              <p:cond delay="1000"/>
                            </p:stCondLst>
                            <p:childTnLst>
                              <p:par>
                                <p:cTn id="22" presetID="2" presetClass="entr" presetSubtype="2"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1+#ppt_w/2"/>
                                          </p:val>
                                        </p:tav>
                                        <p:tav tm="100000">
                                          <p:val>
                                            <p:strVal val="#ppt_x"/>
                                          </p:val>
                                        </p:tav>
                                      </p:tavLst>
                                    </p:anim>
                                    <p:anim calcmode="lin" valueType="num">
                                      <p:cBhvr additive="base">
                                        <p:cTn id="25" dur="500" fill="hold"/>
                                        <p:tgtEl>
                                          <p:spTgt spid="4"/>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31" presetClass="entr" presetSubtype="0"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1000" fill="hold"/>
                                        <p:tgtEl>
                                          <p:spTgt spid="5"/>
                                        </p:tgtEl>
                                        <p:attrNameLst>
                                          <p:attrName>ppt_w</p:attrName>
                                        </p:attrNameLst>
                                      </p:cBhvr>
                                      <p:tavLst>
                                        <p:tav tm="0">
                                          <p:val>
                                            <p:fltVal val="0"/>
                                          </p:val>
                                        </p:tav>
                                        <p:tav tm="100000">
                                          <p:val>
                                            <p:strVal val="#ppt_w"/>
                                          </p:val>
                                        </p:tav>
                                      </p:tavLst>
                                    </p:anim>
                                    <p:anim calcmode="lin" valueType="num">
                                      <p:cBhvr>
                                        <p:cTn id="30" dur="1000" fill="hold"/>
                                        <p:tgtEl>
                                          <p:spTgt spid="5"/>
                                        </p:tgtEl>
                                        <p:attrNameLst>
                                          <p:attrName>ppt_h</p:attrName>
                                        </p:attrNameLst>
                                      </p:cBhvr>
                                      <p:tavLst>
                                        <p:tav tm="0">
                                          <p:val>
                                            <p:fltVal val="0"/>
                                          </p:val>
                                        </p:tav>
                                        <p:tav tm="100000">
                                          <p:val>
                                            <p:strVal val="#ppt_h"/>
                                          </p:val>
                                        </p:tav>
                                      </p:tavLst>
                                    </p:anim>
                                    <p:anim calcmode="lin" valueType="num">
                                      <p:cBhvr>
                                        <p:cTn id="31" dur="1000" fill="hold"/>
                                        <p:tgtEl>
                                          <p:spTgt spid="5"/>
                                        </p:tgtEl>
                                        <p:attrNameLst>
                                          <p:attrName>style.rotation</p:attrName>
                                        </p:attrNameLst>
                                      </p:cBhvr>
                                      <p:tavLst>
                                        <p:tav tm="0">
                                          <p:val>
                                            <p:fltVal val="90"/>
                                          </p:val>
                                        </p:tav>
                                        <p:tav tm="100000">
                                          <p:val>
                                            <p:fltVal val="0"/>
                                          </p:val>
                                        </p:tav>
                                      </p:tavLst>
                                    </p:anim>
                                    <p:animEffect transition="in" filter="fade">
                                      <p:cBhvr>
                                        <p:cTn id="3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46D60FD-5382-1B5E-71C4-90F48759690A}"/>
              </a:ext>
            </a:extLst>
          </p:cNvPr>
          <p:cNvGrpSpPr/>
          <p:nvPr/>
        </p:nvGrpSpPr>
        <p:grpSpPr>
          <a:xfrm>
            <a:off x="154553" y="0"/>
            <a:ext cx="2257907" cy="836579"/>
            <a:chOff x="5520021" y="2058180"/>
            <a:chExt cx="5339048" cy="2847195"/>
          </a:xfrm>
        </p:grpSpPr>
        <p:sp>
          <p:nvSpPr>
            <p:cNvPr id="2" name="Rectangle: Rounded Corners 1">
              <a:extLst>
                <a:ext uri="{FF2B5EF4-FFF2-40B4-BE49-F238E27FC236}">
                  <a16:creationId xmlns:a16="http://schemas.microsoft.com/office/drawing/2014/main" id="{FE59C97D-3225-3F44-04EF-5B0C9AD4EE06}"/>
                </a:ext>
              </a:extLst>
            </p:cNvPr>
            <p:cNvSpPr/>
            <p:nvPr/>
          </p:nvSpPr>
          <p:spPr>
            <a:xfrm>
              <a:off x="5520021" y="2058180"/>
              <a:ext cx="5339048" cy="2847195"/>
            </a:xfrm>
            <a:prstGeom prst="roundRect">
              <a:avLst/>
            </a:prstGeom>
            <a:solidFill>
              <a:srgbClr val="4D220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 name="Rectangle: Rounded Corners 2">
              <a:extLst>
                <a:ext uri="{FF2B5EF4-FFF2-40B4-BE49-F238E27FC236}">
                  <a16:creationId xmlns:a16="http://schemas.microsoft.com/office/drawing/2014/main" id="{B89A8360-D5A4-80FB-03E2-E6CB80129344}"/>
                </a:ext>
              </a:extLst>
            </p:cNvPr>
            <p:cNvSpPr/>
            <p:nvPr/>
          </p:nvSpPr>
          <p:spPr>
            <a:xfrm>
              <a:off x="5743574" y="2302992"/>
              <a:ext cx="4858319" cy="238330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sp>
        <p:nvSpPr>
          <p:cNvPr id="5" name="TextBox 4">
            <a:extLst>
              <a:ext uri="{FF2B5EF4-FFF2-40B4-BE49-F238E27FC236}">
                <a16:creationId xmlns:a16="http://schemas.microsoft.com/office/drawing/2014/main" id="{5DAE72DB-EA7F-73F1-DCBB-8B5614D5C356}"/>
              </a:ext>
            </a:extLst>
          </p:cNvPr>
          <p:cNvSpPr txBox="1"/>
          <p:nvPr/>
        </p:nvSpPr>
        <p:spPr>
          <a:xfrm>
            <a:off x="-795004" y="164903"/>
            <a:ext cx="4157019"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300" normalizeH="0" baseline="0" noProof="0">
                <a:ln>
                  <a:noFill/>
                </a:ln>
                <a:solidFill>
                  <a:srgbClr val="FD6B98"/>
                </a:solidFill>
                <a:effectLst/>
                <a:uLnTx/>
                <a:uFillTx/>
                <a:latin typeface="iCiel Pony" panose="02000000000000000000" pitchFamily="2" charset="0"/>
                <a:ea typeface="+mn-ea"/>
                <a:cs typeface="+mn-cs"/>
              </a:rPr>
              <a:t>MẪU</a:t>
            </a:r>
            <a:endParaRPr kumimoji="0" lang="en-US" sz="3600" b="0" i="0" u="none" strike="noStrike" kern="1200" cap="none" spc="300" normalizeH="0" baseline="0" noProof="0" dirty="0">
              <a:ln>
                <a:noFill/>
              </a:ln>
              <a:solidFill>
                <a:srgbClr val="00E266"/>
              </a:solidFill>
              <a:effectLst/>
              <a:uLnTx/>
              <a:uFillTx/>
              <a:latin typeface="iCiel Pony" panose="02000000000000000000" pitchFamily="2" charset="0"/>
              <a:ea typeface="+mn-ea"/>
              <a:cs typeface="+mn-cs"/>
            </a:endParaRPr>
          </a:p>
        </p:txBody>
      </p:sp>
      <p:sp>
        <p:nvSpPr>
          <p:cNvPr id="7" name="TextBox 6">
            <a:extLst>
              <a:ext uri="{FF2B5EF4-FFF2-40B4-BE49-F238E27FC236}">
                <a16:creationId xmlns:a16="http://schemas.microsoft.com/office/drawing/2014/main" id="{63B43F43-5C2E-37B4-D458-9709B11868D3}"/>
              </a:ext>
            </a:extLst>
          </p:cNvPr>
          <p:cNvSpPr txBox="1"/>
          <p:nvPr/>
        </p:nvSpPr>
        <p:spPr>
          <a:xfrm>
            <a:off x="930613" y="865180"/>
            <a:ext cx="10330774" cy="4708981"/>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ea typeface="+mn-ea"/>
                <a:cs typeface="+mn-cs"/>
              </a:rPr>
              <a:t>	</a:t>
            </a:r>
            <a:r>
              <a:rPr kumimoji="0" lang="vi-VN" sz="2000" b="0" i="0" u="none" strike="noStrike" kern="1200" cap="none" spc="0" normalizeH="0" baseline="0" noProof="0">
                <a:ln>
                  <a:noFill/>
                </a:ln>
                <a:solidFill>
                  <a:prstClr val="black"/>
                </a:solidFill>
                <a:effectLst/>
                <a:uLnTx/>
                <a:uFillTx/>
                <a:ea typeface="+mn-ea"/>
                <a:cs typeface="+mn-cs"/>
              </a:rPr>
              <a:t>Đó là một cuộc hát trên truyền hình được công ty Cát Tiên Sa mua từ bản gốc “The Voice” và được phát sóng tại Việt Nam bắt đầu từ ngày 8 tháng 7 năm 2012 trên kênh VTV3. Tôi biết chương trình này thông qua một số phương tiện truyền thông như ti vi và tạp chí.</a:t>
            </a:r>
            <a:endParaRPr kumimoji="0" lang="en-US" sz="2000" b="0" i="0" u="none" strike="noStrike" kern="1200" cap="none" spc="0" normalizeH="0" baseline="0" noProof="0">
              <a:ln>
                <a:noFill/>
              </a:ln>
              <a:solidFill>
                <a:prstClr val="black"/>
              </a:solidFill>
              <a:effectLst/>
              <a:uLnTx/>
              <a:uFillTx/>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ea typeface="+mn-ea"/>
                <a:cs typeface="+mn-cs"/>
              </a:rPr>
              <a:t>	</a:t>
            </a:r>
            <a:r>
              <a:rPr kumimoji="0" lang="vi-VN" sz="2000" b="0" i="0" u="none" strike="noStrike" kern="1200" cap="none" spc="0" normalizeH="0" baseline="0" noProof="0">
                <a:ln>
                  <a:noFill/>
                </a:ln>
                <a:solidFill>
                  <a:prstClr val="black"/>
                </a:solidFill>
                <a:effectLst/>
                <a:uLnTx/>
                <a:uFillTx/>
                <a:ea typeface="+mn-ea"/>
                <a:cs typeface="+mn-cs"/>
              </a:rPr>
              <a:t>The Voice được đánh giá là một trong những chương trình giải trí phổ biến nhất. Điều này không chỉ đến từ các huấn luyện viên - những tấm gương nổi bật của ngành giải trí mà còn qua cách lựa chọn các thí sinh rất hấp dẫn.Có rất nhiều lý do khiến tôi thích điều đó. Thứ tư, đây là một chương trình mới và khác lạ so với các hình thức truyền tải chương trình khác. Đặc điểm tiêu điểm của chương trình là trong vòng ẩn, để chọn thí sinh cho 4 đội, các huấn luyện viên sẽ quay trở lại sân khấu và chỉ chọn thí sinh dựa trên giọng hát của họ. Tiêu chí của chương trình là giọng nói được quan tâm nhiều hơn ngoại hình, được coi là điểm mới đã thu hút được lượng lớn người xem. Ngoài ra, các huấn luyện viên đều là những ca sĩ và nhạc sĩ hàng đầu của Việt Nam. Họ rất hài hước và thực sự nhiệt tình đối với các ca sĩ trẻ tiềm năng, điều này là một phần giúp giảm áp lực cho các thí sinh.</a:t>
            </a:r>
            <a:endParaRPr kumimoji="0" lang="en-US" sz="20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706305930"/>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1"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室内&#10;&#10;已生成高可信度的说明">
            <a:extLst>
              <a:ext uri="{FF2B5EF4-FFF2-40B4-BE49-F238E27FC236}">
                <a16:creationId xmlns:a16="http://schemas.microsoft.com/office/drawing/2014/main" id="{981ECA1A-9085-48B0-8A3A-DF854583A7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5" name="图片 4" descr="图片包含 围栏, 工具, 烛架&#10;&#10;已生成极高可信度的说明">
            <a:extLst>
              <a:ext uri="{FF2B5EF4-FFF2-40B4-BE49-F238E27FC236}">
                <a16:creationId xmlns:a16="http://schemas.microsoft.com/office/drawing/2014/main" id="{3538F79A-F9D9-458E-8736-21F11B045C1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559865"/>
            <a:ext cx="2999238" cy="1301499"/>
          </a:xfrm>
          <a:prstGeom prst="rect">
            <a:avLst/>
          </a:prstGeom>
        </p:spPr>
      </p:pic>
      <p:pic>
        <p:nvPicPr>
          <p:cNvPr id="6" name="图片 5" descr="图片包含 围栏, 工具, 烛架&#10;&#10;已生成极高可信度的说明">
            <a:extLst>
              <a:ext uri="{FF2B5EF4-FFF2-40B4-BE49-F238E27FC236}">
                <a16:creationId xmlns:a16="http://schemas.microsoft.com/office/drawing/2014/main" id="{F2C5745F-6B76-44EB-8578-9BEDDECD72D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86741" y="5559865"/>
            <a:ext cx="2999238" cy="1301499"/>
          </a:xfrm>
          <a:prstGeom prst="rect">
            <a:avLst/>
          </a:prstGeom>
        </p:spPr>
      </p:pic>
      <p:pic>
        <p:nvPicPr>
          <p:cNvPr id="7" name="图片 6" descr="图片包含 围栏, 工具, 烛架&#10;&#10;已生成极高可信度的说明">
            <a:extLst>
              <a:ext uri="{FF2B5EF4-FFF2-40B4-BE49-F238E27FC236}">
                <a16:creationId xmlns:a16="http://schemas.microsoft.com/office/drawing/2014/main" id="{A605DB64-CAC7-4281-9895-BAD98997E18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99491" y="5559865"/>
            <a:ext cx="2999238" cy="1301499"/>
          </a:xfrm>
          <a:prstGeom prst="rect">
            <a:avLst/>
          </a:prstGeom>
        </p:spPr>
      </p:pic>
      <p:pic>
        <p:nvPicPr>
          <p:cNvPr id="8" name="图片 7" descr="图片包含 围栏, 工具, 烛架&#10;&#10;已生成极高可信度的说明">
            <a:extLst>
              <a:ext uri="{FF2B5EF4-FFF2-40B4-BE49-F238E27FC236}">
                <a16:creationId xmlns:a16="http://schemas.microsoft.com/office/drawing/2014/main" id="{B14FE32F-24FB-445C-AE5F-70FC709A3F6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05640" y="5559865"/>
            <a:ext cx="2999238" cy="1301499"/>
          </a:xfrm>
          <a:prstGeom prst="rect">
            <a:avLst/>
          </a:prstGeom>
        </p:spPr>
      </p:pic>
      <p:pic>
        <p:nvPicPr>
          <p:cNvPr id="9" name="图片 8" descr="图片包含 围栏, 工具, 烛架&#10;&#10;已生成极高可信度的说明">
            <a:extLst>
              <a:ext uri="{FF2B5EF4-FFF2-40B4-BE49-F238E27FC236}">
                <a16:creationId xmlns:a16="http://schemas.microsoft.com/office/drawing/2014/main" id="{DCFFF868-3FEA-45B1-90D8-B3FE37B6F16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05259" y="5559865"/>
            <a:ext cx="2999238" cy="1301499"/>
          </a:xfrm>
          <a:prstGeom prst="rect">
            <a:avLst/>
          </a:prstGeom>
        </p:spPr>
      </p:pic>
      <p:pic>
        <p:nvPicPr>
          <p:cNvPr id="10" name="图片 9">
            <a:extLst>
              <a:ext uri="{FF2B5EF4-FFF2-40B4-BE49-F238E27FC236}">
                <a16:creationId xmlns:a16="http://schemas.microsoft.com/office/drawing/2014/main" id="{FED679D6-3595-449A-889E-782D87B55FCA}"/>
              </a:ext>
            </a:extLst>
          </p:cNvPr>
          <p:cNvPicPr>
            <a:picLocks noChangeAspect="1"/>
          </p:cNvPicPr>
          <p:nvPr/>
        </p:nvPicPr>
        <p:blipFill rotWithShape="1">
          <a:blip r:embed="rId7">
            <a:extLst>
              <a:ext uri="{28A0092B-C50C-407E-A947-70E740481C1C}">
                <a14:useLocalDpi xmlns:a14="http://schemas.microsoft.com/office/drawing/2010/main" val="0"/>
              </a:ext>
            </a:extLst>
          </a:blip>
          <a:srcRect l="46233"/>
          <a:stretch/>
        </p:blipFill>
        <p:spPr>
          <a:xfrm>
            <a:off x="7707085" y="5070843"/>
            <a:ext cx="4445449" cy="1784424"/>
          </a:xfrm>
          <a:prstGeom prst="rect">
            <a:avLst/>
          </a:prstGeom>
        </p:spPr>
      </p:pic>
      <p:pic>
        <p:nvPicPr>
          <p:cNvPr id="13" name="图片 12">
            <a:extLst>
              <a:ext uri="{FF2B5EF4-FFF2-40B4-BE49-F238E27FC236}">
                <a16:creationId xmlns:a16="http://schemas.microsoft.com/office/drawing/2014/main" id="{C3BA830E-15AB-406A-BECE-C95B5C1E4DDF}"/>
              </a:ext>
            </a:extLst>
          </p:cNvPr>
          <p:cNvPicPr>
            <a:picLocks noChangeAspect="1"/>
          </p:cNvPicPr>
          <p:nvPr/>
        </p:nvPicPr>
        <p:blipFill rotWithShape="1">
          <a:blip r:embed="rId7">
            <a:extLst>
              <a:ext uri="{28A0092B-C50C-407E-A947-70E740481C1C}">
                <a14:useLocalDpi xmlns:a14="http://schemas.microsoft.com/office/drawing/2010/main" val="0"/>
              </a:ext>
            </a:extLst>
          </a:blip>
          <a:srcRect l="46233"/>
          <a:stretch/>
        </p:blipFill>
        <p:spPr>
          <a:xfrm>
            <a:off x="3546184" y="4907433"/>
            <a:ext cx="4852545" cy="1947834"/>
          </a:xfrm>
          <a:prstGeom prst="rect">
            <a:avLst/>
          </a:prstGeom>
        </p:spPr>
      </p:pic>
      <p:pic>
        <p:nvPicPr>
          <p:cNvPr id="14" name="图片 13">
            <a:extLst>
              <a:ext uri="{FF2B5EF4-FFF2-40B4-BE49-F238E27FC236}">
                <a16:creationId xmlns:a16="http://schemas.microsoft.com/office/drawing/2014/main" id="{6884A5E8-3C96-4595-8785-6C1B6FE6516A}"/>
              </a:ext>
            </a:extLst>
          </p:cNvPr>
          <p:cNvPicPr>
            <a:picLocks noChangeAspect="1"/>
          </p:cNvPicPr>
          <p:nvPr/>
        </p:nvPicPr>
        <p:blipFill rotWithShape="1">
          <a:blip r:embed="rId7">
            <a:extLst>
              <a:ext uri="{28A0092B-C50C-407E-A947-70E740481C1C}">
                <a14:useLocalDpi xmlns:a14="http://schemas.microsoft.com/office/drawing/2010/main" val="0"/>
              </a:ext>
            </a:extLst>
          </a:blip>
          <a:srcRect l="46233"/>
          <a:stretch/>
        </p:blipFill>
        <p:spPr>
          <a:xfrm>
            <a:off x="-343008" y="4907433"/>
            <a:ext cx="4852545" cy="1947834"/>
          </a:xfrm>
          <a:prstGeom prst="rect">
            <a:avLst/>
          </a:prstGeom>
        </p:spPr>
      </p:pic>
      <p:pic>
        <p:nvPicPr>
          <p:cNvPr id="17" name="Picture 16" descr="A picture containing doll, clipart&#10;&#10;Description automatically generated">
            <a:extLst>
              <a:ext uri="{FF2B5EF4-FFF2-40B4-BE49-F238E27FC236}">
                <a16:creationId xmlns:a16="http://schemas.microsoft.com/office/drawing/2014/main" id="{4B53057A-3FFC-41AD-9638-1B028756D8F3}"/>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2581" l="9926" r="89578">
                        <a14:foregroundMark x1="58313" y1="45645" x2="58313" y2="45645"/>
                        <a14:foregroundMark x1="58809" y1="47742" x2="58809" y2="47742"/>
                        <a14:foregroundMark x1="43176" y1="91129" x2="43176" y2="91129"/>
                        <a14:foregroundMark x1="45906" y1="92581" x2="45906" y2="92581"/>
                      </a14:backgroundRemoval>
                    </a14:imgEffect>
                  </a14:imgLayer>
                </a14:imgProps>
              </a:ext>
              <a:ext uri="{28A0092B-C50C-407E-A947-70E740481C1C}">
                <a14:useLocalDpi xmlns:a14="http://schemas.microsoft.com/office/drawing/2010/main" val="0"/>
              </a:ext>
            </a:extLst>
          </a:blip>
          <a:stretch>
            <a:fillRect/>
          </a:stretch>
        </p:blipFill>
        <p:spPr>
          <a:xfrm>
            <a:off x="7494586" y="945653"/>
            <a:ext cx="2999238" cy="4614212"/>
          </a:xfrm>
          <a:prstGeom prst="rect">
            <a:avLst/>
          </a:prstGeom>
        </p:spPr>
      </p:pic>
      <p:pic>
        <p:nvPicPr>
          <p:cNvPr id="18" name="Picture 17" descr="A picture containing vector graphics&#10;&#10;Description automatically generated">
            <a:extLst>
              <a:ext uri="{FF2B5EF4-FFF2-40B4-BE49-F238E27FC236}">
                <a16:creationId xmlns:a16="http://schemas.microsoft.com/office/drawing/2014/main" id="{AA181CCA-4107-4C17-97F1-A52995E512C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2936365" y="1792989"/>
            <a:ext cx="2249234" cy="3440660"/>
          </a:xfrm>
          <a:prstGeom prst="rect">
            <a:avLst/>
          </a:prstGeom>
        </p:spPr>
      </p:pic>
      <p:pic>
        <p:nvPicPr>
          <p:cNvPr id="19" name="Picture 18" descr="A picture containing toy, vector graphics&#10;&#10;Description automatically generated">
            <a:extLst>
              <a:ext uri="{FF2B5EF4-FFF2-40B4-BE49-F238E27FC236}">
                <a16:creationId xmlns:a16="http://schemas.microsoft.com/office/drawing/2014/main" id="{0A91DEA6-03D0-4CB3-AD94-FDC9D3700B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66232" y="938925"/>
            <a:ext cx="2999239" cy="4614213"/>
          </a:xfrm>
          <a:prstGeom prst="rect">
            <a:avLst/>
          </a:prstGeom>
        </p:spPr>
      </p:pic>
      <p:pic>
        <p:nvPicPr>
          <p:cNvPr id="25" name="Am-thanh-tieng-wow-cua-bon-tre-con-www_tiengdong_com">
            <a:hlinkClick r:id="" action="ppaction://media"/>
            <a:extLst>
              <a:ext uri="{FF2B5EF4-FFF2-40B4-BE49-F238E27FC236}">
                <a16:creationId xmlns:a16="http://schemas.microsoft.com/office/drawing/2014/main" id="{6B9F1B71-3AC4-43AF-AB30-31A2FF10DA84}"/>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588919" y="670488"/>
            <a:ext cx="609600" cy="609600"/>
          </a:xfrm>
          <a:prstGeom prst="rect">
            <a:avLst/>
          </a:prstGeom>
        </p:spPr>
      </p:pic>
      <p:pic>
        <p:nvPicPr>
          <p:cNvPr id="22" name="Picture 21" descr="A close-up of a toy&#10;&#10;Description automatically generated with medium confidence">
            <a:extLst>
              <a:ext uri="{FF2B5EF4-FFF2-40B4-BE49-F238E27FC236}">
                <a16:creationId xmlns:a16="http://schemas.microsoft.com/office/drawing/2014/main" id="{6965028B-B9DA-461C-84F3-46515F4EA5C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857934" y="2580816"/>
            <a:ext cx="3145418" cy="2991833"/>
          </a:xfrm>
          <a:prstGeom prst="rect">
            <a:avLst/>
          </a:prstGeom>
        </p:spPr>
      </p:pic>
      <p:pic>
        <p:nvPicPr>
          <p:cNvPr id="24" name="Picture 23" descr="A picture containing shape&#10;&#10;Description automatically generated">
            <a:extLst>
              <a:ext uri="{FF2B5EF4-FFF2-40B4-BE49-F238E27FC236}">
                <a16:creationId xmlns:a16="http://schemas.microsoft.com/office/drawing/2014/main" id="{340E0DCA-9930-4C10-8A53-0429C970CB9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537297" y="2397625"/>
            <a:ext cx="3885674" cy="3168967"/>
          </a:xfrm>
          <a:prstGeom prst="rect">
            <a:avLst/>
          </a:prstGeom>
        </p:spPr>
      </p:pic>
      <p:pic>
        <p:nvPicPr>
          <p:cNvPr id="4" name="Picture 3" descr="A picture containing athletic game, sport&#10;&#10;Description automatically generated">
            <a:extLst>
              <a:ext uri="{FF2B5EF4-FFF2-40B4-BE49-F238E27FC236}">
                <a16:creationId xmlns:a16="http://schemas.microsoft.com/office/drawing/2014/main" id="{FC0524CE-0E57-4F89-A4DD-6673EB8B36F7}"/>
              </a:ext>
            </a:extLst>
          </p:cNvPr>
          <p:cNvPicPr>
            <a:picLocks noChangeAspect="1"/>
          </p:cNvPicPr>
          <p:nvPr/>
        </p:nvPicPr>
        <p:blipFill>
          <a:blip r:embed="rId15" cstate="print">
            <a:extLst>
              <a:ext uri="{BEBA8EAE-BF5A-486C-A8C5-ECC9F3942E4B}">
                <a14:imgProps xmlns:a14="http://schemas.microsoft.com/office/drawing/2010/main">
                  <a14:imgLayer r:embed="rId16">
                    <a14:imgEffect>
                      <a14:backgroundRemoval t="7778" b="93556" l="8000" r="93556">
                        <a14:foregroundMark x1="8222" y1="37778" x2="8222" y2="37778"/>
                        <a14:foregroundMark x1="8667" y1="35778" x2="83556" y2="76667"/>
                        <a14:foregroundMark x1="8222" y1="39778" x2="53333" y2="93556"/>
                        <a14:foregroundMark x1="8667" y1="43333" x2="19333" y2="77111"/>
                        <a14:foregroundMark x1="19333" y1="77111" x2="27556" y2="89333"/>
                        <a14:foregroundMark x1="27556" y1="89333" x2="36889" y2="91556"/>
                        <a14:foregroundMark x1="18667" y1="22000" x2="58889" y2="64222"/>
                        <a14:foregroundMark x1="58889" y1="64222" x2="70889" y2="84667"/>
                        <a14:foregroundMark x1="70889" y1="84667" x2="71111" y2="84889"/>
                        <a14:foregroundMark x1="30222" y1="50444" x2="71556" y2="88444"/>
                        <a14:foregroundMark x1="71556" y1="88444" x2="71111" y2="88444"/>
                        <a14:foregroundMark x1="37556" y1="69111" x2="62889" y2="84667"/>
                        <a14:foregroundMark x1="36889" y1="7111" x2="89556" y2="58222"/>
                        <a14:foregroundMark x1="89556" y1="58222" x2="93556" y2="60444"/>
                        <a14:foregroundMark x1="38889" y1="36444" x2="72667" y2="57778"/>
                        <a14:foregroundMark x1="20667" y1="17556" x2="48889" y2="14667"/>
                        <a14:foregroundMark x1="48889" y1="14667" x2="71111" y2="18000"/>
                        <a14:foregroundMark x1="71111" y1="18000" x2="89556" y2="47111"/>
                        <a14:foregroundMark x1="81111" y1="22222" x2="55556" y2="8667"/>
                        <a14:foregroundMark x1="55556" y1="8667" x2="42222" y2="7778"/>
                        <a14:foregroundMark x1="42222" y1="7778" x2="42222" y2="7778"/>
                        <a14:foregroundMark x1="21778" y1="20222" x2="43111" y2="32000"/>
                        <a14:foregroundMark x1="43111" y1="32000" x2="43111" y2="32000"/>
                        <a14:foregroundMark x1="90444" y1="39111" x2="86444" y2="71778"/>
                      </a14:backgroundRemoval>
                    </a14:imgEffect>
                  </a14:imgLayer>
                </a14:imgProps>
              </a:ext>
              <a:ext uri="{28A0092B-C50C-407E-A947-70E740481C1C}">
                <a14:useLocalDpi xmlns:a14="http://schemas.microsoft.com/office/drawing/2010/main" val="0"/>
              </a:ext>
            </a:extLst>
          </a:blip>
          <a:stretch>
            <a:fillRect/>
          </a:stretch>
        </p:blipFill>
        <p:spPr>
          <a:xfrm>
            <a:off x="5462058" y="3035010"/>
            <a:ext cx="911635" cy="911635"/>
          </a:xfrm>
          <a:prstGeom prst="rect">
            <a:avLst/>
          </a:prstGeom>
        </p:spPr>
      </p:pic>
      <p:pic>
        <p:nvPicPr>
          <p:cNvPr id="12" name="Picture 11" descr="A picture containing vector graphics&#10;&#10;Description automatically generated">
            <a:extLst>
              <a:ext uri="{FF2B5EF4-FFF2-40B4-BE49-F238E27FC236}">
                <a16:creationId xmlns:a16="http://schemas.microsoft.com/office/drawing/2014/main" id="{2C6C0631-2602-43D8-ABC1-9BF27E6FBCB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611896" y="2781616"/>
            <a:ext cx="1218434" cy="1523724"/>
          </a:xfrm>
          <a:prstGeom prst="rect">
            <a:avLst/>
          </a:prstGeom>
        </p:spPr>
      </p:pic>
      <p:pic>
        <p:nvPicPr>
          <p:cNvPr id="16" name="Picture 15" descr="Shape&#10;&#10;Description automatically generated">
            <a:extLst>
              <a:ext uri="{FF2B5EF4-FFF2-40B4-BE49-F238E27FC236}">
                <a16:creationId xmlns:a16="http://schemas.microsoft.com/office/drawing/2014/main" id="{6E044675-1AF5-4246-A165-27ED37DF8A08}"/>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335385" y="3927723"/>
            <a:ext cx="1015888" cy="1015888"/>
          </a:xfrm>
          <a:prstGeom prst="rect">
            <a:avLst/>
          </a:prstGeom>
        </p:spPr>
      </p:pic>
      <p:pic>
        <p:nvPicPr>
          <p:cNvPr id="1026" name="Picture 2">
            <a:extLst>
              <a:ext uri="{FF2B5EF4-FFF2-40B4-BE49-F238E27FC236}">
                <a16:creationId xmlns:a16="http://schemas.microsoft.com/office/drawing/2014/main" id="{7D39D513-5450-48CD-835D-AF6A4FAEE5EC}"/>
              </a:ext>
            </a:extLst>
          </p:cNvPr>
          <p:cNvPicPr>
            <a:picLocks noChangeAspect="1" noChangeArrowheads="1"/>
          </p:cNvPicPr>
          <p:nvPr/>
        </p:nvPicPr>
        <p:blipFill rotWithShape="1">
          <a:blip r:embed="rId19">
            <a:extLst>
              <a:ext uri="{BEBA8EAE-BF5A-486C-A8C5-ECC9F3942E4B}">
                <a14:imgProps xmlns:a14="http://schemas.microsoft.com/office/drawing/2010/main">
                  <a14:imgLayer r:embed="rId20">
                    <a14:imgEffect>
                      <a14:backgroundRemoval t="9752" b="34220" l="51064" r="87057">
                        <a14:foregroundMark x1="52660" y1="21631" x2="52660" y2="21631"/>
                        <a14:foregroundMark x1="51064" y1="27128" x2="51064" y2="27128"/>
                        <a14:foregroundMark x1="81738" y1="34220" x2="81738" y2="34220"/>
                      </a14:backgroundRemoval>
                    </a14:imgEffect>
                  </a14:imgLayer>
                </a14:imgProps>
              </a:ext>
              <a:ext uri="{28A0092B-C50C-407E-A947-70E740481C1C}">
                <a14:useLocalDpi xmlns:a14="http://schemas.microsoft.com/office/drawing/2010/main" val="0"/>
              </a:ext>
            </a:extLst>
          </a:blip>
          <a:srcRect l="49485" t="6813" r="8646" b="63742"/>
          <a:stretch/>
        </p:blipFill>
        <p:spPr bwMode="auto">
          <a:xfrm>
            <a:off x="6468411" y="4229274"/>
            <a:ext cx="1276588" cy="897795"/>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B4F0319B-AA1A-95C7-7335-17FE551D47B5}"/>
              </a:ext>
            </a:extLst>
          </p:cNvPr>
          <p:cNvGrpSpPr/>
          <p:nvPr/>
        </p:nvGrpSpPr>
        <p:grpSpPr>
          <a:xfrm>
            <a:off x="-117808" y="956319"/>
            <a:ext cx="3341232" cy="5402062"/>
            <a:chOff x="-95248" y="2273654"/>
            <a:chExt cx="3215641" cy="4947140"/>
          </a:xfrm>
        </p:grpSpPr>
        <p:pic>
          <p:nvPicPr>
            <p:cNvPr id="11" name="Picture 10" descr="A person in a garment&#10;&#10;Description automatically generated with medium confidence">
              <a:extLst>
                <a:ext uri="{FF2B5EF4-FFF2-40B4-BE49-F238E27FC236}">
                  <a16:creationId xmlns:a16="http://schemas.microsoft.com/office/drawing/2014/main" id="{36020862-BE8D-C0E0-DBBD-ABD8B2DC9F81}"/>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10000" b="90000" l="8933" r="91563">
                          <a14:foregroundMark x1="91811" y1="57581" x2="91811" y2="57581"/>
                          <a14:foregroundMark x1="59801" y1="50968" x2="59801" y2="50968"/>
                          <a14:foregroundMark x1="60794" y1="52097" x2="54342" y2="52097"/>
                          <a14:foregroundMark x1="8933" y1="42742" x2="8933" y2="42742"/>
                          <a14:foregroundMark x1="8933" y1="40645" x2="8933" y2="40645"/>
                          <a14:foregroundMark x1="60794" y1="89516" x2="60794" y2="89516"/>
                          <a14:foregroundMark x1="32010" y1="88226" x2="32010" y2="88226"/>
                          <a14:foregroundMark x1="37717" y1="88548" x2="37717" y2="88548"/>
                          <a14:foregroundMark x1="72953" y1="88226" x2="72953" y2="88226"/>
                          <a14:foregroundMark x1="59801" y1="87742" x2="59801" y2="87742"/>
                          <a14:foregroundMark x1="59553" y1="51452" x2="61290" y2="50000"/>
                        </a14:backgroundRemoval>
                      </a14:imgEffect>
                    </a14:imgLayer>
                  </a14:imgProps>
                </a:ext>
                <a:ext uri="{28A0092B-C50C-407E-A947-70E740481C1C}">
                  <a14:useLocalDpi xmlns:a14="http://schemas.microsoft.com/office/drawing/2010/main" val="0"/>
                </a:ext>
              </a:extLst>
            </a:blip>
            <a:stretch>
              <a:fillRect/>
            </a:stretch>
          </p:blipFill>
          <p:spPr>
            <a:xfrm flipH="1">
              <a:off x="-95248" y="2273654"/>
              <a:ext cx="3215641" cy="4947140"/>
            </a:xfrm>
            <a:prstGeom prst="rect">
              <a:avLst/>
            </a:prstGeom>
          </p:spPr>
        </p:pic>
        <p:sp>
          <p:nvSpPr>
            <p:cNvPr id="15" name="Freeform: Shape 14">
              <a:extLst>
                <a:ext uri="{FF2B5EF4-FFF2-40B4-BE49-F238E27FC236}">
                  <a16:creationId xmlns:a16="http://schemas.microsoft.com/office/drawing/2014/main" id="{B17E9CCB-D920-6A2A-72BB-40F4759F5AD8}"/>
                </a:ext>
              </a:extLst>
            </p:cNvPr>
            <p:cNvSpPr/>
            <p:nvPr/>
          </p:nvSpPr>
          <p:spPr>
            <a:xfrm>
              <a:off x="1073426" y="4679978"/>
              <a:ext cx="557178" cy="241497"/>
            </a:xfrm>
            <a:custGeom>
              <a:avLst/>
              <a:gdLst>
                <a:gd name="connsiteX0" fmla="*/ 89452 w 557178"/>
                <a:gd name="connsiteY0" fmla="*/ 31170 h 241497"/>
                <a:gd name="connsiteX1" fmla="*/ 9939 w 557178"/>
                <a:gd name="connsiteY1" fmla="*/ 190196 h 241497"/>
                <a:gd name="connsiteX2" fmla="*/ 0 w 557178"/>
                <a:gd name="connsiteY2" fmla="*/ 229952 h 241497"/>
                <a:gd name="connsiteX3" fmla="*/ 109331 w 557178"/>
                <a:gd name="connsiteY3" fmla="*/ 229952 h 241497"/>
                <a:gd name="connsiteX4" fmla="*/ 536713 w 557178"/>
                <a:gd name="connsiteY4" fmla="*/ 220013 h 241497"/>
                <a:gd name="connsiteX5" fmla="*/ 556591 w 557178"/>
                <a:gd name="connsiteY5" fmla="*/ 190196 h 241497"/>
                <a:gd name="connsiteX6" fmla="*/ 526774 w 557178"/>
                <a:gd name="connsiteY6" fmla="*/ 90805 h 241497"/>
                <a:gd name="connsiteX7" fmla="*/ 506896 w 557178"/>
                <a:gd name="connsiteY7" fmla="*/ 60987 h 241497"/>
                <a:gd name="connsiteX8" fmla="*/ 268357 w 557178"/>
                <a:gd name="connsiteY8" fmla="*/ 51048 h 241497"/>
                <a:gd name="connsiteX9" fmla="*/ 109331 w 557178"/>
                <a:gd name="connsiteY9" fmla="*/ 11292 h 241497"/>
                <a:gd name="connsiteX10" fmla="*/ 89452 w 557178"/>
                <a:gd name="connsiteY10" fmla="*/ 31170 h 24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7178" h="241497">
                  <a:moveTo>
                    <a:pt x="89452" y="31170"/>
                  </a:moveTo>
                  <a:cubicBezTo>
                    <a:pt x="7757" y="96526"/>
                    <a:pt x="44902" y="50346"/>
                    <a:pt x="9939" y="190196"/>
                  </a:cubicBezTo>
                  <a:lnTo>
                    <a:pt x="0" y="229952"/>
                  </a:lnTo>
                  <a:cubicBezTo>
                    <a:pt x="139271" y="253166"/>
                    <a:pt x="-12915" y="235046"/>
                    <a:pt x="109331" y="229952"/>
                  </a:cubicBezTo>
                  <a:cubicBezTo>
                    <a:pt x="251707" y="224019"/>
                    <a:pt x="394252" y="223326"/>
                    <a:pt x="536713" y="220013"/>
                  </a:cubicBezTo>
                  <a:cubicBezTo>
                    <a:pt x="543339" y="210074"/>
                    <a:pt x="555272" y="202068"/>
                    <a:pt x="556591" y="190196"/>
                  </a:cubicBezTo>
                  <a:cubicBezTo>
                    <a:pt x="560570" y="154388"/>
                    <a:pt x="543641" y="120323"/>
                    <a:pt x="526774" y="90805"/>
                  </a:cubicBezTo>
                  <a:cubicBezTo>
                    <a:pt x="520847" y="80433"/>
                    <a:pt x="518703" y="62803"/>
                    <a:pt x="506896" y="60987"/>
                  </a:cubicBezTo>
                  <a:cubicBezTo>
                    <a:pt x="428239" y="48886"/>
                    <a:pt x="347870" y="54361"/>
                    <a:pt x="268357" y="51048"/>
                  </a:cubicBezTo>
                  <a:cubicBezTo>
                    <a:pt x="235205" y="34472"/>
                    <a:pt x="127183" y="-24409"/>
                    <a:pt x="109331" y="11292"/>
                  </a:cubicBezTo>
                  <a:lnTo>
                    <a:pt x="89452" y="31170"/>
                  </a:lnTo>
                  <a:close/>
                </a:path>
              </a:pathLst>
            </a:custGeom>
            <a:solidFill>
              <a:srgbClr val="EAE9E7"/>
            </a:solidFill>
            <a:ln>
              <a:solidFill>
                <a:srgbClr val="EAE9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spTree>
    <p:extLst>
      <p:ext uri="{BB962C8B-B14F-4D97-AF65-F5344CB8AC3E}">
        <p14:creationId xmlns:p14="http://schemas.microsoft.com/office/powerpoint/2010/main" val="3007642226"/>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22"/>
                                        </p:tgtEl>
                                        <p:attrNameLst>
                                          <p:attrName>r</p:attrName>
                                        </p:attrNameLst>
                                      </p:cBhvr>
                                    </p:animRot>
                                    <p:animRot by="-240000">
                                      <p:cBhvr>
                                        <p:cTn id="7" dur="200" fill="hold">
                                          <p:stCondLst>
                                            <p:cond delay="200"/>
                                          </p:stCondLst>
                                        </p:cTn>
                                        <p:tgtEl>
                                          <p:spTgt spid="22"/>
                                        </p:tgtEl>
                                        <p:attrNameLst>
                                          <p:attrName>r</p:attrName>
                                        </p:attrNameLst>
                                      </p:cBhvr>
                                    </p:animRot>
                                    <p:animRot by="240000">
                                      <p:cBhvr>
                                        <p:cTn id="8" dur="200" fill="hold">
                                          <p:stCondLst>
                                            <p:cond delay="400"/>
                                          </p:stCondLst>
                                        </p:cTn>
                                        <p:tgtEl>
                                          <p:spTgt spid="22"/>
                                        </p:tgtEl>
                                        <p:attrNameLst>
                                          <p:attrName>r</p:attrName>
                                        </p:attrNameLst>
                                      </p:cBhvr>
                                    </p:animRot>
                                    <p:animRot by="-240000">
                                      <p:cBhvr>
                                        <p:cTn id="9" dur="200" fill="hold">
                                          <p:stCondLst>
                                            <p:cond delay="600"/>
                                          </p:stCondLst>
                                        </p:cTn>
                                        <p:tgtEl>
                                          <p:spTgt spid="22"/>
                                        </p:tgtEl>
                                        <p:attrNameLst>
                                          <p:attrName>r</p:attrName>
                                        </p:attrNameLst>
                                      </p:cBhvr>
                                    </p:animRot>
                                    <p:animRot by="120000">
                                      <p:cBhvr>
                                        <p:cTn id="10" dur="200" fill="hold">
                                          <p:stCondLst>
                                            <p:cond delay="800"/>
                                          </p:stCondLst>
                                        </p:cTn>
                                        <p:tgtEl>
                                          <p:spTgt spid="2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p:cTn id="15" dur="500" fill="hold"/>
                                        <p:tgtEl>
                                          <p:spTgt spid="24"/>
                                        </p:tgtEl>
                                        <p:attrNameLst>
                                          <p:attrName>ppt_w</p:attrName>
                                        </p:attrNameLst>
                                      </p:cBhvr>
                                      <p:tavLst>
                                        <p:tav tm="0">
                                          <p:val>
                                            <p:fltVal val="0"/>
                                          </p:val>
                                        </p:tav>
                                        <p:tav tm="100000">
                                          <p:val>
                                            <p:strVal val="#ppt_w"/>
                                          </p:val>
                                        </p:tav>
                                      </p:tavLst>
                                    </p:anim>
                                    <p:anim calcmode="lin" valueType="num">
                                      <p:cBhvr>
                                        <p:cTn id="16" dur="500" fill="hold"/>
                                        <p:tgtEl>
                                          <p:spTgt spid="24"/>
                                        </p:tgtEl>
                                        <p:attrNameLst>
                                          <p:attrName>ppt_h</p:attrName>
                                        </p:attrNameLst>
                                      </p:cBhvr>
                                      <p:tavLst>
                                        <p:tav tm="0">
                                          <p:val>
                                            <p:fltVal val="0"/>
                                          </p:val>
                                        </p:tav>
                                        <p:tav tm="100000">
                                          <p:val>
                                            <p:strVal val="#ppt_h"/>
                                          </p:val>
                                        </p:tav>
                                      </p:tavLst>
                                    </p:anim>
                                    <p:animEffect transition="in" filter="fade">
                                      <p:cBhvr>
                                        <p:cTn id="17" dur="500"/>
                                        <p:tgtEl>
                                          <p:spTgt spid="24"/>
                                        </p:tgtEl>
                                      </p:cBhvr>
                                    </p:animEffect>
                                  </p:childTnLst>
                                </p:cTn>
                              </p:par>
                              <p:par>
                                <p:cTn id="18" presetID="1" presetClass="mediacall" presetSubtype="0" fill="hold" nodeType="withEffect">
                                  <p:stCondLst>
                                    <p:cond delay="0"/>
                                  </p:stCondLst>
                                  <p:childTnLst>
                                    <p:cmd type="call" cmd="playFrom(0.0)">
                                      <p:cBhvr>
                                        <p:cTn id="19" dur="3735" fill="hold"/>
                                        <p:tgtEl>
                                          <p:spTgt spid="25"/>
                                        </p:tgtEl>
                                      </p:cBhvr>
                                    </p:cmd>
                                  </p:childTnLst>
                                </p:cTn>
                              </p:par>
                              <p:par>
                                <p:cTn id="20" presetID="53" presetClass="entr" presetSubtype="16"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par>
                                <p:cTn id="25" presetID="53" presetClass="entr" presetSubtype="16"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par>
                                <p:cTn id="30" presetID="53" presetClass="entr" presetSubtype="16"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p:cTn id="32" dur="500" fill="hold"/>
                                        <p:tgtEl>
                                          <p:spTgt spid="16"/>
                                        </p:tgtEl>
                                        <p:attrNameLst>
                                          <p:attrName>ppt_w</p:attrName>
                                        </p:attrNameLst>
                                      </p:cBhvr>
                                      <p:tavLst>
                                        <p:tav tm="0">
                                          <p:val>
                                            <p:fltVal val="0"/>
                                          </p:val>
                                        </p:tav>
                                        <p:tav tm="100000">
                                          <p:val>
                                            <p:strVal val="#ppt_w"/>
                                          </p:val>
                                        </p:tav>
                                      </p:tavLst>
                                    </p:anim>
                                    <p:anim calcmode="lin" valueType="num">
                                      <p:cBhvr>
                                        <p:cTn id="33" dur="500" fill="hold"/>
                                        <p:tgtEl>
                                          <p:spTgt spid="16"/>
                                        </p:tgtEl>
                                        <p:attrNameLst>
                                          <p:attrName>ppt_h</p:attrName>
                                        </p:attrNameLst>
                                      </p:cBhvr>
                                      <p:tavLst>
                                        <p:tav tm="0">
                                          <p:val>
                                            <p:fltVal val="0"/>
                                          </p:val>
                                        </p:tav>
                                        <p:tav tm="100000">
                                          <p:val>
                                            <p:strVal val="#ppt_h"/>
                                          </p:val>
                                        </p:tav>
                                      </p:tavLst>
                                    </p:anim>
                                    <p:animEffect transition="in" filter="fade">
                                      <p:cBhvr>
                                        <p:cTn id="34" dur="500"/>
                                        <p:tgtEl>
                                          <p:spTgt spid="16"/>
                                        </p:tgtEl>
                                      </p:cBhvr>
                                    </p:animEffect>
                                  </p:childTnLst>
                                </p:cTn>
                              </p:par>
                              <p:par>
                                <p:cTn id="35" presetID="53" presetClass="entr" presetSubtype="16" fill="hold" nodeType="withEffect">
                                  <p:stCondLst>
                                    <p:cond delay="0"/>
                                  </p:stCondLst>
                                  <p:childTnLst>
                                    <p:set>
                                      <p:cBhvr>
                                        <p:cTn id="36" dur="1" fill="hold">
                                          <p:stCondLst>
                                            <p:cond delay="0"/>
                                          </p:stCondLst>
                                        </p:cTn>
                                        <p:tgtEl>
                                          <p:spTgt spid="1026"/>
                                        </p:tgtEl>
                                        <p:attrNameLst>
                                          <p:attrName>style.visibility</p:attrName>
                                        </p:attrNameLst>
                                      </p:cBhvr>
                                      <p:to>
                                        <p:strVal val="visible"/>
                                      </p:to>
                                    </p:set>
                                    <p:anim calcmode="lin" valueType="num">
                                      <p:cBhvr>
                                        <p:cTn id="37" dur="500" fill="hold"/>
                                        <p:tgtEl>
                                          <p:spTgt spid="1026"/>
                                        </p:tgtEl>
                                        <p:attrNameLst>
                                          <p:attrName>ppt_w</p:attrName>
                                        </p:attrNameLst>
                                      </p:cBhvr>
                                      <p:tavLst>
                                        <p:tav tm="0">
                                          <p:val>
                                            <p:fltVal val="0"/>
                                          </p:val>
                                        </p:tav>
                                        <p:tav tm="100000">
                                          <p:val>
                                            <p:strVal val="#ppt_w"/>
                                          </p:val>
                                        </p:tav>
                                      </p:tavLst>
                                    </p:anim>
                                    <p:anim calcmode="lin" valueType="num">
                                      <p:cBhvr>
                                        <p:cTn id="38" dur="500" fill="hold"/>
                                        <p:tgtEl>
                                          <p:spTgt spid="1026"/>
                                        </p:tgtEl>
                                        <p:attrNameLst>
                                          <p:attrName>ppt_h</p:attrName>
                                        </p:attrNameLst>
                                      </p:cBhvr>
                                      <p:tavLst>
                                        <p:tav tm="0">
                                          <p:val>
                                            <p:fltVal val="0"/>
                                          </p:val>
                                        </p:tav>
                                        <p:tav tm="100000">
                                          <p:val>
                                            <p:strVal val="#ppt_h"/>
                                          </p:val>
                                        </p:tav>
                                      </p:tavLst>
                                    </p:anim>
                                    <p:animEffect transition="in" filter="fade">
                                      <p:cBhvr>
                                        <p:cTn id="3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2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787B99-D1AD-481E-9F8B-8311FC9FBFAE}"/>
              </a:ext>
            </a:extLst>
          </p:cNvPr>
          <p:cNvPicPr>
            <a:picLocks noChangeAspect="1"/>
          </p:cNvPicPr>
          <p:nvPr/>
        </p:nvPicPr>
        <p:blipFill rotWithShape="1">
          <a:blip r:embed="rId4">
            <a:extLst>
              <a:ext uri="{28A0092B-C50C-407E-A947-70E740481C1C}">
                <a14:useLocalDpi xmlns:a14="http://schemas.microsoft.com/office/drawing/2010/main" val="0"/>
              </a:ext>
            </a:extLst>
          </a:blip>
          <a:srcRect l="32833"/>
          <a:stretch/>
        </p:blipFill>
        <p:spPr>
          <a:xfrm>
            <a:off x="0" y="-1"/>
            <a:ext cx="12192000" cy="6849491"/>
          </a:xfrm>
          <a:prstGeom prst="rect">
            <a:avLst/>
          </a:prstGeom>
        </p:spPr>
      </p:pic>
      <p:pic>
        <p:nvPicPr>
          <p:cNvPr id="2052" name="Picture 4" descr="Cartoon grunge earth map icon Royalty Free Vector Image">
            <a:extLst>
              <a:ext uri="{FF2B5EF4-FFF2-40B4-BE49-F238E27FC236}">
                <a16:creationId xmlns:a16="http://schemas.microsoft.com/office/drawing/2014/main" id="{976407FC-969C-4A62-861D-B1CEF39B230C}"/>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893" b="89869" l="3600" r="97000">
                        <a14:foregroundMark x1="4500" y1="79499" x2="12500" y2="63766"/>
                        <a14:foregroundMark x1="6200" y1="79142" x2="30700" y2="77116"/>
                        <a14:foregroundMark x1="30700" y1="77116" x2="37300" y2="77116"/>
                        <a14:foregroundMark x1="37300" y1="77116" x2="54100" y2="81168"/>
                        <a14:foregroundMark x1="54100" y1="81168" x2="54100" y2="81168"/>
                        <a14:foregroundMark x1="54100" y1="81168" x2="54100" y2="81168"/>
                        <a14:foregroundMark x1="56200" y1="79380" x2="73400" y2="77354"/>
                        <a14:foregroundMark x1="73400" y1="77354" x2="93300" y2="78188"/>
                        <a14:foregroundMark x1="93300" y1="78188" x2="90100" y2="57569"/>
                        <a14:foregroundMark x1="97000" y1="79142" x2="97000" y2="79142"/>
                        <a14:foregroundMark x1="21900" y1="74613" x2="21900" y2="74613"/>
                        <a14:foregroundMark x1="23000" y1="75328" x2="29300" y2="75328"/>
                        <a14:foregroundMark x1="3800" y1="80453" x2="13500" y2="38617"/>
                        <a14:foregroundMark x1="14000" y1="37306" x2="15700" y2="30513"/>
                        <a14:foregroundMark x1="15700" y1="30513" x2="21900" y2="28486"/>
                        <a14:foregroundMark x1="21900" y1="28486" x2="34900" y2="28725"/>
                        <a14:foregroundMark x1="15300" y1="28844" x2="38100" y2="27533"/>
                        <a14:foregroundMark x1="38100" y1="27533" x2="39600" y2="27533"/>
                        <a14:foregroundMark x1="16100" y1="28010" x2="30600" y2="26222"/>
                        <a14:foregroundMark x1="13500" y1="36830" x2="14400" y2="27294"/>
                        <a14:foregroundMark x1="14400" y1="30870" x2="7500" y2="68653"/>
                        <a14:foregroundMark x1="51900" y1="31585" x2="59181" y2="28038"/>
                        <a14:foregroundMark x1="3800" y1="80930" x2="3800" y2="80930"/>
                        <a14:foregroundMark x1="3800" y1="80930" x2="3800" y2="80930"/>
                        <a14:foregroundMark x1="3600" y1="81764" x2="5100" y2="79499"/>
                        <a14:foregroundMark x1="60800" y1="29082" x2="69800" y2="26698"/>
                        <a14:backgroundMark x1="37500" y1="24434" x2="43800" y2="25030"/>
                        <a14:backgroundMark x1="43800" y1="25030" x2="49500" y2="27294"/>
                        <a14:backgroundMark x1="49500" y1="27294" x2="66200" y2="24195"/>
                        <a14:backgroundMark x1="60600" y1="27533" x2="66800" y2="25149"/>
                        <a14:backgroundMark x1="70527" y1="25149" x2="72400" y2="25149"/>
                        <a14:backgroundMark x1="66800" y1="25149" x2="69799" y2="25149"/>
                        <a14:backgroundMark x1="6900" y1="54708" x2="0" y2="85816"/>
                        <a14:backgroundMark x1="39600" y1="27533" x2="39600" y2="27533"/>
                        <a14:backgroundMark x1="59300" y1="27771" x2="61200" y2="27056"/>
                      </a14:backgroundRemoval>
                    </a14:imgEffect>
                  </a14:imgLayer>
                </a14:imgProps>
              </a:ext>
              <a:ext uri="{28A0092B-C50C-407E-A947-70E740481C1C}">
                <a14:useLocalDpi xmlns:a14="http://schemas.microsoft.com/office/drawing/2010/main" val="0"/>
              </a:ext>
            </a:extLst>
          </a:blip>
          <a:srcRect t="22421" b="14260"/>
          <a:stretch/>
        </p:blipFill>
        <p:spPr bwMode="auto">
          <a:xfrm>
            <a:off x="943978" y="-1"/>
            <a:ext cx="10915566" cy="607314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artoon Location PNG, Vector, PSD, and Clipart With Transparent Background  for Free Download | Pngtree">
            <a:extLst>
              <a:ext uri="{FF2B5EF4-FFF2-40B4-BE49-F238E27FC236}">
                <a16:creationId xmlns:a16="http://schemas.microsoft.com/office/drawing/2014/main" id="{2FFB3E7F-7083-48B0-A78F-31113F49C35F}"/>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4105397" y="2366010"/>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artoon Location PNG, Vector, PSD, and Clipart With Transparent Background  for Free Download | Pngtree">
            <a:extLst>
              <a:ext uri="{FF2B5EF4-FFF2-40B4-BE49-F238E27FC236}">
                <a16:creationId xmlns:a16="http://schemas.microsoft.com/office/drawing/2014/main" id="{273959BF-82F1-44CB-A0C1-1B90449F98E1}"/>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6783585" y="1398270"/>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8379073" y="2701290"/>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picture containing toy, vector graphics&#10;&#10;Description automatically generated">
            <a:extLst>
              <a:ext uri="{FF2B5EF4-FFF2-40B4-BE49-F238E27FC236}">
                <a16:creationId xmlns:a16="http://schemas.microsoft.com/office/drawing/2014/main" id="{EFFB9EF8-D5E9-485A-8945-7F6437C8602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682093" y="2522745"/>
            <a:ext cx="2999239" cy="4614213"/>
          </a:xfrm>
          <a:prstGeom prst="rect">
            <a:avLst/>
          </a:prstGeom>
        </p:spPr>
      </p:pic>
      <p:pic>
        <p:nvPicPr>
          <p:cNvPr id="14" name="Picture 13" descr="A picture containing vector graphics&#10;&#10;Description automatically generated">
            <a:extLst>
              <a:ext uri="{FF2B5EF4-FFF2-40B4-BE49-F238E27FC236}">
                <a16:creationId xmlns:a16="http://schemas.microsoft.com/office/drawing/2014/main" id="{127C152F-7C58-41A7-ABDA-20B66C8510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6933968" y="832861"/>
            <a:ext cx="1002253" cy="1533149"/>
          </a:xfrm>
          <a:prstGeom prst="rect">
            <a:avLst/>
          </a:prstGeom>
        </p:spPr>
      </p:pic>
      <p:grpSp>
        <p:nvGrpSpPr>
          <p:cNvPr id="2" name="Group 1">
            <a:extLst>
              <a:ext uri="{FF2B5EF4-FFF2-40B4-BE49-F238E27FC236}">
                <a16:creationId xmlns:a16="http://schemas.microsoft.com/office/drawing/2014/main" id="{41DEDEEE-344D-B128-F8DD-58F4F1EFE325}"/>
              </a:ext>
            </a:extLst>
          </p:cNvPr>
          <p:cNvGrpSpPr/>
          <p:nvPr/>
        </p:nvGrpSpPr>
        <p:grpSpPr>
          <a:xfrm>
            <a:off x="-68432" y="2479339"/>
            <a:ext cx="2718965" cy="4378661"/>
            <a:chOff x="-95248" y="2273654"/>
            <a:chExt cx="3215641" cy="4947140"/>
          </a:xfrm>
        </p:grpSpPr>
        <p:pic>
          <p:nvPicPr>
            <p:cNvPr id="4" name="Picture 3" descr="A person in a garment&#10;&#10;Description automatically generated with medium confidence">
              <a:extLst>
                <a:ext uri="{FF2B5EF4-FFF2-40B4-BE49-F238E27FC236}">
                  <a16:creationId xmlns:a16="http://schemas.microsoft.com/office/drawing/2014/main" id="{B4398EAF-7E55-C09F-889C-758E7458F82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8933" r="91563">
                          <a14:foregroundMark x1="91811" y1="57581" x2="91811" y2="57581"/>
                          <a14:foregroundMark x1="59801" y1="50968" x2="59801" y2="50968"/>
                          <a14:foregroundMark x1="60794" y1="52097" x2="54342" y2="52097"/>
                          <a14:foregroundMark x1="8933" y1="42742" x2="8933" y2="42742"/>
                          <a14:foregroundMark x1="8933" y1="40645" x2="8933" y2="40645"/>
                          <a14:foregroundMark x1="60794" y1="89516" x2="60794" y2="89516"/>
                          <a14:foregroundMark x1="32010" y1="88226" x2="32010" y2="88226"/>
                          <a14:foregroundMark x1="37717" y1="88548" x2="37717" y2="88548"/>
                          <a14:foregroundMark x1="72953" y1="88226" x2="72953" y2="88226"/>
                          <a14:foregroundMark x1="59801" y1="87742" x2="59801" y2="87742"/>
                          <a14:foregroundMark x1="59553" y1="51452" x2="61290" y2="50000"/>
                        </a14:backgroundRemoval>
                      </a14:imgEffect>
                    </a14:imgLayer>
                  </a14:imgProps>
                </a:ext>
                <a:ext uri="{28A0092B-C50C-407E-A947-70E740481C1C}">
                  <a14:useLocalDpi xmlns:a14="http://schemas.microsoft.com/office/drawing/2010/main" val="0"/>
                </a:ext>
              </a:extLst>
            </a:blip>
            <a:stretch>
              <a:fillRect/>
            </a:stretch>
          </p:blipFill>
          <p:spPr>
            <a:xfrm flipH="1">
              <a:off x="-95248" y="2273654"/>
              <a:ext cx="3215641" cy="4947140"/>
            </a:xfrm>
            <a:prstGeom prst="rect">
              <a:avLst/>
            </a:prstGeom>
          </p:spPr>
        </p:pic>
        <p:sp>
          <p:nvSpPr>
            <p:cNvPr id="5" name="Freeform: Shape 4">
              <a:extLst>
                <a:ext uri="{FF2B5EF4-FFF2-40B4-BE49-F238E27FC236}">
                  <a16:creationId xmlns:a16="http://schemas.microsoft.com/office/drawing/2014/main" id="{C0E91406-1D88-7D70-C7ED-05520B62C26E}"/>
                </a:ext>
              </a:extLst>
            </p:cNvPr>
            <p:cNvSpPr/>
            <p:nvPr/>
          </p:nvSpPr>
          <p:spPr>
            <a:xfrm>
              <a:off x="1073426" y="4679978"/>
              <a:ext cx="557178" cy="241497"/>
            </a:xfrm>
            <a:custGeom>
              <a:avLst/>
              <a:gdLst>
                <a:gd name="connsiteX0" fmla="*/ 89452 w 557178"/>
                <a:gd name="connsiteY0" fmla="*/ 31170 h 241497"/>
                <a:gd name="connsiteX1" fmla="*/ 9939 w 557178"/>
                <a:gd name="connsiteY1" fmla="*/ 190196 h 241497"/>
                <a:gd name="connsiteX2" fmla="*/ 0 w 557178"/>
                <a:gd name="connsiteY2" fmla="*/ 229952 h 241497"/>
                <a:gd name="connsiteX3" fmla="*/ 109331 w 557178"/>
                <a:gd name="connsiteY3" fmla="*/ 229952 h 241497"/>
                <a:gd name="connsiteX4" fmla="*/ 536713 w 557178"/>
                <a:gd name="connsiteY4" fmla="*/ 220013 h 241497"/>
                <a:gd name="connsiteX5" fmla="*/ 556591 w 557178"/>
                <a:gd name="connsiteY5" fmla="*/ 190196 h 241497"/>
                <a:gd name="connsiteX6" fmla="*/ 526774 w 557178"/>
                <a:gd name="connsiteY6" fmla="*/ 90805 h 241497"/>
                <a:gd name="connsiteX7" fmla="*/ 506896 w 557178"/>
                <a:gd name="connsiteY7" fmla="*/ 60987 h 241497"/>
                <a:gd name="connsiteX8" fmla="*/ 268357 w 557178"/>
                <a:gd name="connsiteY8" fmla="*/ 51048 h 241497"/>
                <a:gd name="connsiteX9" fmla="*/ 109331 w 557178"/>
                <a:gd name="connsiteY9" fmla="*/ 11292 h 241497"/>
                <a:gd name="connsiteX10" fmla="*/ 89452 w 557178"/>
                <a:gd name="connsiteY10" fmla="*/ 31170 h 24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7178" h="241497">
                  <a:moveTo>
                    <a:pt x="89452" y="31170"/>
                  </a:moveTo>
                  <a:cubicBezTo>
                    <a:pt x="7757" y="96526"/>
                    <a:pt x="44902" y="50346"/>
                    <a:pt x="9939" y="190196"/>
                  </a:cubicBezTo>
                  <a:lnTo>
                    <a:pt x="0" y="229952"/>
                  </a:lnTo>
                  <a:cubicBezTo>
                    <a:pt x="139271" y="253166"/>
                    <a:pt x="-12915" y="235046"/>
                    <a:pt x="109331" y="229952"/>
                  </a:cubicBezTo>
                  <a:cubicBezTo>
                    <a:pt x="251707" y="224019"/>
                    <a:pt x="394252" y="223326"/>
                    <a:pt x="536713" y="220013"/>
                  </a:cubicBezTo>
                  <a:cubicBezTo>
                    <a:pt x="543339" y="210074"/>
                    <a:pt x="555272" y="202068"/>
                    <a:pt x="556591" y="190196"/>
                  </a:cubicBezTo>
                  <a:cubicBezTo>
                    <a:pt x="560570" y="154388"/>
                    <a:pt x="543641" y="120323"/>
                    <a:pt x="526774" y="90805"/>
                  </a:cubicBezTo>
                  <a:cubicBezTo>
                    <a:pt x="520847" y="80433"/>
                    <a:pt x="518703" y="62803"/>
                    <a:pt x="506896" y="60987"/>
                  </a:cubicBezTo>
                  <a:cubicBezTo>
                    <a:pt x="428239" y="48886"/>
                    <a:pt x="347870" y="54361"/>
                    <a:pt x="268357" y="51048"/>
                  </a:cubicBezTo>
                  <a:cubicBezTo>
                    <a:pt x="235205" y="34472"/>
                    <a:pt x="127183" y="-24409"/>
                    <a:pt x="109331" y="11292"/>
                  </a:cubicBezTo>
                  <a:lnTo>
                    <a:pt x="89452" y="31170"/>
                  </a:lnTo>
                  <a:close/>
                </a:path>
              </a:pathLst>
            </a:custGeom>
            <a:solidFill>
              <a:srgbClr val="EAE9E7"/>
            </a:solidFill>
            <a:ln>
              <a:solidFill>
                <a:srgbClr val="EAE9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pic>
        <p:nvPicPr>
          <p:cNvPr id="6" name="Tieng-tinh-tinh-www_tiengdong_com">
            <a:hlinkClick r:id="" action="ppaction://media"/>
            <a:extLst>
              <a:ext uri="{FF2B5EF4-FFF2-40B4-BE49-F238E27FC236}">
                <a16:creationId xmlns:a16="http://schemas.microsoft.com/office/drawing/2014/main" id="{5B4D2D75-C685-FF0D-06A3-002E7B5BB8C4}"/>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545206" y="651772"/>
            <a:ext cx="609600" cy="609600"/>
          </a:xfrm>
          <a:prstGeom prst="rect">
            <a:avLst/>
          </a:prstGeom>
        </p:spPr>
      </p:pic>
    </p:spTree>
    <p:extLst>
      <p:ext uri="{BB962C8B-B14F-4D97-AF65-F5344CB8AC3E}">
        <p14:creationId xmlns:p14="http://schemas.microsoft.com/office/powerpoint/2010/main" val="3182414147"/>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path" presetSubtype="0" accel="50000" decel="50000" fill="hold" nodeType="withEffect">
                                  <p:stCondLst>
                                    <p:cond delay="0"/>
                                  </p:stCondLst>
                                  <p:childTnLst>
                                    <p:animMotion origin="layout" path="M 4.375E-6 -1.85185E-6 L 0.06549 -1.85185E-6 C 0.09479 -1.85185E-6 0.13099 0.06158 0.13099 0.11181 L 0.13099 0.22361 " pathEditMode="relative" rAng="0" ptsTypes="AAAA">
                                      <p:cBhvr>
                                        <p:cTn id="6" dur="2000" fill="hold"/>
                                        <p:tgtEl>
                                          <p:spTgt spid="14"/>
                                        </p:tgtEl>
                                        <p:attrNameLst>
                                          <p:attrName>ppt_x</p:attrName>
                                          <p:attrName>ppt_y</p:attrName>
                                        </p:attrNameLst>
                                      </p:cBhvr>
                                      <p:rCtr x="6549" y="11181"/>
                                    </p:animMotion>
                                  </p:childTnLst>
                                </p:cTn>
                              </p:par>
                              <p:par>
                                <p:cTn id="7" presetID="1" presetClass="mediacall" presetSubtype="0" fill="hold" nodeType="withEffect">
                                  <p:stCondLst>
                                    <p:cond delay="0"/>
                                  </p:stCondLst>
                                  <p:childTnLst>
                                    <p:cmd type="call" cmd="playFrom(0.0)">
                                      <p:cBhvr>
                                        <p:cTn id="8" dur="344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室内&#10;&#10;已生成高可信度的说明">
            <a:extLst>
              <a:ext uri="{FF2B5EF4-FFF2-40B4-BE49-F238E27FC236}">
                <a16:creationId xmlns:a16="http://schemas.microsoft.com/office/drawing/2014/main" id="{981ECA1A-9085-48B0-8A3A-DF854583A7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5" name="图片 4" descr="图片包含 围栏, 工具, 烛架&#10;&#10;已生成极高可信度的说明">
            <a:extLst>
              <a:ext uri="{FF2B5EF4-FFF2-40B4-BE49-F238E27FC236}">
                <a16:creationId xmlns:a16="http://schemas.microsoft.com/office/drawing/2014/main" id="{3538F79A-F9D9-458E-8736-21F11B045C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5559865"/>
            <a:ext cx="2999238" cy="1301499"/>
          </a:xfrm>
          <a:prstGeom prst="rect">
            <a:avLst/>
          </a:prstGeom>
        </p:spPr>
      </p:pic>
      <p:pic>
        <p:nvPicPr>
          <p:cNvPr id="6" name="图片 5" descr="图片包含 围栏, 工具, 烛架&#10;&#10;已生成极高可信度的说明">
            <a:extLst>
              <a:ext uri="{FF2B5EF4-FFF2-40B4-BE49-F238E27FC236}">
                <a16:creationId xmlns:a16="http://schemas.microsoft.com/office/drawing/2014/main" id="{F2C5745F-6B76-44EB-8578-9BEDDECD72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86741" y="5559865"/>
            <a:ext cx="2999238" cy="1301499"/>
          </a:xfrm>
          <a:prstGeom prst="rect">
            <a:avLst/>
          </a:prstGeom>
        </p:spPr>
      </p:pic>
      <p:pic>
        <p:nvPicPr>
          <p:cNvPr id="7" name="图片 6" descr="图片包含 围栏, 工具, 烛架&#10;&#10;已生成极高可信度的说明">
            <a:extLst>
              <a:ext uri="{FF2B5EF4-FFF2-40B4-BE49-F238E27FC236}">
                <a16:creationId xmlns:a16="http://schemas.microsoft.com/office/drawing/2014/main" id="{A605DB64-CAC7-4281-9895-BAD98997E1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9491" y="5559865"/>
            <a:ext cx="2999238" cy="1301499"/>
          </a:xfrm>
          <a:prstGeom prst="rect">
            <a:avLst/>
          </a:prstGeom>
        </p:spPr>
      </p:pic>
      <p:pic>
        <p:nvPicPr>
          <p:cNvPr id="8" name="图片 7" descr="图片包含 围栏, 工具, 烛架&#10;&#10;已生成极高可信度的说明">
            <a:extLst>
              <a:ext uri="{FF2B5EF4-FFF2-40B4-BE49-F238E27FC236}">
                <a16:creationId xmlns:a16="http://schemas.microsoft.com/office/drawing/2014/main" id="{B14FE32F-24FB-445C-AE5F-70FC709A3F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5640" y="5559865"/>
            <a:ext cx="2999238" cy="1301499"/>
          </a:xfrm>
          <a:prstGeom prst="rect">
            <a:avLst/>
          </a:prstGeom>
        </p:spPr>
      </p:pic>
      <p:pic>
        <p:nvPicPr>
          <p:cNvPr id="9" name="图片 8" descr="图片包含 围栏, 工具, 烛架&#10;&#10;已生成极高可信度的说明">
            <a:extLst>
              <a:ext uri="{FF2B5EF4-FFF2-40B4-BE49-F238E27FC236}">
                <a16:creationId xmlns:a16="http://schemas.microsoft.com/office/drawing/2014/main" id="{DCFFF868-3FEA-45B1-90D8-B3FE37B6F1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5259" y="5559865"/>
            <a:ext cx="2999238" cy="1301499"/>
          </a:xfrm>
          <a:prstGeom prst="rect">
            <a:avLst/>
          </a:prstGeom>
        </p:spPr>
      </p:pic>
      <p:pic>
        <p:nvPicPr>
          <p:cNvPr id="10" name="图片 9">
            <a:extLst>
              <a:ext uri="{FF2B5EF4-FFF2-40B4-BE49-F238E27FC236}">
                <a16:creationId xmlns:a16="http://schemas.microsoft.com/office/drawing/2014/main" id="{FED679D6-3595-449A-889E-782D87B55FCA}"/>
              </a:ext>
            </a:extLst>
          </p:cNvPr>
          <p:cNvPicPr>
            <a:picLocks noChangeAspect="1"/>
          </p:cNvPicPr>
          <p:nvPr/>
        </p:nvPicPr>
        <p:blipFill rotWithShape="1">
          <a:blip r:embed="rId5">
            <a:extLst>
              <a:ext uri="{28A0092B-C50C-407E-A947-70E740481C1C}">
                <a14:useLocalDpi xmlns:a14="http://schemas.microsoft.com/office/drawing/2010/main" val="0"/>
              </a:ext>
            </a:extLst>
          </a:blip>
          <a:srcRect l="46233"/>
          <a:stretch/>
        </p:blipFill>
        <p:spPr>
          <a:xfrm>
            <a:off x="7707085" y="5070843"/>
            <a:ext cx="4445449" cy="1784424"/>
          </a:xfrm>
          <a:prstGeom prst="rect">
            <a:avLst/>
          </a:prstGeom>
        </p:spPr>
      </p:pic>
      <p:pic>
        <p:nvPicPr>
          <p:cNvPr id="13" name="图片 12">
            <a:extLst>
              <a:ext uri="{FF2B5EF4-FFF2-40B4-BE49-F238E27FC236}">
                <a16:creationId xmlns:a16="http://schemas.microsoft.com/office/drawing/2014/main" id="{C3BA830E-15AB-406A-BECE-C95B5C1E4DDF}"/>
              </a:ext>
            </a:extLst>
          </p:cNvPr>
          <p:cNvPicPr>
            <a:picLocks noChangeAspect="1"/>
          </p:cNvPicPr>
          <p:nvPr/>
        </p:nvPicPr>
        <p:blipFill rotWithShape="1">
          <a:blip r:embed="rId5">
            <a:extLst>
              <a:ext uri="{28A0092B-C50C-407E-A947-70E740481C1C}">
                <a14:useLocalDpi xmlns:a14="http://schemas.microsoft.com/office/drawing/2010/main" val="0"/>
              </a:ext>
            </a:extLst>
          </a:blip>
          <a:srcRect l="46233"/>
          <a:stretch/>
        </p:blipFill>
        <p:spPr>
          <a:xfrm>
            <a:off x="3546184" y="4907433"/>
            <a:ext cx="4852545" cy="1947834"/>
          </a:xfrm>
          <a:prstGeom prst="rect">
            <a:avLst/>
          </a:prstGeom>
        </p:spPr>
      </p:pic>
      <p:pic>
        <p:nvPicPr>
          <p:cNvPr id="14" name="图片 13">
            <a:extLst>
              <a:ext uri="{FF2B5EF4-FFF2-40B4-BE49-F238E27FC236}">
                <a16:creationId xmlns:a16="http://schemas.microsoft.com/office/drawing/2014/main" id="{6884A5E8-3C96-4595-8785-6C1B6FE6516A}"/>
              </a:ext>
            </a:extLst>
          </p:cNvPr>
          <p:cNvPicPr>
            <a:picLocks noChangeAspect="1"/>
          </p:cNvPicPr>
          <p:nvPr/>
        </p:nvPicPr>
        <p:blipFill rotWithShape="1">
          <a:blip r:embed="rId5">
            <a:extLst>
              <a:ext uri="{28A0092B-C50C-407E-A947-70E740481C1C}">
                <a14:useLocalDpi xmlns:a14="http://schemas.microsoft.com/office/drawing/2010/main" val="0"/>
              </a:ext>
            </a:extLst>
          </a:blip>
          <a:srcRect l="46233"/>
          <a:stretch/>
        </p:blipFill>
        <p:spPr>
          <a:xfrm>
            <a:off x="-343008" y="4907433"/>
            <a:ext cx="4852545" cy="1947834"/>
          </a:xfrm>
          <a:prstGeom prst="rect">
            <a:avLst/>
          </a:prstGeom>
        </p:spPr>
      </p:pic>
      <p:pic>
        <p:nvPicPr>
          <p:cNvPr id="21" name="Picture 20" descr="Logo&#10;&#10;Description automatically generated">
            <a:extLst>
              <a:ext uri="{FF2B5EF4-FFF2-40B4-BE49-F238E27FC236}">
                <a16:creationId xmlns:a16="http://schemas.microsoft.com/office/drawing/2014/main" id="{2BC06BED-746E-4B78-BED5-2B51120E0D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85024" y="2612156"/>
            <a:ext cx="3146920" cy="2703198"/>
          </a:xfrm>
          <a:prstGeom prst="rect">
            <a:avLst/>
          </a:prstGeom>
        </p:spPr>
      </p:pic>
      <p:grpSp>
        <p:nvGrpSpPr>
          <p:cNvPr id="19" name="Group 18">
            <a:extLst>
              <a:ext uri="{FF2B5EF4-FFF2-40B4-BE49-F238E27FC236}">
                <a16:creationId xmlns:a16="http://schemas.microsoft.com/office/drawing/2014/main" id="{D3A30CE7-1B9D-47A9-9F64-ABF1493F9BFC}"/>
              </a:ext>
            </a:extLst>
          </p:cNvPr>
          <p:cNvGrpSpPr/>
          <p:nvPr/>
        </p:nvGrpSpPr>
        <p:grpSpPr>
          <a:xfrm>
            <a:off x="2622117" y="1275431"/>
            <a:ext cx="7978149" cy="2914299"/>
            <a:chOff x="3429837" y="1275431"/>
            <a:chExt cx="7978149" cy="2914299"/>
          </a:xfrm>
        </p:grpSpPr>
        <p:sp>
          <p:nvSpPr>
            <p:cNvPr id="4" name="任意多边形: 形状 3">
              <a:extLst>
                <a:ext uri="{FF2B5EF4-FFF2-40B4-BE49-F238E27FC236}">
                  <a16:creationId xmlns:a16="http://schemas.microsoft.com/office/drawing/2014/main" id="{7E808AA6-C766-4FB7-B344-B17BA70964F7}"/>
                </a:ext>
              </a:extLst>
            </p:cNvPr>
            <p:cNvSpPr/>
            <p:nvPr/>
          </p:nvSpPr>
          <p:spPr>
            <a:xfrm>
              <a:off x="3429837" y="1275431"/>
              <a:ext cx="7978149" cy="2914299"/>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49006 w 7816649"/>
                <a:gd name="connsiteY0" fmla="*/ 610524 h 4774669"/>
                <a:gd name="connsiteX1" fmla="*/ 458168 w 7816649"/>
                <a:gd name="connsiteY1" fmla="*/ 248574 h 4774669"/>
                <a:gd name="connsiteX2" fmla="*/ 1563068 w 7816649"/>
                <a:gd name="connsiteY2" fmla="*/ 58074 h 4774669"/>
                <a:gd name="connsiteX3" fmla="*/ 4915868 w 7816649"/>
                <a:gd name="connsiteY3" fmla="*/ 19974 h 4774669"/>
                <a:gd name="connsiteX4" fmla="*/ 6649418 w 7816649"/>
                <a:gd name="connsiteY4" fmla="*/ 343824 h 4774669"/>
                <a:gd name="connsiteX5" fmla="*/ 7506668 w 7816649"/>
                <a:gd name="connsiteY5" fmla="*/ 743874 h 4774669"/>
                <a:gd name="connsiteX6" fmla="*/ 7811468 w 7816649"/>
                <a:gd name="connsiteY6" fmla="*/ 2572674 h 4774669"/>
                <a:gd name="connsiteX7" fmla="*/ 7297118 w 7816649"/>
                <a:gd name="connsiteY7" fmla="*/ 4382424 h 4774669"/>
                <a:gd name="connsiteX8" fmla="*/ 6173168 w 7816649"/>
                <a:gd name="connsiteY8" fmla="*/ 4763424 h 4774669"/>
                <a:gd name="connsiteX9" fmla="*/ 4877768 w 7816649"/>
                <a:gd name="connsiteY9" fmla="*/ 4668174 h 4774669"/>
                <a:gd name="connsiteX10" fmla="*/ 3429968 w 7816649"/>
                <a:gd name="connsiteY10" fmla="*/ 4611024 h 4774669"/>
                <a:gd name="connsiteX11" fmla="*/ 2553668 w 7816649"/>
                <a:gd name="connsiteY11" fmla="*/ 4630074 h 4774669"/>
                <a:gd name="connsiteX12" fmla="*/ 1201118 w 7816649"/>
                <a:gd name="connsiteY12" fmla="*/ 4630074 h 4774669"/>
                <a:gd name="connsiteX13" fmla="*/ 305768 w 7816649"/>
                <a:gd name="connsiteY13" fmla="*/ 4420524 h 4774669"/>
                <a:gd name="connsiteX14" fmla="*/ 968 w 7816649"/>
                <a:gd name="connsiteY14" fmla="*/ 3410874 h 4774669"/>
                <a:gd name="connsiteX15" fmla="*/ 210518 w 7816649"/>
                <a:gd name="connsiteY15" fmla="*/ 2153574 h 4774669"/>
                <a:gd name="connsiteX16" fmla="*/ 249006 w 7816649"/>
                <a:gd name="connsiteY16" fmla="*/ 610524 h 4774669"/>
                <a:gd name="connsiteX0" fmla="*/ 273848 w 7841491"/>
                <a:gd name="connsiteY0" fmla="*/ 610524 h 4774669"/>
                <a:gd name="connsiteX1" fmla="*/ 483010 w 7841491"/>
                <a:gd name="connsiteY1" fmla="*/ 248574 h 4774669"/>
                <a:gd name="connsiteX2" fmla="*/ 1587910 w 7841491"/>
                <a:gd name="connsiteY2" fmla="*/ 58074 h 4774669"/>
                <a:gd name="connsiteX3" fmla="*/ 4940710 w 7841491"/>
                <a:gd name="connsiteY3" fmla="*/ 19974 h 4774669"/>
                <a:gd name="connsiteX4" fmla="*/ 6674260 w 7841491"/>
                <a:gd name="connsiteY4" fmla="*/ 343824 h 4774669"/>
                <a:gd name="connsiteX5" fmla="*/ 7531510 w 7841491"/>
                <a:gd name="connsiteY5" fmla="*/ 743874 h 4774669"/>
                <a:gd name="connsiteX6" fmla="*/ 7836310 w 7841491"/>
                <a:gd name="connsiteY6" fmla="*/ 2572674 h 4774669"/>
                <a:gd name="connsiteX7" fmla="*/ 7321960 w 7841491"/>
                <a:gd name="connsiteY7" fmla="*/ 4382424 h 4774669"/>
                <a:gd name="connsiteX8" fmla="*/ 6198010 w 7841491"/>
                <a:gd name="connsiteY8" fmla="*/ 4763424 h 4774669"/>
                <a:gd name="connsiteX9" fmla="*/ 4902610 w 7841491"/>
                <a:gd name="connsiteY9" fmla="*/ 4668174 h 4774669"/>
                <a:gd name="connsiteX10" fmla="*/ 3454810 w 7841491"/>
                <a:gd name="connsiteY10" fmla="*/ 4611024 h 4774669"/>
                <a:gd name="connsiteX11" fmla="*/ 2578510 w 7841491"/>
                <a:gd name="connsiteY11" fmla="*/ 4630074 h 4774669"/>
                <a:gd name="connsiteX12" fmla="*/ 1225960 w 7841491"/>
                <a:gd name="connsiteY12" fmla="*/ 4630074 h 4774669"/>
                <a:gd name="connsiteX13" fmla="*/ 330610 w 7841491"/>
                <a:gd name="connsiteY13" fmla="*/ 4420524 h 4774669"/>
                <a:gd name="connsiteX14" fmla="*/ 25810 w 7841491"/>
                <a:gd name="connsiteY14" fmla="*/ 3410874 h 4774669"/>
                <a:gd name="connsiteX15" fmla="*/ 20756 w 7841491"/>
                <a:gd name="connsiteY15" fmla="*/ 2106921 h 4774669"/>
                <a:gd name="connsiteX16" fmla="*/ 273848 w 7841491"/>
                <a:gd name="connsiteY16" fmla="*/ 610524 h 4774669"/>
                <a:gd name="connsiteX0" fmla="*/ 273848 w 7841491"/>
                <a:gd name="connsiteY0" fmla="*/ 607372 h 4771517"/>
                <a:gd name="connsiteX1" fmla="*/ 616360 w 7841491"/>
                <a:gd name="connsiteY1" fmla="*/ 131122 h 4771517"/>
                <a:gd name="connsiteX2" fmla="*/ 1587910 w 7841491"/>
                <a:gd name="connsiteY2" fmla="*/ 54922 h 4771517"/>
                <a:gd name="connsiteX3" fmla="*/ 4940710 w 7841491"/>
                <a:gd name="connsiteY3" fmla="*/ 16822 h 4771517"/>
                <a:gd name="connsiteX4" fmla="*/ 6674260 w 7841491"/>
                <a:gd name="connsiteY4" fmla="*/ 340672 h 4771517"/>
                <a:gd name="connsiteX5" fmla="*/ 7531510 w 7841491"/>
                <a:gd name="connsiteY5" fmla="*/ 740722 h 4771517"/>
                <a:gd name="connsiteX6" fmla="*/ 7836310 w 7841491"/>
                <a:gd name="connsiteY6" fmla="*/ 2569522 h 4771517"/>
                <a:gd name="connsiteX7" fmla="*/ 7321960 w 7841491"/>
                <a:gd name="connsiteY7" fmla="*/ 4379272 h 4771517"/>
                <a:gd name="connsiteX8" fmla="*/ 6198010 w 7841491"/>
                <a:gd name="connsiteY8" fmla="*/ 4760272 h 4771517"/>
                <a:gd name="connsiteX9" fmla="*/ 4902610 w 7841491"/>
                <a:gd name="connsiteY9" fmla="*/ 4665022 h 4771517"/>
                <a:gd name="connsiteX10" fmla="*/ 3454810 w 7841491"/>
                <a:gd name="connsiteY10" fmla="*/ 4607872 h 4771517"/>
                <a:gd name="connsiteX11" fmla="*/ 2578510 w 7841491"/>
                <a:gd name="connsiteY11" fmla="*/ 4626922 h 4771517"/>
                <a:gd name="connsiteX12" fmla="*/ 1225960 w 7841491"/>
                <a:gd name="connsiteY12" fmla="*/ 4626922 h 4771517"/>
                <a:gd name="connsiteX13" fmla="*/ 330610 w 7841491"/>
                <a:gd name="connsiteY13" fmla="*/ 4417372 h 4771517"/>
                <a:gd name="connsiteX14" fmla="*/ 25810 w 7841491"/>
                <a:gd name="connsiteY14" fmla="*/ 3407722 h 4771517"/>
                <a:gd name="connsiteX15" fmla="*/ 20756 w 7841491"/>
                <a:gd name="connsiteY15" fmla="*/ 2103769 h 4771517"/>
                <a:gd name="connsiteX16" fmla="*/ 273848 w 7841491"/>
                <a:gd name="connsiteY16" fmla="*/ 607372 h 4771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2000"/>
              </a:schemeClr>
            </a:solidFill>
            <a:ln w="38100">
              <a:solidFill>
                <a:srgbClr val="CDB72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sp>
          <p:nvSpPr>
            <p:cNvPr id="15" name="TextBox 14">
              <a:extLst>
                <a:ext uri="{FF2B5EF4-FFF2-40B4-BE49-F238E27FC236}">
                  <a16:creationId xmlns:a16="http://schemas.microsoft.com/office/drawing/2014/main" id="{983450E4-31E1-4E26-9D91-610E798575D6}"/>
                </a:ext>
              </a:extLst>
            </p:cNvPr>
            <p:cNvSpPr txBox="1"/>
            <p:nvPr/>
          </p:nvSpPr>
          <p:spPr>
            <a:xfrm>
              <a:off x="3710342" y="1757092"/>
              <a:ext cx="7353897"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a:ln w="22225">
                    <a:solidFill>
                      <a:srgbClr val="B08E3C"/>
                    </a:solidFill>
                    <a:prstDash val="solid"/>
                  </a:ln>
                  <a:solidFill>
                    <a:srgbClr val="FFFF00"/>
                  </a:solidFill>
                  <a:effectLst/>
                  <a:uLnTx/>
                  <a:uFillTx/>
                  <a:latin typeface="UVN Banh Mi" pitchFamily="2" charset="0"/>
                  <a:ea typeface="+mn-ea"/>
                  <a:cs typeface="+mn-cs"/>
                </a:rPr>
                <a:t>KHỞI ĐỘNG</a:t>
              </a:r>
              <a:endParaRPr kumimoji="0" lang="en-US" sz="11500" b="1" i="0" u="none" strike="noStrike" kern="1200" cap="none" spc="0" normalizeH="0" baseline="0" noProof="0" dirty="0">
                <a:ln>
                  <a:noFill/>
                </a:ln>
                <a:solidFill>
                  <a:srgbClr val="002060"/>
                </a:solidFill>
                <a:effectLst/>
                <a:uLnTx/>
                <a:uFillTx/>
                <a:latin typeface="UVN Banh Mi" pitchFamily="2" charset="0"/>
                <a:ea typeface="+mn-ea"/>
                <a:cs typeface="+mn-cs"/>
              </a:endParaRPr>
            </a:p>
          </p:txBody>
        </p:sp>
      </p:grpSp>
    </p:spTree>
    <p:extLst>
      <p:ext uri="{BB962C8B-B14F-4D97-AF65-F5344CB8AC3E}">
        <p14:creationId xmlns:p14="http://schemas.microsoft.com/office/powerpoint/2010/main" val="3572619261"/>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室内&#10;&#10;已生成高可信度的说明">
            <a:extLst>
              <a:ext uri="{FF2B5EF4-FFF2-40B4-BE49-F238E27FC236}">
                <a16:creationId xmlns:a16="http://schemas.microsoft.com/office/drawing/2014/main" id="{981ECA1A-9085-48B0-8A3A-DF854583A7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5" name="图片 4" descr="图片包含 围栏, 工具, 烛架&#10;&#10;已生成极高可信度的说明">
            <a:extLst>
              <a:ext uri="{FF2B5EF4-FFF2-40B4-BE49-F238E27FC236}">
                <a16:creationId xmlns:a16="http://schemas.microsoft.com/office/drawing/2014/main" id="{3538F79A-F9D9-458E-8736-21F11B045C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5559865"/>
            <a:ext cx="2999238" cy="1301499"/>
          </a:xfrm>
          <a:prstGeom prst="rect">
            <a:avLst/>
          </a:prstGeom>
        </p:spPr>
      </p:pic>
      <p:pic>
        <p:nvPicPr>
          <p:cNvPr id="6" name="图片 5" descr="图片包含 围栏, 工具, 烛架&#10;&#10;已生成极高可信度的说明">
            <a:extLst>
              <a:ext uri="{FF2B5EF4-FFF2-40B4-BE49-F238E27FC236}">
                <a16:creationId xmlns:a16="http://schemas.microsoft.com/office/drawing/2014/main" id="{F2C5745F-6B76-44EB-8578-9BEDDECD72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86741" y="5559865"/>
            <a:ext cx="2999238" cy="1301499"/>
          </a:xfrm>
          <a:prstGeom prst="rect">
            <a:avLst/>
          </a:prstGeom>
        </p:spPr>
      </p:pic>
      <p:pic>
        <p:nvPicPr>
          <p:cNvPr id="7" name="图片 6" descr="图片包含 围栏, 工具, 烛架&#10;&#10;已生成极高可信度的说明">
            <a:extLst>
              <a:ext uri="{FF2B5EF4-FFF2-40B4-BE49-F238E27FC236}">
                <a16:creationId xmlns:a16="http://schemas.microsoft.com/office/drawing/2014/main" id="{A605DB64-CAC7-4281-9895-BAD98997E1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9491" y="5559865"/>
            <a:ext cx="2999238" cy="1301499"/>
          </a:xfrm>
          <a:prstGeom prst="rect">
            <a:avLst/>
          </a:prstGeom>
        </p:spPr>
      </p:pic>
      <p:pic>
        <p:nvPicPr>
          <p:cNvPr id="8" name="图片 7" descr="图片包含 围栏, 工具, 烛架&#10;&#10;已生成极高可信度的说明">
            <a:extLst>
              <a:ext uri="{FF2B5EF4-FFF2-40B4-BE49-F238E27FC236}">
                <a16:creationId xmlns:a16="http://schemas.microsoft.com/office/drawing/2014/main" id="{B14FE32F-24FB-445C-AE5F-70FC709A3F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5640" y="5559865"/>
            <a:ext cx="2999238" cy="1301499"/>
          </a:xfrm>
          <a:prstGeom prst="rect">
            <a:avLst/>
          </a:prstGeom>
        </p:spPr>
      </p:pic>
      <p:pic>
        <p:nvPicPr>
          <p:cNvPr id="9" name="图片 8" descr="图片包含 围栏, 工具, 烛架&#10;&#10;已生成极高可信度的说明">
            <a:extLst>
              <a:ext uri="{FF2B5EF4-FFF2-40B4-BE49-F238E27FC236}">
                <a16:creationId xmlns:a16="http://schemas.microsoft.com/office/drawing/2014/main" id="{DCFFF868-3FEA-45B1-90D8-B3FE37B6F1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5259" y="5559865"/>
            <a:ext cx="2999238" cy="1301499"/>
          </a:xfrm>
          <a:prstGeom prst="rect">
            <a:avLst/>
          </a:prstGeom>
        </p:spPr>
      </p:pic>
      <p:pic>
        <p:nvPicPr>
          <p:cNvPr id="10" name="图片 9">
            <a:extLst>
              <a:ext uri="{FF2B5EF4-FFF2-40B4-BE49-F238E27FC236}">
                <a16:creationId xmlns:a16="http://schemas.microsoft.com/office/drawing/2014/main" id="{FED679D6-3595-449A-889E-782D87B55FCA}"/>
              </a:ext>
            </a:extLst>
          </p:cNvPr>
          <p:cNvPicPr>
            <a:picLocks noChangeAspect="1"/>
          </p:cNvPicPr>
          <p:nvPr/>
        </p:nvPicPr>
        <p:blipFill rotWithShape="1">
          <a:blip r:embed="rId5">
            <a:extLst>
              <a:ext uri="{28A0092B-C50C-407E-A947-70E740481C1C}">
                <a14:useLocalDpi xmlns:a14="http://schemas.microsoft.com/office/drawing/2010/main" val="0"/>
              </a:ext>
            </a:extLst>
          </a:blip>
          <a:srcRect l="46233"/>
          <a:stretch/>
        </p:blipFill>
        <p:spPr>
          <a:xfrm>
            <a:off x="7707085" y="5070843"/>
            <a:ext cx="4445449" cy="1784424"/>
          </a:xfrm>
          <a:prstGeom prst="rect">
            <a:avLst/>
          </a:prstGeom>
        </p:spPr>
      </p:pic>
      <p:pic>
        <p:nvPicPr>
          <p:cNvPr id="13" name="图片 12">
            <a:extLst>
              <a:ext uri="{FF2B5EF4-FFF2-40B4-BE49-F238E27FC236}">
                <a16:creationId xmlns:a16="http://schemas.microsoft.com/office/drawing/2014/main" id="{C3BA830E-15AB-406A-BECE-C95B5C1E4DDF}"/>
              </a:ext>
            </a:extLst>
          </p:cNvPr>
          <p:cNvPicPr>
            <a:picLocks noChangeAspect="1"/>
          </p:cNvPicPr>
          <p:nvPr/>
        </p:nvPicPr>
        <p:blipFill rotWithShape="1">
          <a:blip r:embed="rId5">
            <a:extLst>
              <a:ext uri="{28A0092B-C50C-407E-A947-70E740481C1C}">
                <a14:useLocalDpi xmlns:a14="http://schemas.microsoft.com/office/drawing/2010/main" val="0"/>
              </a:ext>
            </a:extLst>
          </a:blip>
          <a:srcRect l="46233"/>
          <a:stretch/>
        </p:blipFill>
        <p:spPr>
          <a:xfrm>
            <a:off x="3546184" y="4907433"/>
            <a:ext cx="4852545" cy="1947834"/>
          </a:xfrm>
          <a:prstGeom prst="rect">
            <a:avLst/>
          </a:prstGeom>
        </p:spPr>
      </p:pic>
      <p:pic>
        <p:nvPicPr>
          <p:cNvPr id="14" name="图片 13">
            <a:extLst>
              <a:ext uri="{FF2B5EF4-FFF2-40B4-BE49-F238E27FC236}">
                <a16:creationId xmlns:a16="http://schemas.microsoft.com/office/drawing/2014/main" id="{6884A5E8-3C96-4595-8785-6C1B6FE6516A}"/>
              </a:ext>
            </a:extLst>
          </p:cNvPr>
          <p:cNvPicPr>
            <a:picLocks noChangeAspect="1"/>
          </p:cNvPicPr>
          <p:nvPr/>
        </p:nvPicPr>
        <p:blipFill rotWithShape="1">
          <a:blip r:embed="rId5">
            <a:extLst>
              <a:ext uri="{28A0092B-C50C-407E-A947-70E740481C1C}">
                <a14:useLocalDpi xmlns:a14="http://schemas.microsoft.com/office/drawing/2010/main" val="0"/>
              </a:ext>
            </a:extLst>
          </a:blip>
          <a:srcRect l="46233"/>
          <a:stretch/>
        </p:blipFill>
        <p:spPr>
          <a:xfrm>
            <a:off x="-343008" y="4907433"/>
            <a:ext cx="4852545" cy="1947834"/>
          </a:xfrm>
          <a:prstGeom prst="rect">
            <a:avLst/>
          </a:prstGeom>
        </p:spPr>
      </p:pic>
      <p:pic>
        <p:nvPicPr>
          <p:cNvPr id="16" name="Picture 15" descr="A picture containing text, container&#10;&#10;Description automatically generated">
            <a:extLst>
              <a:ext uri="{FF2B5EF4-FFF2-40B4-BE49-F238E27FC236}">
                <a16:creationId xmlns:a16="http://schemas.microsoft.com/office/drawing/2014/main" id="{3505554F-3F32-4A86-B713-990B20C37C6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09780" y="2749391"/>
            <a:ext cx="2618545" cy="2618545"/>
          </a:xfrm>
          <a:prstGeom prst="rect">
            <a:avLst/>
          </a:prstGeom>
        </p:spPr>
      </p:pic>
      <p:grpSp>
        <p:nvGrpSpPr>
          <p:cNvPr id="18" name="Group 17">
            <a:extLst>
              <a:ext uri="{FF2B5EF4-FFF2-40B4-BE49-F238E27FC236}">
                <a16:creationId xmlns:a16="http://schemas.microsoft.com/office/drawing/2014/main" id="{C82E1A36-824F-3B1E-7251-3429F0AB9963}"/>
              </a:ext>
            </a:extLst>
          </p:cNvPr>
          <p:cNvGrpSpPr/>
          <p:nvPr/>
        </p:nvGrpSpPr>
        <p:grpSpPr>
          <a:xfrm>
            <a:off x="382698" y="1551545"/>
            <a:ext cx="10333612" cy="3576616"/>
            <a:chOff x="382698" y="1551545"/>
            <a:chExt cx="10333612" cy="3576616"/>
          </a:xfrm>
        </p:grpSpPr>
        <p:grpSp>
          <p:nvGrpSpPr>
            <p:cNvPr id="12" name="Group 11">
              <a:extLst>
                <a:ext uri="{FF2B5EF4-FFF2-40B4-BE49-F238E27FC236}">
                  <a16:creationId xmlns:a16="http://schemas.microsoft.com/office/drawing/2014/main" id="{032C5097-0674-4F60-A05D-AADCCC35C0F6}"/>
                </a:ext>
              </a:extLst>
            </p:cNvPr>
            <p:cNvGrpSpPr/>
            <p:nvPr/>
          </p:nvGrpSpPr>
          <p:grpSpPr>
            <a:xfrm>
              <a:off x="382698" y="1551545"/>
              <a:ext cx="10333612" cy="3576616"/>
              <a:chOff x="382698" y="1551545"/>
              <a:chExt cx="10333612" cy="3576616"/>
            </a:xfrm>
          </p:grpSpPr>
          <p:grpSp>
            <p:nvGrpSpPr>
              <p:cNvPr id="19" name="Group 18">
                <a:extLst>
                  <a:ext uri="{FF2B5EF4-FFF2-40B4-BE49-F238E27FC236}">
                    <a16:creationId xmlns:a16="http://schemas.microsoft.com/office/drawing/2014/main" id="{D3A30CE7-1B9D-47A9-9F64-ABF1493F9BFC}"/>
                  </a:ext>
                </a:extLst>
              </p:cNvPr>
              <p:cNvGrpSpPr/>
              <p:nvPr/>
            </p:nvGrpSpPr>
            <p:grpSpPr>
              <a:xfrm>
                <a:off x="3081909" y="1551545"/>
                <a:ext cx="7634401" cy="2914299"/>
                <a:chOff x="3429838" y="1275431"/>
                <a:chExt cx="7634401" cy="2914299"/>
              </a:xfrm>
            </p:grpSpPr>
            <p:sp>
              <p:nvSpPr>
                <p:cNvPr id="4" name="任意多边形: 形状 3">
                  <a:extLst>
                    <a:ext uri="{FF2B5EF4-FFF2-40B4-BE49-F238E27FC236}">
                      <a16:creationId xmlns:a16="http://schemas.microsoft.com/office/drawing/2014/main" id="{7E808AA6-C766-4FB7-B344-B17BA70964F7}"/>
                    </a:ext>
                  </a:extLst>
                </p:cNvPr>
                <p:cNvSpPr/>
                <p:nvPr/>
              </p:nvSpPr>
              <p:spPr>
                <a:xfrm>
                  <a:off x="3429838" y="1275431"/>
                  <a:ext cx="5316038" cy="2914299"/>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49006 w 7816649"/>
                    <a:gd name="connsiteY0" fmla="*/ 610524 h 4774669"/>
                    <a:gd name="connsiteX1" fmla="*/ 458168 w 7816649"/>
                    <a:gd name="connsiteY1" fmla="*/ 248574 h 4774669"/>
                    <a:gd name="connsiteX2" fmla="*/ 1563068 w 7816649"/>
                    <a:gd name="connsiteY2" fmla="*/ 58074 h 4774669"/>
                    <a:gd name="connsiteX3" fmla="*/ 4915868 w 7816649"/>
                    <a:gd name="connsiteY3" fmla="*/ 19974 h 4774669"/>
                    <a:gd name="connsiteX4" fmla="*/ 6649418 w 7816649"/>
                    <a:gd name="connsiteY4" fmla="*/ 343824 h 4774669"/>
                    <a:gd name="connsiteX5" fmla="*/ 7506668 w 7816649"/>
                    <a:gd name="connsiteY5" fmla="*/ 743874 h 4774669"/>
                    <a:gd name="connsiteX6" fmla="*/ 7811468 w 7816649"/>
                    <a:gd name="connsiteY6" fmla="*/ 2572674 h 4774669"/>
                    <a:gd name="connsiteX7" fmla="*/ 7297118 w 7816649"/>
                    <a:gd name="connsiteY7" fmla="*/ 4382424 h 4774669"/>
                    <a:gd name="connsiteX8" fmla="*/ 6173168 w 7816649"/>
                    <a:gd name="connsiteY8" fmla="*/ 4763424 h 4774669"/>
                    <a:gd name="connsiteX9" fmla="*/ 4877768 w 7816649"/>
                    <a:gd name="connsiteY9" fmla="*/ 4668174 h 4774669"/>
                    <a:gd name="connsiteX10" fmla="*/ 3429968 w 7816649"/>
                    <a:gd name="connsiteY10" fmla="*/ 4611024 h 4774669"/>
                    <a:gd name="connsiteX11" fmla="*/ 2553668 w 7816649"/>
                    <a:gd name="connsiteY11" fmla="*/ 4630074 h 4774669"/>
                    <a:gd name="connsiteX12" fmla="*/ 1201118 w 7816649"/>
                    <a:gd name="connsiteY12" fmla="*/ 4630074 h 4774669"/>
                    <a:gd name="connsiteX13" fmla="*/ 305768 w 7816649"/>
                    <a:gd name="connsiteY13" fmla="*/ 4420524 h 4774669"/>
                    <a:gd name="connsiteX14" fmla="*/ 968 w 7816649"/>
                    <a:gd name="connsiteY14" fmla="*/ 3410874 h 4774669"/>
                    <a:gd name="connsiteX15" fmla="*/ 210518 w 7816649"/>
                    <a:gd name="connsiteY15" fmla="*/ 2153574 h 4774669"/>
                    <a:gd name="connsiteX16" fmla="*/ 249006 w 7816649"/>
                    <a:gd name="connsiteY16" fmla="*/ 610524 h 4774669"/>
                    <a:gd name="connsiteX0" fmla="*/ 273848 w 7841491"/>
                    <a:gd name="connsiteY0" fmla="*/ 610524 h 4774669"/>
                    <a:gd name="connsiteX1" fmla="*/ 483010 w 7841491"/>
                    <a:gd name="connsiteY1" fmla="*/ 248574 h 4774669"/>
                    <a:gd name="connsiteX2" fmla="*/ 1587910 w 7841491"/>
                    <a:gd name="connsiteY2" fmla="*/ 58074 h 4774669"/>
                    <a:gd name="connsiteX3" fmla="*/ 4940710 w 7841491"/>
                    <a:gd name="connsiteY3" fmla="*/ 19974 h 4774669"/>
                    <a:gd name="connsiteX4" fmla="*/ 6674260 w 7841491"/>
                    <a:gd name="connsiteY4" fmla="*/ 343824 h 4774669"/>
                    <a:gd name="connsiteX5" fmla="*/ 7531510 w 7841491"/>
                    <a:gd name="connsiteY5" fmla="*/ 743874 h 4774669"/>
                    <a:gd name="connsiteX6" fmla="*/ 7836310 w 7841491"/>
                    <a:gd name="connsiteY6" fmla="*/ 2572674 h 4774669"/>
                    <a:gd name="connsiteX7" fmla="*/ 7321960 w 7841491"/>
                    <a:gd name="connsiteY7" fmla="*/ 4382424 h 4774669"/>
                    <a:gd name="connsiteX8" fmla="*/ 6198010 w 7841491"/>
                    <a:gd name="connsiteY8" fmla="*/ 4763424 h 4774669"/>
                    <a:gd name="connsiteX9" fmla="*/ 4902610 w 7841491"/>
                    <a:gd name="connsiteY9" fmla="*/ 4668174 h 4774669"/>
                    <a:gd name="connsiteX10" fmla="*/ 3454810 w 7841491"/>
                    <a:gd name="connsiteY10" fmla="*/ 4611024 h 4774669"/>
                    <a:gd name="connsiteX11" fmla="*/ 2578510 w 7841491"/>
                    <a:gd name="connsiteY11" fmla="*/ 4630074 h 4774669"/>
                    <a:gd name="connsiteX12" fmla="*/ 1225960 w 7841491"/>
                    <a:gd name="connsiteY12" fmla="*/ 4630074 h 4774669"/>
                    <a:gd name="connsiteX13" fmla="*/ 330610 w 7841491"/>
                    <a:gd name="connsiteY13" fmla="*/ 4420524 h 4774669"/>
                    <a:gd name="connsiteX14" fmla="*/ 25810 w 7841491"/>
                    <a:gd name="connsiteY14" fmla="*/ 3410874 h 4774669"/>
                    <a:gd name="connsiteX15" fmla="*/ 20756 w 7841491"/>
                    <a:gd name="connsiteY15" fmla="*/ 2106921 h 4774669"/>
                    <a:gd name="connsiteX16" fmla="*/ 273848 w 7841491"/>
                    <a:gd name="connsiteY16" fmla="*/ 610524 h 4774669"/>
                    <a:gd name="connsiteX0" fmla="*/ 273848 w 7841491"/>
                    <a:gd name="connsiteY0" fmla="*/ 607372 h 4771517"/>
                    <a:gd name="connsiteX1" fmla="*/ 616360 w 7841491"/>
                    <a:gd name="connsiteY1" fmla="*/ 131122 h 4771517"/>
                    <a:gd name="connsiteX2" fmla="*/ 1587910 w 7841491"/>
                    <a:gd name="connsiteY2" fmla="*/ 54922 h 4771517"/>
                    <a:gd name="connsiteX3" fmla="*/ 4940710 w 7841491"/>
                    <a:gd name="connsiteY3" fmla="*/ 16822 h 4771517"/>
                    <a:gd name="connsiteX4" fmla="*/ 6674260 w 7841491"/>
                    <a:gd name="connsiteY4" fmla="*/ 340672 h 4771517"/>
                    <a:gd name="connsiteX5" fmla="*/ 7531510 w 7841491"/>
                    <a:gd name="connsiteY5" fmla="*/ 740722 h 4771517"/>
                    <a:gd name="connsiteX6" fmla="*/ 7836310 w 7841491"/>
                    <a:gd name="connsiteY6" fmla="*/ 2569522 h 4771517"/>
                    <a:gd name="connsiteX7" fmla="*/ 7321960 w 7841491"/>
                    <a:gd name="connsiteY7" fmla="*/ 4379272 h 4771517"/>
                    <a:gd name="connsiteX8" fmla="*/ 6198010 w 7841491"/>
                    <a:gd name="connsiteY8" fmla="*/ 4760272 h 4771517"/>
                    <a:gd name="connsiteX9" fmla="*/ 4902610 w 7841491"/>
                    <a:gd name="connsiteY9" fmla="*/ 4665022 h 4771517"/>
                    <a:gd name="connsiteX10" fmla="*/ 3454810 w 7841491"/>
                    <a:gd name="connsiteY10" fmla="*/ 4607872 h 4771517"/>
                    <a:gd name="connsiteX11" fmla="*/ 2578510 w 7841491"/>
                    <a:gd name="connsiteY11" fmla="*/ 4626922 h 4771517"/>
                    <a:gd name="connsiteX12" fmla="*/ 1225960 w 7841491"/>
                    <a:gd name="connsiteY12" fmla="*/ 4626922 h 4771517"/>
                    <a:gd name="connsiteX13" fmla="*/ 330610 w 7841491"/>
                    <a:gd name="connsiteY13" fmla="*/ 4417372 h 4771517"/>
                    <a:gd name="connsiteX14" fmla="*/ 25810 w 7841491"/>
                    <a:gd name="connsiteY14" fmla="*/ 3407722 h 4771517"/>
                    <a:gd name="connsiteX15" fmla="*/ 20756 w 7841491"/>
                    <a:gd name="connsiteY15" fmla="*/ 2103769 h 4771517"/>
                    <a:gd name="connsiteX16" fmla="*/ 273848 w 7841491"/>
                    <a:gd name="connsiteY16" fmla="*/ 607372 h 4771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2000"/>
                  </a:schemeClr>
                </a:solidFill>
                <a:ln w="38100">
                  <a:solidFill>
                    <a:srgbClr val="0071A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sp>
              <p:nvSpPr>
                <p:cNvPr id="15" name="TextBox 14">
                  <a:extLst>
                    <a:ext uri="{FF2B5EF4-FFF2-40B4-BE49-F238E27FC236}">
                      <a16:creationId xmlns:a16="http://schemas.microsoft.com/office/drawing/2014/main" id="{983450E4-31E1-4E26-9D91-610E798575D6}"/>
                    </a:ext>
                  </a:extLst>
                </p:cNvPr>
                <p:cNvSpPr txBox="1"/>
                <p:nvPr/>
              </p:nvSpPr>
              <p:spPr>
                <a:xfrm>
                  <a:off x="3710342" y="1757092"/>
                  <a:ext cx="7353897" cy="1862048"/>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err="1">
                      <a:ln>
                        <a:solidFill>
                          <a:srgbClr val="0071A7"/>
                        </a:solidFill>
                      </a:ln>
                      <a:solidFill>
                        <a:srgbClr val="41C1FF"/>
                      </a:solidFill>
                      <a:effectLst/>
                      <a:uLnTx/>
                      <a:uFillTx/>
                      <a:latin typeface="UVN Banh Mi" pitchFamily="2" charset="0"/>
                      <a:ea typeface="+mn-ea"/>
                      <a:cs typeface="+mn-cs"/>
                    </a:rPr>
                    <a:t>Chặng</a:t>
                  </a:r>
                  <a:r>
                    <a:rPr kumimoji="0" lang="en-US" sz="11500" b="1" i="0" u="none" strike="noStrike" kern="1200" cap="none" spc="0" normalizeH="0" baseline="0" noProof="0" dirty="0">
                      <a:ln>
                        <a:noFill/>
                      </a:ln>
                      <a:solidFill>
                        <a:srgbClr val="00B050"/>
                      </a:solidFill>
                      <a:effectLst/>
                      <a:uLnTx/>
                      <a:uFillTx/>
                      <a:latin typeface="UVN Banh Mi" pitchFamily="2" charset="0"/>
                      <a:ea typeface="+mn-ea"/>
                      <a:cs typeface="+mn-cs"/>
                    </a:rPr>
                    <a:t>  </a:t>
                  </a:r>
                </a:p>
              </p:txBody>
            </p:sp>
          </p:grpSp>
          <p:pic>
            <p:nvPicPr>
              <p:cNvPr id="11" name="Picture 10" descr="A picture containing text&#10;&#10;Description automatically generated">
                <a:extLst>
                  <a:ext uri="{FF2B5EF4-FFF2-40B4-BE49-F238E27FC236}">
                    <a16:creationId xmlns:a16="http://schemas.microsoft.com/office/drawing/2014/main" id="{50E6CDD2-01E6-4634-A8F1-4C8C3C253F1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2698" y="2270661"/>
                <a:ext cx="3810000" cy="2857500"/>
              </a:xfrm>
              <a:prstGeom prst="rect">
                <a:avLst/>
              </a:prstGeom>
            </p:spPr>
          </p:pic>
        </p:grpSp>
        <p:pic>
          <p:nvPicPr>
            <p:cNvPr id="17" name="Picture 16" descr="A set of numbers on a black background&#10;&#10;Description automatically generated">
              <a:extLst>
                <a:ext uri="{FF2B5EF4-FFF2-40B4-BE49-F238E27FC236}">
                  <a16:creationId xmlns:a16="http://schemas.microsoft.com/office/drawing/2014/main" id="{0F2C0D9D-48DA-B34D-055F-5629AAAB8D6D}"/>
                </a:ext>
              </a:extLst>
            </p:cNvPr>
            <p:cNvPicPr>
              <a:picLocks noChangeAspect="1"/>
            </p:cNvPicPr>
            <p:nvPr/>
          </p:nvPicPr>
          <p:blipFill rotWithShape="1">
            <a:blip r:embed="rId8">
              <a:extLst>
                <a:ext uri="{28A0092B-C50C-407E-A947-70E740481C1C}">
                  <a14:useLocalDpi xmlns:a14="http://schemas.microsoft.com/office/drawing/2010/main" val="0"/>
                </a:ext>
              </a:extLst>
            </a:blip>
            <a:srcRect l="62141" t="777" r="19645" b="52077"/>
            <a:stretch/>
          </p:blipFill>
          <p:spPr>
            <a:xfrm>
              <a:off x="7261366" y="2380312"/>
              <a:ext cx="868812" cy="1256763"/>
            </a:xfrm>
            <a:prstGeom prst="rect">
              <a:avLst/>
            </a:prstGeom>
          </p:spPr>
        </p:pic>
      </p:grpSp>
    </p:spTree>
    <p:extLst>
      <p:ext uri="{BB962C8B-B14F-4D97-AF65-F5344CB8AC3E}">
        <p14:creationId xmlns:p14="http://schemas.microsoft.com/office/powerpoint/2010/main" val="1058027124"/>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0D152CF-289C-4C57-ACC2-3AB611856AEB}"/>
              </a:ext>
            </a:extLst>
          </p:cNvPr>
          <p:cNvSpPr txBox="1"/>
          <p:nvPr/>
        </p:nvSpPr>
        <p:spPr>
          <a:xfrm>
            <a:off x="1000397" y="635375"/>
            <a:ext cx="9696177" cy="1077218"/>
          </a:xfrm>
          <a:prstGeom prst="rect">
            <a:avLst/>
          </a:prstGeom>
          <a:noFill/>
        </p:spPr>
        <p:txBody>
          <a:bodyPr wrap="square">
            <a:spAutoFit/>
          </a:bodyPr>
          <a:lstStyle/>
          <a:p>
            <a:pPr lvl="0" defTabSz="914400" eaLnBrk="0" fontAlgn="base" hangingPunct="0">
              <a:spcBef>
                <a:spcPct val="0"/>
              </a:spcBef>
              <a:spcAft>
                <a:spcPct val="0"/>
              </a:spcAft>
            </a:pPr>
            <a:r>
              <a:rPr lang="vi-VN" altLang="en-US" sz="3200" b="1">
                <a:solidFill>
                  <a:srgbClr val="FF0C56"/>
                </a:solidFill>
                <a:latin typeface="Calibri" panose="020F0502020204030204" pitchFamily="34" charset="0"/>
                <a:cs typeface="Calibri" panose="020F0502020204030204" pitchFamily="34" charset="0"/>
              </a:rPr>
              <a:t>c. Em có suy nghĩ, cảm xúc gì về chương trình truyền hình hoặc hoạt</a:t>
            </a:r>
            <a:r>
              <a:rPr lang="en-US" altLang="en-US" sz="3200" b="1">
                <a:solidFill>
                  <a:srgbClr val="FF0C56"/>
                </a:solidFill>
                <a:latin typeface="Calibri" panose="020F0502020204030204" pitchFamily="34" charset="0"/>
                <a:cs typeface="Calibri" panose="020F0502020204030204" pitchFamily="34" charset="0"/>
              </a:rPr>
              <a:t> </a:t>
            </a:r>
            <a:r>
              <a:rPr lang="vi-VN" altLang="en-US" sz="3200" b="1">
                <a:solidFill>
                  <a:srgbClr val="FF0C56"/>
                </a:solidFill>
                <a:latin typeface="Calibri" panose="020F0502020204030204" pitchFamily="34" charset="0"/>
                <a:cs typeface="Calibri" panose="020F0502020204030204" pitchFamily="34" charset="0"/>
              </a:rPr>
              <a:t>động đó?</a:t>
            </a:r>
            <a:endParaRPr kumimoji="0" lang="en-US" altLang="en-US" sz="3200" b="0" i="0" u="none" strike="noStrike" kern="1200" cap="none" spc="0" normalizeH="0" baseline="0" noProof="0" dirty="0">
              <a:ln>
                <a:noFill/>
              </a:ln>
              <a:solidFill>
                <a:srgbClr val="FF0C56"/>
              </a:solidFill>
              <a:effectLst/>
              <a:uLnTx/>
              <a:uFillTx/>
              <a:latin typeface="Calibri" panose="020F0502020204030204" pitchFamily="34" charset="0"/>
              <a:ea typeface="+mn-ea"/>
              <a:cs typeface="Calibri" panose="020F0502020204030204" pitchFamily="34" charset="0"/>
            </a:endParaRPr>
          </a:p>
        </p:txBody>
      </p:sp>
      <p:pic>
        <p:nvPicPr>
          <p:cNvPr id="2" name="Picture 1" descr="A picture containing doll, clipart&#10;&#10;Description automatically generated">
            <a:extLst>
              <a:ext uri="{FF2B5EF4-FFF2-40B4-BE49-F238E27FC236}">
                <a16:creationId xmlns:a16="http://schemas.microsoft.com/office/drawing/2014/main" id="{C7419A92-19D2-038E-EDE8-41D06B498C1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2581" l="9926" r="89578">
                        <a14:foregroundMark x1="58313" y1="45645" x2="58313" y2="45645"/>
                        <a14:foregroundMark x1="58809" y1="47742" x2="58809" y2="47742"/>
                        <a14:foregroundMark x1="43176" y1="91129" x2="43176" y2="91129"/>
                        <a14:foregroundMark x1="45906" y1="92581" x2="45906" y2="92581"/>
                      </a14:backgroundRemoval>
                    </a14:imgEffect>
                  </a14:imgLayer>
                </a14:imgProps>
              </a:ext>
              <a:ext uri="{28A0092B-C50C-407E-A947-70E740481C1C}">
                <a14:useLocalDpi xmlns:a14="http://schemas.microsoft.com/office/drawing/2010/main" val="0"/>
              </a:ext>
            </a:extLst>
          </a:blip>
          <a:stretch>
            <a:fillRect/>
          </a:stretch>
        </p:blipFill>
        <p:spPr>
          <a:xfrm flipH="1">
            <a:off x="4348866" y="1121894"/>
            <a:ext cx="2999238" cy="4614212"/>
          </a:xfrm>
          <a:prstGeom prst="rect">
            <a:avLst/>
          </a:prstGeom>
        </p:spPr>
      </p:pic>
    </p:spTree>
    <p:extLst>
      <p:ext uri="{BB962C8B-B14F-4D97-AF65-F5344CB8AC3E}">
        <p14:creationId xmlns:p14="http://schemas.microsoft.com/office/powerpoint/2010/main" val="2662297067"/>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46D60FD-5382-1B5E-71C4-90F48759690A}"/>
              </a:ext>
            </a:extLst>
          </p:cNvPr>
          <p:cNvGrpSpPr/>
          <p:nvPr/>
        </p:nvGrpSpPr>
        <p:grpSpPr>
          <a:xfrm>
            <a:off x="154553" y="0"/>
            <a:ext cx="2257907" cy="836579"/>
            <a:chOff x="5520021" y="2058180"/>
            <a:chExt cx="5339048" cy="2847195"/>
          </a:xfrm>
        </p:grpSpPr>
        <p:sp>
          <p:nvSpPr>
            <p:cNvPr id="2" name="Rectangle: Rounded Corners 1">
              <a:extLst>
                <a:ext uri="{FF2B5EF4-FFF2-40B4-BE49-F238E27FC236}">
                  <a16:creationId xmlns:a16="http://schemas.microsoft.com/office/drawing/2014/main" id="{FE59C97D-3225-3F44-04EF-5B0C9AD4EE06}"/>
                </a:ext>
              </a:extLst>
            </p:cNvPr>
            <p:cNvSpPr/>
            <p:nvPr/>
          </p:nvSpPr>
          <p:spPr>
            <a:xfrm>
              <a:off x="5520021" y="2058180"/>
              <a:ext cx="5339048" cy="2847195"/>
            </a:xfrm>
            <a:prstGeom prst="roundRect">
              <a:avLst/>
            </a:prstGeom>
            <a:solidFill>
              <a:srgbClr val="4D220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 name="Rectangle: Rounded Corners 2">
              <a:extLst>
                <a:ext uri="{FF2B5EF4-FFF2-40B4-BE49-F238E27FC236}">
                  <a16:creationId xmlns:a16="http://schemas.microsoft.com/office/drawing/2014/main" id="{B89A8360-D5A4-80FB-03E2-E6CB80129344}"/>
                </a:ext>
              </a:extLst>
            </p:cNvPr>
            <p:cNvSpPr/>
            <p:nvPr/>
          </p:nvSpPr>
          <p:spPr>
            <a:xfrm>
              <a:off x="5743574" y="2302992"/>
              <a:ext cx="4858319" cy="238330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sp>
        <p:nvSpPr>
          <p:cNvPr id="5" name="TextBox 4">
            <a:extLst>
              <a:ext uri="{FF2B5EF4-FFF2-40B4-BE49-F238E27FC236}">
                <a16:creationId xmlns:a16="http://schemas.microsoft.com/office/drawing/2014/main" id="{5DAE72DB-EA7F-73F1-DCBB-8B5614D5C356}"/>
              </a:ext>
            </a:extLst>
          </p:cNvPr>
          <p:cNvSpPr txBox="1"/>
          <p:nvPr/>
        </p:nvSpPr>
        <p:spPr>
          <a:xfrm>
            <a:off x="-795004" y="164903"/>
            <a:ext cx="4157019"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300" normalizeH="0" baseline="0" noProof="0">
                <a:ln>
                  <a:noFill/>
                </a:ln>
                <a:solidFill>
                  <a:srgbClr val="FD6B98"/>
                </a:solidFill>
                <a:effectLst/>
                <a:uLnTx/>
                <a:uFillTx/>
                <a:latin typeface="iCiel Pony" panose="02000000000000000000" pitchFamily="2" charset="0"/>
                <a:ea typeface="+mn-ea"/>
                <a:cs typeface="+mn-cs"/>
              </a:rPr>
              <a:t>MẪU</a:t>
            </a:r>
            <a:endParaRPr kumimoji="0" lang="en-US" sz="3600" b="0" i="0" u="none" strike="noStrike" kern="1200" cap="none" spc="300" normalizeH="0" baseline="0" noProof="0" dirty="0">
              <a:ln>
                <a:noFill/>
              </a:ln>
              <a:solidFill>
                <a:srgbClr val="00E266"/>
              </a:solidFill>
              <a:effectLst/>
              <a:uLnTx/>
              <a:uFillTx/>
              <a:latin typeface="iCiel Pony" panose="02000000000000000000" pitchFamily="2" charset="0"/>
              <a:ea typeface="+mn-ea"/>
              <a:cs typeface="+mn-cs"/>
            </a:endParaRPr>
          </a:p>
        </p:txBody>
      </p:sp>
      <p:sp>
        <p:nvSpPr>
          <p:cNvPr id="7" name="TextBox 6">
            <a:extLst>
              <a:ext uri="{FF2B5EF4-FFF2-40B4-BE49-F238E27FC236}">
                <a16:creationId xmlns:a16="http://schemas.microsoft.com/office/drawing/2014/main" id="{63B43F43-5C2E-37B4-D458-9709B11868D3}"/>
              </a:ext>
            </a:extLst>
          </p:cNvPr>
          <p:cNvSpPr txBox="1"/>
          <p:nvPr/>
        </p:nvSpPr>
        <p:spPr>
          <a:xfrm>
            <a:off x="1276397" y="1215376"/>
            <a:ext cx="9501850" cy="1938992"/>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ea typeface="+mn-ea"/>
                <a:cs typeface="+mn-cs"/>
              </a:rPr>
              <a:t>Chương trình rất hấp dẫn và đáng để bạn xem đấy!</a:t>
            </a:r>
            <a:r>
              <a:rPr kumimoji="0" lang="en-US" sz="4000" b="0" i="0" u="none" strike="noStrike" kern="1200" cap="none" spc="0" normalizeH="0" baseline="0" noProof="0">
                <a:ln>
                  <a:noFill/>
                </a:ln>
                <a:solidFill>
                  <a:prstClr val="black"/>
                </a:solidFill>
                <a:effectLst/>
                <a:uLnTx/>
                <a:uFillTx/>
                <a:ea typeface="+mn-ea"/>
                <a:cs typeface="+mn-cs"/>
              </a:rPr>
              <a:t> Các bạn hãy tìm hiểu và theo dõi nhé</a:t>
            </a:r>
          </a:p>
        </p:txBody>
      </p:sp>
    </p:spTree>
    <p:extLst>
      <p:ext uri="{BB962C8B-B14F-4D97-AF65-F5344CB8AC3E}">
        <p14:creationId xmlns:p14="http://schemas.microsoft.com/office/powerpoint/2010/main" val="3981722078"/>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1"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0D152CF-289C-4C57-ACC2-3AB611856AEB}"/>
              </a:ext>
            </a:extLst>
          </p:cNvPr>
          <p:cNvSpPr txBox="1"/>
          <p:nvPr/>
        </p:nvSpPr>
        <p:spPr>
          <a:xfrm>
            <a:off x="1000398" y="635375"/>
            <a:ext cx="9213646" cy="1631216"/>
          </a:xfrm>
          <a:prstGeom prst="rect">
            <a:avLst/>
          </a:prstGeom>
          <a:noFill/>
        </p:spPr>
        <p:txBody>
          <a:bodyPr wrap="square">
            <a:spAutoFit/>
          </a:bodyPr>
          <a:lstStyle/>
          <a:p>
            <a:pPr algn="just"/>
            <a:r>
              <a:rPr lang="vi-VN" sz="3600" b="1">
                <a:solidFill>
                  <a:srgbClr val="FF00FF"/>
                </a:solidFill>
                <a:latin typeface="Arial-Rounded-Bold"/>
              </a:rPr>
              <a:t>2. </a:t>
            </a:r>
            <a:r>
              <a:rPr lang="vi-VN" sz="3200" b="1">
                <a:solidFill>
                  <a:srgbClr val="000000"/>
                </a:solidFill>
                <a:latin typeface="Arial-BoldMT"/>
              </a:rPr>
              <a:t>Ghi lại một số thông tin về chương trình truyền hình hoặc hoạt động</a:t>
            </a:r>
            <a:r>
              <a:rPr lang="en-US" sz="3200" b="1">
                <a:solidFill>
                  <a:srgbClr val="000000"/>
                </a:solidFill>
                <a:latin typeface="Arial-BoldMT"/>
              </a:rPr>
              <a:t> </a:t>
            </a:r>
            <a:r>
              <a:rPr lang="vi-VN" sz="3200" b="1">
                <a:solidFill>
                  <a:srgbClr val="000000"/>
                </a:solidFill>
                <a:latin typeface="Arial-BoldMT"/>
              </a:rPr>
              <a:t>được nghe bạn giới thiệu mà em thấy thú vị.</a:t>
            </a:r>
            <a:endParaRPr kumimoji="0" lang="en-US" altLang="en-US" sz="3200" b="0" i="0" u="none" strike="noStrike" kern="1200" cap="none" spc="0" normalizeH="0" baseline="0" noProof="0" dirty="0">
              <a:ln>
                <a:noFill/>
              </a:ln>
              <a:solidFill>
                <a:srgbClr val="FF0C56"/>
              </a:solidFill>
              <a:effectLst/>
              <a:uLnTx/>
              <a:uFillTx/>
              <a:latin typeface="Calibri" panose="020F0502020204030204" pitchFamily="34" charset="0"/>
              <a:ea typeface="+mn-ea"/>
              <a:cs typeface="Calibri" panose="020F0502020204030204" pitchFamily="34" charset="0"/>
            </a:endParaRPr>
          </a:p>
        </p:txBody>
      </p:sp>
      <p:pic>
        <p:nvPicPr>
          <p:cNvPr id="2" name="Picture 1" descr="A picture containing doll, clipart&#10;&#10;Description automatically generated">
            <a:extLst>
              <a:ext uri="{FF2B5EF4-FFF2-40B4-BE49-F238E27FC236}">
                <a16:creationId xmlns:a16="http://schemas.microsoft.com/office/drawing/2014/main" id="{C7419A92-19D2-038E-EDE8-41D06B498C1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2581" l="9926" r="89578">
                        <a14:foregroundMark x1="58313" y1="45645" x2="58313" y2="45645"/>
                        <a14:foregroundMark x1="58809" y1="47742" x2="58809" y2="47742"/>
                        <a14:foregroundMark x1="43176" y1="91129" x2="43176" y2="91129"/>
                        <a14:foregroundMark x1="45906" y1="92581" x2="45906" y2="92581"/>
                      </a14:backgroundRemoval>
                    </a14:imgEffect>
                  </a14:imgLayer>
                </a14:imgProps>
              </a:ext>
              <a:ext uri="{28A0092B-C50C-407E-A947-70E740481C1C}">
                <a14:useLocalDpi xmlns:a14="http://schemas.microsoft.com/office/drawing/2010/main" val="0"/>
              </a:ext>
            </a:extLst>
          </a:blip>
          <a:stretch>
            <a:fillRect/>
          </a:stretch>
        </p:blipFill>
        <p:spPr>
          <a:xfrm flipH="1">
            <a:off x="4348866" y="1121894"/>
            <a:ext cx="2999238" cy="4614212"/>
          </a:xfrm>
          <a:prstGeom prst="rect">
            <a:avLst/>
          </a:prstGeom>
        </p:spPr>
      </p:pic>
    </p:spTree>
    <p:extLst>
      <p:ext uri="{BB962C8B-B14F-4D97-AF65-F5344CB8AC3E}">
        <p14:creationId xmlns:p14="http://schemas.microsoft.com/office/powerpoint/2010/main" val="3341623406"/>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doll, clipart&#10;&#10;Description automatically generated">
            <a:extLst>
              <a:ext uri="{FF2B5EF4-FFF2-40B4-BE49-F238E27FC236}">
                <a16:creationId xmlns:a16="http://schemas.microsoft.com/office/drawing/2014/main" id="{4F7C2C98-5A05-4B0F-8364-374979976D1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2581" l="9926" r="89578">
                        <a14:foregroundMark x1="58313" y1="45645" x2="58313" y2="45645"/>
                        <a14:foregroundMark x1="58809" y1="47742" x2="58809" y2="47742"/>
                        <a14:foregroundMark x1="43176" y1="91129" x2="43176" y2="91129"/>
                        <a14:foregroundMark x1="45906" y1="92581" x2="45906" y2="92581"/>
                      </a14:backgroundRemoval>
                    </a14:imgEffect>
                  </a14:imgLayer>
                </a14:imgProps>
              </a:ext>
              <a:ext uri="{28A0092B-C50C-407E-A947-70E740481C1C}">
                <a14:useLocalDpi xmlns:a14="http://schemas.microsoft.com/office/drawing/2010/main" val="0"/>
              </a:ext>
            </a:extLst>
          </a:blip>
          <a:srcRect b="28738"/>
          <a:stretch/>
        </p:blipFill>
        <p:spPr>
          <a:xfrm flipH="1">
            <a:off x="696462" y="2302993"/>
            <a:ext cx="2999238" cy="3288182"/>
          </a:xfrm>
          <a:prstGeom prst="rect">
            <a:avLst/>
          </a:prstGeom>
        </p:spPr>
      </p:pic>
      <p:pic>
        <p:nvPicPr>
          <p:cNvPr id="6" name="Picture 5" descr="A picture containing toy, vector graphics&#10;&#10;Description automatically generated">
            <a:extLst>
              <a:ext uri="{FF2B5EF4-FFF2-40B4-BE49-F238E27FC236}">
                <a16:creationId xmlns:a16="http://schemas.microsoft.com/office/drawing/2014/main" id="{E1951E24-D2CE-A90A-2C1F-434009A94D7A}"/>
              </a:ext>
            </a:extLst>
          </p:cNvPr>
          <p:cNvPicPr>
            <a:picLocks noChangeAspect="1"/>
          </p:cNvPicPr>
          <p:nvPr/>
        </p:nvPicPr>
        <p:blipFill rotWithShape="1">
          <a:blip r:embed="rId5">
            <a:extLst>
              <a:ext uri="{28A0092B-C50C-407E-A947-70E740481C1C}">
                <a14:useLocalDpi xmlns:a14="http://schemas.microsoft.com/office/drawing/2010/main" val="0"/>
              </a:ext>
            </a:extLst>
          </a:blip>
          <a:srcRect b="30542"/>
          <a:stretch/>
        </p:blipFill>
        <p:spPr>
          <a:xfrm>
            <a:off x="2442879" y="2302993"/>
            <a:ext cx="3077142" cy="3288182"/>
          </a:xfrm>
          <a:prstGeom prst="rect">
            <a:avLst/>
          </a:prstGeom>
        </p:spPr>
      </p:pic>
      <p:sp>
        <p:nvSpPr>
          <p:cNvPr id="9" name="Speech Bubble: Rectangle with Corners Rounded 8">
            <a:extLst>
              <a:ext uri="{FF2B5EF4-FFF2-40B4-BE49-F238E27FC236}">
                <a16:creationId xmlns:a16="http://schemas.microsoft.com/office/drawing/2014/main" id="{7E7C48BA-73B1-84C9-015C-D3F391AA235E}"/>
              </a:ext>
            </a:extLst>
          </p:cNvPr>
          <p:cNvSpPr/>
          <p:nvPr/>
        </p:nvSpPr>
        <p:spPr>
          <a:xfrm>
            <a:off x="1332931" y="2058180"/>
            <a:ext cx="1943369" cy="924862"/>
          </a:xfrm>
          <a:prstGeom prst="wedgeRoundRectCallout">
            <a:avLst>
              <a:gd name="adj1" fmla="val 54985"/>
              <a:gd name="adj2" fmla="val 107500"/>
              <a:gd name="adj3" fmla="val 16667"/>
            </a:avLst>
          </a:prstGeom>
          <a:solidFill>
            <a:srgbClr val="69D8FF">
              <a:alpha val="74902"/>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0" name="Speech Bubble: Oval 9">
            <a:extLst>
              <a:ext uri="{FF2B5EF4-FFF2-40B4-BE49-F238E27FC236}">
                <a16:creationId xmlns:a16="http://schemas.microsoft.com/office/drawing/2014/main" id="{2C85528E-0350-F640-DD1E-641D5AAE432B}"/>
              </a:ext>
            </a:extLst>
          </p:cNvPr>
          <p:cNvSpPr/>
          <p:nvPr/>
        </p:nvSpPr>
        <p:spPr>
          <a:xfrm>
            <a:off x="2736929" y="1982001"/>
            <a:ext cx="1943369" cy="1208873"/>
          </a:xfrm>
          <a:prstGeom prst="wedgeEllipseCallout">
            <a:avLst>
              <a:gd name="adj1" fmla="val -46329"/>
              <a:gd name="adj2" fmla="val 78598"/>
            </a:avLst>
          </a:prstGeom>
          <a:solidFill>
            <a:srgbClr val="FC9EB4">
              <a:alpha val="72941"/>
            </a:srgbClr>
          </a:solidFill>
          <a:ln>
            <a:solidFill>
              <a:srgbClr val="EF4E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nvGrpSpPr>
          <p:cNvPr id="12" name="Group 11">
            <a:extLst>
              <a:ext uri="{FF2B5EF4-FFF2-40B4-BE49-F238E27FC236}">
                <a16:creationId xmlns:a16="http://schemas.microsoft.com/office/drawing/2014/main" id="{F0A96542-0118-4244-B7DE-DFD3AAC10211}"/>
              </a:ext>
            </a:extLst>
          </p:cNvPr>
          <p:cNvGrpSpPr/>
          <p:nvPr/>
        </p:nvGrpSpPr>
        <p:grpSpPr>
          <a:xfrm>
            <a:off x="5442117" y="1784909"/>
            <a:ext cx="5515544" cy="3288182"/>
            <a:chOff x="5520021" y="2058180"/>
            <a:chExt cx="5339048" cy="2847195"/>
          </a:xfrm>
        </p:grpSpPr>
        <p:sp>
          <p:nvSpPr>
            <p:cNvPr id="13" name="Rectangle: Rounded Corners 12">
              <a:extLst>
                <a:ext uri="{FF2B5EF4-FFF2-40B4-BE49-F238E27FC236}">
                  <a16:creationId xmlns:a16="http://schemas.microsoft.com/office/drawing/2014/main" id="{2E52C181-CDB4-1AD3-44A0-1FFF3DABEEA9}"/>
                </a:ext>
              </a:extLst>
            </p:cNvPr>
            <p:cNvSpPr/>
            <p:nvPr/>
          </p:nvSpPr>
          <p:spPr>
            <a:xfrm>
              <a:off x="5520021" y="2058180"/>
              <a:ext cx="5339048" cy="2847195"/>
            </a:xfrm>
            <a:prstGeom prst="roundRect">
              <a:avLst/>
            </a:prstGeom>
            <a:solidFill>
              <a:srgbClr val="4D220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4" name="Rectangle: Rounded Corners 13">
              <a:extLst>
                <a:ext uri="{FF2B5EF4-FFF2-40B4-BE49-F238E27FC236}">
                  <a16:creationId xmlns:a16="http://schemas.microsoft.com/office/drawing/2014/main" id="{1DFD3204-965B-29BF-A62B-BEDF91FE8E03}"/>
                </a:ext>
              </a:extLst>
            </p:cNvPr>
            <p:cNvSpPr/>
            <p:nvPr/>
          </p:nvSpPr>
          <p:spPr>
            <a:xfrm>
              <a:off x="5743574" y="2302992"/>
              <a:ext cx="4858319" cy="238330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sp>
        <p:nvSpPr>
          <p:cNvPr id="15" name="TextBox 14">
            <a:extLst>
              <a:ext uri="{FF2B5EF4-FFF2-40B4-BE49-F238E27FC236}">
                <a16:creationId xmlns:a16="http://schemas.microsoft.com/office/drawing/2014/main" id="{8AEEA3BB-05CC-B04D-5EC4-07FEEBB9E3F7}"/>
              </a:ext>
            </a:extLst>
          </p:cNvPr>
          <p:cNvSpPr txBox="1"/>
          <p:nvPr/>
        </p:nvSpPr>
        <p:spPr>
          <a:xfrm>
            <a:off x="5558383" y="2382032"/>
            <a:ext cx="5248276" cy="212365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300" normalizeH="0" baseline="0" noProof="0" dirty="0" err="1">
                <a:ln>
                  <a:noFill/>
                </a:ln>
                <a:solidFill>
                  <a:srgbClr val="00E266"/>
                </a:solidFill>
                <a:effectLst/>
                <a:uLnTx/>
                <a:uFillTx/>
                <a:latin typeface="iCiel Pony" panose="02000000000000000000" pitchFamily="2" charset="0"/>
                <a:ea typeface="+mn-ea"/>
                <a:cs typeface="+mn-cs"/>
              </a:rPr>
              <a:t>H</a:t>
            </a:r>
            <a:r>
              <a:rPr kumimoji="0" lang="en-US" sz="6600" b="0" i="0" u="none" strike="noStrike" kern="1200" cap="none" spc="300" normalizeH="0" baseline="0" noProof="0" dirty="0" err="1">
                <a:ln>
                  <a:noFill/>
                </a:ln>
                <a:solidFill>
                  <a:srgbClr val="00B0F0"/>
                </a:solidFill>
                <a:effectLst/>
                <a:uLnTx/>
                <a:uFillTx/>
                <a:latin typeface="iCiel Pony" panose="02000000000000000000" pitchFamily="2" charset="0"/>
                <a:ea typeface="+mn-ea"/>
                <a:cs typeface="+mn-cs"/>
              </a:rPr>
              <a:t>o</a:t>
            </a:r>
            <a:r>
              <a:rPr kumimoji="0" lang="en-US" sz="6600" b="0" i="0" u="none" strike="noStrike" kern="1200" cap="none" spc="300" normalizeH="0" baseline="0" noProof="0" dirty="0" err="1">
                <a:ln>
                  <a:noFill/>
                </a:ln>
                <a:solidFill>
                  <a:srgbClr val="FD6B98"/>
                </a:solidFill>
                <a:effectLst/>
                <a:uLnTx/>
                <a:uFillTx/>
                <a:latin typeface="iCiel Pony" panose="02000000000000000000" pitchFamily="2" charset="0"/>
                <a:ea typeface="+mn-ea"/>
                <a:cs typeface="+mn-cs"/>
              </a:rPr>
              <a:t>ạ</a:t>
            </a:r>
            <a:r>
              <a:rPr kumimoji="0" lang="en-US" sz="6600" b="0" i="0" u="none" strike="noStrike" kern="1200" cap="none" spc="300" normalizeH="0" baseline="0" noProof="0" dirty="0" err="1">
                <a:ln>
                  <a:noFill/>
                </a:ln>
                <a:solidFill>
                  <a:srgbClr val="FFC000"/>
                </a:solidFill>
                <a:effectLst/>
                <a:uLnTx/>
                <a:uFillTx/>
                <a:latin typeface="iCiel Pony" panose="02000000000000000000" pitchFamily="2" charset="0"/>
                <a:ea typeface="+mn-ea"/>
                <a:cs typeface="+mn-cs"/>
              </a:rPr>
              <a:t>t</a:t>
            </a:r>
            <a:r>
              <a:rPr kumimoji="0" lang="en-US" sz="6600" b="0" i="0" u="none" strike="noStrike" kern="1200" cap="none" spc="300" normalizeH="0" baseline="0" noProof="0" dirty="0">
                <a:ln>
                  <a:noFill/>
                </a:ln>
                <a:solidFill>
                  <a:prstClr val="black"/>
                </a:solidFill>
                <a:effectLst/>
                <a:uLnTx/>
                <a:uFillTx/>
                <a:latin typeface="iCiel Pony" panose="02000000000000000000" pitchFamily="2" charset="0"/>
                <a:ea typeface="+mn-ea"/>
                <a:cs typeface="+mn-cs"/>
              </a:rPr>
              <a:t> </a:t>
            </a:r>
            <a:r>
              <a:rPr kumimoji="0" lang="en-US" sz="6600" b="0" i="0" u="none" strike="noStrike" kern="1200" cap="none" spc="300" normalizeH="0" baseline="0" noProof="0" dirty="0" err="1">
                <a:ln>
                  <a:noFill/>
                </a:ln>
                <a:solidFill>
                  <a:srgbClr val="00E266"/>
                </a:solidFill>
                <a:effectLst/>
                <a:uLnTx/>
                <a:uFillTx/>
                <a:latin typeface="iCiel Pony" panose="02000000000000000000" pitchFamily="2" charset="0"/>
                <a:ea typeface="+mn-ea"/>
                <a:cs typeface="+mn-cs"/>
              </a:rPr>
              <a:t>đ</a:t>
            </a:r>
            <a:r>
              <a:rPr kumimoji="0" lang="en-US" sz="6600" b="0" i="0" u="none" strike="noStrike" kern="1200" cap="none" spc="300" normalizeH="0" baseline="0" noProof="0" dirty="0" err="1">
                <a:ln>
                  <a:noFill/>
                </a:ln>
                <a:solidFill>
                  <a:srgbClr val="00B0F0"/>
                </a:solidFill>
                <a:effectLst/>
                <a:uLnTx/>
                <a:uFillTx/>
                <a:latin typeface="iCiel Pony" panose="02000000000000000000" pitchFamily="2" charset="0"/>
                <a:ea typeface="+mn-ea"/>
                <a:cs typeface="+mn-cs"/>
              </a:rPr>
              <a:t>ộ</a:t>
            </a:r>
            <a:r>
              <a:rPr kumimoji="0" lang="en-US" sz="6600" b="0" i="0" u="none" strike="noStrike" kern="1200" cap="none" spc="300" normalizeH="0" baseline="0" noProof="0" dirty="0" err="1">
                <a:ln>
                  <a:noFill/>
                </a:ln>
                <a:solidFill>
                  <a:srgbClr val="FD6B98"/>
                </a:solidFill>
                <a:effectLst/>
                <a:uLnTx/>
                <a:uFillTx/>
                <a:latin typeface="iCiel Pony" panose="02000000000000000000" pitchFamily="2" charset="0"/>
                <a:ea typeface="+mn-ea"/>
                <a:cs typeface="+mn-cs"/>
              </a:rPr>
              <a:t>n</a:t>
            </a:r>
            <a:r>
              <a:rPr kumimoji="0" lang="en-US" sz="6600" b="0" i="0" u="none" strike="noStrike" kern="1200" cap="none" spc="300" normalizeH="0" baseline="0" noProof="0" dirty="0" err="1">
                <a:ln>
                  <a:noFill/>
                </a:ln>
                <a:solidFill>
                  <a:srgbClr val="FFC000"/>
                </a:solidFill>
                <a:effectLst/>
                <a:uLnTx/>
                <a:uFillTx/>
                <a:latin typeface="iCiel Pony" panose="02000000000000000000" pitchFamily="2" charset="0"/>
                <a:ea typeface="+mn-ea"/>
                <a:cs typeface="+mn-cs"/>
              </a:rPr>
              <a:t>g</a:t>
            </a:r>
            <a:r>
              <a:rPr kumimoji="0" lang="en-US" sz="6600" b="0" i="0" u="none" strike="noStrike" kern="1200" cap="none" spc="300" normalizeH="0" baseline="0" noProof="0" dirty="0">
                <a:ln>
                  <a:noFill/>
                </a:ln>
                <a:solidFill>
                  <a:prstClr val="black"/>
                </a:solidFill>
                <a:effectLst/>
                <a:uLnTx/>
                <a:uFillTx/>
                <a:latin typeface="iCiel Pony" panose="02000000000000000000" pitchFamily="2" charset="0"/>
                <a:ea typeface="+mn-ea"/>
                <a:cs typeface="+mn-cs"/>
              </a:rPr>
              <a:t> </a:t>
            </a:r>
            <a:r>
              <a:rPr kumimoji="0" lang="en-US" sz="6600" b="0" i="0" u="none" strike="noStrike" kern="1200" cap="none" spc="300" normalizeH="0" baseline="0" noProof="0" dirty="0" err="1">
                <a:ln>
                  <a:noFill/>
                </a:ln>
                <a:solidFill>
                  <a:srgbClr val="00E266"/>
                </a:solidFill>
                <a:effectLst/>
                <a:uLnTx/>
                <a:uFillTx/>
                <a:latin typeface="iCiel Pony" panose="02000000000000000000" pitchFamily="2" charset="0"/>
                <a:ea typeface="+mn-ea"/>
                <a:cs typeface="+mn-cs"/>
              </a:rPr>
              <a:t>n</a:t>
            </a:r>
            <a:r>
              <a:rPr kumimoji="0" lang="en-US" sz="6600" b="0" i="0" u="none" strike="noStrike" kern="1200" cap="none" spc="300" normalizeH="0" baseline="0" noProof="0" dirty="0" err="1">
                <a:ln>
                  <a:noFill/>
                </a:ln>
                <a:solidFill>
                  <a:srgbClr val="00B0F0"/>
                </a:solidFill>
                <a:effectLst/>
                <a:uLnTx/>
                <a:uFillTx/>
                <a:latin typeface="iCiel Pony" panose="02000000000000000000" pitchFamily="2" charset="0"/>
                <a:ea typeface="+mn-ea"/>
                <a:cs typeface="+mn-cs"/>
              </a:rPr>
              <a:t>h</a:t>
            </a:r>
            <a:r>
              <a:rPr kumimoji="0" lang="en-US" sz="6600" b="0" i="0" u="none" strike="noStrike" kern="1200" cap="none" spc="300" normalizeH="0" baseline="0" noProof="0" dirty="0" err="1">
                <a:ln>
                  <a:noFill/>
                </a:ln>
                <a:solidFill>
                  <a:srgbClr val="FD6B98"/>
                </a:solidFill>
                <a:effectLst/>
                <a:uLnTx/>
                <a:uFillTx/>
                <a:latin typeface="iCiel Pony" panose="02000000000000000000" pitchFamily="2" charset="0"/>
                <a:ea typeface="+mn-ea"/>
                <a:cs typeface="+mn-cs"/>
              </a:rPr>
              <a:t>ó</a:t>
            </a:r>
            <a:r>
              <a:rPr kumimoji="0" lang="en-US" sz="6600" b="0" i="0" u="none" strike="noStrike" kern="1200" cap="none" spc="300" normalizeH="0" baseline="0" noProof="0" dirty="0" err="1">
                <a:ln>
                  <a:noFill/>
                </a:ln>
                <a:solidFill>
                  <a:srgbClr val="FFC000"/>
                </a:solidFill>
                <a:effectLst/>
                <a:uLnTx/>
                <a:uFillTx/>
                <a:latin typeface="iCiel Pony" panose="02000000000000000000" pitchFamily="2" charset="0"/>
                <a:ea typeface="+mn-ea"/>
                <a:cs typeface="+mn-cs"/>
              </a:rPr>
              <a:t>m</a:t>
            </a:r>
            <a:r>
              <a:rPr kumimoji="0" lang="en-US" sz="6600" b="0" i="0" u="none" strike="noStrike" kern="1200" cap="none" spc="300" normalizeH="0" baseline="0" noProof="0" dirty="0">
                <a:ln>
                  <a:noFill/>
                </a:ln>
                <a:solidFill>
                  <a:prstClr val="black"/>
                </a:solidFill>
                <a:effectLst/>
                <a:uLnTx/>
                <a:uFillTx/>
                <a:latin typeface="iCiel Pony" panose="02000000000000000000" pitchFamily="2" charset="0"/>
                <a:ea typeface="+mn-ea"/>
                <a:cs typeface="+mn-cs"/>
              </a:rPr>
              <a:t> </a:t>
            </a:r>
            <a:r>
              <a:rPr kumimoji="0" lang="en-US" sz="6600" b="0" i="0" u="none" strike="noStrike" kern="1200" cap="none" spc="300" normalizeH="0" baseline="0" noProof="0" dirty="0" err="1">
                <a:ln>
                  <a:noFill/>
                </a:ln>
                <a:solidFill>
                  <a:srgbClr val="00E266"/>
                </a:solidFill>
                <a:effectLst/>
                <a:uLnTx/>
                <a:uFillTx/>
                <a:latin typeface="iCiel Pony" panose="02000000000000000000" pitchFamily="2" charset="0"/>
                <a:ea typeface="+mn-ea"/>
                <a:cs typeface="+mn-cs"/>
              </a:rPr>
              <a:t>đ</a:t>
            </a:r>
            <a:r>
              <a:rPr kumimoji="0" lang="en-US" sz="6600" b="0" i="0" u="none" strike="noStrike" kern="1200" cap="none" spc="300" normalizeH="0" baseline="0" noProof="0" dirty="0" err="1">
                <a:ln>
                  <a:noFill/>
                </a:ln>
                <a:solidFill>
                  <a:srgbClr val="00B0F0"/>
                </a:solidFill>
                <a:effectLst/>
                <a:uLnTx/>
                <a:uFillTx/>
                <a:latin typeface="iCiel Pony" panose="02000000000000000000" pitchFamily="2" charset="0"/>
                <a:ea typeface="+mn-ea"/>
                <a:cs typeface="+mn-cs"/>
              </a:rPr>
              <a:t>ô</a:t>
            </a:r>
            <a:r>
              <a:rPr kumimoji="0" lang="en-US" sz="6600" b="0" i="0" u="none" strike="noStrike" kern="1200" cap="none" spc="300" normalizeH="0" baseline="0" noProof="0" dirty="0" err="1">
                <a:ln>
                  <a:noFill/>
                </a:ln>
                <a:solidFill>
                  <a:srgbClr val="FD6B98"/>
                </a:solidFill>
                <a:effectLst/>
                <a:uLnTx/>
                <a:uFillTx/>
                <a:latin typeface="iCiel Pony" panose="02000000000000000000" pitchFamily="2" charset="0"/>
                <a:ea typeface="+mn-ea"/>
                <a:cs typeface="+mn-cs"/>
              </a:rPr>
              <a:t>i</a:t>
            </a:r>
            <a:endParaRPr kumimoji="0" lang="en-US" sz="6600" b="0" i="0" u="none" strike="noStrike" kern="1200" cap="none" spc="300" normalizeH="0" baseline="0" noProof="0" dirty="0">
              <a:ln>
                <a:noFill/>
              </a:ln>
              <a:solidFill>
                <a:srgbClr val="FD6B98"/>
              </a:solidFill>
              <a:effectLst/>
              <a:uLnTx/>
              <a:uFillTx/>
              <a:latin typeface="iCiel Pony" panose="02000000000000000000" pitchFamily="2" charset="0"/>
              <a:ea typeface="+mn-ea"/>
              <a:cs typeface="+mn-cs"/>
            </a:endParaRPr>
          </a:p>
        </p:txBody>
      </p:sp>
    </p:spTree>
    <p:extLst>
      <p:ext uri="{BB962C8B-B14F-4D97-AF65-F5344CB8AC3E}">
        <p14:creationId xmlns:p14="http://schemas.microsoft.com/office/powerpoint/2010/main" val="3775577338"/>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par>
                                <p:cTn id="18" presetID="9"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dissolve">
                                      <p:cBhvr>
                                        <p:cTn id="20" dur="500"/>
                                        <p:tgtEl>
                                          <p:spTgt spid="6"/>
                                        </p:tgtEl>
                                      </p:cBhvr>
                                    </p:animEffect>
                                  </p:childTnLst>
                                </p:cTn>
                              </p:par>
                            </p:childTnLst>
                          </p:cTn>
                        </p:par>
                        <p:par>
                          <p:cTn id="21" fill="hold">
                            <p:stCondLst>
                              <p:cond delay="1000"/>
                            </p:stCondLst>
                            <p:childTnLst>
                              <p:par>
                                <p:cTn id="22" presetID="2" presetClass="entr" presetSubtype="2"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1+#ppt_w/2"/>
                                          </p:val>
                                        </p:tav>
                                        <p:tav tm="100000">
                                          <p:val>
                                            <p:strVal val="#ppt_x"/>
                                          </p:val>
                                        </p:tav>
                                      </p:tavLst>
                                    </p:anim>
                                    <p:anim calcmode="lin" valueType="num">
                                      <p:cBhvr additive="base">
                                        <p:cTn id="25" dur="500" fill="hold"/>
                                        <p:tgtEl>
                                          <p:spTgt spid="1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31" presetClass="entr" presetSubtype="0" fill="hold" grpId="0" nodeType="after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1000" fill="hold"/>
                                        <p:tgtEl>
                                          <p:spTgt spid="15"/>
                                        </p:tgtEl>
                                        <p:attrNameLst>
                                          <p:attrName>ppt_w</p:attrName>
                                        </p:attrNameLst>
                                      </p:cBhvr>
                                      <p:tavLst>
                                        <p:tav tm="0">
                                          <p:val>
                                            <p:fltVal val="0"/>
                                          </p:val>
                                        </p:tav>
                                        <p:tav tm="100000">
                                          <p:val>
                                            <p:strVal val="#ppt_w"/>
                                          </p:val>
                                        </p:tav>
                                      </p:tavLst>
                                    </p:anim>
                                    <p:anim calcmode="lin" valueType="num">
                                      <p:cBhvr>
                                        <p:cTn id="30" dur="1000" fill="hold"/>
                                        <p:tgtEl>
                                          <p:spTgt spid="15"/>
                                        </p:tgtEl>
                                        <p:attrNameLst>
                                          <p:attrName>ppt_h</p:attrName>
                                        </p:attrNameLst>
                                      </p:cBhvr>
                                      <p:tavLst>
                                        <p:tav tm="0">
                                          <p:val>
                                            <p:fltVal val="0"/>
                                          </p:val>
                                        </p:tav>
                                        <p:tav tm="100000">
                                          <p:val>
                                            <p:strVal val="#ppt_h"/>
                                          </p:val>
                                        </p:tav>
                                      </p:tavLst>
                                    </p:anim>
                                    <p:anim calcmode="lin" valueType="num">
                                      <p:cBhvr>
                                        <p:cTn id="31" dur="1000" fill="hold"/>
                                        <p:tgtEl>
                                          <p:spTgt spid="15"/>
                                        </p:tgtEl>
                                        <p:attrNameLst>
                                          <p:attrName>style.rotation</p:attrName>
                                        </p:attrNameLst>
                                      </p:cBhvr>
                                      <p:tavLst>
                                        <p:tav tm="0">
                                          <p:val>
                                            <p:fltVal val="90"/>
                                          </p:val>
                                        </p:tav>
                                        <p:tav tm="100000">
                                          <p:val>
                                            <p:fltVal val="0"/>
                                          </p:val>
                                        </p:tav>
                                      </p:tavLst>
                                    </p:anim>
                                    <p:animEffect transition="in" filter="fade">
                                      <p:cBhvr>
                                        <p:cTn id="32"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doll, clipart&#10;&#10;Description automatically generated">
            <a:extLst>
              <a:ext uri="{FF2B5EF4-FFF2-40B4-BE49-F238E27FC236}">
                <a16:creationId xmlns:a16="http://schemas.microsoft.com/office/drawing/2014/main" id="{4F7C2C98-5A05-4B0F-8364-374979976D1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2581" l="9926" r="89578">
                        <a14:foregroundMark x1="58313" y1="45645" x2="58313" y2="45645"/>
                        <a14:foregroundMark x1="58809" y1="47742" x2="58809" y2="47742"/>
                        <a14:foregroundMark x1="43176" y1="91129" x2="43176" y2="91129"/>
                        <a14:foregroundMark x1="45906" y1="92581" x2="45906" y2="92581"/>
                      </a14:backgroundRemoval>
                    </a14:imgEffect>
                  </a14:imgLayer>
                </a14:imgProps>
              </a:ext>
              <a:ext uri="{28A0092B-C50C-407E-A947-70E740481C1C}">
                <a14:useLocalDpi xmlns:a14="http://schemas.microsoft.com/office/drawing/2010/main" val="0"/>
              </a:ext>
            </a:extLst>
          </a:blip>
          <a:srcRect b="28738"/>
          <a:stretch/>
        </p:blipFill>
        <p:spPr>
          <a:xfrm flipH="1">
            <a:off x="696462" y="2302993"/>
            <a:ext cx="2999238" cy="3288182"/>
          </a:xfrm>
          <a:prstGeom prst="rect">
            <a:avLst/>
          </a:prstGeom>
        </p:spPr>
      </p:pic>
      <p:pic>
        <p:nvPicPr>
          <p:cNvPr id="6" name="Picture 5" descr="A picture containing toy, vector graphics&#10;&#10;Description automatically generated">
            <a:extLst>
              <a:ext uri="{FF2B5EF4-FFF2-40B4-BE49-F238E27FC236}">
                <a16:creationId xmlns:a16="http://schemas.microsoft.com/office/drawing/2014/main" id="{E1951E24-D2CE-A90A-2C1F-434009A94D7A}"/>
              </a:ext>
            </a:extLst>
          </p:cNvPr>
          <p:cNvPicPr>
            <a:picLocks noChangeAspect="1"/>
          </p:cNvPicPr>
          <p:nvPr/>
        </p:nvPicPr>
        <p:blipFill rotWithShape="1">
          <a:blip r:embed="rId5">
            <a:extLst>
              <a:ext uri="{28A0092B-C50C-407E-A947-70E740481C1C}">
                <a14:useLocalDpi xmlns:a14="http://schemas.microsoft.com/office/drawing/2010/main" val="0"/>
              </a:ext>
            </a:extLst>
          </a:blip>
          <a:srcRect b="30542"/>
          <a:stretch/>
        </p:blipFill>
        <p:spPr>
          <a:xfrm>
            <a:off x="2442879" y="2302993"/>
            <a:ext cx="3077142" cy="3288182"/>
          </a:xfrm>
          <a:prstGeom prst="rect">
            <a:avLst/>
          </a:prstGeom>
        </p:spPr>
      </p:pic>
      <p:grpSp>
        <p:nvGrpSpPr>
          <p:cNvPr id="4" name="Group 3">
            <a:extLst>
              <a:ext uri="{FF2B5EF4-FFF2-40B4-BE49-F238E27FC236}">
                <a16:creationId xmlns:a16="http://schemas.microsoft.com/office/drawing/2014/main" id="{946D60FD-5382-1B5E-71C4-90F48759690A}"/>
              </a:ext>
            </a:extLst>
          </p:cNvPr>
          <p:cNvGrpSpPr/>
          <p:nvPr/>
        </p:nvGrpSpPr>
        <p:grpSpPr>
          <a:xfrm>
            <a:off x="5368579" y="1784909"/>
            <a:ext cx="5515544" cy="3288182"/>
            <a:chOff x="5520021" y="2058180"/>
            <a:chExt cx="5339048" cy="2847195"/>
          </a:xfrm>
        </p:grpSpPr>
        <p:sp>
          <p:nvSpPr>
            <p:cNvPr id="2" name="Rectangle: Rounded Corners 1">
              <a:extLst>
                <a:ext uri="{FF2B5EF4-FFF2-40B4-BE49-F238E27FC236}">
                  <a16:creationId xmlns:a16="http://schemas.microsoft.com/office/drawing/2014/main" id="{FE59C97D-3225-3F44-04EF-5B0C9AD4EE06}"/>
                </a:ext>
              </a:extLst>
            </p:cNvPr>
            <p:cNvSpPr/>
            <p:nvPr/>
          </p:nvSpPr>
          <p:spPr>
            <a:xfrm>
              <a:off x="5520021" y="2058180"/>
              <a:ext cx="5339048" cy="2847195"/>
            </a:xfrm>
            <a:prstGeom prst="roundRect">
              <a:avLst/>
            </a:prstGeom>
            <a:solidFill>
              <a:srgbClr val="4D220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 name="Rectangle: Rounded Corners 2">
              <a:extLst>
                <a:ext uri="{FF2B5EF4-FFF2-40B4-BE49-F238E27FC236}">
                  <a16:creationId xmlns:a16="http://schemas.microsoft.com/office/drawing/2014/main" id="{B89A8360-D5A4-80FB-03E2-E6CB80129344}"/>
                </a:ext>
              </a:extLst>
            </p:cNvPr>
            <p:cNvSpPr/>
            <p:nvPr/>
          </p:nvSpPr>
          <p:spPr>
            <a:xfrm>
              <a:off x="5743574" y="2302992"/>
              <a:ext cx="4858319" cy="238330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sp>
        <p:nvSpPr>
          <p:cNvPr id="5" name="TextBox 4">
            <a:extLst>
              <a:ext uri="{FF2B5EF4-FFF2-40B4-BE49-F238E27FC236}">
                <a16:creationId xmlns:a16="http://schemas.microsoft.com/office/drawing/2014/main" id="{5DAE72DB-EA7F-73F1-DCBB-8B5614D5C356}"/>
              </a:ext>
            </a:extLst>
          </p:cNvPr>
          <p:cNvSpPr txBox="1"/>
          <p:nvPr/>
        </p:nvSpPr>
        <p:spPr>
          <a:xfrm>
            <a:off x="5456827" y="2289699"/>
            <a:ext cx="5339048" cy="23083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300" normalizeH="0" baseline="0" noProof="0" dirty="0">
                <a:ln>
                  <a:noFill/>
                </a:ln>
                <a:solidFill>
                  <a:srgbClr val="FD6B98"/>
                </a:solidFill>
                <a:effectLst/>
                <a:uLnTx/>
                <a:uFillTx/>
                <a:latin typeface="iCiel Pony" panose="02000000000000000000" pitchFamily="2" charset="0"/>
                <a:ea typeface="+mn-ea"/>
                <a:cs typeface="+mn-cs"/>
              </a:rPr>
              <a:t>C</a:t>
            </a:r>
            <a:r>
              <a:rPr kumimoji="0" lang="en-US" sz="7200" b="0" i="0" u="none" strike="noStrike" kern="1200" cap="none" spc="300" normalizeH="0" baseline="0" noProof="0" dirty="0">
                <a:ln>
                  <a:noFill/>
                </a:ln>
                <a:solidFill>
                  <a:srgbClr val="00E266"/>
                </a:solidFill>
                <a:effectLst/>
                <a:uLnTx/>
                <a:uFillTx/>
                <a:latin typeface="iCiel Pony" panose="02000000000000000000" pitchFamily="2" charset="0"/>
                <a:ea typeface="+mn-ea"/>
                <a:cs typeface="+mn-cs"/>
              </a:rPr>
              <a:t>h</a:t>
            </a:r>
            <a:r>
              <a:rPr kumimoji="0" lang="en-US" sz="7200" b="0" i="0" u="none" strike="noStrike" kern="1200" cap="none" spc="300" normalizeH="0" baseline="0" noProof="0" dirty="0">
                <a:ln>
                  <a:noFill/>
                </a:ln>
                <a:solidFill>
                  <a:srgbClr val="FFC000"/>
                </a:solidFill>
                <a:effectLst/>
                <a:uLnTx/>
                <a:uFillTx/>
                <a:latin typeface="iCiel Pony" panose="02000000000000000000" pitchFamily="2" charset="0"/>
                <a:ea typeface="+mn-ea"/>
                <a:cs typeface="+mn-cs"/>
              </a:rPr>
              <a:t>i</a:t>
            </a:r>
            <a:r>
              <a:rPr kumimoji="0" lang="en-US" sz="7200" b="0" i="0" u="none" strike="noStrike" kern="1200" cap="none" spc="300" normalizeH="0" baseline="0" noProof="0" dirty="0">
                <a:ln>
                  <a:noFill/>
                </a:ln>
                <a:solidFill>
                  <a:srgbClr val="00B0F0"/>
                </a:solidFill>
                <a:effectLst/>
                <a:uLnTx/>
                <a:uFillTx/>
                <a:latin typeface="iCiel Pony" panose="02000000000000000000" pitchFamily="2" charset="0"/>
                <a:ea typeface="+mn-ea"/>
                <a:cs typeface="+mn-cs"/>
              </a:rPr>
              <a:t>a</a:t>
            </a:r>
            <a:r>
              <a:rPr kumimoji="0" lang="en-US" sz="7200" b="0" i="0" u="none" strike="noStrike" kern="1200" cap="none" spc="300" normalizeH="0" baseline="0" noProof="0" dirty="0">
                <a:ln>
                  <a:noFill/>
                </a:ln>
                <a:solidFill>
                  <a:srgbClr val="FD6B98"/>
                </a:solidFill>
                <a:effectLst/>
                <a:uLnTx/>
                <a:uFillTx/>
                <a:latin typeface="iCiel Pony" panose="02000000000000000000" pitchFamily="2" charset="0"/>
                <a:ea typeface="+mn-ea"/>
                <a:cs typeface="+mn-cs"/>
              </a:rPr>
              <a:t> </a:t>
            </a:r>
            <a:r>
              <a:rPr kumimoji="0" lang="en-US" sz="7200" b="0" i="0" u="none" strike="noStrike" kern="1200" cap="none" spc="300" normalizeH="0" baseline="0" noProof="0" dirty="0" err="1">
                <a:ln>
                  <a:noFill/>
                </a:ln>
                <a:solidFill>
                  <a:srgbClr val="FD6B98"/>
                </a:solidFill>
                <a:effectLst/>
                <a:uLnTx/>
                <a:uFillTx/>
                <a:latin typeface="iCiel Pony" panose="02000000000000000000" pitchFamily="2" charset="0"/>
                <a:ea typeface="+mn-ea"/>
                <a:cs typeface="+mn-cs"/>
              </a:rPr>
              <a:t>s</a:t>
            </a:r>
            <a:r>
              <a:rPr kumimoji="0" lang="en-US" sz="7200" b="0" i="0" u="none" strike="noStrike" kern="1200" cap="none" spc="300" normalizeH="0" baseline="0" noProof="0" dirty="0" err="1">
                <a:ln>
                  <a:noFill/>
                </a:ln>
                <a:solidFill>
                  <a:srgbClr val="00E266"/>
                </a:solidFill>
                <a:effectLst/>
                <a:uLnTx/>
                <a:uFillTx/>
                <a:latin typeface="iCiel Pony" panose="02000000000000000000" pitchFamily="2" charset="0"/>
                <a:ea typeface="+mn-ea"/>
                <a:cs typeface="+mn-cs"/>
              </a:rPr>
              <a:t>ẻ</a:t>
            </a:r>
            <a:r>
              <a:rPr kumimoji="0" lang="en-US" sz="7200" b="0" i="0" u="none" strike="noStrike" kern="1200" cap="none" spc="300" normalizeH="0" baseline="0" noProof="0" dirty="0">
                <a:ln>
                  <a:noFill/>
                </a:ln>
                <a:solidFill>
                  <a:srgbClr val="00E266"/>
                </a:solidFill>
                <a:effectLst/>
                <a:uLnTx/>
                <a:uFillTx/>
                <a:latin typeface="iCiel Pony" panose="02000000000000000000" pitchFamily="2" charset="0"/>
                <a:ea typeface="+mn-ea"/>
                <a:cs typeface="+mn-cs"/>
              </a:rPr>
              <a:t> </a:t>
            </a:r>
            <a:r>
              <a:rPr kumimoji="0" lang="en-US" sz="7200" b="0" i="0" u="none" strike="noStrike" kern="1200" cap="none" spc="300" normalizeH="0" baseline="0" noProof="0" dirty="0" err="1">
                <a:ln>
                  <a:noFill/>
                </a:ln>
                <a:solidFill>
                  <a:srgbClr val="FFC000"/>
                </a:solidFill>
                <a:effectLst/>
                <a:uLnTx/>
                <a:uFillTx/>
                <a:latin typeface="iCiel Pony" panose="02000000000000000000" pitchFamily="2" charset="0"/>
                <a:ea typeface="+mn-ea"/>
                <a:cs typeface="+mn-cs"/>
              </a:rPr>
              <a:t>t</a:t>
            </a:r>
            <a:r>
              <a:rPr kumimoji="0" lang="en-US" sz="7200" b="0" i="0" u="none" strike="noStrike" kern="1200" cap="none" spc="300" normalizeH="0" baseline="0" noProof="0" dirty="0" err="1">
                <a:ln>
                  <a:noFill/>
                </a:ln>
                <a:solidFill>
                  <a:srgbClr val="00B0F0"/>
                </a:solidFill>
                <a:effectLst/>
                <a:uLnTx/>
                <a:uFillTx/>
                <a:latin typeface="iCiel Pony" panose="02000000000000000000" pitchFamily="2" charset="0"/>
                <a:ea typeface="+mn-ea"/>
                <a:cs typeface="+mn-cs"/>
              </a:rPr>
              <a:t>r</a:t>
            </a:r>
            <a:r>
              <a:rPr kumimoji="0" lang="en-US" sz="7200" b="0" i="0" u="none" strike="noStrike" kern="1200" cap="none" spc="300" normalizeH="0" baseline="0" noProof="0" dirty="0" err="1">
                <a:ln>
                  <a:noFill/>
                </a:ln>
                <a:solidFill>
                  <a:srgbClr val="FD6B98"/>
                </a:solidFill>
                <a:effectLst/>
                <a:uLnTx/>
                <a:uFillTx/>
                <a:latin typeface="iCiel Pony" panose="02000000000000000000" pitchFamily="2" charset="0"/>
                <a:ea typeface="+mn-ea"/>
                <a:cs typeface="+mn-cs"/>
              </a:rPr>
              <a:t>ư</a:t>
            </a:r>
            <a:r>
              <a:rPr kumimoji="0" lang="en-US" sz="7200" b="0" i="0" u="none" strike="noStrike" kern="1200" cap="none" spc="300" normalizeH="0" baseline="0" noProof="0" dirty="0" err="1">
                <a:ln>
                  <a:noFill/>
                </a:ln>
                <a:solidFill>
                  <a:srgbClr val="00E266"/>
                </a:solidFill>
                <a:effectLst/>
                <a:uLnTx/>
                <a:uFillTx/>
                <a:latin typeface="iCiel Pony" panose="02000000000000000000" pitchFamily="2" charset="0"/>
                <a:ea typeface="+mn-ea"/>
                <a:cs typeface="+mn-cs"/>
              </a:rPr>
              <a:t>ớ</a:t>
            </a:r>
            <a:r>
              <a:rPr kumimoji="0" lang="en-US" sz="7200" b="0" i="0" u="none" strike="noStrike" kern="1200" cap="none" spc="300" normalizeH="0" baseline="0" noProof="0" dirty="0" err="1">
                <a:ln>
                  <a:noFill/>
                </a:ln>
                <a:solidFill>
                  <a:srgbClr val="FFC000"/>
                </a:solidFill>
                <a:effectLst/>
                <a:uLnTx/>
                <a:uFillTx/>
                <a:latin typeface="iCiel Pony" panose="02000000000000000000" pitchFamily="2" charset="0"/>
                <a:ea typeface="+mn-ea"/>
                <a:cs typeface="+mn-cs"/>
              </a:rPr>
              <a:t>c</a:t>
            </a:r>
            <a:r>
              <a:rPr kumimoji="0" lang="en-US" sz="7200" b="0" i="0" u="none" strike="noStrike" kern="1200" cap="none" spc="300" normalizeH="0" baseline="0" noProof="0" dirty="0">
                <a:ln>
                  <a:noFill/>
                </a:ln>
                <a:solidFill>
                  <a:srgbClr val="FD6B98"/>
                </a:solidFill>
                <a:effectLst/>
                <a:uLnTx/>
                <a:uFillTx/>
                <a:latin typeface="iCiel Pony" panose="02000000000000000000" pitchFamily="2" charset="0"/>
                <a:ea typeface="+mn-ea"/>
                <a:cs typeface="+mn-cs"/>
              </a:rPr>
              <a:t> </a:t>
            </a:r>
            <a:r>
              <a:rPr kumimoji="0" lang="en-US" sz="7200" b="0" i="0" u="none" strike="noStrike" kern="1200" cap="none" spc="300" normalizeH="0" baseline="0" noProof="0" dirty="0" err="1">
                <a:ln>
                  <a:noFill/>
                </a:ln>
                <a:solidFill>
                  <a:srgbClr val="00B0F0"/>
                </a:solidFill>
                <a:effectLst/>
                <a:uLnTx/>
                <a:uFillTx/>
                <a:latin typeface="iCiel Pony" panose="02000000000000000000" pitchFamily="2" charset="0"/>
                <a:ea typeface="+mn-ea"/>
                <a:cs typeface="+mn-cs"/>
              </a:rPr>
              <a:t>l</a:t>
            </a:r>
            <a:r>
              <a:rPr kumimoji="0" lang="en-US" sz="7200" b="0" i="0" u="none" strike="noStrike" kern="1200" cap="none" spc="300" normalizeH="0" baseline="0" noProof="0" dirty="0" err="1">
                <a:ln>
                  <a:noFill/>
                </a:ln>
                <a:solidFill>
                  <a:srgbClr val="FD6B98"/>
                </a:solidFill>
                <a:effectLst/>
                <a:uLnTx/>
                <a:uFillTx/>
                <a:latin typeface="iCiel Pony" panose="02000000000000000000" pitchFamily="2" charset="0"/>
                <a:ea typeface="+mn-ea"/>
                <a:cs typeface="+mn-cs"/>
              </a:rPr>
              <a:t>ớ</a:t>
            </a:r>
            <a:r>
              <a:rPr kumimoji="0" lang="en-US" sz="7200" b="0" i="0" u="none" strike="noStrike" kern="1200" cap="none" spc="300" normalizeH="0" baseline="0" noProof="0" dirty="0" err="1">
                <a:ln>
                  <a:noFill/>
                </a:ln>
                <a:solidFill>
                  <a:srgbClr val="00E266"/>
                </a:solidFill>
                <a:effectLst/>
                <a:uLnTx/>
                <a:uFillTx/>
                <a:latin typeface="iCiel Pony" panose="02000000000000000000" pitchFamily="2" charset="0"/>
                <a:ea typeface="+mn-ea"/>
                <a:cs typeface="+mn-cs"/>
              </a:rPr>
              <a:t>p</a:t>
            </a:r>
            <a:endParaRPr kumimoji="0" lang="en-US" sz="7200" b="0" i="0" u="none" strike="noStrike" kern="1200" cap="none" spc="300" normalizeH="0" baseline="0" noProof="0" dirty="0">
              <a:ln>
                <a:noFill/>
              </a:ln>
              <a:solidFill>
                <a:srgbClr val="00E266"/>
              </a:solidFill>
              <a:effectLst/>
              <a:uLnTx/>
              <a:uFillTx/>
              <a:latin typeface="iCiel Pony" panose="02000000000000000000" pitchFamily="2" charset="0"/>
              <a:ea typeface="+mn-ea"/>
              <a:cs typeface="+mn-cs"/>
            </a:endParaRPr>
          </a:p>
        </p:txBody>
      </p:sp>
      <p:sp>
        <p:nvSpPr>
          <p:cNvPr id="8" name="Speech Bubble: Rectangle with Corners Rounded 7">
            <a:extLst>
              <a:ext uri="{FF2B5EF4-FFF2-40B4-BE49-F238E27FC236}">
                <a16:creationId xmlns:a16="http://schemas.microsoft.com/office/drawing/2014/main" id="{819B47AF-27C0-8BA8-AF57-2B06135A81B1}"/>
              </a:ext>
            </a:extLst>
          </p:cNvPr>
          <p:cNvSpPr/>
          <p:nvPr/>
        </p:nvSpPr>
        <p:spPr>
          <a:xfrm>
            <a:off x="1332931" y="2058180"/>
            <a:ext cx="1943369" cy="924862"/>
          </a:xfrm>
          <a:prstGeom prst="wedgeRoundRectCallout">
            <a:avLst>
              <a:gd name="adj1" fmla="val 54985"/>
              <a:gd name="adj2" fmla="val 107500"/>
              <a:gd name="adj3" fmla="val 16667"/>
            </a:avLst>
          </a:prstGeom>
          <a:solidFill>
            <a:srgbClr val="69D8FF">
              <a:alpha val="74902"/>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2" name="Speech Bubble: Oval 11">
            <a:extLst>
              <a:ext uri="{FF2B5EF4-FFF2-40B4-BE49-F238E27FC236}">
                <a16:creationId xmlns:a16="http://schemas.microsoft.com/office/drawing/2014/main" id="{EDF931E1-4389-5429-2464-91BC1D0337A8}"/>
              </a:ext>
            </a:extLst>
          </p:cNvPr>
          <p:cNvSpPr/>
          <p:nvPr/>
        </p:nvSpPr>
        <p:spPr>
          <a:xfrm>
            <a:off x="2736929" y="1982001"/>
            <a:ext cx="1943369" cy="1208873"/>
          </a:xfrm>
          <a:prstGeom prst="wedgeEllipseCallout">
            <a:avLst>
              <a:gd name="adj1" fmla="val -46329"/>
              <a:gd name="adj2" fmla="val 78598"/>
            </a:avLst>
          </a:prstGeom>
          <a:solidFill>
            <a:srgbClr val="FC9EB4">
              <a:alpha val="72941"/>
            </a:srgbClr>
          </a:solidFill>
          <a:ln>
            <a:solidFill>
              <a:srgbClr val="EF4E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13545208"/>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strips(downLeft)">
                                      <p:cBhvr>
                                        <p:cTn id="7" dur="500"/>
                                        <p:tgtEl>
                                          <p:spTgt spid="11"/>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par>
                                <p:cTn id="18" presetID="18" presetClass="entr" presetSubtype="12"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strips(downLeft)">
                                      <p:cBhvr>
                                        <p:cTn id="20" dur="500"/>
                                        <p:tgtEl>
                                          <p:spTgt spid="6"/>
                                        </p:tgtEl>
                                      </p:cBhvr>
                                    </p:animEffect>
                                  </p:childTnLst>
                                </p:cTn>
                              </p:par>
                            </p:childTnLst>
                          </p:cTn>
                        </p:par>
                        <p:par>
                          <p:cTn id="21" fill="hold">
                            <p:stCondLst>
                              <p:cond delay="1000"/>
                            </p:stCondLst>
                            <p:childTnLst>
                              <p:par>
                                <p:cTn id="22" presetID="2" presetClass="entr" presetSubtype="2"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1+#ppt_w/2"/>
                                          </p:val>
                                        </p:tav>
                                        <p:tav tm="100000">
                                          <p:val>
                                            <p:strVal val="#ppt_x"/>
                                          </p:val>
                                        </p:tav>
                                      </p:tavLst>
                                    </p:anim>
                                    <p:anim calcmode="lin" valueType="num">
                                      <p:cBhvr additive="base">
                                        <p:cTn id="25" dur="500" fill="hold"/>
                                        <p:tgtEl>
                                          <p:spTgt spid="4"/>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31" presetClass="entr" presetSubtype="0"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1000" fill="hold"/>
                                        <p:tgtEl>
                                          <p:spTgt spid="5"/>
                                        </p:tgtEl>
                                        <p:attrNameLst>
                                          <p:attrName>ppt_w</p:attrName>
                                        </p:attrNameLst>
                                      </p:cBhvr>
                                      <p:tavLst>
                                        <p:tav tm="0">
                                          <p:val>
                                            <p:fltVal val="0"/>
                                          </p:val>
                                        </p:tav>
                                        <p:tav tm="100000">
                                          <p:val>
                                            <p:strVal val="#ppt_w"/>
                                          </p:val>
                                        </p:tav>
                                      </p:tavLst>
                                    </p:anim>
                                    <p:anim calcmode="lin" valueType="num">
                                      <p:cBhvr>
                                        <p:cTn id="30" dur="1000" fill="hold"/>
                                        <p:tgtEl>
                                          <p:spTgt spid="5"/>
                                        </p:tgtEl>
                                        <p:attrNameLst>
                                          <p:attrName>ppt_h</p:attrName>
                                        </p:attrNameLst>
                                      </p:cBhvr>
                                      <p:tavLst>
                                        <p:tav tm="0">
                                          <p:val>
                                            <p:fltVal val="0"/>
                                          </p:val>
                                        </p:tav>
                                        <p:tav tm="100000">
                                          <p:val>
                                            <p:strVal val="#ppt_h"/>
                                          </p:val>
                                        </p:tav>
                                      </p:tavLst>
                                    </p:anim>
                                    <p:anim calcmode="lin" valueType="num">
                                      <p:cBhvr>
                                        <p:cTn id="31" dur="1000" fill="hold"/>
                                        <p:tgtEl>
                                          <p:spTgt spid="5"/>
                                        </p:tgtEl>
                                        <p:attrNameLst>
                                          <p:attrName>style.rotation</p:attrName>
                                        </p:attrNameLst>
                                      </p:cBhvr>
                                      <p:tavLst>
                                        <p:tav tm="0">
                                          <p:val>
                                            <p:fltVal val="90"/>
                                          </p:val>
                                        </p:tav>
                                        <p:tav tm="100000">
                                          <p:val>
                                            <p:fltVal val="0"/>
                                          </p:val>
                                        </p:tav>
                                      </p:tavLst>
                                    </p:anim>
                                    <p:animEffect transition="in" filter="fade">
                                      <p:cBhvr>
                                        <p:cTn id="3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46D60FD-5382-1B5E-71C4-90F48759690A}"/>
              </a:ext>
            </a:extLst>
          </p:cNvPr>
          <p:cNvGrpSpPr/>
          <p:nvPr/>
        </p:nvGrpSpPr>
        <p:grpSpPr>
          <a:xfrm>
            <a:off x="154553" y="0"/>
            <a:ext cx="2257907" cy="836579"/>
            <a:chOff x="5520021" y="2058180"/>
            <a:chExt cx="5339048" cy="2847195"/>
          </a:xfrm>
        </p:grpSpPr>
        <p:sp>
          <p:nvSpPr>
            <p:cNvPr id="2" name="Rectangle: Rounded Corners 1">
              <a:extLst>
                <a:ext uri="{FF2B5EF4-FFF2-40B4-BE49-F238E27FC236}">
                  <a16:creationId xmlns:a16="http://schemas.microsoft.com/office/drawing/2014/main" id="{FE59C97D-3225-3F44-04EF-5B0C9AD4EE06}"/>
                </a:ext>
              </a:extLst>
            </p:cNvPr>
            <p:cNvSpPr/>
            <p:nvPr/>
          </p:nvSpPr>
          <p:spPr>
            <a:xfrm>
              <a:off x="5520021" y="2058180"/>
              <a:ext cx="5339048" cy="2847195"/>
            </a:xfrm>
            <a:prstGeom prst="roundRect">
              <a:avLst/>
            </a:prstGeom>
            <a:solidFill>
              <a:srgbClr val="4D220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 name="Rectangle: Rounded Corners 2">
              <a:extLst>
                <a:ext uri="{FF2B5EF4-FFF2-40B4-BE49-F238E27FC236}">
                  <a16:creationId xmlns:a16="http://schemas.microsoft.com/office/drawing/2014/main" id="{B89A8360-D5A4-80FB-03E2-E6CB80129344}"/>
                </a:ext>
              </a:extLst>
            </p:cNvPr>
            <p:cNvSpPr/>
            <p:nvPr/>
          </p:nvSpPr>
          <p:spPr>
            <a:xfrm>
              <a:off x="5743574" y="2302992"/>
              <a:ext cx="4858319" cy="238330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sp>
        <p:nvSpPr>
          <p:cNvPr id="5" name="TextBox 4">
            <a:extLst>
              <a:ext uri="{FF2B5EF4-FFF2-40B4-BE49-F238E27FC236}">
                <a16:creationId xmlns:a16="http://schemas.microsoft.com/office/drawing/2014/main" id="{5DAE72DB-EA7F-73F1-DCBB-8B5614D5C356}"/>
              </a:ext>
            </a:extLst>
          </p:cNvPr>
          <p:cNvSpPr txBox="1"/>
          <p:nvPr/>
        </p:nvSpPr>
        <p:spPr>
          <a:xfrm>
            <a:off x="-795004" y="164903"/>
            <a:ext cx="4157019"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300" normalizeH="0" baseline="0" noProof="0">
                <a:ln>
                  <a:noFill/>
                </a:ln>
                <a:solidFill>
                  <a:srgbClr val="FD6B98"/>
                </a:solidFill>
                <a:effectLst/>
                <a:uLnTx/>
                <a:uFillTx/>
                <a:latin typeface="iCiel Pony" panose="02000000000000000000" pitchFamily="2" charset="0"/>
                <a:ea typeface="+mn-ea"/>
                <a:cs typeface="+mn-cs"/>
              </a:rPr>
              <a:t>MẪU</a:t>
            </a:r>
            <a:endParaRPr kumimoji="0" lang="en-US" sz="3600" b="0" i="0" u="none" strike="noStrike" kern="1200" cap="none" spc="300" normalizeH="0" baseline="0" noProof="0" dirty="0">
              <a:ln>
                <a:noFill/>
              </a:ln>
              <a:solidFill>
                <a:srgbClr val="00E266"/>
              </a:solidFill>
              <a:effectLst/>
              <a:uLnTx/>
              <a:uFillTx/>
              <a:latin typeface="iCiel Pony" panose="02000000000000000000" pitchFamily="2" charset="0"/>
              <a:ea typeface="+mn-ea"/>
              <a:cs typeface="+mn-cs"/>
            </a:endParaRPr>
          </a:p>
        </p:txBody>
      </p:sp>
      <p:sp>
        <p:nvSpPr>
          <p:cNvPr id="7" name="TextBox 6">
            <a:extLst>
              <a:ext uri="{FF2B5EF4-FFF2-40B4-BE49-F238E27FC236}">
                <a16:creationId xmlns:a16="http://schemas.microsoft.com/office/drawing/2014/main" id="{63B43F43-5C2E-37B4-D458-9709B11868D3}"/>
              </a:ext>
            </a:extLst>
          </p:cNvPr>
          <p:cNvSpPr txBox="1"/>
          <p:nvPr/>
        </p:nvSpPr>
        <p:spPr>
          <a:xfrm>
            <a:off x="817124" y="1215376"/>
            <a:ext cx="10428050" cy="3970318"/>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"Khám phá thế giới" là chương trình truyền hình yêu thích của tôi. Chương trình cung cấp cho chúng ta vô số thông tin hấp dẫn về thế giới tự nhiên, vũ trụ, con người, động vật và các hành tinh. Tôi có cơ hội tìm hiểu thêm về các nền văn hóa khác nhau và có thêm kiến thức thực tế về nhiều khía cạnh khác nhau của cuộc sống giúp đỡ chương trình. Tối thứ sáu tuần, VTV2 phát sóng chương trình “Khám phá thế giới”. Sự tò mò thường xuyên của tôi về thế giới và khả năng đưa ra những câu trả lời thuyết phục của chương trình là hai lý do nữa khiến tôi thích xem nó".</a:t>
            </a:r>
            <a:endParaRPr kumimoji="0" lang="en-US" sz="2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717543060"/>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1"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室内&#10;&#10;已生成高可信度的说明">
            <a:extLst>
              <a:ext uri="{FF2B5EF4-FFF2-40B4-BE49-F238E27FC236}">
                <a16:creationId xmlns:a16="http://schemas.microsoft.com/office/drawing/2014/main" id="{981ECA1A-9085-48B0-8A3A-DF854583A7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5" name="图片 4" descr="图片包含 围栏, 工具, 烛架&#10;&#10;已生成极高可信度的说明">
            <a:extLst>
              <a:ext uri="{FF2B5EF4-FFF2-40B4-BE49-F238E27FC236}">
                <a16:creationId xmlns:a16="http://schemas.microsoft.com/office/drawing/2014/main" id="{3538F79A-F9D9-458E-8736-21F11B045C1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559865"/>
            <a:ext cx="2999238" cy="1301499"/>
          </a:xfrm>
          <a:prstGeom prst="rect">
            <a:avLst/>
          </a:prstGeom>
        </p:spPr>
      </p:pic>
      <p:pic>
        <p:nvPicPr>
          <p:cNvPr id="6" name="图片 5" descr="图片包含 围栏, 工具, 烛架&#10;&#10;已生成极高可信度的说明">
            <a:extLst>
              <a:ext uri="{FF2B5EF4-FFF2-40B4-BE49-F238E27FC236}">
                <a16:creationId xmlns:a16="http://schemas.microsoft.com/office/drawing/2014/main" id="{F2C5745F-6B76-44EB-8578-9BEDDECD72D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86741" y="5559865"/>
            <a:ext cx="2999238" cy="1301499"/>
          </a:xfrm>
          <a:prstGeom prst="rect">
            <a:avLst/>
          </a:prstGeom>
        </p:spPr>
      </p:pic>
      <p:pic>
        <p:nvPicPr>
          <p:cNvPr id="7" name="图片 6" descr="图片包含 围栏, 工具, 烛架&#10;&#10;已生成极高可信度的说明">
            <a:extLst>
              <a:ext uri="{FF2B5EF4-FFF2-40B4-BE49-F238E27FC236}">
                <a16:creationId xmlns:a16="http://schemas.microsoft.com/office/drawing/2014/main" id="{A605DB64-CAC7-4281-9895-BAD98997E18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99491" y="5559865"/>
            <a:ext cx="2999238" cy="1301499"/>
          </a:xfrm>
          <a:prstGeom prst="rect">
            <a:avLst/>
          </a:prstGeom>
        </p:spPr>
      </p:pic>
      <p:pic>
        <p:nvPicPr>
          <p:cNvPr id="8" name="图片 7" descr="图片包含 围栏, 工具, 烛架&#10;&#10;已生成极高可信度的说明">
            <a:extLst>
              <a:ext uri="{FF2B5EF4-FFF2-40B4-BE49-F238E27FC236}">
                <a16:creationId xmlns:a16="http://schemas.microsoft.com/office/drawing/2014/main" id="{B14FE32F-24FB-445C-AE5F-70FC709A3F6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05640" y="5559865"/>
            <a:ext cx="2999238" cy="1301499"/>
          </a:xfrm>
          <a:prstGeom prst="rect">
            <a:avLst/>
          </a:prstGeom>
        </p:spPr>
      </p:pic>
      <p:pic>
        <p:nvPicPr>
          <p:cNvPr id="9" name="图片 8" descr="图片包含 围栏, 工具, 烛架&#10;&#10;已生成极高可信度的说明">
            <a:extLst>
              <a:ext uri="{FF2B5EF4-FFF2-40B4-BE49-F238E27FC236}">
                <a16:creationId xmlns:a16="http://schemas.microsoft.com/office/drawing/2014/main" id="{DCFFF868-3FEA-45B1-90D8-B3FE37B6F16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95065" y="5550090"/>
            <a:ext cx="2999238" cy="1301499"/>
          </a:xfrm>
          <a:prstGeom prst="rect">
            <a:avLst/>
          </a:prstGeom>
        </p:spPr>
      </p:pic>
      <p:pic>
        <p:nvPicPr>
          <p:cNvPr id="10" name="图片 9">
            <a:extLst>
              <a:ext uri="{FF2B5EF4-FFF2-40B4-BE49-F238E27FC236}">
                <a16:creationId xmlns:a16="http://schemas.microsoft.com/office/drawing/2014/main" id="{FED679D6-3595-449A-889E-782D87B55FCA}"/>
              </a:ext>
            </a:extLst>
          </p:cNvPr>
          <p:cNvPicPr>
            <a:picLocks noChangeAspect="1"/>
          </p:cNvPicPr>
          <p:nvPr/>
        </p:nvPicPr>
        <p:blipFill rotWithShape="1">
          <a:blip r:embed="rId7">
            <a:extLst>
              <a:ext uri="{28A0092B-C50C-407E-A947-70E740481C1C}">
                <a14:useLocalDpi xmlns:a14="http://schemas.microsoft.com/office/drawing/2010/main" val="0"/>
              </a:ext>
            </a:extLst>
          </a:blip>
          <a:srcRect l="46233"/>
          <a:stretch/>
        </p:blipFill>
        <p:spPr>
          <a:xfrm>
            <a:off x="8130799" y="5094627"/>
            <a:ext cx="4445449" cy="1784424"/>
          </a:xfrm>
          <a:prstGeom prst="rect">
            <a:avLst/>
          </a:prstGeom>
        </p:spPr>
      </p:pic>
      <p:pic>
        <p:nvPicPr>
          <p:cNvPr id="13" name="图片 12">
            <a:extLst>
              <a:ext uri="{FF2B5EF4-FFF2-40B4-BE49-F238E27FC236}">
                <a16:creationId xmlns:a16="http://schemas.microsoft.com/office/drawing/2014/main" id="{C3BA830E-15AB-406A-BECE-C95B5C1E4DDF}"/>
              </a:ext>
            </a:extLst>
          </p:cNvPr>
          <p:cNvPicPr>
            <a:picLocks noChangeAspect="1"/>
          </p:cNvPicPr>
          <p:nvPr/>
        </p:nvPicPr>
        <p:blipFill rotWithShape="1">
          <a:blip r:embed="rId7">
            <a:extLst>
              <a:ext uri="{28A0092B-C50C-407E-A947-70E740481C1C}">
                <a14:useLocalDpi xmlns:a14="http://schemas.microsoft.com/office/drawing/2010/main" val="0"/>
              </a:ext>
            </a:extLst>
          </a:blip>
          <a:srcRect l="46233"/>
          <a:stretch/>
        </p:blipFill>
        <p:spPr>
          <a:xfrm>
            <a:off x="3546184" y="4907433"/>
            <a:ext cx="4852545" cy="1947834"/>
          </a:xfrm>
          <a:prstGeom prst="rect">
            <a:avLst/>
          </a:prstGeom>
        </p:spPr>
      </p:pic>
      <p:pic>
        <p:nvPicPr>
          <p:cNvPr id="14" name="图片 13">
            <a:extLst>
              <a:ext uri="{FF2B5EF4-FFF2-40B4-BE49-F238E27FC236}">
                <a16:creationId xmlns:a16="http://schemas.microsoft.com/office/drawing/2014/main" id="{6884A5E8-3C96-4595-8785-6C1B6FE6516A}"/>
              </a:ext>
            </a:extLst>
          </p:cNvPr>
          <p:cNvPicPr>
            <a:picLocks noChangeAspect="1"/>
          </p:cNvPicPr>
          <p:nvPr/>
        </p:nvPicPr>
        <p:blipFill rotWithShape="1">
          <a:blip r:embed="rId7">
            <a:extLst>
              <a:ext uri="{28A0092B-C50C-407E-A947-70E740481C1C}">
                <a14:useLocalDpi xmlns:a14="http://schemas.microsoft.com/office/drawing/2010/main" val="0"/>
              </a:ext>
            </a:extLst>
          </a:blip>
          <a:srcRect l="46233"/>
          <a:stretch/>
        </p:blipFill>
        <p:spPr>
          <a:xfrm>
            <a:off x="-343008" y="4907433"/>
            <a:ext cx="4852545" cy="1947834"/>
          </a:xfrm>
          <a:prstGeom prst="rect">
            <a:avLst/>
          </a:prstGeom>
        </p:spPr>
      </p:pic>
      <p:pic>
        <p:nvPicPr>
          <p:cNvPr id="17" name="Picture 16" descr="A picture containing doll, clipart&#10;&#10;Description automatically generated">
            <a:extLst>
              <a:ext uri="{FF2B5EF4-FFF2-40B4-BE49-F238E27FC236}">
                <a16:creationId xmlns:a16="http://schemas.microsoft.com/office/drawing/2014/main" id="{4B53057A-3FFC-41AD-9638-1B028756D8F3}"/>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2581" l="9926" r="89578">
                        <a14:foregroundMark x1="58313" y1="45645" x2="58313" y2="45645"/>
                        <a14:foregroundMark x1="58809" y1="47742" x2="58809" y2="47742"/>
                        <a14:foregroundMark x1="43176" y1="91129" x2="43176" y2="91129"/>
                        <a14:foregroundMark x1="45906" y1="92581" x2="45906" y2="92581"/>
                      </a14:backgroundRemoval>
                    </a14:imgEffect>
                  </a14:imgLayer>
                </a14:imgProps>
              </a:ext>
              <a:ext uri="{28A0092B-C50C-407E-A947-70E740481C1C}">
                <a14:useLocalDpi xmlns:a14="http://schemas.microsoft.com/office/drawing/2010/main" val="0"/>
              </a:ext>
            </a:extLst>
          </a:blip>
          <a:stretch>
            <a:fillRect/>
          </a:stretch>
        </p:blipFill>
        <p:spPr>
          <a:xfrm>
            <a:off x="7494586" y="945653"/>
            <a:ext cx="2999238" cy="4614212"/>
          </a:xfrm>
          <a:prstGeom prst="rect">
            <a:avLst/>
          </a:prstGeom>
        </p:spPr>
      </p:pic>
      <p:pic>
        <p:nvPicPr>
          <p:cNvPr id="18" name="Picture 17" descr="A picture containing vector graphics&#10;&#10;Description automatically generated">
            <a:extLst>
              <a:ext uri="{FF2B5EF4-FFF2-40B4-BE49-F238E27FC236}">
                <a16:creationId xmlns:a16="http://schemas.microsoft.com/office/drawing/2014/main" id="{AA181CCA-4107-4C17-97F1-A52995E512C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2936365" y="1792989"/>
            <a:ext cx="2249234" cy="3440660"/>
          </a:xfrm>
          <a:prstGeom prst="rect">
            <a:avLst/>
          </a:prstGeom>
        </p:spPr>
      </p:pic>
      <p:pic>
        <p:nvPicPr>
          <p:cNvPr id="19" name="Picture 18" descr="A picture containing toy, vector graphics&#10;&#10;Description automatically generated">
            <a:extLst>
              <a:ext uri="{FF2B5EF4-FFF2-40B4-BE49-F238E27FC236}">
                <a16:creationId xmlns:a16="http://schemas.microsoft.com/office/drawing/2014/main" id="{0A91DEA6-03D0-4CB3-AD94-FDC9D3700B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66232" y="938925"/>
            <a:ext cx="2999239" cy="4614213"/>
          </a:xfrm>
          <a:prstGeom prst="rect">
            <a:avLst/>
          </a:prstGeom>
        </p:spPr>
      </p:pic>
      <p:pic>
        <p:nvPicPr>
          <p:cNvPr id="25" name="Am-thanh-tieng-wow-cua-bon-tre-con-www_tiengdong_com">
            <a:hlinkClick r:id="" action="ppaction://media"/>
            <a:extLst>
              <a:ext uri="{FF2B5EF4-FFF2-40B4-BE49-F238E27FC236}">
                <a16:creationId xmlns:a16="http://schemas.microsoft.com/office/drawing/2014/main" id="{6B9F1B71-3AC4-43AF-AB30-31A2FF10DA84}"/>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588919" y="670488"/>
            <a:ext cx="609600" cy="609600"/>
          </a:xfrm>
          <a:prstGeom prst="rect">
            <a:avLst/>
          </a:prstGeom>
        </p:spPr>
      </p:pic>
      <p:pic>
        <p:nvPicPr>
          <p:cNvPr id="23" name="Picture 22" descr="A picture containing text, container&#10;&#10;Description automatically generated">
            <a:extLst>
              <a:ext uri="{FF2B5EF4-FFF2-40B4-BE49-F238E27FC236}">
                <a16:creationId xmlns:a16="http://schemas.microsoft.com/office/drawing/2014/main" id="{4B95A6F2-577A-436B-8306-76F5AF88B6D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217733" y="2778212"/>
            <a:ext cx="2618545" cy="2618545"/>
          </a:xfrm>
          <a:prstGeom prst="rect">
            <a:avLst/>
          </a:prstGeom>
        </p:spPr>
      </p:pic>
      <p:pic>
        <p:nvPicPr>
          <p:cNvPr id="24" name="Picture 23" descr="A picture containing shape&#10;&#10;Description automatically generated">
            <a:extLst>
              <a:ext uri="{FF2B5EF4-FFF2-40B4-BE49-F238E27FC236}">
                <a16:creationId xmlns:a16="http://schemas.microsoft.com/office/drawing/2014/main" id="{340E0DCA-9930-4C10-8A53-0429C970CB9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483402" y="2424338"/>
            <a:ext cx="3885674" cy="3168967"/>
          </a:xfrm>
          <a:prstGeom prst="rect">
            <a:avLst/>
          </a:prstGeom>
        </p:spPr>
      </p:pic>
      <p:pic>
        <p:nvPicPr>
          <p:cNvPr id="11" name="Picture 10" descr="Shape, circle&#10;&#10;Description automatically generated">
            <a:extLst>
              <a:ext uri="{FF2B5EF4-FFF2-40B4-BE49-F238E27FC236}">
                <a16:creationId xmlns:a16="http://schemas.microsoft.com/office/drawing/2014/main" id="{9F7C6657-9686-4582-B393-D8C7615387B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6729708" y="3043682"/>
            <a:ext cx="1060270" cy="670437"/>
          </a:xfrm>
          <a:prstGeom prst="rect">
            <a:avLst/>
          </a:prstGeom>
        </p:spPr>
      </p:pic>
      <p:pic>
        <p:nvPicPr>
          <p:cNvPr id="21" name="Picture 20" descr="A close-up of a burger&#10;&#10;Description automatically generated with low confidence">
            <a:extLst>
              <a:ext uri="{FF2B5EF4-FFF2-40B4-BE49-F238E27FC236}">
                <a16:creationId xmlns:a16="http://schemas.microsoft.com/office/drawing/2014/main" id="{445FCE75-54CE-4105-B4D7-C04FF5B924E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289806" y="3871769"/>
            <a:ext cx="1091439" cy="1091439"/>
          </a:xfrm>
          <a:prstGeom prst="rect">
            <a:avLst/>
          </a:prstGeom>
        </p:spPr>
      </p:pic>
      <p:pic>
        <p:nvPicPr>
          <p:cNvPr id="27" name="Picture 26">
            <a:extLst>
              <a:ext uri="{FF2B5EF4-FFF2-40B4-BE49-F238E27FC236}">
                <a16:creationId xmlns:a16="http://schemas.microsoft.com/office/drawing/2014/main" id="{A9E06002-4A4A-4D66-891F-07510237EF3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582503" y="3929440"/>
            <a:ext cx="1030324" cy="976096"/>
          </a:xfrm>
          <a:prstGeom prst="rect">
            <a:avLst/>
          </a:prstGeom>
        </p:spPr>
      </p:pic>
      <p:pic>
        <p:nvPicPr>
          <p:cNvPr id="29" name="Picture 28" descr="Icon&#10;&#10;Description automatically generated with low confidence">
            <a:extLst>
              <a:ext uri="{FF2B5EF4-FFF2-40B4-BE49-F238E27FC236}">
                <a16:creationId xmlns:a16="http://schemas.microsoft.com/office/drawing/2014/main" id="{6380D62C-EFCB-445A-9C2C-C5652B7F1FF7}"/>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189325" y="2666906"/>
            <a:ext cx="1511269" cy="1511269"/>
          </a:xfrm>
          <a:prstGeom prst="rect">
            <a:avLst/>
          </a:prstGeom>
        </p:spPr>
      </p:pic>
      <p:grpSp>
        <p:nvGrpSpPr>
          <p:cNvPr id="2" name="Group 1">
            <a:extLst>
              <a:ext uri="{FF2B5EF4-FFF2-40B4-BE49-F238E27FC236}">
                <a16:creationId xmlns:a16="http://schemas.microsoft.com/office/drawing/2014/main" id="{7DFD6E6B-A25F-C3B7-6EC1-D71211C08CC0}"/>
              </a:ext>
            </a:extLst>
          </p:cNvPr>
          <p:cNvGrpSpPr/>
          <p:nvPr/>
        </p:nvGrpSpPr>
        <p:grpSpPr>
          <a:xfrm>
            <a:off x="-65308" y="876641"/>
            <a:ext cx="3215641" cy="4947140"/>
            <a:chOff x="-95248" y="2273654"/>
            <a:chExt cx="3215641" cy="4947140"/>
          </a:xfrm>
        </p:grpSpPr>
        <p:pic>
          <p:nvPicPr>
            <p:cNvPr id="4" name="Picture 3" descr="A person in a garment&#10;&#10;Description automatically generated with medium confidence">
              <a:extLst>
                <a:ext uri="{FF2B5EF4-FFF2-40B4-BE49-F238E27FC236}">
                  <a16:creationId xmlns:a16="http://schemas.microsoft.com/office/drawing/2014/main" id="{A18507F0-ED95-A0E8-B134-979303AEA56E}"/>
                </a:ext>
              </a:extLst>
            </p:cNvPr>
            <p:cNvPicPr>
              <a:picLocks noChangeAspect="1"/>
            </p:cNvPicPr>
            <p:nvPr/>
          </p:nvPicPr>
          <p:blipFill>
            <a:blip r:embed="rId19">
              <a:extLst>
                <a:ext uri="{BEBA8EAE-BF5A-486C-A8C5-ECC9F3942E4B}">
                  <a14:imgProps xmlns:a14="http://schemas.microsoft.com/office/drawing/2010/main">
                    <a14:imgLayer r:embed="rId20">
                      <a14:imgEffect>
                        <a14:backgroundRemoval t="10000" b="90000" l="8933" r="91563">
                          <a14:foregroundMark x1="91811" y1="57581" x2="91811" y2="57581"/>
                          <a14:foregroundMark x1="59801" y1="50968" x2="59801" y2="50968"/>
                          <a14:foregroundMark x1="60794" y1="52097" x2="54342" y2="52097"/>
                          <a14:foregroundMark x1="8933" y1="42742" x2="8933" y2="42742"/>
                          <a14:foregroundMark x1="8933" y1="40645" x2="8933" y2="40645"/>
                          <a14:foregroundMark x1="60794" y1="89516" x2="60794" y2="89516"/>
                          <a14:foregroundMark x1="32010" y1="88226" x2="32010" y2="88226"/>
                          <a14:foregroundMark x1="37717" y1="88548" x2="37717" y2="88548"/>
                          <a14:foregroundMark x1="72953" y1="88226" x2="72953" y2="88226"/>
                          <a14:foregroundMark x1="59801" y1="87742" x2="59801" y2="87742"/>
                          <a14:foregroundMark x1="59553" y1="51452" x2="61290" y2="50000"/>
                        </a14:backgroundRemoval>
                      </a14:imgEffect>
                    </a14:imgLayer>
                  </a14:imgProps>
                </a:ext>
                <a:ext uri="{28A0092B-C50C-407E-A947-70E740481C1C}">
                  <a14:useLocalDpi xmlns:a14="http://schemas.microsoft.com/office/drawing/2010/main" val="0"/>
                </a:ext>
              </a:extLst>
            </a:blip>
            <a:stretch>
              <a:fillRect/>
            </a:stretch>
          </p:blipFill>
          <p:spPr>
            <a:xfrm flipH="1">
              <a:off x="-95248" y="2273654"/>
              <a:ext cx="3215641" cy="4947140"/>
            </a:xfrm>
            <a:prstGeom prst="rect">
              <a:avLst/>
            </a:prstGeom>
          </p:spPr>
        </p:pic>
        <p:sp>
          <p:nvSpPr>
            <p:cNvPr id="12" name="Freeform: Shape 11">
              <a:extLst>
                <a:ext uri="{FF2B5EF4-FFF2-40B4-BE49-F238E27FC236}">
                  <a16:creationId xmlns:a16="http://schemas.microsoft.com/office/drawing/2014/main" id="{E63446A5-8FB0-2289-D69C-4B40D308C926}"/>
                </a:ext>
              </a:extLst>
            </p:cNvPr>
            <p:cNvSpPr/>
            <p:nvPr/>
          </p:nvSpPr>
          <p:spPr>
            <a:xfrm>
              <a:off x="1073426" y="4679978"/>
              <a:ext cx="557178" cy="241497"/>
            </a:xfrm>
            <a:custGeom>
              <a:avLst/>
              <a:gdLst>
                <a:gd name="connsiteX0" fmla="*/ 89452 w 557178"/>
                <a:gd name="connsiteY0" fmla="*/ 31170 h 241497"/>
                <a:gd name="connsiteX1" fmla="*/ 9939 w 557178"/>
                <a:gd name="connsiteY1" fmla="*/ 190196 h 241497"/>
                <a:gd name="connsiteX2" fmla="*/ 0 w 557178"/>
                <a:gd name="connsiteY2" fmla="*/ 229952 h 241497"/>
                <a:gd name="connsiteX3" fmla="*/ 109331 w 557178"/>
                <a:gd name="connsiteY3" fmla="*/ 229952 h 241497"/>
                <a:gd name="connsiteX4" fmla="*/ 536713 w 557178"/>
                <a:gd name="connsiteY4" fmla="*/ 220013 h 241497"/>
                <a:gd name="connsiteX5" fmla="*/ 556591 w 557178"/>
                <a:gd name="connsiteY5" fmla="*/ 190196 h 241497"/>
                <a:gd name="connsiteX6" fmla="*/ 526774 w 557178"/>
                <a:gd name="connsiteY6" fmla="*/ 90805 h 241497"/>
                <a:gd name="connsiteX7" fmla="*/ 506896 w 557178"/>
                <a:gd name="connsiteY7" fmla="*/ 60987 h 241497"/>
                <a:gd name="connsiteX8" fmla="*/ 268357 w 557178"/>
                <a:gd name="connsiteY8" fmla="*/ 51048 h 241497"/>
                <a:gd name="connsiteX9" fmla="*/ 109331 w 557178"/>
                <a:gd name="connsiteY9" fmla="*/ 11292 h 241497"/>
                <a:gd name="connsiteX10" fmla="*/ 89452 w 557178"/>
                <a:gd name="connsiteY10" fmla="*/ 31170 h 24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7178" h="241497">
                  <a:moveTo>
                    <a:pt x="89452" y="31170"/>
                  </a:moveTo>
                  <a:cubicBezTo>
                    <a:pt x="7757" y="96526"/>
                    <a:pt x="44902" y="50346"/>
                    <a:pt x="9939" y="190196"/>
                  </a:cubicBezTo>
                  <a:lnTo>
                    <a:pt x="0" y="229952"/>
                  </a:lnTo>
                  <a:cubicBezTo>
                    <a:pt x="139271" y="253166"/>
                    <a:pt x="-12915" y="235046"/>
                    <a:pt x="109331" y="229952"/>
                  </a:cubicBezTo>
                  <a:cubicBezTo>
                    <a:pt x="251707" y="224019"/>
                    <a:pt x="394252" y="223326"/>
                    <a:pt x="536713" y="220013"/>
                  </a:cubicBezTo>
                  <a:cubicBezTo>
                    <a:pt x="543339" y="210074"/>
                    <a:pt x="555272" y="202068"/>
                    <a:pt x="556591" y="190196"/>
                  </a:cubicBezTo>
                  <a:cubicBezTo>
                    <a:pt x="560570" y="154388"/>
                    <a:pt x="543641" y="120323"/>
                    <a:pt x="526774" y="90805"/>
                  </a:cubicBezTo>
                  <a:cubicBezTo>
                    <a:pt x="520847" y="80433"/>
                    <a:pt x="518703" y="62803"/>
                    <a:pt x="506896" y="60987"/>
                  </a:cubicBezTo>
                  <a:cubicBezTo>
                    <a:pt x="428239" y="48886"/>
                    <a:pt x="347870" y="54361"/>
                    <a:pt x="268357" y="51048"/>
                  </a:cubicBezTo>
                  <a:cubicBezTo>
                    <a:pt x="235205" y="34472"/>
                    <a:pt x="127183" y="-24409"/>
                    <a:pt x="109331" y="11292"/>
                  </a:cubicBezTo>
                  <a:lnTo>
                    <a:pt x="89452" y="31170"/>
                  </a:lnTo>
                  <a:close/>
                </a:path>
              </a:pathLst>
            </a:custGeom>
            <a:solidFill>
              <a:srgbClr val="EAE9E7"/>
            </a:solidFill>
            <a:ln>
              <a:solidFill>
                <a:srgbClr val="EAE9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88884685"/>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23"/>
                                        </p:tgtEl>
                                        <p:attrNameLst>
                                          <p:attrName>r</p:attrName>
                                        </p:attrNameLst>
                                      </p:cBhvr>
                                    </p:animRot>
                                    <p:animRot by="-240000">
                                      <p:cBhvr>
                                        <p:cTn id="7" dur="200" fill="hold">
                                          <p:stCondLst>
                                            <p:cond delay="200"/>
                                          </p:stCondLst>
                                        </p:cTn>
                                        <p:tgtEl>
                                          <p:spTgt spid="23"/>
                                        </p:tgtEl>
                                        <p:attrNameLst>
                                          <p:attrName>r</p:attrName>
                                        </p:attrNameLst>
                                      </p:cBhvr>
                                    </p:animRot>
                                    <p:animRot by="240000">
                                      <p:cBhvr>
                                        <p:cTn id="8" dur="200" fill="hold">
                                          <p:stCondLst>
                                            <p:cond delay="400"/>
                                          </p:stCondLst>
                                        </p:cTn>
                                        <p:tgtEl>
                                          <p:spTgt spid="23"/>
                                        </p:tgtEl>
                                        <p:attrNameLst>
                                          <p:attrName>r</p:attrName>
                                        </p:attrNameLst>
                                      </p:cBhvr>
                                    </p:animRot>
                                    <p:animRot by="-240000">
                                      <p:cBhvr>
                                        <p:cTn id="9" dur="200" fill="hold">
                                          <p:stCondLst>
                                            <p:cond delay="600"/>
                                          </p:stCondLst>
                                        </p:cTn>
                                        <p:tgtEl>
                                          <p:spTgt spid="23"/>
                                        </p:tgtEl>
                                        <p:attrNameLst>
                                          <p:attrName>r</p:attrName>
                                        </p:attrNameLst>
                                      </p:cBhvr>
                                    </p:animRot>
                                    <p:animRot by="120000">
                                      <p:cBhvr>
                                        <p:cTn id="10" dur="200" fill="hold">
                                          <p:stCondLst>
                                            <p:cond delay="800"/>
                                          </p:stCondLst>
                                        </p:cTn>
                                        <p:tgtEl>
                                          <p:spTgt spid="2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p:cTn id="15" dur="500" fill="hold"/>
                                        <p:tgtEl>
                                          <p:spTgt spid="24"/>
                                        </p:tgtEl>
                                        <p:attrNameLst>
                                          <p:attrName>ppt_w</p:attrName>
                                        </p:attrNameLst>
                                      </p:cBhvr>
                                      <p:tavLst>
                                        <p:tav tm="0">
                                          <p:val>
                                            <p:fltVal val="0"/>
                                          </p:val>
                                        </p:tav>
                                        <p:tav tm="100000">
                                          <p:val>
                                            <p:strVal val="#ppt_w"/>
                                          </p:val>
                                        </p:tav>
                                      </p:tavLst>
                                    </p:anim>
                                    <p:anim calcmode="lin" valueType="num">
                                      <p:cBhvr>
                                        <p:cTn id="16" dur="500" fill="hold"/>
                                        <p:tgtEl>
                                          <p:spTgt spid="24"/>
                                        </p:tgtEl>
                                        <p:attrNameLst>
                                          <p:attrName>ppt_h</p:attrName>
                                        </p:attrNameLst>
                                      </p:cBhvr>
                                      <p:tavLst>
                                        <p:tav tm="0">
                                          <p:val>
                                            <p:fltVal val="0"/>
                                          </p:val>
                                        </p:tav>
                                        <p:tav tm="100000">
                                          <p:val>
                                            <p:strVal val="#ppt_h"/>
                                          </p:val>
                                        </p:tav>
                                      </p:tavLst>
                                    </p:anim>
                                    <p:animEffect transition="in" filter="fade">
                                      <p:cBhvr>
                                        <p:cTn id="17" dur="500"/>
                                        <p:tgtEl>
                                          <p:spTgt spid="24"/>
                                        </p:tgtEl>
                                      </p:cBhvr>
                                    </p:animEffect>
                                  </p:childTnLst>
                                </p:cTn>
                              </p:par>
                              <p:par>
                                <p:cTn id="18" presetID="1" presetClass="mediacall" presetSubtype="0" fill="hold" nodeType="withEffect">
                                  <p:stCondLst>
                                    <p:cond delay="0"/>
                                  </p:stCondLst>
                                  <p:childTnLst>
                                    <p:cmd type="call" cmd="playFrom(0.0)">
                                      <p:cBhvr>
                                        <p:cTn id="19" dur="3735" fill="hold"/>
                                        <p:tgtEl>
                                          <p:spTgt spid="25"/>
                                        </p:tgtEl>
                                      </p:cBhvr>
                                    </p:cmd>
                                  </p:childTnLst>
                                </p:cTn>
                              </p:par>
                              <p:par>
                                <p:cTn id="20" presetID="16" presetClass="entr" presetSubtype="21"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barn(inVertical)">
                                      <p:cBhvr>
                                        <p:cTn id="22" dur="500"/>
                                        <p:tgtEl>
                                          <p:spTgt spid="29"/>
                                        </p:tgtEl>
                                      </p:cBhvr>
                                    </p:animEffect>
                                  </p:childTnLst>
                                </p:cTn>
                              </p:par>
                              <p:par>
                                <p:cTn id="23" presetID="16" presetClass="entr" presetSubtype="21"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par>
                                <p:cTn id="26" presetID="16" presetClass="entr" presetSubtype="21"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arn(inVertical)">
                                      <p:cBhvr>
                                        <p:cTn id="28" dur="500"/>
                                        <p:tgtEl>
                                          <p:spTgt spid="21"/>
                                        </p:tgtEl>
                                      </p:cBhvr>
                                    </p:animEffect>
                                  </p:childTnLst>
                                </p:cTn>
                              </p:par>
                              <p:par>
                                <p:cTn id="29" presetID="16" presetClass="entr" presetSubtype="21"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barn(inVertical)">
                                      <p:cBhvr>
                                        <p:cTn id="3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2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2" name="Picture 4" descr="Summer park or garden with green trees bushes grass and fence vector cartoon illustration of empty backyard landscape with plants lawn paths and metal fencing">
            <a:extLst>
              <a:ext uri="{FF2B5EF4-FFF2-40B4-BE49-F238E27FC236}">
                <a16:creationId xmlns:a16="http://schemas.microsoft.com/office/drawing/2014/main" id="{67EE9DC0-15B2-4382-AAE9-32DAA4FEB889}"/>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5060" r="6035" b="1"/>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A442639-3F76-46BD-98D8-212FBF9D6E6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88030" y="1339990"/>
            <a:ext cx="2999238" cy="4614211"/>
          </a:xfrm>
          <a:prstGeom prst="rect">
            <a:avLst/>
          </a:prstGeom>
        </p:spPr>
      </p:pic>
      <p:grpSp>
        <p:nvGrpSpPr>
          <p:cNvPr id="8" name="Group 7">
            <a:extLst>
              <a:ext uri="{FF2B5EF4-FFF2-40B4-BE49-F238E27FC236}">
                <a16:creationId xmlns:a16="http://schemas.microsoft.com/office/drawing/2014/main" id="{D8DCABC9-9BA1-4F4F-8666-468477B8F27B}"/>
              </a:ext>
            </a:extLst>
          </p:cNvPr>
          <p:cNvGrpSpPr/>
          <p:nvPr/>
        </p:nvGrpSpPr>
        <p:grpSpPr>
          <a:xfrm flipH="1">
            <a:off x="7166264" y="457202"/>
            <a:ext cx="3457929" cy="2383947"/>
            <a:chOff x="5089934" y="1429639"/>
            <a:chExt cx="2880000" cy="2140359"/>
          </a:xfrm>
        </p:grpSpPr>
        <p:sp>
          <p:nvSpPr>
            <p:cNvPr id="9" name="Speech Bubble: Oval 8">
              <a:extLst>
                <a:ext uri="{FF2B5EF4-FFF2-40B4-BE49-F238E27FC236}">
                  <a16:creationId xmlns:a16="http://schemas.microsoft.com/office/drawing/2014/main" id="{0AB58F07-4861-40CD-9A6B-0543C77F7B6F}"/>
                </a:ext>
              </a:extLst>
            </p:cNvPr>
            <p:cNvSpPr/>
            <p:nvPr/>
          </p:nvSpPr>
          <p:spPr>
            <a:xfrm>
              <a:off x="5089934" y="1429639"/>
              <a:ext cx="2880000" cy="1908000"/>
            </a:xfrm>
            <a:prstGeom prst="wedgeEllipseCallout">
              <a:avLst>
                <a:gd name="adj1" fmla="val -18946"/>
                <a:gd name="adj2" fmla="val 61902"/>
              </a:avLst>
            </a:prstGeom>
            <a:solidFill>
              <a:schemeClr val="bg1"/>
            </a:solidFill>
            <a:ln>
              <a:noFill/>
            </a:ln>
            <a:effectLst>
              <a:innerShdw blurRad="114300">
                <a:schemeClr val="bg1">
                  <a:lumMod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5301"/>
                </a:solidFill>
                <a:effectLst/>
                <a:uLnTx/>
                <a:uFillTx/>
                <a:latin typeface="zihun7hao-wennuantongzhiti" panose="020F0502020204030204"/>
                <a:cs typeface="+mn-cs"/>
              </a:endParaRPr>
            </a:p>
          </p:txBody>
        </p:sp>
        <p:sp>
          <p:nvSpPr>
            <p:cNvPr id="10" name="TextBox 9">
              <a:extLst>
                <a:ext uri="{FF2B5EF4-FFF2-40B4-BE49-F238E27FC236}">
                  <a16:creationId xmlns:a16="http://schemas.microsoft.com/office/drawing/2014/main" id="{11CA8A35-85AB-4F81-963A-C1D21F39C374}"/>
                </a:ext>
              </a:extLst>
            </p:cNvPr>
            <p:cNvSpPr txBox="1"/>
            <p:nvPr/>
          </p:nvSpPr>
          <p:spPr>
            <a:xfrm>
              <a:off x="5294643" y="1754116"/>
              <a:ext cx="2416715"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FF6600"/>
                  </a:solidFill>
                  <a:latin typeface="zihun7hao-wennuantongzhiti" panose="020F0502020204030204"/>
                </a:rPr>
                <a:t>Bác</a:t>
              </a:r>
              <a:r>
                <a:rPr lang="en-US" sz="2800" b="1" dirty="0">
                  <a:solidFill>
                    <a:srgbClr val="FF6600"/>
                  </a:solidFill>
                  <a:latin typeface="zihun7hao-wennuantongzhiti" panose="020F0502020204030204"/>
                </a:rPr>
                <a:t> </a:t>
              </a:r>
              <a:r>
                <a:rPr lang="en-US" sz="2800" b="1" dirty="0" err="1">
                  <a:solidFill>
                    <a:srgbClr val="FF6600"/>
                  </a:solidFill>
                  <a:latin typeface="zihun7hao-wennuantongzhiti" panose="020F0502020204030204"/>
                </a:rPr>
                <a:t>chúc</a:t>
              </a:r>
              <a:r>
                <a:rPr lang="en-US" sz="2800" b="1" dirty="0">
                  <a:solidFill>
                    <a:srgbClr val="FF6600"/>
                  </a:solidFill>
                  <a:latin typeface="zihun7hao-wennuantongzhiti" panose="020F0502020204030204"/>
                </a:rPr>
                <a:t> </a:t>
              </a:r>
              <a:r>
                <a:rPr lang="en-US" sz="2800" b="1" dirty="0" err="1">
                  <a:solidFill>
                    <a:srgbClr val="FF6600"/>
                  </a:solidFill>
                  <a:latin typeface="zihun7hao-wennuantongzhiti" panose="020F0502020204030204"/>
                </a:rPr>
                <a:t>mừng</a:t>
              </a:r>
              <a:r>
                <a:rPr lang="en-US" sz="2800" b="1" dirty="0">
                  <a:solidFill>
                    <a:srgbClr val="FF6600"/>
                  </a:solidFill>
                  <a:latin typeface="zihun7hao-wennuantongzhiti" panose="020F0502020204030204"/>
                </a:rPr>
                <a:t> </a:t>
              </a:r>
              <a:r>
                <a:rPr lang="en-US" sz="2800" b="1" dirty="0" err="1">
                  <a:solidFill>
                    <a:srgbClr val="FF6600"/>
                  </a:solidFill>
                  <a:latin typeface="zihun7hao-wennuantongzhiti" panose="020F0502020204030204"/>
                </a:rPr>
                <a:t>các</a:t>
              </a:r>
              <a:r>
                <a:rPr lang="en-US" sz="2800" b="1" dirty="0">
                  <a:solidFill>
                    <a:srgbClr val="FF6600"/>
                  </a:solidFill>
                  <a:latin typeface="zihun7hao-wennuantongzhiti" panose="020F0502020204030204"/>
                </a:rPr>
                <a:t> </a:t>
              </a:r>
              <a:r>
                <a:rPr lang="en-US" sz="2800" b="1" dirty="0" err="1">
                  <a:solidFill>
                    <a:srgbClr val="FF6600"/>
                  </a:solidFill>
                  <a:latin typeface="zihun7hao-wennuantongzhiti" panose="020F0502020204030204"/>
                </a:rPr>
                <a:t>cháu</a:t>
              </a:r>
              <a:r>
                <a:rPr lang="en-US" sz="2800" b="1" dirty="0">
                  <a:solidFill>
                    <a:srgbClr val="FF6600"/>
                  </a:solidFill>
                  <a:latin typeface="zihun7hao-wennuantongzhiti" panose="020F0502020204030204"/>
                </a:rPr>
                <a:t> </a:t>
              </a:r>
              <a:r>
                <a:rPr lang="en-US" sz="2800" b="1" dirty="0" err="1">
                  <a:solidFill>
                    <a:srgbClr val="FF6600"/>
                  </a:solidFill>
                  <a:latin typeface="zihun7hao-wennuantongzhiti" panose="020F0502020204030204"/>
                </a:rPr>
                <a:t>đã</a:t>
              </a:r>
              <a:r>
                <a:rPr lang="en-US" sz="2800" b="1" dirty="0">
                  <a:solidFill>
                    <a:srgbClr val="FF6600"/>
                  </a:solidFill>
                  <a:latin typeface="zihun7hao-wennuantongzhiti" panose="020F0502020204030204"/>
                </a:rPr>
                <a:t> </a:t>
              </a:r>
              <a:r>
                <a:rPr lang="en-US" sz="2800" b="1" dirty="0" err="1">
                  <a:solidFill>
                    <a:srgbClr val="FF6600"/>
                  </a:solidFill>
                  <a:latin typeface="zihun7hao-wennuantongzhiti" panose="020F0502020204030204"/>
                </a:rPr>
                <a:t>tìm</a:t>
              </a:r>
              <a:r>
                <a:rPr lang="en-US" sz="2800" b="1" dirty="0">
                  <a:solidFill>
                    <a:srgbClr val="FF6600"/>
                  </a:solidFill>
                  <a:latin typeface="zihun7hao-wennuantongzhiti" panose="020F0502020204030204"/>
                </a:rPr>
                <a:t> </a:t>
              </a:r>
              <a:r>
                <a:rPr lang="en-US" sz="2800" b="1" dirty="0" err="1">
                  <a:solidFill>
                    <a:srgbClr val="FF6600"/>
                  </a:solidFill>
                  <a:latin typeface="zihun7hao-wennuantongzhiti" panose="020F0502020204030204"/>
                </a:rPr>
                <a:t>ra</a:t>
              </a:r>
              <a:r>
                <a:rPr lang="en-US" sz="2800" b="1" dirty="0">
                  <a:solidFill>
                    <a:srgbClr val="FF6600"/>
                  </a:solidFill>
                  <a:latin typeface="zihun7hao-wennuantongzhiti" panose="020F0502020204030204"/>
                </a:rPr>
                <a:t> </a:t>
              </a:r>
              <a:r>
                <a:rPr lang="en-US" sz="2800" b="1" dirty="0" err="1">
                  <a:solidFill>
                    <a:srgbClr val="FF6600"/>
                  </a:solidFill>
                  <a:latin typeface="zihun7hao-wennuantongzhiti" panose="020F0502020204030204"/>
                </a:rPr>
                <a:t>các</a:t>
              </a:r>
              <a:r>
                <a:rPr lang="en-US" sz="2800" b="1" dirty="0">
                  <a:solidFill>
                    <a:srgbClr val="FF6600"/>
                  </a:solidFill>
                  <a:latin typeface="zihun7hao-wennuantongzhiti" panose="020F0502020204030204"/>
                </a:rPr>
                <a:t> </a:t>
              </a:r>
              <a:r>
                <a:rPr lang="en-US" sz="2800" b="1" dirty="0" err="1">
                  <a:solidFill>
                    <a:srgbClr val="FF6600"/>
                  </a:solidFill>
                  <a:latin typeface="zihun7hao-wennuantongzhiti" panose="020F0502020204030204"/>
                </a:rPr>
                <a:t>kho</a:t>
              </a:r>
              <a:r>
                <a:rPr lang="en-US" sz="2800" b="1" dirty="0">
                  <a:solidFill>
                    <a:srgbClr val="FF6600"/>
                  </a:solidFill>
                  <a:latin typeface="zihun7hao-wennuantongzhiti" panose="020F0502020204030204"/>
                </a:rPr>
                <a:t> </a:t>
              </a:r>
              <a:r>
                <a:rPr lang="en-US" sz="2800" b="1" dirty="0" err="1">
                  <a:solidFill>
                    <a:srgbClr val="FF6600"/>
                  </a:solidFill>
                  <a:latin typeface="zihun7hao-wennuantongzhiti" panose="020F0502020204030204"/>
                </a:rPr>
                <a:t>báu</a:t>
              </a:r>
              <a:r>
                <a:rPr lang="en-US" sz="2800" b="1" dirty="0">
                  <a:solidFill>
                    <a:srgbClr val="FF6600"/>
                  </a:solidFill>
                  <a:latin typeface="zihun7hao-wennuantongzhiti" panose="020F0502020204030204"/>
                </a:rPr>
                <a:t>.</a:t>
              </a:r>
              <a:endParaRPr kumimoji="0" lang="en-US" sz="2800" b="1" i="0" u="none" strike="noStrike" kern="1200" cap="none" spc="0" normalizeH="0" baseline="0" noProof="0" dirty="0">
                <a:ln>
                  <a:noFill/>
                </a:ln>
                <a:solidFill>
                  <a:srgbClr val="FF6600"/>
                </a:solidFill>
                <a:effectLst/>
                <a:uLnTx/>
                <a:uFillTx/>
                <a:latin typeface="zihun7hao-wennuantongzhiti" panose="020F0502020204030204"/>
                <a:cs typeface="+mn-cs"/>
              </a:endParaRPr>
            </a:p>
          </p:txBody>
        </p:sp>
      </p:grpSp>
      <p:grpSp>
        <p:nvGrpSpPr>
          <p:cNvPr id="11" name="Group 10">
            <a:extLst>
              <a:ext uri="{FF2B5EF4-FFF2-40B4-BE49-F238E27FC236}">
                <a16:creationId xmlns:a16="http://schemas.microsoft.com/office/drawing/2014/main" id="{25BD0260-8CA1-43B4-B4F6-D51E48842FC2}"/>
              </a:ext>
            </a:extLst>
          </p:cNvPr>
          <p:cNvGrpSpPr/>
          <p:nvPr/>
        </p:nvGrpSpPr>
        <p:grpSpPr>
          <a:xfrm flipH="1">
            <a:off x="6736326" y="493756"/>
            <a:ext cx="3964314" cy="2207580"/>
            <a:chOff x="5089934" y="1429639"/>
            <a:chExt cx="2880000" cy="1908000"/>
          </a:xfrm>
        </p:grpSpPr>
        <p:sp>
          <p:nvSpPr>
            <p:cNvPr id="12" name="Speech Bubble: Oval 11">
              <a:extLst>
                <a:ext uri="{FF2B5EF4-FFF2-40B4-BE49-F238E27FC236}">
                  <a16:creationId xmlns:a16="http://schemas.microsoft.com/office/drawing/2014/main" id="{A33345E4-DFFB-48DD-8825-CA216330F264}"/>
                </a:ext>
              </a:extLst>
            </p:cNvPr>
            <p:cNvSpPr/>
            <p:nvPr/>
          </p:nvSpPr>
          <p:spPr>
            <a:xfrm>
              <a:off x="5089934" y="1429639"/>
              <a:ext cx="2880000" cy="1908000"/>
            </a:xfrm>
            <a:prstGeom prst="wedgeEllipseCallout">
              <a:avLst>
                <a:gd name="adj1" fmla="val -18946"/>
                <a:gd name="adj2" fmla="val 61902"/>
              </a:avLst>
            </a:prstGeom>
            <a:solidFill>
              <a:schemeClr val="bg1"/>
            </a:solidFill>
            <a:ln>
              <a:noFill/>
            </a:ln>
            <a:effectLst>
              <a:innerShdw blurRad="114300">
                <a:schemeClr val="bg1">
                  <a:lumMod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5301"/>
                </a:solidFill>
                <a:effectLst/>
                <a:uLnTx/>
                <a:uFillTx/>
                <a:latin typeface="zihun7hao-wennuantongzhiti" panose="020F0502020204030204"/>
                <a:cs typeface="+mn-cs"/>
              </a:endParaRPr>
            </a:p>
          </p:txBody>
        </p:sp>
        <p:sp>
          <p:nvSpPr>
            <p:cNvPr id="13" name="TextBox 12">
              <a:extLst>
                <a:ext uri="{FF2B5EF4-FFF2-40B4-BE49-F238E27FC236}">
                  <a16:creationId xmlns:a16="http://schemas.microsoft.com/office/drawing/2014/main" id="{E67D6C1B-A869-4BF5-AB73-EC6094A6EB00}"/>
                </a:ext>
              </a:extLst>
            </p:cNvPr>
            <p:cNvSpPr txBox="1"/>
            <p:nvPr/>
          </p:nvSpPr>
          <p:spPr>
            <a:xfrm>
              <a:off x="5252962" y="1781579"/>
              <a:ext cx="2416715" cy="12369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err="1">
                  <a:ln>
                    <a:noFill/>
                  </a:ln>
                  <a:solidFill>
                    <a:srgbClr val="002060"/>
                  </a:solidFill>
                  <a:effectLst/>
                  <a:uLnTx/>
                  <a:uFillTx/>
                  <a:latin typeface="zihun7hao-wennuantongzhiti" panose="020F0502020204030204"/>
                  <a:cs typeface="+mn-cs"/>
                </a:rPr>
                <a:t>Hãy</a:t>
              </a:r>
              <a:r>
                <a:rPr kumimoji="0" lang="en-US" sz="2900" b="1" i="0" u="none" strike="noStrike" kern="1200" cap="none" spc="0" normalizeH="0" baseline="0" noProof="0" dirty="0">
                  <a:ln>
                    <a:noFill/>
                  </a:ln>
                  <a:solidFill>
                    <a:srgbClr val="002060"/>
                  </a:solidFill>
                  <a:effectLst/>
                  <a:uLnTx/>
                  <a:uFillTx/>
                  <a:latin typeface="zihun7hao-wennuantongzhiti" panose="020F0502020204030204"/>
                  <a:cs typeface="+mn-cs"/>
                </a:rPr>
                <a:t> </a:t>
              </a:r>
              <a:r>
                <a:rPr kumimoji="0" lang="en-US" sz="2900" b="1" i="0" u="none" strike="noStrike" kern="1200" cap="none" spc="0" normalizeH="0" baseline="0" noProof="0" dirty="0" err="1">
                  <a:ln>
                    <a:noFill/>
                  </a:ln>
                  <a:solidFill>
                    <a:srgbClr val="002060"/>
                  </a:solidFill>
                  <a:effectLst/>
                  <a:uLnTx/>
                  <a:uFillTx/>
                  <a:latin typeface="zihun7hao-wennuantongzhiti" panose="020F0502020204030204"/>
                  <a:cs typeface="+mn-cs"/>
                </a:rPr>
                <a:t>tự</a:t>
              </a:r>
              <a:r>
                <a:rPr kumimoji="0" lang="en-US" sz="2900" b="1" i="0" u="none" strike="noStrike" kern="1200" cap="none" spc="0" normalizeH="0" baseline="0" noProof="0" dirty="0">
                  <a:ln>
                    <a:noFill/>
                  </a:ln>
                  <a:solidFill>
                    <a:srgbClr val="002060"/>
                  </a:solidFill>
                  <a:effectLst/>
                  <a:uLnTx/>
                  <a:uFillTx/>
                  <a:latin typeface="zihun7hao-wennuantongzhiti" panose="020F0502020204030204"/>
                  <a:cs typeface="+mn-cs"/>
                </a:rPr>
                <a:t> </a:t>
              </a:r>
              <a:r>
                <a:rPr kumimoji="0" lang="en-US" sz="2900" b="1" i="0" u="none" strike="noStrike" kern="1200" cap="none" spc="0" normalizeH="0" baseline="0" noProof="0" dirty="0" err="1">
                  <a:ln>
                    <a:noFill/>
                  </a:ln>
                  <a:solidFill>
                    <a:srgbClr val="002060"/>
                  </a:solidFill>
                  <a:effectLst/>
                  <a:uLnTx/>
                  <a:uFillTx/>
                  <a:latin typeface="zihun7hao-wennuantongzhiti" panose="020F0502020204030204"/>
                  <a:cs typeface="+mn-cs"/>
                </a:rPr>
                <a:t>thưởng</a:t>
              </a:r>
              <a:r>
                <a:rPr kumimoji="0" lang="en-US" sz="2900" b="1" i="0" u="none" strike="noStrike" kern="1200" cap="none" spc="0" normalizeH="0" baseline="0" noProof="0" dirty="0">
                  <a:ln>
                    <a:noFill/>
                  </a:ln>
                  <a:solidFill>
                    <a:srgbClr val="002060"/>
                  </a:solidFill>
                  <a:effectLst/>
                  <a:uLnTx/>
                  <a:uFillTx/>
                  <a:latin typeface="zihun7hao-wennuantongzhiti" panose="020F0502020204030204"/>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err="1">
                  <a:ln>
                    <a:noFill/>
                  </a:ln>
                  <a:solidFill>
                    <a:srgbClr val="002060"/>
                  </a:solidFill>
                  <a:effectLst/>
                  <a:uLnTx/>
                  <a:uFillTx/>
                  <a:latin typeface="zihun7hao-wennuantongzhiti" panose="020F0502020204030204"/>
                  <a:cs typeface="+mn-cs"/>
                </a:rPr>
                <a:t>cho</a:t>
              </a:r>
              <a:r>
                <a:rPr kumimoji="0" lang="en-US" sz="2900" b="1" i="0" u="none" strike="noStrike" kern="1200" cap="none" spc="0" normalizeH="0" baseline="0" noProof="0" dirty="0">
                  <a:ln>
                    <a:noFill/>
                  </a:ln>
                  <a:solidFill>
                    <a:srgbClr val="002060"/>
                  </a:solidFill>
                  <a:effectLst/>
                  <a:uLnTx/>
                  <a:uFillTx/>
                  <a:latin typeface="zihun7hao-wennuantongzhiti" panose="020F0502020204030204"/>
                  <a:cs typeface="+mn-cs"/>
                </a:rPr>
                <a:t> </a:t>
              </a:r>
              <a:r>
                <a:rPr kumimoji="0" lang="en-US" sz="2900" b="1" i="0" u="none" strike="noStrike" kern="1200" cap="none" spc="0" normalizeH="0" baseline="0" noProof="0" dirty="0" err="1">
                  <a:ln>
                    <a:noFill/>
                  </a:ln>
                  <a:solidFill>
                    <a:srgbClr val="002060"/>
                  </a:solidFill>
                  <a:effectLst/>
                  <a:uLnTx/>
                  <a:uFillTx/>
                  <a:latin typeface="zihun7hao-wennuantongzhiti" panose="020F0502020204030204"/>
                  <a:cs typeface="+mn-cs"/>
                </a:rPr>
                <a:t>mình</a:t>
              </a:r>
              <a:r>
                <a:rPr kumimoji="0" lang="en-US" sz="2900" b="1" i="0" u="none" strike="noStrike" kern="1200" cap="none" spc="0" normalizeH="0" baseline="0" noProof="0" dirty="0">
                  <a:ln>
                    <a:noFill/>
                  </a:ln>
                  <a:solidFill>
                    <a:srgbClr val="002060"/>
                  </a:solidFill>
                  <a:effectLst/>
                  <a:uLnTx/>
                  <a:uFillTx/>
                  <a:latin typeface="zihun7hao-wennuantongzhiti" panose="020F0502020204030204"/>
                  <a:cs typeface="+mn-cs"/>
                </a:rPr>
                <a:t> </a:t>
              </a:r>
              <a:r>
                <a:rPr kumimoji="0" lang="en-US" sz="2900" b="1" i="0" u="none" strike="noStrike" kern="1200" cap="none" spc="0" normalizeH="0" baseline="0" noProof="0" dirty="0" err="1">
                  <a:ln>
                    <a:noFill/>
                  </a:ln>
                  <a:solidFill>
                    <a:srgbClr val="002060"/>
                  </a:solidFill>
                  <a:effectLst/>
                  <a:uLnTx/>
                  <a:uFillTx/>
                  <a:latin typeface="zihun7hao-wennuantongzhiti" panose="020F0502020204030204"/>
                  <a:cs typeface="+mn-cs"/>
                </a:rPr>
                <a:t>một</a:t>
              </a:r>
              <a:r>
                <a:rPr kumimoji="0" lang="en-US" sz="2900" b="1" i="0" u="none" strike="noStrike" kern="1200" cap="none" spc="0" normalizeH="0" baseline="0" noProof="0" dirty="0">
                  <a:ln>
                    <a:noFill/>
                  </a:ln>
                  <a:solidFill>
                    <a:srgbClr val="002060"/>
                  </a:solidFill>
                  <a:effectLst/>
                  <a:uLnTx/>
                  <a:uFillTx/>
                  <a:latin typeface="zihun7hao-wennuantongzhiti" panose="020F0502020204030204"/>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err="1">
                  <a:ln>
                    <a:noFill/>
                  </a:ln>
                  <a:solidFill>
                    <a:srgbClr val="002060"/>
                  </a:solidFill>
                  <a:effectLst/>
                  <a:uLnTx/>
                  <a:uFillTx/>
                  <a:latin typeface="zihun7hao-wennuantongzhiti" panose="020F0502020204030204"/>
                  <a:cs typeface="+mn-cs"/>
                </a:rPr>
                <a:t>tràng</a:t>
              </a:r>
              <a:r>
                <a:rPr kumimoji="0" lang="en-US" sz="2900" b="1" i="0" u="none" strike="noStrike" kern="1200" cap="none" spc="0" normalizeH="0" baseline="0" noProof="0" dirty="0">
                  <a:ln>
                    <a:noFill/>
                  </a:ln>
                  <a:solidFill>
                    <a:srgbClr val="002060"/>
                  </a:solidFill>
                  <a:effectLst/>
                  <a:uLnTx/>
                  <a:uFillTx/>
                  <a:latin typeface="zihun7hao-wennuantongzhiti" panose="020F0502020204030204"/>
                  <a:cs typeface="+mn-cs"/>
                </a:rPr>
                <a:t> </a:t>
              </a:r>
              <a:r>
                <a:rPr kumimoji="0" lang="en-US" sz="2900" b="1" i="0" u="none" strike="noStrike" kern="1200" cap="none" spc="0" normalizeH="0" baseline="0" noProof="0" dirty="0" err="1">
                  <a:ln>
                    <a:noFill/>
                  </a:ln>
                  <a:solidFill>
                    <a:srgbClr val="002060"/>
                  </a:solidFill>
                  <a:effectLst/>
                  <a:uLnTx/>
                  <a:uFillTx/>
                  <a:latin typeface="zihun7hao-wennuantongzhiti" panose="020F0502020204030204"/>
                  <a:cs typeface="+mn-cs"/>
                </a:rPr>
                <a:t>pháo</a:t>
              </a:r>
              <a:r>
                <a:rPr kumimoji="0" lang="en-US" sz="2900" b="1" i="0" u="none" strike="noStrike" kern="1200" cap="none" spc="0" normalizeH="0" baseline="0" noProof="0" dirty="0">
                  <a:ln>
                    <a:noFill/>
                  </a:ln>
                  <a:solidFill>
                    <a:srgbClr val="002060"/>
                  </a:solidFill>
                  <a:effectLst/>
                  <a:uLnTx/>
                  <a:uFillTx/>
                  <a:latin typeface="zihun7hao-wennuantongzhiti" panose="020F0502020204030204"/>
                  <a:cs typeface="+mn-cs"/>
                </a:rPr>
                <a:t> </a:t>
              </a:r>
              <a:r>
                <a:rPr kumimoji="0" lang="en-US" sz="2900" b="1" i="0" u="none" strike="noStrike" kern="1200" cap="none" spc="0" normalizeH="0" baseline="0" noProof="0" dirty="0" err="1">
                  <a:ln>
                    <a:noFill/>
                  </a:ln>
                  <a:solidFill>
                    <a:srgbClr val="002060"/>
                  </a:solidFill>
                  <a:effectLst/>
                  <a:uLnTx/>
                  <a:uFillTx/>
                  <a:latin typeface="zihun7hao-wennuantongzhiti" panose="020F0502020204030204"/>
                  <a:cs typeface="+mn-cs"/>
                </a:rPr>
                <a:t>tay</a:t>
              </a:r>
              <a:r>
                <a:rPr kumimoji="0" lang="en-US" sz="2900" b="1" i="0" u="none" strike="noStrike" kern="1200" cap="none" spc="0" normalizeH="0" baseline="0" noProof="0" dirty="0">
                  <a:ln>
                    <a:noFill/>
                  </a:ln>
                  <a:solidFill>
                    <a:srgbClr val="002060"/>
                  </a:solidFill>
                  <a:effectLst/>
                  <a:uLnTx/>
                  <a:uFillTx/>
                  <a:latin typeface="zihun7hao-wennuantongzhiti" panose="020F0502020204030204"/>
                  <a:cs typeface="+mn-cs"/>
                </a:rPr>
                <a:t> </a:t>
              </a:r>
              <a:r>
                <a:rPr kumimoji="0" lang="en-US" sz="2900" b="1" i="0" u="none" strike="noStrike" kern="1200" cap="none" spc="0" normalizeH="0" baseline="0" noProof="0" dirty="0" err="1">
                  <a:ln>
                    <a:noFill/>
                  </a:ln>
                  <a:solidFill>
                    <a:srgbClr val="002060"/>
                  </a:solidFill>
                  <a:effectLst/>
                  <a:uLnTx/>
                  <a:uFillTx/>
                  <a:latin typeface="zihun7hao-wennuantongzhiti" panose="020F0502020204030204"/>
                  <a:cs typeface="+mn-cs"/>
                </a:rPr>
                <a:t>nào</a:t>
              </a:r>
              <a:r>
                <a:rPr kumimoji="0" lang="en-US" sz="2900" b="1" i="0" u="none" strike="noStrike" kern="1200" cap="none" spc="0" normalizeH="0" baseline="0" noProof="0" dirty="0">
                  <a:ln>
                    <a:noFill/>
                  </a:ln>
                  <a:solidFill>
                    <a:srgbClr val="002060"/>
                  </a:solidFill>
                  <a:effectLst/>
                  <a:uLnTx/>
                  <a:uFillTx/>
                  <a:latin typeface="zihun7hao-wennuantongzhiti" panose="020F0502020204030204"/>
                  <a:cs typeface="+mn-cs"/>
                </a:rPr>
                <a:t>!</a:t>
              </a:r>
            </a:p>
          </p:txBody>
        </p:sp>
      </p:grpSp>
      <p:pic>
        <p:nvPicPr>
          <p:cNvPr id="14" name="Picture 13" descr="A picture containing vector graphics&#10;&#10;Description automatically generated">
            <a:extLst>
              <a:ext uri="{FF2B5EF4-FFF2-40B4-BE49-F238E27FC236}">
                <a16:creationId xmlns:a16="http://schemas.microsoft.com/office/drawing/2014/main" id="{64F9B071-2CE7-47EC-B8C5-27048165952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606161" y="2960139"/>
            <a:ext cx="2249234" cy="3440660"/>
          </a:xfrm>
          <a:prstGeom prst="rect">
            <a:avLst/>
          </a:prstGeom>
        </p:spPr>
      </p:pic>
      <p:pic>
        <p:nvPicPr>
          <p:cNvPr id="15" name="Picture 14" descr="A picture containing doll, clipart&#10;&#10;Description automatically generated">
            <a:extLst>
              <a:ext uri="{FF2B5EF4-FFF2-40B4-BE49-F238E27FC236}">
                <a16:creationId xmlns:a16="http://schemas.microsoft.com/office/drawing/2014/main" id="{25486FF7-908C-4E1C-A511-8F54019CB703}"/>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2581" l="9926" r="89578">
                        <a14:foregroundMark x1="58313" y1="45645" x2="58313" y2="45645"/>
                        <a14:foregroundMark x1="58809" y1="47742" x2="58809" y2="47742"/>
                        <a14:foregroundMark x1="43176" y1="91129" x2="43176" y2="91129"/>
                        <a14:foregroundMark x1="45906" y1="92581" x2="45906" y2="92581"/>
                      </a14:backgroundRemoval>
                    </a14:imgEffect>
                  </a14:imgLayer>
                </a14:imgProps>
              </a:ext>
              <a:ext uri="{28A0092B-C50C-407E-A947-70E740481C1C}">
                <a14:useLocalDpi xmlns:a14="http://schemas.microsoft.com/office/drawing/2010/main" val="0"/>
              </a:ext>
            </a:extLst>
          </a:blip>
          <a:stretch>
            <a:fillRect/>
          </a:stretch>
        </p:blipFill>
        <p:spPr>
          <a:xfrm flipH="1">
            <a:off x="4345830" y="2440118"/>
            <a:ext cx="2999238" cy="4614212"/>
          </a:xfrm>
          <a:prstGeom prst="rect">
            <a:avLst/>
          </a:prstGeom>
        </p:spPr>
      </p:pic>
      <p:pic>
        <p:nvPicPr>
          <p:cNvPr id="16" name="Picture 15" descr="A picture containing toy, vector graphics&#10;&#10;Description automatically generated">
            <a:extLst>
              <a:ext uri="{FF2B5EF4-FFF2-40B4-BE49-F238E27FC236}">
                <a16:creationId xmlns:a16="http://schemas.microsoft.com/office/drawing/2014/main" id="{F56D5D69-4D2E-4FBD-B7DD-DD4555C85A6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2625328" y="2450234"/>
            <a:ext cx="2999239" cy="4614213"/>
          </a:xfrm>
          <a:prstGeom prst="rect">
            <a:avLst/>
          </a:prstGeom>
        </p:spPr>
      </p:pic>
      <p:sp>
        <p:nvSpPr>
          <p:cNvPr id="18" name="Cloud 17">
            <a:extLst>
              <a:ext uri="{FF2B5EF4-FFF2-40B4-BE49-F238E27FC236}">
                <a16:creationId xmlns:a16="http://schemas.microsoft.com/office/drawing/2014/main" id="{82B7FB2C-F91D-45F9-A9FD-FD2508BE2403}"/>
              </a:ext>
            </a:extLst>
          </p:cNvPr>
          <p:cNvSpPr/>
          <p:nvPr/>
        </p:nvSpPr>
        <p:spPr>
          <a:xfrm>
            <a:off x="1447223" y="522073"/>
            <a:ext cx="4841216" cy="2615610"/>
          </a:xfrm>
          <a:custGeom>
            <a:avLst/>
            <a:gdLst>
              <a:gd name="connsiteX0" fmla="*/ 437054 w 4841216"/>
              <a:gd name="connsiteY0" fmla="*/ 870053 h 2615610"/>
              <a:gd name="connsiteX1" fmla="*/ 630142 w 4841216"/>
              <a:gd name="connsiteY1" fmla="*/ 418194 h 2615610"/>
              <a:gd name="connsiteX2" fmla="*/ 1569472 w 4841216"/>
              <a:gd name="connsiteY2" fmla="*/ 314963 h 2615610"/>
              <a:gd name="connsiteX3" fmla="*/ 2516535 w 4841216"/>
              <a:gd name="connsiteY3" fmla="*/ 207795 h 2615610"/>
              <a:gd name="connsiteX4" fmla="*/ 2885566 w 4841216"/>
              <a:gd name="connsiteY4" fmla="*/ 12109 h 2615610"/>
              <a:gd name="connsiteX5" fmla="*/ 3343240 w 4841216"/>
              <a:gd name="connsiteY5" fmla="*/ 150215 h 2615610"/>
              <a:gd name="connsiteX6" fmla="*/ 3974167 w 4841216"/>
              <a:gd name="connsiteY6" fmla="*/ 41777 h 2615610"/>
              <a:gd name="connsiteX7" fmla="*/ 4294113 w 4841216"/>
              <a:gd name="connsiteY7" fmla="*/ 337607 h 2615610"/>
              <a:gd name="connsiteX8" fmla="*/ 4704720 w 4841216"/>
              <a:gd name="connsiteY8" fmla="*/ 624719 h 2615610"/>
              <a:gd name="connsiteX9" fmla="*/ 4686341 w 4841216"/>
              <a:gd name="connsiteY9" fmla="*/ 936049 h 2615610"/>
              <a:gd name="connsiteX10" fmla="*/ 4820596 w 4841216"/>
              <a:gd name="connsiteY10" fmla="*/ 1412066 h 2615610"/>
              <a:gd name="connsiteX11" fmla="*/ 4191686 w 4841216"/>
              <a:gd name="connsiteY11" fmla="*/ 1828747 h 2615610"/>
              <a:gd name="connsiteX12" fmla="*/ 3966547 w 4841216"/>
              <a:gd name="connsiteY12" fmla="*/ 2185790 h 2615610"/>
              <a:gd name="connsiteX13" fmla="*/ 3200021 w 4841216"/>
              <a:gd name="connsiteY13" fmla="*/ 2229020 h 2615610"/>
              <a:gd name="connsiteX14" fmla="*/ 2652246 w 4841216"/>
              <a:gd name="connsiteY14" fmla="*/ 2609918 h 2615610"/>
              <a:gd name="connsiteX15" fmla="*/ 1846834 w 4841216"/>
              <a:gd name="connsiteY15" fmla="*/ 2377419 h 2615610"/>
              <a:gd name="connsiteX16" fmla="*/ 650426 w 4841216"/>
              <a:gd name="connsiteY16" fmla="*/ 2147706 h 2615610"/>
              <a:gd name="connsiteX17" fmla="*/ 124392 w 4841216"/>
              <a:gd name="connsiteY17" fmla="*/ 1892078 h 2615610"/>
              <a:gd name="connsiteX18" fmla="*/ 236793 w 4841216"/>
              <a:gd name="connsiteY18" fmla="*/ 1547024 h 2615610"/>
              <a:gd name="connsiteX19" fmla="*/ -561 w 4841216"/>
              <a:gd name="connsiteY19" fmla="*/ 1193008 h 2615610"/>
              <a:gd name="connsiteX20" fmla="*/ 432907 w 4841216"/>
              <a:gd name="connsiteY20" fmla="*/ 878348 h 2615610"/>
              <a:gd name="connsiteX21" fmla="*/ 437054 w 4841216"/>
              <a:gd name="connsiteY21" fmla="*/ 870053 h 2615610"/>
              <a:gd name="connsiteX0" fmla="*/ 525921 w 4841216"/>
              <a:gd name="connsiteY0" fmla="*/ 1584926 h 2615610"/>
              <a:gd name="connsiteX1" fmla="*/ 242060 w 4841216"/>
              <a:gd name="connsiteY1" fmla="*/ 1536670 h 2615610"/>
              <a:gd name="connsiteX2" fmla="*/ 776387 w 4841216"/>
              <a:gd name="connsiteY2" fmla="*/ 2113013 h 2615610"/>
              <a:gd name="connsiteX3" fmla="*/ 652219 w 4841216"/>
              <a:gd name="connsiteY3" fmla="*/ 2136081 h 2615610"/>
              <a:gd name="connsiteX4" fmla="*/ 1846610 w 4841216"/>
              <a:gd name="connsiteY4" fmla="*/ 2366763 h 2615610"/>
              <a:gd name="connsiteX5" fmla="*/ 1771750 w 4841216"/>
              <a:gd name="connsiteY5" fmla="*/ 2261412 h 2615610"/>
              <a:gd name="connsiteX6" fmla="*/ 3230503 w 4841216"/>
              <a:gd name="connsiteY6" fmla="*/ 2104052 h 2615610"/>
              <a:gd name="connsiteX7" fmla="*/ 3200581 w 4841216"/>
              <a:gd name="connsiteY7" fmla="*/ 2219635 h 2615610"/>
              <a:gd name="connsiteX8" fmla="*/ 3824672 w 4841216"/>
              <a:gd name="connsiteY8" fmla="*/ 1389784 h 2615610"/>
              <a:gd name="connsiteX9" fmla="*/ 4188996 w 4841216"/>
              <a:gd name="connsiteY9" fmla="*/ 1821845 h 2615610"/>
              <a:gd name="connsiteX10" fmla="*/ 4684100 w 4841216"/>
              <a:gd name="connsiteY10" fmla="*/ 929631 h 2615610"/>
              <a:gd name="connsiteX11" fmla="*/ 4521830 w 4841216"/>
              <a:gd name="connsiteY11" fmla="*/ 1091653 h 2615610"/>
              <a:gd name="connsiteX12" fmla="*/ 4294786 w 4841216"/>
              <a:gd name="connsiteY12" fmla="*/ 328525 h 2615610"/>
              <a:gd name="connsiteX13" fmla="*/ 4303303 w 4841216"/>
              <a:gd name="connsiteY13" fmla="*/ 405056 h 2615610"/>
              <a:gd name="connsiteX14" fmla="*/ 3258631 w 4841216"/>
              <a:gd name="connsiteY14" fmla="*/ 239279 h 2615610"/>
              <a:gd name="connsiteX15" fmla="*/ 3341783 w 4841216"/>
              <a:gd name="connsiteY15" fmla="*/ 141678 h 2615610"/>
              <a:gd name="connsiteX16" fmla="*/ 2481235 w 4841216"/>
              <a:gd name="connsiteY16" fmla="*/ 285779 h 2615610"/>
              <a:gd name="connsiteX17" fmla="*/ 2521466 w 4841216"/>
              <a:gd name="connsiteY17" fmla="*/ 201619 h 2615610"/>
              <a:gd name="connsiteX18" fmla="*/ 1568912 w 4841216"/>
              <a:gd name="connsiteY18" fmla="*/ 314357 h 2615610"/>
              <a:gd name="connsiteX19" fmla="*/ 1714597 w 4841216"/>
              <a:gd name="connsiteY19" fmla="*/ 395974 h 2615610"/>
              <a:gd name="connsiteX20" fmla="*/ 462493 w 4841216"/>
              <a:gd name="connsiteY20" fmla="*/ 955969 h 2615610"/>
              <a:gd name="connsiteX21" fmla="*/ 437054 w 4841216"/>
              <a:gd name="connsiteY21" fmla="*/ 870053 h 2615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41216" h="2615610" fill="none" extrusionOk="0">
                <a:moveTo>
                  <a:pt x="437054" y="870053"/>
                </a:moveTo>
                <a:cubicBezTo>
                  <a:pt x="422012" y="688907"/>
                  <a:pt x="491489" y="558692"/>
                  <a:pt x="630142" y="418194"/>
                </a:cubicBezTo>
                <a:cubicBezTo>
                  <a:pt x="899210" y="207949"/>
                  <a:pt x="1239256" y="131790"/>
                  <a:pt x="1569472" y="314963"/>
                </a:cubicBezTo>
                <a:cubicBezTo>
                  <a:pt x="1781020" y="26754"/>
                  <a:pt x="2228680" y="-2637"/>
                  <a:pt x="2516535" y="207795"/>
                </a:cubicBezTo>
                <a:cubicBezTo>
                  <a:pt x="2573080" y="88016"/>
                  <a:pt x="2711693" y="33866"/>
                  <a:pt x="2885566" y="12109"/>
                </a:cubicBezTo>
                <a:cubicBezTo>
                  <a:pt x="3066412" y="-4111"/>
                  <a:pt x="3235892" y="60975"/>
                  <a:pt x="3343240" y="150215"/>
                </a:cubicBezTo>
                <a:cubicBezTo>
                  <a:pt x="3492447" y="19696"/>
                  <a:pt x="3774007" y="-27385"/>
                  <a:pt x="3974167" y="41777"/>
                </a:cubicBezTo>
                <a:cubicBezTo>
                  <a:pt x="4154390" y="110059"/>
                  <a:pt x="4237369" y="217103"/>
                  <a:pt x="4294113" y="337607"/>
                </a:cubicBezTo>
                <a:cubicBezTo>
                  <a:pt x="4470910" y="372546"/>
                  <a:pt x="4650301" y="470520"/>
                  <a:pt x="4704720" y="624719"/>
                </a:cubicBezTo>
                <a:cubicBezTo>
                  <a:pt x="4756451" y="726107"/>
                  <a:pt x="4736137" y="825310"/>
                  <a:pt x="4686341" y="936049"/>
                </a:cubicBezTo>
                <a:cubicBezTo>
                  <a:pt x="4817789" y="1087696"/>
                  <a:pt x="4870648" y="1259310"/>
                  <a:pt x="4820596" y="1412066"/>
                </a:cubicBezTo>
                <a:cubicBezTo>
                  <a:pt x="4711328" y="1672870"/>
                  <a:pt x="4464255" y="1808903"/>
                  <a:pt x="4191686" y="1828747"/>
                </a:cubicBezTo>
                <a:cubicBezTo>
                  <a:pt x="4167036" y="1956378"/>
                  <a:pt x="4100859" y="2111711"/>
                  <a:pt x="3966547" y="2185790"/>
                </a:cubicBezTo>
                <a:cubicBezTo>
                  <a:pt x="3717365" y="2330092"/>
                  <a:pt x="3465701" y="2301993"/>
                  <a:pt x="3200021" y="2229020"/>
                </a:cubicBezTo>
                <a:cubicBezTo>
                  <a:pt x="3078340" y="2427714"/>
                  <a:pt x="2896239" y="2574037"/>
                  <a:pt x="2652246" y="2609918"/>
                </a:cubicBezTo>
                <a:cubicBezTo>
                  <a:pt x="2328770" y="2667217"/>
                  <a:pt x="2051147" y="2579110"/>
                  <a:pt x="1846834" y="2377419"/>
                </a:cubicBezTo>
                <a:cubicBezTo>
                  <a:pt x="1414143" y="2556302"/>
                  <a:pt x="897043" y="2459817"/>
                  <a:pt x="650426" y="2147706"/>
                </a:cubicBezTo>
                <a:cubicBezTo>
                  <a:pt x="443351" y="2174191"/>
                  <a:pt x="183470" y="2071736"/>
                  <a:pt x="124392" y="1892078"/>
                </a:cubicBezTo>
                <a:cubicBezTo>
                  <a:pt x="78622" y="1770990"/>
                  <a:pt x="114123" y="1634278"/>
                  <a:pt x="236793" y="1547024"/>
                </a:cubicBezTo>
                <a:cubicBezTo>
                  <a:pt x="80568" y="1466935"/>
                  <a:pt x="-25206" y="1342981"/>
                  <a:pt x="-561" y="1193008"/>
                </a:cubicBezTo>
                <a:cubicBezTo>
                  <a:pt x="40823" y="1061520"/>
                  <a:pt x="207392" y="876547"/>
                  <a:pt x="432907" y="878348"/>
                </a:cubicBezTo>
                <a:cubicBezTo>
                  <a:pt x="433867" y="875735"/>
                  <a:pt x="435600" y="872997"/>
                  <a:pt x="437054" y="870053"/>
                </a:cubicBezTo>
                <a:close/>
              </a:path>
              <a:path w="4841216" h="2615610" fill="none" extrusionOk="0">
                <a:moveTo>
                  <a:pt x="525921" y="1584926"/>
                </a:moveTo>
                <a:cubicBezTo>
                  <a:pt x="423083" y="1576762"/>
                  <a:pt x="312610" y="1573617"/>
                  <a:pt x="242060" y="1536670"/>
                </a:cubicBezTo>
                <a:moveTo>
                  <a:pt x="776387" y="2113013"/>
                </a:moveTo>
                <a:cubicBezTo>
                  <a:pt x="739051" y="2125573"/>
                  <a:pt x="700468" y="2133398"/>
                  <a:pt x="652219" y="2136081"/>
                </a:cubicBezTo>
                <a:moveTo>
                  <a:pt x="1846610" y="2366763"/>
                </a:moveTo>
                <a:cubicBezTo>
                  <a:pt x="1813727" y="2331987"/>
                  <a:pt x="1788848" y="2305646"/>
                  <a:pt x="1771750" y="2261412"/>
                </a:cubicBezTo>
                <a:moveTo>
                  <a:pt x="3230503" y="2104052"/>
                </a:moveTo>
                <a:cubicBezTo>
                  <a:pt x="3224908" y="2144169"/>
                  <a:pt x="3214289" y="2181963"/>
                  <a:pt x="3200581" y="2219635"/>
                </a:cubicBezTo>
                <a:moveTo>
                  <a:pt x="3824672" y="1389784"/>
                </a:moveTo>
                <a:cubicBezTo>
                  <a:pt x="4052309" y="1489045"/>
                  <a:pt x="4164245" y="1630459"/>
                  <a:pt x="4188996" y="1821845"/>
                </a:cubicBezTo>
                <a:moveTo>
                  <a:pt x="4684100" y="929631"/>
                </a:moveTo>
                <a:cubicBezTo>
                  <a:pt x="4640275" y="978624"/>
                  <a:pt x="4596653" y="1059502"/>
                  <a:pt x="4521830" y="1091653"/>
                </a:cubicBezTo>
                <a:moveTo>
                  <a:pt x="4294786" y="328525"/>
                </a:moveTo>
                <a:cubicBezTo>
                  <a:pt x="4302129" y="358756"/>
                  <a:pt x="4304183" y="378964"/>
                  <a:pt x="4303303" y="405056"/>
                </a:cubicBezTo>
                <a:moveTo>
                  <a:pt x="3258631" y="239279"/>
                </a:moveTo>
                <a:cubicBezTo>
                  <a:pt x="3282705" y="204751"/>
                  <a:pt x="3307672" y="166408"/>
                  <a:pt x="3341783" y="141678"/>
                </a:cubicBezTo>
                <a:moveTo>
                  <a:pt x="2481235" y="285779"/>
                </a:moveTo>
                <a:cubicBezTo>
                  <a:pt x="2489362" y="256429"/>
                  <a:pt x="2506505" y="225855"/>
                  <a:pt x="2521466" y="201619"/>
                </a:cubicBezTo>
                <a:moveTo>
                  <a:pt x="1568912" y="314357"/>
                </a:moveTo>
                <a:cubicBezTo>
                  <a:pt x="1614632" y="333783"/>
                  <a:pt x="1670003" y="372116"/>
                  <a:pt x="1714597" y="395974"/>
                </a:cubicBezTo>
                <a:moveTo>
                  <a:pt x="462493" y="955969"/>
                </a:moveTo>
                <a:cubicBezTo>
                  <a:pt x="452093" y="922957"/>
                  <a:pt x="444295" y="899462"/>
                  <a:pt x="437054" y="870053"/>
                </a:cubicBezTo>
              </a:path>
              <a:path w="4841216" h="2615610" stroke="0" extrusionOk="0">
                <a:moveTo>
                  <a:pt x="437054" y="870053"/>
                </a:moveTo>
                <a:cubicBezTo>
                  <a:pt x="421322" y="700506"/>
                  <a:pt x="484653" y="544289"/>
                  <a:pt x="630142" y="418194"/>
                </a:cubicBezTo>
                <a:cubicBezTo>
                  <a:pt x="836953" y="225375"/>
                  <a:pt x="1257229" y="180103"/>
                  <a:pt x="1569472" y="314963"/>
                </a:cubicBezTo>
                <a:cubicBezTo>
                  <a:pt x="1822970" y="32989"/>
                  <a:pt x="2219600" y="-58687"/>
                  <a:pt x="2516535" y="207795"/>
                </a:cubicBezTo>
                <a:cubicBezTo>
                  <a:pt x="2572461" y="79077"/>
                  <a:pt x="2751101" y="22827"/>
                  <a:pt x="2885566" y="12109"/>
                </a:cubicBezTo>
                <a:cubicBezTo>
                  <a:pt x="3069497" y="-26343"/>
                  <a:pt x="3237996" y="69374"/>
                  <a:pt x="3343240" y="150215"/>
                </a:cubicBezTo>
                <a:cubicBezTo>
                  <a:pt x="3493027" y="14564"/>
                  <a:pt x="3774239" y="-25922"/>
                  <a:pt x="3974167" y="41777"/>
                </a:cubicBezTo>
                <a:cubicBezTo>
                  <a:pt x="4151820" y="86117"/>
                  <a:pt x="4279701" y="195145"/>
                  <a:pt x="4294113" y="337607"/>
                </a:cubicBezTo>
                <a:cubicBezTo>
                  <a:pt x="4510581" y="370778"/>
                  <a:pt x="4641452" y="490548"/>
                  <a:pt x="4704720" y="624719"/>
                </a:cubicBezTo>
                <a:cubicBezTo>
                  <a:pt x="4756690" y="725042"/>
                  <a:pt x="4744931" y="853998"/>
                  <a:pt x="4686341" y="936049"/>
                </a:cubicBezTo>
                <a:cubicBezTo>
                  <a:pt x="4811234" y="1059558"/>
                  <a:pt x="4889520" y="1277471"/>
                  <a:pt x="4820596" y="1412066"/>
                </a:cubicBezTo>
                <a:cubicBezTo>
                  <a:pt x="4722477" y="1619335"/>
                  <a:pt x="4532421" y="1817365"/>
                  <a:pt x="4191686" y="1828747"/>
                </a:cubicBezTo>
                <a:cubicBezTo>
                  <a:pt x="4185415" y="1957480"/>
                  <a:pt x="4102004" y="2092129"/>
                  <a:pt x="3966547" y="2185790"/>
                </a:cubicBezTo>
                <a:cubicBezTo>
                  <a:pt x="3768548" y="2300705"/>
                  <a:pt x="3429903" y="2338301"/>
                  <a:pt x="3200021" y="2229020"/>
                </a:cubicBezTo>
                <a:cubicBezTo>
                  <a:pt x="3119323" y="2410943"/>
                  <a:pt x="2909743" y="2540533"/>
                  <a:pt x="2652246" y="2609918"/>
                </a:cubicBezTo>
                <a:cubicBezTo>
                  <a:pt x="2337473" y="2646269"/>
                  <a:pt x="2043312" y="2579674"/>
                  <a:pt x="1846834" y="2377419"/>
                </a:cubicBezTo>
                <a:cubicBezTo>
                  <a:pt x="1413883" y="2569351"/>
                  <a:pt x="950155" y="2465210"/>
                  <a:pt x="650426" y="2147706"/>
                </a:cubicBezTo>
                <a:cubicBezTo>
                  <a:pt x="442890" y="2156947"/>
                  <a:pt x="216696" y="2063557"/>
                  <a:pt x="124392" y="1892078"/>
                </a:cubicBezTo>
                <a:cubicBezTo>
                  <a:pt x="79521" y="1765942"/>
                  <a:pt x="122913" y="1624813"/>
                  <a:pt x="236793" y="1547024"/>
                </a:cubicBezTo>
                <a:cubicBezTo>
                  <a:pt x="79614" y="1483235"/>
                  <a:pt x="-19982" y="1347333"/>
                  <a:pt x="-561" y="1193008"/>
                </a:cubicBezTo>
                <a:cubicBezTo>
                  <a:pt x="18188" y="1006386"/>
                  <a:pt x="201354" y="923358"/>
                  <a:pt x="432907" y="878348"/>
                </a:cubicBezTo>
                <a:cubicBezTo>
                  <a:pt x="433958" y="875247"/>
                  <a:pt x="436043" y="872504"/>
                  <a:pt x="437054" y="870053"/>
                </a:cubicBezTo>
                <a:close/>
              </a:path>
              <a:path w="4841216" h="2615610" fill="none" stroke="0" extrusionOk="0">
                <a:moveTo>
                  <a:pt x="525921" y="1584926"/>
                </a:moveTo>
                <a:cubicBezTo>
                  <a:pt x="413208" y="1601878"/>
                  <a:pt x="329396" y="1574680"/>
                  <a:pt x="242060" y="1536670"/>
                </a:cubicBezTo>
                <a:moveTo>
                  <a:pt x="776387" y="2113013"/>
                </a:moveTo>
                <a:cubicBezTo>
                  <a:pt x="728374" y="2123349"/>
                  <a:pt x="699946" y="2135297"/>
                  <a:pt x="652219" y="2136081"/>
                </a:cubicBezTo>
                <a:moveTo>
                  <a:pt x="1846610" y="2366763"/>
                </a:moveTo>
                <a:cubicBezTo>
                  <a:pt x="1819252" y="2328555"/>
                  <a:pt x="1793242" y="2297291"/>
                  <a:pt x="1771750" y="2261412"/>
                </a:cubicBezTo>
                <a:moveTo>
                  <a:pt x="3230503" y="2104052"/>
                </a:moveTo>
                <a:cubicBezTo>
                  <a:pt x="3220586" y="2145667"/>
                  <a:pt x="3214408" y="2182626"/>
                  <a:pt x="3200581" y="2219635"/>
                </a:cubicBezTo>
                <a:moveTo>
                  <a:pt x="3824672" y="1389784"/>
                </a:moveTo>
                <a:cubicBezTo>
                  <a:pt x="4057650" y="1472496"/>
                  <a:pt x="4199901" y="1642121"/>
                  <a:pt x="4188996" y="1821845"/>
                </a:cubicBezTo>
                <a:moveTo>
                  <a:pt x="4684100" y="929631"/>
                </a:moveTo>
                <a:cubicBezTo>
                  <a:pt x="4648093" y="998585"/>
                  <a:pt x="4594144" y="1053248"/>
                  <a:pt x="4521830" y="1091653"/>
                </a:cubicBezTo>
                <a:moveTo>
                  <a:pt x="4294786" y="328525"/>
                </a:moveTo>
                <a:cubicBezTo>
                  <a:pt x="4297983" y="357495"/>
                  <a:pt x="4302421" y="379396"/>
                  <a:pt x="4303303" y="405056"/>
                </a:cubicBezTo>
                <a:moveTo>
                  <a:pt x="3258631" y="239279"/>
                </a:moveTo>
                <a:cubicBezTo>
                  <a:pt x="3287204" y="201631"/>
                  <a:pt x="3313247" y="167878"/>
                  <a:pt x="3341783" y="141678"/>
                </a:cubicBezTo>
                <a:moveTo>
                  <a:pt x="2481235" y="285779"/>
                </a:moveTo>
                <a:cubicBezTo>
                  <a:pt x="2490806" y="257225"/>
                  <a:pt x="2504214" y="227444"/>
                  <a:pt x="2521466" y="201619"/>
                </a:cubicBezTo>
                <a:moveTo>
                  <a:pt x="1568912" y="314357"/>
                </a:moveTo>
                <a:cubicBezTo>
                  <a:pt x="1619605" y="337998"/>
                  <a:pt x="1674023" y="368487"/>
                  <a:pt x="1714597" y="395974"/>
                </a:cubicBezTo>
                <a:moveTo>
                  <a:pt x="462493" y="955969"/>
                </a:moveTo>
                <a:cubicBezTo>
                  <a:pt x="449182" y="924057"/>
                  <a:pt x="442377" y="897488"/>
                  <a:pt x="437054" y="870053"/>
                </a:cubicBezTo>
              </a:path>
            </a:pathLst>
          </a:custGeom>
          <a:solidFill>
            <a:schemeClr val="bg1"/>
          </a:solidFill>
          <a:ln w="38100">
            <a:solidFill>
              <a:srgbClr val="002060"/>
            </a:solidFill>
            <a:extLst>
              <a:ext uri="{C807C97D-BFC1-408E-A445-0C87EB9F89A2}">
                <ask:lineSketchStyleProps xmlns:ask="http://schemas.microsoft.com/office/drawing/2018/sketchyshapes" sd="3918538157">
                  <a:prstGeom prst="cloud">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bIns="18288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800" b="1" dirty="0">
                <a:solidFill>
                  <a:srgbClr val="FF0000"/>
                </a:solidFill>
                <a:latin typeface="Calibri" panose="020F0502020204030204" pitchFamily="34" charset="0"/>
                <a:cs typeface="Calibri" panose="020F0502020204030204" pitchFamily="34" charset="0"/>
              </a:rPr>
              <a:t>ĐỘI THÁM TỬ NHÍ, PHÁ ÁN THÀNH CÔNG</a:t>
            </a:r>
            <a:endParaRPr kumimoji="0" lang="en-US" sz="3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5" name="Tieng-yeah-tre-con-www_tiengdong_com">
            <a:hlinkClick r:id="" action="ppaction://media"/>
            <a:extLst>
              <a:ext uri="{FF2B5EF4-FFF2-40B4-BE49-F238E27FC236}">
                <a16:creationId xmlns:a16="http://schemas.microsoft.com/office/drawing/2014/main" id="{93D0A22F-D912-4E45-ADE5-8E10A3C526B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119700" y="2055181"/>
            <a:ext cx="609600" cy="609600"/>
          </a:xfrm>
          <a:prstGeom prst="rect">
            <a:avLst/>
          </a:prstGeom>
        </p:spPr>
      </p:pic>
      <p:grpSp>
        <p:nvGrpSpPr>
          <p:cNvPr id="2" name="Group 1">
            <a:extLst>
              <a:ext uri="{FF2B5EF4-FFF2-40B4-BE49-F238E27FC236}">
                <a16:creationId xmlns:a16="http://schemas.microsoft.com/office/drawing/2014/main" id="{C6C59D49-CF95-C181-0F54-3531BA641F30}"/>
              </a:ext>
            </a:extLst>
          </p:cNvPr>
          <p:cNvGrpSpPr/>
          <p:nvPr/>
        </p:nvGrpSpPr>
        <p:grpSpPr>
          <a:xfrm>
            <a:off x="0" y="2263165"/>
            <a:ext cx="3300441" cy="4801281"/>
            <a:chOff x="-95248" y="2273654"/>
            <a:chExt cx="3215641" cy="4947140"/>
          </a:xfrm>
        </p:grpSpPr>
        <p:pic>
          <p:nvPicPr>
            <p:cNvPr id="4" name="Picture 3" descr="A person in a garment&#10;&#10;Description automatically generated with medium confidence">
              <a:extLst>
                <a:ext uri="{FF2B5EF4-FFF2-40B4-BE49-F238E27FC236}">
                  <a16:creationId xmlns:a16="http://schemas.microsoft.com/office/drawing/2014/main" id="{A0C68412-E740-A366-21FD-AE9D168B1EEE}"/>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8933" r="91563">
                          <a14:foregroundMark x1="91811" y1="57581" x2="91811" y2="57581"/>
                          <a14:foregroundMark x1="59801" y1="50968" x2="59801" y2="50968"/>
                          <a14:foregroundMark x1="60794" y1="52097" x2="54342" y2="52097"/>
                          <a14:foregroundMark x1="8933" y1="42742" x2="8933" y2="42742"/>
                          <a14:foregroundMark x1="8933" y1="40645" x2="8933" y2="40645"/>
                          <a14:foregroundMark x1="60794" y1="89516" x2="60794" y2="89516"/>
                          <a14:foregroundMark x1="32010" y1="88226" x2="32010" y2="88226"/>
                          <a14:foregroundMark x1="37717" y1="88548" x2="37717" y2="88548"/>
                          <a14:foregroundMark x1="72953" y1="88226" x2="72953" y2="88226"/>
                          <a14:foregroundMark x1="59801" y1="87742" x2="59801" y2="87742"/>
                          <a14:foregroundMark x1="59553" y1="51452" x2="61290" y2="50000"/>
                        </a14:backgroundRemoval>
                      </a14:imgEffect>
                    </a14:imgLayer>
                  </a14:imgProps>
                </a:ext>
                <a:ext uri="{28A0092B-C50C-407E-A947-70E740481C1C}">
                  <a14:useLocalDpi xmlns:a14="http://schemas.microsoft.com/office/drawing/2010/main" val="0"/>
                </a:ext>
              </a:extLst>
            </a:blip>
            <a:stretch>
              <a:fillRect/>
            </a:stretch>
          </p:blipFill>
          <p:spPr>
            <a:xfrm flipH="1">
              <a:off x="-95248" y="2273654"/>
              <a:ext cx="3215641" cy="4947140"/>
            </a:xfrm>
            <a:prstGeom prst="rect">
              <a:avLst/>
            </a:prstGeom>
          </p:spPr>
        </p:pic>
        <p:sp>
          <p:nvSpPr>
            <p:cNvPr id="6" name="Freeform: Shape 5">
              <a:extLst>
                <a:ext uri="{FF2B5EF4-FFF2-40B4-BE49-F238E27FC236}">
                  <a16:creationId xmlns:a16="http://schemas.microsoft.com/office/drawing/2014/main" id="{A7D26AC6-6FE6-D29F-DE92-1B9825A16243}"/>
                </a:ext>
              </a:extLst>
            </p:cNvPr>
            <p:cNvSpPr/>
            <p:nvPr/>
          </p:nvSpPr>
          <p:spPr>
            <a:xfrm>
              <a:off x="1073426" y="4679978"/>
              <a:ext cx="557178" cy="241497"/>
            </a:xfrm>
            <a:custGeom>
              <a:avLst/>
              <a:gdLst>
                <a:gd name="connsiteX0" fmla="*/ 89452 w 557178"/>
                <a:gd name="connsiteY0" fmla="*/ 31170 h 241497"/>
                <a:gd name="connsiteX1" fmla="*/ 9939 w 557178"/>
                <a:gd name="connsiteY1" fmla="*/ 190196 h 241497"/>
                <a:gd name="connsiteX2" fmla="*/ 0 w 557178"/>
                <a:gd name="connsiteY2" fmla="*/ 229952 h 241497"/>
                <a:gd name="connsiteX3" fmla="*/ 109331 w 557178"/>
                <a:gd name="connsiteY3" fmla="*/ 229952 h 241497"/>
                <a:gd name="connsiteX4" fmla="*/ 536713 w 557178"/>
                <a:gd name="connsiteY4" fmla="*/ 220013 h 241497"/>
                <a:gd name="connsiteX5" fmla="*/ 556591 w 557178"/>
                <a:gd name="connsiteY5" fmla="*/ 190196 h 241497"/>
                <a:gd name="connsiteX6" fmla="*/ 526774 w 557178"/>
                <a:gd name="connsiteY6" fmla="*/ 90805 h 241497"/>
                <a:gd name="connsiteX7" fmla="*/ 506896 w 557178"/>
                <a:gd name="connsiteY7" fmla="*/ 60987 h 241497"/>
                <a:gd name="connsiteX8" fmla="*/ 268357 w 557178"/>
                <a:gd name="connsiteY8" fmla="*/ 51048 h 241497"/>
                <a:gd name="connsiteX9" fmla="*/ 109331 w 557178"/>
                <a:gd name="connsiteY9" fmla="*/ 11292 h 241497"/>
                <a:gd name="connsiteX10" fmla="*/ 89452 w 557178"/>
                <a:gd name="connsiteY10" fmla="*/ 31170 h 24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7178" h="241497">
                  <a:moveTo>
                    <a:pt x="89452" y="31170"/>
                  </a:moveTo>
                  <a:cubicBezTo>
                    <a:pt x="7757" y="96526"/>
                    <a:pt x="44902" y="50346"/>
                    <a:pt x="9939" y="190196"/>
                  </a:cubicBezTo>
                  <a:lnTo>
                    <a:pt x="0" y="229952"/>
                  </a:lnTo>
                  <a:cubicBezTo>
                    <a:pt x="139271" y="253166"/>
                    <a:pt x="-12915" y="235046"/>
                    <a:pt x="109331" y="229952"/>
                  </a:cubicBezTo>
                  <a:cubicBezTo>
                    <a:pt x="251707" y="224019"/>
                    <a:pt x="394252" y="223326"/>
                    <a:pt x="536713" y="220013"/>
                  </a:cubicBezTo>
                  <a:cubicBezTo>
                    <a:pt x="543339" y="210074"/>
                    <a:pt x="555272" y="202068"/>
                    <a:pt x="556591" y="190196"/>
                  </a:cubicBezTo>
                  <a:cubicBezTo>
                    <a:pt x="560570" y="154388"/>
                    <a:pt x="543641" y="120323"/>
                    <a:pt x="526774" y="90805"/>
                  </a:cubicBezTo>
                  <a:cubicBezTo>
                    <a:pt x="520847" y="80433"/>
                    <a:pt x="518703" y="62803"/>
                    <a:pt x="506896" y="60987"/>
                  </a:cubicBezTo>
                  <a:cubicBezTo>
                    <a:pt x="428239" y="48886"/>
                    <a:pt x="347870" y="54361"/>
                    <a:pt x="268357" y="51048"/>
                  </a:cubicBezTo>
                  <a:cubicBezTo>
                    <a:pt x="235205" y="34472"/>
                    <a:pt x="127183" y="-24409"/>
                    <a:pt x="109331" y="11292"/>
                  </a:cubicBezTo>
                  <a:lnTo>
                    <a:pt x="89452" y="31170"/>
                  </a:lnTo>
                  <a:close/>
                </a:path>
              </a:pathLst>
            </a:custGeom>
            <a:solidFill>
              <a:srgbClr val="EAE9E7"/>
            </a:solidFill>
            <a:ln>
              <a:solidFill>
                <a:srgbClr val="EAE9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91735501"/>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4" name="Trò-chơi-chíu.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xit" presetSubtype="21" fill="hold" nodeType="clickEffect">
                                  <p:stCondLst>
                                    <p:cond delay="0"/>
                                  </p:stCondLst>
                                  <p:childTnLst>
                                    <p:animEffect transition="out" filter="barn(inVertical)">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par>
                                <p:cTn id="13" presetID="2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subTnLst>
                                    <p:audio>
                                      <p:cMediaNode>
                                        <p:cTn display="0" masterRel="sameClick">
                                          <p:stCondLst>
                                            <p:cond evt="begin" delay="0">
                                              <p:tn val="13"/>
                                            </p:cond>
                                          </p:stCondLst>
                                          <p:endCondLst>
                                            <p:cond evt="onStopAudio" delay="0">
                                              <p:tgtEl>
                                                <p:sldTgt/>
                                              </p:tgtEl>
                                            </p:cond>
                                          </p:endCondLst>
                                        </p:cTn>
                                        <p:tgtEl>
                                          <p:sndTgt r:embed="rId4" name="Trò-chơi-chíu.wav"/>
                                        </p:tgtEl>
                                      </p:cMediaNode>
                                    </p:audio>
                                  </p:sub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p:cTn id="20" dur="500" fill="hold"/>
                                        <p:tgtEl>
                                          <p:spTgt spid="18"/>
                                        </p:tgtEl>
                                        <p:attrNameLst>
                                          <p:attrName>ppt_w</p:attrName>
                                        </p:attrNameLst>
                                      </p:cBhvr>
                                      <p:tavLst>
                                        <p:tav tm="0">
                                          <p:val>
                                            <p:fltVal val="0"/>
                                          </p:val>
                                        </p:tav>
                                        <p:tav tm="100000">
                                          <p:val>
                                            <p:strVal val="#ppt_w"/>
                                          </p:val>
                                        </p:tav>
                                      </p:tavLst>
                                    </p:anim>
                                    <p:anim calcmode="lin" valueType="num">
                                      <p:cBhvr>
                                        <p:cTn id="21" dur="500" fill="hold"/>
                                        <p:tgtEl>
                                          <p:spTgt spid="18"/>
                                        </p:tgtEl>
                                        <p:attrNameLst>
                                          <p:attrName>ppt_h</p:attrName>
                                        </p:attrNameLst>
                                      </p:cBhvr>
                                      <p:tavLst>
                                        <p:tav tm="0">
                                          <p:val>
                                            <p:fltVal val="0"/>
                                          </p:val>
                                        </p:tav>
                                        <p:tav tm="100000">
                                          <p:val>
                                            <p:strVal val="#ppt_h"/>
                                          </p:val>
                                        </p:tav>
                                      </p:tavLst>
                                    </p:anim>
                                    <p:animEffect transition="in" filter="fade">
                                      <p:cBhvr>
                                        <p:cTn id="22" dur="500"/>
                                        <p:tgtEl>
                                          <p:spTgt spid="18"/>
                                        </p:tgtEl>
                                      </p:cBhvr>
                                    </p:animEffect>
                                  </p:childTnLst>
                                </p:cTn>
                              </p:par>
                              <p:par>
                                <p:cTn id="23" presetID="1" presetClass="mediacall" presetSubtype="0" fill="hold" nodeType="withEffect">
                                  <p:stCondLst>
                                    <p:cond delay="0"/>
                                  </p:stCondLst>
                                  <p:childTnLst>
                                    <p:cmd type="call" cmd="playFrom(0.0)">
                                      <p:cBhvr>
                                        <p:cTn id="24" dur="441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5"/>
                </p:tgtEl>
              </p:cMediaNode>
            </p:audio>
          </p:childTnLst>
        </p:cTn>
      </p:par>
    </p:tnLst>
    <p:bldLst>
      <p:bldP spid="1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室内&#10;&#10;已生成高可信度的说明">
            <a:extLst>
              <a:ext uri="{FF2B5EF4-FFF2-40B4-BE49-F238E27FC236}">
                <a16:creationId xmlns:a16="http://schemas.microsoft.com/office/drawing/2014/main" id="{981ECA1A-9085-48B0-8A3A-DF854583A7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5" name="图片 4" descr="图片包含 围栏, 工具, 烛架&#10;&#10;已生成极高可信度的说明">
            <a:extLst>
              <a:ext uri="{FF2B5EF4-FFF2-40B4-BE49-F238E27FC236}">
                <a16:creationId xmlns:a16="http://schemas.microsoft.com/office/drawing/2014/main" id="{3538F79A-F9D9-458E-8736-21F11B045C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5559865"/>
            <a:ext cx="2999238" cy="1301499"/>
          </a:xfrm>
          <a:prstGeom prst="rect">
            <a:avLst/>
          </a:prstGeom>
        </p:spPr>
      </p:pic>
      <p:pic>
        <p:nvPicPr>
          <p:cNvPr id="6" name="图片 5" descr="图片包含 围栏, 工具, 烛架&#10;&#10;已生成极高可信度的说明">
            <a:extLst>
              <a:ext uri="{FF2B5EF4-FFF2-40B4-BE49-F238E27FC236}">
                <a16:creationId xmlns:a16="http://schemas.microsoft.com/office/drawing/2014/main" id="{F2C5745F-6B76-44EB-8578-9BEDDECD72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86741" y="5559865"/>
            <a:ext cx="2999238" cy="1301499"/>
          </a:xfrm>
          <a:prstGeom prst="rect">
            <a:avLst/>
          </a:prstGeom>
        </p:spPr>
      </p:pic>
      <p:pic>
        <p:nvPicPr>
          <p:cNvPr id="7" name="图片 6" descr="图片包含 围栏, 工具, 烛架&#10;&#10;已生成极高可信度的说明">
            <a:extLst>
              <a:ext uri="{FF2B5EF4-FFF2-40B4-BE49-F238E27FC236}">
                <a16:creationId xmlns:a16="http://schemas.microsoft.com/office/drawing/2014/main" id="{A605DB64-CAC7-4281-9895-BAD98997E1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9491" y="5559865"/>
            <a:ext cx="2999238" cy="1301499"/>
          </a:xfrm>
          <a:prstGeom prst="rect">
            <a:avLst/>
          </a:prstGeom>
        </p:spPr>
      </p:pic>
      <p:pic>
        <p:nvPicPr>
          <p:cNvPr id="8" name="图片 7" descr="图片包含 围栏, 工具, 烛架&#10;&#10;已生成极高可信度的说明">
            <a:extLst>
              <a:ext uri="{FF2B5EF4-FFF2-40B4-BE49-F238E27FC236}">
                <a16:creationId xmlns:a16="http://schemas.microsoft.com/office/drawing/2014/main" id="{B14FE32F-24FB-445C-AE5F-70FC709A3F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5640" y="5559865"/>
            <a:ext cx="2999238" cy="1301499"/>
          </a:xfrm>
          <a:prstGeom prst="rect">
            <a:avLst/>
          </a:prstGeom>
        </p:spPr>
      </p:pic>
      <p:pic>
        <p:nvPicPr>
          <p:cNvPr id="9" name="图片 8" descr="图片包含 围栏, 工具, 烛架&#10;&#10;已生成极高可信度的说明">
            <a:extLst>
              <a:ext uri="{FF2B5EF4-FFF2-40B4-BE49-F238E27FC236}">
                <a16:creationId xmlns:a16="http://schemas.microsoft.com/office/drawing/2014/main" id="{DCFFF868-3FEA-45B1-90D8-B3FE37B6F1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5259" y="5559865"/>
            <a:ext cx="2999238" cy="1301499"/>
          </a:xfrm>
          <a:prstGeom prst="rect">
            <a:avLst/>
          </a:prstGeom>
        </p:spPr>
      </p:pic>
      <p:pic>
        <p:nvPicPr>
          <p:cNvPr id="10" name="图片 9">
            <a:extLst>
              <a:ext uri="{FF2B5EF4-FFF2-40B4-BE49-F238E27FC236}">
                <a16:creationId xmlns:a16="http://schemas.microsoft.com/office/drawing/2014/main" id="{FED679D6-3595-449A-889E-782D87B55FCA}"/>
              </a:ext>
            </a:extLst>
          </p:cNvPr>
          <p:cNvPicPr>
            <a:picLocks noChangeAspect="1"/>
          </p:cNvPicPr>
          <p:nvPr/>
        </p:nvPicPr>
        <p:blipFill rotWithShape="1">
          <a:blip r:embed="rId5">
            <a:extLst>
              <a:ext uri="{28A0092B-C50C-407E-A947-70E740481C1C}">
                <a14:useLocalDpi xmlns:a14="http://schemas.microsoft.com/office/drawing/2010/main" val="0"/>
              </a:ext>
            </a:extLst>
          </a:blip>
          <a:srcRect l="46233"/>
          <a:stretch/>
        </p:blipFill>
        <p:spPr>
          <a:xfrm>
            <a:off x="7707085" y="5070843"/>
            <a:ext cx="4445449" cy="1784424"/>
          </a:xfrm>
          <a:prstGeom prst="rect">
            <a:avLst/>
          </a:prstGeom>
        </p:spPr>
      </p:pic>
      <p:pic>
        <p:nvPicPr>
          <p:cNvPr id="13" name="图片 12">
            <a:extLst>
              <a:ext uri="{FF2B5EF4-FFF2-40B4-BE49-F238E27FC236}">
                <a16:creationId xmlns:a16="http://schemas.microsoft.com/office/drawing/2014/main" id="{C3BA830E-15AB-406A-BECE-C95B5C1E4DDF}"/>
              </a:ext>
            </a:extLst>
          </p:cNvPr>
          <p:cNvPicPr>
            <a:picLocks noChangeAspect="1"/>
          </p:cNvPicPr>
          <p:nvPr/>
        </p:nvPicPr>
        <p:blipFill rotWithShape="1">
          <a:blip r:embed="rId5">
            <a:extLst>
              <a:ext uri="{28A0092B-C50C-407E-A947-70E740481C1C}">
                <a14:useLocalDpi xmlns:a14="http://schemas.microsoft.com/office/drawing/2010/main" val="0"/>
              </a:ext>
            </a:extLst>
          </a:blip>
          <a:srcRect l="46233"/>
          <a:stretch/>
        </p:blipFill>
        <p:spPr>
          <a:xfrm>
            <a:off x="3546184" y="4907433"/>
            <a:ext cx="4852545" cy="1947834"/>
          </a:xfrm>
          <a:prstGeom prst="rect">
            <a:avLst/>
          </a:prstGeom>
        </p:spPr>
      </p:pic>
      <p:pic>
        <p:nvPicPr>
          <p:cNvPr id="14" name="图片 13">
            <a:extLst>
              <a:ext uri="{FF2B5EF4-FFF2-40B4-BE49-F238E27FC236}">
                <a16:creationId xmlns:a16="http://schemas.microsoft.com/office/drawing/2014/main" id="{6884A5E8-3C96-4595-8785-6C1B6FE6516A}"/>
              </a:ext>
            </a:extLst>
          </p:cNvPr>
          <p:cNvPicPr>
            <a:picLocks noChangeAspect="1"/>
          </p:cNvPicPr>
          <p:nvPr/>
        </p:nvPicPr>
        <p:blipFill rotWithShape="1">
          <a:blip r:embed="rId5">
            <a:extLst>
              <a:ext uri="{28A0092B-C50C-407E-A947-70E740481C1C}">
                <a14:useLocalDpi xmlns:a14="http://schemas.microsoft.com/office/drawing/2010/main" val="0"/>
              </a:ext>
            </a:extLst>
          </a:blip>
          <a:srcRect l="46233"/>
          <a:stretch/>
        </p:blipFill>
        <p:spPr>
          <a:xfrm>
            <a:off x="-343008" y="4907433"/>
            <a:ext cx="4852545" cy="1947834"/>
          </a:xfrm>
          <a:prstGeom prst="rect">
            <a:avLst/>
          </a:prstGeom>
        </p:spPr>
      </p:pic>
      <p:grpSp>
        <p:nvGrpSpPr>
          <p:cNvPr id="2" name="Group 1">
            <a:extLst>
              <a:ext uri="{FF2B5EF4-FFF2-40B4-BE49-F238E27FC236}">
                <a16:creationId xmlns:a16="http://schemas.microsoft.com/office/drawing/2014/main" id="{A5B1B2D6-DE4A-4FEA-A74A-AC1AF5D6314D}"/>
              </a:ext>
            </a:extLst>
          </p:cNvPr>
          <p:cNvGrpSpPr/>
          <p:nvPr/>
        </p:nvGrpSpPr>
        <p:grpSpPr>
          <a:xfrm>
            <a:off x="1698688" y="692335"/>
            <a:ext cx="8956060" cy="4502517"/>
            <a:chOff x="1698688" y="692335"/>
            <a:chExt cx="8956060" cy="4502517"/>
          </a:xfrm>
        </p:grpSpPr>
        <p:sp>
          <p:nvSpPr>
            <p:cNvPr id="4" name="任意多边形: 形状 3">
              <a:extLst>
                <a:ext uri="{FF2B5EF4-FFF2-40B4-BE49-F238E27FC236}">
                  <a16:creationId xmlns:a16="http://schemas.microsoft.com/office/drawing/2014/main" id="{7E808AA6-C766-4FB7-B344-B17BA70964F7}"/>
                </a:ext>
              </a:extLst>
            </p:cNvPr>
            <p:cNvSpPr/>
            <p:nvPr/>
          </p:nvSpPr>
          <p:spPr>
            <a:xfrm>
              <a:off x="1698688" y="692335"/>
              <a:ext cx="8956060" cy="4502517"/>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49006 w 7816649"/>
                <a:gd name="connsiteY0" fmla="*/ 610524 h 4774669"/>
                <a:gd name="connsiteX1" fmla="*/ 458168 w 7816649"/>
                <a:gd name="connsiteY1" fmla="*/ 248574 h 4774669"/>
                <a:gd name="connsiteX2" fmla="*/ 1563068 w 7816649"/>
                <a:gd name="connsiteY2" fmla="*/ 58074 h 4774669"/>
                <a:gd name="connsiteX3" fmla="*/ 4915868 w 7816649"/>
                <a:gd name="connsiteY3" fmla="*/ 19974 h 4774669"/>
                <a:gd name="connsiteX4" fmla="*/ 6649418 w 7816649"/>
                <a:gd name="connsiteY4" fmla="*/ 343824 h 4774669"/>
                <a:gd name="connsiteX5" fmla="*/ 7506668 w 7816649"/>
                <a:gd name="connsiteY5" fmla="*/ 743874 h 4774669"/>
                <a:gd name="connsiteX6" fmla="*/ 7811468 w 7816649"/>
                <a:gd name="connsiteY6" fmla="*/ 2572674 h 4774669"/>
                <a:gd name="connsiteX7" fmla="*/ 7297118 w 7816649"/>
                <a:gd name="connsiteY7" fmla="*/ 4382424 h 4774669"/>
                <a:gd name="connsiteX8" fmla="*/ 6173168 w 7816649"/>
                <a:gd name="connsiteY8" fmla="*/ 4763424 h 4774669"/>
                <a:gd name="connsiteX9" fmla="*/ 4877768 w 7816649"/>
                <a:gd name="connsiteY9" fmla="*/ 4668174 h 4774669"/>
                <a:gd name="connsiteX10" fmla="*/ 3429968 w 7816649"/>
                <a:gd name="connsiteY10" fmla="*/ 4611024 h 4774669"/>
                <a:gd name="connsiteX11" fmla="*/ 2553668 w 7816649"/>
                <a:gd name="connsiteY11" fmla="*/ 4630074 h 4774669"/>
                <a:gd name="connsiteX12" fmla="*/ 1201118 w 7816649"/>
                <a:gd name="connsiteY12" fmla="*/ 4630074 h 4774669"/>
                <a:gd name="connsiteX13" fmla="*/ 305768 w 7816649"/>
                <a:gd name="connsiteY13" fmla="*/ 4420524 h 4774669"/>
                <a:gd name="connsiteX14" fmla="*/ 968 w 7816649"/>
                <a:gd name="connsiteY14" fmla="*/ 3410874 h 4774669"/>
                <a:gd name="connsiteX15" fmla="*/ 210518 w 7816649"/>
                <a:gd name="connsiteY15" fmla="*/ 2153574 h 4774669"/>
                <a:gd name="connsiteX16" fmla="*/ 249006 w 7816649"/>
                <a:gd name="connsiteY16" fmla="*/ 610524 h 4774669"/>
                <a:gd name="connsiteX0" fmla="*/ 273848 w 7841491"/>
                <a:gd name="connsiteY0" fmla="*/ 610524 h 4774669"/>
                <a:gd name="connsiteX1" fmla="*/ 483010 w 7841491"/>
                <a:gd name="connsiteY1" fmla="*/ 248574 h 4774669"/>
                <a:gd name="connsiteX2" fmla="*/ 1587910 w 7841491"/>
                <a:gd name="connsiteY2" fmla="*/ 58074 h 4774669"/>
                <a:gd name="connsiteX3" fmla="*/ 4940710 w 7841491"/>
                <a:gd name="connsiteY3" fmla="*/ 19974 h 4774669"/>
                <a:gd name="connsiteX4" fmla="*/ 6674260 w 7841491"/>
                <a:gd name="connsiteY4" fmla="*/ 343824 h 4774669"/>
                <a:gd name="connsiteX5" fmla="*/ 7531510 w 7841491"/>
                <a:gd name="connsiteY5" fmla="*/ 743874 h 4774669"/>
                <a:gd name="connsiteX6" fmla="*/ 7836310 w 7841491"/>
                <a:gd name="connsiteY6" fmla="*/ 2572674 h 4774669"/>
                <a:gd name="connsiteX7" fmla="*/ 7321960 w 7841491"/>
                <a:gd name="connsiteY7" fmla="*/ 4382424 h 4774669"/>
                <a:gd name="connsiteX8" fmla="*/ 6198010 w 7841491"/>
                <a:gd name="connsiteY8" fmla="*/ 4763424 h 4774669"/>
                <a:gd name="connsiteX9" fmla="*/ 4902610 w 7841491"/>
                <a:gd name="connsiteY9" fmla="*/ 4668174 h 4774669"/>
                <a:gd name="connsiteX10" fmla="*/ 3454810 w 7841491"/>
                <a:gd name="connsiteY10" fmla="*/ 4611024 h 4774669"/>
                <a:gd name="connsiteX11" fmla="*/ 2578510 w 7841491"/>
                <a:gd name="connsiteY11" fmla="*/ 4630074 h 4774669"/>
                <a:gd name="connsiteX12" fmla="*/ 1225960 w 7841491"/>
                <a:gd name="connsiteY12" fmla="*/ 4630074 h 4774669"/>
                <a:gd name="connsiteX13" fmla="*/ 330610 w 7841491"/>
                <a:gd name="connsiteY13" fmla="*/ 4420524 h 4774669"/>
                <a:gd name="connsiteX14" fmla="*/ 25810 w 7841491"/>
                <a:gd name="connsiteY14" fmla="*/ 3410874 h 4774669"/>
                <a:gd name="connsiteX15" fmla="*/ 20756 w 7841491"/>
                <a:gd name="connsiteY15" fmla="*/ 2106921 h 4774669"/>
                <a:gd name="connsiteX16" fmla="*/ 273848 w 7841491"/>
                <a:gd name="connsiteY16" fmla="*/ 610524 h 4774669"/>
                <a:gd name="connsiteX0" fmla="*/ 273848 w 7841491"/>
                <a:gd name="connsiteY0" fmla="*/ 607372 h 4771517"/>
                <a:gd name="connsiteX1" fmla="*/ 616360 w 7841491"/>
                <a:gd name="connsiteY1" fmla="*/ 131122 h 4771517"/>
                <a:gd name="connsiteX2" fmla="*/ 1587910 w 7841491"/>
                <a:gd name="connsiteY2" fmla="*/ 54922 h 4771517"/>
                <a:gd name="connsiteX3" fmla="*/ 4940710 w 7841491"/>
                <a:gd name="connsiteY3" fmla="*/ 16822 h 4771517"/>
                <a:gd name="connsiteX4" fmla="*/ 6674260 w 7841491"/>
                <a:gd name="connsiteY4" fmla="*/ 340672 h 4771517"/>
                <a:gd name="connsiteX5" fmla="*/ 7531510 w 7841491"/>
                <a:gd name="connsiteY5" fmla="*/ 740722 h 4771517"/>
                <a:gd name="connsiteX6" fmla="*/ 7836310 w 7841491"/>
                <a:gd name="connsiteY6" fmla="*/ 2569522 h 4771517"/>
                <a:gd name="connsiteX7" fmla="*/ 7321960 w 7841491"/>
                <a:gd name="connsiteY7" fmla="*/ 4379272 h 4771517"/>
                <a:gd name="connsiteX8" fmla="*/ 6198010 w 7841491"/>
                <a:gd name="connsiteY8" fmla="*/ 4760272 h 4771517"/>
                <a:gd name="connsiteX9" fmla="*/ 4902610 w 7841491"/>
                <a:gd name="connsiteY9" fmla="*/ 4665022 h 4771517"/>
                <a:gd name="connsiteX10" fmla="*/ 3454810 w 7841491"/>
                <a:gd name="connsiteY10" fmla="*/ 4607872 h 4771517"/>
                <a:gd name="connsiteX11" fmla="*/ 2578510 w 7841491"/>
                <a:gd name="connsiteY11" fmla="*/ 4626922 h 4771517"/>
                <a:gd name="connsiteX12" fmla="*/ 1225960 w 7841491"/>
                <a:gd name="connsiteY12" fmla="*/ 4626922 h 4771517"/>
                <a:gd name="connsiteX13" fmla="*/ 330610 w 7841491"/>
                <a:gd name="connsiteY13" fmla="*/ 4417372 h 4771517"/>
                <a:gd name="connsiteX14" fmla="*/ 25810 w 7841491"/>
                <a:gd name="connsiteY14" fmla="*/ 3407722 h 4771517"/>
                <a:gd name="connsiteX15" fmla="*/ 20756 w 7841491"/>
                <a:gd name="connsiteY15" fmla="*/ 2103769 h 4771517"/>
                <a:gd name="connsiteX16" fmla="*/ 273848 w 7841491"/>
                <a:gd name="connsiteY16" fmla="*/ 607372 h 4771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5" name="文本框 14">
              <a:extLst>
                <a:ext uri="{FF2B5EF4-FFF2-40B4-BE49-F238E27FC236}">
                  <a16:creationId xmlns:a16="http://schemas.microsoft.com/office/drawing/2014/main" id="{3CA29E5B-10D2-4912-95A3-32E04047D7BB}"/>
                </a:ext>
              </a:extLst>
            </p:cNvPr>
            <p:cNvSpPr txBox="1"/>
            <p:nvPr/>
          </p:nvSpPr>
          <p:spPr>
            <a:xfrm>
              <a:off x="2141811" y="1604317"/>
              <a:ext cx="7167852" cy="2554545"/>
            </a:xfrm>
            <a:prstGeom prst="rect">
              <a:avLst/>
            </a:prstGeom>
            <a:noFill/>
          </p:spPr>
          <p:txBody>
            <a:bodyPr wrap="square" rtlCol="0">
              <a:spAutoFit/>
            </a:bodyPr>
            <a:lstStyle/>
            <a:p>
              <a:pPr algn="ctr"/>
              <a:r>
                <a:rPr lang="en-US" altLang="zh-CN" sz="8000" b="1" dirty="0" err="1">
                  <a:solidFill>
                    <a:srgbClr val="F98D6D"/>
                  </a:solidFill>
                  <a:latin typeface="UVN Banh Mi" pitchFamily="2" charset="0"/>
                  <a:ea typeface="字魂59号-创粗黑" panose="00000500000000000000" pitchFamily="2" charset="-122"/>
                  <a:cs typeface="Calibri" panose="020F0502020204030204" pitchFamily="34" charset="0"/>
                  <a:sym typeface="+mn-lt"/>
                </a:rPr>
                <a:t>Tạm</a:t>
              </a:r>
              <a:r>
                <a:rPr lang="en-US" altLang="zh-CN" sz="8000" b="1" dirty="0">
                  <a:solidFill>
                    <a:srgbClr val="F98D6D"/>
                  </a:solidFill>
                  <a:latin typeface="UVN Banh Mi" pitchFamily="2" charset="0"/>
                  <a:ea typeface="字魂59号-创粗黑" panose="00000500000000000000" pitchFamily="2" charset="-122"/>
                  <a:cs typeface="Calibri" panose="020F0502020204030204" pitchFamily="34" charset="0"/>
                  <a:sym typeface="+mn-lt"/>
                </a:rPr>
                <a:t> </a:t>
              </a:r>
              <a:r>
                <a:rPr lang="en-US" altLang="zh-CN" sz="8000" b="1" dirty="0" err="1">
                  <a:solidFill>
                    <a:srgbClr val="F98D6D"/>
                  </a:solidFill>
                  <a:latin typeface="UVN Banh Mi" pitchFamily="2" charset="0"/>
                  <a:ea typeface="字魂59号-创粗黑" panose="00000500000000000000" pitchFamily="2" charset="-122"/>
                  <a:cs typeface="Calibri" panose="020F0502020204030204" pitchFamily="34" charset="0"/>
                  <a:sym typeface="+mn-lt"/>
                </a:rPr>
                <a:t>biệt</a:t>
              </a:r>
              <a:r>
                <a:rPr lang="en-US" altLang="zh-CN" sz="8000" b="1" dirty="0">
                  <a:solidFill>
                    <a:srgbClr val="F98D6D"/>
                  </a:solidFill>
                  <a:latin typeface="UVN Banh Mi" pitchFamily="2" charset="0"/>
                  <a:ea typeface="字魂59号-创粗黑" panose="00000500000000000000" pitchFamily="2" charset="-122"/>
                  <a:cs typeface="Calibri" panose="020F0502020204030204" pitchFamily="34" charset="0"/>
                  <a:sym typeface="+mn-lt"/>
                </a:rPr>
                <a:t> </a:t>
              </a:r>
            </a:p>
            <a:p>
              <a:pPr algn="ctr"/>
              <a:r>
                <a:rPr lang="en-US" altLang="zh-CN" sz="8000" b="1" dirty="0" err="1">
                  <a:solidFill>
                    <a:srgbClr val="F98D6D"/>
                  </a:solidFill>
                  <a:latin typeface="UVN Banh Mi" pitchFamily="2" charset="0"/>
                  <a:ea typeface="字魂59号-创粗黑" panose="00000500000000000000" pitchFamily="2" charset="-122"/>
                  <a:cs typeface="Calibri" panose="020F0502020204030204" pitchFamily="34" charset="0"/>
                  <a:sym typeface="+mn-lt"/>
                </a:rPr>
                <a:t>và</a:t>
              </a:r>
              <a:r>
                <a:rPr lang="en-US" altLang="zh-CN" sz="8000" b="1" dirty="0">
                  <a:solidFill>
                    <a:srgbClr val="F98D6D"/>
                  </a:solidFill>
                  <a:latin typeface="UVN Banh Mi" pitchFamily="2" charset="0"/>
                  <a:ea typeface="字魂59号-创粗黑" panose="00000500000000000000" pitchFamily="2" charset="-122"/>
                  <a:cs typeface="Calibri" panose="020F0502020204030204" pitchFamily="34" charset="0"/>
                  <a:sym typeface="+mn-lt"/>
                </a:rPr>
                <a:t> </a:t>
              </a:r>
              <a:r>
                <a:rPr lang="en-US" altLang="zh-CN" sz="8000" b="1" dirty="0" err="1">
                  <a:solidFill>
                    <a:srgbClr val="F98D6D"/>
                  </a:solidFill>
                  <a:latin typeface="UVN Banh Mi" pitchFamily="2" charset="0"/>
                  <a:ea typeface="字魂59号-创粗黑" panose="00000500000000000000" pitchFamily="2" charset="-122"/>
                  <a:cs typeface="Calibri" panose="020F0502020204030204" pitchFamily="34" charset="0"/>
                  <a:sym typeface="+mn-lt"/>
                </a:rPr>
                <a:t>hẹn</a:t>
              </a:r>
              <a:r>
                <a:rPr lang="en-US" altLang="zh-CN" sz="8000" b="1" dirty="0">
                  <a:solidFill>
                    <a:srgbClr val="F98D6D"/>
                  </a:solidFill>
                  <a:latin typeface="UVN Banh Mi" pitchFamily="2" charset="0"/>
                  <a:ea typeface="字魂59号-创粗黑" panose="00000500000000000000" pitchFamily="2" charset="-122"/>
                  <a:cs typeface="Calibri" panose="020F0502020204030204" pitchFamily="34" charset="0"/>
                  <a:sym typeface="+mn-lt"/>
                </a:rPr>
                <a:t> </a:t>
              </a:r>
              <a:r>
                <a:rPr lang="en-US" altLang="zh-CN" sz="8000" b="1" dirty="0" err="1">
                  <a:solidFill>
                    <a:srgbClr val="F98D6D"/>
                  </a:solidFill>
                  <a:latin typeface="UVN Banh Mi" pitchFamily="2" charset="0"/>
                  <a:ea typeface="字魂59号-创粗黑" panose="00000500000000000000" pitchFamily="2" charset="-122"/>
                  <a:cs typeface="Calibri" panose="020F0502020204030204" pitchFamily="34" charset="0"/>
                  <a:sym typeface="+mn-lt"/>
                </a:rPr>
                <a:t>gặp</a:t>
              </a:r>
              <a:r>
                <a:rPr lang="en-US" altLang="zh-CN" sz="8000" b="1" dirty="0">
                  <a:solidFill>
                    <a:srgbClr val="F98D6D"/>
                  </a:solidFill>
                  <a:latin typeface="UVN Banh Mi" pitchFamily="2" charset="0"/>
                  <a:ea typeface="字魂59号-创粗黑" panose="00000500000000000000" pitchFamily="2" charset="-122"/>
                  <a:cs typeface="Calibri" panose="020F0502020204030204" pitchFamily="34" charset="0"/>
                  <a:sym typeface="+mn-lt"/>
                </a:rPr>
                <a:t> </a:t>
              </a:r>
              <a:r>
                <a:rPr lang="en-US" altLang="zh-CN" sz="8000" b="1" dirty="0" err="1">
                  <a:solidFill>
                    <a:srgbClr val="F98D6D"/>
                  </a:solidFill>
                  <a:latin typeface="UVN Banh Mi" pitchFamily="2" charset="0"/>
                  <a:ea typeface="字魂59号-创粗黑" panose="00000500000000000000" pitchFamily="2" charset="-122"/>
                  <a:cs typeface="Calibri" panose="020F0502020204030204" pitchFamily="34" charset="0"/>
                  <a:sym typeface="+mn-lt"/>
                </a:rPr>
                <a:t>lại</a:t>
              </a:r>
              <a:endParaRPr lang="zh-CN" altLang="en-US" sz="8000" b="1" dirty="0">
                <a:solidFill>
                  <a:srgbClr val="F98D6D"/>
                </a:solidFill>
                <a:latin typeface="UVN Banh Mi" pitchFamily="2" charset="0"/>
                <a:ea typeface="字魂59号-创粗黑" panose="00000500000000000000" pitchFamily="2" charset="-122"/>
                <a:cs typeface="Calibri" panose="020F0502020204030204" pitchFamily="34" charset="0"/>
                <a:sym typeface="+mn-lt"/>
              </a:endParaRPr>
            </a:p>
          </p:txBody>
        </p:sp>
      </p:grpSp>
    </p:spTree>
    <p:extLst>
      <p:ext uri="{BB962C8B-B14F-4D97-AF65-F5344CB8AC3E}">
        <p14:creationId xmlns:p14="http://schemas.microsoft.com/office/powerpoint/2010/main" val="3324071702"/>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ANH NHƯ CHỚP NHÍ - Tập 1 - Lâm Vỹ Dạ và Hứa Minh Đạt so tài cùng các Nhí - (TRAILER) 20H, 05-08">
            <a:hlinkClick r:id="" action="ppaction://media"/>
            <a:extLst>
              <a:ext uri="{FF2B5EF4-FFF2-40B4-BE49-F238E27FC236}">
                <a16:creationId xmlns:a16="http://schemas.microsoft.com/office/drawing/2014/main" id="{5D0C40A3-127D-79C9-17BB-37C47DF8066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67224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2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2" name="Picture 4" descr="Summer park or garden with green trees bushes grass and fence vector cartoon illustration of empty backyard landscape with plants lawn paths and metal fencing">
            <a:extLst>
              <a:ext uri="{FF2B5EF4-FFF2-40B4-BE49-F238E27FC236}">
                <a16:creationId xmlns:a16="http://schemas.microsoft.com/office/drawing/2014/main" id="{67EE9DC0-15B2-4382-AAE9-32DAA4FEB889}"/>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5060" r="6035" b="1"/>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A442639-3F76-46BD-98D8-212FBF9D6E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88030" y="1339990"/>
            <a:ext cx="2999238" cy="4614211"/>
          </a:xfrm>
          <a:prstGeom prst="rect">
            <a:avLst/>
          </a:prstGeom>
        </p:spPr>
      </p:pic>
      <p:pic>
        <p:nvPicPr>
          <p:cNvPr id="14" name="Picture 13" descr="A picture containing vector graphics&#10;&#10;Description automatically generated">
            <a:extLst>
              <a:ext uri="{FF2B5EF4-FFF2-40B4-BE49-F238E27FC236}">
                <a16:creationId xmlns:a16="http://schemas.microsoft.com/office/drawing/2014/main" id="{64F9B071-2CE7-47EC-B8C5-27048165952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6606161" y="2960139"/>
            <a:ext cx="2249234" cy="3440660"/>
          </a:xfrm>
          <a:prstGeom prst="rect">
            <a:avLst/>
          </a:prstGeom>
        </p:spPr>
      </p:pic>
      <p:pic>
        <p:nvPicPr>
          <p:cNvPr id="15" name="Picture 14" descr="A picture containing doll, clipart&#10;&#10;Description automatically generated">
            <a:extLst>
              <a:ext uri="{FF2B5EF4-FFF2-40B4-BE49-F238E27FC236}">
                <a16:creationId xmlns:a16="http://schemas.microsoft.com/office/drawing/2014/main" id="{25486FF7-908C-4E1C-A511-8F54019CB703}"/>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2581" l="9926" r="89578">
                        <a14:foregroundMark x1="58313" y1="45645" x2="58313" y2="45645"/>
                        <a14:foregroundMark x1="58809" y1="47742" x2="58809" y2="47742"/>
                        <a14:foregroundMark x1="43176" y1="91129" x2="43176" y2="91129"/>
                        <a14:foregroundMark x1="45906" y1="92581" x2="45906" y2="92581"/>
                      </a14:backgroundRemoval>
                    </a14:imgEffect>
                  </a14:imgLayer>
                </a14:imgProps>
              </a:ext>
              <a:ext uri="{28A0092B-C50C-407E-A947-70E740481C1C}">
                <a14:useLocalDpi xmlns:a14="http://schemas.microsoft.com/office/drawing/2010/main" val="0"/>
              </a:ext>
            </a:extLst>
          </a:blip>
          <a:stretch>
            <a:fillRect/>
          </a:stretch>
        </p:blipFill>
        <p:spPr>
          <a:xfrm flipH="1">
            <a:off x="4345830" y="2440118"/>
            <a:ext cx="2999238" cy="4614212"/>
          </a:xfrm>
          <a:prstGeom prst="rect">
            <a:avLst/>
          </a:prstGeom>
        </p:spPr>
      </p:pic>
      <p:pic>
        <p:nvPicPr>
          <p:cNvPr id="16" name="Picture 15" descr="A picture containing toy, vector graphics&#10;&#10;Description automatically generated">
            <a:extLst>
              <a:ext uri="{FF2B5EF4-FFF2-40B4-BE49-F238E27FC236}">
                <a16:creationId xmlns:a16="http://schemas.microsoft.com/office/drawing/2014/main" id="{F56D5D69-4D2E-4FBD-B7DD-DD4555C85A6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2625328" y="2450234"/>
            <a:ext cx="2999239" cy="4614213"/>
          </a:xfrm>
          <a:prstGeom prst="rect">
            <a:avLst/>
          </a:prstGeom>
        </p:spPr>
      </p:pic>
      <p:pic>
        <p:nvPicPr>
          <p:cNvPr id="5" name="Tieng-yeah-tre-con-www_tiengdong_com">
            <a:hlinkClick r:id="" action="ppaction://media"/>
            <a:extLst>
              <a:ext uri="{FF2B5EF4-FFF2-40B4-BE49-F238E27FC236}">
                <a16:creationId xmlns:a16="http://schemas.microsoft.com/office/drawing/2014/main" id="{93D0A22F-D912-4E45-ADE5-8E10A3C526B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119700" y="2055181"/>
            <a:ext cx="609600" cy="609600"/>
          </a:xfrm>
          <a:prstGeom prst="rect">
            <a:avLst/>
          </a:prstGeom>
        </p:spPr>
      </p:pic>
      <p:grpSp>
        <p:nvGrpSpPr>
          <p:cNvPr id="2" name="Group 1">
            <a:extLst>
              <a:ext uri="{FF2B5EF4-FFF2-40B4-BE49-F238E27FC236}">
                <a16:creationId xmlns:a16="http://schemas.microsoft.com/office/drawing/2014/main" id="{579BF1CF-290B-3766-D568-CBFAB34F7864}"/>
              </a:ext>
            </a:extLst>
          </p:cNvPr>
          <p:cNvGrpSpPr/>
          <p:nvPr/>
        </p:nvGrpSpPr>
        <p:grpSpPr>
          <a:xfrm>
            <a:off x="4345830" y="278296"/>
            <a:ext cx="5220842" cy="2525496"/>
            <a:chOff x="4345830" y="278296"/>
            <a:chExt cx="5220842" cy="2525496"/>
          </a:xfrm>
        </p:grpSpPr>
        <p:sp>
          <p:nvSpPr>
            <p:cNvPr id="23" name="Speech Bubble: Oval 22">
              <a:extLst>
                <a:ext uri="{FF2B5EF4-FFF2-40B4-BE49-F238E27FC236}">
                  <a16:creationId xmlns:a16="http://schemas.microsoft.com/office/drawing/2014/main" id="{7158F1DF-326B-4DEB-3CA0-902EFD6F26AA}"/>
                </a:ext>
              </a:extLst>
            </p:cNvPr>
            <p:cNvSpPr/>
            <p:nvPr/>
          </p:nvSpPr>
          <p:spPr>
            <a:xfrm>
              <a:off x="4345830" y="278296"/>
              <a:ext cx="5220842" cy="2525496"/>
            </a:xfrm>
            <a:prstGeom prst="wedgeEllipseCallout">
              <a:avLst>
                <a:gd name="adj1" fmla="val 54809"/>
                <a:gd name="adj2" fmla="val 47807"/>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tx1"/>
                  </a:solidFill>
                </a:ln>
                <a:solidFill>
                  <a:schemeClr val="tx1"/>
                </a:solidFill>
              </a:endParaRPr>
            </a:p>
          </p:txBody>
        </p:sp>
        <p:sp>
          <p:nvSpPr>
            <p:cNvPr id="25" name="TextBox 24">
              <a:extLst>
                <a:ext uri="{FF2B5EF4-FFF2-40B4-BE49-F238E27FC236}">
                  <a16:creationId xmlns:a16="http://schemas.microsoft.com/office/drawing/2014/main" id="{B002571B-A8E0-0C31-F9B1-EADED0B4304E}"/>
                </a:ext>
              </a:extLst>
            </p:cNvPr>
            <p:cNvSpPr txBox="1"/>
            <p:nvPr/>
          </p:nvSpPr>
          <p:spPr>
            <a:xfrm>
              <a:off x="5225393" y="574048"/>
              <a:ext cx="3461715" cy="1815882"/>
            </a:xfrm>
            <a:prstGeom prst="rect">
              <a:avLst/>
            </a:prstGeom>
            <a:noFill/>
          </p:spPr>
          <p:txBody>
            <a:bodyPr wrap="square" rtlCol="0">
              <a:spAutoFit/>
            </a:bodyPr>
            <a:lstStyle/>
            <a:p>
              <a:pPr algn="ctr"/>
              <a:r>
                <a:rPr lang="en-US" sz="2800" dirty="0" err="1"/>
                <a:t>Chào</a:t>
              </a:r>
              <a:r>
                <a:rPr lang="en-US" sz="2800" dirty="0"/>
                <a:t> </a:t>
              </a:r>
              <a:r>
                <a:rPr lang="en-US" sz="2800" dirty="0" err="1"/>
                <a:t>các</a:t>
              </a:r>
              <a:r>
                <a:rPr lang="en-US" sz="2800" dirty="0"/>
                <a:t> </a:t>
              </a:r>
              <a:r>
                <a:rPr lang="en-US" sz="2800" dirty="0" err="1"/>
                <a:t>cháu</a:t>
              </a:r>
              <a:r>
                <a:rPr lang="en-US" sz="2800" dirty="0"/>
                <a:t>! </a:t>
              </a:r>
              <a:r>
                <a:rPr lang="en-US" sz="2800" dirty="0" err="1"/>
                <a:t>Hôm</a:t>
              </a:r>
              <a:r>
                <a:rPr lang="en-US" sz="2800" dirty="0"/>
                <a:t> nay </a:t>
              </a:r>
              <a:r>
                <a:rPr lang="en-US" sz="2800" dirty="0" err="1"/>
                <a:t>bác</a:t>
              </a:r>
              <a:r>
                <a:rPr lang="en-US" sz="2800" dirty="0"/>
                <a:t> </a:t>
              </a:r>
              <a:r>
                <a:rPr lang="en-US" sz="2800" dirty="0" err="1"/>
                <a:t>có</a:t>
              </a:r>
              <a:r>
                <a:rPr lang="en-US" sz="2800" dirty="0"/>
                <a:t> </a:t>
              </a:r>
            </a:p>
            <a:p>
              <a:pPr algn="ctr"/>
              <a:r>
                <a:rPr lang="en-US" sz="2800" dirty="0" err="1"/>
                <a:t>thử</a:t>
              </a:r>
              <a:r>
                <a:rPr lang="en-US" sz="2800" dirty="0"/>
                <a:t> </a:t>
              </a:r>
              <a:r>
                <a:rPr lang="en-US" sz="2800" dirty="0" err="1"/>
                <a:t>thách</a:t>
              </a:r>
              <a:r>
                <a:rPr lang="en-US" sz="2800" dirty="0"/>
                <a:t> </a:t>
              </a:r>
              <a:r>
                <a:rPr lang="en-US" sz="2800" dirty="0" err="1"/>
                <a:t>dành</a:t>
              </a:r>
              <a:r>
                <a:rPr lang="en-US" sz="2800" dirty="0"/>
                <a:t> </a:t>
              </a:r>
              <a:r>
                <a:rPr lang="en-US" sz="2800" dirty="0" err="1"/>
                <a:t>cho</a:t>
              </a:r>
              <a:r>
                <a:rPr lang="en-US" sz="2800" dirty="0"/>
                <a:t> </a:t>
              </a:r>
              <a:r>
                <a:rPr lang="en-US" sz="2800" dirty="0" err="1"/>
                <a:t>các</a:t>
              </a:r>
              <a:r>
                <a:rPr lang="en-US" sz="2800" dirty="0"/>
                <a:t> </a:t>
              </a:r>
              <a:r>
                <a:rPr lang="en-US" sz="2800" dirty="0" err="1"/>
                <a:t>cháu</a:t>
              </a:r>
              <a:r>
                <a:rPr lang="en-US" sz="2800" dirty="0"/>
                <a:t> </a:t>
              </a:r>
              <a:r>
                <a:rPr lang="en-US" sz="2800" dirty="0" err="1"/>
                <a:t>đây</a:t>
              </a:r>
              <a:r>
                <a:rPr lang="en-US" sz="2800" dirty="0"/>
                <a:t>!</a:t>
              </a:r>
            </a:p>
          </p:txBody>
        </p:sp>
      </p:grpSp>
      <p:grpSp>
        <p:nvGrpSpPr>
          <p:cNvPr id="8" name="Group 7">
            <a:extLst>
              <a:ext uri="{FF2B5EF4-FFF2-40B4-BE49-F238E27FC236}">
                <a16:creationId xmlns:a16="http://schemas.microsoft.com/office/drawing/2014/main" id="{B9C72019-8233-FF4C-39CC-4F398268DD80}"/>
              </a:ext>
            </a:extLst>
          </p:cNvPr>
          <p:cNvGrpSpPr/>
          <p:nvPr/>
        </p:nvGrpSpPr>
        <p:grpSpPr>
          <a:xfrm>
            <a:off x="432862" y="393107"/>
            <a:ext cx="8497586" cy="2525496"/>
            <a:chOff x="357809" y="278296"/>
            <a:chExt cx="8497586" cy="2525496"/>
          </a:xfrm>
        </p:grpSpPr>
        <p:sp>
          <p:nvSpPr>
            <p:cNvPr id="9" name="Speech Bubble: Rectangle with Corners Rounded 8">
              <a:extLst>
                <a:ext uri="{FF2B5EF4-FFF2-40B4-BE49-F238E27FC236}">
                  <a16:creationId xmlns:a16="http://schemas.microsoft.com/office/drawing/2014/main" id="{5B1A967F-D85D-C521-D0FE-B5280F1FEDC1}"/>
                </a:ext>
              </a:extLst>
            </p:cNvPr>
            <p:cNvSpPr/>
            <p:nvPr/>
          </p:nvSpPr>
          <p:spPr>
            <a:xfrm>
              <a:off x="357809" y="278296"/>
              <a:ext cx="8497586" cy="2525496"/>
            </a:xfrm>
            <a:prstGeom prst="wedgeRoundRectCallout">
              <a:avLst>
                <a:gd name="adj1" fmla="val 60574"/>
                <a:gd name="adj2" fmla="val 46758"/>
                <a:gd name="adj3" fmla="val 16667"/>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38100">
                  <a:solidFill>
                    <a:schemeClr val="tx1"/>
                  </a:solidFill>
                </a:ln>
                <a:solidFill>
                  <a:schemeClr val="tx1"/>
                </a:solidFill>
              </a:endParaRPr>
            </a:p>
          </p:txBody>
        </p:sp>
        <p:sp>
          <p:nvSpPr>
            <p:cNvPr id="10" name="TextBox 9">
              <a:extLst>
                <a:ext uri="{FF2B5EF4-FFF2-40B4-BE49-F238E27FC236}">
                  <a16:creationId xmlns:a16="http://schemas.microsoft.com/office/drawing/2014/main" id="{BF2CA6CA-E146-446F-4C4F-D0D5B2378700}"/>
                </a:ext>
              </a:extLst>
            </p:cNvPr>
            <p:cNvSpPr txBox="1"/>
            <p:nvPr/>
          </p:nvSpPr>
          <p:spPr>
            <a:xfrm>
              <a:off x="547372" y="500855"/>
              <a:ext cx="8166282" cy="1661993"/>
            </a:xfrm>
            <a:prstGeom prst="rect">
              <a:avLst/>
            </a:prstGeom>
            <a:noFill/>
          </p:spPr>
          <p:txBody>
            <a:bodyPr wrap="square" rtlCol="0">
              <a:spAutoFit/>
            </a:bodyPr>
            <a:lstStyle/>
            <a:p>
              <a:r>
                <a:rPr lang="en-US" sz="3400" dirty="0" err="1">
                  <a:latin typeface="Calibri" panose="020F0502020204030204" pitchFamily="34" charset="0"/>
                  <a:cs typeface="Calibri" panose="020F0502020204030204" pitchFamily="34" charset="0"/>
                </a:rPr>
                <a:t>Các</a:t>
              </a:r>
              <a:r>
                <a:rPr lang="en-US" sz="3400" dirty="0">
                  <a:latin typeface="Calibri" panose="020F0502020204030204" pitchFamily="34" charset="0"/>
                  <a:cs typeface="Calibri" panose="020F0502020204030204" pitchFamily="34" charset="0"/>
                </a:rPr>
                <a:t> </a:t>
              </a:r>
              <a:r>
                <a:rPr lang="en-US" sz="3400" err="1">
                  <a:latin typeface="Calibri" panose="020F0502020204030204" pitchFamily="34" charset="0"/>
                  <a:cs typeface="Calibri" panose="020F0502020204030204" pitchFamily="34" charset="0"/>
                </a:rPr>
                <a:t>cháu</a:t>
              </a:r>
              <a:r>
                <a:rPr lang="en-US" sz="3400">
                  <a:latin typeface="Calibri" panose="020F0502020204030204" pitchFamily="34" charset="0"/>
                  <a:cs typeface="Calibri" panose="020F0502020204030204" pitchFamily="34" charset="0"/>
                </a:rPr>
                <a:t> hãy </a:t>
              </a:r>
              <a:r>
                <a:rPr lang="vi-VN" sz="3400">
                  <a:latin typeface="Calibri" panose="020F0502020204030204" pitchFamily="34" charset="0"/>
                  <a:cs typeface="Calibri" panose="020F0502020204030204" pitchFamily="34" charset="0"/>
                </a:rPr>
                <a:t>Giới thiệu với bạn về một chương trình truyền hình hoặc một hoạt</a:t>
              </a:r>
            </a:p>
            <a:p>
              <a:r>
                <a:rPr lang="vi-VN" sz="3400">
                  <a:latin typeface="Calibri" panose="020F0502020204030204" pitchFamily="34" charset="0"/>
                  <a:cs typeface="Calibri" panose="020F0502020204030204" pitchFamily="34" charset="0"/>
                </a:rPr>
                <a:t>động dành cho thiếu nhi dựa vào gợi ý:</a:t>
              </a:r>
              <a:endParaRPr lang="en-US" sz="3400" dirty="0">
                <a:latin typeface="Calibri" panose="020F0502020204030204" pitchFamily="34" charset="0"/>
                <a:cs typeface="Calibri" panose="020F0502020204030204" pitchFamily="34" charset="0"/>
              </a:endParaRPr>
            </a:p>
          </p:txBody>
        </p:sp>
      </p:grpSp>
      <p:grpSp>
        <p:nvGrpSpPr>
          <p:cNvPr id="13" name="Group 12">
            <a:extLst>
              <a:ext uri="{FF2B5EF4-FFF2-40B4-BE49-F238E27FC236}">
                <a16:creationId xmlns:a16="http://schemas.microsoft.com/office/drawing/2014/main" id="{638F621C-A651-5287-622D-67635122E1B9}"/>
              </a:ext>
            </a:extLst>
          </p:cNvPr>
          <p:cNvGrpSpPr/>
          <p:nvPr/>
        </p:nvGrpSpPr>
        <p:grpSpPr>
          <a:xfrm>
            <a:off x="4606688" y="183914"/>
            <a:ext cx="4933572" cy="2525496"/>
            <a:chOff x="4535246" y="278296"/>
            <a:chExt cx="4933572" cy="2525496"/>
          </a:xfrm>
        </p:grpSpPr>
        <p:sp>
          <p:nvSpPr>
            <p:cNvPr id="11" name="Speech Bubble: Oval 10">
              <a:extLst>
                <a:ext uri="{FF2B5EF4-FFF2-40B4-BE49-F238E27FC236}">
                  <a16:creationId xmlns:a16="http://schemas.microsoft.com/office/drawing/2014/main" id="{9C0D50A7-F1FB-4A6C-A894-7E3A59918656}"/>
                </a:ext>
              </a:extLst>
            </p:cNvPr>
            <p:cNvSpPr/>
            <p:nvPr/>
          </p:nvSpPr>
          <p:spPr>
            <a:xfrm>
              <a:off x="4535246" y="278296"/>
              <a:ext cx="4933572" cy="2525496"/>
            </a:xfrm>
            <a:prstGeom prst="wedgeEllipseCallout">
              <a:avLst>
                <a:gd name="adj1" fmla="val 57059"/>
                <a:gd name="adj2" fmla="val 49162"/>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49F0333-7E79-33C3-5FEA-2F6B2147B06B}"/>
                </a:ext>
              </a:extLst>
            </p:cNvPr>
            <p:cNvSpPr txBox="1"/>
            <p:nvPr/>
          </p:nvSpPr>
          <p:spPr>
            <a:xfrm>
              <a:off x="5051404" y="531008"/>
              <a:ext cx="3914123" cy="2062103"/>
            </a:xfrm>
            <a:prstGeom prst="rect">
              <a:avLst/>
            </a:prstGeom>
            <a:noFill/>
          </p:spPr>
          <p:txBody>
            <a:bodyPr wrap="square" rtlCol="0">
              <a:spAutoFit/>
            </a:bodyPr>
            <a:lstStyle/>
            <a:p>
              <a:pPr algn="ctr"/>
              <a:r>
                <a:rPr lang="en-US" sz="3200" dirty="0" err="1">
                  <a:latin typeface="Calibri" panose="020F0502020204030204" pitchFamily="34" charset="0"/>
                  <a:cs typeface="Calibri" panose="020F0502020204030204" pitchFamily="34" charset="0"/>
                </a:rPr>
                <a:t>Phần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thưởng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hấp</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dẫn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đang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chờ</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các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cháu</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phía</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cuối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thử</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thách</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Hãy</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cố</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gắng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lên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nhé</a:t>
              </a:r>
              <a:r>
                <a:rPr lang="en-US" sz="3200" dirty="0">
                  <a:latin typeface="Calibri" panose="020F0502020204030204" pitchFamily="34" charset="0"/>
                  <a:cs typeface="Calibri" panose="020F0502020204030204" pitchFamily="34" charset="0"/>
                </a:rPr>
                <a:t>!</a:t>
              </a:r>
            </a:p>
          </p:txBody>
        </p:sp>
      </p:grpSp>
      <p:grpSp>
        <p:nvGrpSpPr>
          <p:cNvPr id="24" name="Group 23">
            <a:extLst>
              <a:ext uri="{FF2B5EF4-FFF2-40B4-BE49-F238E27FC236}">
                <a16:creationId xmlns:a16="http://schemas.microsoft.com/office/drawing/2014/main" id="{BF8CD48B-637B-AC40-EC68-C7BDDB039941}"/>
              </a:ext>
            </a:extLst>
          </p:cNvPr>
          <p:cNvGrpSpPr/>
          <p:nvPr/>
        </p:nvGrpSpPr>
        <p:grpSpPr>
          <a:xfrm>
            <a:off x="1571502" y="301827"/>
            <a:ext cx="4499297" cy="2525496"/>
            <a:chOff x="1918039" y="393107"/>
            <a:chExt cx="4499297" cy="2525496"/>
          </a:xfrm>
        </p:grpSpPr>
        <p:sp>
          <p:nvSpPr>
            <p:cNvPr id="18" name="Speech Bubble: Oval 17">
              <a:extLst>
                <a:ext uri="{FF2B5EF4-FFF2-40B4-BE49-F238E27FC236}">
                  <a16:creationId xmlns:a16="http://schemas.microsoft.com/office/drawing/2014/main" id="{EFA17E05-5B29-3A0D-9601-BC93E81DE0AD}"/>
                </a:ext>
              </a:extLst>
            </p:cNvPr>
            <p:cNvSpPr/>
            <p:nvPr/>
          </p:nvSpPr>
          <p:spPr>
            <a:xfrm>
              <a:off x="1918039" y="393107"/>
              <a:ext cx="4499297" cy="2525496"/>
            </a:xfrm>
            <a:prstGeom prst="wedgeEllipseCallout">
              <a:avLst>
                <a:gd name="adj1" fmla="val 12406"/>
                <a:gd name="adj2" fmla="val 69344"/>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2DD7EFC7-FBED-E524-DCA1-A4EEE0516687}"/>
                </a:ext>
              </a:extLst>
            </p:cNvPr>
            <p:cNvSpPr txBox="1"/>
            <p:nvPr/>
          </p:nvSpPr>
          <p:spPr>
            <a:xfrm>
              <a:off x="2169912" y="950755"/>
              <a:ext cx="3982356" cy="1323439"/>
            </a:xfrm>
            <a:prstGeom prst="rect">
              <a:avLst/>
            </a:prstGeom>
            <a:noFill/>
          </p:spPr>
          <p:txBody>
            <a:bodyPr wrap="square" rtlCol="0">
              <a:spAutoFit/>
            </a:bodyPr>
            <a:lstStyle/>
            <a:p>
              <a:pPr algn="ctr"/>
              <a:r>
                <a:rPr lang="en-US" sz="4000" dirty="0" err="1">
                  <a:latin typeface="Calibri" panose="020F0502020204030204" pitchFamily="34" charset="0"/>
                  <a:cs typeface="Calibri" panose="020F0502020204030204" pitchFamily="34" charset="0"/>
                </a:rPr>
                <a:t>Tụi</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cháu</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sẽ</a:t>
              </a:r>
              <a:r>
                <a:rPr lang="en-US" sz="4000" dirty="0">
                  <a:latin typeface="Calibri" panose="020F0502020204030204" pitchFamily="34" charset="0"/>
                  <a:cs typeface="Calibri" panose="020F0502020204030204" pitchFamily="34" charset="0"/>
                </a:rPr>
                <a:t> </a:t>
              </a:r>
            </a:p>
            <a:p>
              <a:pPr algn="ctr"/>
              <a:r>
                <a:rPr lang="en-US" sz="4000" dirty="0" err="1">
                  <a:latin typeface="Calibri" panose="020F0502020204030204" pitchFamily="34" charset="0"/>
                  <a:cs typeface="Calibri" panose="020F0502020204030204" pitchFamily="34" charset="0"/>
                </a:rPr>
                <a:t>cố</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gắng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hết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sức</a:t>
              </a:r>
              <a:r>
                <a:rPr lang="en-US" sz="4000" dirty="0">
                  <a:latin typeface="Calibri" panose="020F0502020204030204" pitchFamily="34" charset="0"/>
                  <a:cs typeface="Calibri" panose="020F0502020204030204" pitchFamily="34" charset="0"/>
                </a:rPr>
                <a:t> ạ!</a:t>
              </a:r>
            </a:p>
          </p:txBody>
        </p:sp>
      </p:grpSp>
      <p:pic>
        <p:nvPicPr>
          <p:cNvPr id="4" name="Picture 3">
            <a:extLst>
              <a:ext uri="{FF2B5EF4-FFF2-40B4-BE49-F238E27FC236}">
                <a16:creationId xmlns:a16="http://schemas.microsoft.com/office/drawing/2014/main" id="{00378761-A0FC-47D5-E88E-5F9C4C344E69}"/>
              </a:ext>
            </a:extLst>
          </p:cNvPr>
          <p:cNvPicPr>
            <a:picLocks noChangeAspect="1"/>
          </p:cNvPicPr>
          <p:nvPr/>
        </p:nvPicPr>
        <p:blipFill>
          <a:blip r:embed="rId12"/>
          <a:stretch>
            <a:fillRect/>
          </a:stretch>
        </p:blipFill>
        <p:spPr>
          <a:xfrm>
            <a:off x="167954" y="2299444"/>
            <a:ext cx="3218967" cy="4950381"/>
          </a:xfrm>
          <a:prstGeom prst="rect">
            <a:avLst/>
          </a:prstGeom>
        </p:spPr>
      </p:pic>
    </p:spTree>
    <p:extLst>
      <p:ext uri="{BB962C8B-B14F-4D97-AF65-F5344CB8AC3E}">
        <p14:creationId xmlns:p14="http://schemas.microsoft.com/office/powerpoint/2010/main" val="4234703452"/>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2"/>
                                        </p:tgtEl>
                                        <p:attrNameLst>
                                          <p:attrName>style.visibility</p:attrName>
                                        </p:attrNameLst>
                                      </p:cBhvr>
                                      <p:to>
                                        <p:strVal val="hidden"/>
                                      </p:to>
                                    </p:set>
                                  </p:childTnLst>
                                </p:cTn>
                              </p:par>
                              <p:par>
                                <p:cTn id="14" presetID="22" presetClass="entr" presetSubtype="8"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xit" presetSubtype="2" fill="hold" nodeType="clickEffect">
                                  <p:stCondLst>
                                    <p:cond delay="0"/>
                                  </p:stCondLst>
                                  <p:childTnLst>
                                    <p:animEffect transition="out" filter="wipe(right)">
                                      <p:cBhvr>
                                        <p:cTn id="20" dur="500"/>
                                        <p:tgtEl>
                                          <p:spTgt spid="8"/>
                                        </p:tgtEl>
                                      </p:cBhvr>
                                    </p:animEffect>
                                    <p:set>
                                      <p:cBhvr>
                                        <p:cTn id="21" dur="1" fill="hold">
                                          <p:stCondLst>
                                            <p:cond delay="499"/>
                                          </p:stCondLst>
                                        </p:cTn>
                                        <p:tgtEl>
                                          <p:spTgt spid="8"/>
                                        </p:tgtEl>
                                        <p:attrNameLst>
                                          <p:attrName>style.visibility</p:attrName>
                                        </p:attrNameLst>
                                      </p:cBhvr>
                                      <p:to>
                                        <p:strVal val="hidden"/>
                                      </p:to>
                                    </p:set>
                                  </p:childTnLst>
                                </p:cTn>
                              </p:par>
                              <p:par>
                                <p:cTn id="22" presetID="23" presetClass="entr" presetSubtype="16"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14" presetClass="exit" presetSubtype="10" fill="hold" nodeType="clickEffect">
                                  <p:stCondLst>
                                    <p:cond delay="0"/>
                                  </p:stCondLst>
                                  <p:childTnLst>
                                    <p:animEffect transition="out" filter="randombar(horizontal)">
                                      <p:cBhvr>
                                        <p:cTn id="29" dur="500"/>
                                        <p:tgtEl>
                                          <p:spTgt spid="13"/>
                                        </p:tgtEl>
                                      </p:cBhvr>
                                    </p:animEffect>
                                    <p:set>
                                      <p:cBhvr>
                                        <p:cTn id="30" dur="1" fill="hold">
                                          <p:stCondLst>
                                            <p:cond delay="499"/>
                                          </p:stCondLst>
                                        </p:cTn>
                                        <p:tgtEl>
                                          <p:spTgt spid="13"/>
                                        </p:tgtEl>
                                        <p:attrNameLst>
                                          <p:attrName>style.visibility</p:attrName>
                                        </p:attrNameLst>
                                      </p:cBhvr>
                                      <p:to>
                                        <p:strVal val="hidden"/>
                                      </p:to>
                                    </p:set>
                                  </p:childTnLst>
                                </p:cTn>
                              </p:par>
                              <p:par>
                                <p:cTn id="31" presetID="22" presetClass="entr" presetSubtype="1"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wipe(up)">
                                      <p:cBhvr>
                                        <p:cTn id="33" dur="500"/>
                                        <p:tgtEl>
                                          <p:spTgt spid="24"/>
                                        </p:tgtEl>
                                      </p:cBhvr>
                                    </p:animEffect>
                                  </p:childTnLst>
                                </p:cTn>
                              </p:par>
                              <p:par>
                                <p:cTn id="34" presetID="1" presetClass="mediacall" presetSubtype="0" fill="hold" nodeType="withEffect">
                                  <p:stCondLst>
                                    <p:cond delay="0"/>
                                  </p:stCondLst>
                                  <p:childTnLst>
                                    <p:cmd type="call" cmd="playFrom(0.0)">
                                      <p:cBhvr>
                                        <p:cTn id="35" dur="441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787B99-D1AD-481E-9F8B-8311FC9FBFAE}"/>
              </a:ext>
            </a:extLst>
          </p:cNvPr>
          <p:cNvPicPr>
            <a:picLocks noChangeAspect="1"/>
          </p:cNvPicPr>
          <p:nvPr/>
        </p:nvPicPr>
        <p:blipFill rotWithShape="1">
          <a:blip r:embed="rId4">
            <a:extLst>
              <a:ext uri="{28A0092B-C50C-407E-A947-70E740481C1C}">
                <a14:useLocalDpi xmlns:a14="http://schemas.microsoft.com/office/drawing/2010/main" val="0"/>
              </a:ext>
            </a:extLst>
          </a:blip>
          <a:srcRect l="32833"/>
          <a:stretch/>
        </p:blipFill>
        <p:spPr>
          <a:xfrm>
            <a:off x="0" y="-1"/>
            <a:ext cx="12192000" cy="6849491"/>
          </a:xfrm>
          <a:prstGeom prst="rect">
            <a:avLst/>
          </a:prstGeom>
        </p:spPr>
      </p:pic>
      <p:pic>
        <p:nvPicPr>
          <p:cNvPr id="2052" name="Picture 4" descr="Cartoon grunge earth map icon Royalty Free Vector Image">
            <a:extLst>
              <a:ext uri="{FF2B5EF4-FFF2-40B4-BE49-F238E27FC236}">
                <a16:creationId xmlns:a16="http://schemas.microsoft.com/office/drawing/2014/main" id="{976407FC-969C-4A62-861D-B1CEF39B230C}"/>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893" b="89869" l="3600" r="97000">
                        <a14:foregroundMark x1="4500" y1="79499" x2="12500" y2="63766"/>
                        <a14:foregroundMark x1="6200" y1="79142" x2="30700" y2="77116"/>
                        <a14:foregroundMark x1="30700" y1="77116" x2="37300" y2="77116"/>
                        <a14:foregroundMark x1="37300" y1="77116" x2="54100" y2="81168"/>
                        <a14:foregroundMark x1="54100" y1="81168" x2="54100" y2="81168"/>
                        <a14:foregroundMark x1="54100" y1="81168" x2="54100" y2="81168"/>
                        <a14:foregroundMark x1="56200" y1="79380" x2="73400" y2="77354"/>
                        <a14:foregroundMark x1="73400" y1="77354" x2="93300" y2="78188"/>
                        <a14:foregroundMark x1="93300" y1="78188" x2="90100" y2="57569"/>
                        <a14:foregroundMark x1="97000" y1="79142" x2="97000" y2="79142"/>
                        <a14:foregroundMark x1="21900" y1="74613" x2="21900" y2="74613"/>
                        <a14:foregroundMark x1="23000" y1="75328" x2="29300" y2="75328"/>
                        <a14:foregroundMark x1="3800" y1="80453" x2="13500" y2="38617"/>
                        <a14:foregroundMark x1="14000" y1="37306" x2="15700" y2="30513"/>
                        <a14:foregroundMark x1="15700" y1="30513" x2="21900" y2="28486"/>
                        <a14:foregroundMark x1="21900" y1="28486" x2="34900" y2="28725"/>
                        <a14:foregroundMark x1="15300" y1="28844" x2="38100" y2="27533"/>
                        <a14:foregroundMark x1="38100" y1="27533" x2="39600" y2="27533"/>
                        <a14:foregroundMark x1="16100" y1="28010" x2="30600" y2="26222"/>
                        <a14:foregroundMark x1="13500" y1="36830" x2="14400" y2="27294"/>
                        <a14:foregroundMark x1="14400" y1="30870" x2="7500" y2="68653"/>
                        <a14:foregroundMark x1="51900" y1="31585" x2="59181" y2="28038"/>
                        <a14:foregroundMark x1="3800" y1="80930" x2="3800" y2="80930"/>
                        <a14:foregroundMark x1="3800" y1="80930" x2="3800" y2="80930"/>
                        <a14:foregroundMark x1="3600" y1="81764" x2="5100" y2="79499"/>
                        <a14:foregroundMark x1="60800" y1="29082" x2="69800" y2="26698"/>
                        <a14:backgroundMark x1="37500" y1="24434" x2="43800" y2="25030"/>
                        <a14:backgroundMark x1="43800" y1="25030" x2="49500" y2="27294"/>
                        <a14:backgroundMark x1="49500" y1="27294" x2="66200" y2="24195"/>
                        <a14:backgroundMark x1="60600" y1="27533" x2="66800" y2="25149"/>
                        <a14:backgroundMark x1="70527" y1="25149" x2="72400" y2="25149"/>
                        <a14:backgroundMark x1="66800" y1="25149" x2="69799" y2="25149"/>
                        <a14:backgroundMark x1="6900" y1="54708" x2="0" y2="85816"/>
                        <a14:backgroundMark x1="39600" y1="27533" x2="39600" y2="27533"/>
                        <a14:backgroundMark x1="59300" y1="27771" x2="61200" y2="27056"/>
                      </a14:backgroundRemoval>
                    </a14:imgEffect>
                  </a14:imgLayer>
                </a14:imgProps>
              </a:ext>
              <a:ext uri="{28A0092B-C50C-407E-A947-70E740481C1C}">
                <a14:useLocalDpi xmlns:a14="http://schemas.microsoft.com/office/drawing/2010/main" val="0"/>
              </a:ext>
            </a:extLst>
          </a:blip>
          <a:srcRect t="22421" b="14260"/>
          <a:stretch/>
        </p:blipFill>
        <p:spPr bwMode="auto">
          <a:xfrm>
            <a:off x="943978" y="-1"/>
            <a:ext cx="10915566" cy="607314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artoon Location PNG, Vector, PSD, and Clipart With Transparent Background  for Free Download | Pngtree">
            <a:extLst>
              <a:ext uri="{FF2B5EF4-FFF2-40B4-BE49-F238E27FC236}">
                <a16:creationId xmlns:a16="http://schemas.microsoft.com/office/drawing/2014/main" id="{2FFB3E7F-7083-48B0-A78F-31113F49C35F}"/>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4105397" y="2366010"/>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artoon Location PNG, Vector, PSD, and Clipart With Transparent Background  for Free Download | Pngtree">
            <a:extLst>
              <a:ext uri="{FF2B5EF4-FFF2-40B4-BE49-F238E27FC236}">
                <a16:creationId xmlns:a16="http://schemas.microsoft.com/office/drawing/2014/main" id="{273959BF-82F1-44CB-A0C1-1B90449F98E1}"/>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6783585" y="1398270"/>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8379073" y="2701290"/>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picture containing toy, vector graphics&#10;&#10;Description automatically generated">
            <a:extLst>
              <a:ext uri="{FF2B5EF4-FFF2-40B4-BE49-F238E27FC236}">
                <a16:creationId xmlns:a16="http://schemas.microsoft.com/office/drawing/2014/main" id="{EFFB9EF8-D5E9-485A-8945-7F6437C8602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682093" y="2522745"/>
            <a:ext cx="2999239" cy="4614213"/>
          </a:xfrm>
          <a:prstGeom prst="rect">
            <a:avLst/>
          </a:prstGeom>
        </p:spPr>
      </p:pic>
      <p:pic>
        <p:nvPicPr>
          <p:cNvPr id="14" name="Picture 13" descr="A picture containing vector graphics&#10;&#10;Description automatically generated">
            <a:extLst>
              <a:ext uri="{FF2B5EF4-FFF2-40B4-BE49-F238E27FC236}">
                <a16:creationId xmlns:a16="http://schemas.microsoft.com/office/drawing/2014/main" id="{127C152F-7C58-41A7-ABDA-20B66C8510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3246119" y="349552"/>
            <a:ext cx="1002253" cy="1533149"/>
          </a:xfrm>
          <a:prstGeom prst="rect">
            <a:avLst/>
          </a:prstGeom>
        </p:spPr>
      </p:pic>
      <p:pic>
        <p:nvPicPr>
          <p:cNvPr id="2" name="Tieng-tinh-tinh-www_tiengdong_com">
            <a:hlinkClick r:id="" action="ppaction://media"/>
            <a:extLst>
              <a:ext uri="{FF2B5EF4-FFF2-40B4-BE49-F238E27FC236}">
                <a16:creationId xmlns:a16="http://schemas.microsoft.com/office/drawing/2014/main" id="{D90DDB39-64F5-4E54-826B-2A2B5A03D0ED}"/>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545206" y="651772"/>
            <a:ext cx="609600" cy="609600"/>
          </a:xfrm>
          <a:prstGeom prst="rect">
            <a:avLst/>
          </a:prstGeom>
        </p:spPr>
      </p:pic>
      <p:grpSp>
        <p:nvGrpSpPr>
          <p:cNvPr id="7" name="Group 6">
            <a:extLst>
              <a:ext uri="{FF2B5EF4-FFF2-40B4-BE49-F238E27FC236}">
                <a16:creationId xmlns:a16="http://schemas.microsoft.com/office/drawing/2014/main" id="{A3738B08-5042-2B06-7BC7-1274227E5B75}"/>
              </a:ext>
            </a:extLst>
          </p:cNvPr>
          <p:cNvGrpSpPr/>
          <p:nvPr/>
        </p:nvGrpSpPr>
        <p:grpSpPr>
          <a:xfrm>
            <a:off x="-125508" y="2464558"/>
            <a:ext cx="2855737" cy="4393442"/>
            <a:chOff x="-95248" y="2273654"/>
            <a:chExt cx="3215641" cy="4947140"/>
          </a:xfrm>
        </p:grpSpPr>
        <p:pic>
          <p:nvPicPr>
            <p:cNvPr id="8" name="Picture 7" descr="A person in a garment&#10;&#10;Description automatically generated with medium confidence">
              <a:extLst>
                <a:ext uri="{FF2B5EF4-FFF2-40B4-BE49-F238E27FC236}">
                  <a16:creationId xmlns:a16="http://schemas.microsoft.com/office/drawing/2014/main" id="{F55917C1-1592-1923-6DA9-6BB79BB7B789}"/>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8933" r="91563">
                          <a14:foregroundMark x1="91811" y1="57581" x2="91811" y2="57581"/>
                          <a14:foregroundMark x1="59801" y1="50968" x2="59801" y2="50968"/>
                          <a14:foregroundMark x1="60794" y1="52097" x2="54342" y2="52097"/>
                          <a14:foregroundMark x1="8933" y1="42742" x2="8933" y2="42742"/>
                          <a14:foregroundMark x1="8933" y1="40645" x2="8933" y2="40645"/>
                          <a14:foregroundMark x1="60794" y1="89516" x2="60794" y2="89516"/>
                          <a14:foregroundMark x1="32010" y1="88226" x2="32010" y2="88226"/>
                          <a14:foregroundMark x1="37717" y1="88548" x2="37717" y2="88548"/>
                          <a14:foregroundMark x1="72953" y1="88226" x2="72953" y2="88226"/>
                          <a14:foregroundMark x1="59801" y1="87742" x2="59801" y2="87742"/>
                          <a14:foregroundMark x1="59553" y1="51452" x2="61290" y2="50000"/>
                        </a14:backgroundRemoval>
                      </a14:imgEffect>
                    </a14:imgLayer>
                  </a14:imgProps>
                </a:ext>
                <a:ext uri="{28A0092B-C50C-407E-A947-70E740481C1C}">
                  <a14:useLocalDpi xmlns:a14="http://schemas.microsoft.com/office/drawing/2010/main" val="0"/>
                </a:ext>
              </a:extLst>
            </a:blip>
            <a:stretch>
              <a:fillRect/>
            </a:stretch>
          </p:blipFill>
          <p:spPr>
            <a:xfrm flipH="1">
              <a:off x="-95248" y="2273654"/>
              <a:ext cx="3215641" cy="4947140"/>
            </a:xfrm>
            <a:prstGeom prst="rect">
              <a:avLst/>
            </a:prstGeom>
          </p:spPr>
        </p:pic>
        <p:sp>
          <p:nvSpPr>
            <p:cNvPr id="9" name="Freeform: Shape 8">
              <a:extLst>
                <a:ext uri="{FF2B5EF4-FFF2-40B4-BE49-F238E27FC236}">
                  <a16:creationId xmlns:a16="http://schemas.microsoft.com/office/drawing/2014/main" id="{CF8DBA4F-4764-6349-F3BA-0A20B6978180}"/>
                </a:ext>
              </a:extLst>
            </p:cNvPr>
            <p:cNvSpPr/>
            <p:nvPr/>
          </p:nvSpPr>
          <p:spPr>
            <a:xfrm>
              <a:off x="1073426" y="4679978"/>
              <a:ext cx="557178" cy="241497"/>
            </a:xfrm>
            <a:custGeom>
              <a:avLst/>
              <a:gdLst>
                <a:gd name="connsiteX0" fmla="*/ 89452 w 557178"/>
                <a:gd name="connsiteY0" fmla="*/ 31170 h 241497"/>
                <a:gd name="connsiteX1" fmla="*/ 9939 w 557178"/>
                <a:gd name="connsiteY1" fmla="*/ 190196 h 241497"/>
                <a:gd name="connsiteX2" fmla="*/ 0 w 557178"/>
                <a:gd name="connsiteY2" fmla="*/ 229952 h 241497"/>
                <a:gd name="connsiteX3" fmla="*/ 109331 w 557178"/>
                <a:gd name="connsiteY3" fmla="*/ 229952 h 241497"/>
                <a:gd name="connsiteX4" fmla="*/ 536713 w 557178"/>
                <a:gd name="connsiteY4" fmla="*/ 220013 h 241497"/>
                <a:gd name="connsiteX5" fmla="*/ 556591 w 557178"/>
                <a:gd name="connsiteY5" fmla="*/ 190196 h 241497"/>
                <a:gd name="connsiteX6" fmla="*/ 526774 w 557178"/>
                <a:gd name="connsiteY6" fmla="*/ 90805 h 241497"/>
                <a:gd name="connsiteX7" fmla="*/ 506896 w 557178"/>
                <a:gd name="connsiteY7" fmla="*/ 60987 h 241497"/>
                <a:gd name="connsiteX8" fmla="*/ 268357 w 557178"/>
                <a:gd name="connsiteY8" fmla="*/ 51048 h 241497"/>
                <a:gd name="connsiteX9" fmla="*/ 109331 w 557178"/>
                <a:gd name="connsiteY9" fmla="*/ 11292 h 241497"/>
                <a:gd name="connsiteX10" fmla="*/ 89452 w 557178"/>
                <a:gd name="connsiteY10" fmla="*/ 31170 h 24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7178" h="241497">
                  <a:moveTo>
                    <a:pt x="89452" y="31170"/>
                  </a:moveTo>
                  <a:cubicBezTo>
                    <a:pt x="7757" y="96526"/>
                    <a:pt x="44902" y="50346"/>
                    <a:pt x="9939" y="190196"/>
                  </a:cubicBezTo>
                  <a:lnTo>
                    <a:pt x="0" y="229952"/>
                  </a:lnTo>
                  <a:cubicBezTo>
                    <a:pt x="139271" y="253166"/>
                    <a:pt x="-12915" y="235046"/>
                    <a:pt x="109331" y="229952"/>
                  </a:cubicBezTo>
                  <a:cubicBezTo>
                    <a:pt x="251707" y="224019"/>
                    <a:pt x="394252" y="223326"/>
                    <a:pt x="536713" y="220013"/>
                  </a:cubicBezTo>
                  <a:cubicBezTo>
                    <a:pt x="543339" y="210074"/>
                    <a:pt x="555272" y="202068"/>
                    <a:pt x="556591" y="190196"/>
                  </a:cubicBezTo>
                  <a:cubicBezTo>
                    <a:pt x="560570" y="154388"/>
                    <a:pt x="543641" y="120323"/>
                    <a:pt x="526774" y="90805"/>
                  </a:cubicBezTo>
                  <a:cubicBezTo>
                    <a:pt x="520847" y="80433"/>
                    <a:pt x="518703" y="62803"/>
                    <a:pt x="506896" y="60987"/>
                  </a:cubicBezTo>
                  <a:cubicBezTo>
                    <a:pt x="428239" y="48886"/>
                    <a:pt x="347870" y="54361"/>
                    <a:pt x="268357" y="51048"/>
                  </a:cubicBezTo>
                  <a:cubicBezTo>
                    <a:pt x="235205" y="34472"/>
                    <a:pt x="127183" y="-24409"/>
                    <a:pt x="109331" y="11292"/>
                  </a:cubicBezTo>
                  <a:lnTo>
                    <a:pt x="89452" y="31170"/>
                  </a:lnTo>
                  <a:close/>
                </a:path>
              </a:pathLst>
            </a:custGeom>
            <a:solidFill>
              <a:srgbClr val="EAE9E7"/>
            </a:solidFill>
            <a:ln>
              <a:solidFill>
                <a:srgbClr val="EAE9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93914374"/>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1" presetClass="mediacall" presetSubtype="0" fill="hold" nodeType="withEffect">
                                  <p:stCondLst>
                                    <p:cond delay="0"/>
                                  </p:stCondLst>
                                  <p:childTnLst>
                                    <p:cmd type="call" cmd="playFrom(0.0)">
                                      <p:cBhvr>
                                        <p:cTn id="11" dur="3448" fill="hold"/>
                                        <p:tgtEl>
                                          <p:spTgt spid="2"/>
                                        </p:tgtEl>
                                      </p:cBhvr>
                                    </p:cmd>
                                  </p:childTnLst>
                                </p:cTn>
                              </p:par>
                            </p:childTnLst>
                          </p:cTn>
                        </p:par>
                        <p:par>
                          <p:cTn id="12" fill="hold">
                            <p:stCondLst>
                              <p:cond delay="3448"/>
                            </p:stCondLst>
                            <p:childTnLst>
                              <p:par>
                                <p:cTn id="13" presetID="42" presetClass="path" presetSubtype="0" accel="50000" decel="50000" fill="hold" nodeType="afterEffect">
                                  <p:stCondLst>
                                    <p:cond delay="0"/>
                                  </p:stCondLst>
                                  <p:childTnLst>
                                    <p:animMotion origin="layout" path="M 3.125E-6 -3.7037E-6 L -0.08333 0.33727 " pathEditMode="relative" rAng="0" ptsTypes="AA">
                                      <p:cBhvr>
                                        <p:cTn id="14" dur="2000" fill="hold"/>
                                        <p:tgtEl>
                                          <p:spTgt spid="14"/>
                                        </p:tgtEl>
                                        <p:attrNameLst>
                                          <p:attrName>ppt_x</p:attrName>
                                          <p:attrName>ppt_y</p:attrName>
                                        </p:attrNameLst>
                                      </p:cBhvr>
                                      <p:rCtr x="-4023" y="16991"/>
                                    </p:animMotion>
                                  </p:childTnLst>
                                </p:cTn>
                              </p:par>
                            </p:childTnLst>
                          </p:cTn>
                        </p:par>
                        <p:par>
                          <p:cTn id="15" fill="hold">
                            <p:stCondLst>
                              <p:cond delay="5448"/>
                            </p:stCondLst>
                            <p:childTnLst>
                              <p:par>
                                <p:cTn id="16" presetID="39" presetClass="path" presetSubtype="0" accel="50000" decel="50000" fill="hold" nodeType="afterEffect">
                                  <p:stCondLst>
                                    <p:cond delay="0"/>
                                  </p:stCondLst>
                                  <p:childTnLst>
                                    <p:animMotion origin="layout" path="M -0.07305 0.25556 C -0.07305 0.31667 -0.05534 0.36412 -0.03346 0.36412 C -0.01107 0.36412 0.00703 0.31667 0.00703 0.25556 C 0.00703 0.19421 0.02487 0.14699 0.04727 0.14699 C 0.06914 0.14699 0.08737 0.19421 0.08737 0.25556 " pathEditMode="relative" rAng="0" ptsTypes="AAAAA">
                                      <p:cBhvr>
                                        <p:cTn id="17" dur="2000" fill="hold"/>
                                        <p:tgtEl>
                                          <p:spTgt spid="14"/>
                                        </p:tgtEl>
                                        <p:attrNameLst>
                                          <p:attrName>ppt_x</p:attrName>
                                          <p:attrName>ppt_y</p:attrName>
                                        </p:attrNameLst>
                                      </p:cBhvr>
                                      <p:rCtr x="8021"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室内&#10;&#10;已生成高可信度的说明">
            <a:extLst>
              <a:ext uri="{FF2B5EF4-FFF2-40B4-BE49-F238E27FC236}">
                <a16:creationId xmlns:a16="http://schemas.microsoft.com/office/drawing/2014/main" id="{981ECA1A-9085-48B0-8A3A-DF854583A7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5" name="图片 4" descr="图片包含 围栏, 工具, 烛架&#10;&#10;已生成极高可信度的说明">
            <a:extLst>
              <a:ext uri="{FF2B5EF4-FFF2-40B4-BE49-F238E27FC236}">
                <a16:creationId xmlns:a16="http://schemas.microsoft.com/office/drawing/2014/main" id="{3538F79A-F9D9-458E-8736-21F11B045C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5559865"/>
            <a:ext cx="2999238" cy="1301499"/>
          </a:xfrm>
          <a:prstGeom prst="rect">
            <a:avLst/>
          </a:prstGeom>
        </p:spPr>
      </p:pic>
      <p:pic>
        <p:nvPicPr>
          <p:cNvPr id="6" name="图片 5" descr="图片包含 围栏, 工具, 烛架&#10;&#10;已生成极高可信度的说明">
            <a:extLst>
              <a:ext uri="{FF2B5EF4-FFF2-40B4-BE49-F238E27FC236}">
                <a16:creationId xmlns:a16="http://schemas.microsoft.com/office/drawing/2014/main" id="{F2C5745F-6B76-44EB-8578-9BEDDECD72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86741" y="5559865"/>
            <a:ext cx="2999238" cy="1301499"/>
          </a:xfrm>
          <a:prstGeom prst="rect">
            <a:avLst/>
          </a:prstGeom>
        </p:spPr>
      </p:pic>
      <p:pic>
        <p:nvPicPr>
          <p:cNvPr id="7" name="图片 6" descr="图片包含 围栏, 工具, 烛架&#10;&#10;已生成极高可信度的说明">
            <a:extLst>
              <a:ext uri="{FF2B5EF4-FFF2-40B4-BE49-F238E27FC236}">
                <a16:creationId xmlns:a16="http://schemas.microsoft.com/office/drawing/2014/main" id="{A605DB64-CAC7-4281-9895-BAD98997E1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9491" y="5559865"/>
            <a:ext cx="2999238" cy="1301499"/>
          </a:xfrm>
          <a:prstGeom prst="rect">
            <a:avLst/>
          </a:prstGeom>
        </p:spPr>
      </p:pic>
      <p:pic>
        <p:nvPicPr>
          <p:cNvPr id="8" name="图片 7" descr="图片包含 围栏, 工具, 烛架&#10;&#10;已生成极高可信度的说明">
            <a:extLst>
              <a:ext uri="{FF2B5EF4-FFF2-40B4-BE49-F238E27FC236}">
                <a16:creationId xmlns:a16="http://schemas.microsoft.com/office/drawing/2014/main" id="{B14FE32F-24FB-445C-AE5F-70FC709A3F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5640" y="5559865"/>
            <a:ext cx="2999238" cy="1301499"/>
          </a:xfrm>
          <a:prstGeom prst="rect">
            <a:avLst/>
          </a:prstGeom>
        </p:spPr>
      </p:pic>
      <p:pic>
        <p:nvPicPr>
          <p:cNvPr id="9" name="图片 8" descr="图片包含 围栏, 工具, 烛架&#10;&#10;已生成极高可信度的说明">
            <a:extLst>
              <a:ext uri="{FF2B5EF4-FFF2-40B4-BE49-F238E27FC236}">
                <a16:creationId xmlns:a16="http://schemas.microsoft.com/office/drawing/2014/main" id="{DCFFF868-3FEA-45B1-90D8-B3FE37B6F1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5259" y="5559865"/>
            <a:ext cx="2999238" cy="1301499"/>
          </a:xfrm>
          <a:prstGeom prst="rect">
            <a:avLst/>
          </a:prstGeom>
        </p:spPr>
      </p:pic>
      <p:pic>
        <p:nvPicPr>
          <p:cNvPr id="10" name="图片 9">
            <a:extLst>
              <a:ext uri="{FF2B5EF4-FFF2-40B4-BE49-F238E27FC236}">
                <a16:creationId xmlns:a16="http://schemas.microsoft.com/office/drawing/2014/main" id="{FED679D6-3595-449A-889E-782D87B55FCA}"/>
              </a:ext>
            </a:extLst>
          </p:cNvPr>
          <p:cNvPicPr>
            <a:picLocks noChangeAspect="1"/>
          </p:cNvPicPr>
          <p:nvPr/>
        </p:nvPicPr>
        <p:blipFill rotWithShape="1">
          <a:blip r:embed="rId5">
            <a:extLst>
              <a:ext uri="{28A0092B-C50C-407E-A947-70E740481C1C}">
                <a14:useLocalDpi xmlns:a14="http://schemas.microsoft.com/office/drawing/2010/main" val="0"/>
              </a:ext>
            </a:extLst>
          </a:blip>
          <a:srcRect l="46233"/>
          <a:stretch/>
        </p:blipFill>
        <p:spPr>
          <a:xfrm>
            <a:off x="7707085" y="5070843"/>
            <a:ext cx="4445449" cy="1784424"/>
          </a:xfrm>
          <a:prstGeom prst="rect">
            <a:avLst/>
          </a:prstGeom>
        </p:spPr>
      </p:pic>
      <p:pic>
        <p:nvPicPr>
          <p:cNvPr id="13" name="图片 12">
            <a:extLst>
              <a:ext uri="{FF2B5EF4-FFF2-40B4-BE49-F238E27FC236}">
                <a16:creationId xmlns:a16="http://schemas.microsoft.com/office/drawing/2014/main" id="{C3BA830E-15AB-406A-BECE-C95B5C1E4DDF}"/>
              </a:ext>
            </a:extLst>
          </p:cNvPr>
          <p:cNvPicPr>
            <a:picLocks noChangeAspect="1"/>
          </p:cNvPicPr>
          <p:nvPr/>
        </p:nvPicPr>
        <p:blipFill rotWithShape="1">
          <a:blip r:embed="rId5">
            <a:extLst>
              <a:ext uri="{28A0092B-C50C-407E-A947-70E740481C1C}">
                <a14:useLocalDpi xmlns:a14="http://schemas.microsoft.com/office/drawing/2010/main" val="0"/>
              </a:ext>
            </a:extLst>
          </a:blip>
          <a:srcRect l="46233"/>
          <a:stretch/>
        </p:blipFill>
        <p:spPr>
          <a:xfrm>
            <a:off x="3546184" y="4907433"/>
            <a:ext cx="4852545" cy="1947834"/>
          </a:xfrm>
          <a:prstGeom prst="rect">
            <a:avLst/>
          </a:prstGeom>
        </p:spPr>
      </p:pic>
      <p:pic>
        <p:nvPicPr>
          <p:cNvPr id="14" name="图片 13">
            <a:extLst>
              <a:ext uri="{FF2B5EF4-FFF2-40B4-BE49-F238E27FC236}">
                <a16:creationId xmlns:a16="http://schemas.microsoft.com/office/drawing/2014/main" id="{6884A5E8-3C96-4595-8785-6C1B6FE6516A}"/>
              </a:ext>
            </a:extLst>
          </p:cNvPr>
          <p:cNvPicPr>
            <a:picLocks noChangeAspect="1"/>
          </p:cNvPicPr>
          <p:nvPr/>
        </p:nvPicPr>
        <p:blipFill rotWithShape="1">
          <a:blip r:embed="rId5">
            <a:extLst>
              <a:ext uri="{28A0092B-C50C-407E-A947-70E740481C1C}">
                <a14:useLocalDpi xmlns:a14="http://schemas.microsoft.com/office/drawing/2010/main" val="0"/>
              </a:ext>
            </a:extLst>
          </a:blip>
          <a:srcRect l="46233"/>
          <a:stretch/>
        </p:blipFill>
        <p:spPr>
          <a:xfrm>
            <a:off x="-343008" y="4907433"/>
            <a:ext cx="4852545" cy="1947834"/>
          </a:xfrm>
          <a:prstGeom prst="rect">
            <a:avLst/>
          </a:prstGeom>
        </p:spPr>
      </p:pic>
      <p:pic>
        <p:nvPicPr>
          <p:cNvPr id="21" name="Picture 20" descr="Logo&#10;&#10;Description automatically generated">
            <a:extLst>
              <a:ext uri="{FF2B5EF4-FFF2-40B4-BE49-F238E27FC236}">
                <a16:creationId xmlns:a16="http://schemas.microsoft.com/office/drawing/2014/main" id="{2BC06BED-746E-4B78-BED5-2B51120E0D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85024" y="2612156"/>
            <a:ext cx="3146920" cy="2703198"/>
          </a:xfrm>
          <a:prstGeom prst="rect">
            <a:avLst/>
          </a:prstGeom>
        </p:spPr>
      </p:pic>
      <p:grpSp>
        <p:nvGrpSpPr>
          <p:cNvPr id="12" name="Group 11">
            <a:extLst>
              <a:ext uri="{FF2B5EF4-FFF2-40B4-BE49-F238E27FC236}">
                <a16:creationId xmlns:a16="http://schemas.microsoft.com/office/drawing/2014/main" id="{884F1DC6-6E22-2761-466E-C194128F50D2}"/>
              </a:ext>
            </a:extLst>
          </p:cNvPr>
          <p:cNvGrpSpPr/>
          <p:nvPr/>
        </p:nvGrpSpPr>
        <p:grpSpPr>
          <a:xfrm>
            <a:off x="2622118" y="759244"/>
            <a:ext cx="7634401" cy="3430486"/>
            <a:chOff x="2622118" y="759244"/>
            <a:chExt cx="7634401" cy="3430486"/>
          </a:xfrm>
        </p:grpSpPr>
        <p:grpSp>
          <p:nvGrpSpPr>
            <p:cNvPr id="19" name="Group 18">
              <a:extLst>
                <a:ext uri="{FF2B5EF4-FFF2-40B4-BE49-F238E27FC236}">
                  <a16:creationId xmlns:a16="http://schemas.microsoft.com/office/drawing/2014/main" id="{D3A30CE7-1B9D-47A9-9F64-ABF1493F9BFC}"/>
                </a:ext>
              </a:extLst>
            </p:cNvPr>
            <p:cNvGrpSpPr/>
            <p:nvPr/>
          </p:nvGrpSpPr>
          <p:grpSpPr>
            <a:xfrm>
              <a:off x="2622118" y="759244"/>
              <a:ext cx="7634401" cy="3430486"/>
              <a:chOff x="3429838" y="759244"/>
              <a:chExt cx="7634401" cy="3430486"/>
            </a:xfrm>
          </p:grpSpPr>
          <p:sp>
            <p:nvSpPr>
              <p:cNvPr id="4" name="任意多边形: 形状 3">
                <a:extLst>
                  <a:ext uri="{FF2B5EF4-FFF2-40B4-BE49-F238E27FC236}">
                    <a16:creationId xmlns:a16="http://schemas.microsoft.com/office/drawing/2014/main" id="{7E808AA6-C766-4FB7-B344-B17BA70964F7}"/>
                  </a:ext>
                </a:extLst>
              </p:cNvPr>
              <p:cNvSpPr/>
              <p:nvPr/>
            </p:nvSpPr>
            <p:spPr>
              <a:xfrm>
                <a:off x="3429838" y="1275431"/>
                <a:ext cx="5316038" cy="2914299"/>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49006 w 7816649"/>
                  <a:gd name="connsiteY0" fmla="*/ 610524 h 4774669"/>
                  <a:gd name="connsiteX1" fmla="*/ 458168 w 7816649"/>
                  <a:gd name="connsiteY1" fmla="*/ 248574 h 4774669"/>
                  <a:gd name="connsiteX2" fmla="*/ 1563068 w 7816649"/>
                  <a:gd name="connsiteY2" fmla="*/ 58074 h 4774669"/>
                  <a:gd name="connsiteX3" fmla="*/ 4915868 w 7816649"/>
                  <a:gd name="connsiteY3" fmla="*/ 19974 h 4774669"/>
                  <a:gd name="connsiteX4" fmla="*/ 6649418 w 7816649"/>
                  <a:gd name="connsiteY4" fmla="*/ 343824 h 4774669"/>
                  <a:gd name="connsiteX5" fmla="*/ 7506668 w 7816649"/>
                  <a:gd name="connsiteY5" fmla="*/ 743874 h 4774669"/>
                  <a:gd name="connsiteX6" fmla="*/ 7811468 w 7816649"/>
                  <a:gd name="connsiteY6" fmla="*/ 2572674 h 4774669"/>
                  <a:gd name="connsiteX7" fmla="*/ 7297118 w 7816649"/>
                  <a:gd name="connsiteY7" fmla="*/ 4382424 h 4774669"/>
                  <a:gd name="connsiteX8" fmla="*/ 6173168 w 7816649"/>
                  <a:gd name="connsiteY8" fmla="*/ 4763424 h 4774669"/>
                  <a:gd name="connsiteX9" fmla="*/ 4877768 w 7816649"/>
                  <a:gd name="connsiteY9" fmla="*/ 4668174 h 4774669"/>
                  <a:gd name="connsiteX10" fmla="*/ 3429968 w 7816649"/>
                  <a:gd name="connsiteY10" fmla="*/ 4611024 h 4774669"/>
                  <a:gd name="connsiteX11" fmla="*/ 2553668 w 7816649"/>
                  <a:gd name="connsiteY11" fmla="*/ 4630074 h 4774669"/>
                  <a:gd name="connsiteX12" fmla="*/ 1201118 w 7816649"/>
                  <a:gd name="connsiteY12" fmla="*/ 4630074 h 4774669"/>
                  <a:gd name="connsiteX13" fmla="*/ 305768 w 7816649"/>
                  <a:gd name="connsiteY13" fmla="*/ 4420524 h 4774669"/>
                  <a:gd name="connsiteX14" fmla="*/ 968 w 7816649"/>
                  <a:gd name="connsiteY14" fmla="*/ 3410874 h 4774669"/>
                  <a:gd name="connsiteX15" fmla="*/ 210518 w 7816649"/>
                  <a:gd name="connsiteY15" fmla="*/ 2153574 h 4774669"/>
                  <a:gd name="connsiteX16" fmla="*/ 249006 w 7816649"/>
                  <a:gd name="connsiteY16" fmla="*/ 610524 h 4774669"/>
                  <a:gd name="connsiteX0" fmla="*/ 273848 w 7841491"/>
                  <a:gd name="connsiteY0" fmla="*/ 610524 h 4774669"/>
                  <a:gd name="connsiteX1" fmla="*/ 483010 w 7841491"/>
                  <a:gd name="connsiteY1" fmla="*/ 248574 h 4774669"/>
                  <a:gd name="connsiteX2" fmla="*/ 1587910 w 7841491"/>
                  <a:gd name="connsiteY2" fmla="*/ 58074 h 4774669"/>
                  <a:gd name="connsiteX3" fmla="*/ 4940710 w 7841491"/>
                  <a:gd name="connsiteY3" fmla="*/ 19974 h 4774669"/>
                  <a:gd name="connsiteX4" fmla="*/ 6674260 w 7841491"/>
                  <a:gd name="connsiteY4" fmla="*/ 343824 h 4774669"/>
                  <a:gd name="connsiteX5" fmla="*/ 7531510 w 7841491"/>
                  <a:gd name="connsiteY5" fmla="*/ 743874 h 4774669"/>
                  <a:gd name="connsiteX6" fmla="*/ 7836310 w 7841491"/>
                  <a:gd name="connsiteY6" fmla="*/ 2572674 h 4774669"/>
                  <a:gd name="connsiteX7" fmla="*/ 7321960 w 7841491"/>
                  <a:gd name="connsiteY7" fmla="*/ 4382424 h 4774669"/>
                  <a:gd name="connsiteX8" fmla="*/ 6198010 w 7841491"/>
                  <a:gd name="connsiteY8" fmla="*/ 4763424 h 4774669"/>
                  <a:gd name="connsiteX9" fmla="*/ 4902610 w 7841491"/>
                  <a:gd name="connsiteY9" fmla="*/ 4668174 h 4774669"/>
                  <a:gd name="connsiteX10" fmla="*/ 3454810 w 7841491"/>
                  <a:gd name="connsiteY10" fmla="*/ 4611024 h 4774669"/>
                  <a:gd name="connsiteX11" fmla="*/ 2578510 w 7841491"/>
                  <a:gd name="connsiteY11" fmla="*/ 4630074 h 4774669"/>
                  <a:gd name="connsiteX12" fmla="*/ 1225960 w 7841491"/>
                  <a:gd name="connsiteY12" fmla="*/ 4630074 h 4774669"/>
                  <a:gd name="connsiteX13" fmla="*/ 330610 w 7841491"/>
                  <a:gd name="connsiteY13" fmla="*/ 4420524 h 4774669"/>
                  <a:gd name="connsiteX14" fmla="*/ 25810 w 7841491"/>
                  <a:gd name="connsiteY14" fmla="*/ 3410874 h 4774669"/>
                  <a:gd name="connsiteX15" fmla="*/ 20756 w 7841491"/>
                  <a:gd name="connsiteY15" fmla="*/ 2106921 h 4774669"/>
                  <a:gd name="connsiteX16" fmla="*/ 273848 w 7841491"/>
                  <a:gd name="connsiteY16" fmla="*/ 610524 h 4774669"/>
                  <a:gd name="connsiteX0" fmla="*/ 273848 w 7841491"/>
                  <a:gd name="connsiteY0" fmla="*/ 607372 h 4771517"/>
                  <a:gd name="connsiteX1" fmla="*/ 616360 w 7841491"/>
                  <a:gd name="connsiteY1" fmla="*/ 131122 h 4771517"/>
                  <a:gd name="connsiteX2" fmla="*/ 1587910 w 7841491"/>
                  <a:gd name="connsiteY2" fmla="*/ 54922 h 4771517"/>
                  <a:gd name="connsiteX3" fmla="*/ 4940710 w 7841491"/>
                  <a:gd name="connsiteY3" fmla="*/ 16822 h 4771517"/>
                  <a:gd name="connsiteX4" fmla="*/ 6674260 w 7841491"/>
                  <a:gd name="connsiteY4" fmla="*/ 340672 h 4771517"/>
                  <a:gd name="connsiteX5" fmla="*/ 7531510 w 7841491"/>
                  <a:gd name="connsiteY5" fmla="*/ 740722 h 4771517"/>
                  <a:gd name="connsiteX6" fmla="*/ 7836310 w 7841491"/>
                  <a:gd name="connsiteY6" fmla="*/ 2569522 h 4771517"/>
                  <a:gd name="connsiteX7" fmla="*/ 7321960 w 7841491"/>
                  <a:gd name="connsiteY7" fmla="*/ 4379272 h 4771517"/>
                  <a:gd name="connsiteX8" fmla="*/ 6198010 w 7841491"/>
                  <a:gd name="connsiteY8" fmla="*/ 4760272 h 4771517"/>
                  <a:gd name="connsiteX9" fmla="*/ 4902610 w 7841491"/>
                  <a:gd name="connsiteY9" fmla="*/ 4665022 h 4771517"/>
                  <a:gd name="connsiteX10" fmla="*/ 3454810 w 7841491"/>
                  <a:gd name="connsiteY10" fmla="*/ 4607872 h 4771517"/>
                  <a:gd name="connsiteX11" fmla="*/ 2578510 w 7841491"/>
                  <a:gd name="connsiteY11" fmla="*/ 4626922 h 4771517"/>
                  <a:gd name="connsiteX12" fmla="*/ 1225960 w 7841491"/>
                  <a:gd name="connsiteY12" fmla="*/ 4626922 h 4771517"/>
                  <a:gd name="connsiteX13" fmla="*/ 330610 w 7841491"/>
                  <a:gd name="connsiteY13" fmla="*/ 4417372 h 4771517"/>
                  <a:gd name="connsiteX14" fmla="*/ 25810 w 7841491"/>
                  <a:gd name="connsiteY14" fmla="*/ 3407722 h 4771517"/>
                  <a:gd name="connsiteX15" fmla="*/ 20756 w 7841491"/>
                  <a:gd name="connsiteY15" fmla="*/ 2103769 h 4771517"/>
                  <a:gd name="connsiteX16" fmla="*/ 273848 w 7841491"/>
                  <a:gd name="connsiteY16" fmla="*/ 607372 h 4771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2000"/>
                </a:schemeClr>
              </a:solidFill>
              <a:ln w="38100">
                <a:solidFill>
                  <a:srgbClr val="CDB72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5" name="TextBox 14">
                <a:extLst>
                  <a:ext uri="{FF2B5EF4-FFF2-40B4-BE49-F238E27FC236}">
                    <a16:creationId xmlns:a16="http://schemas.microsoft.com/office/drawing/2014/main" id="{983450E4-31E1-4E26-9D91-610E798575D6}"/>
                  </a:ext>
                </a:extLst>
              </p:cNvPr>
              <p:cNvSpPr txBox="1"/>
              <p:nvPr/>
            </p:nvSpPr>
            <p:spPr>
              <a:xfrm>
                <a:off x="3710342" y="1757092"/>
                <a:ext cx="7353897"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500" b="1" dirty="0" err="1">
                    <a:ln w="22225">
                      <a:solidFill>
                        <a:srgbClr val="B08E3C"/>
                      </a:solidFill>
                      <a:prstDash val="solid"/>
                    </a:ln>
                    <a:solidFill>
                      <a:srgbClr val="FFFF00"/>
                    </a:solidFill>
                    <a:latin typeface="UVN Banh Mi" pitchFamily="2" charset="0"/>
                  </a:rPr>
                  <a:t>Chặng</a:t>
                </a:r>
                <a:r>
                  <a:rPr kumimoji="0" lang="en-US" sz="11500" b="1" i="0" u="none" strike="noStrike" kern="1200" cap="none" spc="0" normalizeH="0" baseline="0" noProof="0" dirty="0">
                    <a:ln>
                      <a:noFill/>
                    </a:ln>
                    <a:solidFill>
                      <a:srgbClr val="002060"/>
                    </a:solidFill>
                    <a:effectLst/>
                    <a:uLnTx/>
                    <a:uFillTx/>
                    <a:latin typeface="UVN Banh Mi" pitchFamily="2" charset="0"/>
                  </a:rPr>
                  <a:t> </a:t>
                </a:r>
              </a:p>
            </p:txBody>
          </p:sp>
          <p:pic>
            <p:nvPicPr>
              <p:cNvPr id="18" name="Picture 17" descr="A picture containing vector graphics&#10;&#10;Description automatically generated">
                <a:extLst>
                  <a:ext uri="{FF2B5EF4-FFF2-40B4-BE49-F238E27FC236}">
                    <a16:creationId xmlns:a16="http://schemas.microsoft.com/office/drawing/2014/main" id="{07F4517F-F17D-4FB8-A476-7233D4FC378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60726" y="759244"/>
                <a:ext cx="1546359" cy="1612767"/>
              </a:xfrm>
              <a:prstGeom prst="rect">
                <a:avLst/>
              </a:prstGeom>
            </p:spPr>
          </p:pic>
        </p:grpSp>
        <p:pic>
          <p:nvPicPr>
            <p:cNvPr id="11" name="Picture 10" descr="A set of numbers on a black background&#10;&#10;Description automatically generated">
              <a:extLst>
                <a:ext uri="{FF2B5EF4-FFF2-40B4-BE49-F238E27FC236}">
                  <a16:creationId xmlns:a16="http://schemas.microsoft.com/office/drawing/2014/main" id="{7FF03EA9-B440-713F-A439-EE8EFDFA7EDF}"/>
                </a:ext>
              </a:extLst>
            </p:cNvPr>
            <p:cNvPicPr>
              <a:picLocks noChangeAspect="1"/>
            </p:cNvPicPr>
            <p:nvPr/>
          </p:nvPicPr>
          <p:blipFill rotWithShape="1">
            <a:blip r:embed="rId8">
              <a:extLst>
                <a:ext uri="{28A0092B-C50C-407E-A947-70E740481C1C}">
                  <a14:useLocalDpi xmlns:a14="http://schemas.microsoft.com/office/drawing/2010/main" val="0"/>
                </a:ext>
              </a:extLst>
            </a:blip>
            <a:srcRect l="18453" r="58170" b="50000"/>
            <a:stretch/>
          </p:blipFill>
          <p:spPr>
            <a:xfrm>
              <a:off x="6653235" y="2183715"/>
              <a:ext cx="1114315" cy="1331911"/>
            </a:xfrm>
            <a:prstGeom prst="rect">
              <a:avLst/>
            </a:prstGeom>
          </p:spPr>
        </p:pic>
      </p:grpSp>
    </p:spTree>
    <p:extLst>
      <p:ext uri="{BB962C8B-B14F-4D97-AF65-F5344CB8AC3E}">
        <p14:creationId xmlns:p14="http://schemas.microsoft.com/office/powerpoint/2010/main" val="3473084130"/>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0D152CF-289C-4C57-ACC2-3AB611856AEB}"/>
              </a:ext>
            </a:extLst>
          </p:cNvPr>
          <p:cNvSpPr txBox="1"/>
          <p:nvPr/>
        </p:nvSpPr>
        <p:spPr>
          <a:xfrm>
            <a:off x="1028972" y="625850"/>
            <a:ext cx="9989548" cy="1077218"/>
          </a:xfrm>
          <a:prstGeom prst="rect">
            <a:avLst/>
          </a:prstGeom>
          <a:noFill/>
        </p:spPr>
        <p:txBody>
          <a:bodyPr wrap="square">
            <a:spAutoFit/>
          </a:bodyPr>
          <a:lstStyle/>
          <a:p>
            <a:pPr lvl="0" defTabSz="914400" eaLnBrk="0" fontAlgn="base" hangingPunct="0">
              <a:spcBef>
                <a:spcPct val="0"/>
              </a:spcBef>
              <a:spcAft>
                <a:spcPct val="0"/>
              </a:spcAft>
            </a:pPr>
            <a:r>
              <a:rPr lang="vi-VN" altLang="en-US" sz="3200" b="1">
                <a:solidFill>
                  <a:srgbClr val="FF0C56"/>
                </a:solidFill>
                <a:latin typeface="Calibri" panose="020F0502020204030204" pitchFamily="34" charset="0"/>
                <a:cs typeface="Calibri" panose="020F0502020204030204" pitchFamily="34" charset="0"/>
              </a:rPr>
              <a:t>a. Em chọn giới thiệu chương trình truyền hình hoặc hoạt động nào dành</a:t>
            </a:r>
            <a:r>
              <a:rPr lang="en-US" altLang="en-US" sz="3200" b="1">
                <a:solidFill>
                  <a:srgbClr val="FF0C56"/>
                </a:solidFill>
                <a:latin typeface="Calibri" panose="020F0502020204030204" pitchFamily="34" charset="0"/>
                <a:cs typeface="Calibri" panose="020F0502020204030204" pitchFamily="34" charset="0"/>
              </a:rPr>
              <a:t>  </a:t>
            </a:r>
            <a:r>
              <a:rPr lang="vi-VN" altLang="en-US" sz="3200" b="1">
                <a:solidFill>
                  <a:srgbClr val="FF0C56"/>
                </a:solidFill>
                <a:latin typeface="Calibri" panose="020F0502020204030204" pitchFamily="34" charset="0"/>
                <a:cs typeface="Calibri" panose="020F0502020204030204" pitchFamily="34" charset="0"/>
              </a:rPr>
              <a:t>cho thiếu nhi?</a:t>
            </a:r>
            <a:endParaRPr kumimoji="0" lang="en-US" altLang="en-US" sz="3200" b="0" i="0" u="none" strike="noStrike" cap="none" normalizeH="0" baseline="0" dirty="0">
              <a:ln>
                <a:noFill/>
              </a:ln>
              <a:solidFill>
                <a:srgbClr val="FF0C56"/>
              </a:solidFill>
              <a:effectLst/>
              <a:latin typeface="Calibri" panose="020F0502020204030204" pitchFamily="34" charset="0"/>
              <a:cs typeface="Calibri" panose="020F0502020204030204" pitchFamily="34" charset="0"/>
            </a:endParaRPr>
          </a:p>
        </p:txBody>
      </p:sp>
      <p:sp>
        <p:nvSpPr>
          <p:cNvPr id="9" name="Rectangle: Rounded Corners 8">
            <a:extLst>
              <a:ext uri="{FF2B5EF4-FFF2-40B4-BE49-F238E27FC236}">
                <a16:creationId xmlns:a16="http://schemas.microsoft.com/office/drawing/2014/main" id="{1B9EBEE5-DF5C-49AA-A7A1-8DE5B0C9A1EA}"/>
              </a:ext>
            </a:extLst>
          </p:cNvPr>
          <p:cNvSpPr/>
          <p:nvPr/>
        </p:nvSpPr>
        <p:spPr>
          <a:xfrm>
            <a:off x="1028972" y="1754983"/>
            <a:ext cx="5375985" cy="718724"/>
          </a:xfrm>
          <a:custGeom>
            <a:avLst/>
            <a:gdLst>
              <a:gd name="connsiteX0" fmla="*/ 0 w 5375985"/>
              <a:gd name="connsiteY0" fmla="*/ 89208 h 718724"/>
              <a:gd name="connsiteX1" fmla="*/ 89208 w 5375985"/>
              <a:gd name="connsiteY1" fmla="*/ 0 h 718724"/>
              <a:gd name="connsiteX2" fmla="*/ 718691 w 5375985"/>
              <a:gd name="connsiteY2" fmla="*/ 0 h 718724"/>
              <a:gd name="connsiteX3" fmla="*/ 1348175 w 5375985"/>
              <a:gd name="connsiteY3" fmla="*/ 0 h 718724"/>
              <a:gd name="connsiteX4" fmla="*/ 1873707 w 5375985"/>
              <a:gd name="connsiteY4" fmla="*/ 0 h 718724"/>
              <a:gd name="connsiteX5" fmla="*/ 2555166 w 5375985"/>
              <a:gd name="connsiteY5" fmla="*/ 0 h 718724"/>
              <a:gd name="connsiteX6" fmla="*/ 3236625 w 5375985"/>
              <a:gd name="connsiteY6" fmla="*/ 0 h 718724"/>
              <a:gd name="connsiteX7" fmla="*/ 3658205 w 5375985"/>
              <a:gd name="connsiteY7" fmla="*/ 0 h 718724"/>
              <a:gd name="connsiteX8" fmla="*/ 4339664 w 5375985"/>
              <a:gd name="connsiteY8" fmla="*/ 0 h 718724"/>
              <a:gd name="connsiteX9" fmla="*/ 5286777 w 5375985"/>
              <a:gd name="connsiteY9" fmla="*/ 0 h 718724"/>
              <a:gd name="connsiteX10" fmla="*/ 5375985 w 5375985"/>
              <a:gd name="connsiteY10" fmla="*/ 89208 h 718724"/>
              <a:gd name="connsiteX11" fmla="*/ 5375985 w 5375985"/>
              <a:gd name="connsiteY11" fmla="*/ 629516 h 718724"/>
              <a:gd name="connsiteX12" fmla="*/ 5286777 w 5375985"/>
              <a:gd name="connsiteY12" fmla="*/ 718724 h 718724"/>
              <a:gd name="connsiteX13" fmla="*/ 4605318 w 5375985"/>
              <a:gd name="connsiteY13" fmla="*/ 718724 h 718724"/>
              <a:gd name="connsiteX14" fmla="*/ 4183737 w 5375985"/>
              <a:gd name="connsiteY14" fmla="*/ 718724 h 718724"/>
              <a:gd name="connsiteX15" fmla="*/ 3658205 w 5375985"/>
              <a:gd name="connsiteY15" fmla="*/ 718724 h 718724"/>
              <a:gd name="connsiteX16" fmla="*/ 2976746 w 5375985"/>
              <a:gd name="connsiteY16" fmla="*/ 718724 h 718724"/>
              <a:gd name="connsiteX17" fmla="*/ 2503190 w 5375985"/>
              <a:gd name="connsiteY17" fmla="*/ 718724 h 718724"/>
              <a:gd name="connsiteX18" fmla="*/ 1821731 w 5375985"/>
              <a:gd name="connsiteY18" fmla="*/ 718724 h 718724"/>
              <a:gd name="connsiteX19" fmla="*/ 1192248 w 5375985"/>
              <a:gd name="connsiteY19" fmla="*/ 718724 h 718724"/>
              <a:gd name="connsiteX20" fmla="*/ 89208 w 5375985"/>
              <a:gd name="connsiteY20" fmla="*/ 718724 h 718724"/>
              <a:gd name="connsiteX21" fmla="*/ 0 w 5375985"/>
              <a:gd name="connsiteY21" fmla="*/ 629516 h 718724"/>
              <a:gd name="connsiteX22" fmla="*/ 0 w 5375985"/>
              <a:gd name="connsiteY22" fmla="*/ 89208 h 718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75985" h="718724" fill="none" extrusionOk="0">
                <a:moveTo>
                  <a:pt x="0" y="89208"/>
                </a:moveTo>
                <a:cubicBezTo>
                  <a:pt x="-4284" y="52707"/>
                  <a:pt x="42325" y="-4192"/>
                  <a:pt x="89208" y="0"/>
                </a:cubicBezTo>
                <a:cubicBezTo>
                  <a:pt x="395796" y="-18491"/>
                  <a:pt x="473817" y="60975"/>
                  <a:pt x="718691" y="0"/>
                </a:cubicBezTo>
                <a:cubicBezTo>
                  <a:pt x="963565" y="-60975"/>
                  <a:pt x="1112738" y="30030"/>
                  <a:pt x="1348175" y="0"/>
                </a:cubicBezTo>
                <a:cubicBezTo>
                  <a:pt x="1583612" y="-30030"/>
                  <a:pt x="1623702" y="29336"/>
                  <a:pt x="1873707" y="0"/>
                </a:cubicBezTo>
                <a:cubicBezTo>
                  <a:pt x="2123712" y="-29336"/>
                  <a:pt x="2396090" y="51788"/>
                  <a:pt x="2555166" y="0"/>
                </a:cubicBezTo>
                <a:cubicBezTo>
                  <a:pt x="2714242" y="-51788"/>
                  <a:pt x="3018539" y="43537"/>
                  <a:pt x="3236625" y="0"/>
                </a:cubicBezTo>
                <a:cubicBezTo>
                  <a:pt x="3454711" y="-43537"/>
                  <a:pt x="3467665" y="47169"/>
                  <a:pt x="3658205" y="0"/>
                </a:cubicBezTo>
                <a:cubicBezTo>
                  <a:pt x="3848745" y="-47169"/>
                  <a:pt x="4019252" y="51956"/>
                  <a:pt x="4339664" y="0"/>
                </a:cubicBezTo>
                <a:cubicBezTo>
                  <a:pt x="4660076" y="-51956"/>
                  <a:pt x="4985661" y="37865"/>
                  <a:pt x="5286777" y="0"/>
                </a:cubicBezTo>
                <a:cubicBezTo>
                  <a:pt x="5341688" y="-5766"/>
                  <a:pt x="5367116" y="36894"/>
                  <a:pt x="5375985" y="89208"/>
                </a:cubicBezTo>
                <a:cubicBezTo>
                  <a:pt x="5378306" y="349807"/>
                  <a:pt x="5321477" y="378623"/>
                  <a:pt x="5375985" y="629516"/>
                </a:cubicBezTo>
                <a:cubicBezTo>
                  <a:pt x="5383979" y="673706"/>
                  <a:pt x="5342229" y="720319"/>
                  <a:pt x="5286777" y="718724"/>
                </a:cubicBezTo>
                <a:cubicBezTo>
                  <a:pt x="5047423" y="771487"/>
                  <a:pt x="4883708" y="690332"/>
                  <a:pt x="4605318" y="718724"/>
                </a:cubicBezTo>
                <a:cubicBezTo>
                  <a:pt x="4326928" y="747116"/>
                  <a:pt x="4331615" y="691779"/>
                  <a:pt x="4183737" y="718724"/>
                </a:cubicBezTo>
                <a:cubicBezTo>
                  <a:pt x="4035859" y="745669"/>
                  <a:pt x="3805448" y="674294"/>
                  <a:pt x="3658205" y="718724"/>
                </a:cubicBezTo>
                <a:cubicBezTo>
                  <a:pt x="3510962" y="763154"/>
                  <a:pt x="3301943" y="667399"/>
                  <a:pt x="2976746" y="718724"/>
                </a:cubicBezTo>
                <a:cubicBezTo>
                  <a:pt x="2651549" y="770049"/>
                  <a:pt x="2660818" y="674471"/>
                  <a:pt x="2503190" y="718724"/>
                </a:cubicBezTo>
                <a:cubicBezTo>
                  <a:pt x="2345562" y="762977"/>
                  <a:pt x="2146681" y="705976"/>
                  <a:pt x="1821731" y="718724"/>
                </a:cubicBezTo>
                <a:cubicBezTo>
                  <a:pt x="1496781" y="731472"/>
                  <a:pt x="1464821" y="691691"/>
                  <a:pt x="1192248" y="718724"/>
                </a:cubicBezTo>
                <a:cubicBezTo>
                  <a:pt x="919675" y="745757"/>
                  <a:pt x="311904" y="666057"/>
                  <a:pt x="89208" y="718724"/>
                </a:cubicBezTo>
                <a:cubicBezTo>
                  <a:pt x="31403" y="710021"/>
                  <a:pt x="-4947" y="690831"/>
                  <a:pt x="0" y="629516"/>
                </a:cubicBezTo>
                <a:cubicBezTo>
                  <a:pt x="-15221" y="377156"/>
                  <a:pt x="58380" y="213457"/>
                  <a:pt x="0" y="89208"/>
                </a:cubicBezTo>
                <a:close/>
              </a:path>
              <a:path w="5375985" h="718724" stroke="0" extrusionOk="0">
                <a:moveTo>
                  <a:pt x="0" y="89208"/>
                </a:moveTo>
                <a:cubicBezTo>
                  <a:pt x="281" y="42466"/>
                  <a:pt x="37566" y="-12523"/>
                  <a:pt x="89208" y="0"/>
                </a:cubicBezTo>
                <a:cubicBezTo>
                  <a:pt x="277797" y="-3150"/>
                  <a:pt x="471273" y="9839"/>
                  <a:pt x="718691" y="0"/>
                </a:cubicBezTo>
                <a:cubicBezTo>
                  <a:pt x="966109" y="-9839"/>
                  <a:pt x="987391" y="20009"/>
                  <a:pt x="1140272" y="0"/>
                </a:cubicBezTo>
                <a:cubicBezTo>
                  <a:pt x="1293153" y="-20009"/>
                  <a:pt x="1649371" y="40359"/>
                  <a:pt x="1821731" y="0"/>
                </a:cubicBezTo>
                <a:cubicBezTo>
                  <a:pt x="1994091" y="-40359"/>
                  <a:pt x="2286102" y="80375"/>
                  <a:pt x="2503190" y="0"/>
                </a:cubicBezTo>
                <a:cubicBezTo>
                  <a:pt x="2720278" y="-80375"/>
                  <a:pt x="2723081" y="34100"/>
                  <a:pt x="2924771" y="0"/>
                </a:cubicBezTo>
                <a:cubicBezTo>
                  <a:pt x="3126461" y="-34100"/>
                  <a:pt x="3320845" y="33468"/>
                  <a:pt x="3450303" y="0"/>
                </a:cubicBezTo>
                <a:cubicBezTo>
                  <a:pt x="3579761" y="-33468"/>
                  <a:pt x="3772007" y="33211"/>
                  <a:pt x="3923859" y="0"/>
                </a:cubicBezTo>
                <a:cubicBezTo>
                  <a:pt x="4075711" y="-33211"/>
                  <a:pt x="4267965" y="57969"/>
                  <a:pt x="4605318" y="0"/>
                </a:cubicBezTo>
                <a:cubicBezTo>
                  <a:pt x="4942671" y="-57969"/>
                  <a:pt x="5104663" y="26476"/>
                  <a:pt x="5286777" y="0"/>
                </a:cubicBezTo>
                <a:cubicBezTo>
                  <a:pt x="5342978" y="2858"/>
                  <a:pt x="5372173" y="43395"/>
                  <a:pt x="5375985" y="89208"/>
                </a:cubicBezTo>
                <a:cubicBezTo>
                  <a:pt x="5419388" y="282804"/>
                  <a:pt x="5318277" y="475224"/>
                  <a:pt x="5375985" y="629516"/>
                </a:cubicBezTo>
                <a:cubicBezTo>
                  <a:pt x="5385155" y="677668"/>
                  <a:pt x="5335313" y="721740"/>
                  <a:pt x="5286777" y="718724"/>
                </a:cubicBezTo>
                <a:cubicBezTo>
                  <a:pt x="5054411" y="735021"/>
                  <a:pt x="4935612" y="707385"/>
                  <a:pt x="4813221" y="718724"/>
                </a:cubicBezTo>
                <a:cubicBezTo>
                  <a:pt x="4690830" y="730063"/>
                  <a:pt x="4553587" y="693952"/>
                  <a:pt x="4339664" y="718724"/>
                </a:cubicBezTo>
                <a:cubicBezTo>
                  <a:pt x="4125741" y="743496"/>
                  <a:pt x="3991298" y="657745"/>
                  <a:pt x="3814132" y="718724"/>
                </a:cubicBezTo>
                <a:cubicBezTo>
                  <a:pt x="3636966" y="779703"/>
                  <a:pt x="3424894" y="687961"/>
                  <a:pt x="3184649" y="718724"/>
                </a:cubicBezTo>
                <a:cubicBezTo>
                  <a:pt x="2944404" y="749487"/>
                  <a:pt x="2879124" y="714570"/>
                  <a:pt x="2659117" y="718724"/>
                </a:cubicBezTo>
                <a:cubicBezTo>
                  <a:pt x="2439110" y="722878"/>
                  <a:pt x="2331587" y="664716"/>
                  <a:pt x="2029634" y="718724"/>
                </a:cubicBezTo>
                <a:cubicBezTo>
                  <a:pt x="1727681" y="772732"/>
                  <a:pt x="1750021" y="715360"/>
                  <a:pt x="1504102" y="718724"/>
                </a:cubicBezTo>
                <a:cubicBezTo>
                  <a:pt x="1258183" y="722088"/>
                  <a:pt x="1207139" y="717141"/>
                  <a:pt x="1082521" y="718724"/>
                </a:cubicBezTo>
                <a:cubicBezTo>
                  <a:pt x="957903" y="720307"/>
                  <a:pt x="756353" y="677554"/>
                  <a:pt x="660941" y="718724"/>
                </a:cubicBezTo>
                <a:cubicBezTo>
                  <a:pt x="565529" y="759894"/>
                  <a:pt x="348343" y="715962"/>
                  <a:pt x="89208" y="718724"/>
                </a:cubicBezTo>
                <a:cubicBezTo>
                  <a:pt x="47703" y="708467"/>
                  <a:pt x="-532" y="674552"/>
                  <a:pt x="0" y="629516"/>
                </a:cubicBezTo>
                <a:cubicBezTo>
                  <a:pt x="-28102" y="387408"/>
                  <a:pt x="52679" y="332992"/>
                  <a:pt x="0" y="89208"/>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r>
              <a:rPr lang="vi-VN" sz="2800" b="1">
                <a:solidFill>
                  <a:schemeClr val="tx1"/>
                </a:solidFill>
                <a:latin typeface="Calibri" panose="020F0502020204030204" pitchFamily="34" charset="0"/>
                <a:cs typeface="Calibri" panose="020F0502020204030204" pitchFamily="34" charset="0"/>
              </a:rPr>
              <a:t>Chương trình “Giọng hát Việt nhí”</a:t>
            </a:r>
            <a:endParaRPr lang="en-US" sz="2800" b="1" dirty="0">
              <a:solidFill>
                <a:schemeClr val="tx1"/>
              </a:solidFill>
              <a:latin typeface="Calibri" panose="020F0502020204030204" pitchFamily="34" charset="0"/>
              <a:cs typeface="Calibri" panose="020F0502020204030204" pitchFamily="34" charset="0"/>
            </a:endParaRPr>
          </a:p>
        </p:txBody>
      </p:sp>
      <p:sp>
        <p:nvSpPr>
          <p:cNvPr id="10" name="Rectangle: Rounded Corners 9">
            <a:extLst>
              <a:ext uri="{FF2B5EF4-FFF2-40B4-BE49-F238E27FC236}">
                <a16:creationId xmlns:a16="http://schemas.microsoft.com/office/drawing/2014/main" id="{E0324A4D-5F00-42D5-ADB9-B1DC94EB86DC}"/>
              </a:ext>
            </a:extLst>
          </p:cNvPr>
          <p:cNvSpPr/>
          <p:nvPr/>
        </p:nvSpPr>
        <p:spPr>
          <a:xfrm>
            <a:off x="973439" y="3456608"/>
            <a:ext cx="4877114" cy="989688"/>
          </a:xfrm>
          <a:custGeom>
            <a:avLst/>
            <a:gdLst>
              <a:gd name="connsiteX0" fmla="*/ 0 w 4877114"/>
              <a:gd name="connsiteY0" fmla="*/ 122840 h 989688"/>
              <a:gd name="connsiteX1" fmla="*/ 122840 w 4877114"/>
              <a:gd name="connsiteY1" fmla="*/ 0 h 989688"/>
              <a:gd name="connsiteX2" fmla="*/ 748084 w 4877114"/>
              <a:gd name="connsiteY2" fmla="*/ 0 h 989688"/>
              <a:gd name="connsiteX3" fmla="*/ 1188070 w 4877114"/>
              <a:gd name="connsiteY3" fmla="*/ 0 h 989688"/>
              <a:gd name="connsiteX4" fmla="*/ 1813313 w 4877114"/>
              <a:gd name="connsiteY4" fmla="*/ 0 h 989688"/>
              <a:gd name="connsiteX5" fmla="*/ 2345928 w 4877114"/>
              <a:gd name="connsiteY5" fmla="*/ 0 h 989688"/>
              <a:gd name="connsiteX6" fmla="*/ 3017486 w 4877114"/>
              <a:gd name="connsiteY6" fmla="*/ 0 h 989688"/>
              <a:gd name="connsiteX7" fmla="*/ 3689044 w 4877114"/>
              <a:gd name="connsiteY7" fmla="*/ 0 h 989688"/>
              <a:gd name="connsiteX8" fmla="*/ 4129030 w 4877114"/>
              <a:gd name="connsiteY8" fmla="*/ 0 h 989688"/>
              <a:gd name="connsiteX9" fmla="*/ 4754274 w 4877114"/>
              <a:gd name="connsiteY9" fmla="*/ 0 h 989688"/>
              <a:gd name="connsiteX10" fmla="*/ 4877114 w 4877114"/>
              <a:gd name="connsiteY10" fmla="*/ 122840 h 989688"/>
              <a:gd name="connsiteX11" fmla="*/ 4877114 w 4877114"/>
              <a:gd name="connsiteY11" fmla="*/ 487404 h 989688"/>
              <a:gd name="connsiteX12" fmla="*/ 4877114 w 4877114"/>
              <a:gd name="connsiteY12" fmla="*/ 866848 h 989688"/>
              <a:gd name="connsiteX13" fmla="*/ 4754274 w 4877114"/>
              <a:gd name="connsiteY13" fmla="*/ 989688 h 989688"/>
              <a:gd name="connsiteX14" fmla="*/ 4082716 w 4877114"/>
              <a:gd name="connsiteY14" fmla="*/ 989688 h 989688"/>
              <a:gd name="connsiteX15" fmla="*/ 3642730 w 4877114"/>
              <a:gd name="connsiteY15" fmla="*/ 989688 h 989688"/>
              <a:gd name="connsiteX16" fmla="*/ 3110115 w 4877114"/>
              <a:gd name="connsiteY16" fmla="*/ 989688 h 989688"/>
              <a:gd name="connsiteX17" fmla="*/ 2438557 w 4877114"/>
              <a:gd name="connsiteY17" fmla="*/ 989688 h 989688"/>
              <a:gd name="connsiteX18" fmla="*/ 1952256 w 4877114"/>
              <a:gd name="connsiteY18" fmla="*/ 989688 h 989688"/>
              <a:gd name="connsiteX19" fmla="*/ 1280699 w 4877114"/>
              <a:gd name="connsiteY19" fmla="*/ 989688 h 989688"/>
              <a:gd name="connsiteX20" fmla="*/ 655455 w 4877114"/>
              <a:gd name="connsiteY20" fmla="*/ 989688 h 989688"/>
              <a:gd name="connsiteX21" fmla="*/ 122840 w 4877114"/>
              <a:gd name="connsiteY21" fmla="*/ 989688 h 989688"/>
              <a:gd name="connsiteX22" fmla="*/ 0 w 4877114"/>
              <a:gd name="connsiteY22" fmla="*/ 866848 h 989688"/>
              <a:gd name="connsiteX23" fmla="*/ 0 w 4877114"/>
              <a:gd name="connsiteY23" fmla="*/ 479964 h 989688"/>
              <a:gd name="connsiteX24" fmla="*/ 0 w 4877114"/>
              <a:gd name="connsiteY24" fmla="*/ 122840 h 9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877114" h="989688" fill="none" extrusionOk="0">
                <a:moveTo>
                  <a:pt x="0" y="122840"/>
                </a:moveTo>
                <a:cubicBezTo>
                  <a:pt x="-2634" y="51201"/>
                  <a:pt x="68278" y="339"/>
                  <a:pt x="122840" y="0"/>
                </a:cubicBezTo>
                <a:cubicBezTo>
                  <a:pt x="282290" y="-45038"/>
                  <a:pt x="485207" y="24178"/>
                  <a:pt x="748084" y="0"/>
                </a:cubicBezTo>
                <a:cubicBezTo>
                  <a:pt x="1010961" y="-24178"/>
                  <a:pt x="1055963" y="41835"/>
                  <a:pt x="1188070" y="0"/>
                </a:cubicBezTo>
                <a:cubicBezTo>
                  <a:pt x="1320177" y="-41835"/>
                  <a:pt x="1559935" y="54376"/>
                  <a:pt x="1813313" y="0"/>
                </a:cubicBezTo>
                <a:cubicBezTo>
                  <a:pt x="2066691" y="-54376"/>
                  <a:pt x="2159820" y="23747"/>
                  <a:pt x="2345928" y="0"/>
                </a:cubicBezTo>
                <a:cubicBezTo>
                  <a:pt x="2532037" y="-23747"/>
                  <a:pt x="2814275" y="45479"/>
                  <a:pt x="3017486" y="0"/>
                </a:cubicBezTo>
                <a:cubicBezTo>
                  <a:pt x="3220697" y="-45479"/>
                  <a:pt x="3476091" y="50309"/>
                  <a:pt x="3689044" y="0"/>
                </a:cubicBezTo>
                <a:cubicBezTo>
                  <a:pt x="3901997" y="-50309"/>
                  <a:pt x="4031029" y="44617"/>
                  <a:pt x="4129030" y="0"/>
                </a:cubicBezTo>
                <a:cubicBezTo>
                  <a:pt x="4227031" y="-44617"/>
                  <a:pt x="4600768" y="62203"/>
                  <a:pt x="4754274" y="0"/>
                </a:cubicBezTo>
                <a:cubicBezTo>
                  <a:pt x="4813638" y="-230"/>
                  <a:pt x="4890815" y="63667"/>
                  <a:pt x="4877114" y="122840"/>
                </a:cubicBezTo>
                <a:cubicBezTo>
                  <a:pt x="4901303" y="280316"/>
                  <a:pt x="4857234" y="342408"/>
                  <a:pt x="4877114" y="487404"/>
                </a:cubicBezTo>
                <a:cubicBezTo>
                  <a:pt x="4896994" y="632400"/>
                  <a:pt x="4870855" y="750529"/>
                  <a:pt x="4877114" y="866848"/>
                </a:cubicBezTo>
                <a:cubicBezTo>
                  <a:pt x="4889109" y="927071"/>
                  <a:pt x="4826962" y="990938"/>
                  <a:pt x="4754274" y="989688"/>
                </a:cubicBezTo>
                <a:cubicBezTo>
                  <a:pt x="4604690" y="1066746"/>
                  <a:pt x="4387805" y="977888"/>
                  <a:pt x="4082716" y="989688"/>
                </a:cubicBezTo>
                <a:cubicBezTo>
                  <a:pt x="3777627" y="1001488"/>
                  <a:pt x="3846048" y="967641"/>
                  <a:pt x="3642730" y="989688"/>
                </a:cubicBezTo>
                <a:cubicBezTo>
                  <a:pt x="3439412" y="1011735"/>
                  <a:pt x="3306467" y="973083"/>
                  <a:pt x="3110115" y="989688"/>
                </a:cubicBezTo>
                <a:cubicBezTo>
                  <a:pt x="2913764" y="1006293"/>
                  <a:pt x="2749177" y="936176"/>
                  <a:pt x="2438557" y="989688"/>
                </a:cubicBezTo>
                <a:cubicBezTo>
                  <a:pt x="2127937" y="1043200"/>
                  <a:pt x="2084499" y="984027"/>
                  <a:pt x="1952256" y="989688"/>
                </a:cubicBezTo>
                <a:cubicBezTo>
                  <a:pt x="1820013" y="995349"/>
                  <a:pt x="1526653" y="936383"/>
                  <a:pt x="1280699" y="989688"/>
                </a:cubicBezTo>
                <a:cubicBezTo>
                  <a:pt x="1034745" y="1042993"/>
                  <a:pt x="956909" y="985260"/>
                  <a:pt x="655455" y="989688"/>
                </a:cubicBezTo>
                <a:cubicBezTo>
                  <a:pt x="354001" y="994116"/>
                  <a:pt x="313873" y="972947"/>
                  <a:pt x="122840" y="989688"/>
                </a:cubicBezTo>
                <a:cubicBezTo>
                  <a:pt x="49407" y="983990"/>
                  <a:pt x="-6941" y="951596"/>
                  <a:pt x="0" y="866848"/>
                </a:cubicBezTo>
                <a:cubicBezTo>
                  <a:pt x="-11473" y="679035"/>
                  <a:pt x="35822" y="656816"/>
                  <a:pt x="0" y="479964"/>
                </a:cubicBezTo>
                <a:cubicBezTo>
                  <a:pt x="-35822" y="303112"/>
                  <a:pt x="38578" y="238194"/>
                  <a:pt x="0" y="122840"/>
                </a:cubicBezTo>
                <a:close/>
              </a:path>
              <a:path w="4877114" h="989688" stroke="0" extrusionOk="0">
                <a:moveTo>
                  <a:pt x="0" y="122840"/>
                </a:moveTo>
                <a:cubicBezTo>
                  <a:pt x="203" y="56820"/>
                  <a:pt x="53106" y="-9974"/>
                  <a:pt x="122840" y="0"/>
                </a:cubicBezTo>
                <a:cubicBezTo>
                  <a:pt x="338008" y="-4137"/>
                  <a:pt x="543508" y="15551"/>
                  <a:pt x="748084" y="0"/>
                </a:cubicBezTo>
                <a:cubicBezTo>
                  <a:pt x="952660" y="-15551"/>
                  <a:pt x="994755" y="16787"/>
                  <a:pt x="1188070" y="0"/>
                </a:cubicBezTo>
                <a:cubicBezTo>
                  <a:pt x="1381385" y="-16787"/>
                  <a:pt x="1533029" y="3784"/>
                  <a:pt x="1859628" y="0"/>
                </a:cubicBezTo>
                <a:cubicBezTo>
                  <a:pt x="2186227" y="-3784"/>
                  <a:pt x="2350768" y="14953"/>
                  <a:pt x="2531186" y="0"/>
                </a:cubicBezTo>
                <a:cubicBezTo>
                  <a:pt x="2711604" y="-14953"/>
                  <a:pt x="2871229" y="39388"/>
                  <a:pt x="2971172" y="0"/>
                </a:cubicBezTo>
                <a:cubicBezTo>
                  <a:pt x="3071115" y="-39388"/>
                  <a:pt x="3284641" y="46829"/>
                  <a:pt x="3503787" y="0"/>
                </a:cubicBezTo>
                <a:cubicBezTo>
                  <a:pt x="3722933" y="-46829"/>
                  <a:pt x="3842786" y="57314"/>
                  <a:pt x="3990087" y="0"/>
                </a:cubicBezTo>
                <a:cubicBezTo>
                  <a:pt x="4137388" y="-57314"/>
                  <a:pt x="4531257" y="28376"/>
                  <a:pt x="4754274" y="0"/>
                </a:cubicBezTo>
                <a:cubicBezTo>
                  <a:pt x="4822901" y="-10164"/>
                  <a:pt x="4862143" y="53725"/>
                  <a:pt x="4877114" y="122840"/>
                </a:cubicBezTo>
                <a:cubicBezTo>
                  <a:pt x="4916252" y="268210"/>
                  <a:pt x="4864468" y="332485"/>
                  <a:pt x="4877114" y="494844"/>
                </a:cubicBezTo>
                <a:cubicBezTo>
                  <a:pt x="4889760" y="657203"/>
                  <a:pt x="4870270" y="742095"/>
                  <a:pt x="4877114" y="866848"/>
                </a:cubicBezTo>
                <a:cubicBezTo>
                  <a:pt x="4894191" y="932612"/>
                  <a:pt x="4817763" y="1007637"/>
                  <a:pt x="4754274" y="989688"/>
                </a:cubicBezTo>
                <a:cubicBezTo>
                  <a:pt x="4540186" y="1041864"/>
                  <a:pt x="4449845" y="971450"/>
                  <a:pt x="4267973" y="989688"/>
                </a:cubicBezTo>
                <a:cubicBezTo>
                  <a:pt x="4086101" y="1007926"/>
                  <a:pt x="3908032" y="961987"/>
                  <a:pt x="3781673" y="989688"/>
                </a:cubicBezTo>
                <a:cubicBezTo>
                  <a:pt x="3655314" y="1017389"/>
                  <a:pt x="3472651" y="930729"/>
                  <a:pt x="3249058" y="989688"/>
                </a:cubicBezTo>
                <a:cubicBezTo>
                  <a:pt x="3025465" y="1048647"/>
                  <a:pt x="2829442" y="956892"/>
                  <a:pt x="2623814" y="989688"/>
                </a:cubicBezTo>
                <a:cubicBezTo>
                  <a:pt x="2418186" y="1022484"/>
                  <a:pt x="2208505" y="973947"/>
                  <a:pt x="2091199" y="989688"/>
                </a:cubicBezTo>
                <a:cubicBezTo>
                  <a:pt x="1973894" y="1005429"/>
                  <a:pt x="1703903" y="948486"/>
                  <a:pt x="1465956" y="989688"/>
                </a:cubicBezTo>
                <a:cubicBezTo>
                  <a:pt x="1228009" y="1030890"/>
                  <a:pt x="1083526" y="929469"/>
                  <a:pt x="933341" y="989688"/>
                </a:cubicBezTo>
                <a:cubicBezTo>
                  <a:pt x="783157" y="1049907"/>
                  <a:pt x="336723" y="956703"/>
                  <a:pt x="122840" y="989688"/>
                </a:cubicBezTo>
                <a:cubicBezTo>
                  <a:pt x="48083" y="990006"/>
                  <a:pt x="3917" y="928124"/>
                  <a:pt x="0" y="866848"/>
                </a:cubicBezTo>
                <a:cubicBezTo>
                  <a:pt x="-5147" y="708194"/>
                  <a:pt x="6012" y="640279"/>
                  <a:pt x="0" y="502284"/>
                </a:cubicBezTo>
                <a:cubicBezTo>
                  <a:pt x="-6012" y="364289"/>
                  <a:pt x="7651" y="275440"/>
                  <a:pt x="0" y="12284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a:solidFill>
                  <a:schemeClr val="tx1"/>
                </a:solidFill>
                <a:latin typeface="Calibri" panose="020F0502020204030204" pitchFamily="34" charset="0"/>
                <a:cs typeface="Calibri" panose="020F0502020204030204" pitchFamily="34" charset="0"/>
              </a:rPr>
              <a:t>Buổi biểu diễn nghệ thuật</a:t>
            </a:r>
            <a:endParaRPr lang="en-US" sz="2800" b="1" dirty="0">
              <a:solidFill>
                <a:schemeClr val="tx1"/>
              </a:solidFill>
              <a:latin typeface="Calibri" panose="020F0502020204030204" pitchFamily="34"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61682B0D-1142-1193-EB63-AEC65B015073}"/>
              </a:ext>
            </a:extLst>
          </p:cNvPr>
          <p:cNvSpPr/>
          <p:nvPr/>
        </p:nvSpPr>
        <p:spPr>
          <a:xfrm>
            <a:off x="1028972" y="2665005"/>
            <a:ext cx="4094289" cy="579120"/>
          </a:xfrm>
          <a:custGeom>
            <a:avLst/>
            <a:gdLst>
              <a:gd name="connsiteX0" fmla="*/ 0 w 4094289"/>
              <a:gd name="connsiteY0" fmla="*/ 71880 h 579120"/>
              <a:gd name="connsiteX1" fmla="*/ 71880 w 4094289"/>
              <a:gd name="connsiteY1" fmla="*/ 0 h 579120"/>
              <a:gd name="connsiteX2" fmla="*/ 596736 w 4094289"/>
              <a:gd name="connsiteY2" fmla="*/ 0 h 579120"/>
              <a:gd name="connsiteX3" fmla="*/ 1240108 w 4094289"/>
              <a:gd name="connsiteY3" fmla="*/ 0 h 579120"/>
              <a:gd name="connsiteX4" fmla="*/ 1764964 w 4094289"/>
              <a:gd name="connsiteY4" fmla="*/ 0 h 579120"/>
              <a:gd name="connsiteX5" fmla="*/ 2368830 w 4094289"/>
              <a:gd name="connsiteY5" fmla="*/ 0 h 579120"/>
              <a:gd name="connsiteX6" fmla="*/ 2972697 w 4094289"/>
              <a:gd name="connsiteY6" fmla="*/ 0 h 579120"/>
              <a:gd name="connsiteX7" fmla="*/ 3418542 w 4094289"/>
              <a:gd name="connsiteY7" fmla="*/ 0 h 579120"/>
              <a:gd name="connsiteX8" fmla="*/ 4022409 w 4094289"/>
              <a:gd name="connsiteY8" fmla="*/ 0 h 579120"/>
              <a:gd name="connsiteX9" fmla="*/ 4094289 w 4094289"/>
              <a:gd name="connsiteY9" fmla="*/ 71880 h 579120"/>
              <a:gd name="connsiteX10" fmla="*/ 4094289 w 4094289"/>
              <a:gd name="connsiteY10" fmla="*/ 507240 h 579120"/>
              <a:gd name="connsiteX11" fmla="*/ 4022409 w 4094289"/>
              <a:gd name="connsiteY11" fmla="*/ 579120 h 579120"/>
              <a:gd name="connsiteX12" fmla="*/ 3418542 w 4094289"/>
              <a:gd name="connsiteY12" fmla="*/ 579120 h 579120"/>
              <a:gd name="connsiteX13" fmla="*/ 2814676 w 4094289"/>
              <a:gd name="connsiteY13" fmla="*/ 579120 h 579120"/>
              <a:gd name="connsiteX14" fmla="*/ 2289820 w 4094289"/>
              <a:gd name="connsiteY14" fmla="*/ 579120 h 579120"/>
              <a:gd name="connsiteX15" fmla="*/ 1646448 w 4094289"/>
              <a:gd name="connsiteY15" fmla="*/ 579120 h 579120"/>
              <a:gd name="connsiteX16" fmla="*/ 1003076 w 4094289"/>
              <a:gd name="connsiteY16" fmla="*/ 579120 h 579120"/>
              <a:gd name="connsiteX17" fmla="*/ 71880 w 4094289"/>
              <a:gd name="connsiteY17" fmla="*/ 579120 h 579120"/>
              <a:gd name="connsiteX18" fmla="*/ 0 w 4094289"/>
              <a:gd name="connsiteY18" fmla="*/ 507240 h 579120"/>
              <a:gd name="connsiteX19" fmla="*/ 0 w 4094289"/>
              <a:gd name="connsiteY19" fmla="*/ 71880 h 57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094289" h="579120" fill="none" extrusionOk="0">
                <a:moveTo>
                  <a:pt x="0" y="71880"/>
                </a:moveTo>
                <a:cubicBezTo>
                  <a:pt x="-1349" y="32244"/>
                  <a:pt x="38224" y="-10128"/>
                  <a:pt x="71880" y="0"/>
                </a:cubicBezTo>
                <a:cubicBezTo>
                  <a:pt x="318907" y="-45882"/>
                  <a:pt x="358166" y="6369"/>
                  <a:pt x="596736" y="0"/>
                </a:cubicBezTo>
                <a:cubicBezTo>
                  <a:pt x="835306" y="-6369"/>
                  <a:pt x="933309" y="60265"/>
                  <a:pt x="1240108" y="0"/>
                </a:cubicBezTo>
                <a:cubicBezTo>
                  <a:pt x="1546907" y="-60265"/>
                  <a:pt x="1557934" y="36194"/>
                  <a:pt x="1764964" y="0"/>
                </a:cubicBezTo>
                <a:cubicBezTo>
                  <a:pt x="1971994" y="-36194"/>
                  <a:pt x="2192531" y="13340"/>
                  <a:pt x="2368830" y="0"/>
                </a:cubicBezTo>
                <a:cubicBezTo>
                  <a:pt x="2545129" y="-13340"/>
                  <a:pt x="2747676" y="34234"/>
                  <a:pt x="2972697" y="0"/>
                </a:cubicBezTo>
                <a:cubicBezTo>
                  <a:pt x="3197718" y="-34234"/>
                  <a:pt x="3307536" y="7310"/>
                  <a:pt x="3418542" y="0"/>
                </a:cubicBezTo>
                <a:cubicBezTo>
                  <a:pt x="3529548" y="-7310"/>
                  <a:pt x="3866632" y="59271"/>
                  <a:pt x="4022409" y="0"/>
                </a:cubicBezTo>
                <a:cubicBezTo>
                  <a:pt x="4053774" y="4827"/>
                  <a:pt x="4100581" y="34181"/>
                  <a:pt x="4094289" y="71880"/>
                </a:cubicBezTo>
                <a:cubicBezTo>
                  <a:pt x="4117917" y="208058"/>
                  <a:pt x="4077834" y="344311"/>
                  <a:pt x="4094289" y="507240"/>
                </a:cubicBezTo>
                <a:cubicBezTo>
                  <a:pt x="4099397" y="546398"/>
                  <a:pt x="4056728" y="571145"/>
                  <a:pt x="4022409" y="579120"/>
                </a:cubicBezTo>
                <a:cubicBezTo>
                  <a:pt x="3860495" y="648259"/>
                  <a:pt x="3619022" y="512141"/>
                  <a:pt x="3418542" y="579120"/>
                </a:cubicBezTo>
                <a:cubicBezTo>
                  <a:pt x="3218062" y="646099"/>
                  <a:pt x="2999947" y="551093"/>
                  <a:pt x="2814676" y="579120"/>
                </a:cubicBezTo>
                <a:cubicBezTo>
                  <a:pt x="2629405" y="607147"/>
                  <a:pt x="2481972" y="551641"/>
                  <a:pt x="2289820" y="579120"/>
                </a:cubicBezTo>
                <a:cubicBezTo>
                  <a:pt x="2097668" y="606599"/>
                  <a:pt x="1927535" y="534604"/>
                  <a:pt x="1646448" y="579120"/>
                </a:cubicBezTo>
                <a:cubicBezTo>
                  <a:pt x="1365361" y="623636"/>
                  <a:pt x="1170525" y="556784"/>
                  <a:pt x="1003076" y="579120"/>
                </a:cubicBezTo>
                <a:cubicBezTo>
                  <a:pt x="835627" y="601456"/>
                  <a:pt x="414443" y="489442"/>
                  <a:pt x="71880" y="579120"/>
                </a:cubicBezTo>
                <a:cubicBezTo>
                  <a:pt x="25953" y="587970"/>
                  <a:pt x="-2795" y="558202"/>
                  <a:pt x="0" y="507240"/>
                </a:cubicBezTo>
                <a:cubicBezTo>
                  <a:pt x="-47441" y="409795"/>
                  <a:pt x="8863" y="287604"/>
                  <a:pt x="0" y="71880"/>
                </a:cubicBezTo>
                <a:close/>
              </a:path>
              <a:path w="4094289" h="579120" stroke="0" extrusionOk="0">
                <a:moveTo>
                  <a:pt x="0" y="71880"/>
                </a:moveTo>
                <a:cubicBezTo>
                  <a:pt x="705" y="38517"/>
                  <a:pt x="32013" y="-890"/>
                  <a:pt x="71880" y="0"/>
                </a:cubicBezTo>
                <a:cubicBezTo>
                  <a:pt x="262930" y="-33556"/>
                  <a:pt x="437829" y="61642"/>
                  <a:pt x="675747" y="0"/>
                </a:cubicBezTo>
                <a:cubicBezTo>
                  <a:pt x="913665" y="-61642"/>
                  <a:pt x="940984" y="30888"/>
                  <a:pt x="1121592" y="0"/>
                </a:cubicBezTo>
                <a:cubicBezTo>
                  <a:pt x="1302201" y="-30888"/>
                  <a:pt x="1554790" y="72233"/>
                  <a:pt x="1764964" y="0"/>
                </a:cubicBezTo>
                <a:cubicBezTo>
                  <a:pt x="1975138" y="-72233"/>
                  <a:pt x="2150281" y="3212"/>
                  <a:pt x="2408336" y="0"/>
                </a:cubicBezTo>
                <a:cubicBezTo>
                  <a:pt x="2666391" y="-3212"/>
                  <a:pt x="2703812" y="1669"/>
                  <a:pt x="2854181" y="0"/>
                </a:cubicBezTo>
                <a:cubicBezTo>
                  <a:pt x="3004550" y="-1669"/>
                  <a:pt x="3126595" y="10481"/>
                  <a:pt x="3379037" y="0"/>
                </a:cubicBezTo>
                <a:cubicBezTo>
                  <a:pt x="3631479" y="-10481"/>
                  <a:pt x="3724364" y="54870"/>
                  <a:pt x="4022409" y="0"/>
                </a:cubicBezTo>
                <a:cubicBezTo>
                  <a:pt x="4052011" y="-3262"/>
                  <a:pt x="4099912" y="25870"/>
                  <a:pt x="4094289" y="71880"/>
                </a:cubicBezTo>
                <a:cubicBezTo>
                  <a:pt x="4126616" y="208571"/>
                  <a:pt x="4092621" y="307609"/>
                  <a:pt x="4094289" y="507240"/>
                </a:cubicBezTo>
                <a:cubicBezTo>
                  <a:pt x="4093979" y="543292"/>
                  <a:pt x="4072237" y="574068"/>
                  <a:pt x="4022409" y="579120"/>
                </a:cubicBezTo>
                <a:cubicBezTo>
                  <a:pt x="3806104" y="606675"/>
                  <a:pt x="3684681" y="521404"/>
                  <a:pt x="3497553" y="579120"/>
                </a:cubicBezTo>
                <a:cubicBezTo>
                  <a:pt x="3310425" y="636836"/>
                  <a:pt x="3181006" y="534080"/>
                  <a:pt x="2893686" y="579120"/>
                </a:cubicBezTo>
                <a:cubicBezTo>
                  <a:pt x="2606366" y="624160"/>
                  <a:pt x="2540067" y="517794"/>
                  <a:pt x="2368830" y="579120"/>
                </a:cubicBezTo>
                <a:cubicBezTo>
                  <a:pt x="2197593" y="640446"/>
                  <a:pt x="2071513" y="524533"/>
                  <a:pt x="1883480" y="579120"/>
                </a:cubicBezTo>
                <a:cubicBezTo>
                  <a:pt x="1695447" y="633707"/>
                  <a:pt x="1552420" y="553246"/>
                  <a:pt x="1358624" y="579120"/>
                </a:cubicBezTo>
                <a:cubicBezTo>
                  <a:pt x="1164828" y="604994"/>
                  <a:pt x="1046963" y="576413"/>
                  <a:pt x="754757" y="579120"/>
                </a:cubicBezTo>
                <a:cubicBezTo>
                  <a:pt x="462551" y="581827"/>
                  <a:pt x="226092" y="522935"/>
                  <a:pt x="71880" y="579120"/>
                </a:cubicBezTo>
                <a:cubicBezTo>
                  <a:pt x="31215" y="579374"/>
                  <a:pt x="-1351" y="542302"/>
                  <a:pt x="0" y="507240"/>
                </a:cubicBezTo>
                <a:cubicBezTo>
                  <a:pt x="-37822" y="339821"/>
                  <a:pt x="779" y="219289"/>
                  <a:pt x="0" y="7188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r>
              <a:rPr lang="vi-VN" sz="2800" b="1">
                <a:solidFill>
                  <a:schemeClr val="tx1"/>
                </a:solidFill>
                <a:latin typeface="Calibri" panose="020F0502020204030204" pitchFamily="34" charset="0"/>
                <a:cs typeface="Calibri" panose="020F0502020204030204" pitchFamily="34" charset="0"/>
              </a:rPr>
              <a:t>Ngày hội giao lưu văn hoá</a:t>
            </a:r>
            <a:endParaRPr lang="en-US" sz="2800" b="1" dirty="0">
              <a:solidFill>
                <a:schemeClr val="tx1"/>
              </a:solidFill>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F7C0E6B1-5ACA-2BC9-172C-E5731A2688D0}"/>
              </a:ext>
            </a:extLst>
          </p:cNvPr>
          <p:cNvSpPr/>
          <p:nvPr/>
        </p:nvSpPr>
        <p:spPr>
          <a:xfrm>
            <a:off x="5282149" y="2517038"/>
            <a:ext cx="2097157" cy="913099"/>
          </a:xfrm>
          <a:custGeom>
            <a:avLst/>
            <a:gdLst>
              <a:gd name="connsiteX0" fmla="*/ 0 w 2097157"/>
              <a:gd name="connsiteY0" fmla="*/ 113334 h 913099"/>
              <a:gd name="connsiteX1" fmla="*/ 113334 w 2097157"/>
              <a:gd name="connsiteY1" fmla="*/ 0 h 913099"/>
              <a:gd name="connsiteX2" fmla="*/ 562251 w 2097157"/>
              <a:gd name="connsiteY2" fmla="*/ 0 h 913099"/>
              <a:gd name="connsiteX3" fmla="*/ 973759 w 2097157"/>
              <a:gd name="connsiteY3" fmla="*/ 0 h 913099"/>
              <a:gd name="connsiteX4" fmla="*/ 1385267 w 2097157"/>
              <a:gd name="connsiteY4" fmla="*/ 0 h 913099"/>
              <a:gd name="connsiteX5" fmla="*/ 1983823 w 2097157"/>
              <a:gd name="connsiteY5" fmla="*/ 0 h 913099"/>
              <a:gd name="connsiteX6" fmla="*/ 2097157 w 2097157"/>
              <a:gd name="connsiteY6" fmla="*/ 113334 h 913099"/>
              <a:gd name="connsiteX7" fmla="*/ 2097157 w 2097157"/>
              <a:gd name="connsiteY7" fmla="*/ 442821 h 913099"/>
              <a:gd name="connsiteX8" fmla="*/ 2097157 w 2097157"/>
              <a:gd name="connsiteY8" fmla="*/ 799765 h 913099"/>
              <a:gd name="connsiteX9" fmla="*/ 1983823 w 2097157"/>
              <a:gd name="connsiteY9" fmla="*/ 913099 h 913099"/>
              <a:gd name="connsiteX10" fmla="*/ 1534906 w 2097157"/>
              <a:gd name="connsiteY10" fmla="*/ 913099 h 913099"/>
              <a:gd name="connsiteX11" fmla="*/ 1085988 w 2097157"/>
              <a:gd name="connsiteY11" fmla="*/ 913099 h 913099"/>
              <a:gd name="connsiteX12" fmla="*/ 580956 w 2097157"/>
              <a:gd name="connsiteY12" fmla="*/ 913099 h 913099"/>
              <a:gd name="connsiteX13" fmla="*/ 113334 w 2097157"/>
              <a:gd name="connsiteY13" fmla="*/ 913099 h 913099"/>
              <a:gd name="connsiteX14" fmla="*/ 0 w 2097157"/>
              <a:gd name="connsiteY14" fmla="*/ 799765 h 913099"/>
              <a:gd name="connsiteX15" fmla="*/ 0 w 2097157"/>
              <a:gd name="connsiteY15" fmla="*/ 449685 h 913099"/>
              <a:gd name="connsiteX16" fmla="*/ 0 w 2097157"/>
              <a:gd name="connsiteY16" fmla="*/ 113334 h 913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97157" h="913099" fill="none" extrusionOk="0">
                <a:moveTo>
                  <a:pt x="0" y="113334"/>
                </a:moveTo>
                <a:cubicBezTo>
                  <a:pt x="8518" y="61559"/>
                  <a:pt x="54510" y="-3607"/>
                  <a:pt x="113334" y="0"/>
                </a:cubicBezTo>
                <a:cubicBezTo>
                  <a:pt x="205896" y="-9498"/>
                  <a:pt x="450267" y="27913"/>
                  <a:pt x="562251" y="0"/>
                </a:cubicBezTo>
                <a:cubicBezTo>
                  <a:pt x="674235" y="-27913"/>
                  <a:pt x="830722" y="31131"/>
                  <a:pt x="973759" y="0"/>
                </a:cubicBezTo>
                <a:cubicBezTo>
                  <a:pt x="1116796" y="-31131"/>
                  <a:pt x="1263481" y="21068"/>
                  <a:pt x="1385267" y="0"/>
                </a:cubicBezTo>
                <a:cubicBezTo>
                  <a:pt x="1507053" y="-21068"/>
                  <a:pt x="1793112" y="36266"/>
                  <a:pt x="1983823" y="0"/>
                </a:cubicBezTo>
                <a:cubicBezTo>
                  <a:pt x="2056619" y="-13480"/>
                  <a:pt x="2096870" y="48457"/>
                  <a:pt x="2097157" y="113334"/>
                </a:cubicBezTo>
                <a:cubicBezTo>
                  <a:pt x="2120419" y="231673"/>
                  <a:pt x="2091175" y="338985"/>
                  <a:pt x="2097157" y="442821"/>
                </a:cubicBezTo>
                <a:cubicBezTo>
                  <a:pt x="2103139" y="546657"/>
                  <a:pt x="2093216" y="720498"/>
                  <a:pt x="2097157" y="799765"/>
                </a:cubicBezTo>
                <a:cubicBezTo>
                  <a:pt x="2086749" y="848110"/>
                  <a:pt x="2049284" y="916341"/>
                  <a:pt x="1983823" y="913099"/>
                </a:cubicBezTo>
                <a:cubicBezTo>
                  <a:pt x="1891679" y="922224"/>
                  <a:pt x="1732643" y="895995"/>
                  <a:pt x="1534906" y="913099"/>
                </a:cubicBezTo>
                <a:cubicBezTo>
                  <a:pt x="1337169" y="930203"/>
                  <a:pt x="1264838" y="871351"/>
                  <a:pt x="1085988" y="913099"/>
                </a:cubicBezTo>
                <a:cubicBezTo>
                  <a:pt x="907138" y="954847"/>
                  <a:pt x="780172" y="853062"/>
                  <a:pt x="580956" y="913099"/>
                </a:cubicBezTo>
                <a:cubicBezTo>
                  <a:pt x="381740" y="973136"/>
                  <a:pt x="213388" y="861155"/>
                  <a:pt x="113334" y="913099"/>
                </a:cubicBezTo>
                <a:cubicBezTo>
                  <a:pt x="60833" y="912031"/>
                  <a:pt x="-7358" y="851448"/>
                  <a:pt x="0" y="799765"/>
                </a:cubicBezTo>
                <a:cubicBezTo>
                  <a:pt x="-20257" y="703395"/>
                  <a:pt x="30276" y="607973"/>
                  <a:pt x="0" y="449685"/>
                </a:cubicBezTo>
                <a:cubicBezTo>
                  <a:pt x="-30276" y="291397"/>
                  <a:pt x="21699" y="281350"/>
                  <a:pt x="0" y="113334"/>
                </a:cubicBezTo>
                <a:close/>
              </a:path>
              <a:path w="2097157" h="913099" stroke="0" extrusionOk="0">
                <a:moveTo>
                  <a:pt x="0" y="113334"/>
                </a:moveTo>
                <a:cubicBezTo>
                  <a:pt x="1668" y="65727"/>
                  <a:pt x="49547" y="-6300"/>
                  <a:pt x="113334" y="0"/>
                </a:cubicBezTo>
                <a:cubicBezTo>
                  <a:pt x="320118" y="-4296"/>
                  <a:pt x="415685" y="6772"/>
                  <a:pt x="599661" y="0"/>
                </a:cubicBezTo>
                <a:cubicBezTo>
                  <a:pt x="783637" y="-6772"/>
                  <a:pt x="859562" y="47441"/>
                  <a:pt x="1011169" y="0"/>
                </a:cubicBezTo>
                <a:cubicBezTo>
                  <a:pt x="1162776" y="-47441"/>
                  <a:pt x="1412047" y="20196"/>
                  <a:pt x="1516201" y="0"/>
                </a:cubicBezTo>
                <a:cubicBezTo>
                  <a:pt x="1620355" y="-20196"/>
                  <a:pt x="1765677" y="29874"/>
                  <a:pt x="1983823" y="0"/>
                </a:cubicBezTo>
                <a:cubicBezTo>
                  <a:pt x="2048975" y="-3112"/>
                  <a:pt x="2091717" y="49226"/>
                  <a:pt x="2097157" y="113334"/>
                </a:cubicBezTo>
                <a:cubicBezTo>
                  <a:pt x="2132041" y="232725"/>
                  <a:pt x="2084963" y="310670"/>
                  <a:pt x="2097157" y="435957"/>
                </a:cubicBezTo>
                <a:cubicBezTo>
                  <a:pt x="2109351" y="561244"/>
                  <a:pt x="2079031" y="693155"/>
                  <a:pt x="2097157" y="799765"/>
                </a:cubicBezTo>
                <a:cubicBezTo>
                  <a:pt x="2097557" y="857177"/>
                  <a:pt x="2032307" y="911900"/>
                  <a:pt x="1983823" y="913099"/>
                </a:cubicBezTo>
                <a:cubicBezTo>
                  <a:pt x="1774720" y="960062"/>
                  <a:pt x="1722929" y="907088"/>
                  <a:pt x="1516201" y="913099"/>
                </a:cubicBezTo>
                <a:cubicBezTo>
                  <a:pt x="1309473" y="919110"/>
                  <a:pt x="1249461" y="904401"/>
                  <a:pt x="1029874" y="913099"/>
                </a:cubicBezTo>
                <a:cubicBezTo>
                  <a:pt x="810287" y="921797"/>
                  <a:pt x="821774" y="908035"/>
                  <a:pt x="618366" y="913099"/>
                </a:cubicBezTo>
                <a:cubicBezTo>
                  <a:pt x="414958" y="918163"/>
                  <a:pt x="289254" y="899077"/>
                  <a:pt x="113334" y="913099"/>
                </a:cubicBezTo>
                <a:cubicBezTo>
                  <a:pt x="45468" y="912818"/>
                  <a:pt x="15464" y="864067"/>
                  <a:pt x="0" y="799765"/>
                </a:cubicBezTo>
                <a:cubicBezTo>
                  <a:pt x="-33135" y="723559"/>
                  <a:pt x="27850" y="617535"/>
                  <a:pt x="0" y="449685"/>
                </a:cubicBezTo>
                <a:cubicBezTo>
                  <a:pt x="-27850" y="281835"/>
                  <a:pt x="38911" y="228343"/>
                  <a:pt x="0" y="113334"/>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6000" b="1" dirty="0">
                <a:solidFill>
                  <a:schemeClr val="tx1"/>
                </a:solidFill>
                <a:latin typeface="Calibri" panose="020F0502020204030204" pitchFamily="34" charset="0"/>
                <a:cs typeface="Calibri" panose="020F0502020204030204" pitchFamily="34" charset="0"/>
              </a:rPr>
              <a:t>?</a:t>
            </a:r>
          </a:p>
        </p:txBody>
      </p:sp>
      <p:pic>
        <p:nvPicPr>
          <p:cNvPr id="2" name="Picture 1" descr="A picture containing vector graphics&#10;&#10;Description automatically generated">
            <a:extLst>
              <a:ext uri="{FF2B5EF4-FFF2-40B4-BE49-F238E27FC236}">
                <a16:creationId xmlns:a16="http://schemas.microsoft.com/office/drawing/2014/main" id="{29C9CB0F-377D-5F37-EB65-0258D5937E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0475" y="1703068"/>
            <a:ext cx="2401028" cy="3672860"/>
          </a:xfrm>
          <a:prstGeom prst="rect">
            <a:avLst/>
          </a:prstGeom>
        </p:spPr>
      </p:pic>
    </p:spTree>
    <p:extLst>
      <p:ext uri="{BB962C8B-B14F-4D97-AF65-F5344CB8AC3E}">
        <p14:creationId xmlns:p14="http://schemas.microsoft.com/office/powerpoint/2010/main" val="4028661122"/>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4"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ppt_x"/>
                                          </p:val>
                                        </p:tav>
                                        <p:tav tm="100000">
                                          <p:val>
                                            <p:strVal val="#ppt_x"/>
                                          </p:val>
                                        </p:tav>
                                      </p:tavLst>
                                    </p:anim>
                                    <p:anim calcmode="lin" valueType="num">
                                      <p:cBhvr additive="base">
                                        <p:cTn id="2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0" grpId="0" animBg="1"/>
      <p:bldP spid="4"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doll, clipart&#10;&#10;Description automatically generated">
            <a:extLst>
              <a:ext uri="{FF2B5EF4-FFF2-40B4-BE49-F238E27FC236}">
                <a16:creationId xmlns:a16="http://schemas.microsoft.com/office/drawing/2014/main" id="{4F7C2C98-5A05-4B0F-8364-374979976D1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2581" l="9926" r="89578">
                        <a14:foregroundMark x1="58313" y1="45645" x2="58313" y2="45645"/>
                        <a14:foregroundMark x1="58809" y1="47742" x2="58809" y2="47742"/>
                        <a14:foregroundMark x1="43176" y1="91129" x2="43176" y2="91129"/>
                        <a14:foregroundMark x1="45906" y1="92581" x2="45906" y2="92581"/>
                      </a14:backgroundRemoval>
                    </a14:imgEffect>
                  </a14:imgLayer>
                </a14:imgProps>
              </a:ext>
              <a:ext uri="{28A0092B-C50C-407E-A947-70E740481C1C}">
                <a14:useLocalDpi xmlns:a14="http://schemas.microsoft.com/office/drawing/2010/main" val="0"/>
              </a:ext>
            </a:extLst>
          </a:blip>
          <a:srcRect b="28738"/>
          <a:stretch/>
        </p:blipFill>
        <p:spPr>
          <a:xfrm flipH="1">
            <a:off x="696462" y="2302993"/>
            <a:ext cx="2999238" cy="3288182"/>
          </a:xfrm>
          <a:prstGeom prst="rect">
            <a:avLst/>
          </a:prstGeom>
        </p:spPr>
      </p:pic>
      <p:pic>
        <p:nvPicPr>
          <p:cNvPr id="6" name="Picture 5" descr="A picture containing toy, vector graphics&#10;&#10;Description automatically generated">
            <a:extLst>
              <a:ext uri="{FF2B5EF4-FFF2-40B4-BE49-F238E27FC236}">
                <a16:creationId xmlns:a16="http://schemas.microsoft.com/office/drawing/2014/main" id="{E1951E24-D2CE-A90A-2C1F-434009A94D7A}"/>
              </a:ext>
            </a:extLst>
          </p:cNvPr>
          <p:cNvPicPr>
            <a:picLocks noChangeAspect="1"/>
          </p:cNvPicPr>
          <p:nvPr/>
        </p:nvPicPr>
        <p:blipFill rotWithShape="1">
          <a:blip r:embed="rId5">
            <a:extLst>
              <a:ext uri="{28A0092B-C50C-407E-A947-70E740481C1C}">
                <a14:useLocalDpi xmlns:a14="http://schemas.microsoft.com/office/drawing/2010/main" val="0"/>
              </a:ext>
            </a:extLst>
          </a:blip>
          <a:srcRect b="30542"/>
          <a:stretch/>
        </p:blipFill>
        <p:spPr>
          <a:xfrm>
            <a:off x="2442879" y="2302993"/>
            <a:ext cx="3077142" cy="3288182"/>
          </a:xfrm>
          <a:prstGeom prst="rect">
            <a:avLst/>
          </a:prstGeom>
        </p:spPr>
      </p:pic>
      <p:sp>
        <p:nvSpPr>
          <p:cNvPr id="9" name="Speech Bubble: Rectangle with Corners Rounded 8">
            <a:extLst>
              <a:ext uri="{FF2B5EF4-FFF2-40B4-BE49-F238E27FC236}">
                <a16:creationId xmlns:a16="http://schemas.microsoft.com/office/drawing/2014/main" id="{7E7C48BA-73B1-84C9-015C-D3F391AA235E}"/>
              </a:ext>
            </a:extLst>
          </p:cNvPr>
          <p:cNvSpPr/>
          <p:nvPr/>
        </p:nvSpPr>
        <p:spPr>
          <a:xfrm>
            <a:off x="1332931" y="2058180"/>
            <a:ext cx="1943369" cy="924862"/>
          </a:xfrm>
          <a:prstGeom prst="wedgeRoundRectCallout">
            <a:avLst>
              <a:gd name="adj1" fmla="val 54985"/>
              <a:gd name="adj2" fmla="val 107500"/>
              <a:gd name="adj3" fmla="val 16667"/>
            </a:avLst>
          </a:prstGeom>
          <a:solidFill>
            <a:srgbClr val="69D8FF">
              <a:alpha val="74902"/>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0" name="Speech Bubble: Oval 9">
            <a:extLst>
              <a:ext uri="{FF2B5EF4-FFF2-40B4-BE49-F238E27FC236}">
                <a16:creationId xmlns:a16="http://schemas.microsoft.com/office/drawing/2014/main" id="{2C85528E-0350-F640-DD1E-641D5AAE432B}"/>
              </a:ext>
            </a:extLst>
          </p:cNvPr>
          <p:cNvSpPr/>
          <p:nvPr/>
        </p:nvSpPr>
        <p:spPr>
          <a:xfrm>
            <a:off x="2736929" y="1982001"/>
            <a:ext cx="1943369" cy="1208873"/>
          </a:xfrm>
          <a:prstGeom prst="wedgeEllipseCallout">
            <a:avLst>
              <a:gd name="adj1" fmla="val -46329"/>
              <a:gd name="adj2" fmla="val 78598"/>
            </a:avLst>
          </a:prstGeom>
          <a:solidFill>
            <a:srgbClr val="FC9EB4">
              <a:alpha val="72941"/>
            </a:srgbClr>
          </a:solidFill>
          <a:ln>
            <a:solidFill>
              <a:srgbClr val="EF4E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nvGrpSpPr>
          <p:cNvPr id="12" name="Group 11">
            <a:extLst>
              <a:ext uri="{FF2B5EF4-FFF2-40B4-BE49-F238E27FC236}">
                <a16:creationId xmlns:a16="http://schemas.microsoft.com/office/drawing/2014/main" id="{F0A96542-0118-4244-B7DE-DFD3AAC10211}"/>
              </a:ext>
            </a:extLst>
          </p:cNvPr>
          <p:cNvGrpSpPr/>
          <p:nvPr/>
        </p:nvGrpSpPr>
        <p:grpSpPr>
          <a:xfrm>
            <a:off x="5442117" y="1784909"/>
            <a:ext cx="5515544" cy="3288182"/>
            <a:chOff x="5520021" y="2058180"/>
            <a:chExt cx="5339048" cy="2847195"/>
          </a:xfrm>
        </p:grpSpPr>
        <p:sp>
          <p:nvSpPr>
            <p:cNvPr id="13" name="Rectangle: Rounded Corners 12">
              <a:extLst>
                <a:ext uri="{FF2B5EF4-FFF2-40B4-BE49-F238E27FC236}">
                  <a16:creationId xmlns:a16="http://schemas.microsoft.com/office/drawing/2014/main" id="{2E52C181-CDB4-1AD3-44A0-1FFF3DABEEA9}"/>
                </a:ext>
              </a:extLst>
            </p:cNvPr>
            <p:cNvSpPr/>
            <p:nvPr/>
          </p:nvSpPr>
          <p:spPr>
            <a:xfrm>
              <a:off x="5520021" y="2058180"/>
              <a:ext cx="5339048" cy="2847195"/>
            </a:xfrm>
            <a:prstGeom prst="roundRect">
              <a:avLst/>
            </a:prstGeom>
            <a:solidFill>
              <a:srgbClr val="4D220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4" name="Rectangle: Rounded Corners 13">
              <a:extLst>
                <a:ext uri="{FF2B5EF4-FFF2-40B4-BE49-F238E27FC236}">
                  <a16:creationId xmlns:a16="http://schemas.microsoft.com/office/drawing/2014/main" id="{1DFD3204-965B-29BF-A62B-BEDF91FE8E03}"/>
                </a:ext>
              </a:extLst>
            </p:cNvPr>
            <p:cNvSpPr/>
            <p:nvPr/>
          </p:nvSpPr>
          <p:spPr>
            <a:xfrm>
              <a:off x="5743574" y="2302992"/>
              <a:ext cx="4858319" cy="238330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sp>
        <p:nvSpPr>
          <p:cNvPr id="15" name="TextBox 14">
            <a:extLst>
              <a:ext uri="{FF2B5EF4-FFF2-40B4-BE49-F238E27FC236}">
                <a16:creationId xmlns:a16="http://schemas.microsoft.com/office/drawing/2014/main" id="{8AEEA3BB-05CC-B04D-5EC4-07FEEBB9E3F7}"/>
              </a:ext>
            </a:extLst>
          </p:cNvPr>
          <p:cNvSpPr txBox="1"/>
          <p:nvPr/>
        </p:nvSpPr>
        <p:spPr>
          <a:xfrm>
            <a:off x="5558383" y="2382032"/>
            <a:ext cx="5248276" cy="212365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300" normalizeH="0" baseline="0" noProof="0" dirty="0" err="1">
                <a:ln>
                  <a:noFill/>
                </a:ln>
                <a:solidFill>
                  <a:srgbClr val="00E266"/>
                </a:solidFill>
                <a:effectLst/>
                <a:uLnTx/>
                <a:uFillTx/>
                <a:latin typeface="iCiel Pony" panose="02000000000000000000" pitchFamily="2" charset="0"/>
                <a:ea typeface="+mn-ea"/>
                <a:cs typeface="+mn-cs"/>
              </a:rPr>
              <a:t>H</a:t>
            </a:r>
            <a:r>
              <a:rPr kumimoji="0" lang="en-US" sz="6600" b="0" i="0" u="none" strike="noStrike" kern="1200" cap="none" spc="300" normalizeH="0" baseline="0" noProof="0" dirty="0" err="1">
                <a:ln>
                  <a:noFill/>
                </a:ln>
                <a:solidFill>
                  <a:srgbClr val="00B0F0"/>
                </a:solidFill>
                <a:effectLst/>
                <a:uLnTx/>
                <a:uFillTx/>
                <a:latin typeface="iCiel Pony" panose="02000000000000000000" pitchFamily="2" charset="0"/>
                <a:ea typeface="+mn-ea"/>
                <a:cs typeface="+mn-cs"/>
              </a:rPr>
              <a:t>o</a:t>
            </a:r>
            <a:r>
              <a:rPr kumimoji="0" lang="en-US" sz="6600" b="0" i="0" u="none" strike="noStrike" kern="1200" cap="none" spc="300" normalizeH="0" baseline="0" noProof="0" dirty="0" err="1">
                <a:ln>
                  <a:noFill/>
                </a:ln>
                <a:solidFill>
                  <a:srgbClr val="FD6B98"/>
                </a:solidFill>
                <a:effectLst/>
                <a:uLnTx/>
                <a:uFillTx/>
                <a:latin typeface="iCiel Pony" panose="02000000000000000000" pitchFamily="2" charset="0"/>
                <a:ea typeface="+mn-ea"/>
                <a:cs typeface="+mn-cs"/>
              </a:rPr>
              <a:t>ạ</a:t>
            </a:r>
            <a:r>
              <a:rPr kumimoji="0" lang="en-US" sz="6600" b="0" i="0" u="none" strike="noStrike" kern="1200" cap="none" spc="300" normalizeH="0" baseline="0" noProof="0" dirty="0" err="1">
                <a:ln>
                  <a:noFill/>
                </a:ln>
                <a:solidFill>
                  <a:srgbClr val="FFC000"/>
                </a:solidFill>
                <a:effectLst/>
                <a:uLnTx/>
                <a:uFillTx/>
                <a:latin typeface="iCiel Pony" panose="02000000000000000000" pitchFamily="2" charset="0"/>
                <a:ea typeface="+mn-ea"/>
                <a:cs typeface="+mn-cs"/>
              </a:rPr>
              <a:t>t</a:t>
            </a:r>
            <a:r>
              <a:rPr kumimoji="0" lang="en-US" sz="6600" b="0" i="0" u="none" strike="noStrike" kern="1200" cap="none" spc="300" normalizeH="0" baseline="0" noProof="0" dirty="0">
                <a:ln>
                  <a:noFill/>
                </a:ln>
                <a:solidFill>
                  <a:prstClr val="black"/>
                </a:solidFill>
                <a:effectLst/>
                <a:uLnTx/>
                <a:uFillTx/>
                <a:latin typeface="iCiel Pony" panose="02000000000000000000" pitchFamily="2" charset="0"/>
                <a:ea typeface="+mn-ea"/>
                <a:cs typeface="+mn-cs"/>
              </a:rPr>
              <a:t> </a:t>
            </a:r>
            <a:r>
              <a:rPr kumimoji="0" lang="en-US" sz="6600" b="0" i="0" u="none" strike="noStrike" kern="1200" cap="none" spc="300" normalizeH="0" baseline="0" noProof="0" dirty="0" err="1">
                <a:ln>
                  <a:noFill/>
                </a:ln>
                <a:solidFill>
                  <a:srgbClr val="00E266"/>
                </a:solidFill>
                <a:effectLst/>
                <a:uLnTx/>
                <a:uFillTx/>
                <a:latin typeface="iCiel Pony" panose="02000000000000000000" pitchFamily="2" charset="0"/>
                <a:ea typeface="+mn-ea"/>
                <a:cs typeface="+mn-cs"/>
              </a:rPr>
              <a:t>đ</a:t>
            </a:r>
            <a:r>
              <a:rPr kumimoji="0" lang="en-US" sz="6600" b="0" i="0" u="none" strike="noStrike" kern="1200" cap="none" spc="300" normalizeH="0" baseline="0" noProof="0" dirty="0" err="1">
                <a:ln>
                  <a:noFill/>
                </a:ln>
                <a:solidFill>
                  <a:srgbClr val="00B0F0"/>
                </a:solidFill>
                <a:effectLst/>
                <a:uLnTx/>
                <a:uFillTx/>
                <a:latin typeface="iCiel Pony" panose="02000000000000000000" pitchFamily="2" charset="0"/>
                <a:ea typeface="+mn-ea"/>
                <a:cs typeface="+mn-cs"/>
              </a:rPr>
              <a:t>ộ</a:t>
            </a:r>
            <a:r>
              <a:rPr kumimoji="0" lang="en-US" sz="6600" b="0" i="0" u="none" strike="noStrike" kern="1200" cap="none" spc="300" normalizeH="0" baseline="0" noProof="0" dirty="0" err="1">
                <a:ln>
                  <a:noFill/>
                </a:ln>
                <a:solidFill>
                  <a:srgbClr val="FD6B98"/>
                </a:solidFill>
                <a:effectLst/>
                <a:uLnTx/>
                <a:uFillTx/>
                <a:latin typeface="iCiel Pony" panose="02000000000000000000" pitchFamily="2" charset="0"/>
                <a:ea typeface="+mn-ea"/>
                <a:cs typeface="+mn-cs"/>
              </a:rPr>
              <a:t>n</a:t>
            </a:r>
            <a:r>
              <a:rPr kumimoji="0" lang="en-US" sz="6600" b="0" i="0" u="none" strike="noStrike" kern="1200" cap="none" spc="300" normalizeH="0" baseline="0" noProof="0" dirty="0" err="1">
                <a:ln>
                  <a:noFill/>
                </a:ln>
                <a:solidFill>
                  <a:srgbClr val="FFC000"/>
                </a:solidFill>
                <a:effectLst/>
                <a:uLnTx/>
                <a:uFillTx/>
                <a:latin typeface="iCiel Pony" panose="02000000000000000000" pitchFamily="2" charset="0"/>
                <a:ea typeface="+mn-ea"/>
                <a:cs typeface="+mn-cs"/>
              </a:rPr>
              <a:t>g</a:t>
            </a:r>
            <a:r>
              <a:rPr kumimoji="0" lang="en-US" sz="6600" b="0" i="0" u="none" strike="noStrike" kern="1200" cap="none" spc="300" normalizeH="0" baseline="0" noProof="0" dirty="0">
                <a:ln>
                  <a:noFill/>
                </a:ln>
                <a:solidFill>
                  <a:prstClr val="black"/>
                </a:solidFill>
                <a:effectLst/>
                <a:uLnTx/>
                <a:uFillTx/>
                <a:latin typeface="iCiel Pony" panose="02000000000000000000" pitchFamily="2" charset="0"/>
                <a:ea typeface="+mn-ea"/>
                <a:cs typeface="+mn-cs"/>
              </a:rPr>
              <a:t> </a:t>
            </a:r>
            <a:r>
              <a:rPr kumimoji="0" lang="en-US" sz="6600" b="0" i="0" u="none" strike="noStrike" kern="1200" cap="none" spc="300" normalizeH="0" baseline="0" noProof="0" dirty="0" err="1">
                <a:ln>
                  <a:noFill/>
                </a:ln>
                <a:solidFill>
                  <a:srgbClr val="00E266"/>
                </a:solidFill>
                <a:effectLst/>
                <a:uLnTx/>
                <a:uFillTx/>
                <a:latin typeface="iCiel Pony" panose="02000000000000000000" pitchFamily="2" charset="0"/>
                <a:ea typeface="+mn-ea"/>
                <a:cs typeface="+mn-cs"/>
              </a:rPr>
              <a:t>n</a:t>
            </a:r>
            <a:r>
              <a:rPr kumimoji="0" lang="en-US" sz="6600" b="0" i="0" u="none" strike="noStrike" kern="1200" cap="none" spc="300" normalizeH="0" baseline="0" noProof="0" dirty="0" err="1">
                <a:ln>
                  <a:noFill/>
                </a:ln>
                <a:solidFill>
                  <a:srgbClr val="00B0F0"/>
                </a:solidFill>
                <a:effectLst/>
                <a:uLnTx/>
                <a:uFillTx/>
                <a:latin typeface="iCiel Pony" panose="02000000000000000000" pitchFamily="2" charset="0"/>
                <a:ea typeface="+mn-ea"/>
                <a:cs typeface="+mn-cs"/>
              </a:rPr>
              <a:t>h</a:t>
            </a:r>
            <a:r>
              <a:rPr kumimoji="0" lang="en-US" sz="6600" b="0" i="0" u="none" strike="noStrike" kern="1200" cap="none" spc="300" normalizeH="0" baseline="0" noProof="0" dirty="0" err="1">
                <a:ln>
                  <a:noFill/>
                </a:ln>
                <a:solidFill>
                  <a:srgbClr val="FD6B98"/>
                </a:solidFill>
                <a:effectLst/>
                <a:uLnTx/>
                <a:uFillTx/>
                <a:latin typeface="iCiel Pony" panose="02000000000000000000" pitchFamily="2" charset="0"/>
                <a:ea typeface="+mn-ea"/>
                <a:cs typeface="+mn-cs"/>
              </a:rPr>
              <a:t>ó</a:t>
            </a:r>
            <a:r>
              <a:rPr kumimoji="0" lang="en-US" sz="6600" b="0" i="0" u="none" strike="noStrike" kern="1200" cap="none" spc="300" normalizeH="0" baseline="0" noProof="0" dirty="0" err="1">
                <a:ln>
                  <a:noFill/>
                </a:ln>
                <a:solidFill>
                  <a:srgbClr val="FFC000"/>
                </a:solidFill>
                <a:effectLst/>
                <a:uLnTx/>
                <a:uFillTx/>
                <a:latin typeface="iCiel Pony" panose="02000000000000000000" pitchFamily="2" charset="0"/>
                <a:ea typeface="+mn-ea"/>
                <a:cs typeface="+mn-cs"/>
              </a:rPr>
              <a:t>m</a:t>
            </a:r>
            <a:r>
              <a:rPr kumimoji="0" lang="en-US" sz="6600" b="0" i="0" u="none" strike="noStrike" kern="1200" cap="none" spc="300" normalizeH="0" baseline="0" noProof="0" dirty="0">
                <a:ln>
                  <a:noFill/>
                </a:ln>
                <a:solidFill>
                  <a:prstClr val="black"/>
                </a:solidFill>
                <a:effectLst/>
                <a:uLnTx/>
                <a:uFillTx/>
                <a:latin typeface="iCiel Pony" panose="02000000000000000000" pitchFamily="2" charset="0"/>
                <a:ea typeface="+mn-ea"/>
                <a:cs typeface="+mn-cs"/>
              </a:rPr>
              <a:t> </a:t>
            </a:r>
            <a:r>
              <a:rPr kumimoji="0" lang="en-US" sz="6600" b="0" i="0" u="none" strike="noStrike" kern="1200" cap="none" spc="300" normalizeH="0" baseline="0" noProof="0" dirty="0" err="1">
                <a:ln>
                  <a:noFill/>
                </a:ln>
                <a:solidFill>
                  <a:srgbClr val="00E266"/>
                </a:solidFill>
                <a:effectLst/>
                <a:uLnTx/>
                <a:uFillTx/>
                <a:latin typeface="iCiel Pony" panose="02000000000000000000" pitchFamily="2" charset="0"/>
                <a:ea typeface="+mn-ea"/>
                <a:cs typeface="+mn-cs"/>
              </a:rPr>
              <a:t>đ</a:t>
            </a:r>
            <a:r>
              <a:rPr kumimoji="0" lang="en-US" sz="6600" b="0" i="0" u="none" strike="noStrike" kern="1200" cap="none" spc="300" normalizeH="0" baseline="0" noProof="0" dirty="0" err="1">
                <a:ln>
                  <a:noFill/>
                </a:ln>
                <a:solidFill>
                  <a:srgbClr val="00B0F0"/>
                </a:solidFill>
                <a:effectLst/>
                <a:uLnTx/>
                <a:uFillTx/>
                <a:latin typeface="iCiel Pony" panose="02000000000000000000" pitchFamily="2" charset="0"/>
                <a:ea typeface="+mn-ea"/>
                <a:cs typeface="+mn-cs"/>
              </a:rPr>
              <a:t>ô</a:t>
            </a:r>
            <a:r>
              <a:rPr kumimoji="0" lang="en-US" sz="6600" b="0" i="0" u="none" strike="noStrike" kern="1200" cap="none" spc="300" normalizeH="0" baseline="0" noProof="0" dirty="0" err="1">
                <a:ln>
                  <a:noFill/>
                </a:ln>
                <a:solidFill>
                  <a:srgbClr val="FD6B98"/>
                </a:solidFill>
                <a:effectLst/>
                <a:uLnTx/>
                <a:uFillTx/>
                <a:latin typeface="iCiel Pony" panose="02000000000000000000" pitchFamily="2" charset="0"/>
                <a:ea typeface="+mn-ea"/>
                <a:cs typeface="+mn-cs"/>
              </a:rPr>
              <a:t>i</a:t>
            </a:r>
            <a:endParaRPr kumimoji="0" lang="en-US" sz="6600" b="0" i="0" u="none" strike="noStrike" kern="1200" cap="none" spc="300" normalizeH="0" baseline="0" noProof="0" dirty="0">
              <a:ln>
                <a:noFill/>
              </a:ln>
              <a:solidFill>
                <a:srgbClr val="FD6B98"/>
              </a:solidFill>
              <a:effectLst/>
              <a:uLnTx/>
              <a:uFillTx/>
              <a:latin typeface="iCiel Pony" panose="02000000000000000000" pitchFamily="2" charset="0"/>
              <a:ea typeface="+mn-ea"/>
              <a:cs typeface="+mn-cs"/>
            </a:endParaRPr>
          </a:p>
        </p:txBody>
      </p:sp>
    </p:spTree>
    <p:extLst>
      <p:ext uri="{BB962C8B-B14F-4D97-AF65-F5344CB8AC3E}">
        <p14:creationId xmlns:p14="http://schemas.microsoft.com/office/powerpoint/2010/main" val="2181325122"/>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par>
                                <p:cTn id="18" presetID="9"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dissolve">
                                      <p:cBhvr>
                                        <p:cTn id="20" dur="500"/>
                                        <p:tgtEl>
                                          <p:spTgt spid="6"/>
                                        </p:tgtEl>
                                      </p:cBhvr>
                                    </p:animEffect>
                                  </p:childTnLst>
                                </p:cTn>
                              </p:par>
                            </p:childTnLst>
                          </p:cTn>
                        </p:par>
                        <p:par>
                          <p:cTn id="21" fill="hold">
                            <p:stCondLst>
                              <p:cond delay="1000"/>
                            </p:stCondLst>
                            <p:childTnLst>
                              <p:par>
                                <p:cTn id="22" presetID="2" presetClass="entr" presetSubtype="2"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1+#ppt_w/2"/>
                                          </p:val>
                                        </p:tav>
                                        <p:tav tm="100000">
                                          <p:val>
                                            <p:strVal val="#ppt_x"/>
                                          </p:val>
                                        </p:tav>
                                      </p:tavLst>
                                    </p:anim>
                                    <p:anim calcmode="lin" valueType="num">
                                      <p:cBhvr additive="base">
                                        <p:cTn id="25" dur="500" fill="hold"/>
                                        <p:tgtEl>
                                          <p:spTgt spid="1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31" presetClass="entr" presetSubtype="0" fill="hold" grpId="0" nodeType="after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1000" fill="hold"/>
                                        <p:tgtEl>
                                          <p:spTgt spid="15"/>
                                        </p:tgtEl>
                                        <p:attrNameLst>
                                          <p:attrName>ppt_w</p:attrName>
                                        </p:attrNameLst>
                                      </p:cBhvr>
                                      <p:tavLst>
                                        <p:tav tm="0">
                                          <p:val>
                                            <p:fltVal val="0"/>
                                          </p:val>
                                        </p:tav>
                                        <p:tav tm="100000">
                                          <p:val>
                                            <p:strVal val="#ppt_w"/>
                                          </p:val>
                                        </p:tav>
                                      </p:tavLst>
                                    </p:anim>
                                    <p:anim calcmode="lin" valueType="num">
                                      <p:cBhvr>
                                        <p:cTn id="30" dur="1000" fill="hold"/>
                                        <p:tgtEl>
                                          <p:spTgt spid="15"/>
                                        </p:tgtEl>
                                        <p:attrNameLst>
                                          <p:attrName>ppt_h</p:attrName>
                                        </p:attrNameLst>
                                      </p:cBhvr>
                                      <p:tavLst>
                                        <p:tav tm="0">
                                          <p:val>
                                            <p:fltVal val="0"/>
                                          </p:val>
                                        </p:tav>
                                        <p:tav tm="100000">
                                          <p:val>
                                            <p:strVal val="#ppt_h"/>
                                          </p:val>
                                        </p:tav>
                                      </p:tavLst>
                                    </p:anim>
                                    <p:anim calcmode="lin" valueType="num">
                                      <p:cBhvr>
                                        <p:cTn id="31" dur="1000" fill="hold"/>
                                        <p:tgtEl>
                                          <p:spTgt spid="15"/>
                                        </p:tgtEl>
                                        <p:attrNameLst>
                                          <p:attrName>style.rotation</p:attrName>
                                        </p:attrNameLst>
                                      </p:cBhvr>
                                      <p:tavLst>
                                        <p:tav tm="0">
                                          <p:val>
                                            <p:fltVal val="90"/>
                                          </p:val>
                                        </p:tav>
                                        <p:tav tm="100000">
                                          <p:val>
                                            <p:fltVal val="0"/>
                                          </p:val>
                                        </p:tav>
                                      </p:tavLst>
                                    </p:anim>
                                    <p:animEffect transition="in" filter="fade">
                                      <p:cBhvr>
                                        <p:cTn id="32"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doll, clipart&#10;&#10;Description automatically generated">
            <a:extLst>
              <a:ext uri="{FF2B5EF4-FFF2-40B4-BE49-F238E27FC236}">
                <a16:creationId xmlns:a16="http://schemas.microsoft.com/office/drawing/2014/main" id="{4F7C2C98-5A05-4B0F-8364-374979976D1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2581" l="9926" r="89578">
                        <a14:foregroundMark x1="58313" y1="45645" x2="58313" y2="45645"/>
                        <a14:foregroundMark x1="58809" y1="47742" x2="58809" y2="47742"/>
                        <a14:foregroundMark x1="43176" y1="91129" x2="43176" y2="91129"/>
                        <a14:foregroundMark x1="45906" y1="92581" x2="45906" y2="92581"/>
                      </a14:backgroundRemoval>
                    </a14:imgEffect>
                  </a14:imgLayer>
                </a14:imgProps>
              </a:ext>
              <a:ext uri="{28A0092B-C50C-407E-A947-70E740481C1C}">
                <a14:useLocalDpi xmlns:a14="http://schemas.microsoft.com/office/drawing/2010/main" val="0"/>
              </a:ext>
            </a:extLst>
          </a:blip>
          <a:srcRect b="28738"/>
          <a:stretch/>
        </p:blipFill>
        <p:spPr>
          <a:xfrm flipH="1">
            <a:off x="696462" y="2302993"/>
            <a:ext cx="2999238" cy="3288182"/>
          </a:xfrm>
          <a:prstGeom prst="rect">
            <a:avLst/>
          </a:prstGeom>
        </p:spPr>
      </p:pic>
      <p:pic>
        <p:nvPicPr>
          <p:cNvPr id="6" name="Picture 5" descr="A picture containing toy, vector graphics&#10;&#10;Description automatically generated">
            <a:extLst>
              <a:ext uri="{FF2B5EF4-FFF2-40B4-BE49-F238E27FC236}">
                <a16:creationId xmlns:a16="http://schemas.microsoft.com/office/drawing/2014/main" id="{E1951E24-D2CE-A90A-2C1F-434009A94D7A}"/>
              </a:ext>
            </a:extLst>
          </p:cNvPr>
          <p:cNvPicPr>
            <a:picLocks noChangeAspect="1"/>
          </p:cNvPicPr>
          <p:nvPr/>
        </p:nvPicPr>
        <p:blipFill rotWithShape="1">
          <a:blip r:embed="rId5">
            <a:extLst>
              <a:ext uri="{28A0092B-C50C-407E-A947-70E740481C1C}">
                <a14:useLocalDpi xmlns:a14="http://schemas.microsoft.com/office/drawing/2010/main" val="0"/>
              </a:ext>
            </a:extLst>
          </a:blip>
          <a:srcRect b="30542"/>
          <a:stretch/>
        </p:blipFill>
        <p:spPr>
          <a:xfrm>
            <a:off x="2442879" y="2302993"/>
            <a:ext cx="3077142" cy="3288182"/>
          </a:xfrm>
          <a:prstGeom prst="rect">
            <a:avLst/>
          </a:prstGeom>
        </p:spPr>
      </p:pic>
      <p:grpSp>
        <p:nvGrpSpPr>
          <p:cNvPr id="4" name="Group 3">
            <a:extLst>
              <a:ext uri="{FF2B5EF4-FFF2-40B4-BE49-F238E27FC236}">
                <a16:creationId xmlns:a16="http://schemas.microsoft.com/office/drawing/2014/main" id="{946D60FD-5382-1B5E-71C4-90F48759690A}"/>
              </a:ext>
            </a:extLst>
          </p:cNvPr>
          <p:cNvGrpSpPr/>
          <p:nvPr/>
        </p:nvGrpSpPr>
        <p:grpSpPr>
          <a:xfrm>
            <a:off x="5368579" y="1784909"/>
            <a:ext cx="5515544" cy="3288182"/>
            <a:chOff x="5520021" y="2058180"/>
            <a:chExt cx="5339048" cy="2847195"/>
          </a:xfrm>
        </p:grpSpPr>
        <p:sp>
          <p:nvSpPr>
            <p:cNvPr id="2" name="Rectangle: Rounded Corners 1">
              <a:extLst>
                <a:ext uri="{FF2B5EF4-FFF2-40B4-BE49-F238E27FC236}">
                  <a16:creationId xmlns:a16="http://schemas.microsoft.com/office/drawing/2014/main" id="{FE59C97D-3225-3F44-04EF-5B0C9AD4EE06}"/>
                </a:ext>
              </a:extLst>
            </p:cNvPr>
            <p:cNvSpPr/>
            <p:nvPr/>
          </p:nvSpPr>
          <p:spPr>
            <a:xfrm>
              <a:off x="5520021" y="2058180"/>
              <a:ext cx="5339048" cy="2847195"/>
            </a:xfrm>
            <a:prstGeom prst="roundRect">
              <a:avLst/>
            </a:prstGeom>
            <a:solidFill>
              <a:srgbClr val="4D220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 name="Rectangle: Rounded Corners 2">
              <a:extLst>
                <a:ext uri="{FF2B5EF4-FFF2-40B4-BE49-F238E27FC236}">
                  <a16:creationId xmlns:a16="http://schemas.microsoft.com/office/drawing/2014/main" id="{B89A8360-D5A4-80FB-03E2-E6CB80129344}"/>
                </a:ext>
              </a:extLst>
            </p:cNvPr>
            <p:cNvSpPr/>
            <p:nvPr/>
          </p:nvSpPr>
          <p:spPr>
            <a:xfrm>
              <a:off x="5743574" y="2302992"/>
              <a:ext cx="4858319" cy="238330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sp>
        <p:nvSpPr>
          <p:cNvPr id="5" name="TextBox 4">
            <a:extLst>
              <a:ext uri="{FF2B5EF4-FFF2-40B4-BE49-F238E27FC236}">
                <a16:creationId xmlns:a16="http://schemas.microsoft.com/office/drawing/2014/main" id="{5DAE72DB-EA7F-73F1-DCBB-8B5614D5C356}"/>
              </a:ext>
            </a:extLst>
          </p:cNvPr>
          <p:cNvSpPr txBox="1"/>
          <p:nvPr/>
        </p:nvSpPr>
        <p:spPr>
          <a:xfrm>
            <a:off x="5456827" y="2289699"/>
            <a:ext cx="5339048" cy="23083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300" normalizeH="0" baseline="0" noProof="0" dirty="0">
                <a:ln>
                  <a:noFill/>
                </a:ln>
                <a:solidFill>
                  <a:srgbClr val="FD6B98"/>
                </a:solidFill>
                <a:effectLst/>
                <a:uLnTx/>
                <a:uFillTx/>
                <a:latin typeface="iCiel Pony" panose="02000000000000000000" pitchFamily="2" charset="0"/>
                <a:ea typeface="+mn-ea"/>
                <a:cs typeface="+mn-cs"/>
              </a:rPr>
              <a:t>C</a:t>
            </a:r>
            <a:r>
              <a:rPr kumimoji="0" lang="en-US" sz="7200" b="0" i="0" u="none" strike="noStrike" kern="1200" cap="none" spc="300" normalizeH="0" baseline="0" noProof="0" dirty="0">
                <a:ln>
                  <a:noFill/>
                </a:ln>
                <a:solidFill>
                  <a:srgbClr val="00E266"/>
                </a:solidFill>
                <a:effectLst/>
                <a:uLnTx/>
                <a:uFillTx/>
                <a:latin typeface="iCiel Pony" panose="02000000000000000000" pitchFamily="2" charset="0"/>
                <a:ea typeface="+mn-ea"/>
                <a:cs typeface="+mn-cs"/>
              </a:rPr>
              <a:t>h</a:t>
            </a:r>
            <a:r>
              <a:rPr kumimoji="0" lang="en-US" sz="7200" b="0" i="0" u="none" strike="noStrike" kern="1200" cap="none" spc="300" normalizeH="0" baseline="0" noProof="0" dirty="0">
                <a:ln>
                  <a:noFill/>
                </a:ln>
                <a:solidFill>
                  <a:srgbClr val="FFC000"/>
                </a:solidFill>
                <a:effectLst/>
                <a:uLnTx/>
                <a:uFillTx/>
                <a:latin typeface="iCiel Pony" panose="02000000000000000000" pitchFamily="2" charset="0"/>
                <a:ea typeface="+mn-ea"/>
                <a:cs typeface="+mn-cs"/>
              </a:rPr>
              <a:t>i</a:t>
            </a:r>
            <a:r>
              <a:rPr kumimoji="0" lang="en-US" sz="7200" b="0" i="0" u="none" strike="noStrike" kern="1200" cap="none" spc="300" normalizeH="0" baseline="0" noProof="0" dirty="0">
                <a:ln>
                  <a:noFill/>
                </a:ln>
                <a:solidFill>
                  <a:srgbClr val="00B0F0"/>
                </a:solidFill>
                <a:effectLst/>
                <a:uLnTx/>
                <a:uFillTx/>
                <a:latin typeface="iCiel Pony" panose="02000000000000000000" pitchFamily="2" charset="0"/>
                <a:ea typeface="+mn-ea"/>
                <a:cs typeface="+mn-cs"/>
              </a:rPr>
              <a:t>a</a:t>
            </a:r>
            <a:r>
              <a:rPr kumimoji="0" lang="en-US" sz="7200" b="0" i="0" u="none" strike="noStrike" kern="1200" cap="none" spc="300" normalizeH="0" baseline="0" noProof="0" dirty="0">
                <a:ln>
                  <a:noFill/>
                </a:ln>
                <a:solidFill>
                  <a:srgbClr val="FD6B98"/>
                </a:solidFill>
                <a:effectLst/>
                <a:uLnTx/>
                <a:uFillTx/>
                <a:latin typeface="iCiel Pony" panose="02000000000000000000" pitchFamily="2" charset="0"/>
                <a:ea typeface="+mn-ea"/>
                <a:cs typeface="+mn-cs"/>
              </a:rPr>
              <a:t> </a:t>
            </a:r>
            <a:r>
              <a:rPr kumimoji="0" lang="en-US" sz="7200" b="0" i="0" u="none" strike="noStrike" kern="1200" cap="none" spc="300" normalizeH="0" baseline="0" noProof="0" dirty="0" err="1">
                <a:ln>
                  <a:noFill/>
                </a:ln>
                <a:solidFill>
                  <a:srgbClr val="FD6B98"/>
                </a:solidFill>
                <a:effectLst/>
                <a:uLnTx/>
                <a:uFillTx/>
                <a:latin typeface="iCiel Pony" panose="02000000000000000000" pitchFamily="2" charset="0"/>
                <a:ea typeface="+mn-ea"/>
                <a:cs typeface="+mn-cs"/>
              </a:rPr>
              <a:t>s</a:t>
            </a:r>
            <a:r>
              <a:rPr kumimoji="0" lang="en-US" sz="7200" b="0" i="0" u="none" strike="noStrike" kern="1200" cap="none" spc="300" normalizeH="0" baseline="0" noProof="0" dirty="0" err="1">
                <a:ln>
                  <a:noFill/>
                </a:ln>
                <a:solidFill>
                  <a:srgbClr val="00E266"/>
                </a:solidFill>
                <a:effectLst/>
                <a:uLnTx/>
                <a:uFillTx/>
                <a:latin typeface="iCiel Pony" panose="02000000000000000000" pitchFamily="2" charset="0"/>
                <a:ea typeface="+mn-ea"/>
                <a:cs typeface="+mn-cs"/>
              </a:rPr>
              <a:t>ẻ</a:t>
            </a:r>
            <a:r>
              <a:rPr kumimoji="0" lang="en-US" sz="7200" b="0" i="0" u="none" strike="noStrike" kern="1200" cap="none" spc="300" normalizeH="0" baseline="0" noProof="0" dirty="0">
                <a:ln>
                  <a:noFill/>
                </a:ln>
                <a:solidFill>
                  <a:srgbClr val="00E266"/>
                </a:solidFill>
                <a:effectLst/>
                <a:uLnTx/>
                <a:uFillTx/>
                <a:latin typeface="iCiel Pony" panose="02000000000000000000" pitchFamily="2" charset="0"/>
                <a:ea typeface="+mn-ea"/>
                <a:cs typeface="+mn-cs"/>
              </a:rPr>
              <a:t> </a:t>
            </a:r>
            <a:r>
              <a:rPr kumimoji="0" lang="en-US" sz="7200" b="0" i="0" u="none" strike="noStrike" kern="1200" cap="none" spc="300" normalizeH="0" baseline="0" noProof="0" dirty="0" err="1">
                <a:ln>
                  <a:noFill/>
                </a:ln>
                <a:solidFill>
                  <a:srgbClr val="FFC000"/>
                </a:solidFill>
                <a:effectLst/>
                <a:uLnTx/>
                <a:uFillTx/>
                <a:latin typeface="iCiel Pony" panose="02000000000000000000" pitchFamily="2" charset="0"/>
                <a:ea typeface="+mn-ea"/>
                <a:cs typeface="+mn-cs"/>
              </a:rPr>
              <a:t>t</a:t>
            </a:r>
            <a:r>
              <a:rPr kumimoji="0" lang="en-US" sz="7200" b="0" i="0" u="none" strike="noStrike" kern="1200" cap="none" spc="300" normalizeH="0" baseline="0" noProof="0" dirty="0" err="1">
                <a:ln>
                  <a:noFill/>
                </a:ln>
                <a:solidFill>
                  <a:srgbClr val="00B0F0"/>
                </a:solidFill>
                <a:effectLst/>
                <a:uLnTx/>
                <a:uFillTx/>
                <a:latin typeface="iCiel Pony" panose="02000000000000000000" pitchFamily="2" charset="0"/>
                <a:ea typeface="+mn-ea"/>
                <a:cs typeface="+mn-cs"/>
              </a:rPr>
              <a:t>r</a:t>
            </a:r>
            <a:r>
              <a:rPr kumimoji="0" lang="en-US" sz="7200" b="0" i="0" u="none" strike="noStrike" kern="1200" cap="none" spc="300" normalizeH="0" baseline="0" noProof="0" dirty="0" err="1">
                <a:ln>
                  <a:noFill/>
                </a:ln>
                <a:solidFill>
                  <a:srgbClr val="FD6B98"/>
                </a:solidFill>
                <a:effectLst/>
                <a:uLnTx/>
                <a:uFillTx/>
                <a:latin typeface="iCiel Pony" panose="02000000000000000000" pitchFamily="2" charset="0"/>
                <a:ea typeface="+mn-ea"/>
                <a:cs typeface="+mn-cs"/>
              </a:rPr>
              <a:t>ư</a:t>
            </a:r>
            <a:r>
              <a:rPr kumimoji="0" lang="en-US" sz="7200" b="0" i="0" u="none" strike="noStrike" kern="1200" cap="none" spc="300" normalizeH="0" baseline="0" noProof="0" dirty="0" err="1">
                <a:ln>
                  <a:noFill/>
                </a:ln>
                <a:solidFill>
                  <a:srgbClr val="00E266"/>
                </a:solidFill>
                <a:effectLst/>
                <a:uLnTx/>
                <a:uFillTx/>
                <a:latin typeface="iCiel Pony" panose="02000000000000000000" pitchFamily="2" charset="0"/>
                <a:ea typeface="+mn-ea"/>
                <a:cs typeface="+mn-cs"/>
              </a:rPr>
              <a:t>ớ</a:t>
            </a:r>
            <a:r>
              <a:rPr kumimoji="0" lang="en-US" sz="7200" b="0" i="0" u="none" strike="noStrike" kern="1200" cap="none" spc="300" normalizeH="0" baseline="0" noProof="0" dirty="0" err="1">
                <a:ln>
                  <a:noFill/>
                </a:ln>
                <a:solidFill>
                  <a:srgbClr val="FFC000"/>
                </a:solidFill>
                <a:effectLst/>
                <a:uLnTx/>
                <a:uFillTx/>
                <a:latin typeface="iCiel Pony" panose="02000000000000000000" pitchFamily="2" charset="0"/>
                <a:ea typeface="+mn-ea"/>
                <a:cs typeface="+mn-cs"/>
              </a:rPr>
              <a:t>c</a:t>
            </a:r>
            <a:r>
              <a:rPr kumimoji="0" lang="en-US" sz="7200" b="0" i="0" u="none" strike="noStrike" kern="1200" cap="none" spc="300" normalizeH="0" baseline="0" noProof="0" dirty="0">
                <a:ln>
                  <a:noFill/>
                </a:ln>
                <a:solidFill>
                  <a:srgbClr val="FD6B98"/>
                </a:solidFill>
                <a:effectLst/>
                <a:uLnTx/>
                <a:uFillTx/>
                <a:latin typeface="iCiel Pony" panose="02000000000000000000" pitchFamily="2" charset="0"/>
                <a:ea typeface="+mn-ea"/>
                <a:cs typeface="+mn-cs"/>
              </a:rPr>
              <a:t> </a:t>
            </a:r>
            <a:r>
              <a:rPr kumimoji="0" lang="en-US" sz="7200" b="0" i="0" u="none" strike="noStrike" kern="1200" cap="none" spc="300" normalizeH="0" baseline="0" noProof="0" dirty="0" err="1">
                <a:ln>
                  <a:noFill/>
                </a:ln>
                <a:solidFill>
                  <a:srgbClr val="00B0F0"/>
                </a:solidFill>
                <a:effectLst/>
                <a:uLnTx/>
                <a:uFillTx/>
                <a:latin typeface="iCiel Pony" panose="02000000000000000000" pitchFamily="2" charset="0"/>
                <a:ea typeface="+mn-ea"/>
                <a:cs typeface="+mn-cs"/>
              </a:rPr>
              <a:t>l</a:t>
            </a:r>
            <a:r>
              <a:rPr kumimoji="0" lang="en-US" sz="7200" b="0" i="0" u="none" strike="noStrike" kern="1200" cap="none" spc="300" normalizeH="0" baseline="0" noProof="0" dirty="0" err="1">
                <a:ln>
                  <a:noFill/>
                </a:ln>
                <a:solidFill>
                  <a:srgbClr val="FD6B98"/>
                </a:solidFill>
                <a:effectLst/>
                <a:uLnTx/>
                <a:uFillTx/>
                <a:latin typeface="iCiel Pony" panose="02000000000000000000" pitchFamily="2" charset="0"/>
                <a:ea typeface="+mn-ea"/>
                <a:cs typeface="+mn-cs"/>
              </a:rPr>
              <a:t>ớ</a:t>
            </a:r>
            <a:r>
              <a:rPr kumimoji="0" lang="en-US" sz="7200" b="0" i="0" u="none" strike="noStrike" kern="1200" cap="none" spc="300" normalizeH="0" baseline="0" noProof="0" dirty="0" err="1">
                <a:ln>
                  <a:noFill/>
                </a:ln>
                <a:solidFill>
                  <a:srgbClr val="00E266"/>
                </a:solidFill>
                <a:effectLst/>
                <a:uLnTx/>
                <a:uFillTx/>
                <a:latin typeface="iCiel Pony" panose="02000000000000000000" pitchFamily="2" charset="0"/>
                <a:ea typeface="+mn-ea"/>
                <a:cs typeface="+mn-cs"/>
              </a:rPr>
              <a:t>p</a:t>
            </a:r>
            <a:endParaRPr kumimoji="0" lang="en-US" sz="7200" b="0" i="0" u="none" strike="noStrike" kern="1200" cap="none" spc="300" normalizeH="0" baseline="0" noProof="0" dirty="0">
              <a:ln>
                <a:noFill/>
              </a:ln>
              <a:solidFill>
                <a:srgbClr val="00E266"/>
              </a:solidFill>
              <a:effectLst/>
              <a:uLnTx/>
              <a:uFillTx/>
              <a:latin typeface="iCiel Pony" panose="02000000000000000000" pitchFamily="2" charset="0"/>
              <a:ea typeface="+mn-ea"/>
              <a:cs typeface="+mn-cs"/>
            </a:endParaRPr>
          </a:p>
        </p:txBody>
      </p:sp>
      <p:sp>
        <p:nvSpPr>
          <p:cNvPr id="8" name="Speech Bubble: Rectangle with Corners Rounded 7">
            <a:extLst>
              <a:ext uri="{FF2B5EF4-FFF2-40B4-BE49-F238E27FC236}">
                <a16:creationId xmlns:a16="http://schemas.microsoft.com/office/drawing/2014/main" id="{819B47AF-27C0-8BA8-AF57-2B06135A81B1}"/>
              </a:ext>
            </a:extLst>
          </p:cNvPr>
          <p:cNvSpPr/>
          <p:nvPr/>
        </p:nvSpPr>
        <p:spPr>
          <a:xfrm>
            <a:off x="1332931" y="2058180"/>
            <a:ext cx="1943369" cy="924862"/>
          </a:xfrm>
          <a:prstGeom prst="wedgeRoundRectCallout">
            <a:avLst>
              <a:gd name="adj1" fmla="val 54985"/>
              <a:gd name="adj2" fmla="val 107500"/>
              <a:gd name="adj3" fmla="val 16667"/>
            </a:avLst>
          </a:prstGeom>
          <a:solidFill>
            <a:srgbClr val="69D8FF">
              <a:alpha val="74902"/>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2" name="Speech Bubble: Oval 11">
            <a:extLst>
              <a:ext uri="{FF2B5EF4-FFF2-40B4-BE49-F238E27FC236}">
                <a16:creationId xmlns:a16="http://schemas.microsoft.com/office/drawing/2014/main" id="{EDF931E1-4389-5429-2464-91BC1D0337A8}"/>
              </a:ext>
            </a:extLst>
          </p:cNvPr>
          <p:cNvSpPr/>
          <p:nvPr/>
        </p:nvSpPr>
        <p:spPr>
          <a:xfrm>
            <a:off x="2736929" y="1982001"/>
            <a:ext cx="1943369" cy="1208873"/>
          </a:xfrm>
          <a:prstGeom prst="wedgeEllipseCallout">
            <a:avLst>
              <a:gd name="adj1" fmla="val -46329"/>
              <a:gd name="adj2" fmla="val 78598"/>
            </a:avLst>
          </a:prstGeom>
          <a:solidFill>
            <a:srgbClr val="FC9EB4">
              <a:alpha val="72941"/>
            </a:srgbClr>
          </a:solidFill>
          <a:ln>
            <a:solidFill>
              <a:srgbClr val="EF4E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259988648"/>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strips(downLeft)">
                                      <p:cBhvr>
                                        <p:cTn id="7" dur="500"/>
                                        <p:tgtEl>
                                          <p:spTgt spid="11"/>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par>
                                <p:cTn id="18" presetID="18" presetClass="entr" presetSubtype="12"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strips(downLeft)">
                                      <p:cBhvr>
                                        <p:cTn id="20" dur="500"/>
                                        <p:tgtEl>
                                          <p:spTgt spid="6"/>
                                        </p:tgtEl>
                                      </p:cBhvr>
                                    </p:animEffect>
                                  </p:childTnLst>
                                </p:cTn>
                              </p:par>
                            </p:childTnLst>
                          </p:cTn>
                        </p:par>
                        <p:par>
                          <p:cTn id="21" fill="hold">
                            <p:stCondLst>
                              <p:cond delay="1000"/>
                            </p:stCondLst>
                            <p:childTnLst>
                              <p:par>
                                <p:cTn id="22" presetID="2" presetClass="entr" presetSubtype="2"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1+#ppt_w/2"/>
                                          </p:val>
                                        </p:tav>
                                        <p:tav tm="100000">
                                          <p:val>
                                            <p:strVal val="#ppt_x"/>
                                          </p:val>
                                        </p:tav>
                                      </p:tavLst>
                                    </p:anim>
                                    <p:anim calcmode="lin" valueType="num">
                                      <p:cBhvr additive="base">
                                        <p:cTn id="25" dur="500" fill="hold"/>
                                        <p:tgtEl>
                                          <p:spTgt spid="4"/>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31" presetClass="entr" presetSubtype="0"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1000" fill="hold"/>
                                        <p:tgtEl>
                                          <p:spTgt spid="5"/>
                                        </p:tgtEl>
                                        <p:attrNameLst>
                                          <p:attrName>ppt_w</p:attrName>
                                        </p:attrNameLst>
                                      </p:cBhvr>
                                      <p:tavLst>
                                        <p:tav tm="0">
                                          <p:val>
                                            <p:fltVal val="0"/>
                                          </p:val>
                                        </p:tav>
                                        <p:tav tm="100000">
                                          <p:val>
                                            <p:strVal val="#ppt_w"/>
                                          </p:val>
                                        </p:tav>
                                      </p:tavLst>
                                    </p:anim>
                                    <p:anim calcmode="lin" valueType="num">
                                      <p:cBhvr>
                                        <p:cTn id="30" dur="1000" fill="hold"/>
                                        <p:tgtEl>
                                          <p:spTgt spid="5"/>
                                        </p:tgtEl>
                                        <p:attrNameLst>
                                          <p:attrName>ppt_h</p:attrName>
                                        </p:attrNameLst>
                                      </p:cBhvr>
                                      <p:tavLst>
                                        <p:tav tm="0">
                                          <p:val>
                                            <p:fltVal val="0"/>
                                          </p:val>
                                        </p:tav>
                                        <p:tav tm="100000">
                                          <p:val>
                                            <p:strVal val="#ppt_h"/>
                                          </p:val>
                                        </p:tav>
                                      </p:tavLst>
                                    </p:anim>
                                    <p:anim calcmode="lin" valueType="num">
                                      <p:cBhvr>
                                        <p:cTn id="31" dur="1000" fill="hold"/>
                                        <p:tgtEl>
                                          <p:spTgt spid="5"/>
                                        </p:tgtEl>
                                        <p:attrNameLst>
                                          <p:attrName>style.rotation</p:attrName>
                                        </p:attrNameLst>
                                      </p:cBhvr>
                                      <p:tavLst>
                                        <p:tav tm="0">
                                          <p:val>
                                            <p:fltVal val="90"/>
                                          </p:val>
                                        </p:tav>
                                        <p:tav tm="100000">
                                          <p:val>
                                            <p:fltVal val="0"/>
                                          </p:val>
                                        </p:tav>
                                      </p:tavLst>
                                    </p:anim>
                                    <p:animEffect transition="in" filter="fade">
                                      <p:cBhvr>
                                        <p:cTn id="3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1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2704</TotalTime>
  <Words>757</Words>
  <Application>Microsoft Office PowerPoint</Application>
  <PresentationFormat>Widescreen</PresentationFormat>
  <Paragraphs>71</Paragraphs>
  <Slides>29</Slides>
  <Notes>23</Notes>
  <HiddenSlides>0</HiddenSlides>
  <MMClips>9</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29</vt:i4>
      </vt:variant>
    </vt:vector>
  </HeadingPairs>
  <TitlesOfParts>
    <vt:vector size="46" baseType="lpstr">
      <vt:lpstr>#9Slide07 IcielLa Chic Pro Shad</vt:lpstr>
      <vt:lpstr>#9Slide07 SVNBeachwood Sans</vt:lpstr>
      <vt:lpstr>#9Slide07 SVNNexa Rust Slab Bla</vt:lpstr>
      <vt:lpstr>Arial</vt:lpstr>
      <vt:lpstr>Arial-BoldMT</vt:lpstr>
      <vt:lpstr>Arial-Rounded-Bold</vt:lpstr>
      <vt:lpstr>Calibri</vt:lpstr>
      <vt:lpstr>iCiel Pony</vt:lpstr>
      <vt:lpstr>SVN-Hole Hearted</vt:lpstr>
      <vt:lpstr>Trebuchet MS</vt:lpstr>
      <vt:lpstr>UTM Flamenco</vt:lpstr>
      <vt:lpstr>UVN Banh Mi</vt:lpstr>
      <vt:lpstr>UVN Da Lat</vt:lpstr>
      <vt:lpstr>Wingdings 3</vt:lpstr>
      <vt:lpstr>zihun7hao-wennuantongzhiti</vt:lpstr>
      <vt:lpstr>字魂59号-创粗黑</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Administrator</cp:lastModifiedBy>
  <cp:revision>1</cp:revision>
  <dcterms:created xsi:type="dcterms:W3CDTF">2017-08-18T03:02:00Z</dcterms:created>
  <dcterms:modified xsi:type="dcterms:W3CDTF">2025-09-18T14:52:42Z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