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9" r:id="rId1"/>
    <p:sldMasterId id="2147483712" r:id="rId2"/>
  </p:sldMasterIdLst>
  <p:notesMasterIdLst>
    <p:notesMasterId r:id="rId44"/>
  </p:notesMasterIdLst>
  <p:sldIdLst>
    <p:sldId id="265" r:id="rId3"/>
    <p:sldId id="366" r:id="rId4"/>
    <p:sldId id="367" r:id="rId5"/>
    <p:sldId id="388" r:id="rId6"/>
    <p:sldId id="368" r:id="rId7"/>
    <p:sldId id="369" r:id="rId8"/>
    <p:sldId id="370" r:id="rId9"/>
    <p:sldId id="371" r:id="rId10"/>
    <p:sldId id="372" r:id="rId11"/>
    <p:sldId id="318" r:id="rId12"/>
    <p:sldId id="373" r:id="rId13"/>
    <p:sldId id="374" r:id="rId14"/>
    <p:sldId id="391" r:id="rId15"/>
    <p:sldId id="376" r:id="rId16"/>
    <p:sldId id="377" r:id="rId17"/>
    <p:sldId id="378" r:id="rId18"/>
    <p:sldId id="379" r:id="rId19"/>
    <p:sldId id="380" r:id="rId20"/>
    <p:sldId id="381" r:id="rId21"/>
    <p:sldId id="392" r:id="rId22"/>
    <p:sldId id="328" r:id="rId23"/>
    <p:sldId id="382" r:id="rId24"/>
    <p:sldId id="383" r:id="rId25"/>
    <p:sldId id="334" r:id="rId26"/>
    <p:sldId id="384" r:id="rId27"/>
    <p:sldId id="324" r:id="rId28"/>
    <p:sldId id="335" r:id="rId29"/>
    <p:sldId id="387" r:id="rId30"/>
    <p:sldId id="385" r:id="rId31"/>
    <p:sldId id="386" r:id="rId32"/>
    <p:sldId id="389" r:id="rId33"/>
    <p:sldId id="390" r:id="rId34"/>
    <p:sldId id="351" r:id="rId35"/>
    <p:sldId id="360" r:id="rId36"/>
    <p:sldId id="264" r:id="rId37"/>
    <p:sldId id="361" r:id="rId38"/>
    <p:sldId id="257" r:id="rId39"/>
    <p:sldId id="362" r:id="rId40"/>
    <p:sldId id="258" r:id="rId41"/>
    <p:sldId id="282" r:id="rId42"/>
    <p:sldId id="343" r:id="rId43"/>
  </p:sldIdLst>
  <p:sldSz cx="12192000" cy="6858000"/>
  <p:notesSz cx="6858000" cy="9144000"/>
  <p:embeddedFontLst>
    <p:embeddedFont>
      <p:font typeface="LNTH-LuoLuoNotangYuanTi 1" panose="020B0600070205080204" charset="-128"/>
      <p:regular r:id="rId45"/>
    </p:embeddedFont>
    <p:embeddedFont>
      <p:font typeface="#9Slide05 Phobia" panose="020B0604020202020204" charset="0"/>
      <p:regular r:id="rId46"/>
    </p:embeddedFont>
    <p:embeddedFont>
      <p:font typeface="#9Slide05 SVNClementine" panose="020F0502020204030203" charset="0"/>
      <p:regular r:id="rId47"/>
    </p:embeddedFont>
    <p:embeddedFont>
      <p:font typeface="MyriadPro-It" panose="020B0503030403090204" charset="0"/>
      <p: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8"/>
    <a:srgbClr val="EBF2EA"/>
    <a:srgbClr val="CCFFFF"/>
    <a:srgbClr val="FF0066"/>
    <a:srgbClr val="D187EF"/>
    <a:srgbClr val="4573E7"/>
    <a:srgbClr val="9FF3C3"/>
    <a:srgbClr val="FFDD75"/>
    <a:srgbClr val="EC6F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6797" autoAdjust="0"/>
  </p:normalViewPr>
  <p:slideViewPr>
    <p:cSldViewPr snapToGrid="0">
      <p:cViewPr varScale="1">
        <p:scale>
          <a:sx n="117" d="100"/>
          <a:sy n="117" d="100"/>
        </p:scale>
        <p:origin x="35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8EB12-489C-4C63-8C4E-18F2C028256B}"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A0A4F-D59E-4F6C-9D6E-D5510DBA368C}" type="slidenum">
              <a:rPr lang="en-US" smtClean="0"/>
              <a:t>‹#›</a:t>
            </a:fld>
            <a:endParaRPr lang="en-US"/>
          </a:p>
        </p:txBody>
      </p:sp>
    </p:spTree>
    <p:extLst>
      <p:ext uri="{BB962C8B-B14F-4D97-AF65-F5344CB8AC3E}">
        <p14:creationId xmlns:p14="http://schemas.microsoft.com/office/powerpoint/2010/main" val="319043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BA0A4F-D59E-4F6C-9D6E-D5510DBA368C}" type="slidenum">
              <a:rPr lang="en-US" smtClean="0"/>
              <a:t>27</a:t>
            </a:fld>
            <a:endParaRPr lang="en-US"/>
          </a:p>
        </p:txBody>
      </p:sp>
    </p:spTree>
    <p:extLst>
      <p:ext uri="{BB962C8B-B14F-4D97-AF65-F5344CB8AC3E}">
        <p14:creationId xmlns:p14="http://schemas.microsoft.com/office/powerpoint/2010/main" val="224166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BA0A4F-D59E-4F6C-9D6E-D5510DBA36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908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chọn lần lượt vào rác số 1-&gt;4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32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khi chọn câu trả lời đúng, mũi tên màu vàng sẽ xuất hiện, nhấn chọn mũi tên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87B29-AF07-4DC9-B8CD-AB1BC886CD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79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1D96D-A2B4-3414-2A07-1237DE5DC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712CF8-3B3C-4D71-5E5B-8B6B92E0F9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A3F0A4-DD64-2744-4F7E-B441DCB4621E}"/>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5" name="Footer Placeholder 4">
            <a:extLst>
              <a:ext uri="{FF2B5EF4-FFF2-40B4-BE49-F238E27FC236}">
                <a16:creationId xmlns:a16="http://schemas.microsoft.com/office/drawing/2014/main" id="{1849E590-AB6F-C82F-7B7D-882688908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EF7AC-F318-D6D2-42B5-B7294C55BB2A}"/>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1053191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3AA60-4A10-9D9E-03AE-845E2096EF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387580-5711-F621-F3C9-425C60542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55AEF-24FE-5593-A823-1D0CB9C9CAD5}"/>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5" name="Footer Placeholder 4">
            <a:extLst>
              <a:ext uri="{FF2B5EF4-FFF2-40B4-BE49-F238E27FC236}">
                <a16:creationId xmlns:a16="http://schemas.microsoft.com/office/drawing/2014/main" id="{48FB5C3E-9DCF-E920-C432-6677B08863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14EB75-7C07-2B5D-4446-DF12553D7967}"/>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1369533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4FC2E-8770-52C2-62E7-C9B368EAB4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502F89-A728-4C89-763E-A86F92A880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64304-7271-728A-276C-656FBB47EB0C}"/>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5" name="Footer Placeholder 4">
            <a:extLst>
              <a:ext uri="{FF2B5EF4-FFF2-40B4-BE49-F238E27FC236}">
                <a16:creationId xmlns:a16="http://schemas.microsoft.com/office/drawing/2014/main" id="{345567CF-E54E-7D1C-21EE-8A77BE697E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5C40F-B43F-27A9-950A-363279EEA336}"/>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3839373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753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16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61B00-8DEA-4B93-B71D-EFB3F5A80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733246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A76AB-08C4-3321-BABF-8DD3EBA8A4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D2001D-87D4-1799-666E-EA9D2EF809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114FBD-6C2F-47ED-20C4-8F3EC7D16EA9}"/>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5" name="Footer Placeholder 4">
            <a:extLst>
              <a:ext uri="{FF2B5EF4-FFF2-40B4-BE49-F238E27FC236}">
                <a16:creationId xmlns:a16="http://schemas.microsoft.com/office/drawing/2014/main" id="{6B36CA37-3180-57C9-5D84-0A9C8CC74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0B4F5-CEA8-0E41-17B8-C3F272C9FBE9}"/>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583207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9773-B0C1-43D9-3607-7F5E452FEA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B63AC-3C26-3C53-73F2-CC4450D61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43668-A10C-B7C5-EDEF-AA774181195F}"/>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5" name="Footer Placeholder 4">
            <a:extLst>
              <a:ext uri="{FF2B5EF4-FFF2-40B4-BE49-F238E27FC236}">
                <a16:creationId xmlns:a16="http://schemas.microsoft.com/office/drawing/2014/main" id="{E38A43B8-A4AC-DD8F-A93F-F62F7B56E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BD0E6-E628-12FD-797D-C1DEA3C2AB7B}"/>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2767275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294C-A2BA-AE49-5A7D-6DEE7CD775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851A9D-968F-5F67-FB95-E3CEA0ED89B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F7AB1C-BAAD-536C-6044-D82B7257BF07}"/>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5" name="Footer Placeholder 4">
            <a:extLst>
              <a:ext uri="{FF2B5EF4-FFF2-40B4-BE49-F238E27FC236}">
                <a16:creationId xmlns:a16="http://schemas.microsoft.com/office/drawing/2014/main" id="{1C1F5E3E-64AE-E12F-5579-1E1874D1B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59C2B-35E2-3DDF-B3E2-B5547F2C38E9}"/>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4097806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C9597-85A9-E2E8-B471-11623B52A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E94A6-68AB-2C74-9197-992118AAC3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751C5F-068A-2CA8-051B-C05E3EC981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83FC1-3F82-16F2-D845-0CBBD09F922E}"/>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6" name="Footer Placeholder 5">
            <a:extLst>
              <a:ext uri="{FF2B5EF4-FFF2-40B4-BE49-F238E27FC236}">
                <a16:creationId xmlns:a16="http://schemas.microsoft.com/office/drawing/2014/main" id="{8C63B4A4-19CC-03BD-0A51-2D1FBAC1E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99E1E-3ADB-7BD3-011D-EAA671B65E9C}"/>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2752634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6867-9B51-D68F-1273-80C6C9C9FA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5B9E02-18CC-6E8F-60DF-43C6F93957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ECBB60-560D-D85E-F06D-EB8C45333A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9DFE04-F3E7-CC50-A813-077A44093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696C78-17EB-35B7-373F-EE47B568AE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4C06CC-611F-F71D-7843-E38EE28BC7B4}"/>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8" name="Footer Placeholder 7">
            <a:extLst>
              <a:ext uri="{FF2B5EF4-FFF2-40B4-BE49-F238E27FC236}">
                <a16:creationId xmlns:a16="http://schemas.microsoft.com/office/drawing/2014/main" id="{29ECD80F-6BFD-9054-25D2-D4A2E43305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EDCD5E-EE47-7412-971E-DFE0522AF2B8}"/>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332995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C924-3725-4BC0-BE20-F65188499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1045D8-C014-806E-401E-5F8B3EAC5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9A103E-54F0-45F0-759E-E36E24C4A504}"/>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5" name="Footer Placeholder 4">
            <a:extLst>
              <a:ext uri="{FF2B5EF4-FFF2-40B4-BE49-F238E27FC236}">
                <a16:creationId xmlns:a16="http://schemas.microsoft.com/office/drawing/2014/main" id="{49713C80-C496-097A-1B3F-D411F89FE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7F42F-8F5E-39C7-6080-BBA38FA7D4CD}"/>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1772389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AE63-321F-C596-AA7D-CB09FBDA9D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7FC02E-5720-BAF1-4A0A-BC0CBC484E9A}"/>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4" name="Footer Placeholder 3">
            <a:extLst>
              <a:ext uri="{FF2B5EF4-FFF2-40B4-BE49-F238E27FC236}">
                <a16:creationId xmlns:a16="http://schemas.microsoft.com/office/drawing/2014/main" id="{64E7412A-60D1-F617-EB98-7753C0668F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94D1B1-FBD3-F6B8-9338-9D7BD46F3620}"/>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2878253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DB3B9-2058-90A8-901D-9716E7DD584B}"/>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3" name="Footer Placeholder 2">
            <a:extLst>
              <a:ext uri="{FF2B5EF4-FFF2-40B4-BE49-F238E27FC236}">
                <a16:creationId xmlns:a16="http://schemas.microsoft.com/office/drawing/2014/main" id="{5C4B80D7-C092-D1D1-F54F-4BF18B044D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831FD-C3D3-DB25-2E39-30DAD3B7449E}"/>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18798417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1DB2-5876-D4E3-4608-3CD0A3A51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7FA8D-4401-C7E8-68F3-F08403BA5D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53A673-C0DD-1E9C-CB63-3ED33A1D36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182E2C-2E47-93CE-1219-CDE0FD179A90}"/>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6" name="Footer Placeholder 5">
            <a:extLst>
              <a:ext uri="{FF2B5EF4-FFF2-40B4-BE49-F238E27FC236}">
                <a16:creationId xmlns:a16="http://schemas.microsoft.com/office/drawing/2014/main" id="{2CB7E696-DA74-61F2-7CA1-C3E7A1E71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CE1F3-8D96-FD12-9B38-D5B51DC2825B}"/>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273040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41197-0ED9-E5AC-6FE4-5003919C0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246F6E-93B1-4C38-74DA-70225E2980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97EEBCB-BBEE-A67D-5683-E58EB96515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2B03AA-EF72-108E-458D-23C4EAA8B7F8}"/>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6" name="Footer Placeholder 5">
            <a:extLst>
              <a:ext uri="{FF2B5EF4-FFF2-40B4-BE49-F238E27FC236}">
                <a16:creationId xmlns:a16="http://schemas.microsoft.com/office/drawing/2014/main" id="{91BC4E78-538E-3EF2-6322-DF80F3652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5D8F6B-4816-D9A1-FE44-605D9183D518}"/>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129417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C67B5-7DE0-B317-97C0-DC2C3FF151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9850D8-0D55-A812-0025-61F2D9FC08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B699B4-FDAD-4957-DF65-48305E6D3CAC}"/>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5" name="Footer Placeholder 4">
            <a:extLst>
              <a:ext uri="{FF2B5EF4-FFF2-40B4-BE49-F238E27FC236}">
                <a16:creationId xmlns:a16="http://schemas.microsoft.com/office/drawing/2014/main" id="{A325B1E9-A451-95E1-669D-F090A4264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91307-EC27-B4EF-1ECD-B6D9FB93EC22}"/>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1457789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FA744-60B4-00B5-F8DA-8600681772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AD02A7-47CE-650A-0681-3A1FF1BA6C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1F5D0E-8A87-2247-D89A-E2F0EC853ECE}"/>
              </a:ext>
            </a:extLst>
          </p:cNvPr>
          <p:cNvSpPr>
            <a:spLocks noGrp="1"/>
          </p:cNvSpPr>
          <p:nvPr>
            <p:ph type="dt" sz="half" idx="10"/>
          </p:nvPr>
        </p:nvSpPr>
        <p:spPr/>
        <p:txBody>
          <a:bodyPr/>
          <a:lstStyle/>
          <a:p>
            <a:fld id="{E56E9176-56A3-4D3A-8C57-7822535316E9}" type="datetimeFigureOut">
              <a:rPr lang="en-US" smtClean="0"/>
              <a:t>9/18/2025</a:t>
            </a:fld>
            <a:endParaRPr lang="en-US"/>
          </a:p>
        </p:txBody>
      </p:sp>
      <p:sp>
        <p:nvSpPr>
          <p:cNvPr id="5" name="Footer Placeholder 4">
            <a:extLst>
              <a:ext uri="{FF2B5EF4-FFF2-40B4-BE49-F238E27FC236}">
                <a16:creationId xmlns:a16="http://schemas.microsoft.com/office/drawing/2014/main" id="{46DD9ABB-A335-80D2-0EB4-DF5035076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A7578-2E70-34B3-2080-3B7163942701}"/>
              </a:ext>
            </a:extLst>
          </p:cNvPr>
          <p:cNvSpPr>
            <a:spLocks noGrp="1"/>
          </p:cNvSpPr>
          <p:nvPr>
            <p:ph type="sldNum" sz="quarter" idx="12"/>
          </p:nvPr>
        </p:nvSpPr>
        <p:spPr/>
        <p:txBody>
          <a:bodyPr/>
          <a:lstStyle/>
          <a:p>
            <a:fld id="{6053F183-8FE0-49F6-BCBC-372312C4224B}" type="slidenum">
              <a:rPr lang="en-US" smtClean="0"/>
              <a:t>‹#›</a:t>
            </a:fld>
            <a:endParaRPr lang="en-US"/>
          </a:p>
        </p:txBody>
      </p:sp>
    </p:spTree>
    <p:extLst>
      <p:ext uri="{BB962C8B-B14F-4D97-AF65-F5344CB8AC3E}">
        <p14:creationId xmlns:p14="http://schemas.microsoft.com/office/powerpoint/2010/main" val="1532996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52C84-4450-1FDE-FEAD-D59254BB26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6EE8ED-4E2B-D81A-6960-60C0F5C75A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D642C6-32BE-9FF7-D436-B75CB7D38AB4}"/>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5" name="Footer Placeholder 4">
            <a:extLst>
              <a:ext uri="{FF2B5EF4-FFF2-40B4-BE49-F238E27FC236}">
                <a16:creationId xmlns:a16="http://schemas.microsoft.com/office/drawing/2014/main" id="{8916002D-B46F-8DA2-3989-0195FB12D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F93A0-E6FB-349E-8FC5-4D445AEF2BFF}"/>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3836415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1100-4EC5-E867-DA4F-E12641694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1519B6-B4CC-2F95-0F88-6B2E14D8ED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1A6BDC-22F9-95E3-9243-1865E6E13E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8F8086-FF19-2411-CF45-5CBB82489953}"/>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6" name="Footer Placeholder 5">
            <a:extLst>
              <a:ext uri="{FF2B5EF4-FFF2-40B4-BE49-F238E27FC236}">
                <a16:creationId xmlns:a16="http://schemas.microsoft.com/office/drawing/2014/main" id="{D564D139-ED6C-AD95-CAB7-501088111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7AB03-A61C-856C-4411-6DEF10D6FD1B}"/>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27007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3055-EA51-C001-135B-CC1FB69D34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84DE98-D97C-9F3D-2686-BE29034886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A72570-F4A1-6FE8-D1D5-E920881F4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8912C7-1065-4120-601B-5A14370FD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014E61-214B-BA5C-6272-6BE6BC0633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4B5BEC-AAFF-9EFC-20DC-673D501A5DE5}"/>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8" name="Footer Placeholder 7">
            <a:extLst>
              <a:ext uri="{FF2B5EF4-FFF2-40B4-BE49-F238E27FC236}">
                <a16:creationId xmlns:a16="http://schemas.microsoft.com/office/drawing/2014/main" id="{1096A55E-0440-6D5E-E2FF-D650019FA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6ABB55-8B72-E845-D1A3-421832263CAA}"/>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1451502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F00B-0BAA-CADC-2713-8172A693B2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039069-F4B7-94FB-13D2-851357A16D86}"/>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4" name="Footer Placeholder 3">
            <a:extLst>
              <a:ext uri="{FF2B5EF4-FFF2-40B4-BE49-F238E27FC236}">
                <a16:creationId xmlns:a16="http://schemas.microsoft.com/office/drawing/2014/main" id="{93CC3DC0-4883-F700-D76A-6D07A38F84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37AB02-0A98-DA45-80B5-DC5134995890}"/>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1323050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5281C-38C0-36E8-5E23-42364F2A56B4}"/>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3" name="Footer Placeholder 2">
            <a:extLst>
              <a:ext uri="{FF2B5EF4-FFF2-40B4-BE49-F238E27FC236}">
                <a16:creationId xmlns:a16="http://schemas.microsoft.com/office/drawing/2014/main" id="{3486B189-E817-8A3E-044F-BB2061D1EC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097E03-40C6-FC13-D624-CF90C2BD6B9A}"/>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123858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40D5F-0BDF-5D03-2BFE-B9FE7B8F37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C5E9A5-8AF0-278F-5D0C-DF4061F20C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7A506D-5FFA-0A95-A605-153B33FEE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610821-2A69-6EAB-E776-444213E4F5E0}"/>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6" name="Footer Placeholder 5">
            <a:extLst>
              <a:ext uri="{FF2B5EF4-FFF2-40B4-BE49-F238E27FC236}">
                <a16:creationId xmlns:a16="http://schemas.microsoft.com/office/drawing/2014/main" id="{3A9BB435-4FAE-385B-B2A4-D57161E39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A7AF8-E013-BFB4-B415-1105B4C7C554}"/>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201096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3225-FF66-CC1D-0D95-24266279C2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F8E050-801A-5D95-D6BB-9F8EE9C8D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3844AE-4C14-BB27-7A2F-0C6C9A7DA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668CAE-1212-6807-A429-1E0F5B85D7A2}"/>
              </a:ext>
            </a:extLst>
          </p:cNvPr>
          <p:cNvSpPr>
            <a:spLocks noGrp="1"/>
          </p:cNvSpPr>
          <p:nvPr>
            <p:ph type="dt" sz="half" idx="10"/>
          </p:nvPr>
        </p:nvSpPr>
        <p:spPr/>
        <p:txBody>
          <a:bodyPr/>
          <a:lstStyle/>
          <a:p>
            <a:fld id="{AA9CA0F4-A1FC-460B-B880-F759D011CB90}" type="datetimeFigureOut">
              <a:rPr lang="en-US" smtClean="0"/>
              <a:t>9/18/2025</a:t>
            </a:fld>
            <a:endParaRPr lang="en-US"/>
          </a:p>
        </p:txBody>
      </p:sp>
      <p:sp>
        <p:nvSpPr>
          <p:cNvPr id="6" name="Footer Placeholder 5">
            <a:extLst>
              <a:ext uri="{FF2B5EF4-FFF2-40B4-BE49-F238E27FC236}">
                <a16:creationId xmlns:a16="http://schemas.microsoft.com/office/drawing/2014/main" id="{08324F9D-A119-0164-63D1-2FD3FA90D2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1FAB3E-2EFB-69F3-97CB-8693A4ED5290}"/>
              </a:ext>
            </a:extLst>
          </p:cNvPr>
          <p:cNvSpPr>
            <a:spLocks noGrp="1"/>
          </p:cNvSpPr>
          <p:nvPr>
            <p:ph type="sldNum" sz="quarter" idx="12"/>
          </p:nvPr>
        </p:nvSpPr>
        <p:spPr/>
        <p:txBody>
          <a:bodyPr/>
          <a:lstStyle/>
          <a:p>
            <a:fld id="{2F4616A8-3844-445A-8E52-F84D44B43CDE}" type="slidenum">
              <a:rPr lang="en-US" smtClean="0"/>
              <a:t>‹#›</a:t>
            </a:fld>
            <a:endParaRPr lang="en-US"/>
          </a:p>
        </p:txBody>
      </p:sp>
    </p:spTree>
    <p:extLst>
      <p:ext uri="{BB962C8B-B14F-4D97-AF65-F5344CB8AC3E}">
        <p14:creationId xmlns:p14="http://schemas.microsoft.com/office/powerpoint/2010/main" val="4175818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104064B-55BF-1296-7F21-980DAD688C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106E9A5-99BE-39E2-4343-BECDEE33B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8A7B29-59AB-A905-2D9A-65A5FB8D04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DB343-5A67-2B4D-4366-8076D4FD7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9CA0F4-A1FC-460B-B880-F759D011CB90}" type="datetimeFigureOut">
              <a:rPr lang="en-US" smtClean="0"/>
              <a:t>9/18/2025</a:t>
            </a:fld>
            <a:endParaRPr lang="en-US"/>
          </a:p>
        </p:txBody>
      </p:sp>
      <p:sp>
        <p:nvSpPr>
          <p:cNvPr id="5" name="Footer Placeholder 4">
            <a:extLst>
              <a:ext uri="{FF2B5EF4-FFF2-40B4-BE49-F238E27FC236}">
                <a16:creationId xmlns:a16="http://schemas.microsoft.com/office/drawing/2014/main" id="{25AF6FFA-9E80-6F4A-08B2-A75BED980C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2AC2770-BBAD-B680-6D68-102B92119E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4616A8-3844-445A-8E52-F84D44B43CDE}" type="slidenum">
              <a:rPr lang="en-US" smtClean="0"/>
              <a:t>‹#›</a:t>
            </a:fld>
            <a:endParaRPr lang="en-US"/>
          </a:p>
        </p:txBody>
      </p:sp>
    </p:spTree>
    <p:extLst>
      <p:ext uri="{BB962C8B-B14F-4D97-AF65-F5344CB8AC3E}">
        <p14:creationId xmlns:p14="http://schemas.microsoft.com/office/powerpoint/2010/main" val="35111286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74" r:id="rId13"/>
    <p:sldLayoutId id="21474836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85D19A-681E-953C-1EE9-80BCA16E1E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79E5EC-FF09-C1CF-4B7E-7F0D0F45F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2C7B37-4230-57D7-603F-E2AE455B5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E3575B-2259-E265-9D88-0F7041C797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6E9176-56A3-4D3A-8C57-7822535316E9}" type="datetimeFigureOut">
              <a:rPr lang="en-US" smtClean="0"/>
              <a:t>9/18/2025</a:t>
            </a:fld>
            <a:endParaRPr lang="en-US"/>
          </a:p>
        </p:txBody>
      </p:sp>
      <p:sp>
        <p:nvSpPr>
          <p:cNvPr id="5" name="Footer Placeholder 4">
            <a:extLst>
              <a:ext uri="{FF2B5EF4-FFF2-40B4-BE49-F238E27FC236}">
                <a16:creationId xmlns:a16="http://schemas.microsoft.com/office/drawing/2014/main" id="{60B8FA72-057E-2FF0-B6E3-3D44F4BC76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58B8BCF-06CF-F276-B6AF-7719E11454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53F183-8FE0-49F6-BCBC-372312C4224B}" type="slidenum">
              <a:rPr lang="en-US" smtClean="0"/>
              <a:t>‹#›</a:t>
            </a:fld>
            <a:endParaRPr lang="en-US"/>
          </a:p>
        </p:txBody>
      </p:sp>
    </p:spTree>
    <p:extLst>
      <p:ext uri="{BB962C8B-B14F-4D97-AF65-F5344CB8AC3E}">
        <p14:creationId xmlns:p14="http://schemas.microsoft.com/office/powerpoint/2010/main" val="176553196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audio" Target="../media/audio3.wav"/><Relationship Id="rId4" Type="http://schemas.openxmlformats.org/officeDocument/2006/relationships/image" Target="../media/image1.png"/><Relationship Id="rId9" Type="http://schemas.openxmlformats.org/officeDocument/2006/relationships/audio" Target="../media/audio2.wav"/></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audio" Target="../media/audio7.wav"/><Relationship Id="rId5" Type="http://schemas.openxmlformats.org/officeDocument/2006/relationships/image" Target="../media/image24.png"/><Relationship Id="rId10" Type="http://schemas.openxmlformats.org/officeDocument/2006/relationships/audio" Target="../media/audio2.wav"/><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audio" Target="../media/audio7.wav"/><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audio" Target="../media/audio7.wav"/><Relationship Id="rId5" Type="http://schemas.openxmlformats.org/officeDocument/2006/relationships/image" Target="../media/image24.png"/><Relationship Id="rId10" Type="http://schemas.openxmlformats.org/officeDocument/2006/relationships/audio" Target="../media/audio2.wav"/><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4.wav"/><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1.jpe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4.wav"/><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1.jpe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7.wav"/><Relationship Id="rId1" Type="http://schemas.openxmlformats.org/officeDocument/2006/relationships/slideLayout" Target="../slideLayouts/slideLayout2.xml"/><Relationship Id="rId5" Type="http://schemas.openxmlformats.org/officeDocument/2006/relationships/audio" Target="../media/audio7.wav"/><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audio" Target="../media/audio8.wav"/><Relationship Id="rId7"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8.wav"/><Relationship Id="rId7"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11.png"/><Relationship Id="rId11" Type="http://schemas.openxmlformats.org/officeDocument/2006/relationships/audio" Target="../media/audio4.wav"/><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audio" Target="../media/audio5.wav"/><Relationship Id="rId7" Type="http://schemas.openxmlformats.org/officeDocument/2006/relationships/image" Target="../media/image12.pn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audio" Target="../media/audio4.wav"/><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31.jpeg"/><Relationship Id="rId9" Type="http://schemas.openxmlformats.org/officeDocument/2006/relationships/image" Target="../media/image14.png"/></Relationships>
</file>

<file path=ppt/slides/_rels/slide3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Layout" Target="../slideLayouts/slideLayout2.xml"/><Relationship Id="rId7" Type="http://schemas.openxmlformats.org/officeDocument/2006/relationships/image" Target="../media/image46.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5.gif"/><Relationship Id="rId5" Type="http://schemas.openxmlformats.org/officeDocument/2006/relationships/image" Target="../media/image44.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7.jp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slide" Target="slide36.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37.xml"/><Relationship Id="rId3" Type="http://schemas.openxmlformats.org/officeDocument/2006/relationships/audio" Target="../media/audio9.wav"/><Relationship Id="rId7" Type="http://schemas.openxmlformats.org/officeDocument/2006/relationships/image" Target="../media/image48.png"/><Relationship Id="rId12" Type="http://schemas.openxmlformats.org/officeDocument/2006/relationships/image" Target="../media/image60.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59.gif"/><Relationship Id="rId5" Type="http://schemas.openxmlformats.org/officeDocument/2006/relationships/audio" Target="../media/audio10.wav"/><Relationship Id="rId10" Type="http://schemas.openxmlformats.org/officeDocument/2006/relationships/image" Target="../media/image58.png"/><Relationship Id="rId4" Type="http://schemas.openxmlformats.org/officeDocument/2006/relationships/audio" Target="../media/audio8.wav"/><Relationship Id="rId9" Type="http://schemas.microsoft.com/office/2007/relationships/hdphoto" Target="../media/hdphoto2.wdp"/><Relationship Id="rId14" Type="http://schemas.openxmlformats.org/officeDocument/2006/relationships/image" Target="../media/image61.png"/></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audio" Target="../media/audio7.wav"/><Relationship Id="rId1" Type="http://schemas.openxmlformats.org/officeDocument/2006/relationships/slideLayout" Target="../slideLayouts/slideLayout12.xml"/><Relationship Id="rId6" Type="http://schemas.openxmlformats.org/officeDocument/2006/relationships/image" Target="../media/image51.png"/><Relationship Id="rId11" Type="http://schemas.openxmlformats.org/officeDocument/2006/relationships/image" Target="../media/image47.jpg"/><Relationship Id="rId5" Type="http://schemas.openxmlformats.org/officeDocument/2006/relationships/image" Target="../media/image50.png"/><Relationship Id="rId10" Type="http://schemas.openxmlformats.org/officeDocument/2006/relationships/slide" Target="slide38.xml"/><Relationship Id="rId4" Type="http://schemas.openxmlformats.org/officeDocument/2006/relationships/image" Target="../media/image49.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1.png"/><Relationship Id="rId3" Type="http://schemas.openxmlformats.org/officeDocument/2006/relationships/audio" Target="../media/audio8.wav"/><Relationship Id="rId7" Type="http://schemas.openxmlformats.org/officeDocument/2006/relationships/image" Target="../media/image57.png"/><Relationship Id="rId12" Type="http://schemas.openxmlformats.org/officeDocument/2006/relationships/slide" Target="slide39.xml"/><Relationship Id="rId2"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60.gif"/><Relationship Id="rId5" Type="http://schemas.openxmlformats.org/officeDocument/2006/relationships/audio" Target="../media/audio11.wav"/><Relationship Id="rId10" Type="http://schemas.openxmlformats.org/officeDocument/2006/relationships/image" Target="../media/image59.gif"/><Relationship Id="rId4" Type="http://schemas.openxmlformats.org/officeDocument/2006/relationships/audio" Target="../media/audio10.wav"/><Relationship Id="rId9" Type="http://schemas.openxmlformats.org/officeDocument/2006/relationships/image" Target="../media/image58.png"/></Relationships>
</file>

<file path=ppt/slides/_rels/slide3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7.wav"/><Relationship Id="rId7" Type="http://schemas.openxmlformats.org/officeDocument/2006/relationships/image" Target="../media/image51.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12"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audio" Target="../media/audio4.wav"/><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6.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7.wav"/><Relationship Id="rId1" Type="http://schemas.openxmlformats.org/officeDocument/2006/relationships/slideLayout" Target="../slideLayouts/slideLayout7.xml"/><Relationship Id="rId5" Type="http://schemas.openxmlformats.org/officeDocument/2006/relationships/audio" Target="../media/audio7.wav"/><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E2BFF9-1B1E-0C20-EBFA-1D512AF930F8}"/>
              </a:ext>
            </a:extLst>
          </p:cNvPr>
          <p:cNvPicPr>
            <a:picLocks noChangeAspect="1"/>
          </p:cNvPicPr>
          <p:nvPr/>
        </p:nvPicPr>
        <p:blipFill>
          <a:blip r:embed="rId4"/>
          <a:stretch>
            <a:fillRect/>
          </a:stretch>
        </p:blipFill>
        <p:spPr>
          <a:xfrm>
            <a:off x="0" y="0"/>
            <a:ext cx="12192000" cy="6857999"/>
          </a:xfrm>
          <a:prstGeom prst="rect">
            <a:avLst/>
          </a:prstGeom>
        </p:spPr>
      </p:pic>
      <p:sp>
        <p:nvSpPr>
          <p:cNvPr id="7" name="TextBox 6">
            <a:extLst>
              <a:ext uri="{FF2B5EF4-FFF2-40B4-BE49-F238E27FC236}">
                <a16:creationId xmlns:a16="http://schemas.microsoft.com/office/drawing/2014/main" id="{59ED409D-877A-6BE9-86C1-562F9AF565A8}"/>
              </a:ext>
            </a:extLst>
          </p:cNvPr>
          <p:cNvSpPr txBox="1"/>
          <p:nvPr/>
        </p:nvSpPr>
        <p:spPr>
          <a:xfrm>
            <a:off x="2982386" y="135564"/>
            <a:ext cx="622722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99"/>
                </a:solidFill>
                <a:effectLst/>
                <a:uLnTx/>
                <a:uFillTx/>
                <a:latin typeface="UTM Edwardian" panose="02040603050506020204" pitchFamily="18" charset="0"/>
                <a:ea typeface="+mn-ea"/>
                <a:cs typeface="+mn-cs"/>
              </a:rPr>
              <a:t>Thứ … ngày … tháng … năm ...</a:t>
            </a:r>
            <a:endParaRPr kumimoji="0" lang="vi-VN" sz="4400" b="1" i="0" u="none" strike="noStrike" kern="1200" cap="none" spc="0" normalizeH="0" baseline="0" noProof="0">
              <a:ln>
                <a:noFill/>
              </a:ln>
              <a:solidFill>
                <a:srgbClr val="CC0099"/>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29593A20-9F6D-9513-DA4E-9740E028DA28}"/>
              </a:ext>
            </a:extLst>
          </p:cNvPr>
          <p:cNvPicPr>
            <a:picLocks noChangeAspect="1"/>
          </p:cNvPicPr>
          <p:nvPr/>
        </p:nvPicPr>
        <p:blipFill rotWithShape="1">
          <a:blip r:embed="rId5"/>
          <a:srcRect b="3286"/>
          <a:stretch/>
        </p:blipFill>
        <p:spPr>
          <a:xfrm>
            <a:off x="754592" y="2538000"/>
            <a:ext cx="3130610" cy="4320000"/>
          </a:xfrm>
          <a:prstGeom prst="rect">
            <a:avLst/>
          </a:prstGeom>
          <a:effectLst>
            <a:outerShdw blurRad="50800" dist="38100" dir="13500000" algn="br" rotWithShape="0">
              <a:prstClr val="black">
                <a:alpha val="40000"/>
              </a:prstClr>
            </a:outerShdw>
          </a:effectLst>
        </p:spPr>
      </p:pic>
      <p:pic>
        <p:nvPicPr>
          <p:cNvPr id="21" name="Picture 20">
            <a:extLst>
              <a:ext uri="{FF2B5EF4-FFF2-40B4-BE49-F238E27FC236}">
                <a16:creationId xmlns:a16="http://schemas.microsoft.com/office/drawing/2014/main" id="{3AE0DD96-1E9E-F3BD-86C9-4ECA002A8F2B}"/>
              </a:ext>
            </a:extLst>
          </p:cNvPr>
          <p:cNvPicPr>
            <a:picLocks noChangeAspect="1"/>
          </p:cNvPicPr>
          <p:nvPr/>
        </p:nvPicPr>
        <p:blipFill>
          <a:blip r:embed="rId6"/>
          <a:stretch>
            <a:fillRect/>
          </a:stretch>
        </p:blipFill>
        <p:spPr>
          <a:xfrm>
            <a:off x="8638150" y="2538000"/>
            <a:ext cx="3314340" cy="4320000"/>
          </a:xfrm>
          <a:prstGeom prst="rect">
            <a:avLst/>
          </a:prstGeom>
          <a:effectLst>
            <a:outerShdw blurRad="50800" dist="38100" dir="18900000" algn="bl" rotWithShape="0">
              <a:prstClr val="black">
                <a:alpha val="40000"/>
              </a:prstClr>
            </a:outerShdw>
          </a:effectLst>
        </p:spPr>
      </p:pic>
      <p:grpSp>
        <p:nvGrpSpPr>
          <p:cNvPr id="2" name="Group 1">
            <a:extLst>
              <a:ext uri="{FF2B5EF4-FFF2-40B4-BE49-F238E27FC236}">
                <a16:creationId xmlns:a16="http://schemas.microsoft.com/office/drawing/2014/main" id="{92D14708-D8CC-0060-EEA1-099C34770321}"/>
              </a:ext>
            </a:extLst>
          </p:cNvPr>
          <p:cNvGrpSpPr/>
          <p:nvPr/>
        </p:nvGrpSpPr>
        <p:grpSpPr>
          <a:xfrm>
            <a:off x="4030606" y="1987067"/>
            <a:ext cx="5179007" cy="969396"/>
            <a:chOff x="4758806" y="2150030"/>
            <a:chExt cx="3840836" cy="969396"/>
          </a:xfrm>
        </p:grpSpPr>
        <p:sp>
          <p:nvSpPr>
            <p:cNvPr id="3" name="TextBox 2">
              <a:extLst>
                <a:ext uri="{FF2B5EF4-FFF2-40B4-BE49-F238E27FC236}">
                  <a16:creationId xmlns:a16="http://schemas.microsoft.com/office/drawing/2014/main" id="{7A1BF086-E545-C5B7-7328-F7BD07475089}"/>
                </a:ext>
              </a:extLst>
            </p:cNvPr>
            <p:cNvSpPr txBox="1"/>
            <p:nvPr/>
          </p:nvSpPr>
          <p:spPr>
            <a:xfrm>
              <a:off x="4760093" y="2150030"/>
              <a:ext cx="3059901" cy="923330"/>
            </a:xfrm>
            <a:prstGeom prst="rect">
              <a:avLst/>
            </a:prstGeom>
            <a:noFill/>
          </p:spPr>
          <p:txBody>
            <a:bodyPr wrap="square">
              <a:spAutoFit/>
            </a:bodyPr>
            <a:lstStyle/>
            <a:p>
              <a:r>
                <a:rPr lang="en-US" sz="5400">
                  <a:ln w="127000">
                    <a:solidFill>
                      <a:schemeClr val="bg1"/>
                    </a:solidFill>
                  </a:ln>
                  <a:solidFill>
                    <a:srgbClr val="00B0F0"/>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Bài 2 – Tiết 3 ,4</a:t>
              </a:r>
            </a:p>
          </p:txBody>
        </p:sp>
        <p:sp>
          <p:nvSpPr>
            <p:cNvPr id="4" name="TextBox 3">
              <a:extLst>
                <a:ext uri="{FF2B5EF4-FFF2-40B4-BE49-F238E27FC236}">
                  <a16:creationId xmlns:a16="http://schemas.microsoft.com/office/drawing/2014/main" id="{9D88E749-1389-750A-0596-DA8D6841E5D3}"/>
                </a:ext>
              </a:extLst>
            </p:cNvPr>
            <p:cNvSpPr txBox="1"/>
            <p:nvPr/>
          </p:nvSpPr>
          <p:spPr>
            <a:xfrm>
              <a:off x="4758806" y="2196096"/>
              <a:ext cx="3840836" cy="923330"/>
            </a:xfrm>
            <a:prstGeom prst="rect">
              <a:avLst/>
            </a:prstGeom>
            <a:noFill/>
          </p:spPr>
          <p:txBody>
            <a:bodyPr wrap="square">
              <a:spAutoFit/>
            </a:bodyPr>
            <a:lstStyle/>
            <a:p>
              <a:r>
                <a:rPr lang="en-US" sz="5400">
                  <a:solidFill>
                    <a:srgbClr val="009900"/>
                  </a:solidFill>
                  <a:effectLst>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Bài 2 – Tiết 3 ,4</a:t>
              </a:r>
              <a:endParaRPr lang="vi-VN" sz="5400">
                <a:solidFill>
                  <a:srgbClr val="009900"/>
                </a:solidFill>
                <a:effectLst>
                  <a:outerShdw blurRad="38100" dist="38100" dir="2700000" algn="tl">
                    <a:srgbClr val="000000">
                      <a:alpha val="43137"/>
                    </a:srgbClr>
                  </a:outerShdw>
                </a:effectLst>
                <a:latin typeface="#9Slide05 Phobia" panose="02000506000000020003" pitchFamily="2" charset="0"/>
                <a:ea typeface="LNTH-LuoLuoNotangYuanTi 1" pitchFamily="2" charset="-128"/>
                <a:cs typeface="LNTH-LuoLuoNotangYuanTi 1" pitchFamily="2" charset="-128"/>
              </a:endParaRPr>
            </a:p>
          </p:txBody>
        </p:sp>
      </p:grpSp>
      <p:sp>
        <p:nvSpPr>
          <p:cNvPr id="5" name="TextBox 4">
            <a:extLst>
              <a:ext uri="{FF2B5EF4-FFF2-40B4-BE49-F238E27FC236}">
                <a16:creationId xmlns:a16="http://schemas.microsoft.com/office/drawing/2014/main" id="{319F1CC4-A594-2C11-B04A-9E7967A7C228}"/>
              </a:ext>
            </a:extLst>
          </p:cNvPr>
          <p:cNvSpPr txBox="1"/>
          <p:nvPr/>
        </p:nvSpPr>
        <p:spPr>
          <a:xfrm>
            <a:off x="3552828" y="1064373"/>
            <a:ext cx="5084298" cy="830997"/>
          </a:xfrm>
          <a:prstGeom prst="rect">
            <a:avLst/>
          </a:prstGeom>
          <a:noFill/>
        </p:spPr>
        <p:txBody>
          <a:bodyPr wrap="square">
            <a:spAutoFit/>
          </a:bodyPr>
          <a:lstStyle/>
          <a:p>
            <a:r>
              <a:rPr lang="en-US" sz="4800" dirty="0" err="1">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Lịch</a:t>
            </a:r>
            <a:r>
              <a:rPr lang="en-US" sz="4800" dirty="0">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 </a:t>
            </a:r>
            <a:r>
              <a:rPr lang="en-US" sz="4800" dirty="0" err="1">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sử</a:t>
            </a:r>
            <a:r>
              <a:rPr lang="en-US" sz="4800" dirty="0">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 </a:t>
            </a:r>
            <a:r>
              <a:rPr lang="en-US" sz="4800" dirty="0" err="1">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và</a:t>
            </a:r>
            <a:r>
              <a:rPr lang="en-US" sz="4800" dirty="0">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 </a:t>
            </a:r>
            <a:r>
              <a:rPr lang="en-US" sz="4800" dirty="0" err="1">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địa</a:t>
            </a:r>
            <a:r>
              <a:rPr lang="en-US" sz="4800" dirty="0">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 </a:t>
            </a:r>
            <a:r>
              <a:rPr lang="en-US" sz="4800" dirty="0" err="1">
                <a:ln>
                  <a:solidFill>
                    <a:srgbClr val="002060"/>
                  </a:solidFill>
                </a:ln>
                <a:solidFill>
                  <a:schemeClr val="bg1"/>
                </a:solidFill>
                <a:effectLst>
                  <a:outerShdw blurRad="38100" dist="38100" dir="2700000" algn="tl">
                    <a:srgbClr val="000000">
                      <a:alpha val="43137"/>
                    </a:srgbClr>
                  </a:outerShdw>
                </a:effectLst>
                <a:latin typeface="UTM Mother" panose="02040603050506020204" pitchFamily="18" charset="0"/>
              </a:rPr>
              <a:t>lý</a:t>
            </a:r>
            <a:endParaRPr lang="vi-VN" sz="4800" dirty="0">
              <a:ln>
                <a:solidFill>
                  <a:srgbClr val="002060"/>
                </a:solidFill>
              </a:ln>
              <a:solidFill>
                <a:schemeClr val="bg1"/>
              </a:solidFill>
              <a:effectLst>
                <a:outerShdw blurRad="38100" dist="38100" dir="2700000" algn="tl">
                  <a:srgbClr val="000000">
                    <a:alpha val="43137"/>
                  </a:srgbClr>
                </a:outerShdw>
              </a:effectLst>
            </a:endParaRPr>
          </a:p>
        </p:txBody>
      </p:sp>
      <p:pic>
        <p:nvPicPr>
          <p:cNvPr id="8" name="Picture 7">
            <a:extLst>
              <a:ext uri="{FF2B5EF4-FFF2-40B4-BE49-F238E27FC236}">
                <a16:creationId xmlns:a16="http://schemas.microsoft.com/office/drawing/2014/main" id="{02C67534-6BD4-A7F7-CB67-FC6F9307E100}"/>
              </a:ext>
            </a:extLst>
          </p:cNvPr>
          <p:cNvPicPr>
            <a:picLocks noChangeAspect="1"/>
          </p:cNvPicPr>
          <p:nvPr/>
        </p:nvPicPr>
        <p:blipFill>
          <a:blip r:embed="rId7"/>
          <a:stretch>
            <a:fillRect/>
          </a:stretch>
        </p:blipFill>
        <p:spPr>
          <a:xfrm>
            <a:off x="239510" y="2974767"/>
            <a:ext cx="12192000" cy="1682496"/>
          </a:xfrm>
          <a:prstGeom prst="rect">
            <a:avLst/>
          </a:prstGeom>
        </p:spPr>
      </p:pic>
    </p:spTree>
    <p:extLst>
      <p:ext uri="{BB962C8B-B14F-4D97-AF65-F5344CB8AC3E}">
        <p14:creationId xmlns:p14="http://schemas.microsoft.com/office/powerpoint/2010/main" val="240965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2" presetClass="entr" presetSubtype="4" fill="hold" nodeType="withEffect" p14:presetBounceEnd="66667">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14:bounceEnd="66667">
                                          <p:cBhvr additive="base">
                                            <p:cTn id="10" dur="1000" fill="hold"/>
                                            <p:tgtEl>
                                              <p:spTgt spid="20"/>
                                            </p:tgtEl>
                                            <p:attrNameLst>
                                              <p:attrName>ppt_x</p:attrName>
                                            </p:attrNameLst>
                                          </p:cBhvr>
                                          <p:tavLst>
                                            <p:tav tm="0">
                                              <p:val>
                                                <p:strVal val="#ppt_x"/>
                                              </p:val>
                                            </p:tav>
                                            <p:tav tm="100000">
                                              <p:val>
                                                <p:strVal val="#ppt_x"/>
                                              </p:val>
                                            </p:tav>
                                          </p:tavLst>
                                        </p:anim>
                                        <p:anim calcmode="lin" valueType="num" p14:bounceEnd="66667">
                                          <p:cBhvr additive="base">
                                            <p:cTn id="11"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66667">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6667">
                                          <p:cBhvr additive="base">
                                            <p:cTn id="14"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5"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par>
                              <p:cTn id="16" fill="hold">
                                <p:stCondLst>
                                  <p:cond delay="1525"/>
                                </p:stCondLst>
                                <p:childTnLst>
                                  <p:par>
                                    <p:cTn id="17" presetID="17"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par>
                              <p:cTn id="21" fill="hold">
                                <p:stCondLst>
                                  <p:cond delay="2025"/>
                                </p:stCondLst>
                                <p:childTnLst>
                                  <p:par>
                                    <p:cTn id="22" presetID="1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type="wd">
                                        <p:tmPct val="10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750"/>
                                            <p:tgtEl>
                                              <p:spTgt spid="7">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additive="base">
                                            <p:cTn id="10" dur="1000" fill="hold"/>
                                            <p:tgtEl>
                                              <p:spTgt spid="20"/>
                                            </p:tgtEl>
                                            <p:attrNameLst>
                                              <p:attrName>ppt_x</p:attrName>
                                            </p:attrNameLst>
                                          </p:cBhvr>
                                          <p:tavLst>
                                            <p:tav tm="0">
                                              <p:val>
                                                <p:strVal val="#ppt_x"/>
                                              </p:val>
                                            </p:tav>
                                            <p:tav tm="100000">
                                              <p:val>
                                                <p:strVal val="#ppt_x"/>
                                              </p:val>
                                            </p:tav>
                                          </p:tavLst>
                                        </p:anim>
                                        <p:anim calcmode="lin" valueType="num">
                                          <p:cBhvr additive="base">
                                            <p:cTn id="11"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uỷn.wav"/>
                                            </p:tgtEl>
                                          </p:cMediaNode>
                                        </p:audio>
                                      </p:subTnLst>
                                    </p:cTn>
                                  </p:par>
                                </p:childTnLst>
                              </p:cTn>
                            </p:par>
                            <p:par>
                              <p:cTn id="16" fill="hold">
                                <p:stCondLst>
                                  <p:cond delay="1525"/>
                                </p:stCondLst>
                                <p:childTnLst>
                                  <p:par>
                                    <p:cTn id="17" presetID="17"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9" name="whoosh.wav"/>
                                            </p:tgtEl>
                                          </p:cMediaNode>
                                        </p:audio>
                                      </p:subTnLst>
                                    </p:cTn>
                                  </p:par>
                                </p:childTnLst>
                              </p:cTn>
                            </p:par>
                            <p:par>
                              <p:cTn id="21" fill="hold">
                                <p:stCondLst>
                                  <p:cond delay="2025"/>
                                </p:stCondLst>
                                <p:childTnLst>
                                  <p:par>
                                    <p:cTn id="22" presetID="1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p:tgtEl>
                                              <p:spTgt spid="2"/>
                                            </p:tgtEl>
                                            <p:attrNameLst>
                                              <p:attrName>ppt_y</p:attrName>
                                            </p:attrNameLst>
                                          </p:cBhvr>
                                          <p:tavLst>
                                            <p:tav tm="0">
                                              <p:val>
                                                <p:strVal val="#ppt_y-#ppt_h*1.125000"/>
                                              </p:val>
                                            </p:tav>
                                            <p:tav tm="100000">
                                              <p:val>
                                                <p:strVal val="#ppt_y"/>
                                              </p:val>
                                            </p:tav>
                                          </p:tavLst>
                                        </p:anim>
                                        <p:animEffect transition="in" filter="wipe(down)">
                                          <p:cBhvr>
                                            <p:cTn id="25" dur="500"/>
                                            <p:tgtEl>
                                              <p:spTgt spid="2"/>
                                            </p:tgtEl>
                                          </p:cBhvr>
                                        </p:animEffect>
                                      </p:childTnLst>
                                    </p:cTn>
                                  </p:par>
                                </p:childTnLst>
                              </p:cTn>
                            </p:par>
                            <p:par>
                              <p:cTn id="26" fill="hold">
                                <p:stCondLst>
                                  <p:cond delay="2525"/>
                                </p:stCondLst>
                                <p:childTnLst>
                                  <p:par>
                                    <p:cTn id="27" presetID="53" presetClass="entr" presetSubtype="528"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fltVal val="0.5"/>
                                              </p:val>
                                            </p:tav>
                                            <p:tav tm="100000">
                                              <p:val>
                                                <p:strVal val="#ppt_x"/>
                                              </p:val>
                                            </p:tav>
                                          </p:tavLst>
                                        </p:anim>
                                        <p:anim calcmode="lin" valueType="num">
                                          <p:cBhvr>
                                            <p:cTn id="33" dur="500" fill="hold"/>
                                            <p:tgtEl>
                                              <p:spTgt spid="16"/>
                                            </p:tgtEl>
                                            <p:attrNameLst>
                                              <p:attrName>ppt_y</p:attrName>
                                            </p:attrNameLst>
                                          </p:cBhvr>
                                          <p:tavLst>
                                            <p:tav tm="0">
                                              <p:val>
                                                <p:fltVal val="0.5"/>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10" name="chimes.wav"/>
                                            </p:tgtEl>
                                          </p:cMediaNode>
                                        </p:audio>
                                      </p:subTnLst>
                                    </p:cTn>
                                  </p:par>
                                </p:childTnLst>
                              </p:cTn>
                            </p:par>
                            <p:par>
                              <p:cTn id="34" fill="hold">
                                <p:stCondLst>
                                  <p:cond delay="3025"/>
                                </p:stCondLst>
                                <p:childTnLst>
                                  <p:par>
                                    <p:cTn id="35" presetID="6" presetClass="emph" presetSubtype="0" fill="hold" nodeType="afterEffect">
                                      <p:stCondLst>
                                        <p:cond delay="0"/>
                                      </p:stCondLst>
                                      <p:childTnLst>
                                        <p:animScale>
                                          <p:cBhvr>
                                            <p:cTn id="36" dur="2000"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5"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fence in front of a city&#10;&#10;Description automatically generated with low confidence">
            <a:extLst>
              <a:ext uri="{FF2B5EF4-FFF2-40B4-BE49-F238E27FC236}">
                <a16:creationId xmlns:a16="http://schemas.microsoft.com/office/drawing/2014/main" id="{EA400E4A-E3F7-6592-0733-3912C0371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15155556-D946-F80A-0811-A52213FBF6B3}"/>
              </a:ext>
            </a:extLst>
          </p:cNvPr>
          <p:cNvPicPr>
            <a:picLocks noChangeAspect="1"/>
          </p:cNvPicPr>
          <p:nvPr/>
        </p:nvPicPr>
        <p:blipFill>
          <a:blip r:embed="rId4"/>
          <a:stretch>
            <a:fillRect/>
          </a:stretch>
        </p:blipFill>
        <p:spPr>
          <a:xfrm>
            <a:off x="8902153" y="2177998"/>
            <a:ext cx="3106915" cy="4500000"/>
          </a:xfrm>
          <a:prstGeom prst="rect">
            <a:avLst/>
          </a:prstGeom>
        </p:spPr>
      </p:pic>
      <p:pic>
        <p:nvPicPr>
          <p:cNvPr id="35" name="Picture 34">
            <a:extLst>
              <a:ext uri="{FF2B5EF4-FFF2-40B4-BE49-F238E27FC236}">
                <a16:creationId xmlns:a16="http://schemas.microsoft.com/office/drawing/2014/main" id="{A86025FC-1B03-62CC-D19C-2A1F13424C88}"/>
              </a:ext>
            </a:extLst>
          </p:cNvPr>
          <p:cNvPicPr>
            <a:picLocks noChangeAspect="1"/>
          </p:cNvPicPr>
          <p:nvPr/>
        </p:nvPicPr>
        <p:blipFill>
          <a:blip r:embed="rId5"/>
          <a:stretch>
            <a:fillRect/>
          </a:stretch>
        </p:blipFill>
        <p:spPr>
          <a:xfrm>
            <a:off x="3173862" y="1785172"/>
            <a:ext cx="3965540" cy="1512000"/>
          </a:xfrm>
          <a:prstGeom prst="rect">
            <a:avLst/>
          </a:prstGeom>
        </p:spPr>
      </p:pic>
      <p:pic>
        <p:nvPicPr>
          <p:cNvPr id="39" name="Picture 38">
            <a:extLst>
              <a:ext uri="{FF2B5EF4-FFF2-40B4-BE49-F238E27FC236}">
                <a16:creationId xmlns:a16="http://schemas.microsoft.com/office/drawing/2014/main" id="{05724194-110C-4C0A-BE6C-8B8A71A9B2A1}"/>
              </a:ext>
            </a:extLst>
          </p:cNvPr>
          <p:cNvPicPr>
            <a:picLocks noChangeAspect="1"/>
          </p:cNvPicPr>
          <p:nvPr/>
        </p:nvPicPr>
        <p:blipFill>
          <a:blip r:embed="rId6"/>
          <a:stretch>
            <a:fillRect/>
          </a:stretch>
        </p:blipFill>
        <p:spPr>
          <a:xfrm>
            <a:off x="4753681" y="3475585"/>
            <a:ext cx="3965540" cy="1512000"/>
          </a:xfrm>
          <a:prstGeom prst="rect">
            <a:avLst/>
          </a:prstGeom>
        </p:spPr>
      </p:pic>
      <p:pic>
        <p:nvPicPr>
          <p:cNvPr id="43" name="Picture 42">
            <a:extLst>
              <a:ext uri="{FF2B5EF4-FFF2-40B4-BE49-F238E27FC236}">
                <a16:creationId xmlns:a16="http://schemas.microsoft.com/office/drawing/2014/main" id="{4979A5F9-9E18-F2BC-5A4F-7952F0B3272B}"/>
              </a:ext>
            </a:extLst>
          </p:cNvPr>
          <p:cNvPicPr>
            <a:picLocks noChangeAspect="1"/>
          </p:cNvPicPr>
          <p:nvPr/>
        </p:nvPicPr>
        <p:blipFill>
          <a:blip r:embed="rId7"/>
          <a:stretch>
            <a:fillRect/>
          </a:stretch>
        </p:blipFill>
        <p:spPr>
          <a:xfrm>
            <a:off x="3173862" y="5165998"/>
            <a:ext cx="3960000" cy="1512000"/>
          </a:xfrm>
          <a:prstGeom prst="rect">
            <a:avLst/>
          </a:prstGeom>
        </p:spPr>
      </p:pic>
      <p:pic>
        <p:nvPicPr>
          <p:cNvPr id="48" name="Picture 47">
            <a:extLst>
              <a:ext uri="{FF2B5EF4-FFF2-40B4-BE49-F238E27FC236}">
                <a16:creationId xmlns:a16="http://schemas.microsoft.com/office/drawing/2014/main" id="{A4CF84A1-33DA-E804-7C12-4FFF12D07516}"/>
              </a:ext>
            </a:extLst>
          </p:cNvPr>
          <p:cNvPicPr>
            <a:picLocks noChangeAspect="1"/>
          </p:cNvPicPr>
          <p:nvPr/>
        </p:nvPicPr>
        <p:blipFill>
          <a:blip r:embed="rId8"/>
          <a:stretch>
            <a:fillRect/>
          </a:stretch>
        </p:blipFill>
        <p:spPr>
          <a:xfrm flipH="1">
            <a:off x="182931" y="2177998"/>
            <a:ext cx="2808000" cy="4500000"/>
          </a:xfrm>
          <a:prstGeom prst="rect">
            <a:avLst/>
          </a:prstGeom>
        </p:spPr>
      </p:pic>
      <p:pic>
        <p:nvPicPr>
          <p:cNvPr id="2" name="Picture 1">
            <a:extLst>
              <a:ext uri="{FF2B5EF4-FFF2-40B4-BE49-F238E27FC236}">
                <a16:creationId xmlns:a16="http://schemas.microsoft.com/office/drawing/2014/main" id="{D1276E08-C177-49CA-736F-CB8477038269}"/>
              </a:ext>
            </a:extLst>
          </p:cNvPr>
          <p:cNvPicPr>
            <a:picLocks noChangeAspect="1"/>
          </p:cNvPicPr>
          <p:nvPr/>
        </p:nvPicPr>
        <p:blipFill>
          <a:blip r:embed="rId9"/>
          <a:stretch>
            <a:fillRect/>
          </a:stretch>
        </p:blipFill>
        <p:spPr>
          <a:xfrm>
            <a:off x="514535" y="428540"/>
            <a:ext cx="10864014" cy="2353260"/>
          </a:xfrm>
          <a:prstGeom prst="rect">
            <a:avLst/>
          </a:prstGeom>
        </p:spPr>
      </p:pic>
    </p:spTree>
    <p:extLst>
      <p:ext uri="{BB962C8B-B14F-4D97-AF65-F5344CB8AC3E}">
        <p14:creationId xmlns:p14="http://schemas.microsoft.com/office/powerpoint/2010/main" val="3219688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3333">
                                          <p:cBhvr additive="base">
                                            <p:cTn id="7" dur="750" fill="hold"/>
                                            <p:tgtEl>
                                              <p:spTgt spid="48"/>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3333">
                                          <p:cBhvr additive="base">
                                            <p:cTn id="11" dur="750" fill="hold"/>
                                            <p:tgtEl>
                                              <p:spTgt spid="31"/>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huýt.wav"/>
                                            </p:tgtEl>
                                          </p:cMediaNode>
                                        </p:audio>
                                      </p:subTnLst>
                                    </p:cTn>
                                  </p:par>
                                  <p:par>
                                    <p:cTn id="13" presetID="12" presetClass="entr" presetSubtype="4" fill="hold" nodeType="withEffect">
                                      <p:stCondLst>
                                        <p:cond delay="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2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32" presetClass="emph" presetSubtype="0" repeatCount="2000" fill="hold" nodeType="withEffect">
                                      <p:stCondLst>
                                        <p:cond delay="750"/>
                                      </p:stCondLst>
                                      <p:childTnLst>
                                        <p:animRot by="120000">
                                          <p:cBhvr>
                                            <p:cTn id="26" dur="100" fill="hold">
                                              <p:stCondLst>
                                                <p:cond delay="0"/>
                                              </p:stCondLst>
                                            </p:cTn>
                                            <p:tgtEl>
                                              <p:spTgt spid="48"/>
                                            </p:tgtEl>
                                            <p:attrNameLst>
                                              <p:attrName>r</p:attrName>
                                            </p:attrNameLst>
                                          </p:cBhvr>
                                        </p:animRot>
                                        <p:animRot by="-240000">
                                          <p:cBhvr>
                                            <p:cTn id="27" dur="200" fill="hold">
                                              <p:stCondLst>
                                                <p:cond delay="200"/>
                                              </p:stCondLst>
                                            </p:cTn>
                                            <p:tgtEl>
                                              <p:spTgt spid="48"/>
                                            </p:tgtEl>
                                            <p:attrNameLst>
                                              <p:attrName>r</p:attrName>
                                            </p:attrNameLst>
                                          </p:cBhvr>
                                        </p:animRot>
                                        <p:animRot by="240000">
                                          <p:cBhvr>
                                            <p:cTn id="28" dur="200" fill="hold">
                                              <p:stCondLst>
                                                <p:cond delay="400"/>
                                              </p:stCondLst>
                                            </p:cTn>
                                            <p:tgtEl>
                                              <p:spTgt spid="48"/>
                                            </p:tgtEl>
                                            <p:attrNameLst>
                                              <p:attrName>r</p:attrName>
                                            </p:attrNameLst>
                                          </p:cBhvr>
                                        </p:animRot>
                                        <p:animRot by="-240000">
                                          <p:cBhvr>
                                            <p:cTn id="29" dur="200" fill="hold">
                                              <p:stCondLst>
                                                <p:cond delay="600"/>
                                              </p:stCondLst>
                                            </p:cTn>
                                            <p:tgtEl>
                                              <p:spTgt spid="48"/>
                                            </p:tgtEl>
                                            <p:attrNameLst>
                                              <p:attrName>r</p:attrName>
                                            </p:attrNameLst>
                                          </p:cBhvr>
                                        </p:animRot>
                                        <p:animRot by="120000">
                                          <p:cBhvr>
                                            <p:cTn id="30" dur="200" fill="hold">
                                              <p:stCondLst>
                                                <p:cond delay="800"/>
                                              </p:stCondLst>
                                            </p:cTn>
                                            <p:tgtEl>
                                              <p:spTgt spid="48"/>
                                            </p:tgtEl>
                                            <p:attrNameLst>
                                              <p:attrName>r</p:attrName>
                                            </p:attrNameLst>
                                          </p:cBhvr>
                                        </p:animRot>
                                      </p:childTnLst>
                                    </p:cTn>
                                  </p:par>
                                  <p:par>
                                    <p:cTn id="31" presetID="32" presetClass="emph" presetSubtype="0" repeatCount="2000" fill="hold" nodeType="withEffect">
                                      <p:stCondLst>
                                        <p:cond delay="75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750" fill="hold"/>
                                            <p:tgtEl>
                                              <p:spTgt spid="48"/>
                                            </p:tgtEl>
                                            <p:attrNameLst>
                                              <p:attrName>ppt_x</p:attrName>
                                            </p:attrNameLst>
                                          </p:cBhvr>
                                          <p:tavLst>
                                            <p:tav tm="0">
                                              <p:val>
                                                <p:strVal val="#ppt_x"/>
                                              </p:val>
                                            </p:tav>
                                            <p:tav tm="100000">
                                              <p:val>
                                                <p:strVal val="#ppt_x"/>
                                              </p:val>
                                            </p:tav>
                                          </p:tavLst>
                                        </p:anim>
                                        <p:anim calcmode="lin" valueType="num">
                                          <p:cBhvr additive="base">
                                            <p:cTn id="15"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huýt.wav"/>
                                            </p:tgtEl>
                                          </p:cMediaNode>
                                        </p:audio>
                                      </p:subTnLst>
                                    </p:cTn>
                                  </p:par>
                                  <p:par>
                                    <p:cTn id="16" presetID="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750" fill="hold"/>
                                            <p:tgtEl>
                                              <p:spTgt spid="31"/>
                                            </p:tgtEl>
                                            <p:attrNameLst>
                                              <p:attrName>ppt_x</p:attrName>
                                            </p:attrNameLst>
                                          </p:cBhvr>
                                          <p:tavLst>
                                            <p:tav tm="0">
                                              <p:val>
                                                <p:strVal val="#ppt_x"/>
                                              </p:val>
                                            </p:tav>
                                            <p:tav tm="100000">
                                              <p:val>
                                                <p:strVal val="#ppt_x"/>
                                              </p:val>
                                            </p:tav>
                                          </p:tavLst>
                                        </p:anim>
                                        <p:anim calcmode="lin" valueType="num">
                                          <p:cBhvr additive="base">
                                            <p:cTn id="19"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huýt.wav"/>
                                            </p:tgtEl>
                                          </p:cMediaNode>
                                        </p:audio>
                                      </p:subTnLst>
                                    </p:cTn>
                                  </p:par>
                                  <p:par>
                                    <p:cTn id="20" presetID="12" presetClass="entr" presetSubtype="4" fill="hold" nodeType="withEffect">
                                      <p:stCondLst>
                                        <p:cond delay="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ppt_y</p:attrName>
                                            </p:attrNameLst>
                                          </p:cBhvr>
                                          <p:tavLst>
                                            <p:tav tm="0">
                                              <p:val>
                                                <p:strVal val="#ppt_y+#ppt_h*1.125000"/>
                                              </p:val>
                                            </p:tav>
                                            <p:tav tm="100000">
                                              <p:val>
                                                <p:strVal val="#ppt_y"/>
                                              </p:val>
                                            </p:tav>
                                          </p:tavLst>
                                        </p:anim>
                                        <p:animEffect transition="in" filter="wipe(up)">
                                          <p:cBhvr>
                                            <p:cTn id="23" dur="500"/>
                                            <p:tgtEl>
                                              <p:spTgt spid="35"/>
                                            </p:tgtEl>
                                          </p:cBhvr>
                                        </p:animEffect>
                                      </p:childTnLst>
                                    </p:cTn>
                                  </p:par>
                                  <p:par>
                                    <p:cTn id="24" presetID="12" presetClass="entr" presetSubtype="4" fill="hold" nodeType="withEffect">
                                      <p:stCondLst>
                                        <p:cond delay="25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p:tgtEl>
                                              <p:spTgt spid="39"/>
                                            </p:tgtEl>
                                            <p:attrNameLst>
                                              <p:attrName>ppt_y</p:attrName>
                                            </p:attrNameLst>
                                          </p:cBhvr>
                                          <p:tavLst>
                                            <p:tav tm="0">
                                              <p:val>
                                                <p:strVal val="#ppt_y+#ppt_h*1.125000"/>
                                              </p:val>
                                            </p:tav>
                                            <p:tav tm="100000">
                                              <p:val>
                                                <p:strVal val="#ppt_y"/>
                                              </p:val>
                                            </p:tav>
                                          </p:tavLst>
                                        </p:anim>
                                        <p:animEffect transition="in" filter="wipe(up)">
                                          <p:cBhvr>
                                            <p:cTn id="27" dur="500"/>
                                            <p:tgtEl>
                                              <p:spTgt spid="39"/>
                                            </p:tgtEl>
                                          </p:cBhvr>
                                        </p:animEffect>
                                      </p:childTnLst>
                                    </p:cTn>
                                  </p:par>
                                  <p:par>
                                    <p:cTn id="28" presetID="12" presetClass="entr" presetSubtype="4" fill="hold" nodeType="withEffect">
                                      <p:stCondLst>
                                        <p:cond delay="25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p:tgtEl>
                                              <p:spTgt spid="43"/>
                                            </p:tgtEl>
                                            <p:attrNameLst>
                                              <p:attrName>ppt_y</p:attrName>
                                            </p:attrNameLst>
                                          </p:cBhvr>
                                          <p:tavLst>
                                            <p:tav tm="0">
                                              <p:val>
                                                <p:strVal val="#ppt_y+#ppt_h*1.125000"/>
                                              </p:val>
                                            </p:tav>
                                            <p:tav tm="100000">
                                              <p:val>
                                                <p:strVal val="#ppt_y"/>
                                              </p:val>
                                            </p:tav>
                                          </p:tavLst>
                                        </p:anim>
                                        <p:animEffect transition="in" filter="wipe(up)">
                                          <p:cBhvr>
                                            <p:cTn id="31" dur="500"/>
                                            <p:tgtEl>
                                              <p:spTgt spid="43"/>
                                            </p:tgtEl>
                                          </p:cBhvr>
                                        </p:animEffect>
                                      </p:childTnLst>
                                    </p:cTn>
                                  </p:par>
                                  <p:par>
                                    <p:cTn id="32" presetID="32" presetClass="emph" presetSubtype="0" repeatCount="2000" fill="hold" nodeType="withEffect">
                                      <p:stCondLst>
                                        <p:cond delay="750"/>
                                      </p:stCondLst>
                                      <p:childTnLst>
                                        <p:animRot by="120000">
                                          <p:cBhvr>
                                            <p:cTn id="33" dur="100" fill="hold">
                                              <p:stCondLst>
                                                <p:cond delay="0"/>
                                              </p:stCondLst>
                                            </p:cTn>
                                            <p:tgtEl>
                                              <p:spTgt spid="48"/>
                                            </p:tgtEl>
                                            <p:attrNameLst>
                                              <p:attrName>r</p:attrName>
                                            </p:attrNameLst>
                                          </p:cBhvr>
                                        </p:animRot>
                                        <p:animRot by="-240000">
                                          <p:cBhvr>
                                            <p:cTn id="34" dur="200" fill="hold">
                                              <p:stCondLst>
                                                <p:cond delay="200"/>
                                              </p:stCondLst>
                                            </p:cTn>
                                            <p:tgtEl>
                                              <p:spTgt spid="48"/>
                                            </p:tgtEl>
                                            <p:attrNameLst>
                                              <p:attrName>r</p:attrName>
                                            </p:attrNameLst>
                                          </p:cBhvr>
                                        </p:animRot>
                                        <p:animRot by="240000">
                                          <p:cBhvr>
                                            <p:cTn id="35" dur="200" fill="hold">
                                              <p:stCondLst>
                                                <p:cond delay="400"/>
                                              </p:stCondLst>
                                            </p:cTn>
                                            <p:tgtEl>
                                              <p:spTgt spid="48"/>
                                            </p:tgtEl>
                                            <p:attrNameLst>
                                              <p:attrName>r</p:attrName>
                                            </p:attrNameLst>
                                          </p:cBhvr>
                                        </p:animRot>
                                        <p:animRot by="-240000">
                                          <p:cBhvr>
                                            <p:cTn id="36" dur="200" fill="hold">
                                              <p:stCondLst>
                                                <p:cond delay="600"/>
                                              </p:stCondLst>
                                            </p:cTn>
                                            <p:tgtEl>
                                              <p:spTgt spid="48"/>
                                            </p:tgtEl>
                                            <p:attrNameLst>
                                              <p:attrName>r</p:attrName>
                                            </p:attrNameLst>
                                          </p:cBhvr>
                                        </p:animRot>
                                        <p:animRot by="120000">
                                          <p:cBhvr>
                                            <p:cTn id="37" dur="200" fill="hold">
                                              <p:stCondLst>
                                                <p:cond delay="800"/>
                                              </p:stCondLst>
                                            </p:cTn>
                                            <p:tgtEl>
                                              <p:spTgt spid="48"/>
                                            </p:tgtEl>
                                            <p:attrNameLst>
                                              <p:attrName>r</p:attrName>
                                            </p:attrNameLst>
                                          </p:cBhvr>
                                        </p:animRot>
                                      </p:childTnLst>
                                    </p:cTn>
                                  </p:par>
                                  <p:par>
                                    <p:cTn id="38" presetID="32" presetClass="emph" presetSubtype="0" repeatCount="2000" fill="hold" nodeType="withEffect">
                                      <p:stCondLst>
                                        <p:cond delay="750"/>
                                      </p:stCondLst>
                                      <p:childTnLst>
                                        <p:animRot by="120000">
                                          <p:cBhvr>
                                            <p:cTn id="39" dur="100" fill="hold">
                                              <p:stCondLst>
                                                <p:cond delay="0"/>
                                              </p:stCondLst>
                                            </p:cTn>
                                            <p:tgtEl>
                                              <p:spTgt spid="31"/>
                                            </p:tgtEl>
                                            <p:attrNameLst>
                                              <p:attrName>r</p:attrName>
                                            </p:attrNameLst>
                                          </p:cBhvr>
                                        </p:animRot>
                                        <p:animRot by="-240000">
                                          <p:cBhvr>
                                            <p:cTn id="40" dur="200" fill="hold">
                                              <p:stCondLst>
                                                <p:cond delay="200"/>
                                              </p:stCondLst>
                                            </p:cTn>
                                            <p:tgtEl>
                                              <p:spTgt spid="31"/>
                                            </p:tgtEl>
                                            <p:attrNameLst>
                                              <p:attrName>r</p:attrName>
                                            </p:attrNameLst>
                                          </p:cBhvr>
                                        </p:animRot>
                                        <p:animRot by="240000">
                                          <p:cBhvr>
                                            <p:cTn id="41" dur="200" fill="hold">
                                              <p:stCondLst>
                                                <p:cond delay="400"/>
                                              </p:stCondLst>
                                            </p:cTn>
                                            <p:tgtEl>
                                              <p:spTgt spid="31"/>
                                            </p:tgtEl>
                                            <p:attrNameLst>
                                              <p:attrName>r</p:attrName>
                                            </p:attrNameLst>
                                          </p:cBhvr>
                                        </p:animRot>
                                        <p:animRot by="-240000">
                                          <p:cBhvr>
                                            <p:cTn id="42" dur="200" fill="hold">
                                              <p:stCondLst>
                                                <p:cond delay="600"/>
                                              </p:stCondLst>
                                            </p:cTn>
                                            <p:tgtEl>
                                              <p:spTgt spid="31"/>
                                            </p:tgtEl>
                                            <p:attrNameLst>
                                              <p:attrName>r</p:attrName>
                                            </p:attrNameLst>
                                          </p:cBhvr>
                                        </p:animRot>
                                        <p:animRot by="120000">
                                          <p:cBhvr>
                                            <p:cTn id="43"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1680897-9591-4FE4-EE8F-822966B8A568}"/>
              </a:ext>
            </a:extLst>
          </p:cNvPr>
          <p:cNvSpPr txBox="1"/>
          <p:nvPr/>
        </p:nvSpPr>
        <p:spPr>
          <a:xfrm>
            <a:off x="884902" y="560152"/>
            <a:ext cx="10422195" cy="5632311"/>
          </a:xfrm>
          <a:prstGeom prst="rect">
            <a:avLst/>
          </a:prstGeom>
          <a:noFill/>
        </p:spPr>
        <p:txBody>
          <a:bodyPr wrap="square">
            <a:spAutoFit/>
          </a:bodyPr>
          <a:lstStyle/>
          <a:p>
            <a:pPr lvl="0" algn="ctr">
              <a:defRPr/>
            </a:pP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Vai trò của rừng đối với sự phát triển kinh tế</a:t>
            </a:r>
          </a:p>
          <a:p>
            <a:pPr lvl="0" algn="just">
              <a:defRPr/>
            </a:pP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 Công nghiệp: cung cấp nguyên, nhiên liệu như khoáng sản, gỗ, hải sản,…</a:t>
            </a:r>
          </a:p>
          <a:p>
            <a:pPr lvl="0" algn="just">
              <a:defRPr/>
            </a:pP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 Nông nghiệp: cơ sở phát triển trồng trọ, chăn nuôi, nuôi trồng thủy sản…</a:t>
            </a:r>
          </a:p>
          <a:p>
            <a:pPr lvl="0" algn="just">
              <a:defRPr/>
            </a:pP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 Giao thông: địa hình, sông ngòi, biển… tạo điều kiện phát triển đa dạng các loại hình giao thông</a:t>
            </a:r>
          </a:p>
          <a:p>
            <a:pPr lvl="0" algn="just">
              <a:defRPr/>
            </a:pP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 Du lịch: hang động, thác nước, bãi biển,… phát triển du lịch sinh thái, nghỉ dưỡng</a:t>
            </a:r>
            <a:endParaRPr kumimoji="0" lang="en-US"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7166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1680897-9591-4FE4-EE8F-822966B8A568}"/>
              </a:ext>
            </a:extLst>
          </p:cNvPr>
          <p:cNvSpPr txBox="1"/>
          <p:nvPr/>
        </p:nvSpPr>
        <p:spPr>
          <a:xfrm>
            <a:off x="884902" y="845902"/>
            <a:ext cx="10422195" cy="4401205"/>
          </a:xfrm>
          <a:prstGeom prst="rect">
            <a:avLst/>
          </a:prstGeom>
          <a:noFill/>
        </p:spPr>
        <p:txBody>
          <a:bodyPr wrap="square">
            <a:spAutoFit/>
          </a:bodyPr>
          <a:lstStyle/>
          <a:p>
            <a:pPr lvl="0" algn="just">
              <a:defRPr/>
            </a:pPr>
            <a:r>
              <a:rPr lang="vi-VN" sz="4000" b="1">
                <a:solidFill>
                  <a:srgbClr val="FF0000"/>
                </a:solidFill>
                <a:latin typeface="Calibri" panose="020F0502020204030204" pitchFamily="34" charset="0"/>
                <a:ea typeface="Calibri" panose="020F0502020204030204" pitchFamily="34" charset="0"/>
                <a:cs typeface="Calibri" panose="020F0502020204030204" pitchFamily="34" charset="0"/>
              </a:rPr>
              <a:t>Một số khó khăn của môi trường thiên nhiên đối với sản xuất và đời sống</a:t>
            </a:r>
          </a:p>
          <a:p>
            <a:pPr lvl="0" algn="just">
              <a:defRPr/>
            </a:pPr>
            <a:r>
              <a:rPr lang="vi-VN" sz="4000" b="1">
                <a:latin typeface="Calibri" panose="020F0502020204030204" pitchFamily="34" charset="0"/>
                <a:ea typeface="Calibri" panose="020F0502020204030204" pitchFamily="34" charset="0"/>
                <a:cs typeface="Calibri" panose="020F0502020204030204" pitchFamily="34" charset="0"/>
              </a:rPr>
              <a:t>- Việt Nam thường chịu ảnh hưởng của các thiên tai như bão, lũ lụt, hạn hán, sạt lở đất...</a:t>
            </a:r>
          </a:p>
          <a:p>
            <a:pPr lvl="0" algn="just">
              <a:defRPr/>
            </a:pPr>
            <a:r>
              <a:rPr lang="vi-VN" sz="4000" b="1">
                <a:latin typeface="Calibri" panose="020F0502020204030204" pitchFamily="34" charset="0"/>
                <a:ea typeface="Calibri" panose="020F0502020204030204" pitchFamily="34" charset="0"/>
                <a:cs typeface="Calibri" panose="020F0502020204030204" pitchFamily="34" charset="0"/>
              </a:rPr>
              <a:t>- Địa hình đồi núi nhiều chia cắt, chế độ nước sông thay đổi theo mùa,.. ảnh hưởng đến đời sống và sản xuất.</a:t>
            </a:r>
            <a:endParaRPr kumimoji="0" lang="en-US" sz="40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64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1680897-9591-4FE4-EE8F-822966B8A568}"/>
              </a:ext>
            </a:extLst>
          </p:cNvPr>
          <p:cNvSpPr txBox="1"/>
          <p:nvPr/>
        </p:nvSpPr>
        <p:spPr>
          <a:xfrm>
            <a:off x="721851" y="582067"/>
            <a:ext cx="10748297" cy="5693866"/>
          </a:xfrm>
          <a:prstGeom prst="rect">
            <a:avLst/>
          </a:prstGeom>
          <a:noFill/>
        </p:spPr>
        <p:txBody>
          <a:bodyPr wrap="square">
            <a:spAutoFit/>
          </a:bodyPr>
          <a:lstStyle/>
          <a:p>
            <a:pPr lvl="0" algn="ctr">
              <a:defRPr/>
            </a:pPr>
            <a:r>
              <a:rPr lang="vi-VN" sz="2600" b="1">
                <a:solidFill>
                  <a:srgbClr val="FF0000"/>
                </a:solidFill>
                <a:latin typeface="Calibri" panose="020F0502020204030204" pitchFamily="34" charset="0"/>
                <a:ea typeface="Calibri" panose="020F0502020204030204" pitchFamily="34" charset="0"/>
                <a:cs typeface="Calibri" panose="020F0502020204030204" pitchFamily="34" charset="0"/>
              </a:rPr>
              <a:t>Sạt lở ở nhà máy thuỷ điện Rào Trăng 3 năm 2020</a:t>
            </a:r>
          </a:p>
          <a:p>
            <a:pPr lvl="0" algn="just">
              <a:defRPr/>
            </a:pPr>
            <a:r>
              <a:rPr lang="en-US" sz="2600" b="1">
                <a:latin typeface="Calibri" panose="020F0502020204030204" pitchFamily="34" charset="0"/>
                <a:ea typeface="Calibri" panose="020F0502020204030204" pitchFamily="34" charset="0"/>
                <a:cs typeface="Calibri" panose="020F0502020204030204" pitchFamily="34" charset="0"/>
              </a:rPr>
              <a:t>	</a:t>
            </a:r>
            <a:r>
              <a:rPr lang="vi-VN" sz="2600" b="1">
                <a:latin typeface="Calibri" panose="020F0502020204030204" pitchFamily="34" charset="0"/>
                <a:ea typeface="Calibri" panose="020F0502020204030204" pitchFamily="34" charset="0"/>
                <a:cs typeface="Calibri" panose="020F0502020204030204" pitchFamily="34" charset="0"/>
              </a:rPr>
              <a:t>Ngày 12 – 10 – 2020, mưa lớn ở xã Phong Xuân, huyện Phong Điền, tỉnh Thừa Thiên Huế, xảy ra sạt lở đất ở thuỷ điện Rào Trăng 3, vùi lấp khu nhà điều hành thuỷ điện Rào Trăng 3, gây thiệt hại về người. Ở nước ta, trong những năm gần đây, sạt lở đất diễn ra ngày càng nhiều và mức độ thiệt hại ngày càng tăng. Theo số liệu thống kê của Tổng cục Phòng chống thiên tai, trong giai đoạn trước năm 2000, trung bình mỗi năm nước ta có khoảng 7 vụ sạt lở. Tuy nhiên, từ năm 2000 đến nay, con số này đã tăng lên gần gấp đôi. Sạt lở đất là một trong các loại hình thiên tai gây thiệt mạng và mất tích về người nhiều nhất. Tình trạng sạt lở hầu hết xảy ra ở những nơi có mưa lớn, nền địa chất yếu, kết cấu đất, đá rời rạc và độ dốc địa hình lớn. Bên cạnh đó, tác động của con người như chặt phá rừng làm nương rẫy, nhà cửa, đường sá, thuỷ điện,… làm mất đi thảm thực vật che phủ.</a:t>
            </a:r>
          </a:p>
          <a:p>
            <a:pPr lvl="0" algn="just">
              <a:defRPr/>
            </a:pPr>
            <a:r>
              <a:rPr lang="en-US" sz="2600" b="1">
                <a:latin typeface="Calibri" panose="020F0502020204030204" pitchFamily="34" charset="0"/>
                <a:ea typeface="Calibri" panose="020F0502020204030204" pitchFamily="34" charset="0"/>
                <a:cs typeface="Calibri" panose="020F0502020204030204" pitchFamily="34" charset="0"/>
              </a:rPr>
              <a:t>				</a:t>
            </a:r>
            <a:r>
              <a:rPr lang="vi-VN" sz="2600" b="1" i="1">
                <a:latin typeface="Calibri" panose="020F0502020204030204" pitchFamily="34" charset="0"/>
                <a:ea typeface="Calibri" panose="020F0502020204030204" pitchFamily="34" charset="0"/>
                <a:cs typeface="Calibri" panose="020F0502020204030204" pitchFamily="34" charset="0"/>
              </a:rPr>
              <a:t>(Nguồn: Theo Thông tấn xã Việt Nam, năm 2020)</a:t>
            </a:r>
          </a:p>
        </p:txBody>
      </p:sp>
    </p:spTree>
    <p:extLst>
      <p:ext uri="{BB962C8B-B14F-4D97-AF65-F5344CB8AC3E}">
        <p14:creationId xmlns:p14="http://schemas.microsoft.com/office/powerpoint/2010/main" val="599561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1680897-9591-4FE4-EE8F-822966B8A568}"/>
              </a:ext>
            </a:extLst>
          </p:cNvPr>
          <p:cNvSpPr txBox="1"/>
          <p:nvPr/>
        </p:nvSpPr>
        <p:spPr>
          <a:xfrm>
            <a:off x="884902" y="604402"/>
            <a:ext cx="10422195" cy="1446550"/>
          </a:xfrm>
          <a:prstGeom prst="rect">
            <a:avLst/>
          </a:prstGeom>
          <a:noFill/>
        </p:spPr>
        <p:txBody>
          <a:bodyPr wrap="square">
            <a:spAutoFit/>
          </a:bodyPr>
          <a:lstStyle/>
          <a:p>
            <a:pPr lvl="0" algn="just">
              <a:defRPr/>
            </a:pPr>
            <a:r>
              <a:rPr lang="vi-VN" sz="44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400" b="1">
                <a:solidFill>
                  <a:srgbClr val="0070C0"/>
                </a:solidFill>
                <a:latin typeface="Calibri" panose="020F0502020204030204" pitchFamily="34" charset="0"/>
                <a:ea typeface="Calibri" panose="020F0502020204030204" pitchFamily="34" charset="0"/>
                <a:cs typeface="Calibri" panose="020F0502020204030204" pitchFamily="34" charset="0"/>
              </a:rPr>
              <a:t>Bảo vệ tài nguyên thiên nhiên và phòng, chống thiên tai</a:t>
            </a:r>
            <a:endParaRPr kumimoji="0" lang="en-US" sz="44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B22E3B6-863A-9CEB-8534-099378D05907}"/>
              </a:ext>
            </a:extLst>
          </p:cNvPr>
          <p:cNvSpPr txBox="1"/>
          <p:nvPr/>
        </p:nvSpPr>
        <p:spPr>
          <a:xfrm>
            <a:off x="884902" y="2190452"/>
            <a:ext cx="10422195" cy="3416320"/>
          </a:xfrm>
          <a:prstGeom prst="rect">
            <a:avLst/>
          </a:prstGeom>
          <a:noFill/>
        </p:spPr>
        <p:txBody>
          <a:bodyPr wrap="square">
            <a:spAutoFit/>
          </a:bodyPr>
          <a:lstStyle/>
          <a:p>
            <a:pPr lvl="0" algn="just">
              <a:defRPr/>
            </a:pPr>
            <a:r>
              <a:rPr lang="vi-VN" sz="5400" i="1">
                <a:latin typeface="Calibri" panose="020F0502020204030204" pitchFamily="34" charset="0"/>
                <a:ea typeface="Calibri" panose="020F0502020204030204" pitchFamily="34" charset="0"/>
                <a:cs typeface="Calibri" panose="020F0502020204030204" pitchFamily="34" charset="0"/>
              </a:rPr>
              <a:t>Đọc thông tin và quan sát các hình 8, 9, 10, 11, em hãy nêu một số biện pháp bảo vệ tài nguyên thiên nhiên và phòng, chống thiên tai.</a:t>
            </a:r>
            <a:endParaRPr kumimoji="0" lang="en-US" sz="5400" i="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8143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5C87F614-21B7-71AD-06BB-D54BE2A92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0896" y="544661"/>
            <a:ext cx="7879434" cy="5856139"/>
          </a:xfrm>
          <a:prstGeom prst="rect">
            <a:avLst/>
          </a:prstGeom>
          <a:solidFill>
            <a:schemeClr val="bg1"/>
          </a:solidFill>
        </p:spPr>
      </p:pic>
    </p:spTree>
    <p:extLst>
      <p:ext uri="{BB962C8B-B14F-4D97-AF65-F5344CB8AC3E}">
        <p14:creationId xmlns:p14="http://schemas.microsoft.com/office/powerpoint/2010/main" val="406119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cartoon, house&#10;&#10;Description automatically generated">
            <a:extLst>
              <a:ext uri="{FF2B5EF4-FFF2-40B4-BE49-F238E27FC236}">
                <a16:creationId xmlns:a16="http://schemas.microsoft.com/office/drawing/2014/main" id="{C4AFD7AF-3455-0CC4-F81A-9C4FFF0BB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B4DC76E6-CFAC-26FE-7212-8E04F173A8CF}"/>
              </a:ext>
            </a:extLst>
          </p:cNvPr>
          <p:cNvSpPr/>
          <p:nvPr/>
        </p:nvSpPr>
        <p:spPr>
          <a:xfrm>
            <a:off x="171450" y="279000"/>
            <a:ext cx="11684550" cy="6300000"/>
          </a:xfrm>
          <a:custGeom>
            <a:avLst/>
            <a:gdLst>
              <a:gd name="connsiteX0" fmla="*/ 0 w 11684550"/>
              <a:gd name="connsiteY0" fmla="*/ 626409 h 6300000"/>
              <a:gd name="connsiteX1" fmla="*/ 626409 w 11684550"/>
              <a:gd name="connsiteY1" fmla="*/ 0 h 6300000"/>
              <a:gd name="connsiteX2" fmla="*/ 11058141 w 11684550"/>
              <a:gd name="connsiteY2" fmla="*/ 0 h 6300000"/>
              <a:gd name="connsiteX3" fmla="*/ 11684550 w 11684550"/>
              <a:gd name="connsiteY3" fmla="*/ 626409 h 6300000"/>
              <a:gd name="connsiteX4" fmla="*/ 11684550 w 11684550"/>
              <a:gd name="connsiteY4" fmla="*/ 5673591 h 6300000"/>
              <a:gd name="connsiteX5" fmla="*/ 11058141 w 11684550"/>
              <a:gd name="connsiteY5" fmla="*/ 6300000 h 6300000"/>
              <a:gd name="connsiteX6" fmla="*/ 626409 w 11684550"/>
              <a:gd name="connsiteY6" fmla="*/ 6300000 h 6300000"/>
              <a:gd name="connsiteX7" fmla="*/ 0 w 11684550"/>
              <a:gd name="connsiteY7" fmla="*/ 5673591 h 6300000"/>
              <a:gd name="connsiteX8" fmla="*/ 0 w 1168455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550" h="6300000" fill="none" extrusionOk="0">
                <a:moveTo>
                  <a:pt x="0" y="626409"/>
                </a:moveTo>
                <a:cubicBezTo>
                  <a:pt x="-45425" y="273106"/>
                  <a:pt x="331555" y="41792"/>
                  <a:pt x="626409" y="0"/>
                </a:cubicBezTo>
                <a:cubicBezTo>
                  <a:pt x="5545341" y="130954"/>
                  <a:pt x="8509408" y="43574"/>
                  <a:pt x="11058141" y="0"/>
                </a:cubicBezTo>
                <a:cubicBezTo>
                  <a:pt x="11421660" y="27053"/>
                  <a:pt x="11704093" y="304391"/>
                  <a:pt x="11684550" y="626409"/>
                </a:cubicBezTo>
                <a:cubicBezTo>
                  <a:pt x="11534111" y="2197990"/>
                  <a:pt x="11770429" y="4218971"/>
                  <a:pt x="11684550" y="5673591"/>
                </a:cubicBezTo>
                <a:cubicBezTo>
                  <a:pt x="11671448" y="6021699"/>
                  <a:pt x="11385383" y="6287088"/>
                  <a:pt x="11058141" y="6300000"/>
                </a:cubicBezTo>
                <a:cubicBezTo>
                  <a:pt x="6194208" y="6455197"/>
                  <a:pt x="3446925" y="6463020"/>
                  <a:pt x="626409" y="6300000"/>
                </a:cubicBezTo>
                <a:cubicBezTo>
                  <a:pt x="284457" y="6245844"/>
                  <a:pt x="-52976" y="6050480"/>
                  <a:pt x="0" y="5673591"/>
                </a:cubicBezTo>
                <a:cubicBezTo>
                  <a:pt x="64656" y="3527023"/>
                  <a:pt x="-17807" y="2257436"/>
                  <a:pt x="0" y="626409"/>
                </a:cubicBezTo>
                <a:close/>
              </a:path>
              <a:path w="11684550" h="6300000" stroke="0" extrusionOk="0">
                <a:moveTo>
                  <a:pt x="0" y="626409"/>
                </a:moveTo>
                <a:cubicBezTo>
                  <a:pt x="-58320" y="244480"/>
                  <a:pt x="239568" y="15345"/>
                  <a:pt x="626409" y="0"/>
                </a:cubicBezTo>
                <a:cubicBezTo>
                  <a:pt x="2191751" y="132882"/>
                  <a:pt x="6249673" y="-84951"/>
                  <a:pt x="11058141" y="0"/>
                </a:cubicBezTo>
                <a:cubicBezTo>
                  <a:pt x="11390903" y="12885"/>
                  <a:pt x="11677994" y="316690"/>
                  <a:pt x="11684550" y="626409"/>
                </a:cubicBezTo>
                <a:cubicBezTo>
                  <a:pt x="11704737" y="1394856"/>
                  <a:pt x="11837030" y="3501445"/>
                  <a:pt x="11684550" y="5673591"/>
                </a:cubicBezTo>
                <a:cubicBezTo>
                  <a:pt x="11693533" y="6020613"/>
                  <a:pt x="11410249" y="6287340"/>
                  <a:pt x="11058141" y="6300000"/>
                </a:cubicBezTo>
                <a:cubicBezTo>
                  <a:pt x="7100115" y="6387639"/>
                  <a:pt x="553718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17D7835F-F3CC-A3E7-C3F1-D06C9926E2DB}"/>
              </a:ext>
            </a:extLst>
          </p:cNvPr>
          <p:cNvGrpSpPr/>
          <p:nvPr/>
        </p:nvGrpSpPr>
        <p:grpSpPr>
          <a:xfrm>
            <a:off x="2677187" y="701960"/>
            <a:ext cx="6561388" cy="5877040"/>
            <a:chOff x="7835331" y="3085017"/>
            <a:chExt cx="4685747" cy="4197027"/>
          </a:xfrm>
        </p:grpSpPr>
        <p:pic>
          <p:nvPicPr>
            <p:cNvPr id="3" name="Picture 2">
              <a:extLst>
                <a:ext uri="{FF2B5EF4-FFF2-40B4-BE49-F238E27FC236}">
                  <a16:creationId xmlns:a16="http://schemas.microsoft.com/office/drawing/2014/main" id="{FB636237-3B07-B2EC-9CD3-6AB2FEA4CCF8}"/>
                </a:ext>
              </a:extLst>
            </p:cNvPr>
            <p:cNvPicPr>
              <a:picLocks noChangeAspect="1"/>
            </p:cNvPicPr>
            <p:nvPr/>
          </p:nvPicPr>
          <p:blipFill>
            <a:blip r:embed="rId4"/>
            <a:stretch>
              <a:fillRect/>
            </a:stretch>
          </p:blipFill>
          <p:spPr>
            <a:xfrm>
              <a:off x="7835331" y="3085017"/>
              <a:ext cx="4685747" cy="4197027"/>
            </a:xfrm>
            <a:prstGeom prst="rect">
              <a:avLst/>
            </a:prstGeom>
          </p:spPr>
        </p:pic>
        <p:sp>
          <p:nvSpPr>
            <p:cNvPr id="4" name="TextBox 3">
              <a:extLst>
                <a:ext uri="{FF2B5EF4-FFF2-40B4-BE49-F238E27FC236}">
                  <a16:creationId xmlns:a16="http://schemas.microsoft.com/office/drawing/2014/main" id="{B3CB47FB-4749-238F-1E35-13A6E3CBAB4E}"/>
                </a:ext>
              </a:extLst>
            </p:cNvPr>
            <p:cNvSpPr txBox="1"/>
            <p:nvPr/>
          </p:nvSpPr>
          <p:spPr>
            <a:xfrm>
              <a:off x="8145764" y="5354202"/>
              <a:ext cx="4064879" cy="15165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Thảo</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luận</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cùng</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nhau</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để</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thực</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hiện</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nhiệm</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vụ</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học</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tập</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này</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nhé</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a:t>
              </a:r>
              <a:endParaRPr kumimoji="0" lang="vi-VN" sz="44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290827025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3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32" presetClass="emph" presetSubtype="0" repeatCount="2000" fill="hold" nodeType="withEffect">
                                      <p:stCondLst>
                                        <p:cond delay="75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huýt.wav"/>
                                            </p:tgtEl>
                                          </p:cMediaNode>
                                        </p:audio>
                                      </p:subTnLst>
                                    </p:cTn>
                                  </p:par>
                                  <p:par>
                                    <p:cTn id="9" presetID="32" presetClass="emph" presetSubtype="0" repeatCount="2000" fill="hold" nodeType="withEffect">
                                      <p:stCondLst>
                                        <p:cond delay="75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fence in front of a city&#10;&#10;Description automatically generated with low confidence">
            <a:extLst>
              <a:ext uri="{FF2B5EF4-FFF2-40B4-BE49-F238E27FC236}">
                <a16:creationId xmlns:a16="http://schemas.microsoft.com/office/drawing/2014/main" id="{EA400E4A-E3F7-6592-0733-3912C0371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extLst>
              <a:ext uri="{FF2B5EF4-FFF2-40B4-BE49-F238E27FC236}">
                <a16:creationId xmlns:a16="http://schemas.microsoft.com/office/drawing/2014/main" id="{15155556-D946-F80A-0811-A52213FBF6B3}"/>
              </a:ext>
            </a:extLst>
          </p:cNvPr>
          <p:cNvPicPr>
            <a:picLocks noChangeAspect="1"/>
          </p:cNvPicPr>
          <p:nvPr/>
        </p:nvPicPr>
        <p:blipFill>
          <a:blip r:embed="rId4"/>
          <a:stretch>
            <a:fillRect/>
          </a:stretch>
        </p:blipFill>
        <p:spPr>
          <a:xfrm>
            <a:off x="8902153" y="2177998"/>
            <a:ext cx="3106915" cy="4500000"/>
          </a:xfrm>
          <a:prstGeom prst="rect">
            <a:avLst/>
          </a:prstGeom>
        </p:spPr>
      </p:pic>
      <p:pic>
        <p:nvPicPr>
          <p:cNvPr id="35" name="Picture 34">
            <a:extLst>
              <a:ext uri="{FF2B5EF4-FFF2-40B4-BE49-F238E27FC236}">
                <a16:creationId xmlns:a16="http://schemas.microsoft.com/office/drawing/2014/main" id="{A86025FC-1B03-62CC-D19C-2A1F13424C88}"/>
              </a:ext>
            </a:extLst>
          </p:cNvPr>
          <p:cNvPicPr>
            <a:picLocks noChangeAspect="1"/>
          </p:cNvPicPr>
          <p:nvPr/>
        </p:nvPicPr>
        <p:blipFill>
          <a:blip r:embed="rId5"/>
          <a:stretch>
            <a:fillRect/>
          </a:stretch>
        </p:blipFill>
        <p:spPr>
          <a:xfrm>
            <a:off x="3173862" y="1785172"/>
            <a:ext cx="3965540" cy="1512000"/>
          </a:xfrm>
          <a:prstGeom prst="rect">
            <a:avLst/>
          </a:prstGeom>
        </p:spPr>
      </p:pic>
      <p:pic>
        <p:nvPicPr>
          <p:cNvPr id="39" name="Picture 38">
            <a:extLst>
              <a:ext uri="{FF2B5EF4-FFF2-40B4-BE49-F238E27FC236}">
                <a16:creationId xmlns:a16="http://schemas.microsoft.com/office/drawing/2014/main" id="{05724194-110C-4C0A-BE6C-8B8A71A9B2A1}"/>
              </a:ext>
            </a:extLst>
          </p:cNvPr>
          <p:cNvPicPr>
            <a:picLocks noChangeAspect="1"/>
          </p:cNvPicPr>
          <p:nvPr/>
        </p:nvPicPr>
        <p:blipFill>
          <a:blip r:embed="rId6"/>
          <a:stretch>
            <a:fillRect/>
          </a:stretch>
        </p:blipFill>
        <p:spPr>
          <a:xfrm>
            <a:off x="4753681" y="3475585"/>
            <a:ext cx="3965540" cy="1512000"/>
          </a:xfrm>
          <a:prstGeom prst="rect">
            <a:avLst/>
          </a:prstGeom>
        </p:spPr>
      </p:pic>
      <p:pic>
        <p:nvPicPr>
          <p:cNvPr id="43" name="Picture 42">
            <a:extLst>
              <a:ext uri="{FF2B5EF4-FFF2-40B4-BE49-F238E27FC236}">
                <a16:creationId xmlns:a16="http://schemas.microsoft.com/office/drawing/2014/main" id="{4979A5F9-9E18-F2BC-5A4F-7952F0B3272B}"/>
              </a:ext>
            </a:extLst>
          </p:cNvPr>
          <p:cNvPicPr>
            <a:picLocks noChangeAspect="1"/>
          </p:cNvPicPr>
          <p:nvPr/>
        </p:nvPicPr>
        <p:blipFill>
          <a:blip r:embed="rId7"/>
          <a:stretch>
            <a:fillRect/>
          </a:stretch>
        </p:blipFill>
        <p:spPr>
          <a:xfrm>
            <a:off x="3173862" y="5165998"/>
            <a:ext cx="3960000" cy="1512000"/>
          </a:xfrm>
          <a:prstGeom prst="rect">
            <a:avLst/>
          </a:prstGeom>
        </p:spPr>
      </p:pic>
      <p:pic>
        <p:nvPicPr>
          <p:cNvPr id="48" name="Picture 47">
            <a:extLst>
              <a:ext uri="{FF2B5EF4-FFF2-40B4-BE49-F238E27FC236}">
                <a16:creationId xmlns:a16="http://schemas.microsoft.com/office/drawing/2014/main" id="{A4CF84A1-33DA-E804-7C12-4FFF12D07516}"/>
              </a:ext>
            </a:extLst>
          </p:cNvPr>
          <p:cNvPicPr>
            <a:picLocks noChangeAspect="1"/>
          </p:cNvPicPr>
          <p:nvPr/>
        </p:nvPicPr>
        <p:blipFill>
          <a:blip r:embed="rId8"/>
          <a:stretch>
            <a:fillRect/>
          </a:stretch>
        </p:blipFill>
        <p:spPr>
          <a:xfrm flipH="1">
            <a:off x="182931" y="2177998"/>
            <a:ext cx="2808000" cy="4500000"/>
          </a:xfrm>
          <a:prstGeom prst="rect">
            <a:avLst/>
          </a:prstGeom>
        </p:spPr>
      </p:pic>
      <p:pic>
        <p:nvPicPr>
          <p:cNvPr id="2" name="Picture 1">
            <a:extLst>
              <a:ext uri="{FF2B5EF4-FFF2-40B4-BE49-F238E27FC236}">
                <a16:creationId xmlns:a16="http://schemas.microsoft.com/office/drawing/2014/main" id="{D1276E08-C177-49CA-736F-CB8477038269}"/>
              </a:ext>
            </a:extLst>
          </p:cNvPr>
          <p:cNvPicPr>
            <a:picLocks noChangeAspect="1"/>
          </p:cNvPicPr>
          <p:nvPr/>
        </p:nvPicPr>
        <p:blipFill>
          <a:blip r:embed="rId9"/>
          <a:stretch>
            <a:fillRect/>
          </a:stretch>
        </p:blipFill>
        <p:spPr>
          <a:xfrm>
            <a:off x="514535" y="428540"/>
            <a:ext cx="10864014" cy="2353260"/>
          </a:xfrm>
          <a:prstGeom prst="rect">
            <a:avLst/>
          </a:prstGeom>
        </p:spPr>
      </p:pic>
    </p:spTree>
    <p:extLst>
      <p:ext uri="{BB962C8B-B14F-4D97-AF65-F5344CB8AC3E}">
        <p14:creationId xmlns:p14="http://schemas.microsoft.com/office/powerpoint/2010/main" val="2752101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53333">
                                          <p:cBhvr additive="base">
                                            <p:cTn id="7" dur="750" fill="hold"/>
                                            <p:tgtEl>
                                              <p:spTgt spid="48"/>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2" presetClass="entr" presetSubtype="4" fill="hold" nodeType="withEffect" p14:presetBounceEnd="53333">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3333">
                                          <p:cBhvr additive="base">
                                            <p:cTn id="11" dur="750" fill="hold"/>
                                            <p:tgtEl>
                                              <p:spTgt spid="31"/>
                                            </p:tgtEl>
                                            <p:attrNameLst>
                                              <p:attrName>ppt_x</p:attrName>
                                            </p:attrNameLst>
                                          </p:cBhvr>
                                          <p:tavLst>
                                            <p:tav tm="0">
                                              <p:val>
                                                <p:strVal val="#ppt_x"/>
                                              </p:val>
                                            </p:tav>
                                            <p:tav tm="100000">
                                              <p:val>
                                                <p:strVal val="#ppt_x"/>
                                              </p:val>
                                            </p:tav>
                                          </p:tavLst>
                                        </p:anim>
                                        <p:anim calcmode="lin" valueType="num" p14:bounceEnd="53333">
                                          <p:cBhvr additive="base">
                                            <p:cTn id="12"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huýt.wav"/>
                                            </p:tgtEl>
                                          </p:cMediaNode>
                                        </p:audio>
                                      </p:subTnLst>
                                    </p:cTn>
                                  </p:par>
                                  <p:par>
                                    <p:cTn id="13" presetID="12" presetClass="entr" presetSubtype="4" fill="hold" nodeType="withEffect">
                                      <p:stCondLst>
                                        <p:cond delay="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500"/>
                                            <p:tgtEl>
                                              <p:spTgt spid="35"/>
                                            </p:tgtEl>
                                            <p:attrNameLst>
                                              <p:attrName>ppt_y</p:attrName>
                                            </p:attrNameLst>
                                          </p:cBhvr>
                                          <p:tavLst>
                                            <p:tav tm="0">
                                              <p:val>
                                                <p:strVal val="#ppt_y+#ppt_h*1.125000"/>
                                              </p:val>
                                            </p:tav>
                                            <p:tav tm="100000">
                                              <p:val>
                                                <p:strVal val="#ppt_y"/>
                                              </p:val>
                                            </p:tav>
                                          </p:tavLst>
                                        </p:anim>
                                        <p:animEffect transition="in" filter="wipe(up)">
                                          <p:cBhvr>
                                            <p:cTn id="16" dur="500"/>
                                            <p:tgtEl>
                                              <p:spTgt spid="35"/>
                                            </p:tgtEl>
                                          </p:cBhvr>
                                        </p:animEffect>
                                      </p:childTnLst>
                                    </p:cTn>
                                  </p:par>
                                  <p:par>
                                    <p:cTn id="17" presetID="12" presetClass="entr" presetSubtype="4" fill="hold" nodeType="withEffect">
                                      <p:stCondLst>
                                        <p:cond delay="25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p:tgtEl>
                                              <p:spTgt spid="39"/>
                                            </p:tgtEl>
                                            <p:attrNameLst>
                                              <p:attrName>ppt_y</p:attrName>
                                            </p:attrNameLst>
                                          </p:cBhvr>
                                          <p:tavLst>
                                            <p:tav tm="0">
                                              <p:val>
                                                <p:strVal val="#ppt_y+#ppt_h*1.125000"/>
                                              </p:val>
                                            </p:tav>
                                            <p:tav tm="100000">
                                              <p:val>
                                                <p:strVal val="#ppt_y"/>
                                              </p:val>
                                            </p:tav>
                                          </p:tavLst>
                                        </p:anim>
                                        <p:animEffect transition="in" filter="wipe(up)">
                                          <p:cBhvr>
                                            <p:cTn id="20" dur="500"/>
                                            <p:tgtEl>
                                              <p:spTgt spid="39"/>
                                            </p:tgtEl>
                                          </p:cBhvr>
                                        </p:animEffect>
                                      </p:childTnLst>
                                    </p:cTn>
                                  </p:par>
                                  <p:par>
                                    <p:cTn id="21" presetID="12" presetClass="entr" presetSubtype="4" fill="hold" nodeType="withEffect">
                                      <p:stCondLst>
                                        <p:cond delay="25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32" presetClass="emph" presetSubtype="0" repeatCount="2000" fill="hold" nodeType="withEffect">
                                      <p:stCondLst>
                                        <p:cond delay="750"/>
                                      </p:stCondLst>
                                      <p:childTnLst>
                                        <p:animRot by="120000">
                                          <p:cBhvr>
                                            <p:cTn id="26" dur="100" fill="hold">
                                              <p:stCondLst>
                                                <p:cond delay="0"/>
                                              </p:stCondLst>
                                            </p:cTn>
                                            <p:tgtEl>
                                              <p:spTgt spid="48"/>
                                            </p:tgtEl>
                                            <p:attrNameLst>
                                              <p:attrName>r</p:attrName>
                                            </p:attrNameLst>
                                          </p:cBhvr>
                                        </p:animRot>
                                        <p:animRot by="-240000">
                                          <p:cBhvr>
                                            <p:cTn id="27" dur="200" fill="hold">
                                              <p:stCondLst>
                                                <p:cond delay="200"/>
                                              </p:stCondLst>
                                            </p:cTn>
                                            <p:tgtEl>
                                              <p:spTgt spid="48"/>
                                            </p:tgtEl>
                                            <p:attrNameLst>
                                              <p:attrName>r</p:attrName>
                                            </p:attrNameLst>
                                          </p:cBhvr>
                                        </p:animRot>
                                        <p:animRot by="240000">
                                          <p:cBhvr>
                                            <p:cTn id="28" dur="200" fill="hold">
                                              <p:stCondLst>
                                                <p:cond delay="400"/>
                                              </p:stCondLst>
                                            </p:cTn>
                                            <p:tgtEl>
                                              <p:spTgt spid="48"/>
                                            </p:tgtEl>
                                            <p:attrNameLst>
                                              <p:attrName>r</p:attrName>
                                            </p:attrNameLst>
                                          </p:cBhvr>
                                        </p:animRot>
                                        <p:animRot by="-240000">
                                          <p:cBhvr>
                                            <p:cTn id="29" dur="200" fill="hold">
                                              <p:stCondLst>
                                                <p:cond delay="600"/>
                                              </p:stCondLst>
                                            </p:cTn>
                                            <p:tgtEl>
                                              <p:spTgt spid="48"/>
                                            </p:tgtEl>
                                            <p:attrNameLst>
                                              <p:attrName>r</p:attrName>
                                            </p:attrNameLst>
                                          </p:cBhvr>
                                        </p:animRot>
                                        <p:animRot by="120000">
                                          <p:cBhvr>
                                            <p:cTn id="30" dur="200" fill="hold">
                                              <p:stCondLst>
                                                <p:cond delay="800"/>
                                              </p:stCondLst>
                                            </p:cTn>
                                            <p:tgtEl>
                                              <p:spTgt spid="48"/>
                                            </p:tgtEl>
                                            <p:attrNameLst>
                                              <p:attrName>r</p:attrName>
                                            </p:attrNameLst>
                                          </p:cBhvr>
                                        </p:animRot>
                                      </p:childTnLst>
                                    </p:cTn>
                                  </p:par>
                                  <p:par>
                                    <p:cTn id="31" presetID="32" presetClass="emph" presetSubtype="0" repeatCount="2000" fill="hold" nodeType="withEffect">
                                      <p:stCondLst>
                                        <p:cond delay="75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750" fill="hold"/>
                                            <p:tgtEl>
                                              <p:spTgt spid="48"/>
                                            </p:tgtEl>
                                            <p:attrNameLst>
                                              <p:attrName>ppt_x</p:attrName>
                                            </p:attrNameLst>
                                          </p:cBhvr>
                                          <p:tavLst>
                                            <p:tav tm="0">
                                              <p:val>
                                                <p:strVal val="#ppt_x"/>
                                              </p:val>
                                            </p:tav>
                                            <p:tav tm="100000">
                                              <p:val>
                                                <p:strVal val="#ppt_x"/>
                                              </p:val>
                                            </p:tav>
                                          </p:tavLst>
                                        </p:anim>
                                        <p:anim calcmode="lin" valueType="num">
                                          <p:cBhvr additive="base">
                                            <p:cTn id="15" dur="75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huýt.wav"/>
                                            </p:tgtEl>
                                          </p:cMediaNode>
                                        </p:audio>
                                      </p:subTnLst>
                                    </p:cTn>
                                  </p:par>
                                  <p:par>
                                    <p:cTn id="16" presetID="2" presetClass="entr" presetSubtype="4"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750" fill="hold"/>
                                            <p:tgtEl>
                                              <p:spTgt spid="31"/>
                                            </p:tgtEl>
                                            <p:attrNameLst>
                                              <p:attrName>ppt_x</p:attrName>
                                            </p:attrNameLst>
                                          </p:cBhvr>
                                          <p:tavLst>
                                            <p:tav tm="0">
                                              <p:val>
                                                <p:strVal val="#ppt_x"/>
                                              </p:val>
                                            </p:tav>
                                            <p:tav tm="100000">
                                              <p:val>
                                                <p:strVal val="#ppt_x"/>
                                              </p:val>
                                            </p:tav>
                                          </p:tavLst>
                                        </p:anim>
                                        <p:anim calcmode="lin" valueType="num">
                                          <p:cBhvr additive="base">
                                            <p:cTn id="19"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huýt.wav"/>
                                            </p:tgtEl>
                                          </p:cMediaNode>
                                        </p:audio>
                                      </p:subTnLst>
                                    </p:cTn>
                                  </p:par>
                                  <p:par>
                                    <p:cTn id="20" presetID="12" presetClass="entr" presetSubtype="4" fill="hold" nodeType="withEffect">
                                      <p:stCondLst>
                                        <p:cond delay="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500"/>
                                            <p:tgtEl>
                                              <p:spTgt spid="35"/>
                                            </p:tgtEl>
                                            <p:attrNameLst>
                                              <p:attrName>ppt_y</p:attrName>
                                            </p:attrNameLst>
                                          </p:cBhvr>
                                          <p:tavLst>
                                            <p:tav tm="0">
                                              <p:val>
                                                <p:strVal val="#ppt_y+#ppt_h*1.125000"/>
                                              </p:val>
                                            </p:tav>
                                            <p:tav tm="100000">
                                              <p:val>
                                                <p:strVal val="#ppt_y"/>
                                              </p:val>
                                            </p:tav>
                                          </p:tavLst>
                                        </p:anim>
                                        <p:animEffect transition="in" filter="wipe(up)">
                                          <p:cBhvr>
                                            <p:cTn id="23" dur="500"/>
                                            <p:tgtEl>
                                              <p:spTgt spid="35"/>
                                            </p:tgtEl>
                                          </p:cBhvr>
                                        </p:animEffect>
                                      </p:childTnLst>
                                    </p:cTn>
                                  </p:par>
                                  <p:par>
                                    <p:cTn id="24" presetID="12" presetClass="entr" presetSubtype="4" fill="hold" nodeType="withEffect">
                                      <p:stCondLst>
                                        <p:cond delay="25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p:tgtEl>
                                              <p:spTgt spid="39"/>
                                            </p:tgtEl>
                                            <p:attrNameLst>
                                              <p:attrName>ppt_y</p:attrName>
                                            </p:attrNameLst>
                                          </p:cBhvr>
                                          <p:tavLst>
                                            <p:tav tm="0">
                                              <p:val>
                                                <p:strVal val="#ppt_y+#ppt_h*1.125000"/>
                                              </p:val>
                                            </p:tav>
                                            <p:tav tm="100000">
                                              <p:val>
                                                <p:strVal val="#ppt_y"/>
                                              </p:val>
                                            </p:tav>
                                          </p:tavLst>
                                        </p:anim>
                                        <p:animEffect transition="in" filter="wipe(up)">
                                          <p:cBhvr>
                                            <p:cTn id="27" dur="500"/>
                                            <p:tgtEl>
                                              <p:spTgt spid="39"/>
                                            </p:tgtEl>
                                          </p:cBhvr>
                                        </p:animEffect>
                                      </p:childTnLst>
                                    </p:cTn>
                                  </p:par>
                                  <p:par>
                                    <p:cTn id="28" presetID="12" presetClass="entr" presetSubtype="4" fill="hold" nodeType="withEffect">
                                      <p:stCondLst>
                                        <p:cond delay="250"/>
                                      </p:stCondLst>
                                      <p:childTnLst>
                                        <p:set>
                                          <p:cBhvr>
                                            <p:cTn id="29" dur="1" fill="hold">
                                              <p:stCondLst>
                                                <p:cond delay="0"/>
                                              </p:stCondLst>
                                            </p:cTn>
                                            <p:tgtEl>
                                              <p:spTgt spid="43"/>
                                            </p:tgtEl>
                                            <p:attrNameLst>
                                              <p:attrName>style.visibility</p:attrName>
                                            </p:attrNameLst>
                                          </p:cBhvr>
                                          <p:to>
                                            <p:strVal val="visible"/>
                                          </p:to>
                                        </p:set>
                                        <p:anim calcmode="lin" valueType="num">
                                          <p:cBhvr additive="base">
                                            <p:cTn id="30" dur="500"/>
                                            <p:tgtEl>
                                              <p:spTgt spid="43"/>
                                            </p:tgtEl>
                                            <p:attrNameLst>
                                              <p:attrName>ppt_y</p:attrName>
                                            </p:attrNameLst>
                                          </p:cBhvr>
                                          <p:tavLst>
                                            <p:tav tm="0">
                                              <p:val>
                                                <p:strVal val="#ppt_y+#ppt_h*1.125000"/>
                                              </p:val>
                                            </p:tav>
                                            <p:tav tm="100000">
                                              <p:val>
                                                <p:strVal val="#ppt_y"/>
                                              </p:val>
                                            </p:tav>
                                          </p:tavLst>
                                        </p:anim>
                                        <p:animEffect transition="in" filter="wipe(up)">
                                          <p:cBhvr>
                                            <p:cTn id="31" dur="500"/>
                                            <p:tgtEl>
                                              <p:spTgt spid="43"/>
                                            </p:tgtEl>
                                          </p:cBhvr>
                                        </p:animEffect>
                                      </p:childTnLst>
                                    </p:cTn>
                                  </p:par>
                                  <p:par>
                                    <p:cTn id="32" presetID="32" presetClass="emph" presetSubtype="0" repeatCount="2000" fill="hold" nodeType="withEffect">
                                      <p:stCondLst>
                                        <p:cond delay="750"/>
                                      </p:stCondLst>
                                      <p:childTnLst>
                                        <p:animRot by="120000">
                                          <p:cBhvr>
                                            <p:cTn id="33" dur="100" fill="hold">
                                              <p:stCondLst>
                                                <p:cond delay="0"/>
                                              </p:stCondLst>
                                            </p:cTn>
                                            <p:tgtEl>
                                              <p:spTgt spid="48"/>
                                            </p:tgtEl>
                                            <p:attrNameLst>
                                              <p:attrName>r</p:attrName>
                                            </p:attrNameLst>
                                          </p:cBhvr>
                                        </p:animRot>
                                        <p:animRot by="-240000">
                                          <p:cBhvr>
                                            <p:cTn id="34" dur="200" fill="hold">
                                              <p:stCondLst>
                                                <p:cond delay="200"/>
                                              </p:stCondLst>
                                            </p:cTn>
                                            <p:tgtEl>
                                              <p:spTgt spid="48"/>
                                            </p:tgtEl>
                                            <p:attrNameLst>
                                              <p:attrName>r</p:attrName>
                                            </p:attrNameLst>
                                          </p:cBhvr>
                                        </p:animRot>
                                        <p:animRot by="240000">
                                          <p:cBhvr>
                                            <p:cTn id="35" dur="200" fill="hold">
                                              <p:stCondLst>
                                                <p:cond delay="400"/>
                                              </p:stCondLst>
                                            </p:cTn>
                                            <p:tgtEl>
                                              <p:spTgt spid="48"/>
                                            </p:tgtEl>
                                            <p:attrNameLst>
                                              <p:attrName>r</p:attrName>
                                            </p:attrNameLst>
                                          </p:cBhvr>
                                        </p:animRot>
                                        <p:animRot by="-240000">
                                          <p:cBhvr>
                                            <p:cTn id="36" dur="200" fill="hold">
                                              <p:stCondLst>
                                                <p:cond delay="600"/>
                                              </p:stCondLst>
                                            </p:cTn>
                                            <p:tgtEl>
                                              <p:spTgt spid="48"/>
                                            </p:tgtEl>
                                            <p:attrNameLst>
                                              <p:attrName>r</p:attrName>
                                            </p:attrNameLst>
                                          </p:cBhvr>
                                        </p:animRot>
                                        <p:animRot by="120000">
                                          <p:cBhvr>
                                            <p:cTn id="37" dur="200" fill="hold">
                                              <p:stCondLst>
                                                <p:cond delay="800"/>
                                              </p:stCondLst>
                                            </p:cTn>
                                            <p:tgtEl>
                                              <p:spTgt spid="48"/>
                                            </p:tgtEl>
                                            <p:attrNameLst>
                                              <p:attrName>r</p:attrName>
                                            </p:attrNameLst>
                                          </p:cBhvr>
                                        </p:animRot>
                                      </p:childTnLst>
                                    </p:cTn>
                                  </p:par>
                                  <p:par>
                                    <p:cTn id="38" presetID="32" presetClass="emph" presetSubtype="0" repeatCount="2000" fill="hold" nodeType="withEffect">
                                      <p:stCondLst>
                                        <p:cond delay="750"/>
                                      </p:stCondLst>
                                      <p:childTnLst>
                                        <p:animRot by="120000">
                                          <p:cBhvr>
                                            <p:cTn id="39" dur="100" fill="hold">
                                              <p:stCondLst>
                                                <p:cond delay="0"/>
                                              </p:stCondLst>
                                            </p:cTn>
                                            <p:tgtEl>
                                              <p:spTgt spid="31"/>
                                            </p:tgtEl>
                                            <p:attrNameLst>
                                              <p:attrName>r</p:attrName>
                                            </p:attrNameLst>
                                          </p:cBhvr>
                                        </p:animRot>
                                        <p:animRot by="-240000">
                                          <p:cBhvr>
                                            <p:cTn id="40" dur="200" fill="hold">
                                              <p:stCondLst>
                                                <p:cond delay="200"/>
                                              </p:stCondLst>
                                            </p:cTn>
                                            <p:tgtEl>
                                              <p:spTgt spid="31"/>
                                            </p:tgtEl>
                                            <p:attrNameLst>
                                              <p:attrName>r</p:attrName>
                                            </p:attrNameLst>
                                          </p:cBhvr>
                                        </p:animRot>
                                        <p:animRot by="240000">
                                          <p:cBhvr>
                                            <p:cTn id="41" dur="200" fill="hold">
                                              <p:stCondLst>
                                                <p:cond delay="400"/>
                                              </p:stCondLst>
                                            </p:cTn>
                                            <p:tgtEl>
                                              <p:spTgt spid="31"/>
                                            </p:tgtEl>
                                            <p:attrNameLst>
                                              <p:attrName>r</p:attrName>
                                            </p:attrNameLst>
                                          </p:cBhvr>
                                        </p:animRot>
                                        <p:animRot by="-240000">
                                          <p:cBhvr>
                                            <p:cTn id="42" dur="200" fill="hold">
                                              <p:stCondLst>
                                                <p:cond delay="600"/>
                                              </p:stCondLst>
                                            </p:cTn>
                                            <p:tgtEl>
                                              <p:spTgt spid="31"/>
                                            </p:tgtEl>
                                            <p:attrNameLst>
                                              <p:attrName>r</p:attrName>
                                            </p:attrNameLst>
                                          </p:cBhvr>
                                        </p:animRot>
                                        <p:animRot by="120000">
                                          <p:cBhvr>
                                            <p:cTn id="43"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B22E3B6-863A-9CEB-8534-099378D05907}"/>
              </a:ext>
            </a:extLst>
          </p:cNvPr>
          <p:cNvSpPr txBox="1"/>
          <p:nvPr/>
        </p:nvSpPr>
        <p:spPr>
          <a:xfrm>
            <a:off x="751552" y="742652"/>
            <a:ext cx="10422195" cy="4154984"/>
          </a:xfrm>
          <a:prstGeom prst="rect">
            <a:avLst/>
          </a:prstGeom>
          <a:noFill/>
        </p:spPr>
        <p:txBody>
          <a:bodyPr wrap="square">
            <a:spAutoFit/>
          </a:bodyPr>
          <a:lstStyle/>
          <a:p>
            <a:pPr lvl="0" algn="just">
              <a:defRPr/>
            </a:pPr>
            <a:r>
              <a:rPr lang="vi-VN" sz="4800" b="1" i="1">
                <a:solidFill>
                  <a:srgbClr val="FF0000"/>
                </a:solidFill>
                <a:latin typeface="Calibri" panose="020F0502020204030204" pitchFamily="34" charset="0"/>
                <a:ea typeface="Calibri" panose="020F0502020204030204" pitchFamily="34" charset="0"/>
                <a:cs typeface="Calibri" panose="020F0502020204030204" pitchFamily="34" charset="0"/>
              </a:rPr>
              <a:t>Một số biện pháp bảo vệ thiên nhiên:</a:t>
            </a:r>
          </a:p>
          <a:p>
            <a:pPr lvl="0" algn="just">
              <a:defRPr/>
            </a:pPr>
            <a:r>
              <a:rPr lang="vi-VN" sz="5400" i="1">
                <a:solidFill>
                  <a:prstClr val="black"/>
                </a:solidFill>
                <a:latin typeface="Calibri" panose="020F0502020204030204" pitchFamily="34" charset="0"/>
                <a:ea typeface="Calibri" panose="020F0502020204030204" pitchFamily="34" charset="0"/>
                <a:cs typeface="Calibri" panose="020F0502020204030204" pitchFamily="34" charset="0"/>
              </a:rPr>
              <a:t>+ Khai thác hợp lí, khoa học</a:t>
            </a:r>
          </a:p>
          <a:p>
            <a:pPr lvl="0" algn="just">
              <a:defRPr/>
            </a:pPr>
            <a:r>
              <a:rPr lang="vi-VN" sz="5400" i="1">
                <a:solidFill>
                  <a:prstClr val="black"/>
                </a:solidFill>
                <a:latin typeface="Calibri" panose="020F0502020204030204" pitchFamily="34" charset="0"/>
                <a:ea typeface="Calibri" panose="020F0502020204030204" pitchFamily="34" charset="0"/>
                <a:cs typeface="Calibri" panose="020F0502020204030204" pitchFamily="34" charset="0"/>
              </a:rPr>
              <a:t>+ Đẩy mạnh tái chế</a:t>
            </a:r>
          </a:p>
          <a:p>
            <a:pPr lvl="0" algn="just">
              <a:defRPr/>
            </a:pPr>
            <a:r>
              <a:rPr lang="vi-VN" sz="5400" i="1">
                <a:solidFill>
                  <a:prstClr val="black"/>
                </a:solidFill>
                <a:latin typeface="Calibri" panose="020F0502020204030204" pitchFamily="34" charset="0"/>
                <a:ea typeface="Calibri" panose="020F0502020204030204" pitchFamily="34" charset="0"/>
                <a:cs typeface="Calibri" panose="020F0502020204030204" pitchFamily="34" charset="0"/>
              </a:rPr>
              <a:t>+ Đổi mới công nghệ khai thác, chế biến</a:t>
            </a:r>
            <a:endParaRPr kumimoji="0" lang="en-US" sz="54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172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B22E3B6-863A-9CEB-8534-099378D05907}"/>
              </a:ext>
            </a:extLst>
          </p:cNvPr>
          <p:cNvSpPr txBox="1"/>
          <p:nvPr/>
        </p:nvSpPr>
        <p:spPr>
          <a:xfrm>
            <a:off x="751552" y="742652"/>
            <a:ext cx="10697498" cy="5262979"/>
          </a:xfrm>
          <a:prstGeom prst="rect">
            <a:avLst/>
          </a:prstGeom>
          <a:noFill/>
        </p:spPr>
        <p:txBody>
          <a:bodyPr wrap="square">
            <a:spAutoFit/>
          </a:bodyPr>
          <a:lstStyle/>
          <a:p>
            <a:pPr lvl="0" algn="just">
              <a:defRPr/>
            </a:pPr>
            <a:r>
              <a:rPr lang="vi-VN" sz="4800" b="1" i="1">
                <a:solidFill>
                  <a:srgbClr val="FF0000"/>
                </a:solidFill>
                <a:latin typeface="Calibri" panose="020F0502020204030204" pitchFamily="34" charset="0"/>
                <a:ea typeface="Calibri" panose="020F0502020204030204" pitchFamily="34" charset="0"/>
                <a:cs typeface="Calibri" panose="020F0502020204030204" pitchFamily="34" charset="0"/>
              </a:rPr>
              <a:t>Một số biện pháp phòng, chống thiên tai</a:t>
            </a:r>
            <a:endParaRPr kumimoji="0" lang="vi-VN" sz="4800" b="1" i="1"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4800" i="1">
                <a:solidFill>
                  <a:prstClr val="black"/>
                </a:solidFill>
                <a:latin typeface="Calibri" panose="020F0502020204030204" pitchFamily="34" charset="0"/>
                <a:ea typeface="Calibri" panose="020F0502020204030204" pitchFamily="34" charset="0"/>
                <a:cs typeface="Calibri" panose="020F0502020204030204" pitchFamily="34" charset="0"/>
              </a:rPr>
              <a:t>+ Thực hiện Luật Phòng, chống thiên tai</a:t>
            </a:r>
          </a:p>
          <a:p>
            <a:pPr lvl="0" algn="just">
              <a:defRPr/>
            </a:pPr>
            <a:r>
              <a:rPr lang="vi-VN" sz="4800" i="1">
                <a:solidFill>
                  <a:prstClr val="black"/>
                </a:solidFill>
                <a:latin typeface="Calibri" panose="020F0502020204030204" pitchFamily="34" charset="0"/>
                <a:ea typeface="Calibri" panose="020F0502020204030204" pitchFamily="34" charset="0"/>
                <a:cs typeface="Calibri" panose="020F0502020204030204" pitchFamily="34" charset="0"/>
              </a:rPr>
              <a:t>+ Trồng và bảo vệ rừng</a:t>
            </a:r>
          </a:p>
          <a:p>
            <a:pPr lvl="0" algn="just">
              <a:defRPr/>
            </a:pPr>
            <a:r>
              <a:rPr lang="vi-VN" sz="4800" i="1">
                <a:solidFill>
                  <a:prstClr val="black"/>
                </a:solidFill>
                <a:latin typeface="Calibri" panose="020F0502020204030204" pitchFamily="34" charset="0"/>
                <a:ea typeface="Calibri" panose="020F0502020204030204" pitchFamily="34" charset="0"/>
                <a:cs typeface="Calibri" panose="020F0502020204030204" pitchFamily="34" charset="0"/>
              </a:rPr>
              <a:t>+ Tuyên truyền</a:t>
            </a:r>
          </a:p>
          <a:p>
            <a:pPr lvl="0" algn="just">
              <a:defRPr/>
            </a:pPr>
            <a:r>
              <a:rPr lang="vi-VN" sz="4800" i="1">
                <a:solidFill>
                  <a:prstClr val="black"/>
                </a:solidFill>
                <a:latin typeface="Calibri" panose="020F0502020204030204" pitchFamily="34" charset="0"/>
                <a:ea typeface="Calibri" panose="020F0502020204030204" pitchFamily="34" charset="0"/>
                <a:cs typeface="Calibri" panose="020F0502020204030204" pitchFamily="34" charset="0"/>
              </a:rPr>
              <a:t>+ Xây dựng các công trình kiên cố</a:t>
            </a:r>
          </a:p>
          <a:p>
            <a:pPr lvl="0" algn="just">
              <a:defRPr/>
            </a:pPr>
            <a:r>
              <a:rPr lang="vi-VN" sz="4800" i="1">
                <a:solidFill>
                  <a:prstClr val="black"/>
                </a:solidFill>
                <a:latin typeface="Calibri" panose="020F0502020204030204" pitchFamily="34" charset="0"/>
                <a:ea typeface="Calibri" panose="020F0502020204030204" pitchFamily="34" charset="0"/>
                <a:cs typeface="Calibri" panose="020F0502020204030204" pitchFamily="34" charset="0"/>
              </a:rPr>
              <a:t>+ Di dân</a:t>
            </a:r>
          </a:p>
          <a:p>
            <a:pPr lvl="0" algn="just">
              <a:defRPr/>
            </a:pPr>
            <a:r>
              <a:rPr lang="vi-VN" sz="4800" i="1">
                <a:solidFill>
                  <a:prstClr val="black"/>
                </a:solidFill>
                <a:latin typeface="Calibri" panose="020F0502020204030204" pitchFamily="34" charset="0"/>
                <a:ea typeface="Calibri" panose="020F0502020204030204" pitchFamily="34" charset="0"/>
                <a:cs typeface="Calibri" panose="020F0502020204030204" pitchFamily="34" charset="0"/>
              </a:rPr>
              <a:t>+ Dự báo thông tin thời tiết kịp thờ</a:t>
            </a:r>
            <a:r>
              <a:rPr lang="en-US" sz="4800" i="1">
                <a:solidFill>
                  <a:prstClr val="black"/>
                </a:solidFill>
                <a:latin typeface="Calibri" panose="020F0502020204030204" pitchFamily="34" charset="0"/>
                <a:ea typeface="Calibri" panose="020F0502020204030204" pitchFamily="34" charset="0"/>
                <a:cs typeface="Calibri" panose="020F0502020204030204" pitchFamily="34" charset="0"/>
              </a:rPr>
              <a:t>i</a:t>
            </a:r>
            <a:endParaRPr kumimoji="0" lang="en-US" sz="48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86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 graphics, design&#10;&#10;Description automatically generated">
            <a:extLst>
              <a:ext uri="{FF2B5EF4-FFF2-40B4-BE49-F238E27FC236}">
                <a16:creationId xmlns:a16="http://schemas.microsoft.com/office/drawing/2014/main" id="{CC38659C-53AB-3D2F-0BA8-C479703BC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8"/>
            <a:ext cx="12192000" cy="6856512"/>
          </a:xfrm>
          <a:prstGeom prst="rect">
            <a:avLst/>
          </a:prstGeom>
        </p:spPr>
      </p:pic>
      <p:pic>
        <p:nvPicPr>
          <p:cNvPr id="5" name="Picture 4">
            <a:extLst>
              <a:ext uri="{FF2B5EF4-FFF2-40B4-BE49-F238E27FC236}">
                <a16:creationId xmlns:a16="http://schemas.microsoft.com/office/drawing/2014/main" id="{801B0AF5-62BA-D797-E812-F8EE06BAE720}"/>
              </a:ext>
            </a:extLst>
          </p:cNvPr>
          <p:cNvPicPr>
            <a:picLocks noChangeAspect="1"/>
          </p:cNvPicPr>
          <p:nvPr/>
        </p:nvPicPr>
        <p:blipFill rotWithShape="1">
          <a:blip r:embed="rId3">
            <a:extLst>
              <a:ext uri="{28A0092B-C50C-407E-A947-70E740481C1C}">
                <a14:useLocalDpi xmlns:a14="http://schemas.microsoft.com/office/drawing/2010/main" val="0"/>
              </a:ext>
            </a:extLst>
          </a:blip>
          <a:srcRect r="53050" b="73867"/>
          <a:stretch/>
        </p:blipFill>
        <p:spPr>
          <a:xfrm>
            <a:off x="213529" y="545981"/>
            <a:ext cx="3328416" cy="1042124"/>
          </a:xfrm>
          <a:prstGeom prst="rect">
            <a:avLst/>
          </a:prstGeom>
        </p:spPr>
      </p:pic>
      <p:pic>
        <p:nvPicPr>
          <p:cNvPr id="6" name="Picture 5">
            <a:extLst>
              <a:ext uri="{FF2B5EF4-FFF2-40B4-BE49-F238E27FC236}">
                <a16:creationId xmlns:a16="http://schemas.microsoft.com/office/drawing/2014/main" id="{4EDF7B47-652E-98AF-A49C-071D74E3E02C}"/>
              </a:ext>
            </a:extLst>
          </p:cNvPr>
          <p:cNvPicPr>
            <a:picLocks noChangeAspect="1"/>
          </p:cNvPicPr>
          <p:nvPr/>
        </p:nvPicPr>
        <p:blipFill rotWithShape="1">
          <a:blip r:embed="rId3">
            <a:extLst>
              <a:ext uri="{28A0092B-C50C-407E-A947-70E740481C1C}">
                <a14:useLocalDpi xmlns:a14="http://schemas.microsoft.com/office/drawing/2010/main" val="0"/>
              </a:ext>
            </a:extLst>
          </a:blip>
          <a:srcRect r="53050" b="73867"/>
          <a:stretch/>
        </p:blipFill>
        <p:spPr>
          <a:xfrm flipH="1">
            <a:off x="8638974" y="545981"/>
            <a:ext cx="3328416" cy="1042124"/>
          </a:xfrm>
          <a:prstGeom prst="rect">
            <a:avLst/>
          </a:prstGeom>
        </p:spPr>
      </p:pic>
      <p:pic>
        <p:nvPicPr>
          <p:cNvPr id="7" name="Picture 6" descr="A red and white target with a arrow in the center&#10;&#10;Description automatically generated with medium confidence">
            <a:extLst>
              <a:ext uri="{FF2B5EF4-FFF2-40B4-BE49-F238E27FC236}">
                <a16:creationId xmlns:a16="http://schemas.microsoft.com/office/drawing/2014/main" id="{06CB7CF2-4ABA-63B7-6F44-DCEAF27D879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864119" y="596635"/>
            <a:ext cx="1080000" cy="1080000"/>
          </a:xfrm>
          <a:prstGeom prst="rect">
            <a:avLst/>
          </a:prstGeom>
        </p:spPr>
      </p:pic>
      <p:pic>
        <p:nvPicPr>
          <p:cNvPr id="8" name="Picture 7" descr="A red and white target with a arrow in the center&#10;&#10;Description automatically generated with medium confidence">
            <a:extLst>
              <a:ext uri="{FF2B5EF4-FFF2-40B4-BE49-F238E27FC236}">
                <a16:creationId xmlns:a16="http://schemas.microsoft.com/office/drawing/2014/main" id="{A0341A53-5BFE-4819-7493-A6DB511F96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236801" y="596635"/>
            <a:ext cx="1080000" cy="1080000"/>
          </a:xfrm>
          <a:prstGeom prst="rect">
            <a:avLst/>
          </a:prstGeom>
        </p:spPr>
      </p:pic>
      <p:sp>
        <p:nvSpPr>
          <p:cNvPr id="13" name="TextBox 12">
            <a:extLst>
              <a:ext uri="{FF2B5EF4-FFF2-40B4-BE49-F238E27FC236}">
                <a16:creationId xmlns:a16="http://schemas.microsoft.com/office/drawing/2014/main" id="{FFBBF44C-0227-1E96-39BD-2E248DD75F1B}"/>
              </a:ext>
            </a:extLst>
          </p:cNvPr>
          <p:cNvSpPr txBox="1"/>
          <p:nvPr/>
        </p:nvSpPr>
        <p:spPr>
          <a:xfrm>
            <a:off x="1336225" y="1554473"/>
            <a:ext cx="9910643"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7828"/>
                </a:solidFill>
                <a:effectLst/>
                <a:uLnTx/>
                <a:uFillTx/>
                <a:latin typeface="UTM Duepuntozero" panose="02040603050506020204" pitchFamily="18" charset="0"/>
                <a:ea typeface="+mn-ea"/>
                <a:cs typeface="+mn-cs"/>
              </a:rPr>
              <a:t>Sau khi học xong bài này, em sẽ: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Trình bày được một số đặc điểm của một trong những thành phần của</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thiên nhiên Việt Nam (ví dụ: địa hình, khí hậu, sông ngòi, đất,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Kể được tên và xác định được trên lược đồ hoặc bản đồ một số khoáng sản chính.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Nêu được vai trò của tài nguyên thiên nhiên đối với sự phát triển kinh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Trình bày được một số khó khăn của môi trường thiên nhiên đối với sản xuất</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và đời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Đưa ra được một số biện pháp bảo vệ tài nguyên thiên nhiên và phòng,</a:t>
            </a:r>
            <a:r>
              <a:rPr kumimoji="0" lang="en-US" sz="2400" b="0" i="0" u="none" strike="noStrike" kern="1200" cap="none" spc="0" normalizeH="0" baseline="0" noProof="0">
                <a:ln>
                  <a:noFill/>
                </a:ln>
                <a:solidFill>
                  <a:prstClr val="black"/>
                </a:solidFill>
                <a:effectLst/>
                <a:uLnTx/>
                <a:uFillTx/>
                <a:latin typeface="Aptos" panose="02110004020202020204"/>
                <a:ea typeface="+mn-ea"/>
                <a:cs typeface="+mn-cs"/>
              </a:rPr>
              <a:t> c</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hống thiên tai.</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78433AC1-E024-3AAC-A89F-1E16419498E6}"/>
              </a:ext>
            </a:extLst>
          </p:cNvPr>
          <p:cNvPicPr>
            <a:picLocks noChangeAspect="1"/>
          </p:cNvPicPr>
          <p:nvPr/>
        </p:nvPicPr>
        <p:blipFill>
          <a:blip r:embed="rId5"/>
          <a:stretch>
            <a:fillRect/>
          </a:stretch>
        </p:blipFill>
        <p:spPr>
          <a:xfrm>
            <a:off x="3580256" y="596635"/>
            <a:ext cx="4816257" cy="1310754"/>
          </a:xfrm>
          <a:prstGeom prst="rect">
            <a:avLst/>
          </a:prstGeom>
        </p:spPr>
      </p:pic>
    </p:spTree>
    <p:extLst>
      <p:ext uri="{BB962C8B-B14F-4D97-AF65-F5344CB8AC3E}">
        <p14:creationId xmlns:p14="http://schemas.microsoft.com/office/powerpoint/2010/main" val="3056881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435">
                                          <p:stCondLst>
                                            <p:cond delay="0"/>
                                          </p:stCondLst>
                                        </p:cTn>
                                        <p:tgtEl>
                                          <p:spTgt spid="7"/>
                                        </p:tgtEl>
                                      </p:cBhvr>
                                    </p:animEffect>
                                    <p:anim calcmode="lin" valueType="num">
                                      <p:cBhvr>
                                        <p:cTn id="8"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13" dur="20">
                                          <p:stCondLst>
                                            <p:cond delay="487"/>
                                          </p:stCondLst>
                                        </p:cTn>
                                        <p:tgtEl>
                                          <p:spTgt spid="7"/>
                                        </p:tgtEl>
                                      </p:cBhvr>
                                      <p:to x="100000" y="60000"/>
                                    </p:animScale>
                                    <p:animScale>
                                      <p:cBhvr>
                                        <p:cTn id="14" dur="124" decel="50000">
                                          <p:stCondLst>
                                            <p:cond delay="507"/>
                                          </p:stCondLst>
                                        </p:cTn>
                                        <p:tgtEl>
                                          <p:spTgt spid="7"/>
                                        </p:tgtEl>
                                      </p:cBhvr>
                                      <p:to x="100000" y="100000"/>
                                    </p:animScale>
                                    <p:animScale>
                                      <p:cBhvr>
                                        <p:cTn id="15" dur="20">
                                          <p:stCondLst>
                                            <p:cond delay="984"/>
                                          </p:stCondLst>
                                        </p:cTn>
                                        <p:tgtEl>
                                          <p:spTgt spid="7"/>
                                        </p:tgtEl>
                                      </p:cBhvr>
                                      <p:to x="100000" y="80000"/>
                                    </p:animScale>
                                    <p:animScale>
                                      <p:cBhvr>
                                        <p:cTn id="16" dur="124" decel="50000">
                                          <p:stCondLst>
                                            <p:cond delay="1004"/>
                                          </p:stCondLst>
                                        </p:cTn>
                                        <p:tgtEl>
                                          <p:spTgt spid="7"/>
                                        </p:tgtEl>
                                      </p:cBhvr>
                                      <p:to x="100000" y="100000"/>
                                    </p:animScale>
                                    <p:animScale>
                                      <p:cBhvr>
                                        <p:cTn id="17" dur="20">
                                          <p:stCondLst>
                                            <p:cond delay="1231"/>
                                          </p:stCondLst>
                                        </p:cTn>
                                        <p:tgtEl>
                                          <p:spTgt spid="7"/>
                                        </p:tgtEl>
                                      </p:cBhvr>
                                      <p:to x="100000" y="90000"/>
                                    </p:animScale>
                                    <p:animScale>
                                      <p:cBhvr>
                                        <p:cTn id="18" dur="124" decel="50000">
                                          <p:stCondLst>
                                            <p:cond delay="1251"/>
                                          </p:stCondLst>
                                        </p:cTn>
                                        <p:tgtEl>
                                          <p:spTgt spid="7"/>
                                        </p:tgtEl>
                                      </p:cBhvr>
                                      <p:to x="100000" y="100000"/>
                                    </p:animScale>
                                    <p:animScale>
                                      <p:cBhvr>
                                        <p:cTn id="19" dur="20">
                                          <p:stCondLst>
                                            <p:cond delay="1356"/>
                                          </p:stCondLst>
                                        </p:cTn>
                                        <p:tgtEl>
                                          <p:spTgt spid="7"/>
                                        </p:tgtEl>
                                      </p:cBhvr>
                                      <p:to x="100000" y="95000"/>
                                    </p:animScale>
                                    <p:animScale>
                                      <p:cBhvr>
                                        <p:cTn id="20" dur="124" decel="50000">
                                          <p:stCondLst>
                                            <p:cond delay="1376"/>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435">
                                          <p:stCondLst>
                                            <p:cond delay="0"/>
                                          </p:stCondLst>
                                        </p:cTn>
                                        <p:tgtEl>
                                          <p:spTgt spid="8"/>
                                        </p:tgtEl>
                                      </p:cBhvr>
                                    </p:animEffect>
                                    <p:anim calcmode="lin" valueType="num">
                                      <p:cBhvr>
                                        <p:cTn id="24"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9" dur="20">
                                          <p:stCondLst>
                                            <p:cond delay="487"/>
                                          </p:stCondLst>
                                        </p:cTn>
                                        <p:tgtEl>
                                          <p:spTgt spid="8"/>
                                        </p:tgtEl>
                                      </p:cBhvr>
                                      <p:to x="100000" y="60000"/>
                                    </p:animScale>
                                    <p:animScale>
                                      <p:cBhvr>
                                        <p:cTn id="30" dur="124" decel="50000">
                                          <p:stCondLst>
                                            <p:cond delay="507"/>
                                          </p:stCondLst>
                                        </p:cTn>
                                        <p:tgtEl>
                                          <p:spTgt spid="8"/>
                                        </p:tgtEl>
                                      </p:cBhvr>
                                      <p:to x="100000" y="100000"/>
                                    </p:animScale>
                                    <p:animScale>
                                      <p:cBhvr>
                                        <p:cTn id="31" dur="20">
                                          <p:stCondLst>
                                            <p:cond delay="984"/>
                                          </p:stCondLst>
                                        </p:cTn>
                                        <p:tgtEl>
                                          <p:spTgt spid="8"/>
                                        </p:tgtEl>
                                      </p:cBhvr>
                                      <p:to x="100000" y="80000"/>
                                    </p:animScale>
                                    <p:animScale>
                                      <p:cBhvr>
                                        <p:cTn id="32" dur="124" decel="50000">
                                          <p:stCondLst>
                                            <p:cond delay="1004"/>
                                          </p:stCondLst>
                                        </p:cTn>
                                        <p:tgtEl>
                                          <p:spTgt spid="8"/>
                                        </p:tgtEl>
                                      </p:cBhvr>
                                      <p:to x="100000" y="100000"/>
                                    </p:animScale>
                                    <p:animScale>
                                      <p:cBhvr>
                                        <p:cTn id="33" dur="20">
                                          <p:stCondLst>
                                            <p:cond delay="1231"/>
                                          </p:stCondLst>
                                        </p:cTn>
                                        <p:tgtEl>
                                          <p:spTgt spid="8"/>
                                        </p:tgtEl>
                                      </p:cBhvr>
                                      <p:to x="100000" y="90000"/>
                                    </p:animScale>
                                    <p:animScale>
                                      <p:cBhvr>
                                        <p:cTn id="34" dur="124" decel="50000">
                                          <p:stCondLst>
                                            <p:cond delay="1251"/>
                                          </p:stCondLst>
                                        </p:cTn>
                                        <p:tgtEl>
                                          <p:spTgt spid="8"/>
                                        </p:tgtEl>
                                      </p:cBhvr>
                                      <p:to x="100000" y="100000"/>
                                    </p:animScale>
                                    <p:animScale>
                                      <p:cBhvr>
                                        <p:cTn id="35" dur="20">
                                          <p:stCondLst>
                                            <p:cond delay="1356"/>
                                          </p:stCondLst>
                                        </p:cTn>
                                        <p:tgtEl>
                                          <p:spTgt spid="8"/>
                                        </p:tgtEl>
                                      </p:cBhvr>
                                      <p:to x="100000" y="95000"/>
                                    </p:animScale>
                                    <p:animScale>
                                      <p:cBhvr>
                                        <p:cTn id="36" dur="124" decel="50000">
                                          <p:stCondLst>
                                            <p:cond delay="1376"/>
                                          </p:stCondLst>
                                        </p:cTn>
                                        <p:tgtEl>
                                          <p:spTgt spid="8"/>
                                        </p:tgtEl>
                                      </p:cBhvr>
                                      <p:to x="100000" y="100000"/>
                                    </p:animScale>
                                  </p:childTnLst>
                                </p:cTn>
                              </p:par>
                            </p:childTnLst>
                          </p:cTn>
                        </p:par>
                        <p:par>
                          <p:cTn id="37" fill="hold">
                            <p:stCondLst>
                              <p:cond delay="1500"/>
                            </p:stCondLst>
                            <p:childTnLst>
                              <p:par>
                                <p:cTn id="38" presetID="22" presetClass="entr" presetSubtype="2"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right)">
                                      <p:cBhvr>
                                        <p:cTn id="40" dur="500"/>
                                        <p:tgtEl>
                                          <p:spTgt spid="5"/>
                                        </p:tgtEl>
                                      </p:cBhvr>
                                    </p:animEffect>
                                  </p:childTnLst>
                                </p:cTn>
                              </p:par>
                              <p:par>
                                <p:cTn id="41" presetID="22" presetClass="entr" presetSubtype="8"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lef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strips(downRight)">
                                      <p:cBhvr>
                                        <p:cTn id="48"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3B79CD62-8747-8AA1-62A5-7F48C726A9F6}"/>
              </a:ext>
            </a:extLst>
          </p:cNvPr>
          <p:cNvPicPr>
            <a:picLocks noChangeAspect="1"/>
          </p:cNvPicPr>
          <p:nvPr/>
        </p:nvPicPr>
        <p:blipFill>
          <a:blip r:embed="rId3"/>
          <a:stretch>
            <a:fillRect/>
          </a:stretch>
        </p:blipFill>
        <p:spPr>
          <a:xfrm>
            <a:off x="605759" y="1061440"/>
            <a:ext cx="10980481" cy="4735119"/>
          </a:xfrm>
          <a:prstGeom prst="rect">
            <a:avLst/>
          </a:prstGeom>
        </p:spPr>
      </p:pic>
    </p:spTree>
    <p:extLst>
      <p:ext uri="{BB962C8B-B14F-4D97-AF65-F5344CB8AC3E}">
        <p14:creationId xmlns:p14="http://schemas.microsoft.com/office/powerpoint/2010/main" val="80292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background with clouds and hearts&#10;&#10;Description automatically generated with medium confidence">
            <a:extLst>
              <a:ext uri="{FF2B5EF4-FFF2-40B4-BE49-F238E27FC236}">
                <a16:creationId xmlns:a16="http://schemas.microsoft.com/office/drawing/2014/main" id="{3D8F77F8-309B-5AA9-0F67-F2D37145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773548"/>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id="{0648588F-A8E7-53A4-5581-25CE986CD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id="{C0252BF9-9714-CC43-DCB5-27B65ED713D5}"/>
              </a:ext>
            </a:extLst>
          </p:cNvPr>
          <p:cNvPicPr>
            <a:picLocks noChangeAspect="1"/>
          </p:cNvPicPr>
          <p:nvPr/>
        </p:nvPicPr>
        <p:blipFill>
          <a:blip r:embed="rId6"/>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grpSp>
        <p:nvGrpSpPr>
          <p:cNvPr id="30" name="Group 29">
            <a:extLst>
              <a:ext uri="{FF2B5EF4-FFF2-40B4-BE49-F238E27FC236}">
                <a16:creationId xmlns:a16="http://schemas.microsoft.com/office/drawing/2014/main" id="{515549E4-9DCD-5589-89A5-75A86B45F610}"/>
              </a:ext>
            </a:extLst>
          </p:cNvPr>
          <p:cNvGrpSpPr/>
          <p:nvPr/>
        </p:nvGrpSpPr>
        <p:grpSpPr>
          <a:xfrm>
            <a:off x="-2032" y="3410931"/>
            <a:ext cx="12193016" cy="3942138"/>
            <a:chOff x="-1016" y="2915862"/>
            <a:chExt cx="12193016" cy="3942138"/>
          </a:xfrm>
        </p:grpSpPr>
        <p:pic>
          <p:nvPicPr>
            <p:cNvPr id="31" name="Picture 7">
              <a:extLst>
                <a:ext uri="{FF2B5EF4-FFF2-40B4-BE49-F238E27FC236}">
                  <a16:creationId xmlns:a16="http://schemas.microsoft.com/office/drawing/2014/main" id="{C8D1610A-F26B-8EFA-229E-D5D03E3DE3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714419" y="2915862"/>
              <a:ext cx="4477581" cy="3942137"/>
            </a:xfrm>
            <a:prstGeom prst="rect">
              <a:avLst/>
            </a:prstGeom>
          </p:spPr>
        </p:pic>
        <p:pic>
          <p:nvPicPr>
            <p:cNvPr id="32" name="Picture 7">
              <a:extLst>
                <a:ext uri="{FF2B5EF4-FFF2-40B4-BE49-F238E27FC236}">
                  <a16:creationId xmlns:a16="http://schemas.microsoft.com/office/drawing/2014/main" id="{0466AD4B-757C-8094-DD16-C3C790E06E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 y="2915863"/>
              <a:ext cx="4477581" cy="3942137"/>
            </a:xfrm>
            <a:prstGeom prst="rect">
              <a:avLst/>
            </a:prstGeom>
          </p:spPr>
        </p:pic>
        <p:pic>
          <p:nvPicPr>
            <p:cNvPr id="33" name="Picture 12">
              <a:extLst>
                <a:ext uri="{FF2B5EF4-FFF2-40B4-BE49-F238E27FC236}">
                  <a16:creationId xmlns:a16="http://schemas.microsoft.com/office/drawing/2014/main" id="{8302D07F-596D-19F9-A5FB-5374B7C006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47297" y="4915415"/>
              <a:ext cx="4696391" cy="921588"/>
            </a:xfrm>
            <a:prstGeom prst="rect">
              <a:avLst/>
            </a:prstGeom>
          </p:spPr>
        </p:pic>
        <p:grpSp>
          <p:nvGrpSpPr>
            <p:cNvPr id="34" name="Group 33">
              <a:extLst>
                <a:ext uri="{FF2B5EF4-FFF2-40B4-BE49-F238E27FC236}">
                  <a16:creationId xmlns:a16="http://schemas.microsoft.com/office/drawing/2014/main" id="{6E098787-05B0-2D09-A7BB-40948397635D}"/>
                </a:ext>
              </a:extLst>
            </p:cNvPr>
            <p:cNvGrpSpPr/>
            <p:nvPr/>
          </p:nvGrpSpPr>
          <p:grpSpPr>
            <a:xfrm>
              <a:off x="2107579" y="3155970"/>
              <a:ext cx="7973797" cy="2125838"/>
              <a:chOff x="2110350" y="1039287"/>
              <a:chExt cx="7973797" cy="2125838"/>
            </a:xfrm>
          </p:grpSpPr>
          <p:sp>
            <p:nvSpPr>
              <p:cNvPr id="35" name="TextBox 34">
                <a:extLst>
                  <a:ext uri="{FF2B5EF4-FFF2-40B4-BE49-F238E27FC236}">
                    <a16:creationId xmlns:a16="http://schemas.microsoft.com/office/drawing/2014/main" id="{A051967A-14AF-25A4-4CD1-B171037E4FD7}"/>
                  </a:ext>
                </a:extLst>
              </p:cNvPr>
              <p:cNvSpPr txBox="1"/>
              <p:nvPr/>
            </p:nvSpPr>
            <p:spPr>
              <a:xfrm>
                <a:off x="2110350" y="1039287"/>
                <a:ext cx="7973797"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0" cap="rnd">
                      <a:solidFill>
                        <a:prstClr val="white"/>
                      </a:solidFill>
                      <a:prstDash val="solid"/>
                    </a:ln>
                    <a:solidFill>
                      <a:srgbClr val="FFFF00"/>
                    </a:solidFill>
                    <a:effectLst>
                      <a:outerShdw blurRad="38100" dist="38100" dir="2700000" algn="tl">
                        <a:srgbClr val="FFC000"/>
                      </a:outerShdw>
                    </a:effectLst>
                    <a:uLnTx/>
                    <a:uFillTx/>
                    <a:latin typeface="UTM Mother" panose="02040603050506020204" pitchFamily="18" charset="0"/>
                    <a:ea typeface="+mn-ea"/>
                    <a:cs typeface="+mn-cs"/>
                  </a:rPr>
                  <a:t>Luyện tập</a:t>
                </a:r>
              </a:p>
            </p:txBody>
          </p:sp>
          <p:sp>
            <p:nvSpPr>
              <p:cNvPr id="36" name="TextBox 35">
                <a:extLst>
                  <a:ext uri="{FF2B5EF4-FFF2-40B4-BE49-F238E27FC236}">
                    <a16:creationId xmlns:a16="http://schemas.microsoft.com/office/drawing/2014/main" id="{65DC5AA8-69AB-C4DC-8535-4B640C40AE0C}"/>
                  </a:ext>
                </a:extLst>
              </p:cNvPr>
              <p:cNvSpPr txBox="1"/>
              <p:nvPr/>
            </p:nvSpPr>
            <p:spPr>
              <a:xfrm>
                <a:off x="2110351" y="1039287"/>
                <a:ext cx="7973796"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 cap="rnd">
                      <a:solidFill>
                        <a:prstClr val="white"/>
                      </a:solidFill>
                      <a:prstDash val="solid"/>
                    </a:ln>
                    <a:solidFill>
                      <a:srgbClr val="ADA7FC"/>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L</a:t>
                </a:r>
                <a:r>
                  <a:rPr kumimoji="0" lang="en-US" sz="11500" b="1" i="0" u="none" strike="noStrike" kern="1200" cap="none" spc="0" normalizeH="0" baseline="0" noProof="0">
                    <a:ln w="25400" cap="rnd">
                      <a:solidFill>
                        <a:prstClr val="white"/>
                      </a:solidFill>
                      <a:prstDash val="solid"/>
                    </a:ln>
                    <a:solidFill>
                      <a:srgbClr val="EC6F86"/>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u</a:t>
                </a:r>
                <a:r>
                  <a:rPr kumimoji="0" lang="en-US" sz="11500" b="1" i="0" u="none" strike="noStrike" kern="1200" cap="none" spc="0" normalizeH="0" baseline="0" noProof="0">
                    <a:ln w="25400" cap="rnd">
                      <a:solidFill>
                        <a:prstClr val="white"/>
                      </a:solidFill>
                      <a:prstDash val="solid"/>
                    </a:ln>
                    <a:solidFill>
                      <a:srgbClr val="FFDD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y</a:t>
                </a:r>
                <a:r>
                  <a:rPr kumimoji="0" lang="en-US" sz="11500" b="1" i="0" u="none" strike="noStrike" kern="1200" cap="none" spc="0" normalizeH="0" baseline="0" noProof="0">
                    <a:ln w="25400" cap="rnd">
                      <a:solidFill>
                        <a:prstClr val="white"/>
                      </a:solidFill>
                      <a:prstDash val="solid"/>
                    </a:ln>
                    <a:solidFill>
                      <a:srgbClr val="9FF3C3"/>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ệ</a:t>
                </a:r>
                <a:r>
                  <a:rPr kumimoji="0" lang="en-US" sz="11500" b="1" i="0" u="none" strike="noStrike" kern="1200" cap="none" spc="0" normalizeH="0" baseline="0" noProof="0">
                    <a:ln w="25400" cap="rnd">
                      <a:solidFill>
                        <a:prstClr val="white"/>
                      </a:solidFill>
                      <a:prstDash val="solid"/>
                    </a:ln>
                    <a:solidFill>
                      <a:srgbClr val="4573E7"/>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n </a:t>
                </a:r>
                <a:r>
                  <a:rPr kumimoji="0" lang="en-US" sz="11500" b="1" i="0" u="none" strike="noStrike" kern="1200" cap="none" spc="0" normalizeH="0" baseline="0" noProof="0">
                    <a:ln w="25400" cap="rnd">
                      <a:solidFill>
                        <a:prstClr val="white"/>
                      </a:solidFill>
                      <a:prstDash val="solid"/>
                    </a:ln>
                    <a:solidFill>
                      <a:srgbClr val="D187EF"/>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t</a:t>
                </a:r>
                <a:r>
                  <a:rPr kumimoji="0" lang="en-US" sz="11500" b="1" i="0" u="none" strike="noStrike" kern="1200" cap="none" spc="0" normalizeH="0" baseline="0" noProof="0">
                    <a:ln w="25400" cap="rnd">
                      <a:solidFill>
                        <a:prstClr val="white"/>
                      </a:solidFill>
                      <a:prstDash val="solid"/>
                    </a:ln>
                    <a:solidFill>
                      <a:srgbClr val="FE816D"/>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ậ</a:t>
                </a:r>
                <a:r>
                  <a:rPr kumimoji="0" lang="en-US" sz="11500" b="1" i="0" u="none" strike="noStrike" kern="1200" cap="none" spc="0" normalizeH="0" baseline="0" noProof="0">
                    <a:ln w="25400" cap="rnd">
                      <a:solidFill>
                        <a:prstClr val="white"/>
                      </a:solidFill>
                      <a:prstDash val="solid"/>
                    </a:ln>
                    <a:solidFill>
                      <a:srgbClr val="DAFF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p</a:t>
                </a:r>
                <a:endParaRPr kumimoji="0" lang="en-US" sz="11500" b="1" i="0" u="none" strike="noStrike" kern="1200" cap="none" spc="0" normalizeH="0" baseline="0" noProof="0" dirty="0">
                  <a:ln w="25400" cap="rnd">
                    <a:solidFill>
                      <a:prstClr val="white"/>
                    </a:solidFill>
                    <a:prstDash val="solid"/>
                  </a:ln>
                  <a:solidFill>
                    <a:srgbClr val="DAFF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endParaRPr>
              </a:p>
            </p:txBody>
          </p:sp>
        </p:grpSp>
      </p:grpSp>
    </p:spTree>
    <p:extLst>
      <p:ext uri="{BB962C8B-B14F-4D97-AF65-F5344CB8AC3E}">
        <p14:creationId xmlns:p14="http://schemas.microsoft.com/office/powerpoint/2010/main" val="408277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par>
                                    <p:cTn id="7" presetID="2" presetClass="entr" presetSubtype="1" fill="hold" nodeType="withEffect" p14:presetBounceEnd="72000">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14:bounceEnd="72000">
                                          <p:cBhvr additive="base">
                                            <p:cTn id="9" dur="1000" fill="hold"/>
                                            <p:tgtEl>
                                              <p:spTgt spid="30"/>
                                            </p:tgtEl>
                                            <p:attrNameLst>
                                              <p:attrName>ppt_x</p:attrName>
                                            </p:attrNameLst>
                                          </p:cBhvr>
                                          <p:tavLst>
                                            <p:tav tm="0">
                                              <p:val>
                                                <p:strVal val="#ppt_x"/>
                                              </p:val>
                                            </p:tav>
                                            <p:tav tm="100000">
                                              <p:val>
                                                <p:strVal val="#ppt_x"/>
                                              </p:val>
                                            </p:tav>
                                          </p:tavLst>
                                        </p:anim>
                                        <p:anim calcmode="lin" valueType="num" p14:bounceEnd="72000">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11" name="giai-điệu-thần-tiên.wav"/>
                                            </p:tgtEl>
                                          </p:cMediaNode>
                                        </p:audio>
                                      </p:subTnLst>
                                    </p:cTn>
                                  </p:par>
                                  <p:par>
                                    <p:cTn id="7" presetID="2" presetClass="entr" presetSubtype="1"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B22E3B6-863A-9CEB-8534-099378D05907}"/>
              </a:ext>
            </a:extLst>
          </p:cNvPr>
          <p:cNvSpPr txBox="1"/>
          <p:nvPr/>
        </p:nvSpPr>
        <p:spPr>
          <a:xfrm>
            <a:off x="751552" y="742652"/>
            <a:ext cx="10697498" cy="1446550"/>
          </a:xfrm>
          <a:prstGeom prst="rect">
            <a:avLst/>
          </a:prstGeom>
          <a:noFill/>
        </p:spPr>
        <p:txBody>
          <a:bodyPr wrap="square">
            <a:spAutoFit/>
          </a:bodyPr>
          <a:lstStyle/>
          <a:p>
            <a:pPr lvl="0" algn="just">
              <a:defRPr/>
            </a:pPr>
            <a:r>
              <a:rPr lang="vi-VN" sz="4400" b="1" i="1">
                <a:solidFill>
                  <a:srgbClr val="0070C0"/>
                </a:solidFill>
                <a:latin typeface="Calibri" panose="020F0502020204030204" pitchFamily="34" charset="0"/>
                <a:ea typeface="Calibri" panose="020F0502020204030204" pitchFamily="34" charset="0"/>
                <a:cs typeface="Calibri" panose="020F0502020204030204" pitchFamily="34" charset="0"/>
              </a:rPr>
              <a:t>1. Vẽ sơ đồ thể hiện đặc điểm của một trong những thành phần thiên nhiên</a:t>
            </a:r>
            <a:r>
              <a:rPr lang="en-US" sz="4400" b="1" i="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400" b="1" i="1">
                <a:solidFill>
                  <a:srgbClr val="0070C0"/>
                </a:solidFill>
                <a:latin typeface="Calibri" panose="020F0502020204030204" pitchFamily="34" charset="0"/>
                <a:ea typeface="Calibri" panose="020F0502020204030204" pitchFamily="34" charset="0"/>
                <a:cs typeface="Calibri" panose="020F0502020204030204" pitchFamily="34" charset="0"/>
              </a:rPr>
              <a:t>Việt Nam.</a:t>
            </a:r>
          </a:p>
        </p:txBody>
      </p:sp>
      <p:pic>
        <p:nvPicPr>
          <p:cNvPr id="1026" name="Picture 2" descr="Lịch Sử và Địa Lí lớp 5 Chân trời sáng tạo Bài 2: Thiên nhiên Việt Nam">
            <a:extLst>
              <a:ext uri="{FF2B5EF4-FFF2-40B4-BE49-F238E27FC236}">
                <a16:creationId xmlns:a16="http://schemas.microsoft.com/office/drawing/2014/main" id="{3428E44C-27CF-CA05-D121-235C9AFD5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2189202"/>
            <a:ext cx="9944100" cy="357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98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B22E3B6-863A-9CEB-8534-099378D05907}"/>
              </a:ext>
            </a:extLst>
          </p:cNvPr>
          <p:cNvSpPr txBox="1"/>
          <p:nvPr/>
        </p:nvSpPr>
        <p:spPr>
          <a:xfrm>
            <a:off x="747251" y="463652"/>
            <a:ext cx="10697498" cy="1446550"/>
          </a:xfrm>
          <a:prstGeom prst="rect">
            <a:avLst/>
          </a:prstGeom>
          <a:noFill/>
        </p:spPr>
        <p:txBody>
          <a:bodyPr wrap="square">
            <a:spAutoFit/>
          </a:bodyPr>
          <a:lstStyle/>
          <a:p>
            <a:pPr lvl="0" algn="just">
              <a:defRPr/>
            </a:pPr>
            <a:r>
              <a:rPr lang="vi-VN" sz="4400" b="1" i="1">
                <a:solidFill>
                  <a:srgbClr val="0070C0"/>
                </a:solidFill>
                <a:latin typeface="Calibri" panose="020F0502020204030204" pitchFamily="34" charset="0"/>
                <a:ea typeface="Calibri" panose="020F0502020204030204" pitchFamily="34" charset="0"/>
                <a:cs typeface="Calibri" panose="020F0502020204030204" pitchFamily="34" charset="0"/>
              </a:rPr>
              <a:t>2. Tại sao tài nguyên thiên nhiên có vai trò quan trọng trong sản xuất</a:t>
            </a:r>
            <a:r>
              <a:rPr lang="en-US" sz="4400" b="1" i="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400" b="1" i="1">
                <a:solidFill>
                  <a:srgbClr val="0070C0"/>
                </a:solidFill>
                <a:latin typeface="Calibri" panose="020F0502020204030204" pitchFamily="34" charset="0"/>
                <a:ea typeface="Calibri" panose="020F0502020204030204" pitchFamily="34" charset="0"/>
                <a:cs typeface="Calibri" panose="020F0502020204030204" pitchFamily="34" charset="0"/>
              </a:rPr>
              <a:t>và đời sống?</a:t>
            </a:r>
            <a:endParaRPr kumimoji="0" lang="vi-VN" sz="4400" b="1" i="1"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47A83AE6-D861-04CC-8070-70358ED85650}"/>
              </a:ext>
            </a:extLst>
          </p:cNvPr>
          <p:cNvSpPr txBox="1"/>
          <p:nvPr/>
        </p:nvSpPr>
        <p:spPr>
          <a:xfrm>
            <a:off x="747251" y="1848365"/>
            <a:ext cx="10697498" cy="4832092"/>
          </a:xfrm>
          <a:prstGeom prst="rect">
            <a:avLst/>
          </a:prstGeom>
          <a:noFill/>
        </p:spPr>
        <p:txBody>
          <a:bodyPr wrap="square">
            <a:spAutoFit/>
          </a:bodyPr>
          <a:lstStyle/>
          <a:p>
            <a:pPr lvl="0" algn="just">
              <a:defRPr/>
            </a:pPr>
            <a:r>
              <a:rPr lang="vi-VN" sz="4400" b="1">
                <a:latin typeface="Calibri" panose="020F0502020204030204" pitchFamily="34" charset="0"/>
                <a:ea typeface="Calibri" panose="020F0502020204030204" pitchFamily="34" charset="0"/>
                <a:cs typeface="Calibri" panose="020F0502020204030204" pitchFamily="34" charset="0"/>
              </a:rPr>
              <a:t>+ Tài nguyên thiên nhiên là nguồn lực quan trọng của quá trình sản xuất, đặc biệt trong việc phát triển các ngành công nghiệp khai thác, chế biến và cung cấp nguyên - nhiên liệu cho các ngành kinh tế khác.</a:t>
            </a:r>
          </a:p>
          <a:p>
            <a:pPr lvl="0" algn="just">
              <a:defRPr/>
            </a:pPr>
            <a:r>
              <a:rPr lang="vi-VN" sz="4400" b="1">
                <a:latin typeface="Calibri" panose="020F0502020204030204" pitchFamily="34" charset="0"/>
                <a:ea typeface="Calibri" panose="020F0502020204030204" pitchFamily="34" charset="0"/>
                <a:cs typeface="Calibri" panose="020F0502020204030204" pitchFamily="34" charset="0"/>
              </a:rPr>
              <a:t>+ Tài nguyên thiên nhiên là cơ sở để tích luỹ vốn và phát triển ổn định.</a:t>
            </a:r>
            <a:endParaRPr kumimoji="0" lang="vi-VN" sz="4400" b="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955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background with clouds and hearts&#10;&#10;Description automatically generated with medium confidence">
            <a:extLst>
              <a:ext uri="{FF2B5EF4-FFF2-40B4-BE49-F238E27FC236}">
                <a16:creationId xmlns:a16="http://schemas.microsoft.com/office/drawing/2014/main" id="{40A123C4-B1D0-C973-52D5-22C7E715A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773548"/>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id="{0648588F-A8E7-53A4-5581-25CE986CD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id="{C0252BF9-9714-CC43-DCB5-27B65ED713D5}"/>
              </a:ext>
            </a:extLst>
          </p:cNvPr>
          <p:cNvPicPr>
            <a:picLocks noChangeAspect="1"/>
          </p:cNvPicPr>
          <p:nvPr/>
        </p:nvPicPr>
        <p:blipFill>
          <a:blip r:embed="rId6"/>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grpSp>
        <p:nvGrpSpPr>
          <p:cNvPr id="30" name="Group 29">
            <a:extLst>
              <a:ext uri="{FF2B5EF4-FFF2-40B4-BE49-F238E27FC236}">
                <a16:creationId xmlns:a16="http://schemas.microsoft.com/office/drawing/2014/main" id="{515549E4-9DCD-5589-89A5-75A86B45F610}"/>
              </a:ext>
            </a:extLst>
          </p:cNvPr>
          <p:cNvGrpSpPr/>
          <p:nvPr/>
        </p:nvGrpSpPr>
        <p:grpSpPr>
          <a:xfrm>
            <a:off x="-2032" y="3410931"/>
            <a:ext cx="12193016" cy="3942138"/>
            <a:chOff x="-1016" y="2915862"/>
            <a:chExt cx="12193016" cy="3942138"/>
          </a:xfrm>
        </p:grpSpPr>
        <p:pic>
          <p:nvPicPr>
            <p:cNvPr id="31" name="Picture 7">
              <a:extLst>
                <a:ext uri="{FF2B5EF4-FFF2-40B4-BE49-F238E27FC236}">
                  <a16:creationId xmlns:a16="http://schemas.microsoft.com/office/drawing/2014/main" id="{C8D1610A-F26B-8EFA-229E-D5D03E3DE3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714419" y="2915862"/>
              <a:ext cx="4477581" cy="3942137"/>
            </a:xfrm>
            <a:prstGeom prst="rect">
              <a:avLst/>
            </a:prstGeom>
          </p:spPr>
        </p:pic>
        <p:pic>
          <p:nvPicPr>
            <p:cNvPr id="32" name="Picture 7">
              <a:extLst>
                <a:ext uri="{FF2B5EF4-FFF2-40B4-BE49-F238E27FC236}">
                  <a16:creationId xmlns:a16="http://schemas.microsoft.com/office/drawing/2014/main" id="{0466AD4B-757C-8094-DD16-C3C790E06E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 y="2915863"/>
              <a:ext cx="4477581" cy="3942137"/>
            </a:xfrm>
            <a:prstGeom prst="rect">
              <a:avLst/>
            </a:prstGeom>
          </p:spPr>
        </p:pic>
        <p:pic>
          <p:nvPicPr>
            <p:cNvPr id="33" name="Picture 12">
              <a:extLst>
                <a:ext uri="{FF2B5EF4-FFF2-40B4-BE49-F238E27FC236}">
                  <a16:creationId xmlns:a16="http://schemas.microsoft.com/office/drawing/2014/main" id="{8302D07F-596D-19F9-A5FB-5374B7C006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47297" y="4915415"/>
              <a:ext cx="4696391" cy="921588"/>
            </a:xfrm>
            <a:prstGeom prst="rect">
              <a:avLst/>
            </a:prstGeom>
          </p:spPr>
        </p:pic>
        <p:grpSp>
          <p:nvGrpSpPr>
            <p:cNvPr id="34" name="Group 33">
              <a:extLst>
                <a:ext uri="{FF2B5EF4-FFF2-40B4-BE49-F238E27FC236}">
                  <a16:creationId xmlns:a16="http://schemas.microsoft.com/office/drawing/2014/main" id="{6E098787-05B0-2D09-A7BB-40948397635D}"/>
                </a:ext>
              </a:extLst>
            </p:cNvPr>
            <p:cNvGrpSpPr/>
            <p:nvPr/>
          </p:nvGrpSpPr>
          <p:grpSpPr>
            <a:xfrm>
              <a:off x="2107579" y="3155970"/>
              <a:ext cx="7973797" cy="2125838"/>
              <a:chOff x="2110350" y="1039287"/>
              <a:chExt cx="7973797" cy="2125838"/>
            </a:xfrm>
          </p:grpSpPr>
          <p:sp>
            <p:nvSpPr>
              <p:cNvPr id="35" name="TextBox 34">
                <a:extLst>
                  <a:ext uri="{FF2B5EF4-FFF2-40B4-BE49-F238E27FC236}">
                    <a16:creationId xmlns:a16="http://schemas.microsoft.com/office/drawing/2014/main" id="{A051967A-14AF-25A4-4CD1-B171037E4FD7}"/>
                  </a:ext>
                </a:extLst>
              </p:cNvPr>
              <p:cNvSpPr txBox="1"/>
              <p:nvPr/>
            </p:nvSpPr>
            <p:spPr>
              <a:xfrm>
                <a:off x="2110350" y="1039287"/>
                <a:ext cx="7973797"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0" cap="rnd">
                      <a:solidFill>
                        <a:prstClr val="white"/>
                      </a:solidFill>
                      <a:prstDash val="solid"/>
                    </a:ln>
                    <a:solidFill>
                      <a:srgbClr val="FFFF00"/>
                    </a:solidFill>
                    <a:effectLst>
                      <a:outerShdw blurRad="38100" dist="38100" dir="2700000" algn="tl">
                        <a:srgbClr val="FFC000"/>
                      </a:outerShdw>
                    </a:effectLst>
                    <a:uLnTx/>
                    <a:uFillTx/>
                    <a:latin typeface="UTM Mother" panose="02040603050506020204" pitchFamily="18" charset="0"/>
                    <a:ea typeface="+mn-ea"/>
                    <a:cs typeface="+mn-cs"/>
                  </a:rPr>
                  <a:t>Vận dụng</a:t>
                </a:r>
              </a:p>
            </p:txBody>
          </p:sp>
          <p:sp>
            <p:nvSpPr>
              <p:cNvPr id="36" name="TextBox 35">
                <a:extLst>
                  <a:ext uri="{FF2B5EF4-FFF2-40B4-BE49-F238E27FC236}">
                    <a16:creationId xmlns:a16="http://schemas.microsoft.com/office/drawing/2014/main" id="{65DC5AA8-69AB-C4DC-8535-4B640C40AE0C}"/>
                  </a:ext>
                </a:extLst>
              </p:cNvPr>
              <p:cNvSpPr txBox="1"/>
              <p:nvPr/>
            </p:nvSpPr>
            <p:spPr>
              <a:xfrm>
                <a:off x="2110351" y="1039287"/>
                <a:ext cx="7973796"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 cap="rnd">
                      <a:solidFill>
                        <a:prstClr val="white"/>
                      </a:solidFill>
                      <a:prstDash val="solid"/>
                    </a:ln>
                    <a:solidFill>
                      <a:srgbClr val="ADA7FC"/>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V</a:t>
                </a:r>
                <a:r>
                  <a:rPr kumimoji="0" lang="en-US" sz="11500" b="1" i="0" u="none" strike="noStrike" kern="1200" cap="none" spc="0" normalizeH="0" baseline="0" noProof="0">
                    <a:ln w="25400" cap="rnd">
                      <a:solidFill>
                        <a:prstClr val="white"/>
                      </a:solidFill>
                      <a:prstDash val="solid"/>
                    </a:ln>
                    <a:solidFill>
                      <a:srgbClr val="EC6F86"/>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ậ</a:t>
                </a:r>
                <a:r>
                  <a:rPr kumimoji="0" lang="en-US" sz="11500" b="1" i="0" u="none" strike="noStrike" kern="1200" cap="none" spc="0" normalizeH="0" baseline="0" noProof="0">
                    <a:ln w="25400" cap="rnd">
                      <a:solidFill>
                        <a:prstClr val="white"/>
                      </a:solidFill>
                      <a:prstDash val="solid"/>
                    </a:ln>
                    <a:solidFill>
                      <a:srgbClr val="FFDD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n </a:t>
                </a:r>
                <a:r>
                  <a:rPr kumimoji="0" lang="en-US" sz="11500" b="1" i="0" u="none" strike="noStrike" kern="1200" cap="none" spc="0" normalizeH="0" baseline="0" noProof="0">
                    <a:ln w="25400" cap="rnd">
                      <a:solidFill>
                        <a:prstClr val="white"/>
                      </a:solidFill>
                      <a:prstDash val="solid"/>
                    </a:ln>
                    <a:solidFill>
                      <a:srgbClr val="9FF3C3"/>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d</a:t>
                </a:r>
                <a:r>
                  <a:rPr kumimoji="0" lang="en-US" sz="11500" b="1" i="0" u="none" strike="noStrike" kern="1200" cap="none" spc="0" normalizeH="0" baseline="0" noProof="0">
                    <a:ln w="25400" cap="rnd">
                      <a:solidFill>
                        <a:prstClr val="white"/>
                      </a:solidFill>
                      <a:prstDash val="solid"/>
                    </a:ln>
                    <a:solidFill>
                      <a:srgbClr val="4573E7"/>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ụ</a:t>
                </a:r>
                <a:r>
                  <a:rPr kumimoji="0" lang="en-US" sz="11500" b="1" i="0" u="none" strike="noStrike" kern="1200" cap="none" spc="0" normalizeH="0" baseline="0" noProof="0">
                    <a:ln w="25400" cap="rnd">
                      <a:solidFill>
                        <a:prstClr val="white"/>
                      </a:solidFill>
                      <a:prstDash val="solid"/>
                    </a:ln>
                    <a:solidFill>
                      <a:srgbClr val="D187EF"/>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n</a:t>
                </a:r>
                <a:r>
                  <a:rPr kumimoji="0" lang="en-US" sz="11500" b="1" i="0" u="none" strike="noStrike" kern="1200" cap="none" spc="0" normalizeH="0" baseline="0" noProof="0">
                    <a:ln w="25400" cap="rnd">
                      <a:solidFill>
                        <a:prstClr val="white"/>
                      </a:solidFill>
                      <a:prstDash val="solid"/>
                    </a:ln>
                    <a:solidFill>
                      <a:srgbClr val="FE816D"/>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g</a:t>
                </a:r>
                <a:endParaRPr kumimoji="0" lang="en-US" sz="11500" b="1" i="0" u="none" strike="noStrike" kern="1200" cap="none" spc="0" normalizeH="0" baseline="0" noProof="0" dirty="0">
                  <a:ln w="25400" cap="rnd">
                    <a:solidFill>
                      <a:prstClr val="white"/>
                    </a:solidFill>
                    <a:prstDash val="solid"/>
                  </a:ln>
                  <a:solidFill>
                    <a:srgbClr val="DAFF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endParaRPr>
              </a:p>
            </p:txBody>
          </p:sp>
        </p:grpSp>
      </p:grpSp>
    </p:spTree>
    <p:extLst>
      <p:ext uri="{BB962C8B-B14F-4D97-AF65-F5344CB8AC3E}">
        <p14:creationId xmlns:p14="http://schemas.microsoft.com/office/powerpoint/2010/main" val="1460790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par>
                                    <p:cTn id="7" presetID="2" presetClass="entr" presetSubtype="1" fill="hold" nodeType="withEffect" p14:presetBounceEnd="72000">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14:bounceEnd="72000">
                                          <p:cBhvr additive="base">
                                            <p:cTn id="9" dur="1000" fill="hold"/>
                                            <p:tgtEl>
                                              <p:spTgt spid="30"/>
                                            </p:tgtEl>
                                            <p:attrNameLst>
                                              <p:attrName>ppt_x</p:attrName>
                                            </p:attrNameLst>
                                          </p:cBhvr>
                                          <p:tavLst>
                                            <p:tav tm="0">
                                              <p:val>
                                                <p:strVal val="#ppt_x"/>
                                              </p:val>
                                            </p:tav>
                                            <p:tav tm="100000">
                                              <p:val>
                                                <p:strVal val="#ppt_x"/>
                                              </p:val>
                                            </p:tav>
                                          </p:tavLst>
                                        </p:anim>
                                        <p:anim calcmode="lin" valueType="num" p14:bounceEnd="72000">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11" name="giai-điệu-thần-tiên.wav"/>
                                            </p:tgtEl>
                                          </p:cMediaNode>
                                        </p:audio>
                                      </p:subTnLst>
                                    </p:cTn>
                                  </p:par>
                                  <p:par>
                                    <p:cTn id="7" presetID="2" presetClass="entr" presetSubtype="1"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5B22E3B6-863A-9CEB-8534-099378D05907}"/>
              </a:ext>
            </a:extLst>
          </p:cNvPr>
          <p:cNvSpPr txBox="1"/>
          <p:nvPr/>
        </p:nvSpPr>
        <p:spPr>
          <a:xfrm>
            <a:off x="747251" y="279000"/>
            <a:ext cx="10697498" cy="6186309"/>
          </a:xfrm>
          <a:prstGeom prst="rect">
            <a:avLst/>
          </a:prstGeom>
          <a:noFill/>
        </p:spPr>
        <p:txBody>
          <a:bodyPr wrap="square">
            <a:spAutoFit/>
          </a:bodyPr>
          <a:lstStyle/>
          <a:p>
            <a:pPr lvl="0" algn="just">
              <a:defRPr/>
            </a:pPr>
            <a:r>
              <a:rPr lang="vi-VN" sz="4400" b="1" i="1">
                <a:solidFill>
                  <a:srgbClr val="0070C0"/>
                </a:solidFill>
                <a:latin typeface="Calibri" panose="020F0502020204030204" pitchFamily="34" charset="0"/>
                <a:ea typeface="Calibri" panose="020F0502020204030204" pitchFamily="34" charset="0"/>
                <a:cs typeface="Calibri" panose="020F0502020204030204" pitchFamily="34" charset="0"/>
              </a:rPr>
              <a:t>Lựa chọn và thực hiện một trong hai nhiệm vụ dưới đây:</a:t>
            </a:r>
          </a:p>
          <a:p>
            <a:pPr lvl="0" algn="just">
              <a:defRPr/>
            </a:pPr>
            <a:r>
              <a:rPr lang="vi-VN" sz="4400" b="1">
                <a:latin typeface="Calibri" panose="020F0502020204030204" pitchFamily="34" charset="0"/>
                <a:ea typeface="Calibri" panose="020F0502020204030204" pitchFamily="34" charset="0"/>
                <a:cs typeface="Calibri" panose="020F0502020204030204" pitchFamily="34" charset="0"/>
              </a:rPr>
              <a:t>1. Sưu tầm tranh, ảnh về một loại tài nguyên thiên nhiên của Việt Nam, sau đó</a:t>
            </a:r>
            <a:r>
              <a:rPr lang="en-US" sz="4400" b="1">
                <a:latin typeface="Calibri" panose="020F0502020204030204" pitchFamily="34" charset="0"/>
                <a:ea typeface="Calibri" panose="020F0502020204030204" pitchFamily="34" charset="0"/>
                <a:cs typeface="Calibri" panose="020F0502020204030204" pitchFamily="34" charset="0"/>
              </a:rPr>
              <a:t> </a:t>
            </a:r>
            <a:r>
              <a:rPr lang="vi-VN" sz="4400" b="1">
                <a:latin typeface="Calibri" panose="020F0502020204030204" pitchFamily="34" charset="0"/>
                <a:ea typeface="Calibri" panose="020F0502020204030204" pitchFamily="34" charset="0"/>
                <a:cs typeface="Calibri" panose="020F0502020204030204" pitchFamily="34" charset="0"/>
              </a:rPr>
              <a:t>giới thiệu về vai trò của loại tài nguyên đó với các bạn cùng lớp.</a:t>
            </a:r>
          </a:p>
          <a:p>
            <a:pPr lvl="0" algn="just">
              <a:defRPr/>
            </a:pPr>
            <a:r>
              <a:rPr lang="vi-VN" sz="4400" b="1">
                <a:latin typeface="Calibri" panose="020F0502020204030204" pitchFamily="34" charset="0"/>
                <a:ea typeface="Calibri" panose="020F0502020204030204" pitchFamily="34" charset="0"/>
                <a:cs typeface="Calibri" panose="020F0502020204030204" pitchFamily="34" charset="0"/>
              </a:rPr>
              <a:t>2. Vẽ một bức tranh nhằm tuyên truyền, nâng cao ý thức bảo vệ tài nguyên</a:t>
            </a:r>
            <a:r>
              <a:rPr lang="en-US" sz="4400" b="1">
                <a:latin typeface="Calibri" panose="020F0502020204030204" pitchFamily="34" charset="0"/>
                <a:ea typeface="Calibri" panose="020F0502020204030204" pitchFamily="34" charset="0"/>
                <a:cs typeface="Calibri" panose="020F0502020204030204" pitchFamily="34" charset="0"/>
              </a:rPr>
              <a:t> </a:t>
            </a:r>
            <a:r>
              <a:rPr lang="vi-VN" sz="4400" b="1">
                <a:latin typeface="Calibri" panose="020F0502020204030204" pitchFamily="34" charset="0"/>
                <a:ea typeface="Calibri" panose="020F0502020204030204" pitchFamily="34" charset="0"/>
                <a:cs typeface="Calibri" panose="020F0502020204030204" pitchFamily="34" charset="0"/>
              </a:rPr>
              <a:t>thiên nhiên hoặc phòng, chống thiên tai.</a:t>
            </a:r>
            <a:endParaRPr kumimoji="0" lang="vi-VN" sz="4400" b="1"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066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F498A3-08CC-4106-2215-02409A586C14}"/>
              </a:ext>
            </a:extLst>
          </p:cNvPr>
          <p:cNvPicPr>
            <a:picLocks noChangeAspect="1"/>
          </p:cNvPicPr>
          <p:nvPr/>
        </p:nvPicPr>
        <p:blipFill>
          <a:blip r:embed="rId3"/>
          <a:stretch>
            <a:fillRect/>
          </a:stretch>
        </p:blipFill>
        <p:spPr>
          <a:xfrm>
            <a:off x="0" y="0"/>
            <a:ext cx="12192000" cy="6857999"/>
          </a:xfrm>
          <a:prstGeom prst="rect">
            <a:avLst/>
          </a:prstGeom>
        </p:spPr>
      </p:pic>
      <p:sp>
        <p:nvSpPr>
          <p:cNvPr id="12" name="TextBox 11">
            <a:extLst>
              <a:ext uri="{FF2B5EF4-FFF2-40B4-BE49-F238E27FC236}">
                <a16:creationId xmlns:a16="http://schemas.microsoft.com/office/drawing/2014/main" id="{54D4D088-04BB-B3F6-45EC-09CE6F8BB6DA}"/>
              </a:ext>
            </a:extLst>
          </p:cNvPr>
          <p:cNvSpPr txBox="1"/>
          <p:nvPr/>
        </p:nvSpPr>
        <p:spPr>
          <a:xfrm>
            <a:off x="2611200" y="1209438"/>
            <a:ext cx="7776702" cy="2585323"/>
          </a:xfrm>
          <a:prstGeom prst="rect">
            <a:avLst/>
          </a:prstGeom>
          <a:noFill/>
        </p:spPr>
        <p:txBody>
          <a:bodyPr wrap="square">
            <a:spAutoFit/>
          </a:bodyPr>
          <a:lstStyle/>
          <a:p>
            <a:pPr lvl="0" algn="ctr">
              <a:defRPr/>
            </a:pPr>
            <a:r>
              <a:rPr lang="vi-VN" sz="5400" b="1">
                <a:solidFill>
                  <a:srgbClr val="FFFF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Sưu tầm tranh, ảnh</a:t>
            </a:r>
            <a:r>
              <a:rPr lang="en-US" sz="5400" b="1">
                <a:solidFill>
                  <a:srgbClr val="FFFF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vi-VN" sz="5400" b="1">
                <a:solidFill>
                  <a:srgbClr val="FFFF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về một loại tài nguyên thiên nhiên của Việt Nam</a:t>
            </a:r>
            <a:endParaRPr kumimoji="0" lang="en-US" sz="5400" b="1" i="0" u="none" strike="noStrike" kern="1200" cap="none" spc="0" normalizeH="0" baseline="0" noProof="0">
              <a:ln>
                <a:noFill/>
              </a:ln>
              <a:solidFill>
                <a:srgbClr val="FFFF66"/>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A1872BE-5284-861C-FD14-02EABDEAFD82}"/>
              </a:ext>
            </a:extLst>
          </p:cNvPr>
          <p:cNvPicPr>
            <a:picLocks noChangeAspect="1"/>
          </p:cNvPicPr>
          <p:nvPr/>
        </p:nvPicPr>
        <p:blipFill>
          <a:blip r:embed="rId4"/>
          <a:stretch>
            <a:fillRect/>
          </a:stretch>
        </p:blipFill>
        <p:spPr>
          <a:xfrm flipH="1">
            <a:off x="0" y="1457999"/>
            <a:ext cx="2611200" cy="5400000"/>
          </a:xfrm>
          <a:prstGeom prst="rect">
            <a:avLst/>
          </a:prstGeom>
        </p:spPr>
      </p:pic>
    </p:spTree>
    <p:extLst>
      <p:ext uri="{BB962C8B-B14F-4D97-AF65-F5344CB8AC3E}">
        <p14:creationId xmlns:p14="http://schemas.microsoft.com/office/powerpoint/2010/main" val="619715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3333">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22" presetClass="entr" presetSubtype="1" fill="hold" grpId="0" nodeType="with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huýt.wav"/>
                                            </p:tgtEl>
                                          </p:cMediaNode>
                                        </p:audio>
                                      </p:subTnLst>
                                    </p:cTn>
                                  </p:par>
                                  <p:par>
                                    <p:cTn id="9" presetID="22" presetClass="entr" presetSubtype="1" fill="hold" grpId="0" nodeType="with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37B841-E2EA-295D-F54A-D322C7120D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63" b="91585" l="4244" r="89892">
                        <a14:foregroundMark x1="33565" y1="7195" x2="35108" y2="8171"/>
                        <a14:foregroundMark x1="4244" y1="54512" x2="8333" y2="53659"/>
                        <a14:foregroundMark x1="75694" y1="91707" x2="73765" y2="82439"/>
                        <a14:foregroundMark x1="34028" y1="6463" x2="34028" y2="6463"/>
                        <a14:foregroundMark x1="10957" y1="48780" x2="10957" y2="48780"/>
                        <a14:foregroundMark x1="5401" y1="54390" x2="10571" y2="53415"/>
                        <a14:foregroundMark x1="10571" y1="53415" x2="10648" y2="53415"/>
                        <a14:foregroundMark x1="11806" y1="53049" x2="8951" y2="53659"/>
                        <a14:foregroundMark x1="11497" y1="53171" x2="8565" y2="53780"/>
                        <a14:foregroundMark x1="11497" y1="54146" x2="7639" y2="54878"/>
                      </a14:backgroundRemoval>
                    </a14:imgEffect>
                    <a14:imgEffect>
                      <a14:saturation sat="137000"/>
                    </a14:imgEffect>
                  </a14:imgLayer>
                </a14:imgProps>
              </a:ext>
            </a:extLst>
          </a:blip>
          <a:stretch>
            <a:fillRect/>
          </a:stretch>
        </p:blipFill>
        <p:spPr>
          <a:xfrm>
            <a:off x="0" y="0"/>
            <a:ext cx="2446594" cy="1548000"/>
          </a:xfrm>
          <a:prstGeom prst="rect">
            <a:avLst/>
          </a:prstGeom>
        </p:spPr>
      </p:pic>
      <p:grpSp>
        <p:nvGrpSpPr>
          <p:cNvPr id="21" name="Group 20">
            <a:extLst>
              <a:ext uri="{FF2B5EF4-FFF2-40B4-BE49-F238E27FC236}">
                <a16:creationId xmlns:a16="http://schemas.microsoft.com/office/drawing/2014/main" id="{CE6482DD-6235-65C2-CB4E-18AC3A8996D2}"/>
              </a:ext>
            </a:extLst>
          </p:cNvPr>
          <p:cNvGrpSpPr/>
          <p:nvPr/>
        </p:nvGrpSpPr>
        <p:grpSpPr>
          <a:xfrm>
            <a:off x="1676459" y="0"/>
            <a:ext cx="9062045" cy="2579986"/>
            <a:chOff x="2663440" y="-25441"/>
            <a:chExt cx="6633501" cy="2579986"/>
          </a:xfrm>
        </p:grpSpPr>
        <p:sp>
          <p:nvSpPr>
            <p:cNvPr id="15" name="TextBox 14">
              <a:extLst>
                <a:ext uri="{FF2B5EF4-FFF2-40B4-BE49-F238E27FC236}">
                  <a16:creationId xmlns:a16="http://schemas.microsoft.com/office/drawing/2014/main" id="{5264C912-1FDB-CA5C-1E8B-F4A9A45ED359}"/>
                </a:ext>
              </a:extLst>
            </p:cNvPr>
            <p:cNvSpPr txBox="1"/>
            <p:nvPr/>
          </p:nvSpPr>
          <p:spPr>
            <a:xfrm>
              <a:off x="3786850" y="0"/>
              <a:ext cx="4386805" cy="2554545"/>
            </a:xfrm>
            <a:prstGeom prst="rect">
              <a:avLst/>
            </a:prstGeom>
            <a:noFill/>
          </p:spPr>
          <p:txBody>
            <a:bodyPr wrap="square" rtlCol="0">
              <a:spAutoFit/>
            </a:bodyPr>
            <a:lstStyle/>
            <a:p>
              <a:pPr algn="ctr"/>
              <a:r>
                <a:rPr lang="en-US" sz="8000">
                  <a:ln w="190500">
                    <a:solidFill>
                      <a:schemeClr val="bg1"/>
                    </a:solidFill>
                  </a:ln>
                  <a:noFill/>
                  <a:effectLst>
                    <a:innerShdw blurRad="63500" dist="50800" dir="8100000">
                      <a:schemeClr val="tx1">
                        <a:lumMod val="50000"/>
                        <a:lumOff val="50000"/>
                        <a:alpha val="50000"/>
                      </a:schemeClr>
                    </a:innerShdw>
                  </a:effectLst>
                  <a:latin typeface="LNTH-LuoLuoNotangYuanTi 1" pitchFamily="2" charset="-128"/>
                  <a:ea typeface="LNTH-LuoLuoNotangYuanTi 1" pitchFamily="2" charset="-128"/>
                  <a:cs typeface="LNTH-LuoLuoNotangYuanTi 1" pitchFamily="2" charset="-128"/>
                </a:rPr>
                <a:t>ĐẤT FERALIT</a:t>
              </a:r>
            </a:p>
          </p:txBody>
        </p:sp>
        <p:sp>
          <p:nvSpPr>
            <p:cNvPr id="16" name="TextBox 15">
              <a:extLst>
                <a:ext uri="{FF2B5EF4-FFF2-40B4-BE49-F238E27FC236}">
                  <a16:creationId xmlns:a16="http://schemas.microsoft.com/office/drawing/2014/main" id="{FA51CF83-D587-7943-9E3D-BD3E69817002}"/>
                </a:ext>
              </a:extLst>
            </p:cNvPr>
            <p:cNvSpPr txBox="1"/>
            <p:nvPr/>
          </p:nvSpPr>
          <p:spPr>
            <a:xfrm>
              <a:off x="2663440" y="-25441"/>
              <a:ext cx="6633501" cy="1323439"/>
            </a:xfrm>
            <a:prstGeom prst="rect">
              <a:avLst/>
            </a:prstGeom>
            <a:noFill/>
          </p:spPr>
          <p:txBody>
            <a:bodyPr wrap="square" rtlCol="0">
              <a:spAutoFit/>
            </a:bodyPr>
            <a:lstStyle/>
            <a:p>
              <a:pPr algn="ctr"/>
              <a:r>
                <a:rPr lang="en-US" sz="8000">
                  <a:solidFill>
                    <a:srgbClr val="F23C17"/>
                  </a:solidFill>
                  <a:latin typeface="LNTH-LuoLuoNotangYuanTi 1" pitchFamily="2" charset="-128"/>
                  <a:ea typeface="LNTH-LuoLuoNotangYuanTi 1" pitchFamily="2" charset="-128"/>
                  <a:cs typeface="LNTH-LuoLuoNotangYuanTi 1" pitchFamily="2" charset="-128"/>
                </a:rPr>
                <a:t>ĐẤT FERALIT</a:t>
              </a:r>
              <a:endParaRPr lang="en-US" sz="8000">
                <a:solidFill>
                  <a:srgbClr val="FF6A64"/>
                </a:solidFill>
                <a:latin typeface="LNTH-LuoLuoNotangYuanTi 1" pitchFamily="2" charset="-128"/>
                <a:ea typeface="LNTH-LuoLuoNotangYuanTi 1" pitchFamily="2" charset="-128"/>
                <a:cs typeface="LNTH-LuoLuoNotangYuanTi 1" pitchFamily="2" charset="-128"/>
              </a:endParaRPr>
            </a:p>
          </p:txBody>
        </p:sp>
      </p:grpSp>
      <p:sp>
        <p:nvSpPr>
          <p:cNvPr id="20" name="TextBox 19">
            <a:extLst>
              <a:ext uri="{FF2B5EF4-FFF2-40B4-BE49-F238E27FC236}">
                <a16:creationId xmlns:a16="http://schemas.microsoft.com/office/drawing/2014/main" id="{89875408-5B96-A89A-CD7F-34266D5CEAA2}"/>
              </a:ext>
            </a:extLst>
          </p:cNvPr>
          <p:cNvSpPr txBox="1"/>
          <p:nvPr/>
        </p:nvSpPr>
        <p:spPr>
          <a:xfrm>
            <a:off x="266700" y="4953614"/>
            <a:ext cx="11430000" cy="1634490"/>
          </a:xfrm>
          <a:custGeom>
            <a:avLst/>
            <a:gdLst>
              <a:gd name="connsiteX0" fmla="*/ 234631 w 11430000"/>
              <a:gd name="connsiteY0" fmla="*/ 0 h 1634490"/>
              <a:gd name="connsiteX1" fmla="*/ 481603 w 11430000"/>
              <a:gd name="connsiteY1" fmla="*/ 0 h 1634490"/>
              <a:gd name="connsiteX2" fmla="*/ 1274209 w 11430000"/>
              <a:gd name="connsiteY2" fmla="*/ 0 h 1634490"/>
              <a:gd name="connsiteX3" fmla="*/ 1957689 w 11430000"/>
              <a:gd name="connsiteY3" fmla="*/ 0 h 1634490"/>
              <a:gd name="connsiteX4" fmla="*/ 2641169 w 11430000"/>
              <a:gd name="connsiteY4" fmla="*/ 0 h 1634490"/>
              <a:gd name="connsiteX5" fmla="*/ 3324648 w 11430000"/>
              <a:gd name="connsiteY5" fmla="*/ 0 h 1634490"/>
              <a:gd name="connsiteX6" fmla="*/ 3680747 w 11430000"/>
              <a:gd name="connsiteY6" fmla="*/ 0 h 1634490"/>
              <a:gd name="connsiteX7" fmla="*/ 4473353 w 11430000"/>
              <a:gd name="connsiteY7" fmla="*/ 0 h 1634490"/>
              <a:gd name="connsiteX8" fmla="*/ 5047706 w 11430000"/>
              <a:gd name="connsiteY8" fmla="*/ 0 h 1634490"/>
              <a:gd name="connsiteX9" fmla="*/ 5294678 w 11430000"/>
              <a:gd name="connsiteY9" fmla="*/ 0 h 1634490"/>
              <a:gd name="connsiteX10" fmla="*/ 5869030 w 11430000"/>
              <a:gd name="connsiteY10" fmla="*/ 0 h 1634490"/>
              <a:gd name="connsiteX11" fmla="*/ 6334256 w 11430000"/>
              <a:gd name="connsiteY11" fmla="*/ 0 h 1634490"/>
              <a:gd name="connsiteX12" fmla="*/ 6799482 w 11430000"/>
              <a:gd name="connsiteY12" fmla="*/ 0 h 1634490"/>
              <a:gd name="connsiteX13" fmla="*/ 7264707 w 11430000"/>
              <a:gd name="connsiteY13" fmla="*/ 0 h 1634490"/>
              <a:gd name="connsiteX14" fmla="*/ 7729933 w 11430000"/>
              <a:gd name="connsiteY14" fmla="*/ 0 h 1634490"/>
              <a:gd name="connsiteX15" fmla="*/ 8413412 w 11430000"/>
              <a:gd name="connsiteY15" fmla="*/ 0 h 1634490"/>
              <a:gd name="connsiteX16" fmla="*/ 8987765 w 11430000"/>
              <a:gd name="connsiteY16" fmla="*/ 0 h 1634490"/>
              <a:gd name="connsiteX17" fmla="*/ 9234737 w 11430000"/>
              <a:gd name="connsiteY17" fmla="*/ 0 h 1634490"/>
              <a:gd name="connsiteX18" fmla="*/ 9699962 w 11430000"/>
              <a:gd name="connsiteY18" fmla="*/ 0 h 1634490"/>
              <a:gd name="connsiteX19" fmla="*/ 10383442 w 11430000"/>
              <a:gd name="connsiteY19" fmla="*/ 0 h 1634490"/>
              <a:gd name="connsiteX20" fmla="*/ 11147331 w 11430000"/>
              <a:gd name="connsiteY20" fmla="*/ 0 h 1634490"/>
              <a:gd name="connsiteX21" fmla="*/ 11430000 w 11430000"/>
              <a:gd name="connsiteY21" fmla="*/ 282669 h 1634490"/>
              <a:gd name="connsiteX22" fmla="*/ 11430000 w 11430000"/>
              <a:gd name="connsiteY22" fmla="*/ 863608 h 1634490"/>
              <a:gd name="connsiteX23" fmla="*/ 11430000 w 11430000"/>
              <a:gd name="connsiteY23" fmla="*/ 1399859 h 1634490"/>
              <a:gd name="connsiteX24" fmla="*/ 11195369 w 11430000"/>
              <a:gd name="connsiteY24" fmla="*/ 1634490 h 1634490"/>
              <a:gd name="connsiteX25" fmla="*/ 10511889 w 11430000"/>
              <a:gd name="connsiteY25" fmla="*/ 1634490 h 1634490"/>
              <a:gd name="connsiteX26" fmla="*/ 9719283 w 11430000"/>
              <a:gd name="connsiteY26" fmla="*/ 1634490 h 1634490"/>
              <a:gd name="connsiteX27" fmla="*/ 9254057 w 11430000"/>
              <a:gd name="connsiteY27" fmla="*/ 1634490 h 1634490"/>
              <a:gd name="connsiteX28" fmla="*/ 8570577 w 11430000"/>
              <a:gd name="connsiteY28" fmla="*/ 1634490 h 1634490"/>
              <a:gd name="connsiteX29" fmla="*/ 8323606 w 11430000"/>
              <a:gd name="connsiteY29" fmla="*/ 1634490 h 1634490"/>
              <a:gd name="connsiteX30" fmla="*/ 7530999 w 11430000"/>
              <a:gd name="connsiteY30" fmla="*/ 1634490 h 1634490"/>
              <a:gd name="connsiteX31" fmla="*/ 7065774 w 11430000"/>
              <a:gd name="connsiteY31" fmla="*/ 1634490 h 1634490"/>
              <a:gd name="connsiteX32" fmla="*/ 6491421 w 11430000"/>
              <a:gd name="connsiteY32" fmla="*/ 1634490 h 1634490"/>
              <a:gd name="connsiteX33" fmla="*/ 6135322 w 11430000"/>
              <a:gd name="connsiteY33" fmla="*/ 1634490 h 1634490"/>
              <a:gd name="connsiteX34" fmla="*/ 5451843 w 11430000"/>
              <a:gd name="connsiteY34" fmla="*/ 1634490 h 1634490"/>
              <a:gd name="connsiteX35" fmla="*/ 4659236 w 11430000"/>
              <a:gd name="connsiteY35" fmla="*/ 1634490 h 1634490"/>
              <a:gd name="connsiteX36" fmla="*/ 4194010 w 11430000"/>
              <a:gd name="connsiteY36" fmla="*/ 1634490 h 1634490"/>
              <a:gd name="connsiteX37" fmla="*/ 3401404 w 11430000"/>
              <a:gd name="connsiteY37" fmla="*/ 1634490 h 1634490"/>
              <a:gd name="connsiteX38" fmla="*/ 2827051 w 11430000"/>
              <a:gd name="connsiteY38" fmla="*/ 1634490 h 1634490"/>
              <a:gd name="connsiteX39" fmla="*/ 2034445 w 11430000"/>
              <a:gd name="connsiteY39" fmla="*/ 1634490 h 1634490"/>
              <a:gd name="connsiteX40" fmla="*/ 1241838 w 11430000"/>
              <a:gd name="connsiteY40" fmla="*/ 1634490 h 1634490"/>
              <a:gd name="connsiteX41" fmla="*/ 885739 w 11430000"/>
              <a:gd name="connsiteY41" fmla="*/ 1634490 h 1634490"/>
              <a:gd name="connsiteX42" fmla="*/ 282669 w 11430000"/>
              <a:gd name="connsiteY42" fmla="*/ 1634490 h 1634490"/>
              <a:gd name="connsiteX43" fmla="*/ 0 w 11430000"/>
              <a:gd name="connsiteY43" fmla="*/ 1351821 h 1634490"/>
              <a:gd name="connsiteX44" fmla="*/ 0 w 11430000"/>
              <a:gd name="connsiteY44" fmla="*/ 782054 h 1634490"/>
              <a:gd name="connsiteX45" fmla="*/ 0 w 11430000"/>
              <a:gd name="connsiteY45" fmla="*/ 234631 h 1634490"/>
              <a:gd name="connsiteX46" fmla="*/ 234631 w 11430000"/>
              <a:gd name="connsiteY46" fmla="*/ 0 h 16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30000" h="1634490" fill="none" extrusionOk="0">
                <a:moveTo>
                  <a:pt x="234631" y="0"/>
                </a:moveTo>
                <a:cubicBezTo>
                  <a:pt x="320253" y="-11426"/>
                  <a:pt x="381534" y="12993"/>
                  <a:pt x="481603" y="0"/>
                </a:cubicBezTo>
                <a:cubicBezTo>
                  <a:pt x="581672" y="-12993"/>
                  <a:pt x="933344" y="83313"/>
                  <a:pt x="1274209" y="0"/>
                </a:cubicBezTo>
                <a:cubicBezTo>
                  <a:pt x="1615074" y="-83313"/>
                  <a:pt x="1747996" y="22902"/>
                  <a:pt x="1957689" y="0"/>
                </a:cubicBezTo>
                <a:cubicBezTo>
                  <a:pt x="2167382" y="-22902"/>
                  <a:pt x="2359672" y="53566"/>
                  <a:pt x="2641169" y="0"/>
                </a:cubicBezTo>
                <a:cubicBezTo>
                  <a:pt x="2922666" y="-53566"/>
                  <a:pt x="3040411" y="49901"/>
                  <a:pt x="3324648" y="0"/>
                </a:cubicBezTo>
                <a:cubicBezTo>
                  <a:pt x="3608885" y="-49901"/>
                  <a:pt x="3599838" y="42723"/>
                  <a:pt x="3680747" y="0"/>
                </a:cubicBezTo>
                <a:cubicBezTo>
                  <a:pt x="3761656" y="-42723"/>
                  <a:pt x="4246002" y="10903"/>
                  <a:pt x="4473353" y="0"/>
                </a:cubicBezTo>
                <a:cubicBezTo>
                  <a:pt x="4700704" y="-10903"/>
                  <a:pt x="4867959" y="10214"/>
                  <a:pt x="5047706" y="0"/>
                </a:cubicBezTo>
                <a:cubicBezTo>
                  <a:pt x="5227453" y="-10214"/>
                  <a:pt x="5223696" y="11271"/>
                  <a:pt x="5294678" y="0"/>
                </a:cubicBezTo>
                <a:cubicBezTo>
                  <a:pt x="5365660" y="-11271"/>
                  <a:pt x="5729883" y="4408"/>
                  <a:pt x="5869030" y="0"/>
                </a:cubicBezTo>
                <a:cubicBezTo>
                  <a:pt x="6008177" y="-4408"/>
                  <a:pt x="6205429" y="29048"/>
                  <a:pt x="6334256" y="0"/>
                </a:cubicBezTo>
                <a:cubicBezTo>
                  <a:pt x="6463083" y="-29048"/>
                  <a:pt x="6688471" y="8276"/>
                  <a:pt x="6799482" y="0"/>
                </a:cubicBezTo>
                <a:cubicBezTo>
                  <a:pt x="6910493" y="-8276"/>
                  <a:pt x="7045064" y="17069"/>
                  <a:pt x="7264707" y="0"/>
                </a:cubicBezTo>
                <a:cubicBezTo>
                  <a:pt x="7484350" y="-17069"/>
                  <a:pt x="7500514" y="12915"/>
                  <a:pt x="7729933" y="0"/>
                </a:cubicBezTo>
                <a:cubicBezTo>
                  <a:pt x="7959352" y="-12915"/>
                  <a:pt x="8258355" y="42160"/>
                  <a:pt x="8413412" y="0"/>
                </a:cubicBezTo>
                <a:cubicBezTo>
                  <a:pt x="8568469" y="-42160"/>
                  <a:pt x="8828745" y="51128"/>
                  <a:pt x="8987765" y="0"/>
                </a:cubicBezTo>
                <a:cubicBezTo>
                  <a:pt x="9146785" y="-51128"/>
                  <a:pt x="9150341" y="1332"/>
                  <a:pt x="9234737" y="0"/>
                </a:cubicBezTo>
                <a:cubicBezTo>
                  <a:pt x="9319133" y="-1332"/>
                  <a:pt x="9515560" y="34217"/>
                  <a:pt x="9699962" y="0"/>
                </a:cubicBezTo>
                <a:cubicBezTo>
                  <a:pt x="9884364" y="-34217"/>
                  <a:pt x="10060928" y="74070"/>
                  <a:pt x="10383442" y="0"/>
                </a:cubicBezTo>
                <a:cubicBezTo>
                  <a:pt x="10705956" y="-74070"/>
                  <a:pt x="10839968" y="79259"/>
                  <a:pt x="11147331" y="0"/>
                </a:cubicBezTo>
                <a:cubicBezTo>
                  <a:pt x="11270301" y="-2210"/>
                  <a:pt x="11421407" y="141763"/>
                  <a:pt x="11430000" y="282669"/>
                </a:cubicBezTo>
                <a:cubicBezTo>
                  <a:pt x="11484262" y="434584"/>
                  <a:pt x="11379854" y="640798"/>
                  <a:pt x="11430000" y="863608"/>
                </a:cubicBezTo>
                <a:cubicBezTo>
                  <a:pt x="11480146" y="1086418"/>
                  <a:pt x="11413073" y="1265028"/>
                  <a:pt x="11430000" y="1399859"/>
                </a:cubicBezTo>
                <a:cubicBezTo>
                  <a:pt x="11437142" y="1545202"/>
                  <a:pt x="11304291" y="1604830"/>
                  <a:pt x="11195369" y="1634490"/>
                </a:cubicBezTo>
                <a:cubicBezTo>
                  <a:pt x="10998019" y="1663829"/>
                  <a:pt x="10673750" y="1629858"/>
                  <a:pt x="10511889" y="1634490"/>
                </a:cubicBezTo>
                <a:cubicBezTo>
                  <a:pt x="10350028" y="1639122"/>
                  <a:pt x="9935920" y="1563001"/>
                  <a:pt x="9719283" y="1634490"/>
                </a:cubicBezTo>
                <a:cubicBezTo>
                  <a:pt x="9502646" y="1705979"/>
                  <a:pt x="9478016" y="1609259"/>
                  <a:pt x="9254057" y="1634490"/>
                </a:cubicBezTo>
                <a:cubicBezTo>
                  <a:pt x="9030098" y="1659721"/>
                  <a:pt x="8758337" y="1601147"/>
                  <a:pt x="8570577" y="1634490"/>
                </a:cubicBezTo>
                <a:cubicBezTo>
                  <a:pt x="8382817" y="1667833"/>
                  <a:pt x="8445785" y="1633177"/>
                  <a:pt x="8323606" y="1634490"/>
                </a:cubicBezTo>
                <a:cubicBezTo>
                  <a:pt x="8201427" y="1635803"/>
                  <a:pt x="7716966" y="1561220"/>
                  <a:pt x="7530999" y="1634490"/>
                </a:cubicBezTo>
                <a:cubicBezTo>
                  <a:pt x="7345032" y="1707760"/>
                  <a:pt x="7179125" y="1596242"/>
                  <a:pt x="7065774" y="1634490"/>
                </a:cubicBezTo>
                <a:cubicBezTo>
                  <a:pt x="6952424" y="1672738"/>
                  <a:pt x="6742631" y="1586198"/>
                  <a:pt x="6491421" y="1634490"/>
                </a:cubicBezTo>
                <a:cubicBezTo>
                  <a:pt x="6240211" y="1682782"/>
                  <a:pt x="6218116" y="1621840"/>
                  <a:pt x="6135322" y="1634490"/>
                </a:cubicBezTo>
                <a:cubicBezTo>
                  <a:pt x="6052528" y="1647140"/>
                  <a:pt x="5603735" y="1604432"/>
                  <a:pt x="5451843" y="1634490"/>
                </a:cubicBezTo>
                <a:cubicBezTo>
                  <a:pt x="5299951" y="1664548"/>
                  <a:pt x="4880376" y="1566048"/>
                  <a:pt x="4659236" y="1634490"/>
                </a:cubicBezTo>
                <a:cubicBezTo>
                  <a:pt x="4438096" y="1702932"/>
                  <a:pt x="4421238" y="1626282"/>
                  <a:pt x="4194010" y="1634490"/>
                </a:cubicBezTo>
                <a:cubicBezTo>
                  <a:pt x="3966782" y="1642698"/>
                  <a:pt x="3752187" y="1594050"/>
                  <a:pt x="3401404" y="1634490"/>
                </a:cubicBezTo>
                <a:cubicBezTo>
                  <a:pt x="3050621" y="1674930"/>
                  <a:pt x="3050134" y="1621530"/>
                  <a:pt x="2827051" y="1634490"/>
                </a:cubicBezTo>
                <a:cubicBezTo>
                  <a:pt x="2603968" y="1647450"/>
                  <a:pt x="2416592" y="1547059"/>
                  <a:pt x="2034445" y="1634490"/>
                </a:cubicBezTo>
                <a:cubicBezTo>
                  <a:pt x="1652298" y="1721921"/>
                  <a:pt x="1459325" y="1580310"/>
                  <a:pt x="1241838" y="1634490"/>
                </a:cubicBezTo>
                <a:cubicBezTo>
                  <a:pt x="1024351" y="1688670"/>
                  <a:pt x="1012683" y="1593123"/>
                  <a:pt x="885739" y="1634490"/>
                </a:cubicBezTo>
                <a:cubicBezTo>
                  <a:pt x="758795" y="1675857"/>
                  <a:pt x="474211" y="1590945"/>
                  <a:pt x="282669" y="1634490"/>
                </a:cubicBezTo>
                <a:cubicBezTo>
                  <a:pt x="147675" y="1671069"/>
                  <a:pt x="-26634" y="1529873"/>
                  <a:pt x="0" y="1351821"/>
                </a:cubicBezTo>
                <a:cubicBezTo>
                  <a:pt x="-64412" y="1100383"/>
                  <a:pt x="50282" y="1049853"/>
                  <a:pt x="0" y="782054"/>
                </a:cubicBezTo>
                <a:cubicBezTo>
                  <a:pt x="-50282" y="514255"/>
                  <a:pt x="12773" y="460665"/>
                  <a:pt x="0" y="234631"/>
                </a:cubicBezTo>
                <a:cubicBezTo>
                  <a:pt x="-405" y="132298"/>
                  <a:pt x="83721" y="-13298"/>
                  <a:pt x="234631" y="0"/>
                </a:cubicBezTo>
                <a:close/>
              </a:path>
              <a:path w="11430000" h="1634490" stroke="0" extrusionOk="0">
                <a:moveTo>
                  <a:pt x="234631" y="0"/>
                </a:moveTo>
                <a:cubicBezTo>
                  <a:pt x="331249" y="-47049"/>
                  <a:pt x="513020" y="11985"/>
                  <a:pt x="699857" y="0"/>
                </a:cubicBezTo>
                <a:cubicBezTo>
                  <a:pt x="886694" y="-11985"/>
                  <a:pt x="825433" y="26444"/>
                  <a:pt x="946828" y="0"/>
                </a:cubicBezTo>
                <a:cubicBezTo>
                  <a:pt x="1068223" y="-26444"/>
                  <a:pt x="1448717" y="2710"/>
                  <a:pt x="1739435" y="0"/>
                </a:cubicBezTo>
                <a:cubicBezTo>
                  <a:pt x="2030153" y="-2710"/>
                  <a:pt x="2050372" y="26833"/>
                  <a:pt x="2204661" y="0"/>
                </a:cubicBezTo>
                <a:cubicBezTo>
                  <a:pt x="2358950" y="-26833"/>
                  <a:pt x="2452511" y="53476"/>
                  <a:pt x="2669886" y="0"/>
                </a:cubicBezTo>
                <a:cubicBezTo>
                  <a:pt x="2887262" y="-53476"/>
                  <a:pt x="3252176" y="77089"/>
                  <a:pt x="3462493" y="0"/>
                </a:cubicBezTo>
                <a:cubicBezTo>
                  <a:pt x="3672810" y="-77089"/>
                  <a:pt x="3673873" y="41556"/>
                  <a:pt x="3818591" y="0"/>
                </a:cubicBezTo>
                <a:cubicBezTo>
                  <a:pt x="3963309" y="-41556"/>
                  <a:pt x="4215912" y="89111"/>
                  <a:pt x="4611198" y="0"/>
                </a:cubicBezTo>
                <a:cubicBezTo>
                  <a:pt x="5006484" y="-89111"/>
                  <a:pt x="5136937" y="21470"/>
                  <a:pt x="5403805" y="0"/>
                </a:cubicBezTo>
                <a:cubicBezTo>
                  <a:pt x="5670673" y="-21470"/>
                  <a:pt x="5815171" y="14576"/>
                  <a:pt x="5978157" y="0"/>
                </a:cubicBezTo>
                <a:cubicBezTo>
                  <a:pt x="6141143" y="-14576"/>
                  <a:pt x="6447000" y="94877"/>
                  <a:pt x="6770764" y="0"/>
                </a:cubicBezTo>
                <a:cubicBezTo>
                  <a:pt x="7094528" y="-94877"/>
                  <a:pt x="7107848" y="50350"/>
                  <a:pt x="7235990" y="0"/>
                </a:cubicBezTo>
                <a:cubicBezTo>
                  <a:pt x="7364132" y="-50350"/>
                  <a:pt x="7500485" y="2871"/>
                  <a:pt x="7701215" y="0"/>
                </a:cubicBezTo>
                <a:cubicBezTo>
                  <a:pt x="7901946" y="-2871"/>
                  <a:pt x="8044012" y="77279"/>
                  <a:pt x="8384695" y="0"/>
                </a:cubicBezTo>
                <a:cubicBezTo>
                  <a:pt x="8725378" y="-77279"/>
                  <a:pt x="8633269" y="8607"/>
                  <a:pt x="8849920" y="0"/>
                </a:cubicBezTo>
                <a:cubicBezTo>
                  <a:pt x="9066572" y="-8607"/>
                  <a:pt x="9436366" y="6275"/>
                  <a:pt x="9642527" y="0"/>
                </a:cubicBezTo>
                <a:cubicBezTo>
                  <a:pt x="9848688" y="-6275"/>
                  <a:pt x="10127889" y="69703"/>
                  <a:pt x="10435134" y="0"/>
                </a:cubicBezTo>
                <a:cubicBezTo>
                  <a:pt x="10742379" y="-69703"/>
                  <a:pt x="10854738" y="78021"/>
                  <a:pt x="11147331" y="0"/>
                </a:cubicBezTo>
                <a:cubicBezTo>
                  <a:pt x="11306592" y="-42565"/>
                  <a:pt x="11419303" y="132801"/>
                  <a:pt x="11430000" y="282669"/>
                </a:cubicBezTo>
                <a:cubicBezTo>
                  <a:pt x="11435222" y="520642"/>
                  <a:pt x="11408623" y="563622"/>
                  <a:pt x="11430000" y="807748"/>
                </a:cubicBezTo>
                <a:cubicBezTo>
                  <a:pt x="11451377" y="1051874"/>
                  <a:pt x="11413772" y="1153080"/>
                  <a:pt x="11430000" y="1399859"/>
                </a:cubicBezTo>
                <a:cubicBezTo>
                  <a:pt x="11411620" y="1558622"/>
                  <a:pt x="11290542" y="1636325"/>
                  <a:pt x="11195369" y="1634490"/>
                </a:cubicBezTo>
                <a:cubicBezTo>
                  <a:pt x="11069369" y="1644321"/>
                  <a:pt x="10982844" y="1632133"/>
                  <a:pt x="10839270" y="1634490"/>
                </a:cubicBezTo>
                <a:cubicBezTo>
                  <a:pt x="10695696" y="1636847"/>
                  <a:pt x="10489757" y="1600218"/>
                  <a:pt x="10374045" y="1634490"/>
                </a:cubicBezTo>
                <a:cubicBezTo>
                  <a:pt x="10258334" y="1668762"/>
                  <a:pt x="10191793" y="1614087"/>
                  <a:pt x="10127073" y="1634490"/>
                </a:cubicBezTo>
                <a:cubicBezTo>
                  <a:pt x="10062353" y="1654893"/>
                  <a:pt x="9975681" y="1609196"/>
                  <a:pt x="9880101" y="1634490"/>
                </a:cubicBezTo>
                <a:cubicBezTo>
                  <a:pt x="9784521" y="1659784"/>
                  <a:pt x="9487085" y="1627146"/>
                  <a:pt x="9196622" y="1634490"/>
                </a:cubicBezTo>
                <a:cubicBezTo>
                  <a:pt x="8906159" y="1641834"/>
                  <a:pt x="8954599" y="1596459"/>
                  <a:pt x="8840523" y="1634490"/>
                </a:cubicBezTo>
                <a:cubicBezTo>
                  <a:pt x="8726447" y="1672521"/>
                  <a:pt x="8433157" y="1593347"/>
                  <a:pt x="8047917" y="1634490"/>
                </a:cubicBezTo>
                <a:cubicBezTo>
                  <a:pt x="7662677" y="1675633"/>
                  <a:pt x="7759951" y="1609685"/>
                  <a:pt x="7582691" y="1634490"/>
                </a:cubicBezTo>
                <a:cubicBezTo>
                  <a:pt x="7405431" y="1659295"/>
                  <a:pt x="7391984" y="1614460"/>
                  <a:pt x="7335719" y="1634490"/>
                </a:cubicBezTo>
                <a:cubicBezTo>
                  <a:pt x="7279454" y="1654520"/>
                  <a:pt x="6912195" y="1610069"/>
                  <a:pt x="6652240" y="1634490"/>
                </a:cubicBezTo>
                <a:cubicBezTo>
                  <a:pt x="6392285" y="1658911"/>
                  <a:pt x="6420581" y="1596782"/>
                  <a:pt x="6296141" y="1634490"/>
                </a:cubicBezTo>
                <a:cubicBezTo>
                  <a:pt x="6171701" y="1672198"/>
                  <a:pt x="5766661" y="1585408"/>
                  <a:pt x="5612661" y="1634490"/>
                </a:cubicBezTo>
                <a:cubicBezTo>
                  <a:pt x="5458661" y="1683572"/>
                  <a:pt x="5183359" y="1562601"/>
                  <a:pt x="4820055" y="1634490"/>
                </a:cubicBezTo>
                <a:cubicBezTo>
                  <a:pt x="4456751" y="1706379"/>
                  <a:pt x="4585802" y="1589226"/>
                  <a:pt x="4354829" y="1634490"/>
                </a:cubicBezTo>
                <a:cubicBezTo>
                  <a:pt x="4123856" y="1679754"/>
                  <a:pt x="3831197" y="1605323"/>
                  <a:pt x="3562223" y="1634490"/>
                </a:cubicBezTo>
                <a:cubicBezTo>
                  <a:pt x="3293249" y="1663657"/>
                  <a:pt x="3303588" y="1614073"/>
                  <a:pt x="3206124" y="1634490"/>
                </a:cubicBezTo>
                <a:cubicBezTo>
                  <a:pt x="3108660" y="1654907"/>
                  <a:pt x="3011603" y="1609426"/>
                  <a:pt x="2959152" y="1634490"/>
                </a:cubicBezTo>
                <a:cubicBezTo>
                  <a:pt x="2906701" y="1659554"/>
                  <a:pt x="2769589" y="1610027"/>
                  <a:pt x="2712181" y="1634490"/>
                </a:cubicBezTo>
                <a:cubicBezTo>
                  <a:pt x="2654773" y="1658953"/>
                  <a:pt x="2286833" y="1556593"/>
                  <a:pt x="2028701" y="1634490"/>
                </a:cubicBezTo>
                <a:cubicBezTo>
                  <a:pt x="1770569" y="1712387"/>
                  <a:pt x="1845270" y="1633638"/>
                  <a:pt x="1781729" y="1634490"/>
                </a:cubicBezTo>
                <a:cubicBezTo>
                  <a:pt x="1718188" y="1635342"/>
                  <a:pt x="1348572" y="1600793"/>
                  <a:pt x="1207377" y="1634490"/>
                </a:cubicBezTo>
                <a:cubicBezTo>
                  <a:pt x="1066182" y="1668187"/>
                  <a:pt x="930721" y="1625962"/>
                  <a:pt x="851278" y="1634490"/>
                </a:cubicBezTo>
                <a:cubicBezTo>
                  <a:pt x="771835" y="1643018"/>
                  <a:pt x="446635" y="1580014"/>
                  <a:pt x="282669" y="1634490"/>
                </a:cubicBezTo>
                <a:cubicBezTo>
                  <a:pt x="169373" y="1652517"/>
                  <a:pt x="-27800" y="1513069"/>
                  <a:pt x="0" y="1351821"/>
                </a:cubicBezTo>
                <a:cubicBezTo>
                  <a:pt x="-43550" y="1105117"/>
                  <a:pt x="57699" y="1031222"/>
                  <a:pt x="0" y="804398"/>
                </a:cubicBezTo>
                <a:cubicBezTo>
                  <a:pt x="-57699" y="577574"/>
                  <a:pt x="60239" y="382048"/>
                  <a:pt x="0" y="234631"/>
                </a:cubicBezTo>
                <a:cubicBezTo>
                  <a:pt x="13307" y="93107"/>
                  <a:pt x="100635" y="13778"/>
                  <a:pt x="234631" y="0"/>
                </a:cubicBezTo>
                <a:close/>
              </a:path>
            </a:pathLst>
          </a:custGeom>
          <a:solidFill>
            <a:srgbClr val="FFFF99">
              <a:alpha val="84706"/>
            </a:srgbClr>
          </a:solidFill>
          <a:ln w="38100">
            <a:solidFill>
              <a:srgbClr val="FFC000"/>
            </a:solidFill>
            <a:extLst>
              <a:ext uri="{C807C97D-BFC1-408E-A445-0C87EB9F89A2}">
                <ask:lineSketchStyleProps xmlns:ask="http://schemas.microsoft.com/office/drawing/2018/sketchyshapes" sd="1219033472">
                  <a:prstGeom prst="round2DiagRect">
                    <a:avLst>
                      <a:gd name="adj1" fmla="val 14355"/>
                      <a:gd name="adj2" fmla="val 17294"/>
                    </a:avLst>
                  </a:prstGeom>
                  <ask:type>
                    <ask:lineSketchScribble/>
                  </ask:type>
                </ask:lineSketchStyleProps>
              </a:ext>
            </a:extLst>
          </a:ln>
        </p:spPr>
        <p:txBody>
          <a:bodyPr wrap="square" rtlCol="0">
            <a:spAutoFit/>
          </a:bodyPr>
          <a:lstStyle>
            <a:defPPr>
              <a:defRPr lang="vi-VN"/>
            </a:defPPr>
            <a:lvl1pPr algn="just">
              <a:defRPr sz="2800" b="1">
                <a:ea typeface="Roboto" panose="02000000000000000000" pitchFamily="2" charset="0"/>
              </a:defRPr>
            </a:lvl1pPr>
          </a:lstStyle>
          <a:p>
            <a:r>
              <a:rPr lang="vi-VN" sz="3000">
                <a:solidFill>
                  <a:srgbClr val="C00000"/>
                </a:solidFill>
                <a:latin typeface="Calibri" panose="020F0502020204030204" pitchFamily="34" charset="0"/>
                <a:ea typeface="Calibri" panose="020F0502020204030204" pitchFamily="34" charset="0"/>
                <a:cs typeface="Calibri" panose="020F0502020204030204" pitchFamily="34" charset="0"/>
              </a:rPr>
              <a:t>Đất feralit hình thành trên đá vôi phân bố chủ yếu ở Tây Bắc, đông bắc và Bắc Trung bộ. Đất feralit hình thành trên đá bazan phân bố tập trung ở Tây Nguyên và Đông Nam Bộ.</a:t>
            </a:r>
            <a:endParaRPr lang="en-US" sz="300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3074" name="Picture 2" descr="GIẢI ĐÁP] Đất Feralit Có Màu Đỏ Vàng Vì Sao? - Học Tập Việt Nam">
            <a:extLst>
              <a:ext uri="{FF2B5EF4-FFF2-40B4-BE49-F238E27FC236}">
                <a16:creationId xmlns:a16="http://schemas.microsoft.com/office/drawing/2014/main" id="{5DB818B9-4236-3059-75C8-2D2AA91E13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372" y="1573441"/>
            <a:ext cx="5159628" cy="3068658"/>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Đất Feralit trồng cây gì đẹp lại năng suất và hiệu quả cao?">
            <a:extLst>
              <a:ext uri="{FF2B5EF4-FFF2-40B4-BE49-F238E27FC236}">
                <a16:creationId xmlns:a16="http://schemas.microsoft.com/office/drawing/2014/main" id="{42AC59C4-4FB3-B582-BC95-D2DBF8B1DF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8962" y="1548000"/>
            <a:ext cx="4857750" cy="3241030"/>
          </a:xfrm>
          <a:prstGeom prst="round2DiagRect">
            <a:avLst>
              <a:gd name="adj1" fmla="val 0"/>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54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ppt_x</p:attrName>
                                        </p:attrNameLst>
                                      </p:cBhvr>
                                      <p:tavLst>
                                        <p:tav tm="0">
                                          <p:val>
                                            <p:strVal val="#ppt_x-#ppt_w*1.125000"/>
                                          </p:val>
                                        </p:tav>
                                        <p:tav tm="100000">
                                          <p:val>
                                            <p:strVal val="#ppt_x"/>
                                          </p:val>
                                        </p:tav>
                                      </p:tavLst>
                                    </p:anim>
                                    <p:animEffect transition="in" filter="wipe(right)">
                                      <p:cBhvr>
                                        <p:cTn id="12" dur="500"/>
                                        <p:tgtEl>
                                          <p:spTgt spid="21"/>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D37B841-E2EA-295D-F54A-D322C7120DC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63" b="91585" l="4244" r="89892">
                        <a14:foregroundMark x1="33565" y1="7195" x2="35108" y2="8171"/>
                        <a14:foregroundMark x1="4244" y1="54512" x2="8333" y2="53659"/>
                        <a14:foregroundMark x1="75694" y1="91707" x2="73765" y2="82439"/>
                        <a14:foregroundMark x1="34028" y1="6463" x2="34028" y2="6463"/>
                        <a14:foregroundMark x1="10957" y1="48780" x2="10957" y2="48780"/>
                        <a14:foregroundMark x1="5401" y1="54390" x2="10571" y2="53415"/>
                        <a14:foregroundMark x1="10571" y1="53415" x2="10648" y2="53415"/>
                        <a14:foregroundMark x1="11806" y1="53049" x2="8951" y2="53659"/>
                        <a14:foregroundMark x1="11497" y1="53171" x2="8565" y2="53780"/>
                        <a14:foregroundMark x1="11497" y1="54146" x2="7639" y2="54878"/>
                      </a14:backgroundRemoval>
                    </a14:imgEffect>
                    <a14:imgEffect>
                      <a14:saturation sat="137000"/>
                    </a14:imgEffect>
                  </a14:imgLayer>
                </a14:imgProps>
              </a:ext>
            </a:extLst>
          </a:blip>
          <a:stretch>
            <a:fillRect/>
          </a:stretch>
        </p:blipFill>
        <p:spPr>
          <a:xfrm>
            <a:off x="0" y="0"/>
            <a:ext cx="2446594" cy="1548000"/>
          </a:xfrm>
          <a:prstGeom prst="rect">
            <a:avLst/>
          </a:prstGeom>
        </p:spPr>
      </p:pic>
      <p:grpSp>
        <p:nvGrpSpPr>
          <p:cNvPr id="21" name="Group 20">
            <a:extLst>
              <a:ext uri="{FF2B5EF4-FFF2-40B4-BE49-F238E27FC236}">
                <a16:creationId xmlns:a16="http://schemas.microsoft.com/office/drawing/2014/main" id="{CE6482DD-6235-65C2-CB4E-18AC3A8996D2}"/>
              </a:ext>
            </a:extLst>
          </p:cNvPr>
          <p:cNvGrpSpPr/>
          <p:nvPr/>
        </p:nvGrpSpPr>
        <p:grpSpPr>
          <a:xfrm>
            <a:off x="1733692" y="25440"/>
            <a:ext cx="9062045" cy="1323440"/>
            <a:chOff x="2663501" y="-1"/>
            <a:chExt cx="6633501" cy="1323440"/>
          </a:xfrm>
        </p:grpSpPr>
        <p:sp>
          <p:nvSpPr>
            <p:cNvPr id="15" name="TextBox 14">
              <a:extLst>
                <a:ext uri="{FF2B5EF4-FFF2-40B4-BE49-F238E27FC236}">
                  <a16:creationId xmlns:a16="http://schemas.microsoft.com/office/drawing/2014/main" id="{5264C912-1FDB-CA5C-1E8B-F4A9A45ED359}"/>
                </a:ext>
              </a:extLst>
            </p:cNvPr>
            <p:cNvSpPr txBox="1"/>
            <p:nvPr/>
          </p:nvSpPr>
          <p:spPr>
            <a:xfrm>
              <a:off x="3786850" y="0"/>
              <a:ext cx="438680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190500">
                    <a:solidFill>
                      <a:prstClr val="white"/>
                    </a:solidFill>
                  </a:ln>
                  <a:noFill/>
                  <a:effectLst>
                    <a:innerShdw blurRad="63500" dist="50800" dir="8100000">
                      <a:prstClr val="black">
                        <a:lumMod val="50000"/>
                        <a:lumOff val="50000"/>
                        <a:alpha val="50000"/>
                      </a:prstClr>
                    </a:innerShdw>
                  </a:effectLst>
                  <a:uLnTx/>
                  <a:uFillTx/>
                  <a:latin typeface="LNTH-LuoLuoNotangYuanTi 1" pitchFamily="2" charset="-128"/>
                  <a:ea typeface="LNTH-LuoLuoNotangYuanTi 1" pitchFamily="2" charset="-128"/>
                  <a:cs typeface="LNTH-LuoLuoNotangYuanTi 1" pitchFamily="2" charset="-128"/>
                </a:rPr>
                <a:t>RỪNG</a:t>
              </a:r>
            </a:p>
          </p:txBody>
        </p:sp>
        <p:sp>
          <p:nvSpPr>
            <p:cNvPr id="16" name="TextBox 15">
              <a:extLst>
                <a:ext uri="{FF2B5EF4-FFF2-40B4-BE49-F238E27FC236}">
                  <a16:creationId xmlns:a16="http://schemas.microsoft.com/office/drawing/2014/main" id="{FA51CF83-D587-7943-9E3D-BD3E69817002}"/>
                </a:ext>
              </a:extLst>
            </p:cNvPr>
            <p:cNvSpPr txBox="1"/>
            <p:nvPr/>
          </p:nvSpPr>
          <p:spPr>
            <a:xfrm>
              <a:off x="2663501" y="-1"/>
              <a:ext cx="66335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23C17"/>
                  </a:solidFill>
                  <a:effectLst/>
                  <a:uLnTx/>
                  <a:uFillTx/>
                  <a:latin typeface="LNTH-LuoLuoNotangYuanTi 1" pitchFamily="2" charset="-128"/>
                  <a:ea typeface="LNTH-LuoLuoNotangYuanTi 1" pitchFamily="2" charset="-128"/>
                  <a:cs typeface="LNTH-LuoLuoNotangYuanTi 1" pitchFamily="2" charset="-128"/>
                </a:rPr>
                <a:t>RỪNG</a:t>
              </a:r>
              <a:endParaRPr kumimoji="0" lang="en-US" sz="8000" b="0" i="0" u="none" strike="noStrike" kern="1200" cap="none" spc="0" normalizeH="0" baseline="0" noProof="0">
                <a:ln>
                  <a:noFill/>
                </a:ln>
                <a:solidFill>
                  <a:srgbClr val="FF6A64"/>
                </a:solidFill>
                <a:effectLst/>
                <a:uLnTx/>
                <a:uFillTx/>
                <a:latin typeface="LNTH-LuoLuoNotangYuanTi 1" pitchFamily="2" charset="-128"/>
                <a:ea typeface="LNTH-LuoLuoNotangYuanTi 1" pitchFamily="2" charset="-128"/>
                <a:cs typeface="LNTH-LuoLuoNotangYuanTi 1" pitchFamily="2" charset="-128"/>
              </a:endParaRPr>
            </a:p>
          </p:txBody>
        </p:sp>
      </p:grpSp>
      <p:sp>
        <p:nvSpPr>
          <p:cNvPr id="20" name="TextBox 19">
            <a:extLst>
              <a:ext uri="{FF2B5EF4-FFF2-40B4-BE49-F238E27FC236}">
                <a16:creationId xmlns:a16="http://schemas.microsoft.com/office/drawing/2014/main" id="{89875408-5B96-A89A-CD7F-34266D5CEAA2}"/>
              </a:ext>
            </a:extLst>
          </p:cNvPr>
          <p:cNvSpPr txBox="1"/>
          <p:nvPr/>
        </p:nvSpPr>
        <p:spPr>
          <a:xfrm>
            <a:off x="266700" y="4953614"/>
            <a:ext cx="11430000" cy="1634490"/>
          </a:xfrm>
          <a:custGeom>
            <a:avLst/>
            <a:gdLst>
              <a:gd name="connsiteX0" fmla="*/ 234631 w 11430000"/>
              <a:gd name="connsiteY0" fmla="*/ 0 h 1634490"/>
              <a:gd name="connsiteX1" fmla="*/ 481603 w 11430000"/>
              <a:gd name="connsiteY1" fmla="*/ 0 h 1634490"/>
              <a:gd name="connsiteX2" fmla="*/ 1274209 w 11430000"/>
              <a:gd name="connsiteY2" fmla="*/ 0 h 1634490"/>
              <a:gd name="connsiteX3" fmla="*/ 1957689 w 11430000"/>
              <a:gd name="connsiteY3" fmla="*/ 0 h 1634490"/>
              <a:gd name="connsiteX4" fmla="*/ 2641169 w 11430000"/>
              <a:gd name="connsiteY4" fmla="*/ 0 h 1634490"/>
              <a:gd name="connsiteX5" fmla="*/ 3324648 w 11430000"/>
              <a:gd name="connsiteY5" fmla="*/ 0 h 1634490"/>
              <a:gd name="connsiteX6" fmla="*/ 3680747 w 11430000"/>
              <a:gd name="connsiteY6" fmla="*/ 0 h 1634490"/>
              <a:gd name="connsiteX7" fmla="*/ 4473353 w 11430000"/>
              <a:gd name="connsiteY7" fmla="*/ 0 h 1634490"/>
              <a:gd name="connsiteX8" fmla="*/ 5047706 w 11430000"/>
              <a:gd name="connsiteY8" fmla="*/ 0 h 1634490"/>
              <a:gd name="connsiteX9" fmla="*/ 5294678 w 11430000"/>
              <a:gd name="connsiteY9" fmla="*/ 0 h 1634490"/>
              <a:gd name="connsiteX10" fmla="*/ 5869030 w 11430000"/>
              <a:gd name="connsiteY10" fmla="*/ 0 h 1634490"/>
              <a:gd name="connsiteX11" fmla="*/ 6334256 w 11430000"/>
              <a:gd name="connsiteY11" fmla="*/ 0 h 1634490"/>
              <a:gd name="connsiteX12" fmla="*/ 6799482 w 11430000"/>
              <a:gd name="connsiteY12" fmla="*/ 0 h 1634490"/>
              <a:gd name="connsiteX13" fmla="*/ 7264707 w 11430000"/>
              <a:gd name="connsiteY13" fmla="*/ 0 h 1634490"/>
              <a:gd name="connsiteX14" fmla="*/ 7729933 w 11430000"/>
              <a:gd name="connsiteY14" fmla="*/ 0 h 1634490"/>
              <a:gd name="connsiteX15" fmla="*/ 8413412 w 11430000"/>
              <a:gd name="connsiteY15" fmla="*/ 0 h 1634490"/>
              <a:gd name="connsiteX16" fmla="*/ 8987765 w 11430000"/>
              <a:gd name="connsiteY16" fmla="*/ 0 h 1634490"/>
              <a:gd name="connsiteX17" fmla="*/ 9234737 w 11430000"/>
              <a:gd name="connsiteY17" fmla="*/ 0 h 1634490"/>
              <a:gd name="connsiteX18" fmla="*/ 9699962 w 11430000"/>
              <a:gd name="connsiteY18" fmla="*/ 0 h 1634490"/>
              <a:gd name="connsiteX19" fmla="*/ 10383442 w 11430000"/>
              <a:gd name="connsiteY19" fmla="*/ 0 h 1634490"/>
              <a:gd name="connsiteX20" fmla="*/ 11147331 w 11430000"/>
              <a:gd name="connsiteY20" fmla="*/ 0 h 1634490"/>
              <a:gd name="connsiteX21" fmla="*/ 11430000 w 11430000"/>
              <a:gd name="connsiteY21" fmla="*/ 282669 h 1634490"/>
              <a:gd name="connsiteX22" fmla="*/ 11430000 w 11430000"/>
              <a:gd name="connsiteY22" fmla="*/ 863608 h 1634490"/>
              <a:gd name="connsiteX23" fmla="*/ 11430000 w 11430000"/>
              <a:gd name="connsiteY23" fmla="*/ 1399859 h 1634490"/>
              <a:gd name="connsiteX24" fmla="*/ 11195369 w 11430000"/>
              <a:gd name="connsiteY24" fmla="*/ 1634490 h 1634490"/>
              <a:gd name="connsiteX25" fmla="*/ 10511889 w 11430000"/>
              <a:gd name="connsiteY25" fmla="*/ 1634490 h 1634490"/>
              <a:gd name="connsiteX26" fmla="*/ 9719283 w 11430000"/>
              <a:gd name="connsiteY26" fmla="*/ 1634490 h 1634490"/>
              <a:gd name="connsiteX27" fmla="*/ 9254057 w 11430000"/>
              <a:gd name="connsiteY27" fmla="*/ 1634490 h 1634490"/>
              <a:gd name="connsiteX28" fmla="*/ 8570577 w 11430000"/>
              <a:gd name="connsiteY28" fmla="*/ 1634490 h 1634490"/>
              <a:gd name="connsiteX29" fmla="*/ 8323606 w 11430000"/>
              <a:gd name="connsiteY29" fmla="*/ 1634490 h 1634490"/>
              <a:gd name="connsiteX30" fmla="*/ 7530999 w 11430000"/>
              <a:gd name="connsiteY30" fmla="*/ 1634490 h 1634490"/>
              <a:gd name="connsiteX31" fmla="*/ 7065774 w 11430000"/>
              <a:gd name="connsiteY31" fmla="*/ 1634490 h 1634490"/>
              <a:gd name="connsiteX32" fmla="*/ 6491421 w 11430000"/>
              <a:gd name="connsiteY32" fmla="*/ 1634490 h 1634490"/>
              <a:gd name="connsiteX33" fmla="*/ 6135322 w 11430000"/>
              <a:gd name="connsiteY33" fmla="*/ 1634490 h 1634490"/>
              <a:gd name="connsiteX34" fmla="*/ 5451843 w 11430000"/>
              <a:gd name="connsiteY34" fmla="*/ 1634490 h 1634490"/>
              <a:gd name="connsiteX35" fmla="*/ 4659236 w 11430000"/>
              <a:gd name="connsiteY35" fmla="*/ 1634490 h 1634490"/>
              <a:gd name="connsiteX36" fmla="*/ 4194010 w 11430000"/>
              <a:gd name="connsiteY36" fmla="*/ 1634490 h 1634490"/>
              <a:gd name="connsiteX37" fmla="*/ 3401404 w 11430000"/>
              <a:gd name="connsiteY37" fmla="*/ 1634490 h 1634490"/>
              <a:gd name="connsiteX38" fmla="*/ 2827051 w 11430000"/>
              <a:gd name="connsiteY38" fmla="*/ 1634490 h 1634490"/>
              <a:gd name="connsiteX39" fmla="*/ 2034445 w 11430000"/>
              <a:gd name="connsiteY39" fmla="*/ 1634490 h 1634490"/>
              <a:gd name="connsiteX40" fmla="*/ 1241838 w 11430000"/>
              <a:gd name="connsiteY40" fmla="*/ 1634490 h 1634490"/>
              <a:gd name="connsiteX41" fmla="*/ 885739 w 11430000"/>
              <a:gd name="connsiteY41" fmla="*/ 1634490 h 1634490"/>
              <a:gd name="connsiteX42" fmla="*/ 282669 w 11430000"/>
              <a:gd name="connsiteY42" fmla="*/ 1634490 h 1634490"/>
              <a:gd name="connsiteX43" fmla="*/ 0 w 11430000"/>
              <a:gd name="connsiteY43" fmla="*/ 1351821 h 1634490"/>
              <a:gd name="connsiteX44" fmla="*/ 0 w 11430000"/>
              <a:gd name="connsiteY44" fmla="*/ 782054 h 1634490"/>
              <a:gd name="connsiteX45" fmla="*/ 0 w 11430000"/>
              <a:gd name="connsiteY45" fmla="*/ 234631 h 1634490"/>
              <a:gd name="connsiteX46" fmla="*/ 234631 w 11430000"/>
              <a:gd name="connsiteY46" fmla="*/ 0 h 16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30000" h="1634490" fill="none" extrusionOk="0">
                <a:moveTo>
                  <a:pt x="234631" y="0"/>
                </a:moveTo>
                <a:cubicBezTo>
                  <a:pt x="320253" y="-11426"/>
                  <a:pt x="381534" y="12993"/>
                  <a:pt x="481603" y="0"/>
                </a:cubicBezTo>
                <a:cubicBezTo>
                  <a:pt x="581672" y="-12993"/>
                  <a:pt x="933344" y="83313"/>
                  <a:pt x="1274209" y="0"/>
                </a:cubicBezTo>
                <a:cubicBezTo>
                  <a:pt x="1615074" y="-83313"/>
                  <a:pt x="1747996" y="22902"/>
                  <a:pt x="1957689" y="0"/>
                </a:cubicBezTo>
                <a:cubicBezTo>
                  <a:pt x="2167382" y="-22902"/>
                  <a:pt x="2359672" y="53566"/>
                  <a:pt x="2641169" y="0"/>
                </a:cubicBezTo>
                <a:cubicBezTo>
                  <a:pt x="2922666" y="-53566"/>
                  <a:pt x="3040411" y="49901"/>
                  <a:pt x="3324648" y="0"/>
                </a:cubicBezTo>
                <a:cubicBezTo>
                  <a:pt x="3608885" y="-49901"/>
                  <a:pt x="3599838" y="42723"/>
                  <a:pt x="3680747" y="0"/>
                </a:cubicBezTo>
                <a:cubicBezTo>
                  <a:pt x="3761656" y="-42723"/>
                  <a:pt x="4246002" y="10903"/>
                  <a:pt x="4473353" y="0"/>
                </a:cubicBezTo>
                <a:cubicBezTo>
                  <a:pt x="4700704" y="-10903"/>
                  <a:pt x="4867959" y="10214"/>
                  <a:pt x="5047706" y="0"/>
                </a:cubicBezTo>
                <a:cubicBezTo>
                  <a:pt x="5227453" y="-10214"/>
                  <a:pt x="5223696" y="11271"/>
                  <a:pt x="5294678" y="0"/>
                </a:cubicBezTo>
                <a:cubicBezTo>
                  <a:pt x="5365660" y="-11271"/>
                  <a:pt x="5729883" y="4408"/>
                  <a:pt x="5869030" y="0"/>
                </a:cubicBezTo>
                <a:cubicBezTo>
                  <a:pt x="6008177" y="-4408"/>
                  <a:pt x="6205429" y="29048"/>
                  <a:pt x="6334256" y="0"/>
                </a:cubicBezTo>
                <a:cubicBezTo>
                  <a:pt x="6463083" y="-29048"/>
                  <a:pt x="6688471" y="8276"/>
                  <a:pt x="6799482" y="0"/>
                </a:cubicBezTo>
                <a:cubicBezTo>
                  <a:pt x="6910493" y="-8276"/>
                  <a:pt x="7045064" y="17069"/>
                  <a:pt x="7264707" y="0"/>
                </a:cubicBezTo>
                <a:cubicBezTo>
                  <a:pt x="7484350" y="-17069"/>
                  <a:pt x="7500514" y="12915"/>
                  <a:pt x="7729933" y="0"/>
                </a:cubicBezTo>
                <a:cubicBezTo>
                  <a:pt x="7959352" y="-12915"/>
                  <a:pt x="8258355" y="42160"/>
                  <a:pt x="8413412" y="0"/>
                </a:cubicBezTo>
                <a:cubicBezTo>
                  <a:pt x="8568469" y="-42160"/>
                  <a:pt x="8828745" y="51128"/>
                  <a:pt x="8987765" y="0"/>
                </a:cubicBezTo>
                <a:cubicBezTo>
                  <a:pt x="9146785" y="-51128"/>
                  <a:pt x="9150341" y="1332"/>
                  <a:pt x="9234737" y="0"/>
                </a:cubicBezTo>
                <a:cubicBezTo>
                  <a:pt x="9319133" y="-1332"/>
                  <a:pt x="9515560" y="34217"/>
                  <a:pt x="9699962" y="0"/>
                </a:cubicBezTo>
                <a:cubicBezTo>
                  <a:pt x="9884364" y="-34217"/>
                  <a:pt x="10060928" y="74070"/>
                  <a:pt x="10383442" y="0"/>
                </a:cubicBezTo>
                <a:cubicBezTo>
                  <a:pt x="10705956" y="-74070"/>
                  <a:pt x="10839968" y="79259"/>
                  <a:pt x="11147331" y="0"/>
                </a:cubicBezTo>
                <a:cubicBezTo>
                  <a:pt x="11270301" y="-2210"/>
                  <a:pt x="11421407" y="141763"/>
                  <a:pt x="11430000" y="282669"/>
                </a:cubicBezTo>
                <a:cubicBezTo>
                  <a:pt x="11484262" y="434584"/>
                  <a:pt x="11379854" y="640798"/>
                  <a:pt x="11430000" y="863608"/>
                </a:cubicBezTo>
                <a:cubicBezTo>
                  <a:pt x="11480146" y="1086418"/>
                  <a:pt x="11413073" y="1265028"/>
                  <a:pt x="11430000" y="1399859"/>
                </a:cubicBezTo>
                <a:cubicBezTo>
                  <a:pt x="11437142" y="1545202"/>
                  <a:pt x="11304291" y="1604830"/>
                  <a:pt x="11195369" y="1634490"/>
                </a:cubicBezTo>
                <a:cubicBezTo>
                  <a:pt x="10998019" y="1663829"/>
                  <a:pt x="10673750" y="1629858"/>
                  <a:pt x="10511889" y="1634490"/>
                </a:cubicBezTo>
                <a:cubicBezTo>
                  <a:pt x="10350028" y="1639122"/>
                  <a:pt x="9935920" y="1563001"/>
                  <a:pt x="9719283" y="1634490"/>
                </a:cubicBezTo>
                <a:cubicBezTo>
                  <a:pt x="9502646" y="1705979"/>
                  <a:pt x="9478016" y="1609259"/>
                  <a:pt x="9254057" y="1634490"/>
                </a:cubicBezTo>
                <a:cubicBezTo>
                  <a:pt x="9030098" y="1659721"/>
                  <a:pt x="8758337" y="1601147"/>
                  <a:pt x="8570577" y="1634490"/>
                </a:cubicBezTo>
                <a:cubicBezTo>
                  <a:pt x="8382817" y="1667833"/>
                  <a:pt x="8445785" y="1633177"/>
                  <a:pt x="8323606" y="1634490"/>
                </a:cubicBezTo>
                <a:cubicBezTo>
                  <a:pt x="8201427" y="1635803"/>
                  <a:pt x="7716966" y="1561220"/>
                  <a:pt x="7530999" y="1634490"/>
                </a:cubicBezTo>
                <a:cubicBezTo>
                  <a:pt x="7345032" y="1707760"/>
                  <a:pt x="7179125" y="1596242"/>
                  <a:pt x="7065774" y="1634490"/>
                </a:cubicBezTo>
                <a:cubicBezTo>
                  <a:pt x="6952424" y="1672738"/>
                  <a:pt x="6742631" y="1586198"/>
                  <a:pt x="6491421" y="1634490"/>
                </a:cubicBezTo>
                <a:cubicBezTo>
                  <a:pt x="6240211" y="1682782"/>
                  <a:pt x="6218116" y="1621840"/>
                  <a:pt x="6135322" y="1634490"/>
                </a:cubicBezTo>
                <a:cubicBezTo>
                  <a:pt x="6052528" y="1647140"/>
                  <a:pt x="5603735" y="1604432"/>
                  <a:pt x="5451843" y="1634490"/>
                </a:cubicBezTo>
                <a:cubicBezTo>
                  <a:pt x="5299951" y="1664548"/>
                  <a:pt x="4880376" y="1566048"/>
                  <a:pt x="4659236" y="1634490"/>
                </a:cubicBezTo>
                <a:cubicBezTo>
                  <a:pt x="4438096" y="1702932"/>
                  <a:pt x="4421238" y="1626282"/>
                  <a:pt x="4194010" y="1634490"/>
                </a:cubicBezTo>
                <a:cubicBezTo>
                  <a:pt x="3966782" y="1642698"/>
                  <a:pt x="3752187" y="1594050"/>
                  <a:pt x="3401404" y="1634490"/>
                </a:cubicBezTo>
                <a:cubicBezTo>
                  <a:pt x="3050621" y="1674930"/>
                  <a:pt x="3050134" y="1621530"/>
                  <a:pt x="2827051" y="1634490"/>
                </a:cubicBezTo>
                <a:cubicBezTo>
                  <a:pt x="2603968" y="1647450"/>
                  <a:pt x="2416592" y="1547059"/>
                  <a:pt x="2034445" y="1634490"/>
                </a:cubicBezTo>
                <a:cubicBezTo>
                  <a:pt x="1652298" y="1721921"/>
                  <a:pt x="1459325" y="1580310"/>
                  <a:pt x="1241838" y="1634490"/>
                </a:cubicBezTo>
                <a:cubicBezTo>
                  <a:pt x="1024351" y="1688670"/>
                  <a:pt x="1012683" y="1593123"/>
                  <a:pt x="885739" y="1634490"/>
                </a:cubicBezTo>
                <a:cubicBezTo>
                  <a:pt x="758795" y="1675857"/>
                  <a:pt x="474211" y="1590945"/>
                  <a:pt x="282669" y="1634490"/>
                </a:cubicBezTo>
                <a:cubicBezTo>
                  <a:pt x="147675" y="1671069"/>
                  <a:pt x="-26634" y="1529873"/>
                  <a:pt x="0" y="1351821"/>
                </a:cubicBezTo>
                <a:cubicBezTo>
                  <a:pt x="-64412" y="1100383"/>
                  <a:pt x="50282" y="1049853"/>
                  <a:pt x="0" y="782054"/>
                </a:cubicBezTo>
                <a:cubicBezTo>
                  <a:pt x="-50282" y="514255"/>
                  <a:pt x="12773" y="460665"/>
                  <a:pt x="0" y="234631"/>
                </a:cubicBezTo>
                <a:cubicBezTo>
                  <a:pt x="-405" y="132298"/>
                  <a:pt x="83721" y="-13298"/>
                  <a:pt x="234631" y="0"/>
                </a:cubicBezTo>
                <a:close/>
              </a:path>
              <a:path w="11430000" h="1634490" stroke="0" extrusionOk="0">
                <a:moveTo>
                  <a:pt x="234631" y="0"/>
                </a:moveTo>
                <a:cubicBezTo>
                  <a:pt x="331249" y="-47049"/>
                  <a:pt x="513020" y="11985"/>
                  <a:pt x="699857" y="0"/>
                </a:cubicBezTo>
                <a:cubicBezTo>
                  <a:pt x="886694" y="-11985"/>
                  <a:pt x="825433" y="26444"/>
                  <a:pt x="946828" y="0"/>
                </a:cubicBezTo>
                <a:cubicBezTo>
                  <a:pt x="1068223" y="-26444"/>
                  <a:pt x="1448717" y="2710"/>
                  <a:pt x="1739435" y="0"/>
                </a:cubicBezTo>
                <a:cubicBezTo>
                  <a:pt x="2030153" y="-2710"/>
                  <a:pt x="2050372" y="26833"/>
                  <a:pt x="2204661" y="0"/>
                </a:cubicBezTo>
                <a:cubicBezTo>
                  <a:pt x="2358950" y="-26833"/>
                  <a:pt x="2452511" y="53476"/>
                  <a:pt x="2669886" y="0"/>
                </a:cubicBezTo>
                <a:cubicBezTo>
                  <a:pt x="2887262" y="-53476"/>
                  <a:pt x="3252176" y="77089"/>
                  <a:pt x="3462493" y="0"/>
                </a:cubicBezTo>
                <a:cubicBezTo>
                  <a:pt x="3672810" y="-77089"/>
                  <a:pt x="3673873" y="41556"/>
                  <a:pt x="3818591" y="0"/>
                </a:cubicBezTo>
                <a:cubicBezTo>
                  <a:pt x="3963309" y="-41556"/>
                  <a:pt x="4215912" y="89111"/>
                  <a:pt x="4611198" y="0"/>
                </a:cubicBezTo>
                <a:cubicBezTo>
                  <a:pt x="5006484" y="-89111"/>
                  <a:pt x="5136937" y="21470"/>
                  <a:pt x="5403805" y="0"/>
                </a:cubicBezTo>
                <a:cubicBezTo>
                  <a:pt x="5670673" y="-21470"/>
                  <a:pt x="5815171" y="14576"/>
                  <a:pt x="5978157" y="0"/>
                </a:cubicBezTo>
                <a:cubicBezTo>
                  <a:pt x="6141143" y="-14576"/>
                  <a:pt x="6447000" y="94877"/>
                  <a:pt x="6770764" y="0"/>
                </a:cubicBezTo>
                <a:cubicBezTo>
                  <a:pt x="7094528" y="-94877"/>
                  <a:pt x="7107848" y="50350"/>
                  <a:pt x="7235990" y="0"/>
                </a:cubicBezTo>
                <a:cubicBezTo>
                  <a:pt x="7364132" y="-50350"/>
                  <a:pt x="7500485" y="2871"/>
                  <a:pt x="7701215" y="0"/>
                </a:cubicBezTo>
                <a:cubicBezTo>
                  <a:pt x="7901946" y="-2871"/>
                  <a:pt x="8044012" y="77279"/>
                  <a:pt x="8384695" y="0"/>
                </a:cubicBezTo>
                <a:cubicBezTo>
                  <a:pt x="8725378" y="-77279"/>
                  <a:pt x="8633269" y="8607"/>
                  <a:pt x="8849920" y="0"/>
                </a:cubicBezTo>
                <a:cubicBezTo>
                  <a:pt x="9066572" y="-8607"/>
                  <a:pt x="9436366" y="6275"/>
                  <a:pt x="9642527" y="0"/>
                </a:cubicBezTo>
                <a:cubicBezTo>
                  <a:pt x="9848688" y="-6275"/>
                  <a:pt x="10127889" y="69703"/>
                  <a:pt x="10435134" y="0"/>
                </a:cubicBezTo>
                <a:cubicBezTo>
                  <a:pt x="10742379" y="-69703"/>
                  <a:pt x="10854738" y="78021"/>
                  <a:pt x="11147331" y="0"/>
                </a:cubicBezTo>
                <a:cubicBezTo>
                  <a:pt x="11306592" y="-42565"/>
                  <a:pt x="11419303" y="132801"/>
                  <a:pt x="11430000" y="282669"/>
                </a:cubicBezTo>
                <a:cubicBezTo>
                  <a:pt x="11435222" y="520642"/>
                  <a:pt x="11408623" y="563622"/>
                  <a:pt x="11430000" y="807748"/>
                </a:cubicBezTo>
                <a:cubicBezTo>
                  <a:pt x="11451377" y="1051874"/>
                  <a:pt x="11413772" y="1153080"/>
                  <a:pt x="11430000" y="1399859"/>
                </a:cubicBezTo>
                <a:cubicBezTo>
                  <a:pt x="11411620" y="1558622"/>
                  <a:pt x="11290542" y="1636325"/>
                  <a:pt x="11195369" y="1634490"/>
                </a:cubicBezTo>
                <a:cubicBezTo>
                  <a:pt x="11069369" y="1644321"/>
                  <a:pt x="10982844" y="1632133"/>
                  <a:pt x="10839270" y="1634490"/>
                </a:cubicBezTo>
                <a:cubicBezTo>
                  <a:pt x="10695696" y="1636847"/>
                  <a:pt x="10489757" y="1600218"/>
                  <a:pt x="10374045" y="1634490"/>
                </a:cubicBezTo>
                <a:cubicBezTo>
                  <a:pt x="10258334" y="1668762"/>
                  <a:pt x="10191793" y="1614087"/>
                  <a:pt x="10127073" y="1634490"/>
                </a:cubicBezTo>
                <a:cubicBezTo>
                  <a:pt x="10062353" y="1654893"/>
                  <a:pt x="9975681" y="1609196"/>
                  <a:pt x="9880101" y="1634490"/>
                </a:cubicBezTo>
                <a:cubicBezTo>
                  <a:pt x="9784521" y="1659784"/>
                  <a:pt x="9487085" y="1627146"/>
                  <a:pt x="9196622" y="1634490"/>
                </a:cubicBezTo>
                <a:cubicBezTo>
                  <a:pt x="8906159" y="1641834"/>
                  <a:pt x="8954599" y="1596459"/>
                  <a:pt x="8840523" y="1634490"/>
                </a:cubicBezTo>
                <a:cubicBezTo>
                  <a:pt x="8726447" y="1672521"/>
                  <a:pt x="8433157" y="1593347"/>
                  <a:pt x="8047917" y="1634490"/>
                </a:cubicBezTo>
                <a:cubicBezTo>
                  <a:pt x="7662677" y="1675633"/>
                  <a:pt x="7759951" y="1609685"/>
                  <a:pt x="7582691" y="1634490"/>
                </a:cubicBezTo>
                <a:cubicBezTo>
                  <a:pt x="7405431" y="1659295"/>
                  <a:pt x="7391984" y="1614460"/>
                  <a:pt x="7335719" y="1634490"/>
                </a:cubicBezTo>
                <a:cubicBezTo>
                  <a:pt x="7279454" y="1654520"/>
                  <a:pt x="6912195" y="1610069"/>
                  <a:pt x="6652240" y="1634490"/>
                </a:cubicBezTo>
                <a:cubicBezTo>
                  <a:pt x="6392285" y="1658911"/>
                  <a:pt x="6420581" y="1596782"/>
                  <a:pt x="6296141" y="1634490"/>
                </a:cubicBezTo>
                <a:cubicBezTo>
                  <a:pt x="6171701" y="1672198"/>
                  <a:pt x="5766661" y="1585408"/>
                  <a:pt x="5612661" y="1634490"/>
                </a:cubicBezTo>
                <a:cubicBezTo>
                  <a:pt x="5458661" y="1683572"/>
                  <a:pt x="5183359" y="1562601"/>
                  <a:pt x="4820055" y="1634490"/>
                </a:cubicBezTo>
                <a:cubicBezTo>
                  <a:pt x="4456751" y="1706379"/>
                  <a:pt x="4585802" y="1589226"/>
                  <a:pt x="4354829" y="1634490"/>
                </a:cubicBezTo>
                <a:cubicBezTo>
                  <a:pt x="4123856" y="1679754"/>
                  <a:pt x="3831197" y="1605323"/>
                  <a:pt x="3562223" y="1634490"/>
                </a:cubicBezTo>
                <a:cubicBezTo>
                  <a:pt x="3293249" y="1663657"/>
                  <a:pt x="3303588" y="1614073"/>
                  <a:pt x="3206124" y="1634490"/>
                </a:cubicBezTo>
                <a:cubicBezTo>
                  <a:pt x="3108660" y="1654907"/>
                  <a:pt x="3011603" y="1609426"/>
                  <a:pt x="2959152" y="1634490"/>
                </a:cubicBezTo>
                <a:cubicBezTo>
                  <a:pt x="2906701" y="1659554"/>
                  <a:pt x="2769589" y="1610027"/>
                  <a:pt x="2712181" y="1634490"/>
                </a:cubicBezTo>
                <a:cubicBezTo>
                  <a:pt x="2654773" y="1658953"/>
                  <a:pt x="2286833" y="1556593"/>
                  <a:pt x="2028701" y="1634490"/>
                </a:cubicBezTo>
                <a:cubicBezTo>
                  <a:pt x="1770569" y="1712387"/>
                  <a:pt x="1845270" y="1633638"/>
                  <a:pt x="1781729" y="1634490"/>
                </a:cubicBezTo>
                <a:cubicBezTo>
                  <a:pt x="1718188" y="1635342"/>
                  <a:pt x="1348572" y="1600793"/>
                  <a:pt x="1207377" y="1634490"/>
                </a:cubicBezTo>
                <a:cubicBezTo>
                  <a:pt x="1066182" y="1668187"/>
                  <a:pt x="930721" y="1625962"/>
                  <a:pt x="851278" y="1634490"/>
                </a:cubicBezTo>
                <a:cubicBezTo>
                  <a:pt x="771835" y="1643018"/>
                  <a:pt x="446635" y="1580014"/>
                  <a:pt x="282669" y="1634490"/>
                </a:cubicBezTo>
                <a:cubicBezTo>
                  <a:pt x="169373" y="1652517"/>
                  <a:pt x="-27800" y="1513069"/>
                  <a:pt x="0" y="1351821"/>
                </a:cubicBezTo>
                <a:cubicBezTo>
                  <a:pt x="-43550" y="1105117"/>
                  <a:pt x="57699" y="1031222"/>
                  <a:pt x="0" y="804398"/>
                </a:cubicBezTo>
                <a:cubicBezTo>
                  <a:pt x="-57699" y="577574"/>
                  <a:pt x="60239" y="382048"/>
                  <a:pt x="0" y="234631"/>
                </a:cubicBezTo>
                <a:cubicBezTo>
                  <a:pt x="13307" y="93107"/>
                  <a:pt x="100635" y="13778"/>
                  <a:pt x="234631" y="0"/>
                </a:cubicBezTo>
                <a:close/>
              </a:path>
            </a:pathLst>
          </a:custGeom>
          <a:solidFill>
            <a:srgbClr val="FFFF99">
              <a:alpha val="84706"/>
            </a:srgbClr>
          </a:solidFill>
          <a:ln w="38100">
            <a:solidFill>
              <a:srgbClr val="FFC000"/>
            </a:solidFill>
            <a:extLst>
              <a:ext uri="{C807C97D-BFC1-408E-A445-0C87EB9F89A2}">
                <ask:lineSketchStyleProps xmlns:ask="http://schemas.microsoft.com/office/drawing/2018/sketchyshapes" sd="1219033472">
                  <a:prstGeom prst="round2DiagRect">
                    <a:avLst>
                      <a:gd name="adj1" fmla="val 14355"/>
                      <a:gd name="adj2" fmla="val 17294"/>
                    </a:avLst>
                  </a:prstGeom>
                  <ask:type>
                    <ask:lineSketchScribble/>
                  </ask:type>
                </ask:lineSketchStyleProps>
              </a:ext>
            </a:extLst>
          </a:ln>
        </p:spPr>
        <p:txBody>
          <a:bodyPr wrap="square" rtlCol="0">
            <a:spAutoFit/>
          </a:bodyPr>
          <a:lstStyle>
            <a:defPPr>
              <a:defRPr lang="vi-VN"/>
            </a:defPPr>
            <a:lvl1pPr algn="just">
              <a:defRPr sz="2800" b="1">
                <a:ea typeface="Roboto" panose="02000000000000000000" pitchFamily="2" charset="0"/>
              </a:defRPr>
            </a:lvl1pPr>
          </a:lstStyle>
          <a:p>
            <a:pPr lvl="0"/>
            <a:r>
              <a:rPr lang="vi-VN" sz="3000">
                <a:solidFill>
                  <a:srgbClr val="C00000"/>
                </a:solidFill>
                <a:latin typeface="Calibri" panose="020F0502020204030204" pitchFamily="34" charset="0"/>
                <a:ea typeface="Calibri" panose="020F0502020204030204" pitchFamily="34" charset="0"/>
                <a:cs typeface="Calibri" panose="020F0502020204030204" pitchFamily="34" charset="0"/>
              </a:rPr>
              <a:t>Việt Nam ta có tài nguyên rừng vô cùng phong phú </a:t>
            </a:r>
            <a:r>
              <a:rPr lang="en-US" sz="3000">
                <a:solidFill>
                  <a:srgbClr val="C00000"/>
                </a:solidFill>
                <a:latin typeface="Calibri" panose="020F0502020204030204" pitchFamily="34" charset="0"/>
                <a:ea typeface="Calibri" panose="020F0502020204030204" pitchFamily="34" charset="0"/>
                <a:cs typeface="Calibri" panose="020F0502020204030204" pitchFamily="34" charset="0"/>
              </a:rPr>
              <a:t>.</a:t>
            </a:r>
            <a:r>
              <a:rPr lang="vi-VN" sz="3000">
                <a:solidFill>
                  <a:srgbClr val="C00000"/>
                </a:solidFill>
                <a:latin typeface="Calibri" panose="020F0502020204030204" pitchFamily="34" charset="0"/>
                <a:ea typeface="Calibri" panose="020F0502020204030204" pitchFamily="34" charset="0"/>
                <a:cs typeface="Calibri" panose="020F0502020204030204" pitchFamily="34" charset="0"/>
              </a:rPr>
              <a:t>Tài nguyên rừng có vai trò rất quan trọng đối với khí quyển, đất đai, mùa màng, cung cấp các nguồn gen động thực vật quý hiếm cùng nhiều lợi ích khác. </a:t>
            </a:r>
            <a:endParaRPr kumimoji="0" lang="en-US" sz="3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098" name="Picture 2" descr="Rừng Việt Nam">
            <a:extLst>
              <a:ext uri="{FF2B5EF4-FFF2-40B4-BE49-F238E27FC236}">
                <a16:creationId xmlns:a16="http://schemas.microsoft.com/office/drawing/2014/main" id="{73326B95-FE68-F373-003A-CA8C8ADAFC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052" y="1301680"/>
            <a:ext cx="5524500" cy="3452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giải quyết những vấn đề đa dạng sinh học và biến đổi khí hậu">
            <a:extLst>
              <a:ext uri="{FF2B5EF4-FFF2-40B4-BE49-F238E27FC236}">
                <a16:creationId xmlns:a16="http://schemas.microsoft.com/office/drawing/2014/main" id="{CAF26D6D-668E-0B19-45A2-1473285D1E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8414" y="1324765"/>
            <a:ext cx="4991100" cy="3453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9009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ppt_x</p:attrName>
                                        </p:attrNameLst>
                                      </p:cBhvr>
                                      <p:tavLst>
                                        <p:tav tm="0">
                                          <p:val>
                                            <p:strVal val="#ppt_x-#ppt_w*1.125000"/>
                                          </p:val>
                                        </p:tav>
                                        <p:tav tm="100000">
                                          <p:val>
                                            <p:strVal val="#ppt_x"/>
                                          </p:val>
                                        </p:tav>
                                      </p:tavLst>
                                    </p:anim>
                                    <p:animEffect transition="in" filter="wipe(right)">
                                      <p:cBhvr>
                                        <p:cTn id="12" dur="500"/>
                                        <p:tgtEl>
                                          <p:spTgt spid="21"/>
                                        </p:tgtEl>
                                      </p:cBhvr>
                                    </p:animEffect>
                                  </p:childTnLst>
                                </p:cTn>
                              </p:par>
                            </p:childTnLst>
                          </p:cTn>
                        </p:par>
                        <p:par>
                          <p:cTn id="13" fill="hold">
                            <p:stCondLst>
                              <p:cond delay="1000"/>
                            </p:stCondLst>
                            <p:childTnLst>
                              <p:par>
                                <p:cTn id="14" presetID="12" presetClass="entr" presetSubtype="4"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p:tgtEl>
                                          <p:spTgt spid="20"/>
                                        </p:tgtEl>
                                        <p:attrNameLst>
                                          <p:attrName>ppt_y</p:attrName>
                                        </p:attrNameLst>
                                      </p:cBhvr>
                                      <p:tavLst>
                                        <p:tav tm="0">
                                          <p:val>
                                            <p:strVal val="#ppt_y+#ppt_h*1.125000"/>
                                          </p:val>
                                        </p:tav>
                                        <p:tav tm="100000">
                                          <p:val>
                                            <p:strVal val="#ppt_y"/>
                                          </p:val>
                                        </p:tav>
                                      </p:tavLst>
                                    </p:anim>
                                    <p:animEffect transition="in" filter="wipe(up)">
                                      <p:cBhvr>
                                        <p:cTn id="17" dur="50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F498A3-08CC-4106-2215-02409A586C14}"/>
              </a:ext>
            </a:extLst>
          </p:cNvPr>
          <p:cNvPicPr>
            <a:picLocks noChangeAspect="1"/>
          </p:cNvPicPr>
          <p:nvPr/>
        </p:nvPicPr>
        <p:blipFill>
          <a:blip r:embed="rId3"/>
          <a:stretch>
            <a:fillRect/>
          </a:stretch>
        </p:blipFill>
        <p:spPr>
          <a:xfrm>
            <a:off x="0" y="0"/>
            <a:ext cx="12192000" cy="6857999"/>
          </a:xfrm>
          <a:prstGeom prst="rect">
            <a:avLst/>
          </a:prstGeom>
        </p:spPr>
      </p:pic>
      <p:sp>
        <p:nvSpPr>
          <p:cNvPr id="12" name="TextBox 11">
            <a:extLst>
              <a:ext uri="{FF2B5EF4-FFF2-40B4-BE49-F238E27FC236}">
                <a16:creationId xmlns:a16="http://schemas.microsoft.com/office/drawing/2014/main" id="{54D4D088-04BB-B3F6-45EC-09CE6F8BB6DA}"/>
              </a:ext>
            </a:extLst>
          </p:cNvPr>
          <p:cNvSpPr txBox="1"/>
          <p:nvPr/>
        </p:nvSpPr>
        <p:spPr>
          <a:xfrm>
            <a:off x="2477850" y="752238"/>
            <a:ext cx="7776702" cy="3046988"/>
          </a:xfrm>
          <a:prstGeom prst="rect">
            <a:avLst/>
          </a:prstGeom>
          <a:noFill/>
        </p:spPr>
        <p:txBody>
          <a:bodyPr wrap="square">
            <a:spAutoFit/>
          </a:bodyPr>
          <a:lstStyle/>
          <a:p>
            <a:pPr lvl="0" algn="ctr">
              <a:defRPr/>
            </a:pPr>
            <a:r>
              <a:rPr lang="vi-VN" sz="4800" b="1">
                <a:solidFill>
                  <a:srgbClr val="FFFF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Vẽ một bức tranh nhằm tuyên truyền, nâng cao ý thức bảo vệ tài nguyên thiên nhiên hoặc phòng, chống thiên tai.</a:t>
            </a:r>
            <a:endParaRPr kumimoji="0" lang="en-US" sz="4800" b="1" i="0" u="none" strike="noStrike" kern="1200" cap="none" spc="0" normalizeH="0" baseline="0" noProof="0">
              <a:ln>
                <a:noFill/>
              </a:ln>
              <a:solidFill>
                <a:srgbClr val="FFFF66"/>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9A1872BE-5284-861C-FD14-02EABDEAFD82}"/>
              </a:ext>
            </a:extLst>
          </p:cNvPr>
          <p:cNvPicPr>
            <a:picLocks noChangeAspect="1"/>
          </p:cNvPicPr>
          <p:nvPr/>
        </p:nvPicPr>
        <p:blipFill>
          <a:blip r:embed="rId4"/>
          <a:stretch>
            <a:fillRect/>
          </a:stretch>
        </p:blipFill>
        <p:spPr>
          <a:xfrm flipH="1">
            <a:off x="0" y="1457999"/>
            <a:ext cx="2611200" cy="5400000"/>
          </a:xfrm>
          <a:prstGeom prst="rect">
            <a:avLst/>
          </a:prstGeom>
        </p:spPr>
      </p:pic>
    </p:spTree>
    <p:extLst>
      <p:ext uri="{BB962C8B-B14F-4D97-AF65-F5344CB8AC3E}">
        <p14:creationId xmlns:p14="http://schemas.microsoft.com/office/powerpoint/2010/main" val="2666587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333">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3333">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22" presetClass="entr" presetSubtype="1" fill="hold" grpId="0" nodeType="with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huýt.wav"/>
                                            </p:tgtEl>
                                          </p:cMediaNode>
                                        </p:audio>
                                      </p:subTnLst>
                                    </p:cTn>
                                  </p:par>
                                  <p:par>
                                    <p:cTn id="9" presetID="22" presetClass="entr" presetSubtype="1" fill="hold" grpId="0" nodeType="withEffect">
                                      <p:stCondLst>
                                        <p:cond delay="0"/>
                                      </p:stCondLst>
                                      <p:iterate type="wd">
                                        <p:tmPct val="10000"/>
                                      </p:iterate>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32" presetClass="emph" presetSubtype="0" repeatCount="2000" fill="hold" nodeType="withEffect">
                                      <p:stCondLst>
                                        <p:cond delay="0"/>
                                      </p:stCondLst>
                                      <p:childTnLst>
                                        <p:animRot by="120000">
                                          <p:cBhvr>
                                            <p:cTn id="13" dur="100" fill="hold">
                                              <p:stCondLst>
                                                <p:cond delay="0"/>
                                              </p:stCondLst>
                                            </p:cTn>
                                            <p:tgtEl>
                                              <p:spTgt spid="16"/>
                                            </p:tgtEl>
                                            <p:attrNameLst>
                                              <p:attrName>r</p:attrName>
                                            </p:attrNameLst>
                                          </p:cBhvr>
                                        </p:animRot>
                                        <p:animRot by="-240000">
                                          <p:cBhvr>
                                            <p:cTn id="14" dur="200" fill="hold">
                                              <p:stCondLst>
                                                <p:cond delay="200"/>
                                              </p:stCondLst>
                                            </p:cTn>
                                            <p:tgtEl>
                                              <p:spTgt spid="16"/>
                                            </p:tgtEl>
                                            <p:attrNameLst>
                                              <p:attrName>r</p:attrName>
                                            </p:attrNameLst>
                                          </p:cBhvr>
                                        </p:animRot>
                                        <p:animRot by="240000">
                                          <p:cBhvr>
                                            <p:cTn id="15" dur="200" fill="hold">
                                              <p:stCondLst>
                                                <p:cond delay="400"/>
                                              </p:stCondLst>
                                            </p:cTn>
                                            <p:tgtEl>
                                              <p:spTgt spid="16"/>
                                            </p:tgtEl>
                                            <p:attrNameLst>
                                              <p:attrName>r</p:attrName>
                                            </p:attrNameLst>
                                          </p:cBhvr>
                                        </p:animRot>
                                        <p:animRot by="-240000">
                                          <p:cBhvr>
                                            <p:cTn id="16" dur="200" fill="hold">
                                              <p:stCondLst>
                                                <p:cond delay="600"/>
                                              </p:stCondLst>
                                            </p:cTn>
                                            <p:tgtEl>
                                              <p:spTgt spid="16"/>
                                            </p:tgtEl>
                                            <p:attrNameLst>
                                              <p:attrName>r</p:attrName>
                                            </p:attrNameLst>
                                          </p:cBhvr>
                                        </p:animRot>
                                        <p:animRot by="120000">
                                          <p:cBhvr>
                                            <p:cTn id="17"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loud, sky, colorfulness, blur&#10;&#10;Description automatically generated">
            <a:extLst>
              <a:ext uri="{FF2B5EF4-FFF2-40B4-BE49-F238E27FC236}">
                <a16:creationId xmlns:a16="http://schemas.microsoft.com/office/drawing/2014/main" id="{C6E0903E-6679-6BD9-D770-89A7EBBBC417}"/>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1" y="0"/>
            <a:ext cx="12190985" cy="6858000"/>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id="{0648588F-A8E7-53A4-5581-25CE986CD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id="{C0252BF9-9714-CC43-DCB5-27B65ED713D5}"/>
              </a:ext>
            </a:extLst>
          </p:cNvPr>
          <p:cNvPicPr>
            <a:picLocks noChangeAspect="1"/>
          </p:cNvPicPr>
          <p:nvPr/>
        </p:nvPicPr>
        <p:blipFill>
          <a:blip r:embed="rId6"/>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grpSp>
        <p:nvGrpSpPr>
          <p:cNvPr id="30" name="Group 29">
            <a:extLst>
              <a:ext uri="{FF2B5EF4-FFF2-40B4-BE49-F238E27FC236}">
                <a16:creationId xmlns:a16="http://schemas.microsoft.com/office/drawing/2014/main" id="{515549E4-9DCD-5589-89A5-75A86B45F610}"/>
              </a:ext>
            </a:extLst>
          </p:cNvPr>
          <p:cNvGrpSpPr/>
          <p:nvPr/>
        </p:nvGrpSpPr>
        <p:grpSpPr>
          <a:xfrm>
            <a:off x="-2032" y="3410931"/>
            <a:ext cx="12193016" cy="3942138"/>
            <a:chOff x="-1016" y="2915862"/>
            <a:chExt cx="12193016" cy="3942138"/>
          </a:xfrm>
        </p:grpSpPr>
        <p:pic>
          <p:nvPicPr>
            <p:cNvPr id="31" name="Picture 7">
              <a:extLst>
                <a:ext uri="{FF2B5EF4-FFF2-40B4-BE49-F238E27FC236}">
                  <a16:creationId xmlns:a16="http://schemas.microsoft.com/office/drawing/2014/main" id="{C8D1610A-F26B-8EFA-229E-D5D03E3DE3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714419" y="2915862"/>
              <a:ext cx="4477581" cy="3942137"/>
            </a:xfrm>
            <a:prstGeom prst="rect">
              <a:avLst/>
            </a:prstGeom>
          </p:spPr>
        </p:pic>
        <p:pic>
          <p:nvPicPr>
            <p:cNvPr id="32" name="Picture 7">
              <a:extLst>
                <a:ext uri="{FF2B5EF4-FFF2-40B4-BE49-F238E27FC236}">
                  <a16:creationId xmlns:a16="http://schemas.microsoft.com/office/drawing/2014/main" id="{0466AD4B-757C-8094-DD16-C3C790E06E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 y="2915863"/>
              <a:ext cx="4477581" cy="3942137"/>
            </a:xfrm>
            <a:prstGeom prst="rect">
              <a:avLst/>
            </a:prstGeom>
          </p:spPr>
        </p:pic>
        <p:pic>
          <p:nvPicPr>
            <p:cNvPr id="33" name="Picture 12">
              <a:extLst>
                <a:ext uri="{FF2B5EF4-FFF2-40B4-BE49-F238E27FC236}">
                  <a16:creationId xmlns:a16="http://schemas.microsoft.com/office/drawing/2014/main" id="{8302D07F-596D-19F9-A5FB-5374B7C006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47297" y="4915415"/>
              <a:ext cx="4696391" cy="921588"/>
            </a:xfrm>
            <a:prstGeom prst="rect">
              <a:avLst/>
            </a:prstGeom>
          </p:spPr>
        </p:pic>
        <p:grpSp>
          <p:nvGrpSpPr>
            <p:cNvPr id="34" name="Group 33">
              <a:extLst>
                <a:ext uri="{FF2B5EF4-FFF2-40B4-BE49-F238E27FC236}">
                  <a16:creationId xmlns:a16="http://schemas.microsoft.com/office/drawing/2014/main" id="{6E098787-05B0-2D09-A7BB-40948397635D}"/>
                </a:ext>
              </a:extLst>
            </p:cNvPr>
            <p:cNvGrpSpPr/>
            <p:nvPr/>
          </p:nvGrpSpPr>
          <p:grpSpPr>
            <a:xfrm>
              <a:off x="2231724" y="3144502"/>
              <a:ext cx="7728552" cy="2125838"/>
              <a:chOff x="2234495" y="1027819"/>
              <a:chExt cx="7728552" cy="2125838"/>
            </a:xfrm>
          </p:grpSpPr>
          <p:sp>
            <p:nvSpPr>
              <p:cNvPr id="35" name="TextBox 34">
                <a:extLst>
                  <a:ext uri="{FF2B5EF4-FFF2-40B4-BE49-F238E27FC236}">
                    <a16:creationId xmlns:a16="http://schemas.microsoft.com/office/drawing/2014/main" id="{A051967A-14AF-25A4-4CD1-B171037E4FD7}"/>
                  </a:ext>
                </a:extLst>
              </p:cNvPr>
              <p:cNvSpPr txBox="1"/>
              <p:nvPr/>
            </p:nvSpPr>
            <p:spPr>
              <a:xfrm>
                <a:off x="2234495" y="1027819"/>
                <a:ext cx="7728552"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0" cap="rnd">
                      <a:solidFill>
                        <a:prstClr val="white"/>
                      </a:solidFill>
                      <a:prstDash val="solid"/>
                    </a:ln>
                    <a:solidFill>
                      <a:srgbClr val="FFFF00"/>
                    </a:solidFill>
                    <a:effectLst>
                      <a:outerShdw blurRad="38100" dist="38100" dir="2700000" algn="tl">
                        <a:srgbClr val="FFC000"/>
                      </a:outerShdw>
                    </a:effectLst>
                    <a:uLnTx/>
                    <a:uFillTx/>
                    <a:latin typeface="UTM Mother" panose="02040603050506020204" pitchFamily="18" charset="0"/>
                    <a:ea typeface="+mn-ea"/>
                    <a:cs typeface="+mn-cs"/>
                  </a:rPr>
                  <a:t>Khởi động</a:t>
                </a:r>
                <a:endParaRPr kumimoji="0" lang="en-US" sz="11500" b="1" i="0" u="none" strike="noStrike" kern="1200" cap="none" spc="0" normalizeH="0" baseline="0" noProof="0" dirty="0">
                  <a:ln w="254000" cap="rnd">
                    <a:solidFill>
                      <a:prstClr val="white"/>
                    </a:solidFill>
                    <a:prstDash val="solid"/>
                  </a:ln>
                  <a:solidFill>
                    <a:srgbClr val="FFFF00"/>
                  </a:solidFill>
                  <a:effectLst>
                    <a:outerShdw blurRad="38100" dist="38100" dir="2700000" algn="tl">
                      <a:srgbClr val="FFC000"/>
                    </a:outerShdw>
                  </a:effectLst>
                  <a:uLnTx/>
                  <a:uFillTx/>
                  <a:latin typeface="UTM Mother" panose="02040603050506020204" pitchFamily="18" charset="0"/>
                  <a:ea typeface="+mn-ea"/>
                  <a:cs typeface="+mn-cs"/>
                </a:endParaRPr>
              </a:p>
            </p:txBody>
          </p:sp>
          <p:sp>
            <p:nvSpPr>
              <p:cNvPr id="36" name="TextBox 35">
                <a:extLst>
                  <a:ext uri="{FF2B5EF4-FFF2-40B4-BE49-F238E27FC236}">
                    <a16:creationId xmlns:a16="http://schemas.microsoft.com/office/drawing/2014/main" id="{65DC5AA8-69AB-C4DC-8535-4B640C40AE0C}"/>
                  </a:ext>
                </a:extLst>
              </p:cNvPr>
              <p:cNvSpPr txBox="1"/>
              <p:nvPr/>
            </p:nvSpPr>
            <p:spPr>
              <a:xfrm>
                <a:off x="2234495" y="1027819"/>
                <a:ext cx="7728552"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 cap="rnd">
                      <a:solidFill>
                        <a:prstClr val="white"/>
                      </a:solidFill>
                      <a:prstDash val="solid"/>
                    </a:ln>
                    <a:solidFill>
                      <a:srgbClr val="ADA7FC"/>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K</a:t>
                </a:r>
                <a:r>
                  <a:rPr kumimoji="0" lang="en-US" sz="11500" b="1" i="0" u="none" strike="noStrike" kern="1200" cap="none" spc="0" normalizeH="0" baseline="0" noProof="0">
                    <a:ln w="25400" cap="rnd">
                      <a:solidFill>
                        <a:prstClr val="white"/>
                      </a:solidFill>
                      <a:prstDash val="solid"/>
                    </a:ln>
                    <a:solidFill>
                      <a:srgbClr val="EC6F86"/>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h</a:t>
                </a:r>
                <a:r>
                  <a:rPr kumimoji="0" lang="en-US" sz="11500" b="1" i="0" u="none" strike="noStrike" kern="1200" cap="none" spc="0" normalizeH="0" baseline="0" noProof="0">
                    <a:ln w="25400" cap="rnd">
                      <a:solidFill>
                        <a:prstClr val="white"/>
                      </a:solidFill>
                      <a:prstDash val="solid"/>
                    </a:ln>
                    <a:solidFill>
                      <a:srgbClr val="FFDD75"/>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ở</a:t>
                </a:r>
                <a:r>
                  <a:rPr kumimoji="0" lang="en-US" sz="11500" b="1" i="0" u="none" strike="noStrike" kern="1200" cap="none" spc="0" normalizeH="0" baseline="0" noProof="0">
                    <a:ln w="25400" cap="rnd">
                      <a:solidFill>
                        <a:prstClr val="white"/>
                      </a:solidFill>
                      <a:prstDash val="solid"/>
                    </a:ln>
                    <a:solidFill>
                      <a:srgbClr val="9FF3C3"/>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i</a:t>
                </a:r>
                <a:r>
                  <a:rPr kumimoji="0" lang="en-US" sz="11500" b="1" i="0" u="none" strike="noStrike" kern="1200" cap="none" spc="0" normalizeH="0" baseline="0" noProof="0">
                    <a:ln w="25400" cap="rnd">
                      <a:solidFill>
                        <a:prstClr val="white"/>
                      </a:solidFill>
                      <a:prstDash val="solid"/>
                    </a:ln>
                    <a:solidFill>
                      <a:srgbClr val="CC99FF"/>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 </a:t>
                </a:r>
                <a:r>
                  <a:rPr kumimoji="0" lang="en-US" sz="11500" b="1" i="0" u="none" strike="noStrike" kern="1200" cap="none" spc="0" normalizeH="0" baseline="0" noProof="0">
                    <a:ln w="25400" cap="rnd">
                      <a:solidFill>
                        <a:prstClr val="white"/>
                      </a:solidFill>
                      <a:prstDash val="solid"/>
                    </a:ln>
                    <a:solidFill>
                      <a:srgbClr val="4573E7"/>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đ</a:t>
                </a:r>
                <a:r>
                  <a:rPr kumimoji="0" lang="en-US" sz="11500" b="1" i="0" u="none" strike="noStrike" kern="1200" cap="none" spc="0" normalizeH="0" baseline="0" noProof="0">
                    <a:ln w="25400" cap="rnd">
                      <a:solidFill>
                        <a:prstClr val="white"/>
                      </a:solidFill>
                      <a:prstDash val="solid"/>
                    </a:ln>
                    <a:solidFill>
                      <a:srgbClr val="D187EF"/>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ộ</a:t>
                </a:r>
                <a:r>
                  <a:rPr kumimoji="0" lang="en-US" sz="11500" b="1" i="0" u="none" strike="noStrike" kern="1200" cap="none" spc="0" normalizeH="0" baseline="0" noProof="0">
                    <a:ln w="25400" cap="rnd">
                      <a:solidFill>
                        <a:prstClr val="white"/>
                      </a:solidFill>
                      <a:prstDash val="solid"/>
                    </a:ln>
                    <a:solidFill>
                      <a:srgbClr val="FE816D"/>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n</a:t>
                </a:r>
                <a:r>
                  <a:rPr kumimoji="0" lang="en-US" sz="11500" b="1" i="0" u="none" strike="noStrike" kern="1200" cap="none" spc="0" normalizeH="0" baseline="0" noProof="0">
                    <a:ln w="25400" cap="rnd">
                      <a:solidFill>
                        <a:prstClr val="white"/>
                      </a:solidFill>
                      <a:prstDash val="solid"/>
                    </a:ln>
                    <a:solidFill>
                      <a:srgbClr val="DAFF75"/>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rPr>
                  <a:t>g</a:t>
                </a:r>
                <a:endParaRPr kumimoji="0" lang="en-US" sz="11500" b="1" i="0" u="none" strike="noStrike" kern="1200" cap="none" spc="0" normalizeH="0" baseline="0" noProof="0" dirty="0">
                  <a:ln w="25400" cap="rnd">
                    <a:solidFill>
                      <a:prstClr val="white"/>
                    </a:solidFill>
                    <a:prstDash val="solid"/>
                  </a:ln>
                  <a:solidFill>
                    <a:srgbClr val="DAFF75"/>
                  </a:solidFill>
                  <a:effectLst>
                    <a:outerShdw blurRad="12700" dist="38100" dir="2700000" algn="tl" rotWithShape="0">
                      <a:srgbClr val="0F9ED5">
                        <a:lumMod val="60000"/>
                        <a:lumOff val="40000"/>
                      </a:srgbClr>
                    </a:outerShdw>
                  </a:effectLst>
                  <a:uLnTx/>
                  <a:uFillTx/>
                  <a:latin typeface="UTM Mother" panose="02040603050506020204" pitchFamily="18" charset="0"/>
                  <a:ea typeface="+mn-ea"/>
                  <a:cs typeface="+mn-cs"/>
                </a:endParaRPr>
              </a:p>
            </p:txBody>
          </p:sp>
        </p:grpSp>
      </p:grpSp>
    </p:spTree>
    <p:extLst>
      <p:ext uri="{BB962C8B-B14F-4D97-AF65-F5344CB8AC3E}">
        <p14:creationId xmlns:p14="http://schemas.microsoft.com/office/powerpoint/2010/main" val="721125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par>
                                    <p:cTn id="7" presetID="2" presetClass="entr" presetSubtype="1" fill="hold" nodeType="withEffect" p14:presetBounceEnd="72000">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14:bounceEnd="72000">
                                          <p:cBhvr additive="base">
                                            <p:cTn id="9" dur="1000" fill="hold"/>
                                            <p:tgtEl>
                                              <p:spTgt spid="30"/>
                                            </p:tgtEl>
                                            <p:attrNameLst>
                                              <p:attrName>ppt_x</p:attrName>
                                            </p:attrNameLst>
                                          </p:cBhvr>
                                          <p:tavLst>
                                            <p:tav tm="0">
                                              <p:val>
                                                <p:strVal val="#ppt_x"/>
                                              </p:val>
                                            </p:tav>
                                            <p:tav tm="100000">
                                              <p:val>
                                                <p:strVal val="#ppt_x"/>
                                              </p:val>
                                            </p:tav>
                                          </p:tavLst>
                                        </p:anim>
                                        <p:anim calcmode="lin" valueType="num" p14:bounceEnd="72000">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11" name="giai-điệu-thần-tiên.wav"/>
                                            </p:tgtEl>
                                          </p:cMediaNode>
                                        </p:audio>
                                      </p:subTnLst>
                                    </p:cTn>
                                  </p:par>
                                  <p:par>
                                    <p:cTn id="7" presetID="2" presetClass="entr" presetSubtype="1"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ịch Sử và Địa Lí lớp 5 Chân trời sáng tạo Bài 2: Thiên nhiên Việt Nam">
            <a:extLst>
              <a:ext uri="{FF2B5EF4-FFF2-40B4-BE49-F238E27FC236}">
                <a16:creationId xmlns:a16="http://schemas.microsoft.com/office/drawing/2014/main" id="{92513F65-5371-7DED-CB18-A5F38592D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859" y="338138"/>
            <a:ext cx="9010281" cy="651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78575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35">
            <a:extLst>
              <a:ext uri="{FF2B5EF4-FFF2-40B4-BE49-F238E27FC236}">
                <a16:creationId xmlns:a16="http://schemas.microsoft.com/office/drawing/2014/main" id="{ED390226-8E69-C79C-6D5D-DE028D7AE087}"/>
              </a:ext>
            </a:extLst>
          </p:cNvPr>
          <p:cNvPicPr>
            <a:picLocks/>
          </p:cNvPicPr>
          <p:nvPr/>
        </p:nvPicPr>
        <p:blipFill>
          <a:blip r:embed="rId2" cstate="print"/>
          <a:stretch>
            <a:fillRect/>
          </a:stretch>
        </p:blipFill>
        <p:spPr>
          <a:xfrm>
            <a:off x="474661" y="309510"/>
            <a:ext cx="11378672" cy="6345290"/>
          </a:xfrm>
          <a:prstGeom prst="rect">
            <a:avLst/>
          </a:prstGeom>
        </p:spPr>
      </p:pic>
    </p:spTree>
    <p:extLst>
      <p:ext uri="{BB962C8B-B14F-4D97-AF65-F5344CB8AC3E}">
        <p14:creationId xmlns:p14="http://schemas.microsoft.com/office/powerpoint/2010/main" val="103835812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36">
            <a:extLst>
              <a:ext uri="{FF2B5EF4-FFF2-40B4-BE49-F238E27FC236}">
                <a16:creationId xmlns:a16="http://schemas.microsoft.com/office/drawing/2014/main" id="{DBCEBB24-942E-438E-EDA7-430DF727616E}"/>
              </a:ext>
            </a:extLst>
          </p:cNvPr>
          <p:cNvPicPr>
            <a:picLocks/>
          </p:cNvPicPr>
          <p:nvPr/>
        </p:nvPicPr>
        <p:blipFill>
          <a:blip r:embed="rId2" cstate="print"/>
          <a:stretch>
            <a:fillRect/>
          </a:stretch>
        </p:blipFill>
        <p:spPr>
          <a:xfrm>
            <a:off x="270933" y="157903"/>
            <a:ext cx="11684000" cy="6700097"/>
          </a:xfrm>
          <a:prstGeom prst="rect">
            <a:avLst/>
          </a:prstGeom>
        </p:spPr>
      </p:pic>
    </p:spTree>
    <p:extLst>
      <p:ext uri="{BB962C8B-B14F-4D97-AF65-F5344CB8AC3E}">
        <p14:creationId xmlns:p14="http://schemas.microsoft.com/office/powerpoint/2010/main" val="37362488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nk background with clouds and hearts&#10;&#10;Description automatically generated with medium confidence">
            <a:extLst>
              <a:ext uri="{FF2B5EF4-FFF2-40B4-BE49-F238E27FC236}">
                <a16:creationId xmlns:a16="http://schemas.microsoft.com/office/drawing/2014/main" id="{40A123C4-B1D0-C973-52D5-22C7E715A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773548"/>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id="{0648588F-A8E7-53A4-5581-25CE986CD3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id="{C0252BF9-9714-CC43-DCB5-27B65ED713D5}"/>
              </a:ext>
            </a:extLst>
          </p:cNvPr>
          <p:cNvPicPr>
            <a:picLocks noChangeAspect="1"/>
          </p:cNvPicPr>
          <p:nvPr/>
        </p:nvPicPr>
        <p:blipFill>
          <a:blip r:embed="rId6"/>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grpSp>
        <p:nvGrpSpPr>
          <p:cNvPr id="30" name="Group 29">
            <a:extLst>
              <a:ext uri="{FF2B5EF4-FFF2-40B4-BE49-F238E27FC236}">
                <a16:creationId xmlns:a16="http://schemas.microsoft.com/office/drawing/2014/main" id="{515549E4-9DCD-5589-89A5-75A86B45F610}"/>
              </a:ext>
            </a:extLst>
          </p:cNvPr>
          <p:cNvGrpSpPr/>
          <p:nvPr/>
        </p:nvGrpSpPr>
        <p:grpSpPr>
          <a:xfrm>
            <a:off x="-2032" y="3410931"/>
            <a:ext cx="12193016" cy="3942138"/>
            <a:chOff x="-1016" y="2915862"/>
            <a:chExt cx="12193016" cy="3942138"/>
          </a:xfrm>
        </p:grpSpPr>
        <p:pic>
          <p:nvPicPr>
            <p:cNvPr id="31" name="Picture 7">
              <a:extLst>
                <a:ext uri="{FF2B5EF4-FFF2-40B4-BE49-F238E27FC236}">
                  <a16:creationId xmlns:a16="http://schemas.microsoft.com/office/drawing/2014/main" id="{C8D1610A-F26B-8EFA-229E-D5D03E3DE3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714419" y="2915862"/>
              <a:ext cx="4477581" cy="3942137"/>
            </a:xfrm>
            <a:prstGeom prst="rect">
              <a:avLst/>
            </a:prstGeom>
          </p:spPr>
        </p:pic>
        <p:pic>
          <p:nvPicPr>
            <p:cNvPr id="32" name="Picture 7">
              <a:extLst>
                <a:ext uri="{FF2B5EF4-FFF2-40B4-BE49-F238E27FC236}">
                  <a16:creationId xmlns:a16="http://schemas.microsoft.com/office/drawing/2014/main" id="{0466AD4B-757C-8094-DD16-C3C790E06E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6" y="2915863"/>
              <a:ext cx="4477581" cy="3942137"/>
            </a:xfrm>
            <a:prstGeom prst="rect">
              <a:avLst/>
            </a:prstGeom>
          </p:spPr>
        </p:pic>
        <p:pic>
          <p:nvPicPr>
            <p:cNvPr id="33" name="Picture 12">
              <a:extLst>
                <a:ext uri="{FF2B5EF4-FFF2-40B4-BE49-F238E27FC236}">
                  <a16:creationId xmlns:a16="http://schemas.microsoft.com/office/drawing/2014/main" id="{8302D07F-596D-19F9-A5FB-5374B7C006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47297" y="4915415"/>
              <a:ext cx="4696391" cy="921588"/>
            </a:xfrm>
            <a:prstGeom prst="rect">
              <a:avLst/>
            </a:prstGeom>
          </p:spPr>
        </p:pic>
        <p:grpSp>
          <p:nvGrpSpPr>
            <p:cNvPr id="34" name="Group 33">
              <a:extLst>
                <a:ext uri="{FF2B5EF4-FFF2-40B4-BE49-F238E27FC236}">
                  <a16:creationId xmlns:a16="http://schemas.microsoft.com/office/drawing/2014/main" id="{6E098787-05B0-2D09-A7BB-40948397635D}"/>
                </a:ext>
              </a:extLst>
            </p:cNvPr>
            <p:cNvGrpSpPr/>
            <p:nvPr/>
          </p:nvGrpSpPr>
          <p:grpSpPr>
            <a:xfrm>
              <a:off x="2107579" y="3155970"/>
              <a:ext cx="7973797" cy="2125838"/>
              <a:chOff x="2110350" y="1039287"/>
              <a:chExt cx="7973797" cy="2125838"/>
            </a:xfrm>
          </p:grpSpPr>
          <p:sp>
            <p:nvSpPr>
              <p:cNvPr id="35" name="TextBox 34">
                <a:extLst>
                  <a:ext uri="{FF2B5EF4-FFF2-40B4-BE49-F238E27FC236}">
                    <a16:creationId xmlns:a16="http://schemas.microsoft.com/office/drawing/2014/main" id="{A051967A-14AF-25A4-4CD1-B171037E4FD7}"/>
                  </a:ext>
                </a:extLst>
              </p:cNvPr>
              <p:cNvSpPr txBox="1"/>
              <p:nvPr/>
            </p:nvSpPr>
            <p:spPr>
              <a:xfrm>
                <a:off x="2110350" y="1039287"/>
                <a:ext cx="7973797"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0" cap="rnd">
                      <a:solidFill>
                        <a:prstClr val="white"/>
                      </a:solidFill>
                      <a:prstDash val="solid"/>
                    </a:ln>
                    <a:solidFill>
                      <a:srgbClr val="FFFF00"/>
                    </a:solidFill>
                    <a:effectLst>
                      <a:outerShdw blurRad="38100" dist="38100" dir="2700000" algn="tl">
                        <a:srgbClr val="FFC000"/>
                      </a:outerShdw>
                    </a:effectLst>
                    <a:uLnTx/>
                    <a:uFillTx/>
                    <a:latin typeface="UTM Mother" panose="02040603050506020204" pitchFamily="18" charset="0"/>
                    <a:ea typeface="+mn-ea"/>
                    <a:cs typeface="+mn-cs"/>
                  </a:rPr>
                  <a:t>Củng cố</a:t>
                </a:r>
              </a:p>
            </p:txBody>
          </p:sp>
          <p:sp>
            <p:nvSpPr>
              <p:cNvPr id="36" name="TextBox 35">
                <a:extLst>
                  <a:ext uri="{FF2B5EF4-FFF2-40B4-BE49-F238E27FC236}">
                    <a16:creationId xmlns:a16="http://schemas.microsoft.com/office/drawing/2014/main" id="{65DC5AA8-69AB-C4DC-8535-4B640C40AE0C}"/>
                  </a:ext>
                </a:extLst>
              </p:cNvPr>
              <p:cNvSpPr txBox="1"/>
              <p:nvPr/>
            </p:nvSpPr>
            <p:spPr>
              <a:xfrm>
                <a:off x="2110351" y="1039287"/>
                <a:ext cx="7973796" cy="2125838"/>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1500" b="1" i="0" u="none" strike="noStrike" kern="1200" cap="none" spc="0" normalizeH="0" baseline="0" noProof="0">
                    <a:ln w="25400" cap="rnd">
                      <a:solidFill>
                        <a:prstClr val="white"/>
                      </a:solidFill>
                      <a:prstDash val="solid"/>
                    </a:ln>
                    <a:solidFill>
                      <a:srgbClr val="ADA7FC"/>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C</a:t>
                </a:r>
                <a:r>
                  <a:rPr kumimoji="0" lang="en-US" sz="11500" b="1" i="0" u="none" strike="noStrike" kern="1200" cap="none" spc="0" normalizeH="0" baseline="0" noProof="0">
                    <a:ln w="25400" cap="rnd">
                      <a:solidFill>
                        <a:prstClr val="white"/>
                      </a:solidFill>
                      <a:prstDash val="solid"/>
                    </a:ln>
                    <a:solidFill>
                      <a:srgbClr val="EC6F86"/>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ủ</a:t>
                </a:r>
                <a:r>
                  <a:rPr kumimoji="0" lang="en-US" sz="11500" b="1" i="0" u="none" strike="noStrike" kern="1200" cap="none" spc="0" normalizeH="0" baseline="0" noProof="0">
                    <a:ln w="25400" cap="rnd">
                      <a:solidFill>
                        <a:prstClr val="white"/>
                      </a:solidFill>
                      <a:prstDash val="solid"/>
                    </a:ln>
                    <a:solidFill>
                      <a:srgbClr val="FFDD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n</a:t>
                </a:r>
                <a:r>
                  <a:rPr kumimoji="0" lang="en-US" sz="11500" b="1" i="0" u="none" strike="noStrike" kern="1200" cap="none" spc="0" normalizeH="0" baseline="0" noProof="0">
                    <a:ln w="25400" cap="rnd">
                      <a:solidFill>
                        <a:prstClr val="white"/>
                      </a:solidFill>
                      <a:prstDash val="solid"/>
                    </a:ln>
                    <a:solidFill>
                      <a:srgbClr val="9FF3C3"/>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g </a:t>
                </a:r>
                <a:r>
                  <a:rPr kumimoji="0" lang="en-US" sz="11500" b="1" i="0" u="none" strike="noStrike" kern="1200" cap="none" spc="0" normalizeH="0" baseline="0" noProof="0">
                    <a:ln w="25400" cap="rnd">
                      <a:solidFill>
                        <a:prstClr val="white"/>
                      </a:solidFill>
                      <a:prstDash val="solid"/>
                    </a:ln>
                    <a:solidFill>
                      <a:srgbClr val="4573E7"/>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c</a:t>
                </a:r>
                <a:r>
                  <a:rPr kumimoji="0" lang="en-US" sz="11500" b="1" i="0" u="none" strike="noStrike" kern="1200" cap="none" spc="0" normalizeH="0" baseline="0" noProof="0">
                    <a:ln w="25400" cap="rnd">
                      <a:solidFill>
                        <a:prstClr val="white"/>
                      </a:solidFill>
                      <a:prstDash val="solid"/>
                    </a:ln>
                    <a:solidFill>
                      <a:srgbClr val="D187EF"/>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rPr>
                  <a:t>ố</a:t>
                </a:r>
                <a:endParaRPr kumimoji="0" lang="en-US" sz="11500" b="1" i="0" u="none" strike="noStrike" kern="1200" cap="none" spc="0" normalizeH="0" baseline="0" noProof="0" dirty="0">
                  <a:ln w="25400" cap="rnd">
                    <a:solidFill>
                      <a:prstClr val="white"/>
                    </a:solidFill>
                    <a:prstDash val="solid"/>
                  </a:ln>
                  <a:solidFill>
                    <a:srgbClr val="DAFF75"/>
                  </a:solidFill>
                  <a:effectLst>
                    <a:outerShdw blurRad="12700" dist="38100" dir="2700000" algn="tl" rotWithShape="0">
                      <a:srgbClr val="FFC000">
                        <a:lumMod val="60000"/>
                        <a:lumOff val="40000"/>
                      </a:srgbClr>
                    </a:outerShdw>
                  </a:effectLst>
                  <a:uLnTx/>
                  <a:uFillTx/>
                  <a:latin typeface="UTM Mother" panose="02040603050506020204" pitchFamily="18" charset="0"/>
                  <a:ea typeface="+mn-ea"/>
                  <a:cs typeface="+mn-cs"/>
                </a:endParaRPr>
              </a:p>
            </p:txBody>
          </p:sp>
        </p:grpSp>
      </p:grpSp>
    </p:spTree>
    <p:extLst>
      <p:ext uri="{BB962C8B-B14F-4D97-AF65-F5344CB8AC3E}">
        <p14:creationId xmlns:p14="http://schemas.microsoft.com/office/powerpoint/2010/main" val="1829335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par>
                                    <p:cTn id="7" presetID="2" presetClass="entr" presetSubtype="1" fill="hold" nodeType="withEffect" p14:presetBounceEnd="72000">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14:bounceEnd="72000">
                                          <p:cBhvr additive="base">
                                            <p:cTn id="9" dur="1000" fill="hold"/>
                                            <p:tgtEl>
                                              <p:spTgt spid="30"/>
                                            </p:tgtEl>
                                            <p:attrNameLst>
                                              <p:attrName>ppt_x</p:attrName>
                                            </p:attrNameLst>
                                          </p:cBhvr>
                                          <p:tavLst>
                                            <p:tav tm="0">
                                              <p:val>
                                                <p:strVal val="#ppt_x"/>
                                              </p:val>
                                            </p:tav>
                                            <p:tav tm="100000">
                                              <p:val>
                                                <p:strVal val="#ppt_x"/>
                                              </p:val>
                                            </p:tav>
                                          </p:tavLst>
                                        </p:anim>
                                        <p:anim calcmode="lin" valueType="num" p14:bounceEnd="72000">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11" name="giai-điệu-thần-tiên.wav"/>
                                            </p:tgtEl>
                                          </p:cMediaNode>
                                        </p:audio>
                                      </p:subTnLst>
                                    </p:cTn>
                                  </p:par>
                                  <p:par>
                                    <p:cTn id="7" presetID="2" presetClass="entr" presetSubtype="1"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AD05B-A9F8-EA1C-D2D1-AC3CCFD77F72}"/>
              </a:ext>
            </a:extLst>
          </p:cNvPr>
          <p:cNvPicPr>
            <a:picLocks noChangeAspect="1"/>
          </p:cNvPicPr>
          <p:nvPr/>
        </p:nvPicPr>
        <p:blipFill rotWithShape="1">
          <a:blip r:embed="rId4">
            <a:extLst>
              <a:ext uri="{28A0092B-C50C-407E-A947-70E740481C1C}">
                <a14:useLocalDpi xmlns:a14="http://schemas.microsoft.com/office/drawing/2010/main" val="0"/>
              </a:ext>
            </a:extLst>
          </a:blip>
          <a:srcRect t="2575"/>
          <a:stretch/>
        </p:blipFill>
        <p:spPr>
          <a:xfrm>
            <a:off x="0" y="0"/>
            <a:ext cx="12192000" cy="6858000"/>
          </a:xfrm>
          <a:prstGeom prst="rect">
            <a:avLst/>
          </a:prstGeom>
        </p:spPr>
      </p:pic>
      <p:pic>
        <p:nvPicPr>
          <p:cNvPr id="6" name="nhạc nền game">
            <a:hlinkClick r:id="" action="ppaction://media"/>
            <a:extLst>
              <a:ext uri="{FF2B5EF4-FFF2-40B4-BE49-F238E27FC236}">
                <a16:creationId xmlns:a16="http://schemas.microsoft.com/office/drawing/2014/main" id="{FDFC6B10-090B-94A2-9002-ACC48686EF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0" y="0"/>
            <a:ext cx="487363" cy="487363"/>
          </a:xfrm>
          <a:prstGeom prst="rect">
            <a:avLst/>
          </a:prstGeom>
        </p:spPr>
      </p:pic>
      <p:pic>
        <p:nvPicPr>
          <p:cNvPr id="8" name="Picture 6">
            <a:extLst>
              <a:ext uri="{FF2B5EF4-FFF2-40B4-BE49-F238E27FC236}">
                <a16:creationId xmlns:a16="http://schemas.microsoft.com/office/drawing/2014/main" id="{F0B5E2F3-8D80-1603-8747-A6CAC6FCD2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68454">
            <a:off x="1642268" y="3245645"/>
            <a:ext cx="2357440" cy="190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7582CC9D-14F8-4AD3-9EFA-F8BC33185E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200" y="4266000"/>
            <a:ext cx="3196800" cy="2592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166F9A6-80EB-A788-82CA-BE4F5A989A9E}"/>
              </a:ext>
            </a:extLst>
          </p:cNvPr>
          <p:cNvSpPr txBox="1"/>
          <p:nvPr/>
        </p:nvSpPr>
        <p:spPr>
          <a:xfrm>
            <a:off x="2208047" y="714688"/>
            <a:ext cx="7775908" cy="1107996"/>
          </a:xfrm>
          <a:prstGeom prst="rect">
            <a:avLst/>
          </a:prstGeom>
          <a:noFill/>
        </p:spPr>
        <p:txBody>
          <a:bodyPr wrap="square" rtlCol="0">
            <a:prstTxWarp prst="textArchDown">
              <a:avLst/>
            </a:prstTxWarp>
            <a:spAutoFit/>
          </a:bodyPr>
          <a:lstStyle/>
          <a:p>
            <a:pPr lvl="0" algn="ctr">
              <a:defRPr/>
            </a:pPr>
            <a:r>
              <a:rPr lang="pt-BR" sz="6600" b="1">
                <a:ln w="152400">
                  <a:solidFill>
                    <a:srgbClr val="FFFFFF"/>
                  </a:solidFill>
                </a:ln>
                <a:noFill/>
                <a:effectLst>
                  <a:outerShdw blurRad="38100" dist="38100" dir="2700000" algn="tl">
                    <a:srgbClr val="000000">
                      <a:alpha val="43137"/>
                    </a:srgbClr>
                  </a:outerShdw>
                </a:effectLst>
                <a:latin typeface="MTD Summer Show" pitchFamily="50" charset="0"/>
                <a:ea typeface="LNTH-Pixie Ring" pitchFamily="2" charset="-128"/>
                <a:cs typeface="LNTH-Pixie Ring" pitchFamily="2" charset="-128"/>
              </a:rPr>
              <a:t>DỌN RÁC KHU PHỐ EM</a:t>
            </a:r>
          </a:p>
        </p:txBody>
      </p:sp>
      <p:sp>
        <p:nvSpPr>
          <p:cNvPr id="12" name="TextBox 11">
            <a:extLst>
              <a:ext uri="{FF2B5EF4-FFF2-40B4-BE49-F238E27FC236}">
                <a16:creationId xmlns:a16="http://schemas.microsoft.com/office/drawing/2014/main" id="{8A9F334C-F576-68CC-3F75-C51C6A4DC11D}"/>
              </a:ext>
            </a:extLst>
          </p:cNvPr>
          <p:cNvSpPr txBox="1"/>
          <p:nvPr/>
        </p:nvSpPr>
        <p:spPr>
          <a:xfrm>
            <a:off x="2208046" y="714688"/>
            <a:ext cx="7775908" cy="1107996"/>
          </a:xfrm>
          <a:prstGeom prst="rect">
            <a:avLst/>
          </a:prstGeom>
          <a:noFill/>
        </p:spPr>
        <p:txBody>
          <a:bodyPr wrap="square" rtlCol="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DỌN RÁC </a:t>
            </a:r>
            <a:r>
              <a:rPr kumimoji="0" lang="en-US" sz="6600" b="1" i="0" u="none" strike="noStrike" kern="1200" cap="none" spc="0" normalizeH="0" baseline="0" noProof="0">
                <a:ln>
                  <a:noFill/>
                </a:ln>
                <a:blipFill dpi="0" rotWithShape="1">
                  <a:blip r:embed="rId8">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KHU </a:t>
            </a:r>
            <a:r>
              <a:rPr lang="en-US" sz="6600" b="1">
                <a:blipFill dpi="0" rotWithShape="1">
                  <a:blip r:embed="rId8">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latin typeface="MTD Summer Show" pitchFamily="50" charset="0"/>
                <a:ea typeface="LNTH-Pixie Ring" pitchFamily="2" charset="-128"/>
                <a:cs typeface="LNTH-Pixie Ring" pitchFamily="2" charset="-128"/>
              </a:rPr>
              <a:t>PHỐ EM</a:t>
            </a:r>
            <a:endParaRPr kumimoji="0" lang="en-US" sz="6600" b="1" i="0" u="none" strike="noStrike" kern="1200" cap="none" spc="0" normalizeH="0" baseline="0" noProof="0" dirty="0">
              <a:ln>
                <a:noFill/>
              </a:ln>
              <a:blipFill dpi="0" rotWithShape="1">
                <a:blip r:embed="rId8">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endParaRPr>
          </a:p>
        </p:txBody>
      </p:sp>
      <p:sp>
        <p:nvSpPr>
          <p:cNvPr id="13" name="TextBox 12">
            <a:extLst>
              <a:ext uri="{FF2B5EF4-FFF2-40B4-BE49-F238E27FC236}">
                <a16:creationId xmlns:a16="http://schemas.microsoft.com/office/drawing/2014/main" id="{B1F6FC72-DB0B-298D-B1F7-19BC14B2D919}"/>
              </a:ext>
            </a:extLst>
          </p:cNvPr>
          <p:cNvSpPr txBox="1"/>
          <p:nvPr/>
        </p:nvSpPr>
        <p:spPr>
          <a:xfrm>
            <a:off x="4012281" y="243681"/>
            <a:ext cx="41674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solidFill>
                    <a:srgbClr val="FF0066"/>
                  </a:solidFill>
                </a:ln>
                <a:solidFill>
                  <a:srgbClr val="FF0066"/>
                </a:solidFill>
                <a:effectLst/>
                <a:uLnTx/>
                <a:uFillTx/>
                <a:latin typeface="SVN-Gretoon" panose="02040603050506020204" pitchFamily="18" charset="0"/>
              </a:rPr>
              <a:t>TRÒ CHƠI</a:t>
            </a:r>
          </a:p>
        </p:txBody>
      </p:sp>
    </p:spTree>
    <p:extLst>
      <p:ext uri="{BB962C8B-B14F-4D97-AF65-F5344CB8AC3E}">
        <p14:creationId xmlns:p14="http://schemas.microsoft.com/office/powerpoint/2010/main" val="272137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824" fill="hold"/>
                                        <p:tgtEl>
                                          <p:spTgt spid="6"/>
                                        </p:tgtEl>
                                      </p:cBhvr>
                                    </p:cmd>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3"/>
                                        </p:tgtEl>
                                        <p:attrNameLst>
                                          <p:attrName>style.visibility</p:attrName>
                                        </p:attrNameLst>
                                      </p:cBhvr>
                                      <p:to>
                                        <p:strVal val="visible"/>
                                      </p:to>
                                    </p:set>
                                    <p:anim by="(-#ppt_w*2)" calcmode="lin" valueType="num">
                                      <p:cBhvr rctx="PPT">
                                        <p:cTn id="9" dur="375" autoRev="1" fill="hold">
                                          <p:stCondLst>
                                            <p:cond delay="0"/>
                                          </p:stCondLst>
                                        </p:cTn>
                                        <p:tgtEl>
                                          <p:spTgt spid="13"/>
                                        </p:tgtEl>
                                        <p:attrNameLst>
                                          <p:attrName>ppt_w</p:attrName>
                                        </p:attrNameLst>
                                      </p:cBhvr>
                                    </p:anim>
                                    <p:anim by="(#ppt_w*0.50)" calcmode="lin" valueType="num">
                                      <p:cBhvr>
                                        <p:cTn id="10" dur="375" decel="50000" autoRev="1" fill="hold">
                                          <p:stCondLst>
                                            <p:cond delay="0"/>
                                          </p:stCondLst>
                                        </p:cTn>
                                        <p:tgtEl>
                                          <p:spTgt spid="13"/>
                                        </p:tgtEl>
                                        <p:attrNameLst>
                                          <p:attrName>ppt_x</p:attrName>
                                        </p:attrNameLst>
                                      </p:cBhvr>
                                    </p:anim>
                                    <p:anim from="(-#ppt_h/2)" to="(#ppt_y)" calcmode="lin" valueType="num">
                                      <p:cBhvr>
                                        <p:cTn id="11" dur="750" fill="hold">
                                          <p:stCondLst>
                                            <p:cond delay="0"/>
                                          </p:stCondLst>
                                        </p:cTn>
                                        <p:tgtEl>
                                          <p:spTgt spid="13"/>
                                        </p:tgtEl>
                                        <p:attrNameLst>
                                          <p:attrName>ppt_y</p:attrName>
                                        </p:attrNameLst>
                                      </p:cBhvr>
                                    </p:anim>
                                    <p:animRot by="21600000">
                                      <p:cBhvr>
                                        <p:cTn id="12" dur="750" fill="hold">
                                          <p:stCondLst>
                                            <p:cond delay="0"/>
                                          </p:stCondLst>
                                        </p:cTn>
                                        <p:tgtEl>
                                          <p:spTgt spid="13"/>
                                        </p:tgtEl>
                                        <p:attrNameLst>
                                          <p:attrName>r</p:attrName>
                                        </p:attrNameLst>
                                      </p:cBhvr>
                                    </p:animRot>
                                  </p:childTnLst>
                                </p:cTn>
                              </p:par>
                              <p:par>
                                <p:cTn id="13" presetID="26" presetClass="entr" presetSubtype="0" fill="hold" grpId="0" nodeType="withEffect">
                                  <p:stCondLst>
                                    <p:cond delay="1250"/>
                                  </p:stCondLst>
                                  <p:iterate type="wd">
                                    <p:tmPct val="10000"/>
                                  </p:iterate>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par>
                                <p:cTn id="29" presetID="26" presetClass="entr" presetSubtype="0" fill="hold" grpId="0" nodeType="withEffect">
                                  <p:stCondLst>
                                    <p:cond delay="1250"/>
                                  </p:stCondLst>
                                  <p:iterate type="wd">
                                    <p:tmPct val="10000"/>
                                  </p:iterate>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26" presetClass="emph" presetSubtype="0" repeatCount="indefinite" fill="hold" grpId="1" nodeType="withEffect">
                                  <p:stCondLst>
                                    <p:cond delay="4000"/>
                                  </p:stCondLst>
                                  <p:iterate type="wd">
                                    <p:tmPct val="10000"/>
                                  </p:iterate>
                                  <p:childTnLst>
                                    <p:animEffect transition="out" filter="fade">
                                      <p:cBhvr>
                                        <p:cTn id="46" dur="1000" tmFilter="0, 0; .2, .5; .8, .5; 1, 0"/>
                                        <p:tgtEl>
                                          <p:spTgt spid="11"/>
                                        </p:tgtEl>
                                      </p:cBhvr>
                                    </p:animEffect>
                                    <p:animScale>
                                      <p:cBhvr>
                                        <p:cTn id="47" dur="500" autoRev="1" fill="hold"/>
                                        <p:tgtEl>
                                          <p:spTgt spid="11"/>
                                        </p:tgtEl>
                                      </p:cBhvr>
                                      <p:by x="105000" y="105000"/>
                                    </p:animScale>
                                  </p:childTnLst>
                                </p:cTn>
                              </p:par>
                              <p:par>
                                <p:cTn id="48" presetID="26" presetClass="emph" presetSubtype="0" repeatCount="indefinite" fill="hold" grpId="1" nodeType="withEffect">
                                  <p:stCondLst>
                                    <p:cond delay="4000"/>
                                  </p:stCondLst>
                                  <p:iterate type="wd">
                                    <p:tmPct val="10000"/>
                                  </p:iterate>
                                  <p:childTnLst>
                                    <p:animEffect transition="out" filter="fade">
                                      <p:cBhvr>
                                        <p:cTn id="49" dur="1000" tmFilter="0, 0; .2, .5; .8, .5; 1, 0"/>
                                        <p:tgtEl>
                                          <p:spTgt spid="12"/>
                                        </p:tgtEl>
                                      </p:cBhvr>
                                    </p:animEffect>
                                    <p:animScale>
                                      <p:cBhvr>
                                        <p:cTn id="50"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repeatCount="indefinite" fill="hold" display="0">
                  <p:stCondLst>
                    <p:cond delay="indefinite"/>
                  </p:stCondLst>
                  <p:endCondLst>
                    <p:cond evt="onStopAudio" delay="0">
                      <p:tgtEl>
                        <p:sldTgt/>
                      </p:tgtEl>
                    </p:cond>
                  </p:endCondLst>
                </p:cTn>
                <p:tgtEl>
                  <p:spTgt spid="6"/>
                </p:tgtEl>
              </p:cMediaNode>
            </p:audio>
          </p:childTnLst>
        </p:cTn>
      </p:par>
    </p:tnLst>
    <p:bldLst>
      <p:bldP spid="11" grpId="0"/>
      <p:bldP spid="11" grpId="1"/>
      <p:bldP spid="12" grpId="0"/>
      <p:bldP spid="12" grpId="1"/>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CB175-9FAD-30FA-39B1-06339B56FA6F}"/>
              </a:ext>
            </a:extLst>
          </p:cNvPr>
          <p:cNvPicPr>
            <a:picLocks noChangeAspect="1"/>
          </p:cNvPicPr>
          <p:nvPr/>
        </p:nvPicPr>
        <p:blipFill>
          <a:blip r:embed="rId3"/>
          <a:stretch>
            <a:fillRect/>
          </a:stretch>
        </p:blipFill>
        <p:spPr>
          <a:xfrm>
            <a:off x="0" y="-3427"/>
            <a:ext cx="12192000" cy="6861427"/>
          </a:xfrm>
          <a:prstGeom prst="rect">
            <a:avLst/>
          </a:prstGeom>
        </p:spPr>
      </p:pic>
      <p:pic>
        <p:nvPicPr>
          <p:cNvPr id="58" name="Picture 57">
            <a:extLst>
              <a:ext uri="{FF2B5EF4-FFF2-40B4-BE49-F238E27FC236}">
                <a16:creationId xmlns:a16="http://schemas.microsoft.com/office/drawing/2014/main" id="{ACFA93D6-ADC8-4569-B969-20DC510AF50E}"/>
              </a:ext>
            </a:extLst>
          </p:cNvPr>
          <p:cNvPicPr>
            <a:picLocks noChangeAspect="1"/>
          </p:cNvPicPr>
          <p:nvPr/>
        </p:nvPicPr>
        <p:blipFill>
          <a:blip r:embed="rId4"/>
          <a:stretch>
            <a:fillRect/>
          </a:stretch>
        </p:blipFill>
        <p:spPr>
          <a:xfrm>
            <a:off x="4619698" y="2433694"/>
            <a:ext cx="3853006" cy="3853006"/>
          </a:xfrm>
          <a:prstGeom prst="rect">
            <a:avLst/>
          </a:prstGeom>
        </p:spPr>
      </p:pic>
      <p:pic>
        <p:nvPicPr>
          <p:cNvPr id="52" name="Picture 51">
            <a:extLst>
              <a:ext uri="{FF2B5EF4-FFF2-40B4-BE49-F238E27FC236}">
                <a16:creationId xmlns:a16="http://schemas.microsoft.com/office/drawing/2014/main" id="{792E7EDD-5869-42E3-9E2D-530BC4024E7B}"/>
              </a:ext>
            </a:extLst>
          </p:cNvPr>
          <p:cNvPicPr>
            <a:picLocks noChangeAspect="1"/>
          </p:cNvPicPr>
          <p:nvPr/>
        </p:nvPicPr>
        <p:blipFill>
          <a:blip r:embed="rId5"/>
          <a:stretch>
            <a:fillRect/>
          </a:stretch>
        </p:blipFill>
        <p:spPr>
          <a:xfrm>
            <a:off x="8585128" y="2689748"/>
            <a:ext cx="3603048" cy="3596952"/>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05188" y="2142789"/>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69143" y="2379614"/>
            <a:ext cx="3960000" cy="396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658642" y="5188155"/>
            <a:ext cx="1259191" cy="1584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8"/>
            <a:stretch>
              <a:fillRect/>
            </a:stretch>
          </p:blipFill>
          <p:spPr>
            <a:xfrm>
              <a:off x="3939112" y="4863705"/>
              <a:ext cx="1259191" cy="1584000"/>
            </a:xfrm>
            <a:prstGeom prst="rect">
              <a:avLst/>
            </a:prstGeom>
          </p:spPr>
        </p:pic>
        <p:sp>
          <p:nvSpPr>
            <p:cNvPr id="59" name="TextBox 58">
              <a:hlinkClick r:id="rId9" action="ppaction://hlinksldjump"/>
              <a:extLst>
                <a:ext uri="{FF2B5EF4-FFF2-40B4-BE49-F238E27FC236}">
                  <a16:creationId xmlns:a16="http://schemas.microsoft.com/office/drawing/2014/main" id="{39392513-994A-4539-A583-B660BF0026A2}"/>
                </a:ext>
              </a:extLst>
            </p:cNvPr>
            <p:cNvSpPr txBox="1"/>
            <p:nvPr/>
          </p:nvSpPr>
          <p:spPr>
            <a:xfrm>
              <a:off x="4133112" y="5399950"/>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3916970" y="5199328"/>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10"/>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grpSp>
        <p:nvGrpSpPr>
          <p:cNvPr id="68" name="Group 67">
            <a:extLst>
              <a:ext uri="{FF2B5EF4-FFF2-40B4-BE49-F238E27FC236}">
                <a16:creationId xmlns:a16="http://schemas.microsoft.com/office/drawing/2014/main" id="{2AA6C8AB-377E-432F-9E5C-466612521D96}"/>
              </a:ext>
            </a:extLst>
          </p:cNvPr>
          <p:cNvGrpSpPr/>
          <p:nvPr/>
        </p:nvGrpSpPr>
        <p:grpSpPr>
          <a:xfrm>
            <a:off x="7232014" y="5452158"/>
            <a:ext cx="1009536" cy="1181689"/>
            <a:chOff x="8015011" y="5127125"/>
            <a:chExt cx="1009536" cy="1181689"/>
          </a:xfrm>
        </p:grpSpPr>
        <p:pic>
          <p:nvPicPr>
            <p:cNvPr id="49" name="Picture 48">
              <a:extLst>
                <a:ext uri="{FF2B5EF4-FFF2-40B4-BE49-F238E27FC236}">
                  <a16:creationId xmlns:a16="http://schemas.microsoft.com/office/drawing/2014/main" id="{EAAB0976-2F04-45F6-B291-339DD1E5789D}"/>
                </a:ext>
              </a:extLst>
            </p:cNvPr>
            <p:cNvPicPr>
              <a:picLocks noChangeAspect="1"/>
            </p:cNvPicPr>
            <p:nvPr/>
          </p:nvPicPr>
          <p:blipFill>
            <a:blip r:embed="rId11"/>
            <a:stretch>
              <a:fillRect/>
            </a:stretch>
          </p:blipFill>
          <p:spPr>
            <a:xfrm>
              <a:off x="8015011" y="5264814"/>
              <a:ext cx="960986" cy="1044000"/>
            </a:xfrm>
            <a:prstGeom prst="rect">
              <a:avLst/>
            </a:prstGeom>
          </p:spPr>
        </p:pic>
        <p:sp>
          <p:nvSpPr>
            <p:cNvPr id="66" name="TextBox 65">
              <a:extLst>
                <a:ext uri="{FF2B5EF4-FFF2-40B4-BE49-F238E27FC236}">
                  <a16:creationId xmlns:a16="http://schemas.microsoft.com/office/drawing/2014/main" id="{D149D3D0-B222-4934-8D4F-C09FFC3B487C}"/>
                </a:ext>
              </a:extLst>
            </p:cNvPr>
            <p:cNvSpPr txBox="1"/>
            <p:nvPr/>
          </p:nvSpPr>
          <p:spPr>
            <a:xfrm>
              <a:off x="8153357" y="512712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3</a:t>
              </a:r>
            </a:p>
          </p:txBody>
        </p:sp>
      </p:grpSp>
      <p:grpSp>
        <p:nvGrpSpPr>
          <p:cNvPr id="69" name="Group 68">
            <a:extLst>
              <a:ext uri="{FF2B5EF4-FFF2-40B4-BE49-F238E27FC236}">
                <a16:creationId xmlns:a16="http://schemas.microsoft.com/office/drawing/2014/main" id="{FF87EF15-B55A-4921-873F-0CC48C90C90B}"/>
              </a:ext>
            </a:extLst>
          </p:cNvPr>
          <p:cNvGrpSpPr/>
          <p:nvPr/>
        </p:nvGrpSpPr>
        <p:grpSpPr>
          <a:xfrm>
            <a:off x="8346325" y="4802141"/>
            <a:ext cx="905552" cy="908864"/>
            <a:chOff x="8350149" y="3306605"/>
            <a:chExt cx="905552" cy="908864"/>
          </a:xfrm>
        </p:grpSpPr>
        <p:pic>
          <p:nvPicPr>
            <p:cNvPr id="48" name="Picture 47">
              <a:extLst>
                <a:ext uri="{FF2B5EF4-FFF2-40B4-BE49-F238E27FC236}">
                  <a16:creationId xmlns:a16="http://schemas.microsoft.com/office/drawing/2014/main" id="{C5FB0019-C569-4B28-AE54-D36DA9284801}"/>
                </a:ext>
              </a:extLst>
            </p:cNvPr>
            <p:cNvPicPr>
              <a:picLocks noChangeAspect="1"/>
            </p:cNvPicPr>
            <p:nvPr/>
          </p:nvPicPr>
          <p:blipFill>
            <a:blip r:embed="rId12"/>
            <a:stretch>
              <a:fillRect/>
            </a:stretch>
          </p:blipFill>
          <p:spPr>
            <a:xfrm>
              <a:off x="8478936" y="3479989"/>
              <a:ext cx="776765" cy="468000"/>
            </a:xfrm>
            <a:prstGeom prst="rect">
              <a:avLst/>
            </a:prstGeom>
          </p:spPr>
        </p:pic>
        <p:sp>
          <p:nvSpPr>
            <p:cNvPr id="67" name="TextBox 66">
              <a:extLst>
                <a:ext uri="{FF2B5EF4-FFF2-40B4-BE49-F238E27FC236}">
                  <a16:creationId xmlns:a16="http://schemas.microsoft.com/office/drawing/2014/main" id="{F02807DF-BBED-4E77-9A75-54583335FF6A}"/>
                </a:ext>
              </a:extLst>
            </p:cNvPr>
            <p:cNvSpPr txBox="1"/>
            <p:nvPr/>
          </p:nvSpPr>
          <p:spPr>
            <a:xfrm>
              <a:off x="8350149" y="3306605"/>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4</a:t>
              </a:r>
            </a:p>
          </p:txBody>
        </p:sp>
      </p:grpSp>
      <p:sp>
        <p:nvSpPr>
          <p:cNvPr id="21" name="TextBox 20">
            <a:extLst>
              <a:ext uri="{FF2B5EF4-FFF2-40B4-BE49-F238E27FC236}">
                <a16:creationId xmlns:a16="http://schemas.microsoft.com/office/drawing/2014/main" id="{E0FAA772-B9DA-C908-1A7C-8DEC4DC58155}"/>
              </a:ext>
            </a:extLst>
          </p:cNvPr>
          <p:cNvSpPr txBox="1"/>
          <p:nvPr/>
        </p:nvSpPr>
        <p:spPr>
          <a:xfrm>
            <a:off x="3768412" y="570286"/>
            <a:ext cx="4655176" cy="707886"/>
          </a:xfrm>
          <a:prstGeom prst="rect">
            <a:avLst/>
          </a:prstGeom>
          <a:noFill/>
        </p:spPr>
        <p:txBody>
          <a:bodyPr wrap="square" rtlCol="0">
            <a:prstTxWarp prst="textArchUp">
              <a:avLst/>
            </a:prstTxWarp>
            <a:spAutoFit/>
          </a:bodyPr>
          <a:lstStyle/>
          <a:p>
            <a:pPr lvl="0" algn="ctr">
              <a:defRPr/>
            </a:pPr>
            <a:r>
              <a:rPr lang="pt-BR" sz="4000" b="1">
                <a:ln w="152400">
                  <a:solidFill>
                    <a:srgbClr val="FFFFFF"/>
                  </a:solidFill>
                </a:ln>
                <a:noFill/>
                <a:effectLst>
                  <a:outerShdw blurRad="38100" dist="38100" dir="2700000" algn="tl">
                    <a:srgbClr val="000000">
                      <a:alpha val="43137"/>
                    </a:srgbClr>
                  </a:outerShdw>
                </a:effectLst>
                <a:latin typeface="MTD Summer Show" pitchFamily="50" charset="0"/>
                <a:ea typeface="LNTH-Pixie Ring" pitchFamily="2" charset="-128"/>
                <a:cs typeface="LNTH-Pixie Ring" pitchFamily="2" charset="-128"/>
              </a:rPr>
              <a:t>DỌN RÁC KHU PHỐ EM</a:t>
            </a:r>
          </a:p>
        </p:txBody>
      </p:sp>
      <p:sp>
        <p:nvSpPr>
          <p:cNvPr id="22" name="TextBox 21">
            <a:extLst>
              <a:ext uri="{FF2B5EF4-FFF2-40B4-BE49-F238E27FC236}">
                <a16:creationId xmlns:a16="http://schemas.microsoft.com/office/drawing/2014/main" id="{D0455B3B-BEAF-83C6-3467-D21743787E14}"/>
              </a:ext>
            </a:extLst>
          </p:cNvPr>
          <p:cNvSpPr txBox="1"/>
          <p:nvPr/>
        </p:nvSpPr>
        <p:spPr>
          <a:xfrm>
            <a:off x="3768412" y="570286"/>
            <a:ext cx="4655176"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blipFill dpi="0" rotWithShape="1">
                  <a:blip r:embed="rId13">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DỌN RÁC </a:t>
            </a:r>
            <a:r>
              <a:rPr kumimoji="0" lang="en-US" sz="4000" b="1" i="0" u="none" strike="noStrike" kern="1200" cap="none" spc="0" normalizeH="0" baseline="0" noProof="0">
                <a:ln>
                  <a:noFill/>
                </a:ln>
                <a:blipFill dpi="0" rotWithShape="1">
                  <a:blip r:embed="rId13">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KHU PHỐ</a:t>
            </a:r>
            <a:r>
              <a:rPr kumimoji="0" lang="en-US" sz="4000" b="1" i="0" u="none" strike="noStrike" kern="1200" cap="none" spc="0" normalizeH="0" noProof="0">
                <a:ln>
                  <a:noFill/>
                </a:ln>
                <a:blipFill dpi="0" rotWithShape="1">
                  <a:blip r:embed="rId13">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 EM</a:t>
            </a:r>
            <a:endParaRPr kumimoji="0" lang="en-US" sz="4000" b="1" i="0" u="none" strike="noStrike" kern="1200" cap="none" spc="0" normalizeH="0" baseline="0" noProof="0" dirty="0">
              <a:ln>
                <a:noFill/>
              </a:ln>
              <a:blipFill dpi="0" rotWithShape="1">
                <a:blip r:embed="rId13">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endParaRPr>
          </a:p>
        </p:txBody>
      </p:sp>
    </p:spTree>
    <p:extLst>
      <p:ext uri="{BB962C8B-B14F-4D97-AF65-F5344CB8AC3E}">
        <p14:creationId xmlns:p14="http://schemas.microsoft.com/office/powerpoint/2010/main" val="420202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iterate type="lt">
                                    <p:tmPct val="0"/>
                                  </p:iterate>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fill="hold" grpId="0" nodeType="withEffect">
                                  <p:stCondLst>
                                    <p:cond delay="0"/>
                                  </p:stCondLst>
                                  <p:iterate type="lt">
                                    <p:tmPct val="0"/>
                                  </p:iterate>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par>
                                <p:cTn id="17" presetID="26" presetClass="emph" presetSubtype="0" repeatCount="indefinite" fill="hold" grpId="1" nodeType="withEffect">
                                  <p:stCondLst>
                                    <p:cond delay="0"/>
                                  </p:stCondLst>
                                  <p:iterate type="lt">
                                    <p:tmPct val="10000"/>
                                  </p:iterate>
                                  <p:childTnLst>
                                    <p:animEffect transition="out" filter="fade">
                                      <p:cBhvr>
                                        <p:cTn id="18" dur="500" tmFilter="0, 0; .2, .5; .8, .5; 1, 0"/>
                                        <p:tgtEl>
                                          <p:spTgt spid="21"/>
                                        </p:tgtEl>
                                      </p:cBhvr>
                                    </p:animEffect>
                                    <p:animScale>
                                      <p:cBhvr>
                                        <p:cTn id="19" dur="250" autoRev="1" fill="hold"/>
                                        <p:tgtEl>
                                          <p:spTgt spid="21"/>
                                        </p:tgtEl>
                                      </p:cBhvr>
                                      <p:by x="105000" y="105000"/>
                                    </p:animScale>
                                  </p:childTnLst>
                                </p:cTn>
                              </p:par>
                              <p:par>
                                <p:cTn id="20" presetID="26" presetClass="emph" presetSubtype="0" repeatCount="indefinite" fill="hold" grpId="1" nodeType="withEffect">
                                  <p:stCondLst>
                                    <p:cond delay="0"/>
                                  </p:stCondLst>
                                  <p:iterate type="lt">
                                    <p:tmPct val="10000"/>
                                  </p:iterate>
                                  <p:childTnLst>
                                    <p:animEffect transition="out" filter="fade">
                                      <p:cBhvr>
                                        <p:cTn id="21" dur="500" tmFilter="0, 0; .2, .5; .8, .5; 1, 0"/>
                                        <p:tgtEl>
                                          <p:spTgt spid="22"/>
                                        </p:tgtEl>
                                      </p:cBhvr>
                                    </p:animEffect>
                                    <p:animScale>
                                      <p:cBhvr>
                                        <p:cTn id="22" dur="250" autoRev="1" fill="hold"/>
                                        <p:tgtEl>
                                          <p:spTgt spid="22"/>
                                        </p:tgtEl>
                                      </p:cBhvr>
                                      <p:by x="105000" y="105000"/>
                                    </p:animScale>
                                  </p:childTnLst>
                                </p:cTn>
                              </p:par>
                              <p:par>
                                <p:cTn id="23" presetID="32" presetClass="emph" presetSubtype="0" repeatCount="3000" fill="hold"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par>
                                <p:cTn id="29" presetID="32" presetClass="emph" presetSubtype="0" repeatCount="3000" fill="hold" nodeType="withEffect">
                                  <p:stCondLst>
                                    <p:cond delay="0"/>
                                  </p:stCondLst>
                                  <p:childTnLst>
                                    <p:animRot by="120000">
                                      <p:cBhvr>
                                        <p:cTn id="30" dur="100" fill="hold">
                                          <p:stCondLst>
                                            <p:cond delay="0"/>
                                          </p:stCondLst>
                                        </p:cTn>
                                        <p:tgtEl>
                                          <p:spTgt spid="64"/>
                                        </p:tgtEl>
                                        <p:attrNameLst>
                                          <p:attrName>r</p:attrName>
                                        </p:attrNameLst>
                                      </p:cBhvr>
                                    </p:animRot>
                                    <p:animRot by="-240000">
                                      <p:cBhvr>
                                        <p:cTn id="31" dur="200" fill="hold">
                                          <p:stCondLst>
                                            <p:cond delay="200"/>
                                          </p:stCondLst>
                                        </p:cTn>
                                        <p:tgtEl>
                                          <p:spTgt spid="64"/>
                                        </p:tgtEl>
                                        <p:attrNameLst>
                                          <p:attrName>r</p:attrName>
                                        </p:attrNameLst>
                                      </p:cBhvr>
                                    </p:animRot>
                                    <p:animRot by="240000">
                                      <p:cBhvr>
                                        <p:cTn id="32" dur="200" fill="hold">
                                          <p:stCondLst>
                                            <p:cond delay="400"/>
                                          </p:stCondLst>
                                        </p:cTn>
                                        <p:tgtEl>
                                          <p:spTgt spid="64"/>
                                        </p:tgtEl>
                                        <p:attrNameLst>
                                          <p:attrName>r</p:attrName>
                                        </p:attrNameLst>
                                      </p:cBhvr>
                                    </p:animRot>
                                    <p:animRot by="-240000">
                                      <p:cBhvr>
                                        <p:cTn id="33" dur="200" fill="hold">
                                          <p:stCondLst>
                                            <p:cond delay="600"/>
                                          </p:stCondLst>
                                        </p:cTn>
                                        <p:tgtEl>
                                          <p:spTgt spid="64"/>
                                        </p:tgtEl>
                                        <p:attrNameLst>
                                          <p:attrName>r</p:attrName>
                                        </p:attrNameLst>
                                      </p:cBhvr>
                                    </p:animRot>
                                    <p:animRot by="120000">
                                      <p:cBhvr>
                                        <p:cTn id="34" dur="200" fill="hold">
                                          <p:stCondLst>
                                            <p:cond delay="800"/>
                                          </p:stCondLst>
                                        </p:cTn>
                                        <p:tgtEl>
                                          <p:spTgt spid="64"/>
                                        </p:tgtEl>
                                        <p:attrNameLst>
                                          <p:attrName>r</p:attrName>
                                        </p:attrNameLst>
                                      </p:cBhvr>
                                    </p:animRot>
                                  </p:childTnLst>
                                </p:cTn>
                              </p:par>
                              <p:par>
                                <p:cTn id="35" presetID="32" presetClass="emph" presetSubtype="0" repeatCount="3000" fill="hold" nodeType="withEffect">
                                  <p:stCondLst>
                                    <p:cond delay="0"/>
                                  </p:stCondLst>
                                  <p:childTnLst>
                                    <p:animRot by="120000">
                                      <p:cBhvr>
                                        <p:cTn id="36" dur="100" fill="hold">
                                          <p:stCondLst>
                                            <p:cond delay="0"/>
                                          </p:stCondLst>
                                        </p:cTn>
                                        <p:tgtEl>
                                          <p:spTgt spid="69"/>
                                        </p:tgtEl>
                                        <p:attrNameLst>
                                          <p:attrName>r</p:attrName>
                                        </p:attrNameLst>
                                      </p:cBhvr>
                                    </p:animRot>
                                    <p:animRot by="-240000">
                                      <p:cBhvr>
                                        <p:cTn id="37" dur="200" fill="hold">
                                          <p:stCondLst>
                                            <p:cond delay="200"/>
                                          </p:stCondLst>
                                        </p:cTn>
                                        <p:tgtEl>
                                          <p:spTgt spid="69"/>
                                        </p:tgtEl>
                                        <p:attrNameLst>
                                          <p:attrName>r</p:attrName>
                                        </p:attrNameLst>
                                      </p:cBhvr>
                                    </p:animRot>
                                    <p:animRot by="240000">
                                      <p:cBhvr>
                                        <p:cTn id="38" dur="200" fill="hold">
                                          <p:stCondLst>
                                            <p:cond delay="400"/>
                                          </p:stCondLst>
                                        </p:cTn>
                                        <p:tgtEl>
                                          <p:spTgt spid="69"/>
                                        </p:tgtEl>
                                        <p:attrNameLst>
                                          <p:attrName>r</p:attrName>
                                        </p:attrNameLst>
                                      </p:cBhvr>
                                    </p:animRot>
                                    <p:animRot by="-240000">
                                      <p:cBhvr>
                                        <p:cTn id="39" dur="200" fill="hold">
                                          <p:stCondLst>
                                            <p:cond delay="600"/>
                                          </p:stCondLst>
                                        </p:cTn>
                                        <p:tgtEl>
                                          <p:spTgt spid="69"/>
                                        </p:tgtEl>
                                        <p:attrNameLst>
                                          <p:attrName>r</p:attrName>
                                        </p:attrNameLst>
                                      </p:cBhvr>
                                    </p:animRot>
                                    <p:animRot by="120000">
                                      <p:cBhvr>
                                        <p:cTn id="40" dur="200" fill="hold">
                                          <p:stCondLst>
                                            <p:cond delay="800"/>
                                          </p:stCondLst>
                                        </p:cTn>
                                        <p:tgtEl>
                                          <p:spTgt spid="69"/>
                                        </p:tgtEl>
                                        <p:attrNameLst>
                                          <p:attrName>r</p:attrName>
                                        </p:attrNameLst>
                                      </p:cBhvr>
                                    </p:animRot>
                                  </p:childTnLst>
                                </p:cTn>
                              </p:par>
                              <p:par>
                                <p:cTn id="41" presetID="32" presetClass="emph" presetSubtype="0" repeatCount="3000" fill="hold" nodeType="withEffect">
                                  <p:stCondLst>
                                    <p:cond delay="0"/>
                                  </p:stCondLst>
                                  <p:childTnLst>
                                    <p:animRot by="120000">
                                      <p:cBhvr>
                                        <p:cTn id="42" dur="100" fill="hold">
                                          <p:stCondLst>
                                            <p:cond delay="0"/>
                                          </p:stCondLst>
                                        </p:cTn>
                                        <p:tgtEl>
                                          <p:spTgt spid="68"/>
                                        </p:tgtEl>
                                        <p:attrNameLst>
                                          <p:attrName>r</p:attrName>
                                        </p:attrNameLst>
                                      </p:cBhvr>
                                    </p:animRot>
                                    <p:animRot by="-240000">
                                      <p:cBhvr>
                                        <p:cTn id="43" dur="200" fill="hold">
                                          <p:stCondLst>
                                            <p:cond delay="200"/>
                                          </p:stCondLst>
                                        </p:cTn>
                                        <p:tgtEl>
                                          <p:spTgt spid="68"/>
                                        </p:tgtEl>
                                        <p:attrNameLst>
                                          <p:attrName>r</p:attrName>
                                        </p:attrNameLst>
                                      </p:cBhvr>
                                    </p:animRot>
                                    <p:animRot by="240000">
                                      <p:cBhvr>
                                        <p:cTn id="44" dur="200" fill="hold">
                                          <p:stCondLst>
                                            <p:cond delay="400"/>
                                          </p:stCondLst>
                                        </p:cTn>
                                        <p:tgtEl>
                                          <p:spTgt spid="68"/>
                                        </p:tgtEl>
                                        <p:attrNameLst>
                                          <p:attrName>r</p:attrName>
                                        </p:attrNameLst>
                                      </p:cBhvr>
                                    </p:animRot>
                                    <p:animRot by="-240000">
                                      <p:cBhvr>
                                        <p:cTn id="45" dur="200" fill="hold">
                                          <p:stCondLst>
                                            <p:cond delay="600"/>
                                          </p:stCondLst>
                                        </p:cTn>
                                        <p:tgtEl>
                                          <p:spTgt spid="68"/>
                                        </p:tgtEl>
                                        <p:attrNameLst>
                                          <p:attrName>r</p:attrName>
                                        </p:attrNameLst>
                                      </p:cBhvr>
                                    </p:animRot>
                                    <p:animRot by="120000">
                                      <p:cBhvr>
                                        <p:cTn id="46" dur="200" fill="hold">
                                          <p:stCondLst>
                                            <p:cond delay="800"/>
                                          </p:stCondLst>
                                        </p:cTn>
                                        <p:tgtEl>
                                          <p:spTgt spid="68"/>
                                        </p:tgtEl>
                                        <p:attrNameLst>
                                          <p:attrName>r</p:attrName>
                                        </p:attrNameLst>
                                      </p:cBhvr>
                                    </p:animRot>
                                  </p:childTnLst>
                                </p:cTn>
                              </p:par>
                              <p:par>
                                <p:cTn id="47" presetID="2" presetClass="entr" presetSubtype="8"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750" fill="hold"/>
                                        <p:tgtEl>
                                          <p:spTgt spid="39"/>
                                        </p:tgtEl>
                                        <p:attrNameLst>
                                          <p:attrName>ppt_x</p:attrName>
                                        </p:attrNameLst>
                                      </p:cBhvr>
                                      <p:tavLst>
                                        <p:tav tm="0">
                                          <p:val>
                                            <p:strVal val="0-#ppt_w/2"/>
                                          </p:val>
                                        </p:tav>
                                        <p:tav tm="100000">
                                          <p:val>
                                            <p:strVal val="#ppt_x"/>
                                          </p:val>
                                        </p:tav>
                                      </p:tavLst>
                                    </p:anim>
                                    <p:anim calcmode="lin" valueType="num">
                                      <p:cBhvr additive="base">
                                        <p:cTn id="50" dur="750" fill="hold"/>
                                        <p:tgtEl>
                                          <p:spTgt spid="39"/>
                                        </p:tgtEl>
                                        <p:attrNameLst>
                                          <p:attrName>ppt_y</p:attrName>
                                        </p:attrNameLst>
                                      </p:cBhvr>
                                      <p:tavLst>
                                        <p:tav tm="0">
                                          <p:val>
                                            <p:strVal val="#ppt_y"/>
                                          </p:val>
                                        </p:tav>
                                        <p:tav tm="100000">
                                          <p:val>
                                            <p:strVal val="#ppt_y"/>
                                          </p:val>
                                        </p:tav>
                                      </p:tavLst>
                                    </p:anim>
                                  </p:childTnLst>
                                </p:cTn>
                              </p:par>
                              <p:par>
                                <p:cTn id="51" presetID="32" presetClass="emph" presetSubtype="0" fill="hold" nodeType="withEffect">
                                  <p:stCondLst>
                                    <p:cond delay="0"/>
                                  </p:stCondLst>
                                  <p:childTnLst>
                                    <p:animRot by="120000">
                                      <p:cBhvr>
                                        <p:cTn id="52" dur="75" fill="hold">
                                          <p:stCondLst>
                                            <p:cond delay="0"/>
                                          </p:stCondLst>
                                        </p:cTn>
                                        <p:tgtEl>
                                          <p:spTgt spid="39"/>
                                        </p:tgtEl>
                                        <p:attrNameLst>
                                          <p:attrName>r</p:attrName>
                                        </p:attrNameLst>
                                      </p:cBhvr>
                                    </p:animRot>
                                    <p:animRot by="-240000">
                                      <p:cBhvr>
                                        <p:cTn id="53" dur="150" fill="hold">
                                          <p:stCondLst>
                                            <p:cond delay="150"/>
                                          </p:stCondLst>
                                        </p:cTn>
                                        <p:tgtEl>
                                          <p:spTgt spid="39"/>
                                        </p:tgtEl>
                                        <p:attrNameLst>
                                          <p:attrName>r</p:attrName>
                                        </p:attrNameLst>
                                      </p:cBhvr>
                                    </p:animRot>
                                    <p:animRot by="240000">
                                      <p:cBhvr>
                                        <p:cTn id="54" dur="150" fill="hold">
                                          <p:stCondLst>
                                            <p:cond delay="300"/>
                                          </p:stCondLst>
                                        </p:cTn>
                                        <p:tgtEl>
                                          <p:spTgt spid="39"/>
                                        </p:tgtEl>
                                        <p:attrNameLst>
                                          <p:attrName>r</p:attrName>
                                        </p:attrNameLst>
                                      </p:cBhvr>
                                    </p:animRot>
                                    <p:animRot by="-240000">
                                      <p:cBhvr>
                                        <p:cTn id="55" dur="150" fill="hold">
                                          <p:stCondLst>
                                            <p:cond delay="450"/>
                                          </p:stCondLst>
                                        </p:cTn>
                                        <p:tgtEl>
                                          <p:spTgt spid="39"/>
                                        </p:tgtEl>
                                        <p:attrNameLst>
                                          <p:attrName>r</p:attrName>
                                        </p:attrNameLst>
                                      </p:cBhvr>
                                    </p:animRot>
                                    <p:animRot by="120000">
                                      <p:cBhvr>
                                        <p:cTn id="56" dur="150" fill="hold">
                                          <p:stCondLst>
                                            <p:cond delay="600"/>
                                          </p:stCondLst>
                                        </p:cTn>
                                        <p:tgtEl>
                                          <p:spTgt spid="39"/>
                                        </p:tgtEl>
                                        <p:attrNameLst>
                                          <p:attrName>r</p:attrName>
                                        </p:attrNameLst>
                                      </p:cBhvr>
                                    </p:animRot>
                                  </p:childTnLst>
                                </p:cTn>
                              </p:par>
                              <p:par>
                                <p:cTn id="57" presetID="2" presetClass="entr" presetSubtype="2"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750" fill="hold"/>
                                        <p:tgtEl>
                                          <p:spTgt spid="52"/>
                                        </p:tgtEl>
                                        <p:attrNameLst>
                                          <p:attrName>ppt_x</p:attrName>
                                        </p:attrNameLst>
                                      </p:cBhvr>
                                      <p:tavLst>
                                        <p:tav tm="0">
                                          <p:val>
                                            <p:strVal val="1+#ppt_w/2"/>
                                          </p:val>
                                        </p:tav>
                                        <p:tav tm="100000">
                                          <p:val>
                                            <p:strVal val="#ppt_x"/>
                                          </p:val>
                                        </p:tav>
                                      </p:tavLst>
                                    </p:anim>
                                    <p:anim calcmode="lin" valueType="num">
                                      <p:cBhvr additive="base">
                                        <p:cTn id="60" dur="750" fill="hold"/>
                                        <p:tgtEl>
                                          <p:spTgt spid="52"/>
                                        </p:tgtEl>
                                        <p:attrNameLst>
                                          <p:attrName>ppt_y</p:attrName>
                                        </p:attrNameLst>
                                      </p:cBhvr>
                                      <p:tavLst>
                                        <p:tav tm="0">
                                          <p:val>
                                            <p:strVal val="#ppt_y"/>
                                          </p:val>
                                        </p:tav>
                                        <p:tav tm="100000">
                                          <p:val>
                                            <p:strVal val="#ppt_y"/>
                                          </p:val>
                                        </p:tav>
                                      </p:tavLst>
                                    </p:anim>
                                  </p:childTnLst>
                                </p:cTn>
                              </p:par>
                              <p:par>
                                <p:cTn id="61" presetID="32" presetClass="emph" presetSubtype="0" fill="hold" nodeType="withEffect">
                                  <p:stCondLst>
                                    <p:cond delay="0"/>
                                  </p:stCondLst>
                                  <p:childTnLst>
                                    <p:animRot by="120000">
                                      <p:cBhvr>
                                        <p:cTn id="62" dur="75" fill="hold">
                                          <p:stCondLst>
                                            <p:cond delay="0"/>
                                          </p:stCondLst>
                                        </p:cTn>
                                        <p:tgtEl>
                                          <p:spTgt spid="52"/>
                                        </p:tgtEl>
                                        <p:attrNameLst>
                                          <p:attrName>r</p:attrName>
                                        </p:attrNameLst>
                                      </p:cBhvr>
                                    </p:animRot>
                                    <p:animRot by="-240000">
                                      <p:cBhvr>
                                        <p:cTn id="63" dur="150" fill="hold">
                                          <p:stCondLst>
                                            <p:cond delay="150"/>
                                          </p:stCondLst>
                                        </p:cTn>
                                        <p:tgtEl>
                                          <p:spTgt spid="52"/>
                                        </p:tgtEl>
                                        <p:attrNameLst>
                                          <p:attrName>r</p:attrName>
                                        </p:attrNameLst>
                                      </p:cBhvr>
                                    </p:animRot>
                                    <p:animRot by="240000">
                                      <p:cBhvr>
                                        <p:cTn id="64" dur="150" fill="hold">
                                          <p:stCondLst>
                                            <p:cond delay="300"/>
                                          </p:stCondLst>
                                        </p:cTn>
                                        <p:tgtEl>
                                          <p:spTgt spid="52"/>
                                        </p:tgtEl>
                                        <p:attrNameLst>
                                          <p:attrName>r</p:attrName>
                                        </p:attrNameLst>
                                      </p:cBhvr>
                                    </p:animRot>
                                    <p:animRot by="-240000">
                                      <p:cBhvr>
                                        <p:cTn id="65" dur="150" fill="hold">
                                          <p:stCondLst>
                                            <p:cond delay="450"/>
                                          </p:stCondLst>
                                        </p:cTn>
                                        <p:tgtEl>
                                          <p:spTgt spid="52"/>
                                        </p:tgtEl>
                                        <p:attrNameLst>
                                          <p:attrName>r</p:attrName>
                                        </p:attrNameLst>
                                      </p:cBhvr>
                                    </p:animRot>
                                    <p:animRot by="120000">
                                      <p:cBhvr>
                                        <p:cTn id="66" dur="150" fill="hold">
                                          <p:stCondLst>
                                            <p:cond delay="600"/>
                                          </p:stCondLst>
                                        </p:cTn>
                                        <p:tgtEl>
                                          <p:spTgt spid="52"/>
                                        </p:tgtEl>
                                        <p:attrNameLst>
                                          <p:attrName>r</p:attrName>
                                        </p:attrNameLst>
                                      </p:cBhvr>
                                    </p:animRot>
                                  </p:childTnLst>
                                </p:cTn>
                              </p:par>
                              <p:par>
                                <p:cTn id="67" presetID="53" presetClass="entr" presetSubtype="528" fill="hold" nodeType="withEffect">
                                  <p:stCondLst>
                                    <p:cond delay="500"/>
                                  </p:stCondLst>
                                  <p:childTnLst>
                                    <p:set>
                                      <p:cBhvr>
                                        <p:cTn id="68" dur="1" fill="hold">
                                          <p:stCondLst>
                                            <p:cond delay="0"/>
                                          </p:stCondLst>
                                        </p:cTn>
                                        <p:tgtEl>
                                          <p:spTgt spid="35"/>
                                        </p:tgtEl>
                                        <p:attrNameLst>
                                          <p:attrName>style.visibility</p:attrName>
                                        </p:attrNameLst>
                                      </p:cBhvr>
                                      <p:to>
                                        <p:strVal val="visible"/>
                                      </p:to>
                                    </p:set>
                                    <p:anim calcmode="lin" valueType="num">
                                      <p:cBhvr>
                                        <p:cTn id="69" dur="750" fill="hold"/>
                                        <p:tgtEl>
                                          <p:spTgt spid="35"/>
                                        </p:tgtEl>
                                        <p:attrNameLst>
                                          <p:attrName>ppt_w</p:attrName>
                                        </p:attrNameLst>
                                      </p:cBhvr>
                                      <p:tavLst>
                                        <p:tav tm="0">
                                          <p:val>
                                            <p:fltVal val="0"/>
                                          </p:val>
                                        </p:tav>
                                        <p:tav tm="100000">
                                          <p:val>
                                            <p:strVal val="#ppt_w"/>
                                          </p:val>
                                        </p:tav>
                                      </p:tavLst>
                                    </p:anim>
                                    <p:anim calcmode="lin" valueType="num">
                                      <p:cBhvr>
                                        <p:cTn id="70" dur="750" fill="hold"/>
                                        <p:tgtEl>
                                          <p:spTgt spid="35"/>
                                        </p:tgtEl>
                                        <p:attrNameLst>
                                          <p:attrName>ppt_h</p:attrName>
                                        </p:attrNameLst>
                                      </p:cBhvr>
                                      <p:tavLst>
                                        <p:tav tm="0">
                                          <p:val>
                                            <p:fltVal val="0"/>
                                          </p:val>
                                        </p:tav>
                                        <p:tav tm="100000">
                                          <p:val>
                                            <p:strVal val="#ppt_h"/>
                                          </p:val>
                                        </p:tav>
                                      </p:tavLst>
                                    </p:anim>
                                    <p:animEffect transition="in" filter="fade">
                                      <p:cBhvr>
                                        <p:cTn id="71" dur="750"/>
                                        <p:tgtEl>
                                          <p:spTgt spid="35"/>
                                        </p:tgtEl>
                                      </p:cBhvr>
                                    </p:animEffect>
                                    <p:anim calcmode="lin" valueType="num">
                                      <p:cBhvr>
                                        <p:cTn id="72" dur="750" fill="hold"/>
                                        <p:tgtEl>
                                          <p:spTgt spid="35"/>
                                        </p:tgtEl>
                                        <p:attrNameLst>
                                          <p:attrName>ppt_x</p:attrName>
                                        </p:attrNameLst>
                                      </p:cBhvr>
                                      <p:tavLst>
                                        <p:tav tm="0">
                                          <p:val>
                                            <p:fltVal val="0.5"/>
                                          </p:val>
                                        </p:tav>
                                        <p:tav tm="100000">
                                          <p:val>
                                            <p:strVal val="#ppt_x"/>
                                          </p:val>
                                        </p:tav>
                                      </p:tavLst>
                                    </p:anim>
                                    <p:anim calcmode="lin" valueType="num">
                                      <p:cBhvr>
                                        <p:cTn id="73" dur="750" fill="hold"/>
                                        <p:tgtEl>
                                          <p:spTgt spid="35"/>
                                        </p:tgtEl>
                                        <p:attrNameLst>
                                          <p:attrName>ppt_y</p:attrName>
                                        </p:attrNameLst>
                                      </p:cBhvr>
                                      <p:tavLst>
                                        <p:tav tm="0">
                                          <p:val>
                                            <p:fltVal val="0.5"/>
                                          </p:val>
                                        </p:tav>
                                        <p:tav tm="100000">
                                          <p:val>
                                            <p:strVal val="#ppt_y"/>
                                          </p:val>
                                        </p:tav>
                                      </p:tavLst>
                                    </p:anim>
                                  </p:childTnLst>
                                </p:cTn>
                              </p:par>
                              <p:par>
                                <p:cTn id="74" presetID="53" presetClass="entr" presetSubtype="528" fill="hold" nodeType="withEffect">
                                  <p:stCondLst>
                                    <p:cond delay="500"/>
                                  </p:stCondLst>
                                  <p:childTnLst>
                                    <p:set>
                                      <p:cBhvr>
                                        <p:cTn id="75" dur="1" fill="hold">
                                          <p:stCondLst>
                                            <p:cond delay="0"/>
                                          </p:stCondLst>
                                        </p:cTn>
                                        <p:tgtEl>
                                          <p:spTgt spid="58"/>
                                        </p:tgtEl>
                                        <p:attrNameLst>
                                          <p:attrName>style.visibility</p:attrName>
                                        </p:attrNameLst>
                                      </p:cBhvr>
                                      <p:to>
                                        <p:strVal val="visible"/>
                                      </p:to>
                                    </p:set>
                                    <p:anim calcmode="lin" valueType="num">
                                      <p:cBhvr>
                                        <p:cTn id="76" dur="750" fill="hold"/>
                                        <p:tgtEl>
                                          <p:spTgt spid="58"/>
                                        </p:tgtEl>
                                        <p:attrNameLst>
                                          <p:attrName>ppt_w</p:attrName>
                                        </p:attrNameLst>
                                      </p:cBhvr>
                                      <p:tavLst>
                                        <p:tav tm="0">
                                          <p:val>
                                            <p:fltVal val="0"/>
                                          </p:val>
                                        </p:tav>
                                        <p:tav tm="100000">
                                          <p:val>
                                            <p:strVal val="#ppt_w"/>
                                          </p:val>
                                        </p:tav>
                                      </p:tavLst>
                                    </p:anim>
                                    <p:anim calcmode="lin" valueType="num">
                                      <p:cBhvr>
                                        <p:cTn id="77" dur="750" fill="hold"/>
                                        <p:tgtEl>
                                          <p:spTgt spid="58"/>
                                        </p:tgtEl>
                                        <p:attrNameLst>
                                          <p:attrName>ppt_h</p:attrName>
                                        </p:attrNameLst>
                                      </p:cBhvr>
                                      <p:tavLst>
                                        <p:tav tm="0">
                                          <p:val>
                                            <p:fltVal val="0"/>
                                          </p:val>
                                        </p:tav>
                                        <p:tav tm="100000">
                                          <p:val>
                                            <p:strVal val="#ppt_h"/>
                                          </p:val>
                                        </p:tav>
                                      </p:tavLst>
                                    </p:anim>
                                    <p:animEffect transition="in" filter="fade">
                                      <p:cBhvr>
                                        <p:cTn id="78" dur="750"/>
                                        <p:tgtEl>
                                          <p:spTgt spid="58"/>
                                        </p:tgtEl>
                                      </p:cBhvr>
                                    </p:animEffect>
                                    <p:anim calcmode="lin" valueType="num">
                                      <p:cBhvr>
                                        <p:cTn id="79" dur="750" fill="hold"/>
                                        <p:tgtEl>
                                          <p:spTgt spid="58"/>
                                        </p:tgtEl>
                                        <p:attrNameLst>
                                          <p:attrName>ppt_x</p:attrName>
                                        </p:attrNameLst>
                                      </p:cBhvr>
                                      <p:tavLst>
                                        <p:tav tm="0">
                                          <p:val>
                                            <p:fltVal val="0.5"/>
                                          </p:val>
                                        </p:tav>
                                        <p:tav tm="100000">
                                          <p:val>
                                            <p:strVal val="#ppt_x"/>
                                          </p:val>
                                        </p:tav>
                                      </p:tavLst>
                                    </p:anim>
                                    <p:anim calcmode="lin" valueType="num">
                                      <p:cBhvr>
                                        <p:cTn id="80" dur="750" fill="hold"/>
                                        <p:tgtEl>
                                          <p:spTgt spid="58"/>
                                        </p:tgtEl>
                                        <p:attrNameLst>
                                          <p:attrName>ppt_y</p:attrName>
                                        </p:attrNameLst>
                                      </p:cBhvr>
                                      <p:tavLst>
                                        <p:tav tm="0">
                                          <p:val>
                                            <p:fltVal val="0.5"/>
                                          </p:val>
                                        </p:tav>
                                        <p:tav tm="100000">
                                          <p:val>
                                            <p:strVal val="#ppt_y"/>
                                          </p:val>
                                        </p:tav>
                                      </p:tavLst>
                                    </p:anim>
                                  </p:childTnLst>
                                </p:cTn>
                              </p:par>
                              <p:par>
                                <p:cTn id="81" presetID="32" presetClass="emph" presetSubtype="0" repeatCount="2000" fill="hold" nodeType="withEffect">
                                  <p:stCondLst>
                                    <p:cond delay="1250"/>
                                  </p:stCondLst>
                                  <p:childTnLst>
                                    <p:animRot by="120000">
                                      <p:cBhvr>
                                        <p:cTn id="82" dur="100" fill="hold">
                                          <p:stCondLst>
                                            <p:cond delay="0"/>
                                          </p:stCondLst>
                                        </p:cTn>
                                        <p:tgtEl>
                                          <p:spTgt spid="39"/>
                                        </p:tgtEl>
                                        <p:attrNameLst>
                                          <p:attrName>r</p:attrName>
                                        </p:attrNameLst>
                                      </p:cBhvr>
                                    </p:animRot>
                                    <p:animRot by="-240000">
                                      <p:cBhvr>
                                        <p:cTn id="83" dur="200" fill="hold">
                                          <p:stCondLst>
                                            <p:cond delay="200"/>
                                          </p:stCondLst>
                                        </p:cTn>
                                        <p:tgtEl>
                                          <p:spTgt spid="39"/>
                                        </p:tgtEl>
                                        <p:attrNameLst>
                                          <p:attrName>r</p:attrName>
                                        </p:attrNameLst>
                                      </p:cBhvr>
                                    </p:animRot>
                                    <p:animRot by="240000">
                                      <p:cBhvr>
                                        <p:cTn id="84" dur="200" fill="hold">
                                          <p:stCondLst>
                                            <p:cond delay="400"/>
                                          </p:stCondLst>
                                        </p:cTn>
                                        <p:tgtEl>
                                          <p:spTgt spid="39"/>
                                        </p:tgtEl>
                                        <p:attrNameLst>
                                          <p:attrName>r</p:attrName>
                                        </p:attrNameLst>
                                      </p:cBhvr>
                                    </p:animRot>
                                    <p:animRot by="-240000">
                                      <p:cBhvr>
                                        <p:cTn id="85" dur="200" fill="hold">
                                          <p:stCondLst>
                                            <p:cond delay="600"/>
                                          </p:stCondLst>
                                        </p:cTn>
                                        <p:tgtEl>
                                          <p:spTgt spid="39"/>
                                        </p:tgtEl>
                                        <p:attrNameLst>
                                          <p:attrName>r</p:attrName>
                                        </p:attrNameLst>
                                      </p:cBhvr>
                                    </p:animRot>
                                    <p:animRot by="120000">
                                      <p:cBhvr>
                                        <p:cTn id="86" dur="200" fill="hold">
                                          <p:stCondLst>
                                            <p:cond delay="800"/>
                                          </p:stCondLst>
                                        </p:cTn>
                                        <p:tgtEl>
                                          <p:spTgt spid="39"/>
                                        </p:tgtEl>
                                        <p:attrNameLst>
                                          <p:attrName>r</p:attrName>
                                        </p:attrNameLst>
                                      </p:cBhvr>
                                    </p:animRot>
                                  </p:childTnLst>
                                </p:cTn>
                              </p:par>
                              <p:par>
                                <p:cTn id="87" presetID="32" presetClass="emph" presetSubtype="0" repeatCount="2000" fill="hold" nodeType="withEffect">
                                  <p:stCondLst>
                                    <p:cond delay="1250"/>
                                  </p:stCondLst>
                                  <p:childTnLst>
                                    <p:animRot by="120000">
                                      <p:cBhvr>
                                        <p:cTn id="88" dur="100" fill="hold">
                                          <p:stCondLst>
                                            <p:cond delay="0"/>
                                          </p:stCondLst>
                                        </p:cTn>
                                        <p:tgtEl>
                                          <p:spTgt spid="52"/>
                                        </p:tgtEl>
                                        <p:attrNameLst>
                                          <p:attrName>r</p:attrName>
                                        </p:attrNameLst>
                                      </p:cBhvr>
                                    </p:animRot>
                                    <p:animRot by="-240000">
                                      <p:cBhvr>
                                        <p:cTn id="89" dur="200" fill="hold">
                                          <p:stCondLst>
                                            <p:cond delay="200"/>
                                          </p:stCondLst>
                                        </p:cTn>
                                        <p:tgtEl>
                                          <p:spTgt spid="52"/>
                                        </p:tgtEl>
                                        <p:attrNameLst>
                                          <p:attrName>r</p:attrName>
                                        </p:attrNameLst>
                                      </p:cBhvr>
                                    </p:animRot>
                                    <p:animRot by="240000">
                                      <p:cBhvr>
                                        <p:cTn id="90" dur="200" fill="hold">
                                          <p:stCondLst>
                                            <p:cond delay="400"/>
                                          </p:stCondLst>
                                        </p:cTn>
                                        <p:tgtEl>
                                          <p:spTgt spid="52"/>
                                        </p:tgtEl>
                                        <p:attrNameLst>
                                          <p:attrName>r</p:attrName>
                                        </p:attrNameLst>
                                      </p:cBhvr>
                                    </p:animRot>
                                    <p:animRot by="-240000">
                                      <p:cBhvr>
                                        <p:cTn id="91" dur="200" fill="hold">
                                          <p:stCondLst>
                                            <p:cond delay="600"/>
                                          </p:stCondLst>
                                        </p:cTn>
                                        <p:tgtEl>
                                          <p:spTgt spid="52"/>
                                        </p:tgtEl>
                                        <p:attrNameLst>
                                          <p:attrName>r</p:attrName>
                                        </p:attrNameLst>
                                      </p:cBhvr>
                                    </p:animRot>
                                    <p:animRot by="120000">
                                      <p:cBhvr>
                                        <p:cTn id="92" dur="200" fill="hold">
                                          <p:stCondLst>
                                            <p:cond delay="800"/>
                                          </p:stCondLst>
                                        </p:cTn>
                                        <p:tgtEl>
                                          <p:spTgt spid="52"/>
                                        </p:tgtEl>
                                        <p:attrNameLst>
                                          <p:attrName>r</p:attrName>
                                        </p:attrNameLst>
                                      </p:cBhvr>
                                    </p:animRot>
                                  </p:childTnLst>
                                </p:cTn>
                              </p:par>
                              <p:par>
                                <p:cTn id="93" presetID="32" presetClass="emph" presetSubtype="0" repeatCount="2000" fill="hold" nodeType="withEffect">
                                  <p:stCondLst>
                                    <p:cond delay="1250"/>
                                  </p:stCondLst>
                                  <p:childTnLst>
                                    <p:animRot by="120000">
                                      <p:cBhvr>
                                        <p:cTn id="94" dur="100" fill="hold">
                                          <p:stCondLst>
                                            <p:cond delay="0"/>
                                          </p:stCondLst>
                                        </p:cTn>
                                        <p:tgtEl>
                                          <p:spTgt spid="35"/>
                                        </p:tgtEl>
                                        <p:attrNameLst>
                                          <p:attrName>r</p:attrName>
                                        </p:attrNameLst>
                                      </p:cBhvr>
                                    </p:animRot>
                                    <p:animRot by="-240000">
                                      <p:cBhvr>
                                        <p:cTn id="95" dur="200" fill="hold">
                                          <p:stCondLst>
                                            <p:cond delay="200"/>
                                          </p:stCondLst>
                                        </p:cTn>
                                        <p:tgtEl>
                                          <p:spTgt spid="35"/>
                                        </p:tgtEl>
                                        <p:attrNameLst>
                                          <p:attrName>r</p:attrName>
                                        </p:attrNameLst>
                                      </p:cBhvr>
                                    </p:animRot>
                                    <p:animRot by="240000">
                                      <p:cBhvr>
                                        <p:cTn id="96" dur="200" fill="hold">
                                          <p:stCondLst>
                                            <p:cond delay="400"/>
                                          </p:stCondLst>
                                        </p:cTn>
                                        <p:tgtEl>
                                          <p:spTgt spid="35"/>
                                        </p:tgtEl>
                                        <p:attrNameLst>
                                          <p:attrName>r</p:attrName>
                                        </p:attrNameLst>
                                      </p:cBhvr>
                                    </p:animRot>
                                    <p:animRot by="-240000">
                                      <p:cBhvr>
                                        <p:cTn id="97" dur="200" fill="hold">
                                          <p:stCondLst>
                                            <p:cond delay="600"/>
                                          </p:stCondLst>
                                        </p:cTn>
                                        <p:tgtEl>
                                          <p:spTgt spid="35"/>
                                        </p:tgtEl>
                                        <p:attrNameLst>
                                          <p:attrName>r</p:attrName>
                                        </p:attrNameLst>
                                      </p:cBhvr>
                                    </p:animRot>
                                    <p:animRot by="120000">
                                      <p:cBhvr>
                                        <p:cTn id="98" dur="200" fill="hold">
                                          <p:stCondLst>
                                            <p:cond delay="800"/>
                                          </p:stCondLst>
                                        </p:cTn>
                                        <p:tgtEl>
                                          <p:spTgt spid="35"/>
                                        </p:tgtEl>
                                        <p:attrNameLst>
                                          <p:attrName>r</p:attrName>
                                        </p:attrNameLst>
                                      </p:cBhvr>
                                    </p:animRot>
                                  </p:childTnLst>
                                </p:cTn>
                              </p:par>
                              <p:par>
                                <p:cTn id="99" presetID="32" presetClass="emph" presetSubtype="0" repeatCount="2000" fill="hold" nodeType="withEffect">
                                  <p:stCondLst>
                                    <p:cond delay="1250"/>
                                  </p:stCondLst>
                                  <p:childTnLst>
                                    <p:animRot by="120000">
                                      <p:cBhvr>
                                        <p:cTn id="100" dur="100" fill="hold">
                                          <p:stCondLst>
                                            <p:cond delay="0"/>
                                          </p:stCondLst>
                                        </p:cTn>
                                        <p:tgtEl>
                                          <p:spTgt spid="58"/>
                                        </p:tgtEl>
                                        <p:attrNameLst>
                                          <p:attrName>r</p:attrName>
                                        </p:attrNameLst>
                                      </p:cBhvr>
                                    </p:animRot>
                                    <p:animRot by="-240000">
                                      <p:cBhvr>
                                        <p:cTn id="101" dur="200" fill="hold">
                                          <p:stCondLst>
                                            <p:cond delay="200"/>
                                          </p:stCondLst>
                                        </p:cTn>
                                        <p:tgtEl>
                                          <p:spTgt spid="58"/>
                                        </p:tgtEl>
                                        <p:attrNameLst>
                                          <p:attrName>r</p:attrName>
                                        </p:attrNameLst>
                                      </p:cBhvr>
                                    </p:animRot>
                                    <p:animRot by="240000">
                                      <p:cBhvr>
                                        <p:cTn id="102" dur="200" fill="hold">
                                          <p:stCondLst>
                                            <p:cond delay="400"/>
                                          </p:stCondLst>
                                        </p:cTn>
                                        <p:tgtEl>
                                          <p:spTgt spid="58"/>
                                        </p:tgtEl>
                                        <p:attrNameLst>
                                          <p:attrName>r</p:attrName>
                                        </p:attrNameLst>
                                      </p:cBhvr>
                                    </p:animRot>
                                    <p:animRot by="-240000">
                                      <p:cBhvr>
                                        <p:cTn id="103" dur="200" fill="hold">
                                          <p:stCondLst>
                                            <p:cond delay="600"/>
                                          </p:stCondLst>
                                        </p:cTn>
                                        <p:tgtEl>
                                          <p:spTgt spid="58"/>
                                        </p:tgtEl>
                                        <p:attrNameLst>
                                          <p:attrName>r</p:attrName>
                                        </p:attrNameLst>
                                      </p:cBhvr>
                                    </p:animRot>
                                    <p:animRot by="120000">
                                      <p:cBhvr>
                                        <p:cTn id="104" dur="200" fill="hold">
                                          <p:stCondLst>
                                            <p:cond delay="800"/>
                                          </p:stCondLst>
                                        </p:cTn>
                                        <p:tgtEl>
                                          <p:spTgt spid="58"/>
                                        </p:tgtEl>
                                        <p:attrNameLst>
                                          <p:attrName>r</p:attrName>
                                        </p:attrNameLst>
                                      </p:cBhvr>
                                    </p:animRot>
                                  </p:childTnLst>
                                </p:cTn>
                              </p:par>
                              <p:par>
                                <p:cTn id="105" presetID="26" presetClass="emph" presetSubtype="0" repeatCount="indefinite" fill="hold" nodeType="withEffect">
                                  <p:stCondLst>
                                    <p:cond delay="1250"/>
                                  </p:stCondLst>
                                  <p:childTnLst>
                                    <p:animEffect transition="out" filter="fade">
                                      <p:cBhvr>
                                        <p:cTn id="106" dur="500" tmFilter="0, 0; .2, .5; .8, .5; 1, 0"/>
                                        <p:tgtEl>
                                          <p:spTgt spid="63"/>
                                        </p:tgtEl>
                                      </p:cBhvr>
                                    </p:animEffect>
                                    <p:animScale>
                                      <p:cBhvr>
                                        <p:cTn id="107" dur="250" autoRev="1" fill="hold"/>
                                        <p:tgtEl>
                                          <p:spTgt spid="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2"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D64CE-D079-5969-1067-2F283522D6EE}"/>
              </a:ext>
            </a:extLst>
          </p:cNvPr>
          <p:cNvPicPr>
            <a:picLocks noChangeAspect="1"/>
          </p:cNvPicPr>
          <p:nvPr/>
        </p:nvPicPr>
        <p:blipFill>
          <a:blip r:embed="rId7"/>
          <a:stretch>
            <a:fillRect/>
          </a:stretch>
        </p:blipFill>
        <p:spPr>
          <a:xfrm>
            <a:off x="-18899" y="220988"/>
            <a:ext cx="12192000" cy="6861427"/>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5824" y="137759"/>
            <a:ext cx="8640352" cy="3312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UVN Banh Mi" pitchFamily="2" charset="0"/>
                  <a:ea typeface="+mn-ea"/>
                  <a:cs typeface="+mn-cs"/>
                </a:rPr>
                <a:t>Câu hỏi 1: Thiên nhiên Việt Nam có ý nghĩa lớn trong phát triển ..........</a:t>
              </a: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66CC"/>
                  </a:solidFill>
                  <a:latin typeface="UVN Banh Mi" pitchFamily="2" charset="0"/>
                </a:rPr>
                <a:t> biển đảo</a:t>
              </a:r>
              <a:endParaRPr kumimoji="0" lang="en-US" sz="3600" b="0" i="0" u="none" strike="noStrike" kern="1200" cap="none" spc="0" normalizeH="0" baseline="0" noProof="0">
                <a:ln>
                  <a:noFill/>
                </a:ln>
                <a:solidFill>
                  <a:srgbClr val="0066CC"/>
                </a:solidFill>
                <a:effectLst/>
                <a:uLnTx/>
                <a:uFillTx/>
                <a:latin typeface="UVN Banh Mi" pitchFamily="2" charset="0"/>
                <a:ea typeface="+mn-ea"/>
                <a:cs typeface="+mn-cs"/>
              </a:endParaRP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66CC"/>
                  </a:solidFill>
                  <a:effectLst/>
                  <a:uLnTx/>
                  <a:uFillTx/>
                  <a:latin typeface="UVN Banh Mi" pitchFamily="2" charset="0"/>
                  <a:ea typeface="+mn-ea"/>
                  <a:cs typeface="+mn-cs"/>
                </a:rPr>
                <a:t>thuận lợi</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847114" y="3496001"/>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66CC"/>
                  </a:solidFill>
                  <a:effectLst/>
                  <a:uLnTx/>
                  <a:uFillTx/>
                  <a:latin typeface="UVN Banh Mi" pitchFamily="2" charset="0"/>
                  <a:ea typeface="+mn-ea"/>
                  <a:cs typeface="+mn-cs"/>
                </a:rPr>
                <a:t>xã hội</a:t>
              </a: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847114" y="5177000"/>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10">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66CC"/>
                  </a:solidFill>
                  <a:effectLst/>
                  <a:uLnTx/>
                  <a:uFillTx/>
                  <a:latin typeface="UVN Banh Mi" pitchFamily="2" charset="0"/>
                  <a:ea typeface="+mn-ea"/>
                  <a:cs typeface="+mn-cs"/>
                </a:rPr>
                <a:t>kinh tế</a:t>
              </a: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5" name="Picture 2" descr="Pin on Cony brown">
            <a:extLst>
              <a:ext uri="{FF2B5EF4-FFF2-40B4-BE49-F238E27FC236}">
                <a16:creationId xmlns:a16="http://schemas.microsoft.com/office/drawing/2014/main" id="{2BD6FF1F-E49E-C51A-E10F-D94569072B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39772"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6" name="Picture 2" descr="Pin on Cony brown">
            <a:extLst>
              <a:ext uri="{FF2B5EF4-FFF2-40B4-BE49-F238E27FC236}">
                <a16:creationId xmlns:a16="http://schemas.microsoft.com/office/drawing/2014/main" id="{F034613D-C55C-AA14-9453-A65762E0B9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39772" y="2234942"/>
            <a:ext cx="444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hlinkClick r:id="rId13" action="ppaction://hlinksldjump"/>
            <a:extLst>
              <a:ext uri="{FF2B5EF4-FFF2-40B4-BE49-F238E27FC236}">
                <a16:creationId xmlns:a16="http://schemas.microsoft.com/office/drawing/2014/main" id="{DEAEB97A-030A-58EA-7F8B-6F8173C0993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2886834" flipH="1">
            <a:off x="10664471" y="259640"/>
            <a:ext cx="1260000" cy="1260000"/>
          </a:xfrm>
          <a:prstGeom prst="rect">
            <a:avLst/>
          </a:prstGeom>
        </p:spPr>
      </p:pic>
    </p:spTree>
    <p:extLst>
      <p:ext uri="{BB962C8B-B14F-4D97-AF65-F5344CB8AC3E}">
        <p14:creationId xmlns:p14="http://schemas.microsoft.com/office/powerpoint/2010/main" val="2775289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5"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sai.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5"/>
                                        </p:tgtEl>
                                      </p:cBhvr>
                                    </p:animEffect>
                                    <p:anim calcmode="lin" valueType="num">
                                      <p:cBhvr>
                                        <p:cTn id="58" dur="750"/>
                                        <p:tgtEl>
                                          <p:spTgt spid="35"/>
                                        </p:tgtEl>
                                        <p:attrNameLst>
                                          <p:attrName>ppt_x</p:attrName>
                                        </p:attrNameLst>
                                      </p:cBhvr>
                                      <p:tavLst>
                                        <p:tav tm="0">
                                          <p:val>
                                            <p:strVal val="ppt_x"/>
                                          </p:val>
                                        </p:tav>
                                        <p:tav tm="100000">
                                          <p:val>
                                            <p:strVal val="ppt_x"/>
                                          </p:val>
                                        </p:tav>
                                      </p:tavLst>
                                    </p:anim>
                                    <p:anim calcmode="lin" valueType="num">
                                      <p:cBhvr>
                                        <p:cTn id="59" dur="750"/>
                                        <p:tgtEl>
                                          <p:spTgt spid="35"/>
                                        </p:tgtEl>
                                        <p:attrNameLst>
                                          <p:attrName>ppt_y</p:attrName>
                                        </p:attrNameLst>
                                      </p:cBhvr>
                                      <p:tavLst>
                                        <p:tav tm="0">
                                          <p:val>
                                            <p:strVal val="ppt_y"/>
                                          </p:val>
                                        </p:tav>
                                        <p:tav tm="100000">
                                          <p:val>
                                            <p:strVal val="ppt_y+.1"/>
                                          </p:val>
                                        </p:tav>
                                      </p:tavLst>
                                    </p:anim>
                                    <p:set>
                                      <p:cBhvr>
                                        <p:cTn id="60" dur="1" fill="hold">
                                          <p:stCondLst>
                                            <p:cond delay="74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1" restart="whenNotActive" fill="hold" evtFilter="cancelBubble" nodeType="interactiveSeq">
                <p:stCondLst>
                  <p:cond evt="onClick" delay="0">
                    <p:tgtEl>
                      <p:spTgt spid="27"/>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7"/>
                                        </p:tgtEl>
                                      </p:cBhvr>
                                    </p:animEffect>
                                    <p:animScale>
                                      <p:cBhvr>
                                        <p:cTn id="66" dur="250" autoRev="1" fill="hold"/>
                                        <p:tgtEl>
                                          <p:spTgt spid="27"/>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subTnLst>
                                    <p:audio>
                                      <p:cMediaNode>
                                        <p:cTn display="0" masterRel="sameClick">
                                          <p:stCondLst>
                                            <p:cond evt="begin" delay="0">
                                              <p:tn val="68"/>
                                            </p:cond>
                                          </p:stCondLst>
                                          <p:endCondLst>
                                            <p:cond evt="onStopAudio" delay="0">
                                              <p:tgtEl>
                                                <p:sldTgt/>
                                              </p:tgtEl>
                                            </p:cond>
                                          </p:endCondLst>
                                        </p:cTn>
                                        <p:tgtEl>
                                          <p:sndTgt r:embed="rId5" name="trả-lời-sai.wav"/>
                                        </p:tgtEl>
                                      </p:cMediaNode>
                                    </p:audio>
                                  </p:subTnLst>
                                </p:cTn>
                              </p:par>
                            </p:childTnLst>
                          </p:cTn>
                        </p:par>
                        <p:par>
                          <p:cTn id="71" fill="hold">
                            <p:stCondLst>
                              <p:cond delay="1000"/>
                            </p:stCondLst>
                            <p:childTnLst>
                              <p:par>
                                <p:cTn id="72" presetID="42" presetClass="exit" presetSubtype="0" fill="hold" nodeType="afterEffect">
                                  <p:stCondLst>
                                    <p:cond delay="500"/>
                                  </p:stCondLst>
                                  <p:childTnLst>
                                    <p:animEffect transition="out" filter="fade">
                                      <p:cBhvr>
                                        <p:cTn id="73" dur="750"/>
                                        <p:tgtEl>
                                          <p:spTgt spid="36"/>
                                        </p:tgtEl>
                                      </p:cBhvr>
                                    </p:animEffect>
                                    <p:anim calcmode="lin" valueType="num">
                                      <p:cBhvr>
                                        <p:cTn id="74" dur="750"/>
                                        <p:tgtEl>
                                          <p:spTgt spid="36"/>
                                        </p:tgtEl>
                                        <p:attrNameLst>
                                          <p:attrName>ppt_x</p:attrName>
                                        </p:attrNameLst>
                                      </p:cBhvr>
                                      <p:tavLst>
                                        <p:tav tm="0">
                                          <p:val>
                                            <p:strVal val="ppt_x"/>
                                          </p:val>
                                        </p:tav>
                                        <p:tav tm="100000">
                                          <p:val>
                                            <p:strVal val="ppt_x"/>
                                          </p:val>
                                        </p:tav>
                                      </p:tavLst>
                                    </p:anim>
                                    <p:anim calcmode="lin" valueType="num">
                                      <p:cBhvr>
                                        <p:cTn id="75" dur="750"/>
                                        <p:tgtEl>
                                          <p:spTgt spid="36"/>
                                        </p:tgtEl>
                                        <p:attrNameLst>
                                          <p:attrName>ppt_y</p:attrName>
                                        </p:attrNameLst>
                                      </p:cBhvr>
                                      <p:tavLst>
                                        <p:tav tm="0">
                                          <p:val>
                                            <p:strVal val="ppt_y"/>
                                          </p:val>
                                        </p:tav>
                                        <p:tav tm="100000">
                                          <p:val>
                                            <p:strVal val="ppt_y+.1"/>
                                          </p:val>
                                        </p:tav>
                                      </p:tavLst>
                                    </p:anim>
                                    <p:set>
                                      <p:cBhvr>
                                        <p:cTn id="76" dur="1" fill="hold">
                                          <p:stCondLst>
                                            <p:cond delay="74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7" restart="whenNotActive" fill="hold" evtFilter="cancelBubble" nodeType="interactiveSeq">
                <p:stCondLst>
                  <p:cond evt="onClick" delay="0">
                    <p:tgtEl>
                      <p:spTgt spid="32"/>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32"/>
                                        </p:tgtEl>
                                      </p:cBhvr>
                                    </p:animEffect>
                                    <p:animScale>
                                      <p:cBhvr>
                                        <p:cTn id="82" dur="250" autoRev="1" fill="hold"/>
                                        <p:tgtEl>
                                          <p:spTgt spid="32"/>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subTnLst>
                                    <p:audio>
                                      <p:cMediaNode>
                                        <p:cTn display="0" masterRel="sameClick">
                                          <p:stCondLst>
                                            <p:cond evt="begin" delay="0">
                                              <p:tn val="84"/>
                                            </p:cond>
                                          </p:stCondLst>
                                          <p:endCondLst>
                                            <p:cond evt="onStopAudio" delay="0">
                                              <p:tgtEl>
                                                <p:sldTgt/>
                                              </p:tgtEl>
                                            </p:cond>
                                          </p:endCondLst>
                                        </p:cTn>
                                        <p:tgtEl>
                                          <p:sndTgt r:embed="rId6" name="trả-lời-đúng.wav"/>
                                        </p:tgtEl>
                                      </p:cMediaNode>
                                    </p:audio>
                                  </p:subTnLst>
                                </p:cTn>
                              </p:par>
                            </p:childTnLst>
                          </p:cTn>
                        </p:par>
                        <p:par>
                          <p:cTn id="87" fill="hold">
                            <p:stCondLst>
                              <p:cond delay="1000"/>
                            </p:stCondLst>
                            <p:childTnLst>
                              <p:par>
                                <p:cTn id="88" presetID="42" presetClass="exit" presetSubtype="0" fill="hold" nodeType="afterEffect">
                                  <p:stCondLst>
                                    <p:cond delay="500"/>
                                  </p:stCondLst>
                                  <p:childTnLst>
                                    <p:animEffect transition="out" filter="fade">
                                      <p:cBhvr>
                                        <p:cTn id="89" dur="750"/>
                                        <p:tgtEl>
                                          <p:spTgt spid="37"/>
                                        </p:tgtEl>
                                      </p:cBhvr>
                                    </p:animEffect>
                                    <p:anim calcmode="lin" valueType="num">
                                      <p:cBhvr>
                                        <p:cTn id="90" dur="750"/>
                                        <p:tgtEl>
                                          <p:spTgt spid="37"/>
                                        </p:tgtEl>
                                        <p:attrNameLst>
                                          <p:attrName>ppt_x</p:attrName>
                                        </p:attrNameLst>
                                      </p:cBhvr>
                                      <p:tavLst>
                                        <p:tav tm="0">
                                          <p:val>
                                            <p:strVal val="ppt_x"/>
                                          </p:val>
                                        </p:tav>
                                        <p:tav tm="100000">
                                          <p:val>
                                            <p:strVal val="ppt_x"/>
                                          </p:val>
                                        </p:tav>
                                      </p:tavLst>
                                    </p:anim>
                                    <p:anim calcmode="lin" valueType="num">
                                      <p:cBhvr>
                                        <p:cTn id="91" dur="750"/>
                                        <p:tgtEl>
                                          <p:spTgt spid="37"/>
                                        </p:tgtEl>
                                        <p:attrNameLst>
                                          <p:attrName>ppt_y</p:attrName>
                                        </p:attrNameLst>
                                      </p:cBhvr>
                                      <p:tavLst>
                                        <p:tav tm="0">
                                          <p:val>
                                            <p:strVal val="ppt_y"/>
                                          </p:val>
                                        </p:tav>
                                        <p:tav tm="100000">
                                          <p:val>
                                            <p:strVal val="ppt_y+.1"/>
                                          </p:val>
                                        </p:tav>
                                      </p:tavLst>
                                    </p:anim>
                                    <p:set>
                                      <p:cBhvr>
                                        <p:cTn id="92" dur="1" fill="hold">
                                          <p:stCondLst>
                                            <p:cond delay="749"/>
                                          </p:stCondLst>
                                        </p:cTn>
                                        <p:tgtEl>
                                          <p:spTgt spid="37"/>
                                        </p:tgtEl>
                                        <p:attrNameLst>
                                          <p:attrName>style.visibility</p:attrName>
                                        </p:attrNameLst>
                                      </p:cBhvr>
                                      <p:to>
                                        <p:strVal val="hidden"/>
                                      </p:to>
                                    </p:set>
                                  </p:childTnLst>
                                </p:cTn>
                              </p:par>
                              <p:par>
                                <p:cTn id="93" presetID="10" presetClass="entr" presetSubtype="0" fill="hold" nodeType="withEffect">
                                  <p:stCondLst>
                                    <p:cond delay="50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26" presetClass="emph" presetSubtype="0" repeatCount="5000" fill="hold" nodeType="withEffect">
                                  <p:stCondLst>
                                    <p:cond delay="500"/>
                                  </p:stCondLst>
                                  <p:childTnLst>
                                    <p:animEffect transition="out" filter="fade">
                                      <p:cBhvr>
                                        <p:cTn id="97" dur="500" tmFilter="0, 0; .2, .5; .8, .5; 1, 0"/>
                                        <p:tgtEl>
                                          <p:spTgt spid="38"/>
                                        </p:tgtEl>
                                      </p:cBhvr>
                                    </p:animEffect>
                                    <p:animScale>
                                      <p:cBhvr>
                                        <p:cTn id="98" dur="250" autoRev="1" fill="hold"/>
                                        <p:tgtEl>
                                          <p:spTgt spid="38"/>
                                        </p:tgtEl>
                                      </p:cBhvr>
                                      <p:by x="105000" y="105000"/>
                                    </p:animScale>
                                  </p:childTnLst>
                                </p:cTn>
                              </p:par>
                            </p:childTnLst>
                          </p:cTn>
                        </p:par>
                      </p:childTnLst>
                    </p:cTn>
                  </p:par>
                </p:childTnLst>
              </p:cTn>
              <p:nextCondLst>
                <p:cond evt="onClick" delay="0">
                  <p:tgtEl>
                    <p:spTgt spid="3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375A7C-C9ED-2114-A9BD-2E24B02614A5}"/>
              </a:ext>
            </a:extLst>
          </p:cNvPr>
          <p:cNvPicPr>
            <a:picLocks noChangeAspect="1"/>
          </p:cNvPicPr>
          <p:nvPr/>
        </p:nvPicPr>
        <p:blipFill>
          <a:blip r:embed="rId3"/>
          <a:stretch>
            <a:fillRect/>
          </a:stretch>
        </p:blipFill>
        <p:spPr>
          <a:xfrm>
            <a:off x="-18899" y="220988"/>
            <a:ext cx="12192000" cy="6861427"/>
          </a:xfrm>
          <a:prstGeom prst="rect">
            <a:avLst/>
          </a:prstGeom>
        </p:spPr>
      </p:pic>
      <p:pic>
        <p:nvPicPr>
          <p:cNvPr id="58" name="Picture 57">
            <a:extLst>
              <a:ext uri="{FF2B5EF4-FFF2-40B4-BE49-F238E27FC236}">
                <a16:creationId xmlns:a16="http://schemas.microsoft.com/office/drawing/2014/main" id="{ACFA93D6-ADC8-4569-B969-20DC510AF50E}"/>
              </a:ext>
            </a:extLst>
          </p:cNvPr>
          <p:cNvPicPr>
            <a:picLocks noChangeAspect="1"/>
          </p:cNvPicPr>
          <p:nvPr/>
        </p:nvPicPr>
        <p:blipFill>
          <a:blip r:embed="rId4"/>
          <a:stretch>
            <a:fillRect/>
          </a:stretch>
        </p:blipFill>
        <p:spPr>
          <a:xfrm>
            <a:off x="4843771" y="2579511"/>
            <a:ext cx="3853006" cy="3853006"/>
          </a:xfrm>
          <a:prstGeom prst="rect">
            <a:avLst/>
          </a:prstGeom>
        </p:spPr>
      </p:pic>
      <p:pic>
        <p:nvPicPr>
          <p:cNvPr id="52" name="Picture 51">
            <a:extLst>
              <a:ext uri="{FF2B5EF4-FFF2-40B4-BE49-F238E27FC236}">
                <a16:creationId xmlns:a16="http://schemas.microsoft.com/office/drawing/2014/main" id="{792E7EDD-5869-42E3-9E2D-530BC4024E7B}"/>
              </a:ext>
            </a:extLst>
          </p:cNvPr>
          <p:cNvPicPr>
            <a:picLocks noChangeAspect="1"/>
          </p:cNvPicPr>
          <p:nvPr/>
        </p:nvPicPr>
        <p:blipFill>
          <a:blip r:embed="rId5"/>
          <a:stretch>
            <a:fillRect/>
          </a:stretch>
        </p:blipFill>
        <p:spPr>
          <a:xfrm>
            <a:off x="8570053" y="2690762"/>
            <a:ext cx="3603048" cy="3596952"/>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231816" y="2258904"/>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43435" y="2387123"/>
            <a:ext cx="3960000" cy="3960000"/>
          </a:xfrm>
          <a:prstGeom prst="rect">
            <a:avLst/>
          </a:prstGeom>
        </p:spPr>
      </p:pic>
      <p:grpSp>
        <p:nvGrpSpPr>
          <p:cNvPr id="63" name="Group 62">
            <a:extLst>
              <a:ext uri="{FF2B5EF4-FFF2-40B4-BE49-F238E27FC236}">
                <a16:creationId xmlns:a16="http://schemas.microsoft.com/office/drawing/2014/main" id="{0E7B8FD4-E84D-4E41-A43B-186115A30A14}"/>
              </a:ext>
            </a:extLst>
          </p:cNvPr>
          <p:cNvGrpSpPr/>
          <p:nvPr/>
        </p:nvGrpSpPr>
        <p:grpSpPr>
          <a:xfrm>
            <a:off x="2684350" y="5195664"/>
            <a:ext cx="1259191" cy="1584000"/>
            <a:chOff x="3939112" y="4863705"/>
            <a:chExt cx="1259191" cy="1584000"/>
          </a:xfrm>
        </p:grpSpPr>
        <p:pic>
          <p:nvPicPr>
            <p:cNvPr id="50" name="Picture 49">
              <a:extLst>
                <a:ext uri="{FF2B5EF4-FFF2-40B4-BE49-F238E27FC236}">
                  <a16:creationId xmlns:a16="http://schemas.microsoft.com/office/drawing/2014/main" id="{0A32D6FC-8F32-4822-891E-27CA205FFCEE}"/>
                </a:ext>
              </a:extLst>
            </p:cNvPr>
            <p:cNvPicPr>
              <a:picLocks noChangeAspect="1"/>
            </p:cNvPicPr>
            <p:nvPr/>
          </p:nvPicPr>
          <p:blipFill>
            <a:blip r:embed="rId8"/>
            <a:stretch>
              <a:fillRect/>
            </a:stretch>
          </p:blipFill>
          <p:spPr>
            <a:xfrm>
              <a:off x="3939112" y="4863705"/>
              <a:ext cx="1259191" cy="1584000"/>
            </a:xfrm>
            <a:prstGeom prst="rect">
              <a:avLst/>
            </a:prstGeom>
          </p:spPr>
        </p:pic>
        <p:sp>
          <p:nvSpPr>
            <p:cNvPr id="59" name="TextBox 58">
              <a:extLst>
                <a:ext uri="{FF2B5EF4-FFF2-40B4-BE49-F238E27FC236}">
                  <a16:creationId xmlns:a16="http://schemas.microsoft.com/office/drawing/2014/main" id="{39392513-994A-4539-A583-B660BF0026A2}"/>
                </a:ext>
              </a:extLst>
            </p:cNvPr>
            <p:cNvSpPr txBox="1"/>
            <p:nvPr/>
          </p:nvSpPr>
          <p:spPr>
            <a:xfrm>
              <a:off x="4133112" y="5399950"/>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1</a:t>
              </a:r>
            </a:p>
          </p:txBody>
        </p:sp>
      </p:grpSp>
      <p:grpSp>
        <p:nvGrpSpPr>
          <p:cNvPr id="64" name="Group 63">
            <a:extLst>
              <a:ext uri="{FF2B5EF4-FFF2-40B4-BE49-F238E27FC236}">
                <a16:creationId xmlns:a16="http://schemas.microsoft.com/office/drawing/2014/main" id="{B119B644-A512-4AB5-A150-A46A90D9C84F}"/>
              </a:ext>
            </a:extLst>
          </p:cNvPr>
          <p:cNvGrpSpPr/>
          <p:nvPr/>
        </p:nvGrpSpPr>
        <p:grpSpPr>
          <a:xfrm>
            <a:off x="5857021" y="5822358"/>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9"/>
            <a:stretch>
              <a:fillRect/>
            </a:stretch>
          </p:blipFill>
          <p:spPr>
            <a:xfrm>
              <a:off x="4925089" y="4035164"/>
              <a:ext cx="718692" cy="756000"/>
            </a:xfrm>
            <a:prstGeom prst="rect">
              <a:avLst/>
            </a:prstGeom>
          </p:spPr>
        </p:pic>
        <p:sp>
          <p:nvSpPr>
            <p:cNvPr id="65" name="TextBox 64">
              <a:hlinkClick r:id="rId10" action="ppaction://hlinksldjump"/>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sp>
        <p:nvSpPr>
          <p:cNvPr id="3" name="TextBox 2">
            <a:extLst>
              <a:ext uri="{FF2B5EF4-FFF2-40B4-BE49-F238E27FC236}">
                <a16:creationId xmlns:a16="http://schemas.microsoft.com/office/drawing/2014/main" id="{51CC2F3B-3208-677C-53FA-9F06CA13613F}"/>
              </a:ext>
            </a:extLst>
          </p:cNvPr>
          <p:cNvSpPr txBox="1"/>
          <p:nvPr/>
        </p:nvSpPr>
        <p:spPr>
          <a:xfrm>
            <a:off x="3768412" y="570286"/>
            <a:ext cx="4655176" cy="707886"/>
          </a:xfrm>
          <a:prstGeom prst="rect">
            <a:avLst/>
          </a:prstGeom>
          <a:noFill/>
        </p:spPr>
        <p:txBody>
          <a:bodyPr wrap="square" rtlCol="0">
            <a:prstTxWarp prst="textArchUp">
              <a:avLst/>
            </a:prstTxWarp>
            <a:spAutoFit/>
          </a:bodyPr>
          <a:lstStyle/>
          <a:p>
            <a:pPr lvl="0" algn="ctr">
              <a:defRPr/>
            </a:pPr>
            <a:r>
              <a:rPr lang="pt-BR" sz="4000" b="1">
                <a:ln w="152400">
                  <a:solidFill>
                    <a:srgbClr val="FFFFFF"/>
                  </a:solidFill>
                </a:ln>
                <a:noFill/>
                <a:effectLst>
                  <a:outerShdw blurRad="38100" dist="38100" dir="2700000" algn="tl">
                    <a:srgbClr val="000000">
                      <a:alpha val="43137"/>
                    </a:srgbClr>
                  </a:outerShdw>
                </a:effectLst>
                <a:latin typeface="MTD Summer Show" pitchFamily="50" charset="0"/>
                <a:ea typeface="LNTH-Pixie Ring" pitchFamily="2" charset="-128"/>
                <a:cs typeface="LNTH-Pixie Ring" pitchFamily="2" charset="-128"/>
              </a:rPr>
              <a:t>DỌN RÁC KHU PHỐ EM</a:t>
            </a:r>
          </a:p>
        </p:txBody>
      </p:sp>
      <p:sp>
        <p:nvSpPr>
          <p:cNvPr id="4" name="TextBox 3">
            <a:extLst>
              <a:ext uri="{FF2B5EF4-FFF2-40B4-BE49-F238E27FC236}">
                <a16:creationId xmlns:a16="http://schemas.microsoft.com/office/drawing/2014/main" id="{1D251075-FC44-6FD9-47DC-86C05A0E52CA}"/>
              </a:ext>
            </a:extLst>
          </p:cNvPr>
          <p:cNvSpPr txBox="1"/>
          <p:nvPr/>
        </p:nvSpPr>
        <p:spPr>
          <a:xfrm>
            <a:off x="3768412" y="570286"/>
            <a:ext cx="4655176"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blipFill dpi="0" rotWithShape="1">
                  <a:blip r:embed="rId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DỌN RÁC </a:t>
            </a:r>
            <a:r>
              <a:rPr kumimoji="0" lang="en-US" sz="4000" b="1" i="0" u="none" strike="noStrike" kern="1200" cap="none" spc="0" normalizeH="0" baseline="0" noProof="0">
                <a:ln>
                  <a:noFill/>
                </a:ln>
                <a:blipFill dpi="0" rotWithShape="1">
                  <a:blip r:embed="rId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KHU PHỐ</a:t>
            </a:r>
            <a:r>
              <a:rPr kumimoji="0" lang="en-US" sz="4000" b="1" i="0" u="none" strike="noStrike" kern="1200" cap="none" spc="0" normalizeH="0" noProof="0">
                <a:ln>
                  <a:noFill/>
                </a:ln>
                <a:blipFill dpi="0" rotWithShape="1">
                  <a:blip r:embed="rId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rPr>
              <a:t> EM</a:t>
            </a:r>
            <a:endParaRPr kumimoji="0" lang="en-US" sz="4000" b="1" i="0" u="none" strike="noStrike" kern="1200" cap="none" spc="0" normalizeH="0" baseline="0" noProof="0" dirty="0">
              <a:ln>
                <a:noFill/>
              </a:ln>
              <a:blipFill dpi="0" rotWithShape="1">
                <a:blip r:embed="rId11">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MTD Summer Show" pitchFamily="50" charset="0"/>
              <a:ea typeface="LNTH-Pixie Ring" pitchFamily="2" charset="-128"/>
              <a:cs typeface="LNTH-Pixie Ring" pitchFamily="2" charset="-128"/>
            </a:endParaRPr>
          </a:p>
        </p:txBody>
      </p:sp>
    </p:spTree>
    <p:extLst>
      <p:ext uri="{BB962C8B-B14F-4D97-AF65-F5344CB8AC3E}">
        <p14:creationId xmlns:p14="http://schemas.microsoft.com/office/powerpoint/2010/main" val="773388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7" presetClass="path" presetSubtype="0" accel="50000" decel="50000" fill="hold" nodeType="withEffect">
                                  <p:stCondLst>
                                    <p:cond delay="0"/>
                                  </p:stCondLst>
                                  <p:childTnLst>
                                    <p:animMotion origin="layout" path="M -4.79167E-6 1.85185E-6 L -4.79167E-6 -0.13866 C -4.79167E-6 -0.20093 -0.03098 -0.27662 -0.05611 -0.27662 L -0.11223 -0.27662 " pathEditMode="relative" rAng="0" ptsTypes="AAAA">
                                      <p:cBhvr>
                                        <p:cTn id="6" dur="1250" fill="hold"/>
                                        <p:tgtEl>
                                          <p:spTgt spid="63"/>
                                        </p:tgtEl>
                                        <p:attrNameLst>
                                          <p:attrName>ppt_x</p:attrName>
                                          <p:attrName>ppt_y</p:attrName>
                                        </p:attrNameLst>
                                      </p:cBhvr>
                                      <p:rCtr x="-5612" y="-13843"/>
                                    </p:animMotion>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7" presetID="6" presetClass="emph" presetSubtype="0" fill="hold" nodeType="withEffect">
                                  <p:stCondLst>
                                    <p:cond delay="0"/>
                                  </p:stCondLst>
                                  <p:childTnLst>
                                    <p:animScale>
                                      <p:cBhvr>
                                        <p:cTn id="8" dur="1250" fill="hold"/>
                                        <p:tgtEl>
                                          <p:spTgt spid="63"/>
                                        </p:tgtEl>
                                      </p:cBhvr>
                                      <p:by x="75000" y="75000"/>
                                    </p:animScale>
                                  </p:childTnLst>
                                </p:cTn>
                              </p:par>
                            </p:childTnLst>
                          </p:cTn>
                        </p:par>
                        <p:par>
                          <p:cTn id="9" fill="hold">
                            <p:stCondLst>
                              <p:cond delay="1250"/>
                            </p:stCondLst>
                            <p:childTnLst>
                              <p:par>
                                <p:cTn id="10" presetID="42" presetClass="exit" presetSubtype="0" fill="hold" nodeType="afterEffect">
                                  <p:stCondLst>
                                    <p:cond delay="0"/>
                                  </p:stCondLst>
                                  <p:childTnLst>
                                    <p:animEffect transition="out" filter="fade">
                                      <p:cBhvr>
                                        <p:cTn id="11" dur="500"/>
                                        <p:tgtEl>
                                          <p:spTgt spid="63"/>
                                        </p:tgtEl>
                                      </p:cBhvr>
                                    </p:animEffect>
                                    <p:anim calcmode="lin" valueType="num">
                                      <p:cBhvr>
                                        <p:cTn id="12" dur="500"/>
                                        <p:tgtEl>
                                          <p:spTgt spid="63"/>
                                        </p:tgtEl>
                                        <p:attrNameLst>
                                          <p:attrName>ppt_x</p:attrName>
                                        </p:attrNameLst>
                                      </p:cBhvr>
                                      <p:tavLst>
                                        <p:tav tm="0">
                                          <p:val>
                                            <p:strVal val="ppt_x"/>
                                          </p:val>
                                        </p:tav>
                                        <p:tav tm="100000">
                                          <p:val>
                                            <p:strVal val="ppt_x"/>
                                          </p:val>
                                        </p:tav>
                                      </p:tavLst>
                                    </p:anim>
                                    <p:anim calcmode="lin" valueType="num">
                                      <p:cBhvr>
                                        <p:cTn id="13" dur="500"/>
                                        <p:tgtEl>
                                          <p:spTgt spid="63"/>
                                        </p:tgtEl>
                                        <p:attrNameLst>
                                          <p:attrName>ppt_y</p:attrName>
                                        </p:attrNameLst>
                                      </p:cBhvr>
                                      <p:tavLst>
                                        <p:tav tm="0">
                                          <p:val>
                                            <p:strVal val="ppt_y"/>
                                          </p:val>
                                        </p:tav>
                                        <p:tav tm="100000">
                                          <p:val>
                                            <p:strVal val="ppt_y+.1"/>
                                          </p:val>
                                        </p:tav>
                                      </p:tavLst>
                                    </p:anim>
                                    <p:set>
                                      <p:cBhvr>
                                        <p:cTn id="14" dur="1" fill="hold">
                                          <p:stCondLst>
                                            <p:cond delay="499"/>
                                          </p:stCondLst>
                                        </p:cTn>
                                        <p:tgtEl>
                                          <p:spTgt spid="63"/>
                                        </p:tgtEl>
                                        <p:attrNameLst>
                                          <p:attrName>style.visibility</p:attrName>
                                        </p:attrNameLst>
                                      </p:cBhvr>
                                      <p:to>
                                        <p:strVal val="hidden"/>
                                      </p:to>
                                    </p:set>
                                  </p:childTnLst>
                                </p:cTn>
                              </p:par>
                            </p:childTnLst>
                          </p:cTn>
                        </p:par>
                        <p:par>
                          <p:cTn id="15" fill="hold">
                            <p:stCondLst>
                              <p:cond delay="175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64"/>
                                        </p:tgtEl>
                                      </p:cBhvr>
                                    </p:animEffect>
                                    <p:animScale>
                                      <p:cBhvr>
                                        <p:cTn id="18" dur="250" autoRev="1" fill="hold"/>
                                        <p:tgtEl>
                                          <p:spTgt spid="64"/>
                                        </p:tgtEl>
                                      </p:cBhvr>
                                      <p:by x="105000" y="105000"/>
                                    </p:animScale>
                                  </p:childTnLst>
                                </p:cTn>
                              </p:par>
                              <p:par>
                                <p:cTn id="19" presetID="32" presetClass="emph" presetSubtype="0" fill="hold" grpId="0" nodeType="withEffect">
                                  <p:stCondLst>
                                    <p:cond delay="0"/>
                                  </p:stCondLst>
                                  <p:iterate type="lt">
                                    <p:tmPct val="0"/>
                                  </p:iterate>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32" presetClass="emph" presetSubtype="0" fill="hold" grpId="0" nodeType="withEffect">
                                  <p:stCondLst>
                                    <p:cond delay="0"/>
                                  </p:stCondLst>
                                  <p:iterate type="lt">
                                    <p:tmPct val="0"/>
                                  </p:iterate>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par>
                                <p:cTn id="31" presetID="26" presetClass="emph" presetSubtype="0" repeatCount="indefinite" fill="hold" grpId="1" nodeType="withEffect">
                                  <p:stCondLst>
                                    <p:cond delay="0"/>
                                  </p:stCondLst>
                                  <p:iterate type="lt">
                                    <p:tmPct val="10000"/>
                                  </p:iterate>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par>
                                <p:cTn id="34" presetID="26" presetClass="emph" presetSubtype="0" repeatCount="indefinite" fill="hold" grpId="1" nodeType="withEffect">
                                  <p:stCondLst>
                                    <p:cond delay="0"/>
                                  </p:stCondLst>
                                  <p:iterate type="lt">
                                    <p:tmPct val="10000"/>
                                  </p:iterate>
                                  <p:childTnLst>
                                    <p:animEffect transition="out" filter="fade">
                                      <p:cBhvr>
                                        <p:cTn id="35" dur="500" tmFilter="0, 0; .2, .5; .8, .5; 1, 0"/>
                                        <p:tgtEl>
                                          <p:spTgt spid="4"/>
                                        </p:tgtEl>
                                      </p:cBhvr>
                                    </p:animEffect>
                                    <p:animScale>
                                      <p:cBhvr>
                                        <p:cTn id="36"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AE228-3A00-F44B-935F-B10694069E1F}"/>
              </a:ext>
            </a:extLst>
          </p:cNvPr>
          <p:cNvPicPr>
            <a:picLocks noChangeAspect="1"/>
          </p:cNvPicPr>
          <p:nvPr/>
        </p:nvPicPr>
        <p:blipFill>
          <a:blip r:embed="rId6"/>
          <a:stretch>
            <a:fillRect/>
          </a:stretch>
        </p:blipFill>
        <p:spPr>
          <a:xfrm>
            <a:off x="-18899" y="220988"/>
            <a:ext cx="12192000" cy="6861427"/>
          </a:xfrm>
          <a:prstGeom prst="rect">
            <a:avLst/>
          </a:prstGeom>
        </p:spPr>
      </p:pic>
      <p:grpSp>
        <p:nvGrpSpPr>
          <p:cNvPr id="33" name="Group 32">
            <a:extLst>
              <a:ext uri="{FF2B5EF4-FFF2-40B4-BE49-F238E27FC236}">
                <a16:creationId xmlns:a16="http://schemas.microsoft.com/office/drawing/2014/main" id="{88AF642D-BE1F-465F-91A7-81AA42B94841}"/>
              </a:ext>
            </a:extLst>
          </p:cNvPr>
          <p:cNvGrpSpPr/>
          <p:nvPr/>
        </p:nvGrpSpPr>
        <p:grpSpPr>
          <a:xfrm>
            <a:off x="1775824" y="137759"/>
            <a:ext cx="8640352" cy="3312000"/>
            <a:chOff x="1775824" y="137759"/>
            <a:chExt cx="8640352" cy="3312000"/>
          </a:xfrm>
        </p:grpSpPr>
        <p:pic>
          <p:nvPicPr>
            <p:cNvPr id="9" name="Picture 8" descr="A screenshot of a computer&#10;&#10;Description automatically generated with low confidence">
              <a:extLst>
                <a:ext uri="{FF2B5EF4-FFF2-40B4-BE49-F238E27FC236}">
                  <a16:creationId xmlns:a16="http://schemas.microsoft.com/office/drawing/2014/main" id="{E0E89DD6-4925-4548-A580-59B84BB6CF61}"/>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775824" y="137759"/>
              <a:ext cx="8640352" cy="3312000"/>
            </a:xfrm>
            <a:prstGeom prst="rect">
              <a:avLst/>
            </a:prstGeom>
            <a:effectLst>
              <a:innerShdw blurRad="38100" dist="25400" dir="5400000">
                <a:prstClr val="black">
                  <a:alpha val="35000"/>
                </a:prstClr>
              </a:innerShdw>
            </a:effectLst>
          </p:spPr>
        </p:pic>
        <p:sp>
          <p:nvSpPr>
            <p:cNvPr id="24" name="TextBox 23">
              <a:extLst>
                <a:ext uri="{FF2B5EF4-FFF2-40B4-BE49-F238E27FC236}">
                  <a16:creationId xmlns:a16="http://schemas.microsoft.com/office/drawing/2014/main" id="{7D276135-11BA-47A4-B590-65F5392160B6}"/>
                </a:ext>
              </a:extLst>
            </p:cNvPr>
            <p:cNvSpPr txBox="1"/>
            <p:nvPr/>
          </p:nvSpPr>
          <p:spPr>
            <a:xfrm>
              <a:off x="2136000" y="867978"/>
              <a:ext cx="7920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66"/>
                  </a:solidFill>
                  <a:effectLst/>
                  <a:uLnTx/>
                  <a:uFillTx/>
                  <a:latin typeface="UVN Banh Mi" pitchFamily="2" charset="0"/>
                  <a:ea typeface="+mn-ea"/>
                  <a:cs typeface="+mn-cs"/>
                </a:rPr>
                <a:t>Câu hỏi 2: </a:t>
              </a:r>
              <a:r>
                <a:rPr lang="en-US" sz="4000">
                  <a:solidFill>
                    <a:srgbClr val="FF0066"/>
                  </a:solidFill>
                  <a:latin typeface="UVN Banh Mi" pitchFamily="2" charset="0"/>
                </a:rPr>
                <a:t>Đâu là cách để bảo vệ tài nguyên thiên nhiên </a:t>
              </a:r>
              <a:endParaRPr kumimoji="0" lang="en-US" sz="4000" b="0" i="0" u="none" strike="noStrike" kern="1200" cap="none" spc="0" normalizeH="0" baseline="0" noProof="0">
                <a:ln>
                  <a:noFill/>
                </a:ln>
                <a:solidFill>
                  <a:srgbClr val="FF0066"/>
                </a:solidFill>
                <a:effectLst/>
                <a:uLnTx/>
                <a:uFillTx/>
                <a:latin typeface="UVN Banh Mi" pitchFamily="2" charset="0"/>
                <a:ea typeface="+mn-ea"/>
                <a:cs typeface="+mn-cs"/>
              </a:endParaRPr>
            </a:p>
          </p:txBody>
        </p:sp>
      </p:grpSp>
      <p:grpSp>
        <p:nvGrpSpPr>
          <p:cNvPr id="26" name="Group 25">
            <a:extLst>
              <a:ext uri="{FF2B5EF4-FFF2-40B4-BE49-F238E27FC236}">
                <a16:creationId xmlns:a16="http://schemas.microsoft.com/office/drawing/2014/main" id="{7462A9C7-5FF9-4861-8227-53C28BEC8F32}"/>
              </a:ext>
            </a:extLst>
          </p:cNvPr>
          <p:cNvGrpSpPr/>
          <p:nvPr/>
        </p:nvGrpSpPr>
        <p:grpSpPr>
          <a:xfrm>
            <a:off x="609600" y="3496002"/>
            <a:ext cx="4648200" cy="1317172"/>
            <a:chOff x="609600" y="3496002"/>
            <a:chExt cx="4648200" cy="1317172"/>
          </a:xfrm>
        </p:grpSpPr>
        <p:grpSp>
          <p:nvGrpSpPr>
            <p:cNvPr id="11" name="Group 10">
              <a:extLst>
                <a:ext uri="{FF2B5EF4-FFF2-40B4-BE49-F238E27FC236}">
                  <a16:creationId xmlns:a16="http://schemas.microsoft.com/office/drawing/2014/main" id="{24EB477E-9D5D-41F0-A978-417C22CECB95}"/>
                </a:ext>
              </a:extLst>
            </p:cNvPr>
            <p:cNvGrpSpPr/>
            <p:nvPr/>
          </p:nvGrpSpPr>
          <p:grpSpPr>
            <a:xfrm>
              <a:off x="609600" y="3496002"/>
              <a:ext cx="4648200" cy="1317172"/>
              <a:chOff x="3799114" y="838200"/>
              <a:chExt cx="4648200" cy="1317172"/>
            </a:xfrm>
          </p:grpSpPr>
          <p:pic>
            <p:nvPicPr>
              <p:cNvPr id="19" name="Picture 18" descr="A picture containing icon&#10;&#10;Description automatically generated">
                <a:extLst>
                  <a:ext uri="{FF2B5EF4-FFF2-40B4-BE49-F238E27FC236}">
                    <a16:creationId xmlns:a16="http://schemas.microsoft.com/office/drawing/2014/main" id="{6674C62B-2475-49D3-AAC5-F6C3EAF079D6}"/>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8888" r="19048" b="71905"/>
              <a:stretch/>
            </p:blipFill>
            <p:spPr>
              <a:xfrm>
                <a:off x="3799114" y="838200"/>
                <a:ext cx="4648200" cy="1317172"/>
              </a:xfrm>
              <a:prstGeom prst="rect">
                <a:avLst/>
              </a:prstGeom>
              <a:effectLst>
                <a:innerShdw blurRad="38100" dist="38100" dir="8100000">
                  <a:prstClr val="black">
                    <a:alpha val="50000"/>
                  </a:prstClr>
                </a:innerShdw>
              </a:effectLst>
            </p:spPr>
          </p:pic>
          <p:sp>
            <p:nvSpPr>
              <p:cNvPr id="10" name="TextBox 9">
                <a:extLst>
                  <a:ext uri="{FF2B5EF4-FFF2-40B4-BE49-F238E27FC236}">
                    <a16:creationId xmlns:a16="http://schemas.microsoft.com/office/drawing/2014/main" id="{4E5A09FC-A052-4017-AF71-17150CA63AF1}"/>
                  </a:ext>
                </a:extLst>
              </p:cNvPr>
              <p:cNvSpPr txBox="1"/>
              <p:nvPr/>
            </p:nvSpPr>
            <p:spPr>
              <a:xfrm>
                <a:off x="4245429" y="975640"/>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glow>
                        <a:prstClr val="white"/>
                      </a:glow>
                      <a:outerShdw blurRad="38100" dist="38100" dir="2700000" algn="tl">
                        <a:srgbClr val="000000">
                          <a:alpha val="43137"/>
                        </a:srgbClr>
                      </a:outerShdw>
                    </a:effectLst>
                    <a:uLnTx/>
                    <a:uFillTx/>
                    <a:latin typeface="UVN Banh Mi" pitchFamily="2" charset="0"/>
                    <a:ea typeface="+mn-ea"/>
                    <a:cs typeface="+mn-cs"/>
                  </a:rPr>
                  <a:t>A</a:t>
                </a:r>
              </a:p>
            </p:txBody>
          </p:sp>
        </p:grpSp>
        <p:sp>
          <p:nvSpPr>
            <p:cNvPr id="25" name="Rectangle 24">
              <a:extLst>
                <a:ext uri="{FF2B5EF4-FFF2-40B4-BE49-F238E27FC236}">
                  <a16:creationId xmlns:a16="http://schemas.microsoft.com/office/drawing/2014/main" id="{E41D8A30-6803-4D15-B731-AD11AA42B372}"/>
                </a:ext>
              </a:extLst>
            </p:cNvPr>
            <p:cNvSpPr/>
            <p:nvPr/>
          </p:nvSpPr>
          <p:spPr>
            <a:xfrm>
              <a:off x="1491344" y="3758898"/>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66CC"/>
                  </a:solidFill>
                  <a:effectLst/>
                  <a:uLnTx/>
                  <a:uFillTx/>
                  <a:latin typeface="UVN Banh Mi" pitchFamily="2" charset="0"/>
                  <a:ea typeface="+mn-ea"/>
                  <a:cs typeface="+mn-cs"/>
                </a:rPr>
                <a:t>Trồng và bảo vệ rừng</a:t>
              </a:r>
            </a:p>
          </p:txBody>
        </p:sp>
      </p:grpSp>
      <p:grpSp>
        <p:nvGrpSpPr>
          <p:cNvPr id="27" name="Group 26">
            <a:extLst>
              <a:ext uri="{FF2B5EF4-FFF2-40B4-BE49-F238E27FC236}">
                <a16:creationId xmlns:a16="http://schemas.microsoft.com/office/drawing/2014/main" id="{86394998-CA13-43BD-A5D9-2595B9C22B26}"/>
              </a:ext>
            </a:extLst>
          </p:cNvPr>
          <p:cNvGrpSpPr/>
          <p:nvPr/>
        </p:nvGrpSpPr>
        <p:grpSpPr>
          <a:xfrm>
            <a:off x="609600" y="5177001"/>
            <a:ext cx="4648200" cy="1317172"/>
            <a:chOff x="609600" y="5177001"/>
            <a:chExt cx="4648200" cy="1317172"/>
          </a:xfrm>
        </p:grpSpPr>
        <p:grpSp>
          <p:nvGrpSpPr>
            <p:cNvPr id="12" name="Group 11">
              <a:extLst>
                <a:ext uri="{FF2B5EF4-FFF2-40B4-BE49-F238E27FC236}">
                  <a16:creationId xmlns:a16="http://schemas.microsoft.com/office/drawing/2014/main" id="{6819CEB8-1923-4189-93FB-024685EAA4CD}"/>
                </a:ext>
              </a:extLst>
            </p:cNvPr>
            <p:cNvGrpSpPr/>
            <p:nvPr/>
          </p:nvGrpSpPr>
          <p:grpSpPr>
            <a:xfrm>
              <a:off x="609600" y="5177001"/>
              <a:ext cx="4648200" cy="1317172"/>
              <a:chOff x="3799114" y="2438400"/>
              <a:chExt cx="4648200" cy="1317172"/>
            </a:xfrm>
          </p:grpSpPr>
          <p:pic>
            <p:nvPicPr>
              <p:cNvPr id="17" name="Picture 16" descr="A picture containing icon&#10;&#10;Description automatically generated">
                <a:extLst>
                  <a:ext uri="{FF2B5EF4-FFF2-40B4-BE49-F238E27FC236}">
                    <a16:creationId xmlns:a16="http://schemas.microsoft.com/office/drawing/2014/main" id="{B70DCA1D-16A3-4751-BE44-6B636EC63AB3}"/>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32222" r="19048" b="48572"/>
              <a:stretch/>
            </p:blipFill>
            <p:spPr>
              <a:xfrm>
                <a:off x="3799114" y="2438400"/>
                <a:ext cx="4648200" cy="1317172"/>
              </a:xfrm>
              <a:prstGeom prst="rect">
                <a:avLst/>
              </a:prstGeom>
              <a:effectLst>
                <a:innerShdw blurRad="38100" dist="38100" dir="8100000">
                  <a:prstClr val="black">
                    <a:alpha val="50000"/>
                  </a:prstClr>
                </a:innerShdw>
              </a:effectLst>
            </p:spPr>
          </p:pic>
          <p:sp>
            <p:nvSpPr>
              <p:cNvPr id="20" name="TextBox 19">
                <a:extLst>
                  <a:ext uri="{FF2B5EF4-FFF2-40B4-BE49-F238E27FC236}">
                    <a16:creationId xmlns:a16="http://schemas.microsoft.com/office/drawing/2014/main" id="{E0FDDC97-1237-4E07-A579-FCF6B6750185}"/>
                  </a:ext>
                </a:extLst>
              </p:cNvPr>
              <p:cNvSpPr txBox="1"/>
              <p:nvPr/>
            </p:nvSpPr>
            <p:spPr>
              <a:xfrm>
                <a:off x="4245429" y="2567311"/>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C</a:t>
                </a:r>
              </a:p>
            </p:txBody>
          </p:sp>
        </p:grpSp>
        <p:sp>
          <p:nvSpPr>
            <p:cNvPr id="28" name="Rectangle 27">
              <a:extLst>
                <a:ext uri="{FF2B5EF4-FFF2-40B4-BE49-F238E27FC236}">
                  <a16:creationId xmlns:a16="http://schemas.microsoft.com/office/drawing/2014/main" id="{93138342-CE0E-4039-8E18-39DF9ABBBB6D}"/>
                </a:ext>
              </a:extLst>
            </p:cNvPr>
            <p:cNvSpPr/>
            <p:nvPr/>
          </p:nvSpPr>
          <p:spPr>
            <a:xfrm>
              <a:off x="1491343"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66CC"/>
                  </a:solidFill>
                  <a:effectLst/>
                  <a:uLnTx/>
                  <a:uFillTx/>
                  <a:latin typeface="UVN Banh Mi" pitchFamily="2" charset="0"/>
                  <a:ea typeface="+mn-ea"/>
                  <a:cs typeface="+mn-cs"/>
                </a:rPr>
                <a:t>Thực hiện Luật pc thiên tai</a:t>
              </a:r>
            </a:p>
          </p:txBody>
        </p:sp>
      </p:grpSp>
      <p:grpSp>
        <p:nvGrpSpPr>
          <p:cNvPr id="31" name="Group 30">
            <a:extLst>
              <a:ext uri="{FF2B5EF4-FFF2-40B4-BE49-F238E27FC236}">
                <a16:creationId xmlns:a16="http://schemas.microsoft.com/office/drawing/2014/main" id="{B4C0E902-BC03-4D9A-B4C8-A267234774C9}"/>
              </a:ext>
            </a:extLst>
          </p:cNvPr>
          <p:cNvGrpSpPr/>
          <p:nvPr/>
        </p:nvGrpSpPr>
        <p:grpSpPr>
          <a:xfrm>
            <a:off x="6215959" y="5141827"/>
            <a:ext cx="4648200" cy="1317173"/>
            <a:chOff x="6847114" y="3496001"/>
            <a:chExt cx="4648200" cy="1317173"/>
          </a:xfrm>
        </p:grpSpPr>
        <p:grpSp>
          <p:nvGrpSpPr>
            <p:cNvPr id="13" name="Group 12">
              <a:extLst>
                <a:ext uri="{FF2B5EF4-FFF2-40B4-BE49-F238E27FC236}">
                  <a16:creationId xmlns:a16="http://schemas.microsoft.com/office/drawing/2014/main" id="{60B1ECBB-0533-4D9A-9177-134D90B76480}"/>
                </a:ext>
              </a:extLst>
            </p:cNvPr>
            <p:cNvGrpSpPr/>
            <p:nvPr/>
          </p:nvGrpSpPr>
          <p:grpSpPr>
            <a:xfrm>
              <a:off x="6847114" y="3496001"/>
              <a:ext cx="4648200" cy="1317173"/>
              <a:chOff x="3799114" y="3918856"/>
              <a:chExt cx="4648200" cy="1317173"/>
            </a:xfrm>
          </p:grpSpPr>
          <p:pic>
            <p:nvPicPr>
              <p:cNvPr id="15" name="Picture 14" descr="A picture containing icon&#10;&#10;Description automatically generated">
                <a:extLst>
                  <a:ext uri="{FF2B5EF4-FFF2-40B4-BE49-F238E27FC236}">
                    <a16:creationId xmlns:a16="http://schemas.microsoft.com/office/drawing/2014/main" id="{5E749F20-0593-4152-954E-020C2B608A04}"/>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53809" r="19048" b="26985"/>
              <a:stretch/>
            </p:blipFill>
            <p:spPr>
              <a:xfrm>
                <a:off x="3799114" y="3918856"/>
                <a:ext cx="4648200" cy="1317173"/>
              </a:xfrm>
              <a:prstGeom prst="rect">
                <a:avLst/>
              </a:prstGeom>
              <a:effectLst>
                <a:innerShdw blurRad="38100" dist="38100" dir="8100000">
                  <a:prstClr val="black">
                    <a:alpha val="50000"/>
                  </a:prstClr>
                </a:innerShdw>
              </a:effectLst>
            </p:spPr>
          </p:pic>
          <p:sp>
            <p:nvSpPr>
              <p:cNvPr id="21" name="TextBox 20">
                <a:extLst>
                  <a:ext uri="{FF2B5EF4-FFF2-40B4-BE49-F238E27FC236}">
                    <a16:creationId xmlns:a16="http://schemas.microsoft.com/office/drawing/2014/main" id="{AE8AC2FE-6868-46F3-9819-B4F71D27B13A}"/>
                  </a:ext>
                </a:extLst>
              </p:cNvPr>
              <p:cNvSpPr txBox="1"/>
              <p:nvPr/>
            </p:nvSpPr>
            <p:spPr>
              <a:xfrm>
                <a:off x="4245428" y="4060023"/>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D</a:t>
                </a:r>
              </a:p>
            </p:txBody>
          </p:sp>
        </p:grpSp>
        <p:sp>
          <p:nvSpPr>
            <p:cNvPr id="29" name="Rectangle 28">
              <a:extLst>
                <a:ext uri="{FF2B5EF4-FFF2-40B4-BE49-F238E27FC236}">
                  <a16:creationId xmlns:a16="http://schemas.microsoft.com/office/drawing/2014/main" id="{1E593D74-6FA4-4DBB-999A-B6184AE8C3ED}"/>
                </a:ext>
              </a:extLst>
            </p:cNvPr>
            <p:cNvSpPr/>
            <p:nvPr/>
          </p:nvSpPr>
          <p:spPr>
            <a:xfrm>
              <a:off x="7728857" y="3772661"/>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srgbClr val="0066CC"/>
                  </a:solidFill>
                  <a:latin typeface="UVN Banh Mi" pitchFamily="2" charset="0"/>
                </a:rPr>
                <a:t>Cả 3 đáp án trên</a:t>
              </a:r>
              <a:endParaRPr kumimoji="0" lang="en-US" sz="3600" b="0" i="0" u="none" strike="noStrike" kern="1200" cap="none" spc="0" normalizeH="0" baseline="0" noProof="0">
                <a:ln>
                  <a:noFill/>
                </a:ln>
                <a:solidFill>
                  <a:srgbClr val="0066CC"/>
                </a:solidFill>
                <a:effectLst/>
                <a:uLnTx/>
                <a:uFillTx/>
                <a:latin typeface="UVN Banh Mi" pitchFamily="2" charset="0"/>
                <a:ea typeface="+mn-ea"/>
                <a:cs typeface="+mn-cs"/>
              </a:endParaRPr>
            </a:p>
          </p:txBody>
        </p:sp>
      </p:grpSp>
      <p:grpSp>
        <p:nvGrpSpPr>
          <p:cNvPr id="32" name="Group 31">
            <a:extLst>
              <a:ext uri="{FF2B5EF4-FFF2-40B4-BE49-F238E27FC236}">
                <a16:creationId xmlns:a16="http://schemas.microsoft.com/office/drawing/2014/main" id="{C1306CA6-DEDA-4AE4-B625-4F48DAA66E7F}"/>
              </a:ext>
            </a:extLst>
          </p:cNvPr>
          <p:cNvGrpSpPr/>
          <p:nvPr/>
        </p:nvGrpSpPr>
        <p:grpSpPr>
          <a:xfrm>
            <a:off x="6340168" y="3512037"/>
            <a:ext cx="4648200" cy="1317173"/>
            <a:chOff x="6847114" y="5177000"/>
            <a:chExt cx="4648200" cy="1317173"/>
          </a:xfrm>
        </p:grpSpPr>
        <p:grpSp>
          <p:nvGrpSpPr>
            <p:cNvPr id="23" name="Group 22">
              <a:extLst>
                <a:ext uri="{FF2B5EF4-FFF2-40B4-BE49-F238E27FC236}">
                  <a16:creationId xmlns:a16="http://schemas.microsoft.com/office/drawing/2014/main" id="{220F57C2-764C-40E4-97DB-C076B3F5B4D3}"/>
                </a:ext>
              </a:extLst>
            </p:cNvPr>
            <p:cNvGrpSpPr/>
            <p:nvPr/>
          </p:nvGrpSpPr>
          <p:grpSpPr>
            <a:xfrm>
              <a:off x="6847114" y="5177000"/>
              <a:ext cx="4648200" cy="1317173"/>
              <a:chOff x="3799114" y="5497286"/>
              <a:chExt cx="4648200" cy="1317173"/>
            </a:xfrm>
          </p:grpSpPr>
          <p:pic>
            <p:nvPicPr>
              <p:cNvPr id="8" name="Picture 7" descr="A picture containing icon&#10;&#10;Description automatically generated">
                <a:extLst>
                  <a:ext uri="{FF2B5EF4-FFF2-40B4-BE49-F238E27FC236}">
                    <a16:creationId xmlns:a16="http://schemas.microsoft.com/office/drawing/2014/main" id="{20CEC5C2-19C0-4200-8725-F613695E80EC}"/>
                  </a:ext>
                </a:extLst>
              </p:cNvPr>
              <p:cNvPicPr>
                <a:picLocks noChangeAspect="1"/>
              </p:cNvPicPr>
              <p:nvPr/>
            </p:nvPicPr>
            <p:blipFill rotWithShape="1">
              <a:blip r:embed="rId9">
                <a:extLst>
                  <a:ext uri="{28A0092B-C50C-407E-A947-70E740481C1C}">
                    <a14:useLocalDpi xmlns:a14="http://schemas.microsoft.com/office/drawing/2010/main" val="0"/>
                  </a:ext>
                </a:extLst>
              </a:blip>
              <a:srcRect l="13175" t="76825" r="19048" b="3969"/>
              <a:stretch/>
            </p:blipFill>
            <p:spPr>
              <a:xfrm>
                <a:off x="3799114" y="5497286"/>
                <a:ext cx="4648200" cy="1317173"/>
              </a:xfrm>
              <a:prstGeom prst="rect">
                <a:avLst/>
              </a:prstGeom>
              <a:effectLst>
                <a:innerShdw blurRad="38100" dist="38100" dir="8100000">
                  <a:prstClr val="black">
                    <a:alpha val="50000"/>
                  </a:prstClr>
                </a:innerShdw>
              </a:effectLst>
            </p:spPr>
          </p:pic>
          <p:sp>
            <p:nvSpPr>
              <p:cNvPr id="22" name="TextBox 21">
                <a:extLst>
                  <a:ext uri="{FF2B5EF4-FFF2-40B4-BE49-F238E27FC236}">
                    <a16:creationId xmlns:a16="http://schemas.microsoft.com/office/drawing/2014/main" id="{BC9FB514-B160-4039-AA41-9EFF661EF1AE}"/>
                  </a:ext>
                </a:extLst>
              </p:cNvPr>
              <p:cNvSpPr txBox="1"/>
              <p:nvPr/>
            </p:nvSpPr>
            <p:spPr>
              <a:xfrm>
                <a:off x="4245428" y="5663977"/>
                <a:ext cx="435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UVN Banh Mi" pitchFamily="2" charset="0"/>
                    <a:ea typeface="+mn-ea"/>
                    <a:cs typeface="+mn-cs"/>
                  </a:rPr>
                  <a:t>B</a:t>
                </a:r>
              </a:p>
            </p:txBody>
          </p:sp>
        </p:grpSp>
        <p:sp>
          <p:nvSpPr>
            <p:cNvPr id="30" name="Rectangle 29">
              <a:extLst>
                <a:ext uri="{FF2B5EF4-FFF2-40B4-BE49-F238E27FC236}">
                  <a16:creationId xmlns:a16="http://schemas.microsoft.com/office/drawing/2014/main" id="{277D0A47-82C8-4613-ADC6-5AFCED20769E}"/>
                </a:ext>
              </a:extLst>
            </p:cNvPr>
            <p:cNvSpPr/>
            <p:nvPr/>
          </p:nvSpPr>
          <p:spPr>
            <a:xfrm>
              <a:off x="7728857" y="5447513"/>
              <a:ext cx="3592285" cy="9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0066CC"/>
                  </a:solidFill>
                  <a:latin typeface="UVN Banh Mi" pitchFamily="2" charset="0"/>
                </a:rPr>
                <a:t>Tuyên truyền</a:t>
              </a:r>
              <a:endParaRPr kumimoji="0" lang="en-US" sz="3200" b="0" i="0" u="none" strike="noStrike" kern="1200" cap="none" spc="0" normalizeH="0" baseline="0" noProof="0">
                <a:ln>
                  <a:noFill/>
                </a:ln>
                <a:solidFill>
                  <a:srgbClr val="0066CC"/>
                </a:solidFill>
                <a:effectLst/>
                <a:uLnTx/>
                <a:uFillTx/>
                <a:latin typeface="UVN Banh Mi" pitchFamily="2" charset="0"/>
                <a:ea typeface="+mn-ea"/>
                <a:cs typeface="+mn-cs"/>
              </a:endParaRPr>
            </a:p>
          </p:txBody>
        </p:sp>
      </p:grpSp>
      <p:pic>
        <p:nvPicPr>
          <p:cNvPr id="34" name="Picture 2" descr="Pin on Cony brown">
            <a:extLst>
              <a:ext uri="{FF2B5EF4-FFF2-40B4-BE49-F238E27FC236}">
                <a16:creationId xmlns:a16="http://schemas.microsoft.com/office/drawing/2014/main" id="{EE5C07F0-16C9-F185-F07C-D9BF467FE6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88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8" name="Picture 2" descr="Pin on Cony brown">
            <a:extLst>
              <a:ext uri="{FF2B5EF4-FFF2-40B4-BE49-F238E27FC236}">
                <a16:creationId xmlns:a16="http://schemas.microsoft.com/office/drawing/2014/main" id="{C6BE15C8-5706-DD15-F561-C5AF1AA6AF6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319"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9" name="Picture 2" descr="Pin on Cony brown">
            <a:extLst>
              <a:ext uri="{FF2B5EF4-FFF2-40B4-BE49-F238E27FC236}">
                <a16:creationId xmlns:a16="http://schemas.microsoft.com/office/drawing/2014/main" id="{86521CDC-895F-D659-7D30-713D9DA8AE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5320" y="2480587"/>
            <a:ext cx="3504240" cy="3348000"/>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pic>
        <p:nvPicPr>
          <p:cNvPr id="37" name="Picture 8" descr="LINE 官方貼圖 - LINE FRIENDS &amp; HELLO KITTY Vol. 2 Example with GIF Animation">
            <a:extLst>
              <a:ext uri="{FF2B5EF4-FFF2-40B4-BE49-F238E27FC236}">
                <a16:creationId xmlns:a16="http://schemas.microsoft.com/office/drawing/2014/main" id="{6B0AA39C-857D-F20C-16A0-AC55AA833B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43880" y="2235586"/>
            <a:ext cx="444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hlinkClick r:id="rId12" action="ppaction://hlinksldjump"/>
            <a:extLst>
              <a:ext uri="{FF2B5EF4-FFF2-40B4-BE49-F238E27FC236}">
                <a16:creationId xmlns:a16="http://schemas.microsoft.com/office/drawing/2014/main" id="{3C9E1FB1-F1AB-3AC4-4103-7FB4E0188DF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2886834" flipH="1">
            <a:off x="10664471" y="259640"/>
            <a:ext cx="1260000" cy="1260000"/>
          </a:xfrm>
          <a:prstGeom prst="rect">
            <a:avLst/>
          </a:prstGeom>
        </p:spPr>
      </p:pic>
    </p:spTree>
    <p:extLst>
      <p:ext uri="{BB962C8B-B14F-4D97-AF65-F5344CB8AC3E}">
        <p14:creationId xmlns:p14="http://schemas.microsoft.com/office/powerpoint/2010/main" val="384613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anim calcmode="lin" valueType="num">
                                      <p:cBhvr>
                                        <p:cTn id="17" dur="500" fill="hold"/>
                                        <p:tgtEl>
                                          <p:spTgt spid="31"/>
                                        </p:tgtEl>
                                        <p:attrNameLst>
                                          <p:attrName>ppt_x</p:attrName>
                                        </p:attrNameLst>
                                      </p:cBhvr>
                                      <p:tavLst>
                                        <p:tav tm="0">
                                          <p:val>
                                            <p:strVal val="#ppt_x"/>
                                          </p:val>
                                        </p:tav>
                                        <p:tav tm="100000">
                                          <p:val>
                                            <p:strVal val="#ppt_x"/>
                                          </p:val>
                                        </p:tav>
                                      </p:tavLst>
                                    </p:anim>
                                    <p:anim calcmode="lin" valueType="num">
                                      <p:cBhvr>
                                        <p:cTn id="18" dur="500" fill="hold"/>
                                        <p:tgtEl>
                                          <p:spTgt spid="3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25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5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6"/>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6"/>
                                        </p:tgtEl>
                                      </p:cBhvr>
                                    </p:animEffect>
                                    <p:animScale>
                                      <p:cBhvr>
                                        <p:cTn id="34" dur="250" autoRev="1" fill="hold"/>
                                        <p:tgtEl>
                                          <p:spTgt spid="26"/>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subTnLst>
                                    <p:audio>
                                      <p:cMediaNode>
                                        <p:cTn display="0" masterRel="sameClick">
                                          <p:stCondLst>
                                            <p:cond evt="begin" delay="0">
                                              <p:tn val="36"/>
                                            </p:cond>
                                          </p:stCondLst>
                                          <p:endCondLst>
                                            <p:cond evt="onStopAudio" delay="0">
                                              <p:tgtEl>
                                                <p:sldTgt/>
                                              </p:tgtEl>
                                            </p:cond>
                                          </p:endCondLst>
                                        </p:cTn>
                                        <p:tgtEl>
                                          <p:sndTgt r:embed="rId4" name="trả-lời-sai.wav"/>
                                        </p:tgtEl>
                                      </p:cMediaNode>
                                    </p:audio>
                                  </p:subTnLst>
                                </p:cTn>
                              </p:par>
                            </p:childTnLst>
                          </p:cTn>
                        </p:par>
                        <p:par>
                          <p:cTn id="39" fill="hold">
                            <p:stCondLst>
                              <p:cond delay="1000"/>
                            </p:stCondLst>
                            <p:childTnLst>
                              <p:par>
                                <p:cTn id="40" presetID="42" presetClass="exit" presetSubtype="0" fill="hold" nodeType="afterEffect">
                                  <p:stCondLst>
                                    <p:cond delay="500"/>
                                  </p:stCondLst>
                                  <p:childTnLst>
                                    <p:animEffect transition="out" filter="fade">
                                      <p:cBhvr>
                                        <p:cTn id="41" dur="750"/>
                                        <p:tgtEl>
                                          <p:spTgt spid="34"/>
                                        </p:tgtEl>
                                      </p:cBhvr>
                                    </p:animEffect>
                                    <p:anim calcmode="lin" valueType="num">
                                      <p:cBhvr>
                                        <p:cTn id="42" dur="750"/>
                                        <p:tgtEl>
                                          <p:spTgt spid="34"/>
                                        </p:tgtEl>
                                        <p:attrNameLst>
                                          <p:attrName>ppt_x</p:attrName>
                                        </p:attrNameLst>
                                      </p:cBhvr>
                                      <p:tavLst>
                                        <p:tav tm="0">
                                          <p:val>
                                            <p:strVal val="ppt_x"/>
                                          </p:val>
                                        </p:tav>
                                        <p:tav tm="100000">
                                          <p:val>
                                            <p:strVal val="ppt_x"/>
                                          </p:val>
                                        </p:tav>
                                      </p:tavLst>
                                    </p:anim>
                                    <p:anim calcmode="lin" valueType="num">
                                      <p:cBhvr>
                                        <p:cTn id="43" dur="750"/>
                                        <p:tgtEl>
                                          <p:spTgt spid="34"/>
                                        </p:tgtEl>
                                        <p:attrNameLst>
                                          <p:attrName>ppt_y</p:attrName>
                                        </p:attrNameLst>
                                      </p:cBhvr>
                                      <p:tavLst>
                                        <p:tav tm="0">
                                          <p:val>
                                            <p:strVal val="ppt_y"/>
                                          </p:val>
                                        </p:tav>
                                        <p:tav tm="100000">
                                          <p:val>
                                            <p:strVal val="ppt_y+.1"/>
                                          </p:val>
                                        </p:tav>
                                      </p:tavLst>
                                    </p:anim>
                                    <p:set>
                                      <p:cBhvr>
                                        <p:cTn id="44" dur="1" fill="hold">
                                          <p:stCondLst>
                                            <p:cond delay="74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31"/>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click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subTnLst>
                                    <p:audio>
                                      <p:cMediaNode>
                                        <p:cTn display="0" masterRel="sameClick">
                                          <p:stCondLst>
                                            <p:cond evt="begin" delay="0">
                                              <p:tn val="52"/>
                                            </p:cond>
                                          </p:stCondLst>
                                          <p:endCondLst>
                                            <p:cond evt="onStopAudio" delay="0">
                                              <p:tgtEl>
                                                <p:sldTgt/>
                                              </p:tgtEl>
                                            </p:cond>
                                          </p:endCondLst>
                                        </p:cTn>
                                        <p:tgtEl>
                                          <p:sndTgt r:embed="rId5" name="trả-lời-đúng.wav"/>
                                        </p:tgtEl>
                                      </p:cMediaNode>
                                    </p:audio>
                                  </p:subTnLst>
                                </p:cTn>
                              </p:par>
                            </p:childTnLst>
                          </p:cTn>
                        </p:par>
                        <p:par>
                          <p:cTn id="55" fill="hold">
                            <p:stCondLst>
                              <p:cond delay="1000"/>
                            </p:stCondLst>
                            <p:childTnLst>
                              <p:par>
                                <p:cTn id="56" presetID="42" presetClass="exit" presetSubtype="0" fill="hold" nodeType="afterEffect">
                                  <p:stCondLst>
                                    <p:cond delay="500"/>
                                  </p:stCondLst>
                                  <p:childTnLst>
                                    <p:animEffect transition="out" filter="fade">
                                      <p:cBhvr>
                                        <p:cTn id="57" dur="750"/>
                                        <p:tgtEl>
                                          <p:spTgt spid="37"/>
                                        </p:tgtEl>
                                      </p:cBhvr>
                                    </p:animEffect>
                                    <p:anim calcmode="lin" valueType="num">
                                      <p:cBhvr>
                                        <p:cTn id="58" dur="750"/>
                                        <p:tgtEl>
                                          <p:spTgt spid="37"/>
                                        </p:tgtEl>
                                        <p:attrNameLst>
                                          <p:attrName>ppt_x</p:attrName>
                                        </p:attrNameLst>
                                      </p:cBhvr>
                                      <p:tavLst>
                                        <p:tav tm="0">
                                          <p:val>
                                            <p:strVal val="ppt_x"/>
                                          </p:val>
                                        </p:tav>
                                        <p:tav tm="100000">
                                          <p:val>
                                            <p:strVal val="ppt_x"/>
                                          </p:val>
                                        </p:tav>
                                      </p:tavLst>
                                    </p:anim>
                                    <p:anim calcmode="lin" valueType="num">
                                      <p:cBhvr>
                                        <p:cTn id="59" dur="750"/>
                                        <p:tgtEl>
                                          <p:spTgt spid="37"/>
                                        </p:tgtEl>
                                        <p:attrNameLst>
                                          <p:attrName>ppt_y</p:attrName>
                                        </p:attrNameLst>
                                      </p:cBhvr>
                                      <p:tavLst>
                                        <p:tav tm="0">
                                          <p:val>
                                            <p:strVal val="ppt_y"/>
                                          </p:val>
                                        </p:tav>
                                        <p:tav tm="100000">
                                          <p:val>
                                            <p:strVal val="ppt_y+.1"/>
                                          </p:val>
                                        </p:tav>
                                      </p:tavLst>
                                    </p:anim>
                                    <p:set>
                                      <p:cBhvr>
                                        <p:cTn id="60" dur="1" fill="hold">
                                          <p:stCondLst>
                                            <p:cond delay="749"/>
                                          </p:stCondLst>
                                        </p:cTn>
                                        <p:tgtEl>
                                          <p:spTgt spid="37"/>
                                        </p:tgtEl>
                                        <p:attrNameLst>
                                          <p:attrName>style.visibility</p:attrName>
                                        </p:attrNameLst>
                                      </p:cBhvr>
                                      <p:to>
                                        <p:strVal val="hidden"/>
                                      </p:to>
                                    </p:set>
                                  </p:childTnLst>
                                </p:cTn>
                              </p:par>
                              <p:par>
                                <p:cTn id="61" presetID="10" presetClass="entr" presetSubtype="0" fill="hold" nodeType="withEffect">
                                  <p:stCondLst>
                                    <p:cond delay="50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par>
                                <p:cTn id="64" presetID="26" presetClass="emph" presetSubtype="0" repeatCount="5000" fill="hold" nodeType="withEffect">
                                  <p:stCondLst>
                                    <p:cond delay="500"/>
                                  </p:stCondLst>
                                  <p:childTnLst>
                                    <p:animEffect transition="out" filter="fade">
                                      <p:cBhvr>
                                        <p:cTn id="65" dur="500" tmFilter="0, 0; .2, .5; .8, .5; 1, 0"/>
                                        <p:tgtEl>
                                          <p:spTgt spid="35"/>
                                        </p:tgtEl>
                                      </p:cBhvr>
                                    </p:animEffect>
                                    <p:animScale>
                                      <p:cBhvr>
                                        <p:cTn id="66" dur="250" autoRev="1" fill="hold"/>
                                        <p:tgtEl>
                                          <p:spTgt spid="35"/>
                                        </p:tgtEl>
                                      </p:cBhvr>
                                      <p:by x="105000" y="105000"/>
                                    </p:animScale>
                                  </p:childTnLst>
                                </p:cTn>
                              </p:par>
                            </p:childTnLst>
                          </p:cTn>
                        </p:par>
                      </p:childTnLst>
                    </p:cTn>
                  </p:par>
                </p:childTnLst>
              </p:cTn>
              <p:nextCondLst>
                <p:cond evt="onClick" delay="0">
                  <p:tgtEl>
                    <p:spTgt spid="31"/>
                  </p:tgtEl>
                </p:cond>
              </p:nextCondLst>
            </p:seq>
            <p:seq concurrent="1" nextAc="seek">
              <p:cTn id="67" restart="whenNotActive" fill="hold" evtFilter="cancelBubble" nodeType="interactiveSeq">
                <p:stCondLst>
                  <p:cond evt="onClick" delay="0">
                    <p:tgtEl>
                      <p:spTgt spid="27"/>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7"/>
                                        </p:tgtEl>
                                      </p:cBhvr>
                                    </p:animEffect>
                                    <p:animScale>
                                      <p:cBhvr>
                                        <p:cTn id="72" dur="250" autoRev="1" fill="hold"/>
                                        <p:tgtEl>
                                          <p:spTgt spid="27"/>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3" name="click.wav"/>
                                        </p:tgtEl>
                                      </p:cMediaNode>
                                    </p:audio>
                                  </p:sub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subTnLst>
                                    <p:audio>
                                      <p:cMediaNode>
                                        <p:cTn display="0" masterRel="sameClick">
                                          <p:stCondLst>
                                            <p:cond evt="begin" delay="0">
                                              <p:tn val="74"/>
                                            </p:cond>
                                          </p:stCondLst>
                                          <p:endCondLst>
                                            <p:cond evt="onStopAudio" delay="0">
                                              <p:tgtEl>
                                                <p:sldTgt/>
                                              </p:tgtEl>
                                            </p:cond>
                                          </p:endCondLst>
                                        </p:cTn>
                                        <p:tgtEl>
                                          <p:sndTgt r:embed="rId4" name="trả-lời-sai.wav"/>
                                        </p:tgtEl>
                                      </p:cMediaNode>
                                    </p:audio>
                                  </p:subTnLst>
                                </p:cTn>
                              </p:par>
                            </p:childTnLst>
                          </p:cTn>
                        </p:par>
                        <p:par>
                          <p:cTn id="77" fill="hold">
                            <p:stCondLst>
                              <p:cond delay="1000"/>
                            </p:stCondLst>
                            <p:childTnLst>
                              <p:par>
                                <p:cTn id="78" presetID="42" presetClass="exit" presetSubtype="0" fill="hold" nodeType="afterEffect">
                                  <p:stCondLst>
                                    <p:cond delay="500"/>
                                  </p:stCondLst>
                                  <p:childTnLst>
                                    <p:animEffect transition="out" filter="fade">
                                      <p:cBhvr>
                                        <p:cTn id="79" dur="750"/>
                                        <p:tgtEl>
                                          <p:spTgt spid="38"/>
                                        </p:tgtEl>
                                      </p:cBhvr>
                                    </p:animEffect>
                                    <p:anim calcmode="lin" valueType="num">
                                      <p:cBhvr>
                                        <p:cTn id="80" dur="750"/>
                                        <p:tgtEl>
                                          <p:spTgt spid="38"/>
                                        </p:tgtEl>
                                        <p:attrNameLst>
                                          <p:attrName>ppt_x</p:attrName>
                                        </p:attrNameLst>
                                      </p:cBhvr>
                                      <p:tavLst>
                                        <p:tav tm="0">
                                          <p:val>
                                            <p:strVal val="ppt_x"/>
                                          </p:val>
                                        </p:tav>
                                        <p:tav tm="100000">
                                          <p:val>
                                            <p:strVal val="ppt_x"/>
                                          </p:val>
                                        </p:tav>
                                      </p:tavLst>
                                    </p:anim>
                                    <p:anim calcmode="lin" valueType="num">
                                      <p:cBhvr>
                                        <p:cTn id="81" dur="750"/>
                                        <p:tgtEl>
                                          <p:spTgt spid="38"/>
                                        </p:tgtEl>
                                        <p:attrNameLst>
                                          <p:attrName>ppt_y</p:attrName>
                                        </p:attrNameLst>
                                      </p:cBhvr>
                                      <p:tavLst>
                                        <p:tav tm="0">
                                          <p:val>
                                            <p:strVal val="ppt_y"/>
                                          </p:val>
                                        </p:tav>
                                        <p:tav tm="100000">
                                          <p:val>
                                            <p:strVal val="ppt_y+.1"/>
                                          </p:val>
                                        </p:tav>
                                      </p:tavLst>
                                    </p:anim>
                                    <p:set>
                                      <p:cBhvr>
                                        <p:cTn id="82" dur="1" fill="hold">
                                          <p:stCondLst>
                                            <p:cond delay="74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3" restart="whenNotActive" fill="hold" evtFilter="cancelBubble" nodeType="interactiveSeq">
                <p:stCondLst>
                  <p:cond evt="onClick" delay="0">
                    <p:tgtEl>
                      <p:spTgt spid="32"/>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32"/>
                                        </p:tgtEl>
                                      </p:cBhvr>
                                    </p:animEffect>
                                    <p:animScale>
                                      <p:cBhvr>
                                        <p:cTn id="88" dur="250" autoRev="1" fill="hold"/>
                                        <p:tgtEl>
                                          <p:spTgt spid="32"/>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subTnLst>
                                    <p:audio>
                                      <p:cMediaNode>
                                        <p:cTn display="0" masterRel="sameClick">
                                          <p:stCondLst>
                                            <p:cond evt="begin" delay="0">
                                              <p:tn val="90"/>
                                            </p:cond>
                                          </p:stCondLst>
                                          <p:endCondLst>
                                            <p:cond evt="onStopAudio" delay="0">
                                              <p:tgtEl>
                                                <p:sldTgt/>
                                              </p:tgtEl>
                                            </p:cond>
                                          </p:endCondLst>
                                        </p:cTn>
                                        <p:tgtEl>
                                          <p:sndTgt r:embed="rId4" name="trả-lời-sai.wav"/>
                                        </p:tgtEl>
                                      </p:cMediaNode>
                                    </p:audio>
                                  </p:subTnLst>
                                </p:cTn>
                              </p:par>
                            </p:childTnLst>
                          </p:cTn>
                        </p:par>
                        <p:par>
                          <p:cTn id="93" fill="hold">
                            <p:stCondLst>
                              <p:cond delay="1000"/>
                            </p:stCondLst>
                            <p:childTnLst>
                              <p:par>
                                <p:cTn id="94" presetID="42" presetClass="exit" presetSubtype="0" fill="hold" nodeType="afterEffect">
                                  <p:stCondLst>
                                    <p:cond delay="500"/>
                                  </p:stCondLst>
                                  <p:childTnLst>
                                    <p:animEffect transition="out" filter="fade">
                                      <p:cBhvr>
                                        <p:cTn id="95" dur="750"/>
                                        <p:tgtEl>
                                          <p:spTgt spid="39"/>
                                        </p:tgtEl>
                                      </p:cBhvr>
                                    </p:animEffect>
                                    <p:anim calcmode="lin" valueType="num">
                                      <p:cBhvr>
                                        <p:cTn id="96" dur="750"/>
                                        <p:tgtEl>
                                          <p:spTgt spid="39"/>
                                        </p:tgtEl>
                                        <p:attrNameLst>
                                          <p:attrName>ppt_x</p:attrName>
                                        </p:attrNameLst>
                                      </p:cBhvr>
                                      <p:tavLst>
                                        <p:tav tm="0">
                                          <p:val>
                                            <p:strVal val="ppt_x"/>
                                          </p:val>
                                        </p:tav>
                                        <p:tav tm="100000">
                                          <p:val>
                                            <p:strVal val="ppt_x"/>
                                          </p:val>
                                        </p:tav>
                                      </p:tavLst>
                                    </p:anim>
                                    <p:anim calcmode="lin" valueType="num">
                                      <p:cBhvr>
                                        <p:cTn id="97" dur="750"/>
                                        <p:tgtEl>
                                          <p:spTgt spid="39"/>
                                        </p:tgtEl>
                                        <p:attrNameLst>
                                          <p:attrName>ppt_y</p:attrName>
                                        </p:attrNameLst>
                                      </p:cBhvr>
                                      <p:tavLst>
                                        <p:tav tm="0">
                                          <p:val>
                                            <p:strVal val="ppt_y"/>
                                          </p:val>
                                        </p:tav>
                                        <p:tav tm="100000">
                                          <p:val>
                                            <p:strVal val="ppt_y+.1"/>
                                          </p:val>
                                        </p:tav>
                                      </p:tavLst>
                                    </p:anim>
                                    <p:set>
                                      <p:cBhvr>
                                        <p:cTn id="98" dur="1" fill="hold">
                                          <p:stCondLst>
                                            <p:cond delay="74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91C1DE-EBD1-F387-6210-06E3AC877C05}"/>
              </a:ext>
            </a:extLst>
          </p:cNvPr>
          <p:cNvPicPr>
            <a:picLocks noChangeAspect="1"/>
          </p:cNvPicPr>
          <p:nvPr/>
        </p:nvPicPr>
        <p:blipFill>
          <a:blip r:embed="rId4"/>
          <a:stretch>
            <a:fillRect/>
          </a:stretch>
        </p:blipFill>
        <p:spPr>
          <a:xfrm>
            <a:off x="0" y="-3427"/>
            <a:ext cx="12192000" cy="6861427"/>
          </a:xfrm>
          <a:prstGeom prst="rect">
            <a:avLst/>
          </a:prstGeom>
        </p:spPr>
      </p:pic>
      <p:pic>
        <p:nvPicPr>
          <p:cNvPr id="58" name="Picture 57">
            <a:extLst>
              <a:ext uri="{FF2B5EF4-FFF2-40B4-BE49-F238E27FC236}">
                <a16:creationId xmlns:a16="http://schemas.microsoft.com/office/drawing/2014/main" id="{ACFA93D6-ADC8-4569-B969-20DC510AF50E}"/>
              </a:ext>
            </a:extLst>
          </p:cNvPr>
          <p:cNvPicPr>
            <a:picLocks noChangeAspect="1"/>
          </p:cNvPicPr>
          <p:nvPr/>
        </p:nvPicPr>
        <p:blipFill>
          <a:blip r:embed="rId5"/>
          <a:stretch>
            <a:fillRect/>
          </a:stretch>
        </p:blipFill>
        <p:spPr>
          <a:xfrm>
            <a:off x="4875379" y="2193066"/>
            <a:ext cx="3853006" cy="3853006"/>
          </a:xfrm>
          <a:prstGeom prst="rect">
            <a:avLst/>
          </a:prstGeom>
        </p:spPr>
      </p:pic>
      <p:pic>
        <p:nvPicPr>
          <p:cNvPr id="52" name="Picture 51">
            <a:extLst>
              <a:ext uri="{FF2B5EF4-FFF2-40B4-BE49-F238E27FC236}">
                <a16:creationId xmlns:a16="http://schemas.microsoft.com/office/drawing/2014/main" id="{792E7EDD-5869-42E3-9E2D-530BC4024E7B}"/>
              </a:ext>
            </a:extLst>
          </p:cNvPr>
          <p:cNvPicPr>
            <a:picLocks noChangeAspect="1"/>
          </p:cNvPicPr>
          <p:nvPr/>
        </p:nvPicPr>
        <p:blipFill>
          <a:blip r:embed="rId6"/>
          <a:stretch>
            <a:fillRect/>
          </a:stretch>
        </p:blipFill>
        <p:spPr>
          <a:xfrm>
            <a:off x="8581443" y="2657912"/>
            <a:ext cx="3603048" cy="3596952"/>
          </a:xfrm>
          <a:prstGeom prst="rect">
            <a:avLst/>
          </a:prstGeom>
        </p:spPr>
      </p:pic>
      <p:pic>
        <p:nvPicPr>
          <p:cNvPr id="35" name="Picture 34" descr="A picture containing text, toy, doll, vector graphics&#10;&#10;Description automatically generated">
            <a:extLst>
              <a:ext uri="{FF2B5EF4-FFF2-40B4-BE49-F238E27FC236}">
                <a16:creationId xmlns:a16="http://schemas.microsoft.com/office/drawing/2014/main" id="{F4142398-6CC4-4532-844D-F076B935FC3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101639" y="2166415"/>
            <a:ext cx="2163135" cy="2952000"/>
          </a:xfrm>
          <a:prstGeom prst="rect">
            <a:avLst/>
          </a:prstGeom>
        </p:spPr>
      </p:pic>
      <p:pic>
        <p:nvPicPr>
          <p:cNvPr id="39" name="Picture 38">
            <a:extLst>
              <a:ext uri="{FF2B5EF4-FFF2-40B4-BE49-F238E27FC236}">
                <a16:creationId xmlns:a16="http://schemas.microsoft.com/office/drawing/2014/main" id="{D2E39452-7939-41C5-8FC8-222BFD1BF4F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435581" y="2348361"/>
            <a:ext cx="3960000" cy="3960000"/>
          </a:xfrm>
          <a:prstGeom prst="rect">
            <a:avLst/>
          </a:prstGeom>
        </p:spPr>
      </p:pic>
      <p:sp>
        <p:nvSpPr>
          <p:cNvPr id="44" name="TextBox 43">
            <a:extLst>
              <a:ext uri="{FF2B5EF4-FFF2-40B4-BE49-F238E27FC236}">
                <a16:creationId xmlns:a16="http://schemas.microsoft.com/office/drawing/2014/main" id="{9FE11859-1E85-4854-BA78-F30F913282A0}"/>
              </a:ext>
            </a:extLst>
          </p:cNvPr>
          <p:cNvSpPr txBox="1"/>
          <p:nvPr/>
        </p:nvSpPr>
        <p:spPr>
          <a:xfrm>
            <a:off x="2777067" y="102190"/>
            <a:ext cx="667012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52400">
                  <a:solidFill>
                    <a:srgbClr val="FFFFFF"/>
                  </a:solidFill>
                </a:ln>
                <a:noFill/>
                <a:effectLst>
                  <a:outerShdw blurRad="38100" dist="38100" dir="2700000" algn="tl">
                    <a:srgbClr val="000000">
                      <a:alpha val="43137"/>
                    </a:srgbClr>
                  </a:outerShdw>
                </a:effectLst>
                <a:uLnTx/>
                <a:uFillTx/>
                <a:latin typeface="LNTH-Pixie Ring" pitchFamily="2" charset="-128"/>
                <a:ea typeface="LNTH-Pixie Ring" pitchFamily="2" charset="-128"/>
                <a:cs typeface="LNTH-Pixie Ring" pitchFamily="2" charset="-128"/>
              </a:rPr>
              <a:t>DỌN RÁC KHU VUI CHƠI</a:t>
            </a:r>
          </a:p>
        </p:txBody>
      </p:sp>
      <p:sp>
        <p:nvSpPr>
          <p:cNvPr id="45" name="TextBox 44">
            <a:extLst>
              <a:ext uri="{FF2B5EF4-FFF2-40B4-BE49-F238E27FC236}">
                <a16:creationId xmlns:a16="http://schemas.microsoft.com/office/drawing/2014/main" id="{9DE959FF-8B55-411F-83CB-A908FA563C82}"/>
              </a:ext>
            </a:extLst>
          </p:cNvPr>
          <p:cNvSpPr txBox="1"/>
          <p:nvPr/>
        </p:nvSpPr>
        <p:spPr>
          <a:xfrm>
            <a:off x="2777067" y="104181"/>
            <a:ext cx="726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blipFill dpi="0" rotWithShape="1">
                  <a:blip r:embed="rId9">
                    <a:extLst>
                      <a:ext uri="{28A0092B-C50C-407E-A947-70E740481C1C}">
                        <a14:useLocalDpi xmlns:a14="http://schemas.microsoft.com/office/drawing/2010/main" val="0"/>
                      </a:ext>
                    </a:extLst>
                  </a:blip>
                  <a:srcRect/>
                  <a:stretch>
                    <a:fillRect/>
                  </a:stretch>
                </a:blipFill>
                <a:effectLst>
                  <a:outerShdw blurRad="38100" dist="38100" dir="2700000" algn="tl">
                    <a:srgbClr val="000000">
                      <a:alpha val="43137"/>
                    </a:srgbClr>
                  </a:outerShdw>
                </a:effectLst>
                <a:uLnTx/>
                <a:uFillTx/>
                <a:latin typeface="LNTH-Pixie Ring" pitchFamily="2" charset="-128"/>
                <a:ea typeface="LNTH-Pixie Ring" pitchFamily="2" charset="-128"/>
                <a:cs typeface="LNTH-Pixie Ring" pitchFamily="2" charset="-128"/>
              </a:rPr>
              <a:t>DỌN RÁC KHU VUI CHƠI</a:t>
            </a:r>
          </a:p>
        </p:txBody>
      </p:sp>
      <p:grpSp>
        <p:nvGrpSpPr>
          <p:cNvPr id="64" name="Group 63">
            <a:extLst>
              <a:ext uri="{FF2B5EF4-FFF2-40B4-BE49-F238E27FC236}">
                <a16:creationId xmlns:a16="http://schemas.microsoft.com/office/drawing/2014/main" id="{B119B644-A512-4AB5-A150-A46A90D9C84F}"/>
              </a:ext>
            </a:extLst>
          </p:cNvPr>
          <p:cNvGrpSpPr/>
          <p:nvPr/>
        </p:nvGrpSpPr>
        <p:grpSpPr>
          <a:xfrm>
            <a:off x="4013421" y="5222954"/>
            <a:ext cx="915484" cy="972271"/>
            <a:chOff x="4728297" y="4035164"/>
            <a:chExt cx="915484" cy="972271"/>
          </a:xfrm>
        </p:grpSpPr>
        <p:pic>
          <p:nvPicPr>
            <p:cNvPr id="47" name="Picture 46">
              <a:extLst>
                <a:ext uri="{FF2B5EF4-FFF2-40B4-BE49-F238E27FC236}">
                  <a16:creationId xmlns:a16="http://schemas.microsoft.com/office/drawing/2014/main" id="{0D6D75E6-415B-4E9D-9037-B6CE9336961E}"/>
                </a:ext>
              </a:extLst>
            </p:cNvPr>
            <p:cNvPicPr>
              <a:picLocks noChangeAspect="1"/>
            </p:cNvPicPr>
            <p:nvPr/>
          </p:nvPicPr>
          <p:blipFill>
            <a:blip r:embed="rId10"/>
            <a:stretch>
              <a:fillRect/>
            </a:stretch>
          </p:blipFill>
          <p:spPr>
            <a:xfrm>
              <a:off x="4925089" y="4035164"/>
              <a:ext cx="718692" cy="756000"/>
            </a:xfrm>
            <a:prstGeom prst="rect">
              <a:avLst/>
            </a:prstGeom>
          </p:spPr>
        </p:pic>
        <p:sp>
          <p:nvSpPr>
            <p:cNvPr id="65" name="TextBox 64">
              <a:extLst>
                <a:ext uri="{FF2B5EF4-FFF2-40B4-BE49-F238E27FC236}">
                  <a16:creationId xmlns:a16="http://schemas.microsoft.com/office/drawing/2014/main" id="{C5B7BFE4-807C-4EA4-B00C-08E4A1C60FD6}"/>
                </a:ext>
              </a:extLst>
            </p:cNvPr>
            <p:cNvSpPr txBox="1"/>
            <p:nvPr/>
          </p:nvSpPr>
          <p:spPr>
            <a:xfrm>
              <a:off x="4728297" y="4098571"/>
              <a:ext cx="871190" cy="90886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LNTH-Pixie Ring" pitchFamily="2" charset="-128"/>
                  <a:cs typeface="LNTH-Pixie Ring" pitchFamily="2" charset="-128"/>
                </a:rPr>
                <a:t>2</a:t>
              </a:r>
            </a:p>
          </p:txBody>
        </p:sp>
      </p:grpSp>
    </p:spTree>
    <p:extLst>
      <p:ext uri="{BB962C8B-B14F-4D97-AF65-F5344CB8AC3E}">
        <p14:creationId xmlns:p14="http://schemas.microsoft.com/office/powerpoint/2010/main" val="3382592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iterate type="lt">
                                    <p:tmPct val="0"/>
                                  </p:iterate>
                                  <p:childTnLst>
                                    <p:animRot by="120000">
                                      <p:cBhvr>
                                        <p:cTn id="6" dur="100" fill="hold">
                                          <p:stCondLst>
                                            <p:cond delay="0"/>
                                          </p:stCondLst>
                                        </p:cTn>
                                        <p:tgtEl>
                                          <p:spTgt spid="44"/>
                                        </p:tgtEl>
                                        <p:attrNameLst>
                                          <p:attrName>r</p:attrName>
                                        </p:attrNameLst>
                                      </p:cBhvr>
                                    </p:animRot>
                                    <p:animRot by="-240000">
                                      <p:cBhvr>
                                        <p:cTn id="7" dur="200" fill="hold">
                                          <p:stCondLst>
                                            <p:cond delay="200"/>
                                          </p:stCondLst>
                                        </p:cTn>
                                        <p:tgtEl>
                                          <p:spTgt spid="44"/>
                                        </p:tgtEl>
                                        <p:attrNameLst>
                                          <p:attrName>r</p:attrName>
                                        </p:attrNameLst>
                                      </p:cBhvr>
                                    </p:animRot>
                                    <p:animRot by="240000">
                                      <p:cBhvr>
                                        <p:cTn id="8" dur="200" fill="hold">
                                          <p:stCondLst>
                                            <p:cond delay="400"/>
                                          </p:stCondLst>
                                        </p:cTn>
                                        <p:tgtEl>
                                          <p:spTgt spid="44"/>
                                        </p:tgtEl>
                                        <p:attrNameLst>
                                          <p:attrName>r</p:attrName>
                                        </p:attrNameLst>
                                      </p:cBhvr>
                                    </p:animRot>
                                    <p:animRot by="-240000">
                                      <p:cBhvr>
                                        <p:cTn id="9" dur="200" fill="hold">
                                          <p:stCondLst>
                                            <p:cond delay="600"/>
                                          </p:stCondLst>
                                        </p:cTn>
                                        <p:tgtEl>
                                          <p:spTgt spid="44"/>
                                        </p:tgtEl>
                                        <p:attrNameLst>
                                          <p:attrName>r</p:attrName>
                                        </p:attrNameLst>
                                      </p:cBhvr>
                                    </p:animRot>
                                    <p:animRot by="120000">
                                      <p:cBhvr>
                                        <p:cTn id="10" dur="200" fill="hold">
                                          <p:stCondLst>
                                            <p:cond delay="800"/>
                                          </p:stCondLst>
                                        </p:cTn>
                                        <p:tgtEl>
                                          <p:spTgt spid="44"/>
                                        </p:tgtEl>
                                        <p:attrNameLst>
                                          <p:attrName>r</p:attrName>
                                        </p:attrNameLst>
                                      </p:cBhvr>
                                    </p:animRot>
                                  </p:childTnLst>
                                </p:cTn>
                              </p:par>
                              <p:par>
                                <p:cTn id="11" presetID="32" presetClass="emph" presetSubtype="0" fill="hold" grpId="0" nodeType="withEffect">
                                  <p:stCondLst>
                                    <p:cond delay="0"/>
                                  </p:stCondLst>
                                  <p:iterate type="lt">
                                    <p:tmPct val="0"/>
                                  </p:iterate>
                                  <p:childTnLst>
                                    <p:animRot by="120000">
                                      <p:cBhvr>
                                        <p:cTn id="12" dur="100" fill="hold">
                                          <p:stCondLst>
                                            <p:cond delay="0"/>
                                          </p:stCondLst>
                                        </p:cTn>
                                        <p:tgtEl>
                                          <p:spTgt spid="45"/>
                                        </p:tgtEl>
                                        <p:attrNameLst>
                                          <p:attrName>r</p:attrName>
                                        </p:attrNameLst>
                                      </p:cBhvr>
                                    </p:animRot>
                                    <p:animRot by="-240000">
                                      <p:cBhvr>
                                        <p:cTn id="13" dur="200" fill="hold">
                                          <p:stCondLst>
                                            <p:cond delay="200"/>
                                          </p:stCondLst>
                                        </p:cTn>
                                        <p:tgtEl>
                                          <p:spTgt spid="45"/>
                                        </p:tgtEl>
                                        <p:attrNameLst>
                                          <p:attrName>r</p:attrName>
                                        </p:attrNameLst>
                                      </p:cBhvr>
                                    </p:animRot>
                                    <p:animRot by="240000">
                                      <p:cBhvr>
                                        <p:cTn id="14" dur="200" fill="hold">
                                          <p:stCondLst>
                                            <p:cond delay="400"/>
                                          </p:stCondLst>
                                        </p:cTn>
                                        <p:tgtEl>
                                          <p:spTgt spid="45"/>
                                        </p:tgtEl>
                                        <p:attrNameLst>
                                          <p:attrName>r</p:attrName>
                                        </p:attrNameLst>
                                      </p:cBhvr>
                                    </p:animRot>
                                    <p:animRot by="-240000">
                                      <p:cBhvr>
                                        <p:cTn id="15" dur="200" fill="hold">
                                          <p:stCondLst>
                                            <p:cond delay="600"/>
                                          </p:stCondLst>
                                        </p:cTn>
                                        <p:tgtEl>
                                          <p:spTgt spid="45"/>
                                        </p:tgtEl>
                                        <p:attrNameLst>
                                          <p:attrName>r</p:attrName>
                                        </p:attrNameLst>
                                      </p:cBhvr>
                                    </p:animRot>
                                    <p:animRot by="120000">
                                      <p:cBhvr>
                                        <p:cTn id="16" dur="200" fill="hold">
                                          <p:stCondLst>
                                            <p:cond delay="800"/>
                                          </p:stCondLst>
                                        </p:cTn>
                                        <p:tgtEl>
                                          <p:spTgt spid="45"/>
                                        </p:tgtEl>
                                        <p:attrNameLst>
                                          <p:attrName>r</p:attrName>
                                        </p:attrNameLst>
                                      </p:cBhvr>
                                    </p:animRot>
                                  </p:childTnLst>
                                </p:cTn>
                              </p:par>
                              <p:par>
                                <p:cTn id="17" presetID="26" presetClass="emph" presetSubtype="0" repeatCount="indefinite" fill="hold" grpId="1" nodeType="withEffect">
                                  <p:stCondLst>
                                    <p:cond delay="0"/>
                                  </p:stCondLst>
                                  <p:iterate type="lt">
                                    <p:tmPct val="10000"/>
                                  </p:iterate>
                                  <p:childTnLst>
                                    <p:animEffect transition="out" filter="fade">
                                      <p:cBhvr>
                                        <p:cTn id="18" dur="500" tmFilter="0, 0; .2, .5; .8, .5; 1, 0"/>
                                        <p:tgtEl>
                                          <p:spTgt spid="44"/>
                                        </p:tgtEl>
                                      </p:cBhvr>
                                    </p:animEffect>
                                    <p:animScale>
                                      <p:cBhvr>
                                        <p:cTn id="19" dur="250" autoRev="1" fill="hold"/>
                                        <p:tgtEl>
                                          <p:spTgt spid="44"/>
                                        </p:tgtEl>
                                      </p:cBhvr>
                                      <p:by x="105000" y="105000"/>
                                    </p:animScale>
                                  </p:childTnLst>
                                </p:cTn>
                              </p:par>
                              <p:par>
                                <p:cTn id="20" presetID="26" presetClass="emph" presetSubtype="0" repeatCount="indefinite" fill="hold" grpId="1" nodeType="withEffect">
                                  <p:stCondLst>
                                    <p:cond delay="0"/>
                                  </p:stCondLst>
                                  <p:iterate type="lt">
                                    <p:tmPct val="10000"/>
                                  </p:iterate>
                                  <p:childTnLst>
                                    <p:animEffect transition="out" filter="fade">
                                      <p:cBhvr>
                                        <p:cTn id="21" dur="500" tmFilter="0, 0; .2, .5; .8, .5; 1, 0"/>
                                        <p:tgtEl>
                                          <p:spTgt spid="45"/>
                                        </p:tgtEl>
                                      </p:cBhvr>
                                    </p:animEffect>
                                    <p:animScale>
                                      <p:cBhvr>
                                        <p:cTn id="22" dur="250" autoRev="1" fill="hold"/>
                                        <p:tgtEl>
                                          <p:spTgt spid="45"/>
                                        </p:tgtEl>
                                      </p:cBhvr>
                                      <p:by x="105000" y="105000"/>
                                    </p:animScale>
                                  </p:childTnLst>
                                </p:cTn>
                              </p:par>
                              <p:par>
                                <p:cTn id="23" presetID="42" presetClass="path" presetSubtype="0" accel="50000" decel="50000" fill="hold" nodeType="withEffect">
                                  <p:stCondLst>
                                    <p:cond delay="0"/>
                                  </p:stCondLst>
                                  <p:childTnLst>
                                    <p:animMotion origin="layout" path="M 1.04167E-6 1.48148E-6 L 0.04141 0.08356 " pathEditMode="relative" rAng="0" ptsTypes="AA">
                                      <p:cBhvr>
                                        <p:cTn id="24" dur="750" fill="hold"/>
                                        <p:tgtEl>
                                          <p:spTgt spid="35"/>
                                        </p:tgtEl>
                                        <p:attrNameLst>
                                          <p:attrName>ppt_x</p:attrName>
                                          <p:attrName>ppt_y</p:attrName>
                                        </p:attrNameLst>
                                      </p:cBhvr>
                                      <p:rCtr x="2070" y="4167"/>
                                    </p:animMotion>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5" fill="hold">
                            <p:stCondLst>
                              <p:cond delay="1250"/>
                            </p:stCondLst>
                            <p:childTnLst>
                              <p:par>
                                <p:cTn id="26" presetID="32" presetClass="emph" presetSubtype="0" fill="hold" nodeType="afterEffect">
                                  <p:stCondLst>
                                    <p:cond delay="0"/>
                                  </p:stCondLst>
                                  <p:childTnLst>
                                    <p:animRot by="120000">
                                      <p:cBhvr>
                                        <p:cTn id="27" dur="100" fill="hold">
                                          <p:stCondLst>
                                            <p:cond delay="0"/>
                                          </p:stCondLst>
                                        </p:cTn>
                                        <p:tgtEl>
                                          <p:spTgt spid="35"/>
                                        </p:tgtEl>
                                        <p:attrNameLst>
                                          <p:attrName>r</p:attrName>
                                        </p:attrNameLst>
                                      </p:cBhvr>
                                    </p:animRot>
                                    <p:animRot by="-240000">
                                      <p:cBhvr>
                                        <p:cTn id="28" dur="200" fill="hold">
                                          <p:stCondLst>
                                            <p:cond delay="200"/>
                                          </p:stCondLst>
                                        </p:cTn>
                                        <p:tgtEl>
                                          <p:spTgt spid="35"/>
                                        </p:tgtEl>
                                        <p:attrNameLst>
                                          <p:attrName>r</p:attrName>
                                        </p:attrNameLst>
                                      </p:cBhvr>
                                    </p:animRot>
                                    <p:animRot by="240000">
                                      <p:cBhvr>
                                        <p:cTn id="29" dur="200" fill="hold">
                                          <p:stCondLst>
                                            <p:cond delay="400"/>
                                          </p:stCondLst>
                                        </p:cTn>
                                        <p:tgtEl>
                                          <p:spTgt spid="35"/>
                                        </p:tgtEl>
                                        <p:attrNameLst>
                                          <p:attrName>r</p:attrName>
                                        </p:attrNameLst>
                                      </p:cBhvr>
                                    </p:animRot>
                                    <p:animRot by="-240000">
                                      <p:cBhvr>
                                        <p:cTn id="30" dur="200" fill="hold">
                                          <p:stCondLst>
                                            <p:cond delay="600"/>
                                          </p:stCondLst>
                                        </p:cTn>
                                        <p:tgtEl>
                                          <p:spTgt spid="35"/>
                                        </p:tgtEl>
                                        <p:attrNameLst>
                                          <p:attrName>r</p:attrName>
                                        </p:attrNameLst>
                                      </p:cBhvr>
                                    </p:animRot>
                                    <p:animRot by="120000">
                                      <p:cBhvr>
                                        <p:cTn id="31" dur="200" fill="hold">
                                          <p:stCondLst>
                                            <p:cond delay="800"/>
                                          </p:stCondLst>
                                        </p:cTn>
                                        <p:tgtEl>
                                          <p:spTgt spid="35"/>
                                        </p:tgtEl>
                                        <p:attrNameLst>
                                          <p:attrName>r</p:attrName>
                                        </p:attrNameLst>
                                      </p:cBhvr>
                                    </p:animRot>
                                  </p:childTnLst>
                                </p:cTn>
                              </p:par>
                            </p:childTnLst>
                          </p:cTn>
                        </p:par>
                        <p:par>
                          <p:cTn id="32" fill="hold">
                            <p:stCondLst>
                              <p:cond delay="2250"/>
                            </p:stCondLst>
                            <p:childTnLst>
                              <p:par>
                                <p:cTn id="33" presetID="35" presetClass="path" presetSubtype="0" accel="50000" decel="50000" fill="hold" nodeType="afterEffect">
                                  <p:stCondLst>
                                    <p:cond delay="0"/>
                                  </p:stCondLst>
                                  <p:childTnLst>
                                    <p:animMotion origin="layout" path="M 3.33333E-6 2.59259E-6 L -0.17006 -0.07084 " pathEditMode="relative" rAng="0" ptsTypes="AA">
                                      <p:cBhvr>
                                        <p:cTn id="34" dur="1000" fill="hold"/>
                                        <p:tgtEl>
                                          <p:spTgt spid="64"/>
                                        </p:tgtEl>
                                        <p:attrNameLst>
                                          <p:attrName>ppt_x</p:attrName>
                                          <p:attrName>ppt_y</p:attrName>
                                        </p:attrNameLst>
                                      </p:cBhvr>
                                      <p:rCtr x="-8503" y="-3542"/>
                                    </p:animMotion>
                                  </p:childTnLst>
                                  <p:subTnLst>
                                    <p:audio>
                                      <p:cMediaNode>
                                        <p:cTn display="0" masterRel="sameClick">
                                          <p:stCondLst>
                                            <p:cond evt="begin" delay="0">
                                              <p:tn val="33"/>
                                            </p:cond>
                                          </p:stCondLst>
                                          <p:endCondLst>
                                            <p:cond evt="onStopAudio" delay="0">
                                              <p:tgtEl>
                                                <p:sldTgt/>
                                              </p:tgtEl>
                                            </p:cond>
                                          </p:endCondLst>
                                        </p:cTn>
                                        <p:tgtEl>
                                          <p:sndTgt r:embed="rId3" name="huýt.wav"/>
                                        </p:tgtEl>
                                      </p:cMediaNode>
                                    </p:audio>
                                  </p:subTnLst>
                                </p:cTn>
                              </p:par>
                              <p:par>
                                <p:cTn id="35" presetID="6" presetClass="emph" presetSubtype="0" fill="hold" nodeType="withEffect">
                                  <p:stCondLst>
                                    <p:cond delay="0"/>
                                  </p:stCondLst>
                                  <p:childTnLst>
                                    <p:animScale>
                                      <p:cBhvr>
                                        <p:cTn id="36" dur="1000" fill="hold"/>
                                        <p:tgtEl>
                                          <p:spTgt spid="64"/>
                                        </p:tgtEl>
                                      </p:cBhvr>
                                      <p:by x="75000" y="75000"/>
                                    </p:animScale>
                                  </p:childTnLst>
                                </p:cTn>
                              </p:par>
                            </p:childTnLst>
                          </p:cTn>
                        </p:par>
                        <p:par>
                          <p:cTn id="37" fill="hold">
                            <p:stCondLst>
                              <p:cond delay="3250"/>
                            </p:stCondLst>
                            <p:childTnLst>
                              <p:par>
                                <p:cTn id="38" presetID="42" presetClass="exit" presetSubtype="0" fill="hold" nodeType="afterEffect">
                                  <p:stCondLst>
                                    <p:cond delay="0"/>
                                  </p:stCondLst>
                                  <p:childTnLst>
                                    <p:animEffect transition="out" filter="fade">
                                      <p:cBhvr>
                                        <p:cTn id="39" dur="500"/>
                                        <p:tgtEl>
                                          <p:spTgt spid="64"/>
                                        </p:tgtEl>
                                      </p:cBhvr>
                                    </p:animEffect>
                                    <p:anim calcmode="lin" valueType="num">
                                      <p:cBhvr>
                                        <p:cTn id="40" dur="500"/>
                                        <p:tgtEl>
                                          <p:spTgt spid="64"/>
                                        </p:tgtEl>
                                        <p:attrNameLst>
                                          <p:attrName>ppt_x</p:attrName>
                                        </p:attrNameLst>
                                      </p:cBhvr>
                                      <p:tavLst>
                                        <p:tav tm="0">
                                          <p:val>
                                            <p:strVal val="ppt_x"/>
                                          </p:val>
                                        </p:tav>
                                        <p:tav tm="100000">
                                          <p:val>
                                            <p:strVal val="ppt_x"/>
                                          </p:val>
                                        </p:tav>
                                      </p:tavLst>
                                    </p:anim>
                                    <p:anim calcmode="lin" valueType="num">
                                      <p:cBhvr>
                                        <p:cTn id="41" dur="500"/>
                                        <p:tgtEl>
                                          <p:spTgt spid="64"/>
                                        </p:tgtEl>
                                        <p:attrNameLst>
                                          <p:attrName>ppt_y</p:attrName>
                                        </p:attrNameLst>
                                      </p:cBhvr>
                                      <p:tavLst>
                                        <p:tav tm="0">
                                          <p:val>
                                            <p:strVal val="ppt_y"/>
                                          </p:val>
                                        </p:tav>
                                        <p:tav tm="100000">
                                          <p:val>
                                            <p:strVal val="ppt_y+.1"/>
                                          </p:val>
                                        </p:tav>
                                      </p:tavLst>
                                    </p:anim>
                                    <p:set>
                                      <p:cBhvr>
                                        <p:cTn id="42"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45" grpId="0"/>
      <p:bldP spid="4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uê hương tươi đẹp hát mẫu - Âm nhạc lớp 1- Cùng học để phát triển năng lực - Hà Lực -_4">
            <a:hlinkClick r:id="" action="ppaction://media"/>
            <a:extLst>
              <a:ext uri="{FF2B5EF4-FFF2-40B4-BE49-F238E27FC236}">
                <a16:creationId xmlns:a16="http://schemas.microsoft.com/office/drawing/2014/main" id="{B6522A88-F26F-28E7-292B-834FFCD0DE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16162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 drawing, cartoon, illustration&#10;&#10;Description automatically generated">
            <a:extLst>
              <a:ext uri="{FF2B5EF4-FFF2-40B4-BE49-F238E27FC236}">
                <a16:creationId xmlns:a16="http://schemas.microsoft.com/office/drawing/2014/main" id="{7FE01467-540A-A136-720E-0AD3847FB375}"/>
              </a:ext>
            </a:extLst>
          </p:cNvPr>
          <p:cNvPicPr>
            <a:picLocks noChangeAspect="1"/>
          </p:cNvPicPr>
          <p:nvPr/>
        </p:nvPicPr>
        <p:blipFill rotWithShape="1">
          <a:blip r:embed="rId3">
            <a:extLst>
              <a:ext uri="{28A0092B-C50C-407E-A947-70E740481C1C}">
                <a14:useLocalDpi xmlns:a14="http://schemas.microsoft.com/office/drawing/2010/main" val="0"/>
              </a:ext>
            </a:extLst>
          </a:blip>
          <a:srcRect t="7792" b="7790"/>
          <a:stretch/>
        </p:blipFill>
        <p:spPr>
          <a:xfrm>
            <a:off x="0" y="0"/>
            <a:ext cx="12185730" cy="6858000"/>
          </a:xfrm>
          <a:prstGeom prst="rect">
            <a:avLst/>
          </a:prstGeom>
        </p:spPr>
      </p:pic>
      <p:sp>
        <p:nvSpPr>
          <p:cNvPr id="2" name="Rectangle: Rounded Corners 1">
            <a:extLst>
              <a:ext uri="{FF2B5EF4-FFF2-40B4-BE49-F238E27FC236}">
                <a16:creationId xmlns:a16="http://schemas.microsoft.com/office/drawing/2014/main" id="{01A48CC0-FEF6-8466-A77B-EEE9D2AE8A0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625D71-270C-C7C4-9554-1CC093DD6F61}"/>
              </a:ext>
            </a:extLst>
          </p:cNvPr>
          <p:cNvSpPr txBox="1"/>
          <p:nvPr/>
        </p:nvSpPr>
        <p:spPr>
          <a:xfrm>
            <a:off x="1420985"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4" name="TextBox 3">
            <a:extLst>
              <a:ext uri="{FF2B5EF4-FFF2-40B4-BE49-F238E27FC236}">
                <a16:creationId xmlns:a16="http://schemas.microsoft.com/office/drawing/2014/main" id="{8978465F-9C42-EEB0-5922-A259FE4FF493}"/>
              </a:ext>
            </a:extLst>
          </p:cNvPr>
          <p:cNvSpPr txBox="1"/>
          <p:nvPr/>
        </p:nvSpPr>
        <p:spPr>
          <a:xfrm>
            <a:off x="1420985" y="323186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6" name="TextBox 5">
            <a:extLst>
              <a:ext uri="{FF2B5EF4-FFF2-40B4-BE49-F238E27FC236}">
                <a16:creationId xmlns:a16="http://schemas.microsoft.com/office/drawing/2014/main" id="{CD4FFE23-0E82-9596-F0E8-BAC251A71C39}"/>
              </a:ext>
            </a:extLst>
          </p:cNvPr>
          <p:cNvSpPr txBox="1"/>
          <p:nvPr/>
        </p:nvSpPr>
        <p:spPr>
          <a:xfrm>
            <a:off x="1420985" y="424312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7" name="TextBox 6">
            <a:extLst>
              <a:ext uri="{FF2B5EF4-FFF2-40B4-BE49-F238E27FC236}">
                <a16:creationId xmlns:a16="http://schemas.microsoft.com/office/drawing/2014/main" id="{5C4A035E-7232-1920-AD9E-5C52EE377B7F}"/>
              </a:ext>
            </a:extLst>
          </p:cNvPr>
          <p:cNvSpPr txBox="1"/>
          <p:nvPr/>
        </p:nvSpPr>
        <p:spPr>
          <a:xfrm>
            <a:off x="1420984" y="52543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grpSp>
        <p:nvGrpSpPr>
          <p:cNvPr id="8" name="Group 7">
            <a:extLst>
              <a:ext uri="{FF2B5EF4-FFF2-40B4-BE49-F238E27FC236}">
                <a16:creationId xmlns:a16="http://schemas.microsoft.com/office/drawing/2014/main" id="{71BAF6D0-BB37-11DE-A1F8-BB2D5B093533}"/>
              </a:ext>
            </a:extLst>
          </p:cNvPr>
          <p:cNvGrpSpPr/>
          <p:nvPr/>
        </p:nvGrpSpPr>
        <p:grpSpPr>
          <a:xfrm>
            <a:off x="3019135" y="126614"/>
            <a:ext cx="6098518" cy="1620000"/>
            <a:chOff x="3019135" y="126614"/>
            <a:chExt cx="6098518" cy="1620000"/>
          </a:xfrm>
        </p:grpSpPr>
        <p:grpSp>
          <p:nvGrpSpPr>
            <p:cNvPr id="9" name="Group 8">
              <a:extLst>
                <a:ext uri="{FF2B5EF4-FFF2-40B4-BE49-F238E27FC236}">
                  <a16:creationId xmlns:a16="http://schemas.microsoft.com/office/drawing/2014/main" id="{5122991C-B406-BBD2-8C7A-888696CFBAFF}"/>
                </a:ext>
              </a:extLst>
            </p:cNvPr>
            <p:cNvGrpSpPr/>
            <p:nvPr/>
          </p:nvGrpSpPr>
          <p:grpSpPr>
            <a:xfrm>
              <a:off x="4244153" y="385672"/>
              <a:ext cx="3703693" cy="1107996"/>
              <a:chOff x="7013712" y="1552101"/>
              <a:chExt cx="3703693" cy="1107996"/>
            </a:xfrm>
          </p:grpSpPr>
          <p:sp>
            <p:nvSpPr>
              <p:cNvPr id="12" name="TextBox 11">
                <a:extLst>
                  <a:ext uri="{FF2B5EF4-FFF2-40B4-BE49-F238E27FC236}">
                    <a16:creationId xmlns:a16="http://schemas.microsoft.com/office/drawing/2014/main" id="{A5BCEFFC-8D10-D9B3-75A8-1FF67526745B}"/>
                  </a:ext>
                </a:extLst>
              </p:cNvPr>
              <p:cNvSpPr txBox="1"/>
              <p:nvPr/>
            </p:nvSpPr>
            <p:spPr>
              <a:xfrm>
                <a:off x="7014405" y="1552101"/>
                <a:ext cx="370230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0" normalizeH="0" baseline="0" noProof="0">
                    <a:ln w="317500">
                      <a:solidFill>
                        <a:prstClr val="white"/>
                      </a:solidFill>
                    </a:ln>
                    <a:no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DẶN DÒ </a:t>
                </a:r>
                <a:endParaRPr kumimoji="0" lang="en-US" sz="6600" b="1" i="0" u="none" strike="noStrike" kern="1200" cap="none" spc="600" normalizeH="0" baseline="0" noProof="0" dirty="0">
                  <a:ln w="317500">
                    <a:solidFill>
                      <a:prstClr val="white"/>
                    </a:solidFill>
                  </a:ln>
                  <a:no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endParaRPr>
              </a:p>
            </p:txBody>
          </p:sp>
          <p:grpSp>
            <p:nvGrpSpPr>
              <p:cNvPr id="13" name="Group 12">
                <a:extLst>
                  <a:ext uri="{FF2B5EF4-FFF2-40B4-BE49-F238E27FC236}">
                    <a16:creationId xmlns:a16="http://schemas.microsoft.com/office/drawing/2014/main" id="{469E126E-529D-4B13-44E2-E9FAC54A2C33}"/>
                  </a:ext>
                </a:extLst>
              </p:cNvPr>
              <p:cNvGrpSpPr/>
              <p:nvPr/>
            </p:nvGrpSpPr>
            <p:grpSpPr>
              <a:xfrm>
                <a:off x="7013712" y="1552101"/>
                <a:ext cx="3703693" cy="1107996"/>
                <a:chOff x="5415098" y="1740913"/>
                <a:chExt cx="3242236" cy="1107996"/>
              </a:xfrm>
            </p:grpSpPr>
            <p:sp>
              <p:nvSpPr>
                <p:cNvPr id="14" name="TextBox 13">
                  <a:extLst>
                    <a:ext uri="{FF2B5EF4-FFF2-40B4-BE49-F238E27FC236}">
                      <a16:creationId xmlns:a16="http://schemas.microsoft.com/office/drawing/2014/main" id="{13631EC4-431D-8195-2362-9DD4CC486B67}"/>
                    </a:ext>
                  </a:extLst>
                </p:cNvPr>
                <p:cNvSpPr txBox="1"/>
                <p:nvPr/>
              </p:nvSpPr>
              <p:spPr>
                <a:xfrm>
                  <a:off x="5416311" y="1740913"/>
                  <a:ext cx="324102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0" normalizeH="0" baseline="0" noProof="0">
                      <a:ln w="254000" cmpd="dbl">
                        <a:solidFill>
                          <a:srgbClr val="FEF200"/>
                        </a:solidFill>
                      </a:ln>
                      <a:noFill/>
                      <a:effectLst>
                        <a:glow>
                          <a:prstClr val="white"/>
                        </a:glow>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DẶN DÒ </a:t>
                  </a:r>
                </a:p>
              </p:txBody>
            </p:sp>
            <p:sp>
              <p:nvSpPr>
                <p:cNvPr id="15" name="TextBox 14">
                  <a:extLst>
                    <a:ext uri="{FF2B5EF4-FFF2-40B4-BE49-F238E27FC236}">
                      <a16:creationId xmlns:a16="http://schemas.microsoft.com/office/drawing/2014/main" id="{99A6C165-2502-9416-2D41-A30D59892F8B}"/>
                    </a:ext>
                  </a:extLst>
                </p:cNvPr>
                <p:cNvSpPr txBox="1"/>
                <p:nvPr/>
              </p:nvSpPr>
              <p:spPr>
                <a:xfrm>
                  <a:off x="5415098" y="1740913"/>
                  <a:ext cx="324102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600" normalizeH="0" baseline="0" noProof="0">
                      <a:ln w="38100">
                        <a:solidFill>
                          <a:prstClr val="white"/>
                        </a:solidFill>
                      </a:ln>
                      <a:solidFill>
                        <a:srgbClr val="D42149"/>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D</a:t>
                  </a:r>
                  <a:r>
                    <a:rPr kumimoji="0" lang="en-US" sz="6600" b="1" i="0" u="none" strike="noStrike" kern="1200" cap="none" spc="600" normalizeH="0" baseline="0" noProof="0">
                      <a:ln w="38100">
                        <a:solidFill>
                          <a:prstClr val="white"/>
                        </a:solidFill>
                      </a:ln>
                      <a:solidFill>
                        <a:srgbClr val="EF7124"/>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Ặ</a:t>
                  </a:r>
                  <a:r>
                    <a:rPr kumimoji="0" lang="en-US" sz="6600" b="1" i="0" u="none" strike="noStrike" kern="1200" cap="none" spc="600" normalizeH="0" baseline="0" noProof="0">
                      <a:ln w="38100">
                        <a:solidFill>
                          <a:prstClr val="white"/>
                        </a:solidFill>
                      </a:ln>
                      <a:solidFill>
                        <a:srgbClr val="0D9C47"/>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N</a:t>
                  </a:r>
                  <a:r>
                    <a:rPr kumimoji="0" lang="en-US" sz="6600" b="1" i="0" u="none" strike="noStrike" kern="1200" cap="none" spc="600" normalizeH="0" baseline="0" noProof="0">
                      <a:ln w="38100">
                        <a:solidFill>
                          <a:prstClr val="white"/>
                        </a:solidFill>
                      </a:ln>
                      <a:solidFill>
                        <a:srgbClr val="00B050"/>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 </a:t>
                  </a:r>
                  <a:r>
                    <a:rPr kumimoji="0" lang="en-US" sz="6600" b="1" i="0" u="none" strike="noStrike" kern="1200" cap="none" spc="600" normalizeH="0" baseline="0" noProof="0">
                      <a:ln w="38100">
                        <a:solidFill>
                          <a:prstClr val="white"/>
                        </a:solidFill>
                      </a:ln>
                      <a:solidFill>
                        <a:srgbClr val="0573B6"/>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D</a:t>
                  </a:r>
                  <a:r>
                    <a:rPr kumimoji="0" lang="en-US" sz="6600" b="1" i="0" u="none" strike="noStrike" kern="1200" cap="none" spc="600" normalizeH="0" baseline="0" noProof="0">
                      <a:ln w="38100">
                        <a:solidFill>
                          <a:prstClr val="white"/>
                        </a:solidFill>
                      </a:ln>
                      <a:solidFill>
                        <a:srgbClr val="DB108B"/>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Ò</a:t>
                  </a:r>
                  <a:r>
                    <a:rPr kumimoji="0" lang="en-US" sz="6600" b="1" i="0" u="none" strike="noStrike" kern="1200" cap="none" spc="600" normalizeH="0" baseline="0" noProof="0">
                      <a:ln w="38100">
                        <a:solidFill>
                          <a:prstClr val="white"/>
                        </a:solidFill>
                      </a:ln>
                      <a:solidFill>
                        <a:srgbClr val="0EB4DE"/>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rPr>
                    <a:t> </a:t>
                  </a:r>
                  <a:endParaRPr kumimoji="0" lang="en-US" sz="6600" b="1" i="0" u="none" strike="noStrike" kern="1200" cap="none" spc="600" normalizeH="0" baseline="0" noProof="0" dirty="0">
                    <a:ln w="38100">
                      <a:solidFill>
                        <a:prstClr val="white"/>
                      </a:solidFill>
                    </a:ln>
                    <a:solidFill>
                      <a:srgbClr val="0EB4DE"/>
                    </a:solidFill>
                    <a:effectLst>
                      <a:reflection blurRad="6350" stA="50000" endA="300" endPos="50000" dist="60007" dir="5400000" sy="-100000" algn="bl" rotWithShape="0"/>
                    </a:effectLst>
                    <a:uLnTx/>
                    <a:uFillTx/>
                    <a:latin typeface="iCiel Pony" panose="02000000000000000000" pitchFamily="2" charset="0"/>
                    <a:ea typeface="+mn-ea"/>
                    <a:cs typeface="Calibri" panose="020F0502020204030204" pitchFamily="34" charset="0"/>
                  </a:endParaRPr>
                </a:p>
              </p:txBody>
            </p:sp>
          </p:grpSp>
        </p:grpSp>
        <p:pic>
          <p:nvPicPr>
            <p:cNvPr id="10" name="Picture 9">
              <a:extLst>
                <a:ext uri="{FF2B5EF4-FFF2-40B4-BE49-F238E27FC236}">
                  <a16:creationId xmlns:a16="http://schemas.microsoft.com/office/drawing/2014/main" id="{2D337713-708F-7C2F-7787-51405775AF7B}"/>
                </a:ext>
              </a:extLst>
            </p:cNvPr>
            <p:cNvPicPr>
              <a:picLocks noChangeAspect="1"/>
            </p:cNvPicPr>
            <p:nvPr/>
          </p:nvPicPr>
          <p:blipFill>
            <a:blip r:embed="rId4"/>
            <a:stretch>
              <a:fillRect/>
            </a:stretch>
          </p:blipFill>
          <p:spPr>
            <a:xfrm>
              <a:off x="3019135" y="183670"/>
              <a:ext cx="1224671" cy="1512000"/>
            </a:xfrm>
            <a:prstGeom prst="rect">
              <a:avLst/>
            </a:prstGeom>
            <a:effectLst>
              <a:innerShdw blurRad="63500" dist="50800" dir="5400000">
                <a:schemeClr val="tx1">
                  <a:lumMod val="85000"/>
                  <a:lumOff val="15000"/>
                  <a:alpha val="50000"/>
                </a:schemeClr>
              </a:innerShdw>
            </a:effectLst>
          </p:spPr>
        </p:pic>
        <p:pic>
          <p:nvPicPr>
            <p:cNvPr id="11" name="Picture 10">
              <a:extLst>
                <a:ext uri="{FF2B5EF4-FFF2-40B4-BE49-F238E27FC236}">
                  <a16:creationId xmlns:a16="http://schemas.microsoft.com/office/drawing/2014/main" id="{3BECDB63-174A-70B8-2588-9DACB888B23B}"/>
                </a:ext>
              </a:extLst>
            </p:cNvPr>
            <p:cNvPicPr>
              <a:picLocks noChangeAspect="1"/>
            </p:cNvPicPr>
            <p:nvPr/>
          </p:nvPicPr>
          <p:blipFill>
            <a:blip r:embed="rId5"/>
            <a:stretch>
              <a:fillRect/>
            </a:stretch>
          </p:blipFill>
          <p:spPr>
            <a:xfrm>
              <a:off x="7946459" y="126614"/>
              <a:ext cx="1171194" cy="1620000"/>
            </a:xfrm>
            <a:prstGeom prst="rect">
              <a:avLst/>
            </a:prstGeom>
            <a:effectLst>
              <a:innerShdw blurRad="63500" dist="50800" dir="5400000">
                <a:schemeClr val="tx1">
                  <a:lumMod val="85000"/>
                  <a:lumOff val="15000"/>
                  <a:alpha val="50000"/>
                </a:schemeClr>
              </a:innerShdw>
            </a:effectLst>
          </p:spPr>
        </p:pic>
      </p:grpSp>
      <p:pic>
        <p:nvPicPr>
          <p:cNvPr id="16" name="Picture 15">
            <a:extLst>
              <a:ext uri="{FF2B5EF4-FFF2-40B4-BE49-F238E27FC236}">
                <a16:creationId xmlns:a16="http://schemas.microsoft.com/office/drawing/2014/main" id="{A1D90E74-093D-A131-6D17-0C9F6D8E3D7F}"/>
              </a:ext>
            </a:extLst>
          </p:cNvPr>
          <p:cNvPicPr>
            <a:picLocks noChangeAspect="1"/>
          </p:cNvPicPr>
          <p:nvPr/>
        </p:nvPicPr>
        <p:blipFill>
          <a:blip r:embed="rId6"/>
          <a:stretch>
            <a:fillRect/>
          </a:stretch>
        </p:blipFill>
        <p:spPr>
          <a:xfrm>
            <a:off x="876937" y="2147947"/>
            <a:ext cx="513600" cy="90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DD045743-31C5-A962-83FC-6ED7625982B0}"/>
              </a:ext>
            </a:extLst>
          </p:cNvPr>
          <p:cNvPicPr>
            <a:picLocks noChangeAspect="1"/>
          </p:cNvPicPr>
          <p:nvPr/>
        </p:nvPicPr>
        <p:blipFill>
          <a:blip r:embed="rId6"/>
          <a:stretch>
            <a:fillRect/>
          </a:stretch>
        </p:blipFill>
        <p:spPr>
          <a:xfrm>
            <a:off x="876937" y="3159211"/>
            <a:ext cx="513600" cy="900000"/>
          </a:xfrm>
          <a:prstGeom prst="rect">
            <a:avLst/>
          </a:prstGeom>
          <a:effectLst>
            <a:innerShdw blurRad="63500" dist="50800" dir="8100000">
              <a:prstClr val="black">
                <a:alpha val="50000"/>
              </a:prstClr>
            </a:innerShdw>
          </a:effectLst>
        </p:spPr>
      </p:pic>
      <p:pic>
        <p:nvPicPr>
          <p:cNvPr id="18" name="Picture 17">
            <a:extLst>
              <a:ext uri="{FF2B5EF4-FFF2-40B4-BE49-F238E27FC236}">
                <a16:creationId xmlns:a16="http://schemas.microsoft.com/office/drawing/2014/main" id="{14761BCB-17AE-D082-1B8D-EFE42432620C}"/>
              </a:ext>
            </a:extLst>
          </p:cNvPr>
          <p:cNvPicPr>
            <a:picLocks noChangeAspect="1"/>
          </p:cNvPicPr>
          <p:nvPr/>
        </p:nvPicPr>
        <p:blipFill>
          <a:blip r:embed="rId6"/>
          <a:stretch>
            <a:fillRect/>
          </a:stretch>
        </p:blipFill>
        <p:spPr>
          <a:xfrm>
            <a:off x="876937" y="4170475"/>
            <a:ext cx="513600" cy="900000"/>
          </a:xfrm>
          <a:prstGeom prst="rect">
            <a:avLst/>
          </a:prstGeom>
          <a:effectLst>
            <a:innerShdw blurRad="63500" dist="50800" dir="8100000">
              <a:prstClr val="black">
                <a:alpha val="50000"/>
              </a:prstClr>
            </a:innerShdw>
          </a:effectLst>
        </p:spPr>
      </p:pic>
      <p:pic>
        <p:nvPicPr>
          <p:cNvPr id="19" name="Picture 18">
            <a:extLst>
              <a:ext uri="{FF2B5EF4-FFF2-40B4-BE49-F238E27FC236}">
                <a16:creationId xmlns:a16="http://schemas.microsoft.com/office/drawing/2014/main" id="{2B0444F2-29DA-0CB6-1EDA-0800444FE8D3}"/>
              </a:ext>
            </a:extLst>
          </p:cNvPr>
          <p:cNvPicPr>
            <a:picLocks noChangeAspect="1"/>
          </p:cNvPicPr>
          <p:nvPr/>
        </p:nvPicPr>
        <p:blipFill>
          <a:blip r:embed="rId6"/>
          <a:stretch>
            <a:fillRect/>
          </a:stretch>
        </p:blipFill>
        <p:spPr>
          <a:xfrm>
            <a:off x="876937" y="5181740"/>
            <a:ext cx="513600" cy="900000"/>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3928766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p:tgtEl>
                                          <p:spTgt spid="8"/>
                                        </p:tgtEl>
                                        <p:attrNameLst>
                                          <p:attrName>ppt_x</p:attrName>
                                        </p:attrNameLst>
                                      </p:cBhvr>
                                      <p:tavLst>
                                        <p:tav tm="0">
                                          <p:val>
                                            <p:strVal val="#ppt_x-#ppt_w*1.125000"/>
                                          </p:val>
                                        </p:tav>
                                        <p:tav tm="100000">
                                          <p:val>
                                            <p:strVal val="#ppt_x"/>
                                          </p:val>
                                        </p:tav>
                                      </p:tavLst>
                                    </p:anim>
                                    <p:animEffect transition="in" filter="wipe(right)">
                                      <p:cBhvr>
                                        <p:cTn id="8" dur="75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750"/>
                            </p:stCondLst>
                            <p:childTnLst>
                              <p:par>
                                <p:cTn id="10" presetID="53" presetClass="entr" presetSubtype="16" fill="hold" nodeType="afterEffect" nodePh="1">
                                  <p:stCondLst>
                                    <p:cond delay="0"/>
                                  </p:stCondLst>
                                  <p:endCondLst>
                                    <p:cond evt="begin" delay="0">
                                      <p:tn val="10"/>
                                    </p:cond>
                                  </p:end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wipe(left)">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wipe(left)">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wipe(left)">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animEffect transition="in" filter="wipe(left)">
                                      <p:cBhvr>
                                        <p:cTn id="5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P spid="6" grpId="0" uiExpand="1" build="p"/>
      <p:bldP spid="7"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1C8D35-BB90-54E0-99A8-41F08F619521}"/>
              </a:ext>
            </a:extLst>
          </p:cNvPr>
          <p:cNvPicPr>
            <a:picLocks noChangeAspect="1"/>
          </p:cNvPicPr>
          <p:nvPr/>
        </p:nvPicPr>
        <p:blipFill>
          <a:blip r:embed="rId3"/>
          <a:stretch>
            <a:fillRect/>
          </a:stretch>
        </p:blipFill>
        <p:spPr>
          <a:xfrm>
            <a:off x="0" y="0"/>
            <a:ext cx="12192000" cy="6857999"/>
          </a:xfrm>
          <a:prstGeom prst="rect">
            <a:avLst/>
          </a:prstGeom>
        </p:spPr>
      </p:pic>
      <p:pic>
        <p:nvPicPr>
          <p:cNvPr id="24" name="Picture 23">
            <a:extLst>
              <a:ext uri="{FF2B5EF4-FFF2-40B4-BE49-F238E27FC236}">
                <a16:creationId xmlns:a16="http://schemas.microsoft.com/office/drawing/2014/main" id="{0A4205B0-8DEA-2324-A6A0-015B7320D4DF}"/>
              </a:ext>
            </a:extLst>
          </p:cNvPr>
          <p:cNvPicPr>
            <a:picLocks noChangeAspect="1"/>
          </p:cNvPicPr>
          <p:nvPr/>
        </p:nvPicPr>
        <p:blipFill rotWithShape="1">
          <a:blip r:embed="rId4"/>
          <a:srcRect b="3286"/>
          <a:stretch/>
        </p:blipFill>
        <p:spPr>
          <a:xfrm>
            <a:off x="0" y="2177999"/>
            <a:ext cx="3391490" cy="4680000"/>
          </a:xfrm>
          <a:prstGeom prst="rect">
            <a:avLst/>
          </a:prstGeom>
          <a:effectLst>
            <a:outerShdw blurRad="50800" dist="38100" dir="13500000" algn="br" rotWithShape="0">
              <a:prstClr val="black">
                <a:alpha val="40000"/>
              </a:prstClr>
            </a:outerShdw>
          </a:effectLst>
        </p:spPr>
      </p:pic>
      <p:pic>
        <p:nvPicPr>
          <p:cNvPr id="29" name="Picture 28">
            <a:extLst>
              <a:ext uri="{FF2B5EF4-FFF2-40B4-BE49-F238E27FC236}">
                <a16:creationId xmlns:a16="http://schemas.microsoft.com/office/drawing/2014/main" id="{81910FA1-38B8-A6AB-106C-972FD0D4513F}"/>
              </a:ext>
            </a:extLst>
          </p:cNvPr>
          <p:cNvPicPr>
            <a:picLocks noChangeAspect="1"/>
          </p:cNvPicPr>
          <p:nvPr/>
        </p:nvPicPr>
        <p:blipFill>
          <a:blip r:embed="rId5"/>
          <a:stretch>
            <a:fillRect/>
          </a:stretch>
        </p:blipFill>
        <p:spPr>
          <a:xfrm>
            <a:off x="8601463" y="2177999"/>
            <a:ext cx="3590536" cy="4680000"/>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5E5C8253-DA38-9C82-61B3-1E39A5534D66}"/>
              </a:ext>
            </a:extLst>
          </p:cNvPr>
          <p:cNvPicPr>
            <a:picLocks noChangeAspect="1"/>
          </p:cNvPicPr>
          <p:nvPr/>
        </p:nvPicPr>
        <p:blipFill>
          <a:blip r:embed="rId6"/>
          <a:stretch>
            <a:fillRect/>
          </a:stretch>
        </p:blipFill>
        <p:spPr>
          <a:xfrm>
            <a:off x="1028995" y="1275477"/>
            <a:ext cx="9681530" cy="3391773"/>
          </a:xfrm>
          <a:prstGeom prst="rect">
            <a:avLst/>
          </a:prstGeom>
        </p:spPr>
      </p:pic>
    </p:spTree>
    <p:extLst>
      <p:ext uri="{BB962C8B-B14F-4D97-AF65-F5344CB8AC3E}">
        <p14:creationId xmlns:p14="http://schemas.microsoft.com/office/powerpoint/2010/main" val="81693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667">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66667">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66667">
                                          <p:cBhvr additive="base">
                                            <p:cTn id="11" dur="1000" fill="hold"/>
                                            <p:tgtEl>
                                              <p:spTgt spid="29"/>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000" fill="hold"/>
                                            <p:tgtEl>
                                              <p:spTgt spid="29"/>
                                            </p:tgtEl>
                                            <p:attrNameLst>
                                              <p:attrName>ppt_x</p:attrName>
                                            </p:attrNameLst>
                                          </p:cBhvr>
                                          <p:tavLst>
                                            <p:tav tm="0">
                                              <p:val>
                                                <p:strVal val="#ppt_x"/>
                                              </p:val>
                                            </p:tav>
                                            <p:tav tm="100000">
                                              <p:val>
                                                <p:strVal val="#ppt_x"/>
                                              </p:val>
                                            </p:tav>
                                          </p:tavLst>
                                        </p:anim>
                                        <p:anim calcmode="lin" valueType="num">
                                          <p:cBhvr additive="base">
                                            <p:cTn id="12" dur="10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uỷn.wav"/>
                                            </p:tgtEl>
                                          </p:cMediaNode>
                                        </p:audio>
                                      </p:subTnLst>
                                    </p:cTn>
                                  </p:par>
                                  <p:par>
                                    <p:cTn id="13" presetID="53" presetClass="entr" presetSubtype="16"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8" name="Trò-chơi-chíu.wav"/>
                                            </p:tgtEl>
                                          </p:cMediaNode>
                                        </p:audio>
                                      </p:subTnLst>
                                    </p:cTn>
                                  </p:par>
                                  <p:par>
                                    <p:cTn id="18" presetID="32" presetClass="emph" presetSubtype="0" repeatCount="indefinite" fill="hold" nodeType="withEffect">
                                      <p:stCondLst>
                                        <p:cond delay="750"/>
                                      </p:stCondLst>
                                      <p:childTnLst>
                                        <p:animRot by="120000">
                                          <p:cBhvr>
                                            <p:cTn id="19" dur="250" fill="hold">
                                              <p:stCondLst>
                                                <p:cond delay="0"/>
                                              </p:stCondLst>
                                            </p:cTn>
                                            <p:tgtEl>
                                              <p:spTgt spid="3"/>
                                            </p:tgtEl>
                                            <p:attrNameLst>
                                              <p:attrName>r</p:attrName>
                                            </p:attrNameLst>
                                          </p:cBhvr>
                                        </p:animRot>
                                        <p:animRot by="-240000">
                                          <p:cBhvr>
                                            <p:cTn id="20" dur="500" fill="hold">
                                              <p:stCondLst>
                                                <p:cond delay="500"/>
                                              </p:stCondLst>
                                            </p:cTn>
                                            <p:tgtEl>
                                              <p:spTgt spid="3"/>
                                            </p:tgtEl>
                                            <p:attrNameLst>
                                              <p:attrName>r</p:attrName>
                                            </p:attrNameLst>
                                          </p:cBhvr>
                                        </p:animRot>
                                        <p:animRot by="240000">
                                          <p:cBhvr>
                                            <p:cTn id="21" dur="500" fill="hold">
                                              <p:stCondLst>
                                                <p:cond delay="1000"/>
                                              </p:stCondLst>
                                            </p:cTn>
                                            <p:tgtEl>
                                              <p:spTgt spid="3"/>
                                            </p:tgtEl>
                                            <p:attrNameLst>
                                              <p:attrName>r</p:attrName>
                                            </p:attrNameLst>
                                          </p:cBhvr>
                                        </p:animRot>
                                        <p:animRot by="-240000">
                                          <p:cBhvr>
                                            <p:cTn id="22" dur="500" fill="hold">
                                              <p:stCondLst>
                                                <p:cond delay="1500"/>
                                              </p:stCondLst>
                                            </p:cTn>
                                            <p:tgtEl>
                                              <p:spTgt spid="3"/>
                                            </p:tgtEl>
                                            <p:attrNameLst>
                                              <p:attrName>r</p:attrName>
                                            </p:attrNameLst>
                                          </p:cBhvr>
                                        </p:animRot>
                                        <p:animRot by="120000">
                                          <p:cBhvr>
                                            <p:cTn id="23" dur="500" fill="hold">
                                              <p:stCondLst>
                                                <p:cond delay="2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cloud, sky, colorfulness, blur&#10;&#10;Description automatically generated">
            <a:extLst>
              <a:ext uri="{FF2B5EF4-FFF2-40B4-BE49-F238E27FC236}">
                <a16:creationId xmlns:a16="http://schemas.microsoft.com/office/drawing/2014/main" id="{C6E0903E-6679-6BD9-D770-89A7EBBBC417}"/>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1" y="0"/>
            <a:ext cx="12190985" cy="6858000"/>
          </a:xfrm>
          <a:prstGeom prst="rect">
            <a:avLst/>
          </a:prstGeom>
        </p:spPr>
      </p:pic>
      <p:pic>
        <p:nvPicPr>
          <p:cNvPr id="12" name="Picture 11" descr="A picture containing cartoon, art&#10;&#10;Description automatically generated">
            <a:extLst>
              <a:ext uri="{FF2B5EF4-FFF2-40B4-BE49-F238E27FC236}">
                <a16:creationId xmlns:a16="http://schemas.microsoft.com/office/drawing/2014/main" id="{0648588F-A8E7-53A4-5581-25CE986CD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55" y="0"/>
            <a:ext cx="10795488" cy="10764000"/>
          </a:xfrm>
          <a:prstGeom prst="rect">
            <a:avLst/>
          </a:prstGeom>
          <a:effectLst>
            <a:outerShdw blurRad="50800" dist="38100" dir="10800000" algn="r" rotWithShape="0">
              <a:schemeClr val="tx1">
                <a:lumMod val="50000"/>
                <a:lumOff val="50000"/>
                <a:alpha val="40000"/>
              </a:schemeClr>
            </a:outerShdw>
          </a:effectLst>
        </p:spPr>
      </p:pic>
      <p:pic>
        <p:nvPicPr>
          <p:cNvPr id="14" name="Picture 13">
            <a:extLst>
              <a:ext uri="{FF2B5EF4-FFF2-40B4-BE49-F238E27FC236}">
                <a16:creationId xmlns:a16="http://schemas.microsoft.com/office/drawing/2014/main" id="{C0252BF9-9714-CC43-DCB5-27B65ED713D5}"/>
              </a:ext>
            </a:extLst>
          </p:cNvPr>
          <p:cNvPicPr>
            <a:picLocks noChangeAspect="1"/>
          </p:cNvPicPr>
          <p:nvPr/>
        </p:nvPicPr>
        <p:blipFill>
          <a:blip r:embed="rId5"/>
          <a:stretch>
            <a:fillRect/>
          </a:stretch>
        </p:blipFill>
        <p:spPr>
          <a:xfrm>
            <a:off x="-1" y="3182112"/>
            <a:ext cx="12192000" cy="3675888"/>
          </a:xfrm>
          <a:prstGeom prst="rect">
            <a:avLst/>
          </a:prstGeom>
          <a:effectLst>
            <a:outerShdw blurRad="50800" dist="38100" dir="16200000" rotWithShape="0">
              <a:schemeClr val="accent5">
                <a:lumMod val="50000"/>
                <a:alpha val="40000"/>
              </a:schemeClr>
            </a:outerShdw>
          </a:effectLst>
        </p:spPr>
      </p:pic>
      <p:pic>
        <p:nvPicPr>
          <p:cNvPr id="2" name="Picture 1">
            <a:extLst>
              <a:ext uri="{FF2B5EF4-FFF2-40B4-BE49-F238E27FC236}">
                <a16:creationId xmlns:a16="http://schemas.microsoft.com/office/drawing/2014/main" id="{C01C7D03-0E71-F365-765F-9EC53CF0B2D9}"/>
              </a:ext>
            </a:extLst>
          </p:cNvPr>
          <p:cNvPicPr>
            <a:picLocks noChangeAspect="1"/>
          </p:cNvPicPr>
          <p:nvPr/>
        </p:nvPicPr>
        <p:blipFill>
          <a:blip r:embed="rId6"/>
          <a:stretch>
            <a:fillRect/>
          </a:stretch>
        </p:blipFill>
        <p:spPr>
          <a:xfrm>
            <a:off x="118533" y="2763858"/>
            <a:ext cx="12192000" cy="3938016"/>
          </a:xfrm>
          <a:prstGeom prst="rect">
            <a:avLst/>
          </a:prstGeom>
        </p:spPr>
      </p:pic>
    </p:spTree>
    <p:extLst>
      <p:ext uri="{BB962C8B-B14F-4D97-AF65-F5344CB8AC3E}">
        <p14:creationId xmlns:p14="http://schemas.microsoft.com/office/powerpoint/2010/main" val="3017534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14:presetBounceEnd="50000">
                                      <p:stCondLst>
                                        <p:cond delay="0"/>
                                      </p:stCondLst>
                                      <p:childTnLst>
                                        <p:animRot by="-21600000" p14:bounceEnd="5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giai-điệu-thần-tiê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1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11" name="giai-điệu-thần-tiên.wav"/>
                                            </p:tgtEl>
                                          </p:cMediaNode>
                                        </p:audio>
                                      </p:subTnLst>
                                    </p:cTn>
                                  </p:par>
                                  <p:par>
                                    <p:cTn id="7" presetID="2" presetClass="entr" presetSubtype="1" fill="hold" nodeType="withEffect">
                                      <p:stCondLst>
                                        <p:cond delay="50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0-#ppt_h/2"/>
                                              </p:val>
                                            </p:tav>
                                            <p:tav tm="100000">
                                              <p:val>
                                                <p:strVal val="#ppt_y"/>
                                              </p:val>
                                            </p:tav>
                                          </p:tavLst>
                                        </p:anim>
                                      </p:childTnLst>
                                    </p:cTn>
                                  </p:par>
                                  <p:par>
                                    <p:cTn id="11" presetID="26" presetClass="emph" presetSubtype="0" fill="hold" nodeType="withEffect">
                                      <p:stCondLst>
                                        <p:cond delay="150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7FB5EC71-ACD3-923B-55CE-DCA43953B4F6}"/>
              </a:ext>
            </a:extLst>
          </p:cNvPr>
          <p:cNvSpPr txBox="1"/>
          <p:nvPr/>
        </p:nvSpPr>
        <p:spPr>
          <a:xfrm>
            <a:off x="1032041" y="327544"/>
            <a:ext cx="10422195" cy="1323439"/>
          </a:xfrm>
          <a:prstGeom prst="rect">
            <a:avLst/>
          </a:prstGeom>
          <a:noFill/>
        </p:spPr>
        <p:txBody>
          <a:bodyPr wrap="square">
            <a:spAutoFit/>
          </a:bodyPr>
          <a:lstStyle/>
          <a:p>
            <a:pPr lvl="0" algn="just">
              <a:defRPr/>
            </a:pP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Ảnh hưởng của thiên nhiên Việt Nam đến sản xuất và đời sống</a:t>
            </a:r>
            <a:endParaRPr kumimoji="0" lang="en-US"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4B5E65A7-97EF-5A70-3503-D08C52CA5525}"/>
              </a:ext>
            </a:extLst>
          </p:cNvPr>
          <p:cNvGrpSpPr/>
          <p:nvPr/>
        </p:nvGrpSpPr>
        <p:grpSpPr>
          <a:xfrm>
            <a:off x="461611" y="481433"/>
            <a:ext cx="550481" cy="769442"/>
            <a:chOff x="5748902" y="4552485"/>
            <a:chExt cx="550481" cy="769442"/>
          </a:xfrm>
        </p:grpSpPr>
        <p:sp>
          <p:nvSpPr>
            <p:cNvPr id="15" name="TextBox 14">
              <a:extLst>
                <a:ext uri="{FF2B5EF4-FFF2-40B4-BE49-F238E27FC236}">
                  <a16:creationId xmlns:a16="http://schemas.microsoft.com/office/drawing/2014/main" id="{9EEC3860-37A9-9CAC-EFCD-02FAF8787BF6}"/>
                </a:ext>
              </a:extLst>
            </p:cNvPr>
            <p:cNvSpPr txBox="1"/>
            <p:nvPr/>
          </p:nvSpPr>
          <p:spPr>
            <a:xfrm rot="21418226">
              <a:off x="5748902" y="4552485"/>
              <a:ext cx="5504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317500">
                    <a:solidFill>
                      <a:srgbClr val="FFFF99"/>
                    </a:solidFill>
                  </a:ln>
                  <a:solidFill>
                    <a:srgbClr val="FF5050"/>
                  </a:solidFill>
                  <a:effectLst>
                    <a:outerShdw blurRad="38100" dist="38100" dir="2700000" algn="tl">
                      <a:prstClr val="black">
                        <a:lumMod val="65000"/>
                        <a:lumOff val="35000"/>
                        <a:alpha val="43000"/>
                      </a:prstClr>
                    </a:outerShdw>
                  </a:effectLst>
                  <a:uLnTx/>
                  <a:uFillTx/>
                  <a:latin typeface="SVN-Gretoon" panose="02040603050506020204" pitchFamily="18" charset="0"/>
                  <a:ea typeface="+mn-ea"/>
                  <a:cs typeface="+mn-cs"/>
                </a:rPr>
                <a:t>1</a:t>
              </a:r>
              <a:endParaRPr kumimoji="0" lang="vi-VN" sz="4400" b="1" i="0" u="none" strike="noStrike" kern="1200" cap="none" spc="0" normalizeH="0" baseline="0" noProof="0" dirty="0">
                <a:ln w="317500">
                  <a:solidFill>
                    <a:srgbClr val="FFFF99"/>
                  </a:solidFill>
                </a:ln>
                <a:solidFill>
                  <a:srgbClr val="FF5050"/>
                </a:solidFill>
                <a:effectLst>
                  <a:outerShdw blurRad="38100" dist="38100" dir="2700000" algn="tl">
                    <a:prstClr val="black">
                      <a:lumMod val="65000"/>
                      <a:lumOff val="35000"/>
                      <a:alpha val="43000"/>
                    </a:prstClr>
                  </a:outerShdw>
                </a:effectLst>
                <a:uLnTx/>
                <a:uFillTx/>
                <a:latin typeface="Arial" panose="020B0604020202020204" pitchFamily="34" charset="0"/>
                <a:ea typeface="+mn-ea"/>
                <a:cs typeface="+mn-cs"/>
              </a:endParaRPr>
            </a:p>
          </p:txBody>
        </p:sp>
        <p:sp>
          <p:nvSpPr>
            <p:cNvPr id="17" name="TextBox 16">
              <a:extLst>
                <a:ext uri="{FF2B5EF4-FFF2-40B4-BE49-F238E27FC236}">
                  <a16:creationId xmlns:a16="http://schemas.microsoft.com/office/drawing/2014/main" id="{E9DFC242-446B-E3C7-ABD4-AFBF9E401C68}"/>
                </a:ext>
              </a:extLst>
            </p:cNvPr>
            <p:cNvSpPr txBox="1"/>
            <p:nvPr/>
          </p:nvSpPr>
          <p:spPr>
            <a:xfrm rot="21418226">
              <a:off x="5748902" y="4552486"/>
              <a:ext cx="5504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outerShdw blurRad="38100" dist="38100" dir="2700000" algn="tl">
                      <a:prstClr val="black">
                        <a:lumMod val="65000"/>
                        <a:lumOff val="35000"/>
                        <a:alpha val="43000"/>
                      </a:prstClr>
                    </a:outerShdw>
                  </a:effectLst>
                  <a:uLnTx/>
                  <a:uFillTx/>
                  <a:latin typeface="SVN-Gretoon" panose="02040603050506020204" pitchFamily="18" charset="0"/>
                  <a:ea typeface="+mn-ea"/>
                  <a:cs typeface="+mn-cs"/>
                </a:rPr>
                <a:t>2</a:t>
              </a:r>
              <a:endParaRPr kumimoji="0" lang="vi-VN" sz="4400" b="1" i="0" u="none" strike="noStrike" kern="1200" cap="none" spc="0" normalizeH="0" baseline="0" noProof="0" dirty="0">
                <a:ln>
                  <a:noFill/>
                </a:ln>
                <a:solidFill>
                  <a:srgbClr val="FF0000"/>
                </a:solidFill>
                <a:effectLst>
                  <a:outerShdw blurRad="38100" dist="38100" dir="2700000" algn="tl">
                    <a:prstClr val="black">
                      <a:lumMod val="65000"/>
                      <a:lumOff val="35000"/>
                      <a:alpha val="43000"/>
                    </a:prstClr>
                  </a:outerShdw>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E1680897-9591-4FE4-EE8F-822966B8A568}"/>
              </a:ext>
            </a:extLst>
          </p:cNvPr>
          <p:cNvSpPr txBox="1"/>
          <p:nvPr/>
        </p:nvSpPr>
        <p:spPr>
          <a:xfrm>
            <a:off x="1032040" y="1843950"/>
            <a:ext cx="10422195" cy="3477875"/>
          </a:xfrm>
          <a:prstGeom prst="rect">
            <a:avLst/>
          </a:prstGeom>
          <a:noFill/>
        </p:spPr>
        <p:txBody>
          <a:bodyPr wrap="square">
            <a:spAutoFit/>
          </a:bodyPr>
          <a:lstStyle/>
          <a:p>
            <a:r>
              <a:rPr lang="en-US" sz="4400" i="1">
                <a:latin typeface="MyriadPro-It" panose="020B0503030403090204" pitchFamily="34" charset="0"/>
              </a:rPr>
              <a:t>Đọc thông tin và quan sát hình 7, em hãy:</a:t>
            </a:r>
          </a:p>
          <a:p>
            <a:r>
              <a:rPr lang="en-US" sz="4400" i="1">
                <a:latin typeface="MyriadPro-It" panose="020B0503030403090204" pitchFamily="34" charset="0"/>
              </a:rPr>
              <a:t>– Nêu vai trò của tài nguyên thiên nhiên đối với sự phát triển kinh tế.</a:t>
            </a:r>
          </a:p>
          <a:p>
            <a:r>
              <a:rPr lang="vi-VN" sz="4400" i="1">
                <a:latin typeface="MyriadPro-It" panose="020B0503030403090204" pitchFamily="34" charset="0"/>
              </a:rPr>
              <a:t>– Tr</a:t>
            </a:r>
            <a:r>
              <a:rPr lang="en-US" sz="4400" i="1">
                <a:latin typeface="MyriadPro-It" panose="020B0503030403090204" pitchFamily="34" charset="0"/>
              </a:rPr>
              <a:t>ì</a:t>
            </a:r>
            <a:r>
              <a:rPr lang="vi-VN" sz="4400" i="1">
                <a:latin typeface="MyriadPro-It" panose="020B0503030403090204" pitchFamily="34" charset="0"/>
              </a:rPr>
              <a:t>nh bày một số khó khăn của môi trường thiên nhiên đối với sản xuất và đời sống.</a:t>
            </a:r>
            <a:endParaRPr kumimoji="0" lang="en-US" sz="44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99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 fill="hold"/>
                                        <p:tgtEl>
                                          <p:spTgt spid="1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ÂM-THANH-XOAY.wav"/>
                                        </p:tgtEl>
                                      </p:cMediaNode>
                                    </p:audio>
                                  </p:subTnLst>
                                </p:cTn>
                              </p:par>
                            </p:childTnLst>
                          </p:cTn>
                        </p:par>
                        <p:par>
                          <p:cTn id="7" fill="hold">
                            <p:stCondLst>
                              <p:cond delay="500"/>
                            </p:stCondLst>
                            <p:childTnLst>
                              <p:par>
                                <p:cTn id="8" presetID="23" presetClass="entr" presetSubtype="288" fill="hold" grpId="0" nodeType="after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strVal val="4/3*#ppt_w"/>
                                          </p:val>
                                        </p:tav>
                                        <p:tav tm="100000">
                                          <p:val>
                                            <p:strVal val="#ppt_w"/>
                                          </p:val>
                                        </p:tav>
                                      </p:tavLst>
                                    </p:anim>
                                    <p:anim calcmode="lin" valueType="num">
                                      <p:cBhvr>
                                        <p:cTn id="11" dur="500" fill="hold"/>
                                        <p:tgtEl>
                                          <p:spTgt spid="6"/>
                                        </p:tgtEl>
                                        <p:attrNameLst>
                                          <p:attrName>ppt_h</p:attrName>
                                        </p:attrNameLst>
                                      </p:cBhvr>
                                      <p:tavLst>
                                        <p:tav tm="0">
                                          <p:val>
                                            <p:strVal val="4/3*#ppt_h"/>
                                          </p:val>
                                        </p:tav>
                                        <p:tav tm="100000">
                                          <p:val>
                                            <p:strVal val="#ppt_h"/>
                                          </p:val>
                                        </p:tav>
                                      </p:tavLst>
                                    </p:anim>
                                  </p:childTnLst>
                                </p:cTn>
                              </p:par>
                            </p:childTnLst>
                          </p:cTn>
                        </p:par>
                        <p:par>
                          <p:cTn id="12" fill="hold">
                            <p:stCondLst>
                              <p:cond delay="1600"/>
                            </p:stCondLst>
                            <p:childTnLst>
                              <p:par>
                                <p:cTn id="13" presetID="23" presetClass="entr" presetSubtype="288" fill="hold" grpId="0" nodeType="after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4/3*#ppt_w"/>
                                          </p:val>
                                        </p:tav>
                                        <p:tav tm="100000">
                                          <p:val>
                                            <p:strVal val="#ppt_w"/>
                                          </p:val>
                                        </p:tav>
                                      </p:tavLst>
                                    </p:anim>
                                    <p:anim calcmode="lin" valueType="num">
                                      <p:cBhvr>
                                        <p:cTn id="16"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336000" y="279000"/>
            <a:ext cx="11520000" cy="6300000"/>
          </a:xfrm>
          <a:custGeom>
            <a:avLst/>
            <a:gdLst>
              <a:gd name="connsiteX0" fmla="*/ 0 w 11520000"/>
              <a:gd name="connsiteY0" fmla="*/ 626409 h 6300000"/>
              <a:gd name="connsiteX1" fmla="*/ 626409 w 11520000"/>
              <a:gd name="connsiteY1" fmla="*/ 0 h 6300000"/>
              <a:gd name="connsiteX2" fmla="*/ 10893591 w 11520000"/>
              <a:gd name="connsiteY2" fmla="*/ 0 h 6300000"/>
              <a:gd name="connsiteX3" fmla="*/ 11520000 w 11520000"/>
              <a:gd name="connsiteY3" fmla="*/ 626409 h 6300000"/>
              <a:gd name="connsiteX4" fmla="*/ 11520000 w 11520000"/>
              <a:gd name="connsiteY4" fmla="*/ 5673591 h 6300000"/>
              <a:gd name="connsiteX5" fmla="*/ 10893591 w 11520000"/>
              <a:gd name="connsiteY5" fmla="*/ 6300000 h 6300000"/>
              <a:gd name="connsiteX6" fmla="*/ 626409 w 11520000"/>
              <a:gd name="connsiteY6" fmla="*/ 6300000 h 6300000"/>
              <a:gd name="connsiteX7" fmla="*/ 0 w 11520000"/>
              <a:gd name="connsiteY7" fmla="*/ 5673591 h 6300000"/>
              <a:gd name="connsiteX8" fmla="*/ 0 w 1152000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0000" h="6300000" fill="none" extrusionOk="0">
                <a:moveTo>
                  <a:pt x="0" y="626409"/>
                </a:moveTo>
                <a:cubicBezTo>
                  <a:pt x="-45425" y="273106"/>
                  <a:pt x="331555" y="41792"/>
                  <a:pt x="626409" y="0"/>
                </a:cubicBezTo>
                <a:cubicBezTo>
                  <a:pt x="5464537" y="130954"/>
                  <a:pt x="9258231" y="43574"/>
                  <a:pt x="10893591" y="0"/>
                </a:cubicBezTo>
                <a:cubicBezTo>
                  <a:pt x="11257110" y="27053"/>
                  <a:pt x="11539543" y="304391"/>
                  <a:pt x="11520000" y="626409"/>
                </a:cubicBezTo>
                <a:cubicBezTo>
                  <a:pt x="11369561" y="2197990"/>
                  <a:pt x="11605879" y="4218971"/>
                  <a:pt x="11520000" y="5673591"/>
                </a:cubicBezTo>
                <a:cubicBezTo>
                  <a:pt x="11506898" y="6021699"/>
                  <a:pt x="11220833" y="6287088"/>
                  <a:pt x="10893591" y="6300000"/>
                </a:cubicBezTo>
                <a:cubicBezTo>
                  <a:pt x="9266880" y="6455197"/>
                  <a:pt x="5483171" y="6463020"/>
                  <a:pt x="626409" y="6300000"/>
                </a:cubicBezTo>
                <a:cubicBezTo>
                  <a:pt x="284457" y="6245844"/>
                  <a:pt x="-52976" y="6050480"/>
                  <a:pt x="0" y="5673591"/>
                </a:cubicBezTo>
                <a:cubicBezTo>
                  <a:pt x="64656" y="3527023"/>
                  <a:pt x="-17807" y="2257436"/>
                  <a:pt x="0" y="626409"/>
                </a:cubicBezTo>
                <a:close/>
              </a:path>
              <a:path w="11520000" h="6300000" stroke="0" extrusionOk="0">
                <a:moveTo>
                  <a:pt x="0" y="626409"/>
                </a:moveTo>
                <a:cubicBezTo>
                  <a:pt x="-58320" y="244480"/>
                  <a:pt x="239568" y="15345"/>
                  <a:pt x="626409" y="0"/>
                </a:cubicBezTo>
                <a:cubicBezTo>
                  <a:pt x="3165538" y="132882"/>
                  <a:pt x="7368853" y="-84951"/>
                  <a:pt x="10893591" y="0"/>
                </a:cubicBezTo>
                <a:cubicBezTo>
                  <a:pt x="11226353" y="12885"/>
                  <a:pt x="11513444" y="316690"/>
                  <a:pt x="11520000" y="626409"/>
                </a:cubicBezTo>
                <a:cubicBezTo>
                  <a:pt x="11540187" y="1394856"/>
                  <a:pt x="11672480" y="3501445"/>
                  <a:pt x="11520000" y="5673591"/>
                </a:cubicBezTo>
                <a:cubicBezTo>
                  <a:pt x="11528983" y="6020613"/>
                  <a:pt x="11245699" y="6287340"/>
                  <a:pt x="10893591" y="6300000"/>
                </a:cubicBezTo>
                <a:cubicBezTo>
                  <a:pt x="7146538" y="6387639"/>
                  <a:pt x="312370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1680897-9591-4FE4-EE8F-822966B8A568}"/>
              </a:ext>
            </a:extLst>
          </p:cNvPr>
          <p:cNvSpPr txBox="1"/>
          <p:nvPr/>
        </p:nvSpPr>
        <p:spPr>
          <a:xfrm>
            <a:off x="884902" y="560152"/>
            <a:ext cx="10422195"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Thiên nhiên Việt Nam có ý nghĩa lớn trong phát triển kinh tế, đặc biệt vai trò</a:t>
            </a:r>
            <a:r>
              <a:rPr kumimoji="0" lang="en-US" sz="4000" b="1" i="0" u="none" strike="noStrike" kern="1200" cap="none" spc="0" normalizeH="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của tài nguyên thiên nhiên với công nghiệp, nông nghiệp, giao thông vận tải và</a:t>
            </a:r>
            <a:r>
              <a:rPr kumimoji="0" lang="en-US" sz="4000" b="1" i="0" u="none" strike="noStrike" kern="1200" cap="none" spc="0" normalizeH="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rPr>
              <a:t>du lịch.</a:t>
            </a:r>
            <a:endParaRPr kumimoji="0" lang="en-US"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4000" b="1">
                <a:solidFill>
                  <a:srgbClr val="003399"/>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Tuy nhiên, Việt Nam thường chịu ảnh hưởng của các thiên tai như bão, lũ lụt,</a:t>
            </a:r>
            <a:r>
              <a:rPr lang="en-US" sz="4000" b="1">
                <a:solidFill>
                  <a:srgbClr val="003399"/>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hạn hán, sạt lở đất,... Địa hình đồi núi nhiều chia cắt, chế độ nước sông thay đổi</a:t>
            </a:r>
            <a:r>
              <a:rPr lang="en-US" sz="4000" b="1">
                <a:solidFill>
                  <a:srgbClr val="003399"/>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3399"/>
                </a:solidFill>
                <a:latin typeface="Calibri" panose="020F0502020204030204" pitchFamily="34" charset="0"/>
                <a:ea typeface="Calibri" panose="020F0502020204030204" pitchFamily="34" charset="0"/>
                <a:cs typeface="Calibri" panose="020F0502020204030204" pitchFamily="34" charset="0"/>
              </a:rPr>
              <a:t>theo mùa,... ảnh hưởng đến đời sống và sản xuất.</a:t>
            </a:r>
            <a:endParaRPr kumimoji="0" lang="en-US" sz="4000" b="1" i="0" u="none" strike="noStrike" kern="1200" cap="none" spc="0" normalizeH="0" baseline="0" noProof="0">
              <a:ln>
                <a:noFill/>
              </a:ln>
              <a:solidFill>
                <a:srgbClr val="00339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771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nt, tree, cartoon, house&#10;&#10;Description automatically generated">
            <a:extLst>
              <a:ext uri="{FF2B5EF4-FFF2-40B4-BE49-F238E27FC236}">
                <a16:creationId xmlns:a16="http://schemas.microsoft.com/office/drawing/2014/main" id="{A8123A3D-27AB-1621-F18D-7AF4636DE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39CA7EB8-D5F9-3B5B-2D91-9EDC0CCF3039}"/>
              </a:ext>
            </a:extLst>
          </p:cNvPr>
          <p:cNvSpPr/>
          <p:nvPr/>
        </p:nvSpPr>
        <p:spPr>
          <a:xfrm>
            <a:off x="171450" y="279000"/>
            <a:ext cx="11684550" cy="6300000"/>
          </a:xfrm>
          <a:custGeom>
            <a:avLst/>
            <a:gdLst>
              <a:gd name="connsiteX0" fmla="*/ 0 w 11684550"/>
              <a:gd name="connsiteY0" fmla="*/ 626409 h 6300000"/>
              <a:gd name="connsiteX1" fmla="*/ 626409 w 11684550"/>
              <a:gd name="connsiteY1" fmla="*/ 0 h 6300000"/>
              <a:gd name="connsiteX2" fmla="*/ 11058141 w 11684550"/>
              <a:gd name="connsiteY2" fmla="*/ 0 h 6300000"/>
              <a:gd name="connsiteX3" fmla="*/ 11684550 w 11684550"/>
              <a:gd name="connsiteY3" fmla="*/ 626409 h 6300000"/>
              <a:gd name="connsiteX4" fmla="*/ 11684550 w 11684550"/>
              <a:gd name="connsiteY4" fmla="*/ 5673591 h 6300000"/>
              <a:gd name="connsiteX5" fmla="*/ 11058141 w 11684550"/>
              <a:gd name="connsiteY5" fmla="*/ 6300000 h 6300000"/>
              <a:gd name="connsiteX6" fmla="*/ 626409 w 11684550"/>
              <a:gd name="connsiteY6" fmla="*/ 6300000 h 6300000"/>
              <a:gd name="connsiteX7" fmla="*/ 0 w 11684550"/>
              <a:gd name="connsiteY7" fmla="*/ 5673591 h 6300000"/>
              <a:gd name="connsiteX8" fmla="*/ 0 w 1168455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550" h="6300000" fill="none" extrusionOk="0">
                <a:moveTo>
                  <a:pt x="0" y="626409"/>
                </a:moveTo>
                <a:cubicBezTo>
                  <a:pt x="-45425" y="273106"/>
                  <a:pt x="331555" y="41792"/>
                  <a:pt x="626409" y="0"/>
                </a:cubicBezTo>
                <a:cubicBezTo>
                  <a:pt x="5545341" y="130954"/>
                  <a:pt x="8509408" y="43574"/>
                  <a:pt x="11058141" y="0"/>
                </a:cubicBezTo>
                <a:cubicBezTo>
                  <a:pt x="11421660" y="27053"/>
                  <a:pt x="11704093" y="304391"/>
                  <a:pt x="11684550" y="626409"/>
                </a:cubicBezTo>
                <a:cubicBezTo>
                  <a:pt x="11534111" y="2197990"/>
                  <a:pt x="11770429" y="4218971"/>
                  <a:pt x="11684550" y="5673591"/>
                </a:cubicBezTo>
                <a:cubicBezTo>
                  <a:pt x="11671448" y="6021699"/>
                  <a:pt x="11385383" y="6287088"/>
                  <a:pt x="11058141" y="6300000"/>
                </a:cubicBezTo>
                <a:cubicBezTo>
                  <a:pt x="6194208" y="6455197"/>
                  <a:pt x="3446925" y="6463020"/>
                  <a:pt x="626409" y="6300000"/>
                </a:cubicBezTo>
                <a:cubicBezTo>
                  <a:pt x="284457" y="6245844"/>
                  <a:pt x="-52976" y="6050480"/>
                  <a:pt x="0" y="5673591"/>
                </a:cubicBezTo>
                <a:cubicBezTo>
                  <a:pt x="64656" y="3527023"/>
                  <a:pt x="-17807" y="2257436"/>
                  <a:pt x="0" y="626409"/>
                </a:cubicBezTo>
                <a:close/>
              </a:path>
              <a:path w="11684550" h="6300000" stroke="0" extrusionOk="0">
                <a:moveTo>
                  <a:pt x="0" y="626409"/>
                </a:moveTo>
                <a:cubicBezTo>
                  <a:pt x="-58320" y="244480"/>
                  <a:pt x="239568" y="15345"/>
                  <a:pt x="626409" y="0"/>
                </a:cubicBezTo>
                <a:cubicBezTo>
                  <a:pt x="2191751" y="132882"/>
                  <a:pt x="6249673" y="-84951"/>
                  <a:pt x="11058141" y="0"/>
                </a:cubicBezTo>
                <a:cubicBezTo>
                  <a:pt x="11390903" y="12885"/>
                  <a:pt x="11677994" y="316690"/>
                  <a:pt x="11684550" y="626409"/>
                </a:cubicBezTo>
                <a:cubicBezTo>
                  <a:pt x="11704737" y="1394856"/>
                  <a:pt x="11837030" y="3501445"/>
                  <a:pt x="11684550" y="5673591"/>
                </a:cubicBezTo>
                <a:cubicBezTo>
                  <a:pt x="11693533" y="6020613"/>
                  <a:pt x="11410249" y="6287340"/>
                  <a:pt x="11058141" y="6300000"/>
                </a:cubicBezTo>
                <a:cubicBezTo>
                  <a:pt x="7100115" y="6387639"/>
                  <a:pt x="553718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64EEB610-4226-A30B-B768-5D3D7B74D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52" y="935161"/>
            <a:ext cx="11143400" cy="4227389"/>
          </a:xfrm>
          <a:prstGeom prst="rect">
            <a:avLst/>
          </a:prstGeom>
        </p:spPr>
      </p:pic>
    </p:spTree>
    <p:extLst>
      <p:ext uri="{BB962C8B-B14F-4D97-AF65-F5344CB8AC3E}">
        <p14:creationId xmlns:p14="http://schemas.microsoft.com/office/powerpoint/2010/main" val="248498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lant, tree, cartoon, house&#10;&#10;Description automatically generated">
            <a:extLst>
              <a:ext uri="{FF2B5EF4-FFF2-40B4-BE49-F238E27FC236}">
                <a16:creationId xmlns:a16="http://schemas.microsoft.com/office/drawing/2014/main" id="{C4AFD7AF-3455-0CC4-F81A-9C4FFF0BB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B4DC76E6-CFAC-26FE-7212-8E04F173A8CF}"/>
              </a:ext>
            </a:extLst>
          </p:cNvPr>
          <p:cNvSpPr/>
          <p:nvPr/>
        </p:nvSpPr>
        <p:spPr>
          <a:xfrm>
            <a:off x="171450" y="279000"/>
            <a:ext cx="11684550" cy="6300000"/>
          </a:xfrm>
          <a:custGeom>
            <a:avLst/>
            <a:gdLst>
              <a:gd name="connsiteX0" fmla="*/ 0 w 11684550"/>
              <a:gd name="connsiteY0" fmla="*/ 626409 h 6300000"/>
              <a:gd name="connsiteX1" fmla="*/ 626409 w 11684550"/>
              <a:gd name="connsiteY1" fmla="*/ 0 h 6300000"/>
              <a:gd name="connsiteX2" fmla="*/ 11058141 w 11684550"/>
              <a:gd name="connsiteY2" fmla="*/ 0 h 6300000"/>
              <a:gd name="connsiteX3" fmla="*/ 11684550 w 11684550"/>
              <a:gd name="connsiteY3" fmla="*/ 626409 h 6300000"/>
              <a:gd name="connsiteX4" fmla="*/ 11684550 w 11684550"/>
              <a:gd name="connsiteY4" fmla="*/ 5673591 h 6300000"/>
              <a:gd name="connsiteX5" fmla="*/ 11058141 w 11684550"/>
              <a:gd name="connsiteY5" fmla="*/ 6300000 h 6300000"/>
              <a:gd name="connsiteX6" fmla="*/ 626409 w 11684550"/>
              <a:gd name="connsiteY6" fmla="*/ 6300000 h 6300000"/>
              <a:gd name="connsiteX7" fmla="*/ 0 w 11684550"/>
              <a:gd name="connsiteY7" fmla="*/ 5673591 h 6300000"/>
              <a:gd name="connsiteX8" fmla="*/ 0 w 11684550"/>
              <a:gd name="connsiteY8" fmla="*/ 626409 h 63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550" h="6300000" fill="none" extrusionOk="0">
                <a:moveTo>
                  <a:pt x="0" y="626409"/>
                </a:moveTo>
                <a:cubicBezTo>
                  <a:pt x="-45425" y="273106"/>
                  <a:pt x="331555" y="41792"/>
                  <a:pt x="626409" y="0"/>
                </a:cubicBezTo>
                <a:cubicBezTo>
                  <a:pt x="5545341" y="130954"/>
                  <a:pt x="8509408" y="43574"/>
                  <a:pt x="11058141" y="0"/>
                </a:cubicBezTo>
                <a:cubicBezTo>
                  <a:pt x="11421660" y="27053"/>
                  <a:pt x="11704093" y="304391"/>
                  <a:pt x="11684550" y="626409"/>
                </a:cubicBezTo>
                <a:cubicBezTo>
                  <a:pt x="11534111" y="2197990"/>
                  <a:pt x="11770429" y="4218971"/>
                  <a:pt x="11684550" y="5673591"/>
                </a:cubicBezTo>
                <a:cubicBezTo>
                  <a:pt x="11671448" y="6021699"/>
                  <a:pt x="11385383" y="6287088"/>
                  <a:pt x="11058141" y="6300000"/>
                </a:cubicBezTo>
                <a:cubicBezTo>
                  <a:pt x="6194208" y="6455197"/>
                  <a:pt x="3446925" y="6463020"/>
                  <a:pt x="626409" y="6300000"/>
                </a:cubicBezTo>
                <a:cubicBezTo>
                  <a:pt x="284457" y="6245844"/>
                  <a:pt x="-52976" y="6050480"/>
                  <a:pt x="0" y="5673591"/>
                </a:cubicBezTo>
                <a:cubicBezTo>
                  <a:pt x="64656" y="3527023"/>
                  <a:pt x="-17807" y="2257436"/>
                  <a:pt x="0" y="626409"/>
                </a:cubicBezTo>
                <a:close/>
              </a:path>
              <a:path w="11684550" h="6300000" stroke="0" extrusionOk="0">
                <a:moveTo>
                  <a:pt x="0" y="626409"/>
                </a:moveTo>
                <a:cubicBezTo>
                  <a:pt x="-58320" y="244480"/>
                  <a:pt x="239568" y="15345"/>
                  <a:pt x="626409" y="0"/>
                </a:cubicBezTo>
                <a:cubicBezTo>
                  <a:pt x="2191751" y="132882"/>
                  <a:pt x="6249673" y="-84951"/>
                  <a:pt x="11058141" y="0"/>
                </a:cubicBezTo>
                <a:cubicBezTo>
                  <a:pt x="11390903" y="12885"/>
                  <a:pt x="11677994" y="316690"/>
                  <a:pt x="11684550" y="626409"/>
                </a:cubicBezTo>
                <a:cubicBezTo>
                  <a:pt x="11704737" y="1394856"/>
                  <a:pt x="11837030" y="3501445"/>
                  <a:pt x="11684550" y="5673591"/>
                </a:cubicBezTo>
                <a:cubicBezTo>
                  <a:pt x="11693533" y="6020613"/>
                  <a:pt x="11410249" y="6287340"/>
                  <a:pt x="11058141" y="6300000"/>
                </a:cubicBezTo>
                <a:cubicBezTo>
                  <a:pt x="7100115" y="6387639"/>
                  <a:pt x="5537181" y="6227321"/>
                  <a:pt x="626409" y="6300000"/>
                </a:cubicBezTo>
                <a:cubicBezTo>
                  <a:pt x="276543" y="6262714"/>
                  <a:pt x="-31107" y="6062777"/>
                  <a:pt x="0" y="5673591"/>
                </a:cubicBezTo>
                <a:cubicBezTo>
                  <a:pt x="-38581" y="3532296"/>
                  <a:pt x="63341" y="1904086"/>
                  <a:pt x="0" y="626409"/>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17D7835F-F3CC-A3E7-C3F1-D06C9926E2DB}"/>
              </a:ext>
            </a:extLst>
          </p:cNvPr>
          <p:cNvGrpSpPr/>
          <p:nvPr/>
        </p:nvGrpSpPr>
        <p:grpSpPr>
          <a:xfrm>
            <a:off x="2677187" y="701960"/>
            <a:ext cx="6561388" cy="5877040"/>
            <a:chOff x="7835331" y="3085017"/>
            <a:chExt cx="4685747" cy="4197027"/>
          </a:xfrm>
        </p:grpSpPr>
        <p:pic>
          <p:nvPicPr>
            <p:cNvPr id="3" name="Picture 2">
              <a:extLst>
                <a:ext uri="{FF2B5EF4-FFF2-40B4-BE49-F238E27FC236}">
                  <a16:creationId xmlns:a16="http://schemas.microsoft.com/office/drawing/2014/main" id="{FB636237-3B07-B2EC-9CD3-6AB2FEA4CCF8}"/>
                </a:ext>
              </a:extLst>
            </p:cNvPr>
            <p:cNvPicPr>
              <a:picLocks noChangeAspect="1"/>
            </p:cNvPicPr>
            <p:nvPr/>
          </p:nvPicPr>
          <p:blipFill>
            <a:blip r:embed="rId4"/>
            <a:stretch>
              <a:fillRect/>
            </a:stretch>
          </p:blipFill>
          <p:spPr>
            <a:xfrm>
              <a:off x="7835331" y="3085017"/>
              <a:ext cx="4685747" cy="4197027"/>
            </a:xfrm>
            <a:prstGeom prst="rect">
              <a:avLst/>
            </a:prstGeom>
          </p:spPr>
        </p:pic>
        <p:sp>
          <p:nvSpPr>
            <p:cNvPr id="4" name="TextBox 3">
              <a:extLst>
                <a:ext uri="{FF2B5EF4-FFF2-40B4-BE49-F238E27FC236}">
                  <a16:creationId xmlns:a16="http://schemas.microsoft.com/office/drawing/2014/main" id="{B3CB47FB-4749-238F-1E35-13A6E3CBAB4E}"/>
                </a:ext>
              </a:extLst>
            </p:cNvPr>
            <p:cNvSpPr txBox="1"/>
            <p:nvPr/>
          </p:nvSpPr>
          <p:spPr>
            <a:xfrm>
              <a:off x="8145764" y="5354202"/>
              <a:ext cx="4064879" cy="15165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Thảo</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luận</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cùng</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nhau</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để</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thực</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hiện</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nhiệm</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vụ</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học</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tập</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này</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FF0066"/>
                  </a:solidFill>
                  <a:effectLst/>
                  <a:uLnTx/>
                  <a:uFillTx/>
                  <a:latin typeface="Calibri" panose="020F0502020204030204"/>
                  <a:ea typeface="+mn-ea"/>
                  <a:cs typeface="+mn-cs"/>
                </a:rPr>
                <a:t>nhé</a:t>
              </a:r>
              <a:r>
                <a:rPr kumimoji="0" lang="en-US" sz="4400" b="1" i="0" u="none" strike="noStrike" kern="1200" cap="none" spc="0" normalizeH="0" baseline="0" noProof="0" dirty="0">
                  <a:ln>
                    <a:noFill/>
                  </a:ln>
                  <a:solidFill>
                    <a:srgbClr val="FF0066"/>
                  </a:solidFill>
                  <a:effectLst/>
                  <a:uLnTx/>
                  <a:uFillTx/>
                  <a:latin typeface="Calibri" panose="020F0502020204030204"/>
                  <a:ea typeface="+mn-ea"/>
                  <a:cs typeface="+mn-cs"/>
                </a:rPr>
                <a:t>!</a:t>
              </a:r>
              <a:endParaRPr kumimoji="0" lang="vi-VN" sz="4400" b="1" i="0" u="none" strike="noStrike" kern="1200" cap="none" spc="0" normalizeH="0" baseline="0" noProof="0" dirty="0">
                <a:ln>
                  <a:noFill/>
                </a:ln>
                <a:solidFill>
                  <a:srgbClr val="FF0066"/>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04343865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53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3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53333">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huýt.wav"/>
                                            </p:tgtEl>
                                          </p:cMediaNode>
                                        </p:audio>
                                      </p:subTnLst>
                                    </p:cTn>
                                  </p:par>
                                  <p:par>
                                    <p:cTn id="9" presetID="32" presetClass="emph" presetSubtype="0" repeatCount="2000" fill="hold" nodeType="withEffect">
                                      <p:stCondLst>
                                        <p:cond delay="75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huýt.wav"/>
                                            </p:tgtEl>
                                          </p:cMediaNode>
                                        </p:audio>
                                      </p:subTnLst>
                                    </p:cTn>
                                  </p:par>
                                  <p:par>
                                    <p:cTn id="9" presetID="32" presetClass="emph" presetSubtype="0" repeatCount="2000" fill="hold" nodeType="withEffect">
                                      <p:stCondLst>
                                        <p:cond delay="75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1358</TotalTime>
  <Words>1388</Words>
  <Application>Microsoft Office PowerPoint</Application>
  <PresentationFormat>Widescreen</PresentationFormat>
  <Paragraphs>114</Paragraphs>
  <Slides>41</Slides>
  <Notes>4</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41</vt:i4>
      </vt:variant>
    </vt:vector>
  </HeadingPairs>
  <TitlesOfParts>
    <vt:vector size="59" baseType="lpstr">
      <vt:lpstr>MyriadPro-It</vt:lpstr>
      <vt:lpstr>#9Slide05 Phobia</vt:lpstr>
      <vt:lpstr>iCiel Pony</vt:lpstr>
      <vt:lpstr>UVN Banh Mi</vt:lpstr>
      <vt:lpstr>UTM Edwardian</vt:lpstr>
      <vt:lpstr>Arial</vt:lpstr>
      <vt:lpstr>Aptos Display</vt:lpstr>
      <vt:lpstr>Aptos</vt:lpstr>
      <vt:lpstr>#9Slide05 SVNClementine</vt:lpstr>
      <vt:lpstr>LNTH-Pixie Ring</vt:lpstr>
      <vt:lpstr>LNTH-LuoLuoNotangYuanTi 1</vt:lpstr>
      <vt:lpstr>UTM Mother</vt:lpstr>
      <vt:lpstr>MTD Summer Show</vt:lpstr>
      <vt:lpstr>UTM Duepuntozero</vt:lpstr>
      <vt:lpstr>SVN-Gretoon</vt:lpstr>
      <vt:lpstr>Calibri</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43</cp:revision>
  <dcterms:created xsi:type="dcterms:W3CDTF">2023-06-29T17:48:35Z</dcterms:created>
  <dcterms:modified xsi:type="dcterms:W3CDTF">2025-09-18T14:44:57Z</dcterms:modified>
  <cp:category>9Slide.vn</cp:category>
</cp:coreProperties>
</file>