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708" r:id="rId4"/>
    <p:sldMasterId id="2147483720" r:id="rId5"/>
  </p:sldMasterIdLst>
  <p:notesMasterIdLst>
    <p:notesMasterId r:id="rId29"/>
  </p:notesMasterIdLst>
  <p:sldIdLst>
    <p:sldId id="391" r:id="rId6"/>
    <p:sldId id="257" r:id="rId7"/>
    <p:sldId id="258" r:id="rId8"/>
    <p:sldId id="392" r:id="rId9"/>
    <p:sldId id="393" r:id="rId10"/>
    <p:sldId id="395" r:id="rId11"/>
    <p:sldId id="361" r:id="rId12"/>
    <p:sldId id="302" r:id="rId13"/>
    <p:sldId id="288" r:id="rId14"/>
    <p:sldId id="362" r:id="rId15"/>
    <p:sldId id="396" r:id="rId16"/>
    <p:sldId id="397" r:id="rId17"/>
    <p:sldId id="364" r:id="rId18"/>
    <p:sldId id="365" r:id="rId19"/>
    <p:sldId id="366" r:id="rId20"/>
    <p:sldId id="367" r:id="rId21"/>
    <p:sldId id="368" r:id="rId22"/>
    <p:sldId id="363" r:id="rId23"/>
    <p:sldId id="399" r:id="rId24"/>
    <p:sldId id="400" r:id="rId25"/>
    <p:sldId id="398" r:id="rId26"/>
    <p:sldId id="325" r:id="rId27"/>
    <p:sldId id="2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FF"/>
    <a:srgbClr val="FAD1E3"/>
    <a:srgbClr val="8BF1FF"/>
    <a:srgbClr val="FFFF8F"/>
    <a:srgbClr val="CCFFFF"/>
    <a:srgbClr val="9ADBF2"/>
    <a:srgbClr val="98E084"/>
    <a:srgbClr val="57F7E4"/>
    <a:srgbClr val="66FAF6"/>
    <a:srgbClr val="F8BD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5" d="100"/>
          <a:sy n="115" d="100"/>
        </p:scale>
        <p:origin x="4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184FB-B377-4A5F-9C91-EE2D0E8C9086}"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5DB4D-8C1B-4717-9023-395118A33689}" type="slidenum">
              <a:rPr lang="en-US" smtClean="0"/>
              <a:t>‹#›</a:t>
            </a:fld>
            <a:endParaRPr lang="en-US"/>
          </a:p>
        </p:txBody>
      </p:sp>
    </p:spTree>
    <p:extLst>
      <p:ext uri="{BB962C8B-B14F-4D97-AF65-F5344CB8AC3E}">
        <p14:creationId xmlns:p14="http://schemas.microsoft.com/office/powerpoint/2010/main" val="281432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3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69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629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314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545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330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842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555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217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36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1DA58E-4337-4819-9B7B-92FEE9286168}"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1308375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1DA58E-4337-4819-9B7B-92FEE9286168}"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898207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1DA58E-4337-4819-9B7B-92FEE9286168}"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2486855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9183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8967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415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7647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457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81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553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068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1DA58E-4337-4819-9B7B-92FEE9286168}"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1458009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0472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7912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5729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6870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8496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339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299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3573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8756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331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1DA58E-4337-4819-9B7B-92FEE9286168}"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27737365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0523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1846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527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69407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2C72787-265C-4CB5-868E-5F7EFE81ABE6}"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24425876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72787-265C-4CB5-868E-5F7EFE81ABE6}"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469685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2C72787-265C-4CB5-868E-5F7EFE81ABE6}"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4106467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C72787-265C-4CB5-868E-5F7EFE81ABE6}"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2273718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C72787-265C-4CB5-868E-5F7EFE81ABE6}"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579008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C72787-265C-4CB5-868E-5F7EFE81ABE6}"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3716701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1DA58E-4337-4819-9B7B-92FEE9286168}"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14954132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C72787-265C-4CB5-868E-5F7EFE81ABE6}"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3152185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C72787-265C-4CB5-868E-5F7EFE81ABE6}"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3863236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C72787-265C-4CB5-868E-5F7EFE81ABE6}"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769565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72787-265C-4CB5-868E-5F7EFE81ABE6}"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533031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C72787-265C-4CB5-868E-5F7EFE81ABE6}"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E8CC7E-B262-4634-A54C-EDC2E2CF422C}" type="slidenum">
              <a:rPr lang="en-US" smtClean="0"/>
              <a:t>‹#›</a:t>
            </a:fld>
            <a:endParaRPr lang="en-US"/>
          </a:p>
        </p:txBody>
      </p:sp>
    </p:spTree>
    <p:extLst>
      <p:ext uri="{BB962C8B-B14F-4D97-AF65-F5344CB8AC3E}">
        <p14:creationId xmlns:p14="http://schemas.microsoft.com/office/powerpoint/2010/main" val="33741528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67313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3981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0405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0721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268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1DA58E-4337-4819-9B7B-92FEE9286168}"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15828451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60785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4135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3413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27371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77924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657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1DA58E-4337-4819-9B7B-92FEE9286168}"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50646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1DA58E-4337-4819-9B7B-92FEE9286168}"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289340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1DA58E-4337-4819-9B7B-92FEE9286168}"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33388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1DA58E-4337-4819-9B7B-92FEE9286168}"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AC89E7-EE3E-43C2-B276-1C0332FCEF51}" type="slidenum">
              <a:rPr lang="en-US" smtClean="0"/>
              <a:t>‹#›</a:t>
            </a:fld>
            <a:endParaRPr lang="en-US"/>
          </a:p>
        </p:txBody>
      </p:sp>
    </p:spTree>
    <p:extLst>
      <p:ext uri="{BB962C8B-B14F-4D97-AF65-F5344CB8AC3E}">
        <p14:creationId xmlns:p14="http://schemas.microsoft.com/office/powerpoint/2010/main" val="2449036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B198623-6BE8-12BC-32E4-B2A6FC5D8A7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DA58E-4337-4819-9B7B-92FEE9286168}" type="datetimeFigureOut">
              <a:rPr lang="en-US" smtClean="0"/>
              <a:t>9/18/2025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AC89E7-EE3E-43C2-B276-1C0332FCEF51}" type="slidenum">
              <a:rPr lang="en-US" smtClean="0"/>
              <a:t>‹#›</a:t>
            </a:fld>
            <a:endParaRPr lang="en-US"/>
          </a:p>
        </p:txBody>
      </p:sp>
      <p:pic>
        <p:nvPicPr>
          <p:cNvPr id="2050" name="Picture 2" descr="Hình ảnh đất Và Nước địa Lý Cảnh Quan đất Rừng đá Vectơ PNG , đất, Rừng, đá  PNG và Vector với nền trong suốt để tải xuống miễn phí">
            <a:extLst>
              <a:ext uri="{FF2B5EF4-FFF2-40B4-BE49-F238E27FC236}">
                <a16:creationId xmlns:a16="http://schemas.microsoft.com/office/drawing/2014/main" id="{56D9AAB3-77CA-F1EE-2D1F-ACEEEC35B8C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BE9452BC-C9EA-41BC-8C48-FA7FA9C52F4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69050" y="8375554"/>
            <a:ext cx="1961823" cy="1964594"/>
          </a:xfrm>
          <a:prstGeom prst="rect">
            <a:avLst/>
          </a:prstGeom>
        </p:spPr>
      </p:pic>
    </p:spTree>
    <p:extLst>
      <p:ext uri="{BB962C8B-B14F-4D97-AF65-F5344CB8AC3E}">
        <p14:creationId xmlns:p14="http://schemas.microsoft.com/office/powerpoint/2010/main" val="3450647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B9AAAE7-7A49-F6C1-4916-3BB21ECCA1C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017339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95F9F55-728F-A507-6256-AF0E686C91A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961506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2EF5798-6907-ABD3-04D5-8459535677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C72787-265C-4CB5-868E-5F7EFE81ABE6}" type="datetimeFigureOut">
              <a:rPr lang="en-US" smtClean="0"/>
              <a:t>9/18/2025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8CC7E-B262-4634-A54C-EDC2E2CF422C}" type="slidenum">
              <a:rPr lang="en-US" smtClean="0"/>
              <a:t>‹#›</a:t>
            </a:fld>
            <a:endParaRPr lang="en-US"/>
          </a:p>
        </p:txBody>
      </p:sp>
    </p:spTree>
    <p:extLst>
      <p:ext uri="{BB962C8B-B14F-4D97-AF65-F5344CB8AC3E}">
        <p14:creationId xmlns:p14="http://schemas.microsoft.com/office/powerpoint/2010/main" val="1655591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4395822-92C4-7B9B-7C08-D7E9A8F7B30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968412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3" Type="http://schemas.openxmlformats.org/officeDocument/2006/relationships/image" Target="../media/image4.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29.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svg"/><Relationship Id="rId18" Type="http://schemas.openxmlformats.org/officeDocument/2006/relationships/image" Target="../media/image47.png"/><Relationship Id="rId26" Type="http://schemas.openxmlformats.org/officeDocument/2006/relationships/image" Target="../media/image61.png"/><Relationship Id="rId3" Type="http://schemas.openxmlformats.org/officeDocument/2006/relationships/image" Target="../media/image38.svg"/><Relationship Id="rId21" Type="http://schemas.openxmlformats.org/officeDocument/2006/relationships/image" Target="../media/image50.svg"/><Relationship Id="rId7" Type="http://schemas.openxmlformats.org/officeDocument/2006/relationships/image" Target="../media/image42.svg"/><Relationship Id="rId12" Type="http://schemas.openxmlformats.org/officeDocument/2006/relationships/image" Target="../media/image5.png"/><Relationship Id="rId17" Type="http://schemas.openxmlformats.org/officeDocument/2006/relationships/image" Target="../media/image46.svg"/><Relationship Id="rId25"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4.svg"/><Relationship Id="rId24" Type="http://schemas.openxmlformats.org/officeDocument/2006/relationships/image" Target="../media/image51.png"/><Relationship Id="rId5" Type="http://schemas.openxmlformats.org/officeDocument/2006/relationships/image" Target="../media/image40.svg"/><Relationship Id="rId15" Type="http://schemas.openxmlformats.org/officeDocument/2006/relationships/image" Target="../media/image14.svg"/><Relationship Id="rId23" Type="http://schemas.openxmlformats.org/officeDocument/2006/relationships/image" Target="../media/image27.svg"/><Relationship Id="rId10" Type="http://schemas.openxmlformats.org/officeDocument/2006/relationships/image" Target="../media/image43.png"/><Relationship Id="rId19" Type="http://schemas.openxmlformats.org/officeDocument/2006/relationships/image" Target="../media/image48.sv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svg"/><Relationship Id="rId18" Type="http://schemas.openxmlformats.org/officeDocument/2006/relationships/image" Target="../media/image47.png"/><Relationship Id="rId3" Type="http://schemas.openxmlformats.org/officeDocument/2006/relationships/image" Target="../media/image38.svg"/><Relationship Id="rId21" Type="http://schemas.openxmlformats.org/officeDocument/2006/relationships/image" Target="../media/image50.svg"/><Relationship Id="rId7" Type="http://schemas.openxmlformats.org/officeDocument/2006/relationships/image" Target="../media/image42.svg"/><Relationship Id="rId12" Type="http://schemas.openxmlformats.org/officeDocument/2006/relationships/image" Target="../media/image5.png"/><Relationship Id="rId17" Type="http://schemas.openxmlformats.org/officeDocument/2006/relationships/image" Target="../media/image46.svg"/><Relationship Id="rId25"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4.svg"/><Relationship Id="rId24" Type="http://schemas.openxmlformats.org/officeDocument/2006/relationships/image" Target="../media/image51.png"/><Relationship Id="rId5" Type="http://schemas.openxmlformats.org/officeDocument/2006/relationships/image" Target="../media/image40.svg"/><Relationship Id="rId15" Type="http://schemas.openxmlformats.org/officeDocument/2006/relationships/image" Target="../media/image14.svg"/><Relationship Id="rId23" Type="http://schemas.openxmlformats.org/officeDocument/2006/relationships/image" Target="../media/image27.svg"/><Relationship Id="rId10" Type="http://schemas.openxmlformats.org/officeDocument/2006/relationships/image" Target="../media/image43.png"/><Relationship Id="rId19" Type="http://schemas.openxmlformats.org/officeDocument/2006/relationships/image" Target="../media/image48.sv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3.png"/><Relationship Id="rId21" Type="http://schemas.openxmlformats.org/officeDocument/2006/relationships/image" Target="../media/image36.png"/><Relationship Id="rId7" Type="http://schemas.openxmlformats.org/officeDocument/2006/relationships/image" Target="../media/image5.png"/><Relationship Id="rId12" Type="http://schemas.openxmlformats.org/officeDocument/2006/relationships/image" Target="../media/image27.svg"/><Relationship Id="rId17" Type="http://schemas.openxmlformats.org/officeDocument/2006/relationships/image" Target="../media/image32.png"/><Relationship Id="rId2" Type="http://schemas.openxmlformats.org/officeDocument/2006/relationships/audio" Target="../media/audio1.wav"/><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9.xml"/><Relationship Id="rId6" Type="http://schemas.openxmlformats.org/officeDocument/2006/relationships/image" Target="../media/image8.svg"/><Relationship Id="rId11"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30.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4.svg"/><Relationship Id="rId9" Type="http://schemas.openxmlformats.org/officeDocument/2006/relationships/image" Target="../media/image24.png"/><Relationship Id="rId14" Type="http://schemas.openxmlformats.org/officeDocument/2006/relationships/image" Target="../media/image29.sv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svg"/><Relationship Id="rId18" Type="http://schemas.openxmlformats.org/officeDocument/2006/relationships/image" Target="../media/image69.pn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29.svg"/><Relationship Id="rId5" Type="http://schemas.openxmlformats.org/officeDocument/2006/relationships/image" Target="../media/image8.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5.svg"/><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29.svg"/><Relationship Id="rId18" Type="http://schemas.openxmlformats.org/officeDocument/2006/relationships/image" Target="../media/image45.png"/><Relationship Id="rId26" Type="http://schemas.openxmlformats.org/officeDocument/2006/relationships/image" Target="../media/image86.png"/><Relationship Id="rId3" Type="http://schemas.openxmlformats.org/officeDocument/2006/relationships/image" Target="../media/image38.svg"/><Relationship Id="rId21" Type="http://schemas.openxmlformats.org/officeDocument/2006/relationships/image" Target="../media/image85.svg"/><Relationship Id="rId7" Type="http://schemas.openxmlformats.org/officeDocument/2006/relationships/image" Target="../media/image75.svg"/><Relationship Id="rId12" Type="http://schemas.openxmlformats.org/officeDocument/2006/relationships/image" Target="../media/image28.png"/><Relationship Id="rId17" Type="http://schemas.openxmlformats.org/officeDocument/2006/relationships/image" Target="../media/image83.svg"/><Relationship Id="rId25" Type="http://schemas.openxmlformats.org/officeDocument/2006/relationships/image" Target="../media/image25.svg"/><Relationship Id="rId2" Type="http://schemas.openxmlformats.org/officeDocument/2006/relationships/image" Target="../media/image37.png"/><Relationship Id="rId16" Type="http://schemas.openxmlformats.org/officeDocument/2006/relationships/image" Target="../media/image82.png"/><Relationship Id="rId20" Type="http://schemas.openxmlformats.org/officeDocument/2006/relationships/image" Target="../media/image84.png"/><Relationship Id="rId1" Type="http://schemas.openxmlformats.org/officeDocument/2006/relationships/slideLayout" Target="../slideLayouts/slideLayout51.xml"/><Relationship Id="rId6" Type="http://schemas.openxmlformats.org/officeDocument/2006/relationships/image" Target="../media/image74.png"/><Relationship Id="rId11" Type="http://schemas.openxmlformats.org/officeDocument/2006/relationships/image" Target="../media/image79.svg"/><Relationship Id="rId24" Type="http://schemas.openxmlformats.org/officeDocument/2006/relationships/image" Target="../media/image24.png"/><Relationship Id="rId5" Type="http://schemas.openxmlformats.org/officeDocument/2006/relationships/image" Target="../media/image73.svg"/><Relationship Id="rId15" Type="http://schemas.openxmlformats.org/officeDocument/2006/relationships/image" Target="../media/image81.svg"/><Relationship Id="rId23" Type="http://schemas.openxmlformats.org/officeDocument/2006/relationships/image" Target="../media/image6.svg"/><Relationship Id="rId28" Type="http://schemas.openxmlformats.org/officeDocument/2006/relationships/image" Target="../media/image88.png"/><Relationship Id="rId10" Type="http://schemas.openxmlformats.org/officeDocument/2006/relationships/image" Target="../media/image78.png"/><Relationship Id="rId19" Type="http://schemas.openxmlformats.org/officeDocument/2006/relationships/image" Target="../media/image46.svg"/><Relationship Id="rId4" Type="http://schemas.openxmlformats.org/officeDocument/2006/relationships/image" Target="../media/image72.png"/><Relationship Id="rId9" Type="http://schemas.openxmlformats.org/officeDocument/2006/relationships/image" Target="../media/image77.svg"/><Relationship Id="rId14" Type="http://schemas.openxmlformats.org/officeDocument/2006/relationships/image" Target="../media/image80.png"/><Relationship Id="rId22" Type="http://schemas.openxmlformats.org/officeDocument/2006/relationships/image" Target="../media/image5.png"/><Relationship Id="rId27" Type="http://schemas.openxmlformats.org/officeDocument/2006/relationships/image" Target="../media/image87.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svg"/><Relationship Id="rId18" Type="http://schemas.openxmlformats.org/officeDocument/2006/relationships/image" Target="../media/image47.png"/><Relationship Id="rId26" Type="http://schemas.openxmlformats.org/officeDocument/2006/relationships/image" Target="../media/image53.png"/><Relationship Id="rId3" Type="http://schemas.openxmlformats.org/officeDocument/2006/relationships/image" Target="../media/image38.svg"/><Relationship Id="rId21" Type="http://schemas.openxmlformats.org/officeDocument/2006/relationships/image" Target="../media/image50.svg"/><Relationship Id="rId7" Type="http://schemas.openxmlformats.org/officeDocument/2006/relationships/image" Target="../media/image42.svg"/><Relationship Id="rId12" Type="http://schemas.openxmlformats.org/officeDocument/2006/relationships/image" Target="../media/image5.png"/><Relationship Id="rId17" Type="http://schemas.openxmlformats.org/officeDocument/2006/relationships/image" Target="../media/image46.svg"/><Relationship Id="rId25"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41.png"/><Relationship Id="rId11" Type="http://schemas.openxmlformats.org/officeDocument/2006/relationships/image" Target="../media/image44.svg"/><Relationship Id="rId24" Type="http://schemas.openxmlformats.org/officeDocument/2006/relationships/image" Target="../media/image51.png"/><Relationship Id="rId5" Type="http://schemas.openxmlformats.org/officeDocument/2006/relationships/image" Target="../media/image40.svg"/><Relationship Id="rId15" Type="http://schemas.openxmlformats.org/officeDocument/2006/relationships/image" Target="../media/image14.svg"/><Relationship Id="rId23" Type="http://schemas.openxmlformats.org/officeDocument/2006/relationships/image" Target="../media/image27.svg"/><Relationship Id="rId10" Type="http://schemas.openxmlformats.org/officeDocument/2006/relationships/image" Target="../media/image43.png"/><Relationship Id="rId19" Type="http://schemas.openxmlformats.org/officeDocument/2006/relationships/image" Target="../media/image48.sv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1.svg"/><Relationship Id="rId18" Type="http://schemas.openxmlformats.org/officeDocument/2006/relationships/image" Target="../media/image54.png"/><Relationship Id="rId3" Type="http://schemas.openxmlformats.org/officeDocument/2006/relationships/image" Target="../media/image4.svg"/><Relationship Id="rId7" Type="http://schemas.openxmlformats.org/officeDocument/2006/relationships/image" Target="../media/image6.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29.xml"/><Relationship Id="rId6" Type="http://schemas.openxmlformats.org/officeDocument/2006/relationships/image" Target="../media/image5.png"/><Relationship Id="rId11" Type="http://schemas.openxmlformats.org/officeDocument/2006/relationships/image" Target="../media/image29.svg"/><Relationship Id="rId5" Type="http://schemas.openxmlformats.org/officeDocument/2006/relationships/image" Target="../media/image8.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7.png"/><Relationship Id="rId9" Type="http://schemas.openxmlformats.org/officeDocument/2006/relationships/image" Target="../media/image25.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8.svg"/><Relationship Id="rId21" Type="http://schemas.openxmlformats.org/officeDocument/2006/relationships/image" Target="../media/image50.svg"/><Relationship Id="rId7" Type="http://schemas.openxmlformats.org/officeDocument/2006/relationships/image" Target="../media/image42.svg"/><Relationship Id="rId12" Type="http://schemas.openxmlformats.org/officeDocument/2006/relationships/image" Target="../media/image5.png"/><Relationship Id="rId17" Type="http://schemas.openxmlformats.org/officeDocument/2006/relationships/image" Target="../media/image46.svg"/><Relationship Id="rId25"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4.svg"/><Relationship Id="rId24" Type="http://schemas.openxmlformats.org/officeDocument/2006/relationships/image" Target="../media/image51.png"/><Relationship Id="rId5" Type="http://schemas.openxmlformats.org/officeDocument/2006/relationships/image" Target="../media/image40.svg"/><Relationship Id="rId15" Type="http://schemas.openxmlformats.org/officeDocument/2006/relationships/image" Target="../media/image14.svg"/><Relationship Id="rId23" Type="http://schemas.openxmlformats.org/officeDocument/2006/relationships/image" Target="../media/image27.svg"/><Relationship Id="rId10" Type="http://schemas.openxmlformats.org/officeDocument/2006/relationships/image" Target="../media/image43.png"/><Relationship Id="rId19" Type="http://schemas.openxmlformats.org/officeDocument/2006/relationships/image" Target="../media/image48.sv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svg"/><Relationship Id="rId18" Type="http://schemas.openxmlformats.org/officeDocument/2006/relationships/image" Target="../media/image47.png"/><Relationship Id="rId3" Type="http://schemas.openxmlformats.org/officeDocument/2006/relationships/image" Target="../media/image38.svg"/><Relationship Id="rId21" Type="http://schemas.openxmlformats.org/officeDocument/2006/relationships/image" Target="../media/image50.svg"/><Relationship Id="rId7" Type="http://schemas.openxmlformats.org/officeDocument/2006/relationships/image" Target="../media/image42.svg"/><Relationship Id="rId12" Type="http://schemas.openxmlformats.org/officeDocument/2006/relationships/image" Target="../media/image5.png"/><Relationship Id="rId17" Type="http://schemas.openxmlformats.org/officeDocument/2006/relationships/image" Target="../media/image46.svg"/><Relationship Id="rId25"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1.png"/><Relationship Id="rId11" Type="http://schemas.openxmlformats.org/officeDocument/2006/relationships/image" Target="../media/image44.svg"/><Relationship Id="rId24" Type="http://schemas.openxmlformats.org/officeDocument/2006/relationships/image" Target="../media/image51.png"/><Relationship Id="rId5" Type="http://schemas.openxmlformats.org/officeDocument/2006/relationships/image" Target="../media/image40.svg"/><Relationship Id="rId15" Type="http://schemas.openxmlformats.org/officeDocument/2006/relationships/image" Target="../media/image14.svg"/><Relationship Id="rId23" Type="http://schemas.openxmlformats.org/officeDocument/2006/relationships/image" Target="../media/image27.svg"/><Relationship Id="rId10" Type="http://schemas.openxmlformats.org/officeDocument/2006/relationships/image" Target="../media/image43.png"/><Relationship Id="rId19" Type="http://schemas.openxmlformats.org/officeDocument/2006/relationships/image" Target="../media/image48.svg"/><Relationship Id="rId4" Type="http://schemas.openxmlformats.org/officeDocument/2006/relationships/image" Target="../media/image39.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40.xml"/><Relationship Id="rId5" Type="http://schemas.openxmlformats.org/officeDocument/2006/relationships/image" Target="../media/image59.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flipH="1">
            <a:off x="9597242" y="726496"/>
            <a:ext cx="2036957" cy="3151965"/>
          </a:xfrm>
          <a:custGeom>
            <a:avLst/>
            <a:gdLst/>
            <a:ahLst/>
            <a:cxnLst/>
            <a:rect l="l" t="t" r="r" b="b"/>
            <a:pathLst>
              <a:path w="3055435" h="4727947">
                <a:moveTo>
                  <a:pt x="3055435" y="0"/>
                </a:moveTo>
                <a:lnTo>
                  <a:pt x="0" y="0"/>
                </a:lnTo>
                <a:lnTo>
                  <a:pt x="0" y="4727946"/>
                </a:lnTo>
                <a:lnTo>
                  <a:pt x="3055435" y="4727946"/>
                </a:lnTo>
                <a:lnTo>
                  <a:pt x="305543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11381493" y="779431"/>
            <a:ext cx="1311832" cy="542771"/>
          </a:xfrm>
          <a:custGeom>
            <a:avLst/>
            <a:gdLst/>
            <a:ahLst/>
            <a:cxnLst/>
            <a:rect l="l" t="t" r="r" b="b"/>
            <a:pathLst>
              <a:path w="1967748" h="814156">
                <a:moveTo>
                  <a:pt x="1967749" y="0"/>
                </a:moveTo>
                <a:lnTo>
                  <a:pt x="0" y="0"/>
                </a:lnTo>
                <a:lnTo>
                  <a:pt x="0" y="814156"/>
                </a:lnTo>
                <a:lnTo>
                  <a:pt x="1967749" y="814156"/>
                </a:lnTo>
                <a:lnTo>
                  <a:pt x="1967749"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rot="-180378">
            <a:off x="-396370" y="3319675"/>
            <a:ext cx="13516325" cy="2820340"/>
          </a:xfrm>
          <a:custGeom>
            <a:avLst/>
            <a:gdLst/>
            <a:ahLst/>
            <a:cxnLst/>
            <a:rect l="l" t="t" r="r" b="b"/>
            <a:pathLst>
              <a:path w="20274487" h="4230510">
                <a:moveTo>
                  <a:pt x="0" y="0"/>
                </a:moveTo>
                <a:lnTo>
                  <a:pt x="20274486" y="0"/>
                </a:lnTo>
                <a:lnTo>
                  <a:pt x="20274486" y="4230510"/>
                </a:lnTo>
                <a:lnTo>
                  <a:pt x="0" y="4230510"/>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185795" y="3172172"/>
            <a:ext cx="1394574" cy="1875345"/>
          </a:xfrm>
          <a:custGeom>
            <a:avLst/>
            <a:gdLst/>
            <a:ahLst/>
            <a:cxnLst/>
            <a:rect l="l" t="t" r="r" b="b"/>
            <a:pathLst>
              <a:path w="2091861" h="2813017">
                <a:moveTo>
                  <a:pt x="0" y="0"/>
                </a:moveTo>
                <a:lnTo>
                  <a:pt x="2091862" y="0"/>
                </a:lnTo>
                <a:lnTo>
                  <a:pt x="2091862" y="2813016"/>
                </a:lnTo>
                <a:lnTo>
                  <a:pt x="0" y="28130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329761" y="5406287"/>
            <a:ext cx="12953445" cy="1856971"/>
            <a:chOff x="0" y="0"/>
            <a:chExt cx="5117410" cy="733618"/>
          </a:xfrm>
        </p:grpSpPr>
        <p:sp>
          <p:nvSpPr>
            <p:cNvPr id="7" name="Freeform 7"/>
            <p:cNvSpPr/>
            <p:nvPr/>
          </p:nvSpPr>
          <p:spPr>
            <a:xfrm>
              <a:off x="0" y="0"/>
              <a:ext cx="5117411" cy="733618"/>
            </a:xfrm>
            <a:custGeom>
              <a:avLst/>
              <a:gdLst/>
              <a:ahLst/>
              <a:cxnLst/>
              <a:rect l="l" t="t" r="r" b="b"/>
              <a:pathLst>
                <a:path w="5117411" h="733618">
                  <a:moveTo>
                    <a:pt x="0" y="0"/>
                  </a:moveTo>
                  <a:lnTo>
                    <a:pt x="5117411" y="0"/>
                  </a:lnTo>
                  <a:lnTo>
                    <a:pt x="5117411" y="733618"/>
                  </a:lnTo>
                  <a:lnTo>
                    <a:pt x="0" y="733618"/>
                  </a:lnTo>
                  <a:close/>
                </a:path>
              </a:pathLst>
            </a:custGeom>
            <a:solidFill>
              <a:srgbClr val="35684E"/>
            </a:solidFill>
          </p:spPr>
          <p:txBody>
            <a:bodyPr/>
            <a:lstStyle/>
            <a:p>
              <a:pPr defTabSz="609630"/>
              <a:endParaRPr lang="en-US" sz="1200">
                <a:solidFill>
                  <a:prstClr val="black"/>
                </a:solidFill>
                <a:latin typeface="Calibri"/>
              </a:endParaRPr>
            </a:p>
          </p:txBody>
        </p:sp>
        <p:sp>
          <p:nvSpPr>
            <p:cNvPr id="8" name="TextBox 8"/>
            <p:cNvSpPr txBox="1"/>
            <p:nvPr/>
          </p:nvSpPr>
          <p:spPr>
            <a:xfrm>
              <a:off x="0" y="-38100"/>
              <a:ext cx="5117410" cy="77171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2023368" y="1833768"/>
            <a:ext cx="8145265" cy="3764241"/>
            <a:chOff x="0" y="0"/>
            <a:chExt cx="3217882" cy="1487107"/>
          </a:xfrm>
        </p:grpSpPr>
        <p:sp>
          <p:nvSpPr>
            <p:cNvPr id="10" name="Freeform 10"/>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pPr defTabSz="609630"/>
              <a:endParaRPr lang="en-US" sz="1200">
                <a:solidFill>
                  <a:prstClr val="black"/>
                </a:solidFill>
                <a:latin typeface="Calibri"/>
              </a:endParaRPr>
            </a:p>
          </p:txBody>
        </p:sp>
        <p:sp>
          <p:nvSpPr>
            <p:cNvPr id="11" name="TextBox 11"/>
            <p:cNvSpPr txBox="1"/>
            <p:nvPr/>
          </p:nvSpPr>
          <p:spPr>
            <a:xfrm>
              <a:off x="0" y="-38100"/>
              <a:ext cx="3217882" cy="152520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2"/>
          <p:cNvSpPr/>
          <p:nvPr/>
        </p:nvSpPr>
        <p:spPr>
          <a:xfrm>
            <a:off x="-687353" y="2409343"/>
            <a:ext cx="1570435" cy="649767"/>
          </a:xfrm>
          <a:custGeom>
            <a:avLst/>
            <a:gdLst/>
            <a:ahLst/>
            <a:cxnLst/>
            <a:rect l="l" t="t" r="r" b="b"/>
            <a:pathLst>
              <a:path w="2355652" h="974651">
                <a:moveTo>
                  <a:pt x="0" y="0"/>
                </a:moveTo>
                <a:lnTo>
                  <a:pt x="2355652" y="0"/>
                </a:lnTo>
                <a:lnTo>
                  <a:pt x="2355652" y="974651"/>
                </a:lnTo>
                <a:lnTo>
                  <a:pt x="0" y="97465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3" name="Freeform 13"/>
          <p:cNvSpPr/>
          <p:nvPr/>
        </p:nvSpPr>
        <p:spPr>
          <a:xfrm>
            <a:off x="-461027" y="-302586"/>
            <a:ext cx="2977215" cy="2605063"/>
          </a:xfrm>
          <a:custGeom>
            <a:avLst/>
            <a:gdLst/>
            <a:ahLst/>
            <a:cxnLst/>
            <a:rect l="l" t="t" r="r" b="b"/>
            <a:pathLst>
              <a:path w="4465823" h="3907595">
                <a:moveTo>
                  <a:pt x="0" y="0"/>
                </a:moveTo>
                <a:lnTo>
                  <a:pt x="4465823" y="0"/>
                </a:lnTo>
                <a:lnTo>
                  <a:pt x="4465823" y="3907596"/>
                </a:lnTo>
                <a:lnTo>
                  <a:pt x="0" y="39075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3247213" y="1538617"/>
            <a:ext cx="660888" cy="594799"/>
          </a:xfrm>
          <a:custGeom>
            <a:avLst/>
            <a:gdLst/>
            <a:ahLst/>
            <a:cxnLst/>
            <a:rect l="l" t="t" r="r" b="b"/>
            <a:pathLst>
              <a:path w="991332" h="892199">
                <a:moveTo>
                  <a:pt x="0" y="0"/>
                </a:moveTo>
                <a:lnTo>
                  <a:pt x="991331" y="0"/>
                </a:lnTo>
                <a:lnTo>
                  <a:pt x="991331" y="892199"/>
                </a:lnTo>
                <a:lnTo>
                  <a:pt x="0" y="8921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H="1">
            <a:off x="8777873" y="3878460"/>
            <a:ext cx="4425788" cy="2456313"/>
          </a:xfrm>
          <a:custGeom>
            <a:avLst/>
            <a:gdLst/>
            <a:ahLst/>
            <a:cxnLst/>
            <a:rect l="l" t="t" r="r" b="b"/>
            <a:pathLst>
              <a:path w="6638682" h="3684469">
                <a:moveTo>
                  <a:pt x="6638682" y="0"/>
                </a:moveTo>
                <a:lnTo>
                  <a:pt x="0" y="0"/>
                </a:lnTo>
                <a:lnTo>
                  <a:pt x="0" y="3684469"/>
                </a:lnTo>
                <a:lnTo>
                  <a:pt x="6638682" y="3684469"/>
                </a:lnTo>
                <a:lnTo>
                  <a:pt x="6638682"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3230321" y="5871908"/>
            <a:ext cx="4336471" cy="1192529"/>
          </a:xfrm>
          <a:custGeom>
            <a:avLst/>
            <a:gdLst/>
            <a:ahLst/>
            <a:cxnLst/>
            <a:rect l="l" t="t" r="r" b="b"/>
            <a:pathLst>
              <a:path w="6504707" h="1788794">
                <a:moveTo>
                  <a:pt x="0" y="0"/>
                </a:moveTo>
                <a:lnTo>
                  <a:pt x="6504707" y="0"/>
                </a:lnTo>
                <a:lnTo>
                  <a:pt x="6504707" y="1788795"/>
                </a:lnTo>
                <a:lnTo>
                  <a:pt x="0" y="178879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23480" y="3484313"/>
            <a:ext cx="2387095" cy="4557699"/>
          </a:xfrm>
          <a:custGeom>
            <a:avLst/>
            <a:gdLst/>
            <a:ahLst/>
            <a:cxnLst/>
            <a:rect l="l" t="t" r="r" b="b"/>
            <a:pathLst>
              <a:path w="3580642" h="6836548">
                <a:moveTo>
                  <a:pt x="0" y="0"/>
                </a:moveTo>
                <a:lnTo>
                  <a:pt x="3580642" y="0"/>
                </a:lnTo>
                <a:lnTo>
                  <a:pt x="3580642" y="6836548"/>
                </a:lnTo>
                <a:lnTo>
                  <a:pt x="0" y="683654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6969606" y="5299034"/>
            <a:ext cx="906805" cy="425065"/>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4067625" y="6492513"/>
            <a:ext cx="906805" cy="425065"/>
          </a:xfrm>
          <a:custGeom>
            <a:avLst/>
            <a:gdLst/>
            <a:ahLst/>
            <a:cxnLst/>
            <a:rect l="l" t="t" r="r" b="b"/>
            <a:pathLst>
              <a:path w="1360208" h="637597">
                <a:moveTo>
                  <a:pt x="0" y="0"/>
                </a:moveTo>
                <a:lnTo>
                  <a:pt x="1360208" y="0"/>
                </a:lnTo>
                <a:lnTo>
                  <a:pt x="1360208" y="637598"/>
                </a:lnTo>
                <a:lnTo>
                  <a:pt x="0" y="6375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3" name="Hộp Văn bản 22">
            <a:extLst>
              <a:ext uri="{FF2B5EF4-FFF2-40B4-BE49-F238E27FC236}">
                <a16:creationId xmlns:a16="http://schemas.microsoft.com/office/drawing/2014/main" id="{8172EF7A-EDDE-6AA7-659C-2E32E750B7C2}"/>
              </a:ext>
            </a:extLst>
          </p:cNvPr>
          <p:cNvSpPr txBox="1"/>
          <p:nvPr/>
        </p:nvSpPr>
        <p:spPr>
          <a:xfrm>
            <a:off x="292287" y="428156"/>
            <a:ext cx="11763666" cy="820674"/>
          </a:xfrm>
          <a:prstGeom prst="rect">
            <a:avLst/>
          </a:prstGeom>
          <a:noFill/>
        </p:spPr>
        <p:txBody>
          <a:bodyPr wrap="square">
            <a:spAutoFit/>
          </a:bodyPr>
          <a:lstStyle/>
          <a:p>
            <a:pPr algn="ctr">
              <a:lnSpc>
                <a:spcPct val="150000"/>
              </a:lnSpc>
            </a:pPr>
            <a:r>
              <a:rPr lang="en-US" altLang="zh-CN" sz="3600" dirty="0">
                <a:ln w="25400">
                  <a:solidFill>
                    <a:sysClr val="windowText" lastClr="000000"/>
                  </a:solidFill>
                </a:ln>
                <a:solidFill>
                  <a:sysClr val="windowText" lastClr="000000"/>
                </a:solidFill>
                <a:latin typeface="Arial" panose="020B0604020202020204" pitchFamily="34" charset="0"/>
                <a:ea typeface="微软雅黑" panose="020B0503020204020204" pitchFamily="34" charset="-122"/>
                <a:cs typeface="Arial" panose="020B0604020202020204" pitchFamily="34" charset="0"/>
              </a:rPr>
              <a:t>Thứ … ngày … tháng … năm …</a:t>
            </a:r>
          </a:p>
        </p:txBody>
      </p:sp>
      <p:pic>
        <p:nvPicPr>
          <p:cNvPr id="24" name="Picture 23">
            <a:extLst>
              <a:ext uri="{FF2B5EF4-FFF2-40B4-BE49-F238E27FC236}">
                <a16:creationId xmlns:a16="http://schemas.microsoft.com/office/drawing/2014/main" id="{26DA7791-FDAE-1916-3041-A51D6E32E444}"/>
              </a:ext>
            </a:extLst>
          </p:cNvPr>
          <p:cNvPicPr>
            <a:picLocks noChangeAspect="1"/>
          </p:cNvPicPr>
          <p:nvPr/>
        </p:nvPicPr>
        <p:blipFill rotWithShape="1">
          <a:blip r:embed="rId22"/>
          <a:srcRect t="53843"/>
          <a:stretch/>
        </p:blipFill>
        <p:spPr>
          <a:xfrm>
            <a:off x="1913933" y="3276621"/>
            <a:ext cx="8711934" cy="1687545"/>
          </a:xfrm>
          <a:prstGeom prst="rect">
            <a:avLst/>
          </a:prstGeom>
        </p:spPr>
      </p:pic>
      <p:pic>
        <p:nvPicPr>
          <p:cNvPr id="25" name="Picture 24">
            <a:extLst>
              <a:ext uri="{FF2B5EF4-FFF2-40B4-BE49-F238E27FC236}">
                <a16:creationId xmlns:a16="http://schemas.microsoft.com/office/drawing/2014/main" id="{055165D3-B69B-6272-800D-4C926558B334}"/>
              </a:ext>
            </a:extLst>
          </p:cNvPr>
          <p:cNvPicPr>
            <a:picLocks noChangeAspect="1"/>
          </p:cNvPicPr>
          <p:nvPr/>
        </p:nvPicPr>
        <p:blipFill rotWithShape="1">
          <a:blip r:embed="rId22"/>
          <a:srcRect l="3459" t="390" r="38133" b="78676"/>
          <a:stretch/>
        </p:blipFill>
        <p:spPr>
          <a:xfrm>
            <a:off x="1144449" y="1412200"/>
            <a:ext cx="6338391" cy="953367"/>
          </a:xfrm>
          <a:prstGeom prst="rect">
            <a:avLst/>
          </a:prstGeom>
        </p:spPr>
      </p:pic>
      <p:sp>
        <p:nvSpPr>
          <p:cNvPr id="26" name="Hộp Văn bản 22">
            <a:extLst>
              <a:ext uri="{FF2B5EF4-FFF2-40B4-BE49-F238E27FC236}">
                <a16:creationId xmlns:a16="http://schemas.microsoft.com/office/drawing/2014/main" id="{483B6193-2AC7-FCEF-4C3C-F5CA69AAD8B5}"/>
              </a:ext>
            </a:extLst>
          </p:cNvPr>
          <p:cNvSpPr txBox="1"/>
          <p:nvPr/>
        </p:nvSpPr>
        <p:spPr>
          <a:xfrm>
            <a:off x="3696710" y="2158977"/>
            <a:ext cx="4467027" cy="1063433"/>
          </a:xfrm>
          <a:prstGeom prst="rect">
            <a:avLst/>
          </a:prstGeom>
          <a:noFill/>
        </p:spPr>
        <p:txBody>
          <a:bodyPr wrap="square">
            <a:spAutoFit/>
          </a:bodyPr>
          <a:lstStyle/>
          <a:p>
            <a:pPr algn="ctr">
              <a:lnSpc>
                <a:spcPct val="150000"/>
              </a:lnSpc>
            </a:pPr>
            <a:r>
              <a:rPr lang="en-US" altLang="zh-CN" sz="4800">
                <a:ln w="25400">
                  <a:solidFill>
                    <a:sysClr val="windowText" lastClr="000000"/>
                  </a:solidFill>
                </a:ln>
                <a:solidFill>
                  <a:srgbClr val="002060"/>
                </a:solidFill>
                <a:latin typeface="Arial" panose="020B0604020202020204" pitchFamily="34" charset="0"/>
                <a:ea typeface="微软雅黑" panose="020B0503020204020204" pitchFamily="34" charset="-122"/>
                <a:cs typeface="Arial" panose="020B0604020202020204" pitchFamily="34" charset="0"/>
              </a:rPr>
              <a:t>Bài 2- Tiết 3</a:t>
            </a:r>
            <a:endParaRPr lang="en-US" altLang="zh-CN" sz="4800" dirty="0">
              <a:ln w="25400">
                <a:solidFill>
                  <a:sysClr val="windowText" lastClr="000000"/>
                </a:solidFill>
              </a:ln>
              <a:solidFill>
                <a:srgbClr val="002060"/>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6">
            <a:extLst>
              <a:ext uri="{FF2B5EF4-FFF2-40B4-BE49-F238E27FC236}">
                <a16:creationId xmlns:a16="http://schemas.microsoft.com/office/drawing/2014/main" id="{EB0605A4-67F8-2BB1-D972-0ECBA80C6838}"/>
              </a:ext>
            </a:extLst>
          </p:cNvPr>
          <p:cNvSpPr txBox="1"/>
          <p:nvPr/>
        </p:nvSpPr>
        <p:spPr>
          <a:xfrm>
            <a:off x="3418573" y="358253"/>
            <a:ext cx="5638341"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889BC"/>
                </a:solidFill>
                <a:effectLst/>
                <a:uLnTx/>
                <a:uFillTx/>
                <a:latin typeface="Calibri" panose="020F0502020204030204"/>
                <a:ea typeface="+mn-ea"/>
                <a:cs typeface="+mn-cs"/>
              </a:rPr>
              <a:t> CHIA SẺ TRƯỚC LỚP</a:t>
            </a:r>
            <a:endParaRPr kumimoji="0" lang="en-US" sz="3800" b="1" i="0" u="none" strike="noStrike" kern="1200" cap="none" spc="0" normalizeH="0" baseline="0" noProof="0" dirty="0">
              <a:ln>
                <a:noFill/>
              </a:ln>
              <a:solidFill>
                <a:srgbClr val="0889BC"/>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E6499083-22DF-DD60-A08B-BFCA6DEDCF45}"/>
              </a:ext>
            </a:extLst>
          </p:cNvPr>
          <p:cNvGraphicFramePr>
            <a:graphicFrameLocks noGrp="1"/>
          </p:cNvGraphicFramePr>
          <p:nvPr>
            <p:extLst>
              <p:ext uri="{D42A27DB-BD31-4B8C-83A1-F6EECF244321}">
                <p14:modId xmlns:p14="http://schemas.microsoft.com/office/powerpoint/2010/main" val="3392245910"/>
              </p:ext>
            </p:extLst>
          </p:nvPr>
        </p:nvGraphicFramePr>
        <p:xfrm>
          <a:off x="844643" y="1255609"/>
          <a:ext cx="10551175" cy="4981931"/>
        </p:xfrm>
        <a:graphic>
          <a:graphicData uri="http://schemas.openxmlformats.org/drawingml/2006/table">
            <a:tbl>
              <a:tblPr/>
              <a:tblGrid>
                <a:gridCol w="734104">
                  <a:extLst>
                    <a:ext uri="{9D8B030D-6E8A-4147-A177-3AD203B41FA5}">
                      <a16:colId xmlns:a16="http://schemas.microsoft.com/office/drawing/2014/main" val="223771901"/>
                    </a:ext>
                  </a:extLst>
                </a:gridCol>
                <a:gridCol w="1282672">
                  <a:extLst>
                    <a:ext uri="{9D8B030D-6E8A-4147-A177-3AD203B41FA5}">
                      <a16:colId xmlns:a16="http://schemas.microsoft.com/office/drawing/2014/main" val="3432353857"/>
                    </a:ext>
                  </a:extLst>
                </a:gridCol>
                <a:gridCol w="4552824">
                  <a:extLst>
                    <a:ext uri="{9D8B030D-6E8A-4147-A177-3AD203B41FA5}">
                      <a16:colId xmlns:a16="http://schemas.microsoft.com/office/drawing/2014/main" val="1703520111"/>
                    </a:ext>
                  </a:extLst>
                </a:gridCol>
                <a:gridCol w="3981575">
                  <a:extLst>
                    <a:ext uri="{9D8B030D-6E8A-4147-A177-3AD203B41FA5}">
                      <a16:colId xmlns:a16="http://schemas.microsoft.com/office/drawing/2014/main" val="3911649025"/>
                    </a:ext>
                  </a:extLst>
                </a:gridCol>
              </a:tblGrid>
              <a:tr h="423047">
                <a:tc>
                  <a:txBody>
                    <a:bodyPr/>
                    <a:lstStyle/>
                    <a:p>
                      <a:pPr algn="ctr" fontAlgn="t"/>
                      <a:r>
                        <a:rPr lang="en-US" sz="2000" b="1">
                          <a:solidFill>
                            <a:srgbClr val="000000"/>
                          </a:solidFill>
                          <a:effectLst/>
                        </a:rPr>
                        <a:t>STT</a:t>
                      </a:r>
                      <a:endParaRPr lang="en-US" sz="2000">
                        <a:solidFill>
                          <a:srgbClr val="000000"/>
                        </a:solidFill>
                        <a:effectLst/>
                      </a:endParaRP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000" b="1">
                          <a:solidFill>
                            <a:srgbClr val="000000"/>
                          </a:solidFill>
                          <a:effectLst/>
                        </a:rPr>
                        <a:t>Nguyên nhân</a:t>
                      </a:r>
                      <a:endParaRPr lang="en-US" sz="2000">
                        <a:solidFill>
                          <a:srgbClr val="000000"/>
                        </a:solidFill>
                        <a:effectLst/>
                      </a:endParaRP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000" b="1">
                          <a:solidFill>
                            <a:srgbClr val="000000"/>
                          </a:solidFill>
                          <a:effectLst/>
                        </a:rPr>
                        <a:t>Tác hại</a:t>
                      </a:r>
                      <a:endParaRPr lang="en-US" sz="2000">
                        <a:solidFill>
                          <a:srgbClr val="000000"/>
                        </a:solidFill>
                        <a:effectLst/>
                      </a:endParaRP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t"/>
                      <a:r>
                        <a:rPr lang="en-US" sz="2000" b="1">
                          <a:solidFill>
                            <a:srgbClr val="000000"/>
                          </a:solidFill>
                          <a:effectLst/>
                        </a:rPr>
                        <a:t>Biện pháp</a:t>
                      </a:r>
                      <a:endParaRPr lang="en-US" sz="2000">
                        <a:solidFill>
                          <a:srgbClr val="000000"/>
                        </a:solidFill>
                        <a:effectLst/>
                      </a:endParaRP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1855778"/>
                  </a:ext>
                </a:extLst>
              </a:tr>
              <a:tr h="785658">
                <a:tc>
                  <a:txBody>
                    <a:bodyPr/>
                    <a:lstStyle/>
                    <a:p>
                      <a:pPr algn="ctr"/>
                      <a:r>
                        <a:rPr lang="en-US" sz="2000">
                          <a:solidFill>
                            <a:srgbClr val="000000"/>
                          </a:solidFill>
                          <a:effectLst/>
                        </a:rPr>
                        <a:t>1</a:t>
                      </a:r>
                    </a:p>
                  </a:txBody>
                  <a:tcPr marL="60435" marR="60435" marT="30218" marB="30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rgbClr val="000000"/>
                          </a:solidFill>
                          <a:effectLst/>
                        </a:rPr>
                        <a:t>Phá rừng</a:t>
                      </a:r>
                    </a:p>
                  </a:txBody>
                  <a:tcPr marL="60435" marR="60435" marT="30218" marB="30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rPr>
                        <a:t>Đất không có thực vật che phủ, khi gặp mưa gió sẽ bị rửa trôi dẫn đến xói mòn đất,…</a:t>
                      </a: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000">
                          <a:solidFill>
                            <a:srgbClr val="000000"/>
                          </a:solidFill>
                          <a:effectLst/>
                        </a:rPr>
                        <a:t>Khai thác rừng hợp lý, trồng rừng, bảo vệ rừng…</a:t>
                      </a: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656597"/>
                  </a:ext>
                </a:extLst>
              </a:tr>
              <a:tr h="785658">
                <a:tc>
                  <a:txBody>
                    <a:bodyPr/>
                    <a:lstStyle/>
                    <a:p>
                      <a:pPr algn="ctr"/>
                      <a:r>
                        <a:rPr lang="en-US" sz="2000">
                          <a:solidFill>
                            <a:srgbClr val="000000"/>
                          </a:solidFill>
                          <a:effectLst/>
                        </a:rPr>
                        <a:t>2</a:t>
                      </a:r>
                    </a:p>
                  </a:txBody>
                  <a:tcPr marL="60435" marR="60435" marT="30218" marB="30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rgbClr val="000000"/>
                          </a:solidFill>
                          <a:effectLst/>
                        </a:rPr>
                        <a:t>Lũ lụt</a:t>
                      </a:r>
                    </a:p>
                  </a:txBody>
                  <a:tcPr marL="60435" marR="60435" marT="30218" marB="30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rPr>
                        <a:t>Lượng nước nhiều và chảy mạnh cuốn theo đất đá gây hiện tượng xói mòn đất.</a:t>
                      </a: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000">
                          <a:solidFill>
                            <a:srgbClr val="000000"/>
                          </a:solidFill>
                          <a:effectLst/>
                        </a:rPr>
                        <a:t>Xây dựng hệ thống đê điều, kênh rạch hợp lý; trồng rừng và cải tạo rừng, phủ xanh đồi trọc…</a:t>
                      </a: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3186926"/>
                  </a:ext>
                </a:extLst>
              </a:tr>
              <a:tr h="1692187">
                <a:tc>
                  <a:txBody>
                    <a:bodyPr/>
                    <a:lstStyle/>
                    <a:p>
                      <a:pPr algn="ctr"/>
                      <a:r>
                        <a:rPr lang="en-US" sz="2000">
                          <a:solidFill>
                            <a:srgbClr val="000000"/>
                          </a:solidFill>
                          <a:effectLst/>
                        </a:rPr>
                        <a:t>3</a:t>
                      </a:r>
                    </a:p>
                  </a:txBody>
                  <a:tcPr marL="60435" marR="60435" marT="30218" marB="30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rgbClr val="000000"/>
                          </a:solidFill>
                          <a:effectLst/>
                        </a:rPr>
                        <a:t>Núi lửa phun trào</a:t>
                      </a:r>
                    </a:p>
                  </a:txBody>
                  <a:tcPr marL="60435" marR="60435" marT="30218" marB="302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rPr>
                        <a:t>Phá hủy các khu vực xung quanh, gây ô nhiễm môi trường đất, nước, không khí; gây nguy hiểm cho con người; làm suy giảm khả năng sinh trưởng và phát triển của các loài động, thực vật…</a:t>
                      </a: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vi-VN" sz="2000">
                          <a:solidFill>
                            <a:srgbClr val="000000"/>
                          </a:solidFill>
                          <a:effectLst/>
                        </a:rPr>
                        <a:t>Chính quyền cần có cảnh báo về những nơi có núi lửa sắp và đang hoạt động để người dân có các biện pháp chủ động tránh xa hoặ sơ tán khỏi khu vực có núi lửa…</a:t>
                      </a: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4770726"/>
                  </a:ext>
                </a:extLst>
              </a:tr>
              <a:tr h="423047">
                <a:tc>
                  <a:txBody>
                    <a:bodyPr/>
                    <a:lstStyle/>
                    <a:p>
                      <a:pPr algn="just" fontAlgn="t"/>
                      <a:r>
                        <a:rPr lang="en-US" sz="2000">
                          <a:solidFill>
                            <a:srgbClr val="000000"/>
                          </a:solidFill>
                          <a:effectLst/>
                        </a:rPr>
                        <a:t>…</a:t>
                      </a: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r>
                        <a:rPr lang="en-US" sz="2000">
                          <a:solidFill>
                            <a:srgbClr val="000000"/>
                          </a:solidFill>
                          <a:effectLst/>
                        </a:rPr>
                        <a:t>…</a:t>
                      </a: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a:br>
                        <a:rPr lang="en-US" sz="2000">
                          <a:solidFill>
                            <a:srgbClr val="000000"/>
                          </a:solidFill>
                          <a:effectLst/>
                        </a:rPr>
                      </a:br>
                      <a:endParaRPr lang="en-US" sz="2000">
                        <a:solidFill>
                          <a:srgbClr val="000000"/>
                        </a:solidFill>
                        <a:effectLst/>
                      </a:endParaRP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fontAlgn="t"/>
                      <a:endParaRPr lang="en-US" sz="2000">
                        <a:effectLst/>
                      </a:endParaRPr>
                    </a:p>
                  </a:txBody>
                  <a:tcPr marL="60435" marR="60435" marT="30218" marB="302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6346275"/>
                  </a:ext>
                </a:extLst>
              </a:tr>
            </a:tbl>
          </a:graphicData>
        </a:graphic>
      </p:graphicFrame>
      <p:sp>
        <p:nvSpPr>
          <p:cNvPr id="4" name="Rectangle 1">
            <a:extLst>
              <a:ext uri="{FF2B5EF4-FFF2-40B4-BE49-F238E27FC236}">
                <a16:creationId xmlns:a16="http://schemas.microsoft.com/office/drawing/2014/main" id="{D7C588F8-06F0-43F3-D73F-133BF8BEAB80}"/>
              </a:ext>
            </a:extLst>
          </p:cNvPr>
          <p:cNvSpPr>
            <a:spLocks noChangeArrowheads="1"/>
          </p:cNvSpPr>
          <p:nvPr/>
        </p:nvSpPr>
        <p:spPr bwMode="auto">
          <a:xfrm>
            <a:off x="1625956" y="15603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48662753"/>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1060124" y="4043382"/>
            <a:ext cx="1648977" cy="1850185"/>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6551" y="2704023"/>
            <a:ext cx="2402358" cy="3717381"/>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3363" y="3557676"/>
            <a:ext cx="1773215" cy="2743854"/>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600430" y="5587016"/>
            <a:ext cx="16309531" cy="2449497"/>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7045826" y="5779075"/>
            <a:ext cx="717334" cy="336251"/>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25497" y="6085154"/>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073432" y="2159403"/>
            <a:ext cx="1615329" cy="668342"/>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491837" y="580346"/>
            <a:ext cx="1436609" cy="594397"/>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54579">
            <a:off x="1869958" y="1620697"/>
            <a:ext cx="556646" cy="500981"/>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3768720" y="6421404"/>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781597" y="833078"/>
            <a:ext cx="8381066" cy="2806801"/>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2668170" cy="936336"/>
            </a:xfrm>
            <a:prstGeom prst="rect">
              <a:avLst/>
            </a:prstGeom>
          </p:spPr>
          <p:txBody>
            <a:bodyPr lIns="33867" tIns="33867" rIns="33867" bIns="33867" rtlCol="0" anchor="ctr"/>
            <a:lstStyle/>
            <a:p>
              <a:pPr marL="0" marR="0" lvl="0" indent="0" algn="ctr" defTabSz="609630" rtl="0" eaLnBrk="1" fontAlgn="auto" latinLnBrk="0" hangingPunct="1">
                <a:lnSpc>
                  <a:spcPts val="14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flipH="1">
            <a:off x="8642004" y="3557676"/>
            <a:ext cx="2608886" cy="4116585"/>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8904494" y="5557317"/>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0706020" flipH="1" flipV="1">
            <a:off x="7696382" y="6177802"/>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10077503" flipV="1">
            <a:off x="11471855" y="6211330"/>
            <a:ext cx="433812" cy="259745"/>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344361">
            <a:off x="9907825" y="787201"/>
            <a:ext cx="1298360" cy="959163"/>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009387" y="5615969"/>
            <a:ext cx="1614993" cy="798687"/>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9EB3B048-AE49-C155-826A-6DAC17CA7EBD}"/>
              </a:ext>
            </a:extLst>
          </p:cNvPr>
          <p:cNvPicPr>
            <a:picLocks noChangeAspect="1"/>
          </p:cNvPicPr>
          <p:nvPr/>
        </p:nvPicPr>
        <p:blipFill>
          <a:blip r:embed="rId26"/>
          <a:stretch>
            <a:fillRect/>
          </a:stretch>
        </p:blipFill>
        <p:spPr>
          <a:xfrm>
            <a:off x="336160" y="0"/>
            <a:ext cx="11014051" cy="6858000"/>
          </a:xfrm>
          <a:prstGeom prst="rect">
            <a:avLst/>
          </a:prstGeom>
        </p:spPr>
      </p:pic>
    </p:spTree>
    <p:extLst>
      <p:ext uri="{BB962C8B-B14F-4D97-AF65-F5344CB8AC3E}">
        <p14:creationId xmlns:p14="http://schemas.microsoft.com/office/powerpoint/2010/main" val="507905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1060124" y="4043382"/>
            <a:ext cx="1648977" cy="1850185"/>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6551" y="2704023"/>
            <a:ext cx="2402358" cy="3717381"/>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3363" y="3557676"/>
            <a:ext cx="1773215" cy="2743854"/>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600430" y="5587016"/>
            <a:ext cx="16309531" cy="2449497"/>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7045826" y="5779075"/>
            <a:ext cx="717334" cy="336251"/>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25497" y="6085154"/>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073432" y="2159403"/>
            <a:ext cx="1615329" cy="668342"/>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491837" y="580346"/>
            <a:ext cx="1436609" cy="594397"/>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54579">
            <a:off x="1869958" y="1620697"/>
            <a:ext cx="556646" cy="500981"/>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3768720" y="6421404"/>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781597" y="833078"/>
            <a:ext cx="8381066" cy="3679868"/>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2668170" cy="936336"/>
            </a:xfrm>
            <a:prstGeom prst="rect">
              <a:avLst/>
            </a:prstGeom>
          </p:spPr>
          <p:txBody>
            <a:bodyPr lIns="33867" tIns="33867" rIns="33867" bIns="33867" rtlCol="0" anchor="ctr"/>
            <a:lstStyle/>
            <a:p>
              <a:pPr marL="0" marR="0" lvl="0" indent="0" algn="ctr" defTabSz="609630" rtl="0" eaLnBrk="1" fontAlgn="auto" latinLnBrk="0" hangingPunct="1">
                <a:lnSpc>
                  <a:spcPts val="14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flipH="1">
            <a:off x="9180221" y="3409604"/>
            <a:ext cx="2608886" cy="4116585"/>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8904494" y="5557317"/>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0706020" flipH="1" flipV="1">
            <a:off x="7696382" y="6177802"/>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10077503" flipV="1">
            <a:off x="11471855" y="6211330"/>
            <a:ext cx="433812" cy="259745"/>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344361">
            <a:off x="9907825" y="787201"/>
            <a:ext cx="1298360" cy="959163"/>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009387" y="5615969"/>
            <a:ext cx="1614993" cy="798687"/>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Hộp Văn bản 14">
            <a:extLst>
              <a:ext uri="{FF2B5EF4-FFF2-40B4-BE49-F238E27FC236}">
                <a16:creationId xmlns:a16="http://schemas.microsoft.com/office/drawing/2014/main" id="{25F54AD9-3F37-EAD2-564C-EF3E02A8EC92}"/>
              </a:ext>
            </a:extLst>
          </p:cNvPr>
          <p:cNvSpPr txBox="1"/>
          <p:nvPr/>
        </p:nvSpPr>
        <p:spPr>
          <a:xfrm>
            <a:off x="2132668" y="1863486"/>
            <a:ext cx="7589694"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28575">
                  <a:solidFill>
                    <a:srgbClr val="0070C0"/>
                  </a:solidFill>
                </a:ln>
                <a:solidFill>
                  <a:srgbClr val="FFFF8F"/>
                </a:solidFill>
                <a:effectLst/>
                <a:uLnTx/>
                <a:uFillTx/>
                <a:latin typeface="iCiel Pony" panose="02000000000000000000" pitchFamily="2" charset="0"/>
                <a:ea typeface="+mn-ea"/>
                <a:cs typeface="+mn-cs"/>
              </a:rPr>
              <a:t>Tìm hiểu một số biện pháp bảo vệ môi trường đất </a:t>
            </a:r>
            <a:endParaRPr kumimoji="0" lang="vi-VN" sz="5400" b="0" i="0" u="none" strike="noStrike" kern="1200" cap="none" spc="0" normalizeH="0" baseline="0" noProof="0" dirty="0">
              <a:ln w="28575">
                <a:solidFill>
                  <a:srgbClr val="0070C0"/>
                </a:solidFill>
              </a:ln>
              <a:solidFill>
                <a:srgbClr val="A0F169"/>
              </a:solidFill>
              <a:effectLst/>
              <a:uLnTx/>
              <a:uFillTx/>
              <a:latin typeface="iCiel Pony" panose="02000000000000000000" pitchFamily="2" charset="0"/>
              <a:ea typeface="+mn-ea"/>
              <a:cs typeface="+mn-cs"/>
            </a:endParaRPr>
          </a:p>
        </p:txBody>
      </p:sp>
      <p:sp>
        <p:nvSpPr>
          <p:cNvPr id="29" name="TextBox 67">
            <a:extLst>
              <a:ext uri="{FF2B5EF4-FFF2-40B4-BE49-F238E27FC236}">
                <a16:creationId xmlns:a16="http://schemas.microsoft.com/office/drawing/2014/main" id="{C99F0F2F-DF19-BBDA-EE10-EC8AFA3ACF78}"/>
              </a:ext>
            </a:extLst>
          </p:cNvPr>
          <p:cNvSpPr txBox="1"/>
          <p:nvPr/>
        </p:nvSpPr>
        <p:spPr>
          <a:xfrm>
            <a:off x="3476487" y="1356259"/>
            <a:ext cx="4902055" cy="108365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9525">
                  <a:noFill/>
                  <a:prstDash val="solid"/>
                </a:ln>
                <a:solidFill>
                  <a:srgbClr val="FF5D5D"/>
                </a:solidFill>
                <a:effectLst>
                  <a:outerShdw blurRad="12700" dist="38100" dir="2700000" algn="tl" rotWithShape="0">
                    <a:srgbClr val="4BACC6">
                      <a:lumMod val="60000"/>
                      <a:lumOff val="40000"/>
                    </a:srgbClr>
                  </a:outerShdw>
                </a:effectLst>
                <a:uLnTx/>
                <a:uFillTx/>
                <a:latin typeface="LNTH-LuoLuoNotangYuanTi 1" pitchFamily="2" charset="-128"/>
                <a:ea typeface="LNTH-LuoLuoNotangYuanTi 1" pitchFamily="2" charset="-128"/>
                <a:cs typeface="LNTH-LuoLuoNotangYuanTi 1" pitchFamily="2" charset="-128"/>
              </a:rPr>
              <a:t>HOẠT ĐỘNG</a:t>
            </a:r>
            <a:endParaRPr kumimoji="0" lang="en-US" sz="8000" b="0" i="0" u="none" strike="noStrike" kern="1200" cap="none" spc="0" normalizeH="0" baseline="0" noProof="0" dirty="0">
              <a:ln w="9525">
                <a:noFill/>
                <a:prstDash val="solid"/>
              </a:ln>
              <a:solidFill>
                <a:srgbClr val="FF5D5D"/>
              </a:solidFill>
              <a:effectLst>
                <a:outerShdw blurRad="12700" dist="38100" dir="2700000" algn="tl" rotWithShape="0">
                  <a:srgbClr val="4BACC6">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9261466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p:cNvGrpSpPr/>
          <p:nvPr/>
        </p:nvGrpSpPr>
        <p:grpSpPr>
          <a:xfrm>
            <a:off x="416984" y="1149050"/>
            <a:ext cx="11536096" cy="1569660"/>
            <a:chOff x="336136" y="727885"/>
            <a:chExt cx="11536096" cy="1569660"/>
          </a:xfrm>
        </p:grpSpPr>
        <p:sp>
          <p:nvSpPr>
            <p:cNvPr id="17" name="TextBox 16">
              <a:extLst>
                <a:ext uri="{FF2B5EF4-FFF2-40B4-BE49-F238E27FC236}">
                  <a16:creationId xmlns:a16="http://schemas.microsoft.com/office/drawing/2014/main" id="{26DA287F-80C3-BFDD-2792-4403BD97486B}"/>
                </a:ext>
              </a:extLst>
            </p:cNvPr>
            <p:cNvSpPr txBox="1"/>
            <p:nvPr/>
          </p:nvSpPr>
          <p:spPr>
            <a:xfrm>
              <a:off x="1017387" y="727885"/>
              <a:ext cx="10854845" cy="156966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Dựa vào thí nghiệm ở trang 12 về nguyên nhân gây xói mòn đất,</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quan sát các hình dưới đây và cho biết một số biện pháp bảo vệ</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môi trường đất.</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rotWithShape="1">
            <a:blip r:embed="rId3"/>
            <a:srcRect l="24001" r="4292" b="-1180"/>
            <a:stretch/>
          </p:blipFill>
          <p:spPr>
            <a:xfrm>
              <a:off x="336136" y="879723"/>
              <a:ext cx="744584" cy="684351"/>
            </a:xfrm>
            <a:prstGeom prst="ellipse">
              <a:avLst/>
            </a:prstGeom>
          </p:spPr>
        </p:pic>
      </p:grpSp>
      <p:grpSp>
        <p:nvGrpSpPr>
          <p:cNvPr id="10" name="Group 9"/>
          <p:cNvGrpSpPr/>
          <p:nvPr/>
        </p:nvGrpSpPr>
        <p:grpSpPr>
          <a:xfrm>
            <a:off x="789276" y="492691"/>
            <a:ext cx="11591598" cy="679877"/>
            <a:chOff x="821434" y="173361"/>
            <a:chExt cx="11591598" cy="679877"/>
          </a:xfrm>
        </p:grpSpPr>
        <p:sp>
          <p:nvSpPr>
            <p:cNvPr id="15" name="TextBox 16">
              <a:extLst>
                <a:ext uri="{FF2B5EF4-FFF2-40B4-BE49-F238E27FC236}">
                  <a16:creationId xmlns:a16="http://schemas.microsoft.com/office/drawing/2014/main" id="{EB0605A4-67F8-2BB1-D972-0ECBA80C6838}"/>
                </a:ext>
              </a:extLst>
            </p:cNvPr>
            <p:cNvSpPr txBox="1"/>
            <p:nvPr/>
          </p:nvSpPr>
          <p:spPr>
            <a:xfrm>
              <a:off x="1480041" y="173361"/>
              <a:ext cx="10932991"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srgbClr val="0889BC"/>
                  </a:solidFill>
                  <a:effectLst/>
                  <a:uLnTx/>
                  <a:uFillTx/>
                  <a:latin typeface="Calibri" panose="020F0502020204030204"/>
                  <a:ea typeface="+mn-ea"/>
                  <a:cs typeface="+mn-cs"/>
                </a:rPr>
                <a:t>Một số biện pháp bảo vệ môi trường đất</a:t>
              </a:r>
              <a:endParaRPr kumimoji="0" lang="en-US" sz="3800" b="1" i="0" u="none" strike="noStrike" kern="1200" cap="none" spc="0" normalizeH="0" baseline="0" noProof="0" dirty="0">
                <a:ln>
                  <a:noFill/>
                </a:ln>
                <a:solidFill>
                  <a:srgbClr val="0889BC"/>
                </a:solidFill>
                <a:effectLst/>
                <a:uLnTx/>
                <a:uFillTx/>
                <a:latin typeface="Calibri" panose="020F0502020204030204"/>
                <a:ea typeface="+mn-ea"/>
                <a:cs typeface="+mn-cs"/>
              </a:endParaRPr>
            </a:p>
          </p:txBody>
        </p:sp>
        <p:grpSp>
          <p:nvGrpSpPr>
            <p:cNvPr id="24" name="Nhóm 15">
              <a:extLst>
                <a:ext uri="{FF2B5EF4-FFF2-40B4-BE49-F238E27FC236}">
                  <a16:creationId xmlns:a16="http://schemas.microsoft.com/office/drawing/2014/main" id="{A81E65BE-4709-FC37-0582-F2FEEBB26CFE}"/>
                </a:ext>
              </a:extLst>
            </p:cNvPr>
            <p:cNvGrpSpPr/>
            <p:nvPr/>
          </p:nvGrpSpPr>
          <p:grpSpPr>
            <a:xfrm>
              <a:off x="821434" y="222296"/>
              <a:ext cx="528712" cy="630942"/>
              <a:chOff x="845461" y="491460"/>
              <a:chExt cx="626380" cy="671380"/>
            </a:xfrm>
          </p:grpSpPr>
          <p:sp>
            <p:nvSpPr>
              <p:cNvPr id="28" name="Oval 22">
                <a:extLst>
                  <a:ext uri="{FF2B5EF4-FFF2-40B4-BE49-F238E27FC236}">
                    <a16:creationId xmlns:a16="http://schemas.microsoft.com/office/drawing/2014/main" id="{AF42425C-4672-C025-68E9-7A010A11681C}"/>
                  </a:ext>
                </a:extLst>
              </p:cNvPr>
              <p:cNvSpPr/>
              <p:nvPr/>
            </p:nvSpPr>
            <p:spPr>
              <a:xfrm>
                <a:off x="848465" y="556819"/>
                <a:ext cx="623376" cy="567930"/>
              </a:xfrm>
              <a:prstGeom prst="ellipse">
                <a:avLst/>
              </a:prstGeom>
              <a:solidFill>
                <a:srgbClr val="08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0" name="TextBox 23">
                <a:extLst>
                  <a:ext uri="{FF2B5EF4-FFF2-40B4-BE49-F238E27FC236}">
                    <a16:creationId xmlns:a16="http://schemas.microsoft.com/office/drawing/2014/main" id="{7A9D16A1-37C5-02F0-0795-99F6F859EEE4}"/>
                  </a:ext>
                </a:extLst>
              </p:cNvPr>
              <p:cNvSpPr txBox="1"/>
              <p:nvPr/>
            </p:nvSpPr>
            <p:spPr>
              <a:xfrm>
                <a:off x="845461" y="491460"/>
                <a:ext cx="626380" cy="6713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white"/>
                    </a:solidFill>
                    <a:effectLst/>
                    <a:uLnTx/>
                    <a:uFillTx/>
                    <a:latin typeface="UTM Cookies" panose="02040603050506020204" pitchFamily="18" charset="0"/>
                    <a:ea typeface="+mn-ea"/>
                    <a:cs typeface="+mn-cs"/>
                  </a:rPr>
                  <a:t>4</a:t>
                </a:r>
                <a:endParaRPr kumimoji="0" lang="vi-VN" sz="3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pic>
        <p:nvPicPr>
          <p:cNvPr id="3" name="Picture 2">
            <a:extLst>
              <a:ext uri="{FF2B5EF4-FFF2-40B4-BE49-F238E27FC236}">
                <a16:creationId xmlns:a16="http://schemas.microsoft.com/office/drawing/2014/main" id="{E14B690F-C9F9-4DE8-CEE3-DC170DF244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1507" y="2718710"/>
            <a:ext cx="2990208" cy="1816099"/>
          </a:xfrm>
          <a:prstGeom prst="rect">
            <a:avLst/>
          </a:prstGeom>
        </p:spPr>
      </p:pic>
      <p:pic>
        <p:nvPicPr>
          <p:cNvPr id="8" name="Picture 7">
            <a:extLst>
              <a:ext uri="{FF2B5EF4-FFF2-40B4-BE49-F238E27FC236}">
                <a16:creationId xmlns:a16="http://schemas.microsoft.com/office/drawing/2014/main" id="{B68683F5-8321-E0BA-6BE6-5D430E1F94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0870" y="2684121"/>
            <a:ext cx="2990859" cy="1837701"/>
          </a:xfrm>
          <a:prstGeom prst="rect">
            <a:avLst/>
          </a:prstGeom>
        </p:spPr>
      </p:pic>
      <p:pic>
        <p:nvPicPr>
          <p:cNvPr id="11" name="Picture 10">
            <a:extLst>
              <a:ext uri="{FF2B5EF4-FFF2-40B4-BE49-F238E27FC236}">
                <a16:creationId xmlns:a16="http://schemas.microsoft.com/office/drawing/2014/main" id="{E9EFD55C-0D67-2617-D519-04780DE15D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1507" y="4666099"/>
            <a:ext cx="2990917" cy="1784024"/>
          </a:xfrm>
          <a:prstGeom prst="rect">
            <a:avLst/>
          </a:prstGeom>
        </p:spPr>
      </p:pic>
      <p:pic>
        <p:nvPicPr>
          <p:cNvPr id="14" name="Picture 13">
            <a:extLst>
              <a:ext uri="{FF2B5EF4-FFF2-40B4-BE49-F238E27FC236}">
                <a16:creationId xmlns:a16="http://schemas.microsoft.com/office/drawing/2014/main" id="{DF60D2DD-8B0A-7D1E-CE7E-72C29059A1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11751" y="4655301"/>
            <a:ext cx="2990107" cy="1805620"/>
          </a:xfrm>
          <a:prstGeom prst="rect">
            <a:avLst/>
          </a:prstGeom>
        </p:spPr>
      </p:pic>
    </p:spTree>
    <p:extLst>
      <p:ext uri="{BB962C8B-B14F-4D97-AF65-F5344CB8AC3E}">
        <p14:creationId xmlns:p14="http://schemas.microsoft.com/office/powerpoint/2010/main" val="2027499488"/>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D775F49F-D3FF-D9DD-2886-492F9EC19DE0}"/>
              </a:ext>
            </a:extLst>
          </p:cNvPr>
          <p:cNvSpPr/>
          <p:nvPr/>
        </p:nvSpPr>
        <p:spPr>
          <a:xfrm>
            <a:off x="2649916" y="4999839"/>
            <a:ext cx="6892165" cy="1093948"/>
          </a:xfrm>
          <a:prstGeom prst="roundRect">
            <a:avLst/>
          </a:prstGeom>
          <a:solidFill>
            <a:schemeClr val="accent2">
              <a:lumMod val="20000"/>
              <a:lumOff val="80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00B050"/>
                </a:solidFill>
              </a:rPr>
              <a:t>Phân loại, xử lí rác thải.</a:t>
            </a:r>
            <a:endParaRPr kumimoji="0" lang="en-US" sz="3200" b="1" i="0" u="none" strike="noStrike" kern="1200" cap="none" spc="0" normalizeH="0" baseline="0" noProof="0">
              <a:ln>
                <a:noFill/>
              </a:ln>
              <a:solidFill>
                <a:srgbClr val="00B050"/>
              </a:solidFill>
              <a:effectLst/>
              <a:uLnTx/>
              <a:uFillTx/>
              <a:latin typeface="Calibri" panose="020F0502020204030204"/>
            </a:endParaRPr>
          </a:p>
        </p:txBody>
      </p:sp>
      <p:sp>
        <p:nvSpPr>
          <p:cNvPr id="6" name="Arrow: Right 5">
            <a:extLst>
              <a:ext uri="{FF2B5EF4-FFF2-40B4-BE49-F238E27FC236}">
                <a16:creationId xmlns:a16="http://schemas.microsoft.com/office/drawing/2014/main" id="{0DF60E5F-52E8-F012-E031-92B3EA966F53}"/>
              </a:ext>
            </a:extLst>
          </p:cNvPr>
          <p:cNvSpPr/>
          <p:nvPr/>
        </p:nvSpPr>
        <p:spPr>
          <a:xfrm>
            <a:off x="1897272" y="5286682"/>
            <a:ext cx="752644" cy="520262"/>
          </a:xfrm>
          <a:prstGeom prst="rightArrow">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834C117-FE16-D0C5-40B8-86D5250ABD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9917" y="617949"/>
            <a:ext cx="6892165" cy="4185947"/>
          </a:xfrm>
          <a:prstGeom prst="rect">
            <a:avLst/>
          </a:prstGeom>
        </p:spPr>
      </p:pic>
    </p:spTree>
    <p:extLst>
      <p:ext uri="{BB962C8B-B14F-4D97-AF65-F5344CB8AC3E}">
        <p14:creationId xmlns:p14="http://schemas.microsoft.com/office/powerpoint/2010/main" val="40332656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D775F49F-D3FF-D9DD-2886-492F9EC19DE0}"/>
              </a:ext>
            </a:extLst>
          </p:cNvPr>
          <p:cNvSpPr/>
          <p:nvPr/>
        </p:nvSpPr>
        <p:spPr>
          <a:xfrm>
            <a:off x="2649916" y="4999839"/>
            <a:ext cx="6892165" cy="1093948"/>
          </a:xfrm>
          <a:prstGeom prst="roundRect">
            <a:avLst/>
          </a:prstGeom>
          <a:solidFill>
            <a:schemeClr val="accent2">
              <a:lumMod val="20000"/>
              <a:lumOff val="80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00B050"/>
                </a:solidFill>
              </a:rPr>
              <a:t>Trồng cây, gây rừng, phủ xanh đồi trọc.</a:t>
            </a:r>
            <a:endParaRPr kumimoji="0" lang="en-US" sz="3200" b="1"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0DF60E5F-52E8-F012-E031-92B3EA966F53}"/>
              </a:ext>
            </a:extLst>
          </p:cNvPr>
          <p:cNvSpPr/>
          <p:nvPr/>
        </p:nvSpPr>
        <p:spPr>
          <a:xfrm>
            <a:off x="1897272" y="5286682"/>
            <a:ext cx="752644" cy="520262"/>
          </a:xfrm>
          <a:prstGeom prst="rightArrow">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6892EAC-C584-B3B5-A1E1-FB80EC12CE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726" y="581211"/>
            <a:ext cx="6892165" cy="4234816"/>
          </a:xfrm>
          <a:prstGeom prst="rect">
            <a:avLst/>
          </a:prstGeom>
        </p:spPr>
      </p:pic>
    </p:spTree>
    <p:extLst>
      <p:ext uri="{BB962C8B-B14F-4D97-AF65-F5344CB8AC3E}">
        <p14:creationId xmlns:p14="http://schemas.microsoft.com/office/powerpoint/2010/main" val="36115542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D775F49F-D3FF-D9DD-2886-492F9EC19DE0}"/>
              </a:ext>
            </a:extLst>
          </p:cNvPr>
          <p:cNvSpPr/>
          <p:nvPr/>
        </p:nvSpPr>
        <p:spPr>
          <a:xfrm>
            <a:off x="2649916" y="4999839"/>
            <a:ext cx="6892165" cy="1093948"/>
          </a:xfrm>
          <a:prstGeom prst="roundRect">
            <a:avLst/>
          </a:prstGeom>
          <a:solidFill>
            <a:schemeClr val="accent2">
              <a:lumMod val="20000"/>
              <a:lumOff val="80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00B050"/>
                </a:solidFill>
              </a:rPr>
              <a:t> Làm ruộng bậc thang.</a:t>
            </a:r>
            <a:endParaRPr kumimoji="0" lang="en-US" sz="3200" b="1"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0DF60E5F-52E8-F012-E031-92B3EA966F53}"/>
              </a:ext>
            </a:extLst>
          </p:cNvPr>
          <p:cNvSpPr/>
          <p:nvPr/>
        </p:nvSpPr>
        <p:spPr>
          <a:xfrm>
            <a:off x="1897272" y="5286682"/>
            <a:ext cx="752644" cy="520262"/>
          </a:xfrm>
          <a:prstGeom prst="rightArrow">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DC018B-8F8E-ECA7-91D6-F6F1D0D98E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768" y="736548"/>
            <a:ext cx="6797421" cy="4054530"/>
          </a:xfrm>
          <a:prstGeom prst="rect">
            <a:avLst/>
          </a:prstGeom>
        </p:spPr>
      </p:pic>
    </p:spTree>
    <p:extLst>
      <p:ext uri="{BB962C8B-B14F-4D97-AF65-F5344CB8AC3E}">
        <p14:creationId xmlns:p14="http://schemas.microsoft.com/office/powerpoint/2010/main" val="42202395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D775F49F-D3FF-D9DD-2886-492F9EC19DE0}"/>
              </a:ext>
            </a:extLst>
          </p:cNvPr>
          <p:cNvSpPr/>
          <p:nvPr/>
        </p:nvSpPr>
        <p:spPr>
          <a:xfrm>
            <a:off x="2649916" y="4999839"/>
            <a:ext cx="7014196" cy="1093948"/>
          </a:xfrm>
          <a:prstGeom prst="roundRect">
            <a:avLst/>
          </a:prstGeom>
          <a:solidFill>
            <a:schemeClr val="accent2">
              <a:lumMod val="20000"/>
              <a:lumOff val="80000"/>
            </a:schemeClr>
          </a:solid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00B050"/>
                </a:solidFill>
              </a:rPr>
              <a:t>Trồng các sản phẩm nông nghiệp sạch, sử dụng phân bón hữu cơ.</a:t>
            </a:r>
            <a:endParaRPr kumimoji="0" lang="en-US" sz="3200" b="1"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0DF60E5F-52E8-F012-E031-92B3EA966F53}"/>
              </a:ext>
            </a:extLst>
          </p:cNvPr>
          <p:cNvSpPr/>
          <p:nvPr/>
        </p:nvSpPr>
        <p:spPr>
          <a:xfrm>
            <a:off x="1775240" y="5286682"/>
            <a:ext cx="752644" cy="520262"/>
          </a:xfrm>
          <a:prstGeom prst="rightArrow">
            <a:avLst/>
          </a:prstGeom>
          <a:solidFill>
            <a:srgbClr val="FFFF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46F3A15-8E6E-ED2E-19EF-2B774437F1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7884" y="620792"/>
            <a:ext cx="7014197" cy="4235626"/>
          </a:xfrm>
          <a:prstGeom prst="rect">
            <a:avLst/>
          </a:prstGeom>
        </p:spPr>
      </p:pic>
    </p:spTree>
    <p:extLst>
      <p:ext uri="{BB962C8B-B14F-4D97-AF65-F5344CB8AC3E}">
        <p14:creationId xmlns:p14="http://schemas.microsoft.com/office/powerpoint/2010/main" val="1927604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6">
            <a:extLst>
              <a:ext uri="{FF2B5EF4-FFF2-40B4-BE49-F238E27FC236}">
                <a16:creationId xmlns:a16="http://schemas.microsoft.com/office/drawing/2014/main" id="{EB0605A4-67F8-2BB1-D972-0ECBA80C6838}"/>
              </a:ext>
            </a:extLst>
          </p:cNvPr>
          <p:cNvSpPr txBox="1"/>
          <p:nvPr/>
        </p:nvSpPr>
        <p:spPr>
          <a:xfrm>
            <a:off x="836912" y="374367"/>
            <a:ext cx="10932991"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a:ln>
                  <a:noFill/>
                </a:ln>
                <a:solidFill>
                  <a:srgbClr val="0889BC"/>
                </a:solidFill>
                <a:effectLst/>
                <a:uLnTx/>
                <a:uFillTx/>
                <a:latin typeface="Calibri" panose="020F0502020204030204"/>
                <a:ea typeface="+mn-ea"/>
                <a:cs typeface="+mn-cs"/>
              </a:rPr>
              <a:t>Nêu những việc làm khác để bảo vệ môi trường đất.</a:t>
            </a:r>
            <a:endParaRPr kumimoji="0" lang="en-US" sz="3800" b="1" i="0" u="none" strike="noStrike" kern="1200" cap="none" spc="0" normalizeH="0" baseline="0" noProof="0" dirty="0">
              <a:ln>
                <a:noFill/>
              </a:ln>
              <a:solidFill>
                <a:srgbClr val="0889BC"/>
              </a:solidFill>
              <a:effectLst/>
              <a:uLnTx/>
              <a:uFillTx/>
              <a:latin typeface="Calibri" panose="020F0502020204030204"/>
              <a:ea typeface="+mn-ea"/>
              <a:cs typeface="+mn-cs"/>
            </a:endParaRPr>
          </a:p>
        </p:txBody>
      </p:sp>
      <p:sp>
        <p:nvSpPr>
          <p:cNvPr id="2" name="TextBox 16">
            <a:extLst>
              <a:ext uri="{FF2B5EF4-FFF2-40B4-BE49-F238E27FC236}">
                <a16:creationId xmlns:a16="http://schemas.microsoft.com/office/drawing/2014/main" id="{C72811FB-30E1-8708-114C-D4874EFA4D38}"/>
              </a:ext>
            </a:extLst>
          </p:cNvPr>
          <p:cNvSpPr txBox="1"/>
          <p:nvPr/>
        </p:nvSpPr>
        <p:spPr>
          <a:xfrm>
            <a:off x="653735" y="1035361"/>
            <a:ext cx="1093299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ysClr val="windowText" lastClr="000000"/>
                </a:solidFill>
                <a:effectLst/>
                <a:uLnTx/>
                <a:uFillTx/>
                <a:latin typeface="Calibri" panose="020F0502020204030204"/>
                <a:ea typeface="+mn-ea"/>
                <a:cs typeface="+mn-cs"/>
              </a:rPr>
              <a:t>Sử dụng phân bón hữu cơ; hạn chế sử dụng túi nilon; trồng rừng và bảo vệ rừng; xử lí nước thải trước khi xả ra môi trường…</a:t>
            </a:r>
            <a:endParaRPr kumimoji="0" lang="en-US" sz="4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412FC60-7D23-4160-B9E1-66648ED6E85C}"/>
              </a:ext>
            </a:extLst>
          </p:cNvPr>
          <p:cNvPicPr>
            <a:picLocks noChangeAspect="1"/>
          </p:cNvPicPr>
          <p:nvPr/>
        </p:nvPicPr>
        <p:blipFill rotWithShape="1">
          <a:blip r:embed="rId3">
            <a:extLst>
              <a:ext uri="{28A0092B-C50C-407E-A947-70E740481C1C}">
                <a14:useLocalDpi xmlns:a14="http://schemas.microsoft.com/office/drawing/2010/main" val="0"/>
              </a:ext>
            </a:extLst>
          </a:blip>
          <a:srcRect t="28067" r="1818" b="2900"/>
          <a:stretch/>
        </p:blipFill>
        <p:spPr>
          <a:xfrm>
            <a:off x="1759257" y="3022611"/>
            <a:ext cx="9088300" cy="3594446"/>
          </a:xfrm>
          <a:prstGeom prst="rect">
            <a:avLst/>
          </a:prstGeom>
        </p:spPr>
      </p:pic>
    </p:spTree>
    <p:extLst>
      <p:ext uri="{BB962C8B-B14F-4D97-AF65-F5344CB8AC3E}">
        <p14:creationId xmlns:p14="http://schemas.microsoft.com/office/powerpoint/2010/main" val="4961928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D7C588F8-06F0-43F3-D73F-133BF8BEAB80}"/>
              </a:ext>
            </a:extLst>
          </p:cNvPr>
          <p:cNvSpPr>
            <a:spLocks noChangeArrowheads="1"/>
          </p:cNvSpPr>
          <p:nvPr/>
        </p:nvSpPr>
        <p:spPr bwMode="auto">
          <a:xfrm>
            <a:off x="1625956" y="15603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B18D0C91-B5C7-55AA-B35E-DF70E657F5D3}"/>
              </a:ext>
            </a:extLst>
          </p:cNvPr>
          <p:cNvPicPr>
            <a:picLocks noChangeAspect="1"/>
          </p:cNvPicPr>
          <p:nvPr/>
        </p:nvPicPr>
        <p:blipFill>
          <a:blip r:embed="rId3"/>
          <a:stretch>
            <a:fillRect/>
          </a:stretch>
        </p:blipFill>
        <p:spPr>
          <a:xfrm>
            <a:off x="1608955" y="466087"/>
            <a:ext cx="8974090" cy="5925826"/>
          </a:xfrm>
          <a:prstGeom prst="rect">
            <a:avLst/>
          </a:prstGeom>
        </p:spPr>
      </p:pic>
    </p:spTree>
    <p:extLst>
      <p:ext uri="{BB962C8B-B14F-4D97-AF65-F5344CB8AC3E}">
        <p14:creationId xmlns:p14="http://schemas.microsoft.com/office/powerpoint/2010/main" val="1949963330"/>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497743" y="2493739"/>
            <a:ext cx="2016914" cy="3120951"/>
          </a:xfrm>
          <a:custGeom>
            <a:avLst/>
            <a:gdLst/>
            <a:ahLst/>
            <a:cxnLst/>
            <a:rect l="l" t="t" r="r" b="b"/>
            <a:pathLst>
              <a:path w="3025371" h="4681426">
                <a:moveTo>
                  <a:pt x="0" y="0"/>
                </a:moveTo>
                <a:lnTo>
                  <a:pt x="3025372" y="0"/>
                </a:lnTo>
                <a:lnTo>
                  <a:pt x="3025372" y="4681425"/>
                </a:lnTo>
                <a:lnTo>
                  <a:pt x="0" y="4681425"/>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rot="94779">
            <a:off x="4549180" y="5379866"/>
            <a:ext cx="11588475" cy="2418072"/>
          </a:xfrm>
          <a:custGeom>
            <a:avLst/>
            <a:gdLst/>
            <a:ahLst/>
            <a:cxnLst/>
            <a:rect l="l" t="t" r="r" b="b"/>
            <a:pathLst>
              <a:path w="17382712" h="3627108">
                <a:moveTo>
                  <a:pt x="0" y="0"/>
                </a:moveTo>
                <a:lnTo>
                  <a:pt x="17382712" y="0"/>
                </a:lnTo>
                <a:lnTo>
                  <a:pt x="17382712" y="3627107"/>
                </a:lnTo>
                <a:lnTo>
                  <a:pt x="0" y="3627107"/>
                </a:lnTo>
                <a:lnTo>
                  <a:pt x="0" y="0"/>
                </a:lnTo>
                <a:close/>
              </a:path>
            </a:pathLst>
          </a:custGeom>
          <a:blipFill>
            <a:blip r:embed="rId5">
              <a:extLst>
                <a:ext uri="{96DAC541-7B7A-43D3-8B79-37D633B846F1}">
                  <asvg:svgBlip xmlns:asvg="http://schemas.microsoft.com/office/drawing/2016/SVG/main" r:embed="rId6"/>
                </a:ext>
              </a:extLst>
            </a:blip>
            <a:stretch>
              <a:fillRect b="-40778"/>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rot="-316569" flipH="1">
            <a:off x="-327658" y="5379631"/>
            <a:ext cx="6873889" cy="2520140"/>
          </a:xfrm>
          <a:custGeom>
            <a:avLst/>
            <a:gdLst/>
            <a:ahLst/>
            <a:cxnLst/>
            <a:rect l="l" t="t" r="r" b="b"/>
            <a:pathLst>
              <a:path w="10310833" h="3780210">
                <a:moveTo>
                  <a:pt x="10310833" y="0"/>
                </a:moveTo>
                <a:lnTo>
                  <a:pt x="0" y="0"/>
                </a:lnTo>
                <a:lnTo>
                  <a:pt x="0" y="3780211"/>
                </a:lnTo>
                <a:lnTo>
                  <a:pt x="10310833" y="3780211"/>
                </a:lnTo>
                <a:lnTo>
                  <a:pt x="10310833" y="0"/>
                </a:lnTo>
                <a:close/>
              </a:path>
            </a:pathLst>
          </a:custGeom>
          <a:blipFill>
            <a:blip r:embed="rId5">
              <a:extLst>
                <a:ext uri="{96DAC541-7B7A-43D3-8B79-37D633B846F1}">
                  <asvg:svgBlip xmlns:asvg="http://schemas.microsoft.com/office/drawing/2016/SVG/main" r:embed="rId6"/>
                </a:ext>
              </a:extLst>
            </a:blip>
            <a:stretch>
              <a:fillRect r="-75411" b="-40544"/>
            </a:stretch>
          </a:blipFill>
          <a:ln cap="sq">
            <a:noFill/>
            <a:prstDash val="solid"/>
            <a:miter/>
          </a:ln>
        </p:spPr>
        <p:txBody>
          <a:bodyPr/>
          <a:lstStyle/>
          <a:p>
            <a:pPr defTabSz="609630"/>
            <a:endParaRPr lang="en-US" sz="1200">
              <a:solidFill>
                <a:prstClr val="black"/>
              </a:solidFill>
              <a:latin typeface="Calibri"/>
            </a:endParaRPr>
          </a:p>
        </p:txBody>
      </p:sp>
      <p:sp>
        <p:nvSpPr>
          <p:cNvPr id="6" name="Freeform 6"/>
          <p:cNvSpPr/>
          <p:nvPr/>
        </p:nvSpPr>
        <p:spPr>
          <a:xfrm>
            <a:off x="11439686" y="1206299"/>
            <a:ext cx="1504628" cy="622540"/>
          </a:xfrm>
          <a:custGeom>
            <a:avLst/>
            <a:gdLst/>
            <a:ahLst/>
            <a:cxnLst/>
            <a:rect l="l" t="t" r="r" b="b"/>
            <a:pathLst>
              <a:path w="2256942" h="933810">
                <a:moveTo>
                  <a:pt x="0" y="0"/>
                </a:moveTo>
                <a:lnTo>
                  <a:pt x="2256942" y="0"/>
                </a:lnTo>
                <a:lnTo>
                  <a:pt x="2256942" y="933810"/>
                </a:lnTo>
                <a:lnTo>
                  <a:pt x="0" y="933810"/>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a:off x="9906185" y="480212"/>
            <a:ext cx="874465" cy="879965"/>
          </a:xfrm>
          <a:custGeom>
            <a:avLst/>
            <a:gdLst/>
            <a:ahLst/>
            <a:cxnLst/>
            <a:rect l="l" t="t" r="r" b="b"/>
            <a:pathLst>
              <a:path w="1311698" h="1319948">
                <a:moveTo>
                  <a:pt x="0" y="0"/>
                </a:moveTo>
                <a:lnTo>
                  <a:pt x="1311698" y="0"/>
                </a:lnTo>
                <a:lnTo>
                  <a:pt x="1311698" y="1319947"/>
                </a:lnTo>
                <a:lnTo>
                  <a:pt x="0" y="13199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00068">
            <a:off x="298389" y="1554866"/>
            <a:ext cx="1310627" cy="968225"/>
          </a:xfrm>
          <a:custGeom>
            <a:avLst/>
            <a:gdLst/>
            <a:ahLst/>
            <a:cxnLst/>
            <a:rect l="l" t="t" r="r" b="b"/>
            <a:pathLst>
              <a:path w="1965940" h="1452338">
                <a:moveTo>
                  <a:pt x="0" y="0"/>
                </a:moveTo>
                <a:lnTo>
                  <a:pt x="1965939" y="0"/>
                </a:lnTo>
                <a:lnTo>
                  <a:pt x="1965939" y="1452338"/>
                </a:lnTo>
                <a:lnTo>
                  <a:pt x="0" y="145233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H="1">
            <a:off x="2583011" y="5838899"/>
            <a:ext cx="1545738" cy="656939"/>
          </a:xfrm>
          <a:custGeom>
            <a:avLst/>
            <a:gdLst/>
            <a:ahLst/>
            <a:cxnLst/>
            <a:rect l="l" t="t" r="r" b="b"/>
            <a:pathLst>
              <a:path w="2318607" h="985408">
                <a:moveTo>
                  <a:pt x="2318607" y="0"/>
                </a:moveTo>
                <a:lnTo>
                  <a:pt x="0" y="0"/>
                </a:lnTo>
                <a:lnTo>
                  <a:pt x="0" y="985409"/>
                </a:lnTo>
                <a:lnTo>
                  <a:pt x="2318607" y="985409"/>
                </a:lnTo>
                <a:lnTo>
                  <a:pt x="2318607"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55" name="Freeform 55"/>
          <p:cNvSpPr/>
          <p:nvPr/>
        </p:nvSpPr>
        <p:spPr>
          <a:xfrm>
            <a:off x="8474799" y="4640477"/>
            <a:ext cx="3471579" cy="1948424"/>
          </a:xfrm>
          <a:custGeom>
            <a:avLst/>
            <a:gdLst/>
            <a:ahLst/>
            <a:cxnLst/>
            <a:rect l="l" t="t" r="r" b="b"/>
            <a:pathLst>
              <a:path w="5207369" h="2922636">
                <a:moveTo>
                  <a:pt x="0" y="0"/>
                </a:moveTo>
                <a:lnTo>
                  <a:pt x="5207370" y="0"/>
                </a:lnTo>
                <a:lnTo>
                  <a:pt x="5207370" y="2922636"/>
                </a:lnTo>
                <a:lnTo>
                  <a:pt x="0" y="2922636"/>
                </a:lnTo>
                <a:lnTo>
                  <a:pt x="0" y="0"/>
                </a:lnTo>
                <a:close/>
              </a:path>
            </a:pathLst>
          </a:custGeom>
          <a:blipFill>
            <a:blip r:embed="rId15">
              <a:extLst>
                <a:ext uri="{96DAC541-7B7A-43D3-8B79-37D633B846F1}">
                  <asvg:svgBlip xmlns:asvg="http://schemas.microsoft.com/office/drawing/2016/SVG/main" r:embed="rId16"/>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6" name="Freeform 56"/>
          <p:cNvSpPr/>
          <p:nvPr/>
        </p:nvSpPr>
        <p:spPr>
          <a:xfrm>
            <a:off x="346171" y="480212"/>
            <a:ext cx="1289894" cy="411153"/>
          </a:xfrm>
          <a:custGeom>
            <a:avLst/>
            <a:gdLst/>
            <a:ahLst/>
            <a:cxnLst/>
            <a:rect l="l" t="t" r="r" b="b"/>
            <a:pathLst>
              <a:path w="1934841" h="616730">
                <a:moveTo>
                  <a:pt x="0" y="0"/>
                </a:moveTo>
                <a:lnTo>
                  <a:pt x="1934841" y="0"/>
                </a:lnTo>
                <a:lnTo>
                  <a:pt x="1934841" y="616730"/>
                </a:lnTo>
                <a:lnTo>
                  <a:pt x="0" y="616730"/>
                </a:lnTo>
                <a:lnTo>
                  <a:pt x="0" y="0"/>
                </a:lnTo>
                <a:close/>
              </a:path>
            </a:pathLst>
          </a:custGeom>
          <a:blipFill>
            <a:blip r:embed="rId17">
              <a:extLst>
                <a:ext uri="{96DAC541-7B7A-43D3-8B79-37D633B846F1}">
                  <asvg:svgBlip xmlns:asvg="http://schemas.microsoft.com/office/drawing/2016/SVG/main" r:embed="rId18"/>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7" name="Freeform 57"/>
          <p:cNvSpPr/>
          <p:nvPr/>
        </p:nvSpPr>
        <p:spPr>
          <a:xfrm flipH="1">
            <a:off x="393934" y="3314086"/>
            <a:ext cx="2189077" cy="3072389"/>
          </a:xfrm>
          <a:custGeom>
            <a:avLst/>
            <a:gdLst/>
            <a:ahLst/>
            <a:cxnLst/>
            <a:rect l="l" t="t" r="r" b="b"/>
            <a:pathLst>
              <a:path w="3283616" h="4608583">
                <a:moveTo>
                  <a:pt x="3283616" y="0"/>
                </a:moveTo>
                <a:lnTo>
                  <a:pt x="0" y="0"/>
                </a:lnTo>
                <a:lnTo>
                  <a:pt x="0" y="4608583"/>
                </a:lnTo>
                <a:lnTo>
                  <a:pt x="3283616" y="4608583"/>
                </a:lnTo>
                <a:lnTo>
                  <a:pt x="3283616" y="0"/>
                </a:lnTo>
                <a:close/>
              </a:path>
            </a:pathLst>
          </a:custGeom>
          <a:blipFill>
            <a:blip r:embed="rId19">
              <a:extLst>
                <a:ext uri="{96DAC541-7B7A-43D3-8B79-37D633B846F1}">
                  <asvg:svgBlip xmlns:asvg="http://schemas.microsoft.com/office/drawing/2016/SVG/main" r:embed="rId20"/>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60" name="Group 59"/>
          <p:cNvGrpSpPr/>
          <p:nvPr/>
        </p:nvGrpSpPr>
        <p:grpSpPr>
          <a:xfrm>
            <a:off x="2245426" y="146924"/>
            <a:ext cx="8162703" cy="1184128"/>
            <a:chOff x="2140742" y="100538"/>
            <a:chExt cx="8162703" cy="1184128"/>
          </a:xfrm>
        </p:grpSpPr>
        <p:sp>
          <p:nvSpPr>
            <p:cNvPr id="61" name="TextBox 67">
              <a:extLst>
                <a:ext uri="{FF2B5EF4-FFF2-40B4-BE49-F238E27FC236}">
                  <a16:creationId xmlns:a16="http://schemas.microsoft.com/office/drawing/2014/main" id="{13023FDD-25F8-733B-18CE-1F567BD147B9}"/>
                </a:ext>
              </a:extLst>
            </p:cNvPr>
            <p:cNvSpPr txBox="1"/>
            <p:nvPr/>
          </p:nvSpPr>
          <p:spPr>
            <a:xfrm>
              <a:off x="2140742" y="115115"/>
              <a:ext cx="8145287" cy="1169551"/>
            </a:xfrm>
            <a:prstGeom prst="rect">
              <a:avLst/>
            </a:prstGeom>
            <a:noFill/>
          </p:spPr>
          <p:txBody>
            <a:bodyPr wrap="square" rtlCol="0">
              <a:spAutoFit/>
            </a:bodyPr>
            <a:lstStyle/>
            <a:p>
              <a:pPr algn="ctr"/>
              <a:r>
                <a:rPr lang="en-US" sz="7000" dirty="0">
                  <a:ln w="317500">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p>
          </p:txBody>
        </p:sp>
        <p:sp>
          <p:nvSpPr>
            <p:cNvPr id="62" name="TextBox 67">
              <a:extLst>
                <a:ext uri="{FF2B5EF4-FFF2-40B4-BE49-F238E27FC236}">
                  <a16:creationId xmlns:a16="http://schemas.microsoft.com/office/drawing/2014/main" id="{13023FDD-25F8-733B-18CE-1F567BD147B9}"/>
                </a:ext>
              </a:extLst>
            </p:cNvPr>
            <p:cNvSpPr txBox="1"/>
            <p:nvPr/>
          </p:nvSpPr>
          <p:spPr>
            <a:xfrm>
              <a:off x="2158158" y="100538"/>
              <a:ext cx="8145287" cy="1169551"/>
            </a:xfrm>
            <a:prstGeom prst="rect">
              <a:avLst/>
            </a:prstGeom>
            <a:noFill/>
          </p:spPr>
          <p:txBody>
            <a:bodyPr wrap="square" rtlCol="0">
              <a:spAutoFit/>
            </a:bodyPr>
            <a:lstStyle/>
            <a:p>
              <a:pPr algn="ctr"/>
              <a:r>
                <a:rPr lang="en-US" sz="7000" dirty="0">
                  <a:ln w="9525">
                    <a:solidFill>
                      <a:schemeClr val="bg1"/>
                    </a:solidFill>
                    <a:prstDash val="solid"/>
                  </a:ln>
                  <a:solidFill>
                    <a:schemeClr val="accent1">
                      <a:lumMod val="50000"/>
                    </a:schemeClr>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YÊU CẦU CẦN ĐẠT</a:t>
              </a:r>
            </a:p>
          </p:txBody>
        </p:sp>
      </p:grpSp>
      <p:grpSp>
        <p:nvGrpSpPr>
          <p:cNvPr id="63" name="Group 62"/>
          <p:cNvGrpSpPr/>
          <p:nvPr/>
        </p:nvGrpSpPr>
        <p:grpSpPr>
          <a:xfrm>
            <a:off x="339635" y="2465271"/>
            <a:ext cx="12455760" cy="1251024"/>
            <a:chOff x="345079" y="1310232"/>
            <a:chExt cx="12455760" cy="1251024"/>
          </a:xfrm>
        </p:grpSpPr>
        <p:sp>
          <p:nvSpPr>
            <p:cNvPr id="64" name="Hình chữ nhật: Góc Tròn 6">
              <a:extLst>
                <a:ext uri="{FF2B5EF4-FFF2-40B4-BE49-F238E27FC236}">
                  <a16:creationId xmlns:a16="http://schemas.microsoft.com/office/drawing/2014/main" id="{5EDA13FA-52E6-BE1A-FEDF-A2A8F414FB17}"/>
                </a:ext>
              </a:extLst>
            </p:cNvPr>
            <p:cNvSpPr/>
            <p:nvPr/>
          </p:nvSpPr>
          <p:spPr>
            <a:xfrm>
              <a:off x="345079" y="1310232"/>
              <a:ext cx="11616253" cy="1084725"/>
            </a:xfrm>
            <a:custGeom>
              <a:avLst/>
              <a:gdLst>
                <a:gd name="connsiteX0" fmla="*/ 0 w 11616253"/>
                <a:gd name="connsiteY0" fmla="*/ 180791 h 1084725"/>
                <a:gd name="connsiteX1" fmla="*/ 180791 w 11616253"/>
                <a:gd name="connsiteY1" fmla="*/ 0 h 1084725"/>
                <a:gd name="connsiteX2" fmla="*/ 11435462 w 11616253"/>
                <a:gd name="connsiteY2" fmla="*/ 0 h 1084725"/>
                <a:gd name="connsiteX3" fmla="*/ 11616253 w 11616253"/>
                <a:gd name="connsiteY3" fmla="*/ 180791 h 1084725"/>
                <a:gd name="connsiteX4" fmla="*/ 11616253 w 11616253"/>
                <a:gd name="connsiteY4" fmla="*/ 903934 h 1084725"/>
                <a:gd name="connsiteX5" fmla="*/ 11435462 w 11616253"/>
                <a:gd name="connsiteY5" fmla="*/ 1084725 h 1084725"/>
                <a:gd name="connsiteX6" fmla="*/ 180791 w 11616253"/>
                <a:gd name="connsiteY6" fmla="*/ 1084725 h 1084725"/>
                <a:gd name="connsiteX7" fmla="*/ 0 w 11616253"/>
                <a:gd name="connsiteY7" fmla="*/ 903934 h 1084725"/>
                <a:gd name="connsiteX8" fmla="*/ 0 w 11616253"/>
                <a:gd name="connsiteY8" fmla="*/ 180791 h 108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253" h="1084725" fill="none" extrusionOk="0">
                  <a:moveTo>
                    <a:pt x="0" y="180791"/>
                  </a:moveTo>
                  <a:cubicBezTo>
                    <a:pt x="-1847" y="81058"/>
                    <a:pt x="79971" y="5521"/>
                    <a:pt x="180791" y="0"/>
                  </a:cubicBezTo>
                  <a:cubicBezTo>
                    <a:pt x="5521482" y="77600"/>
                    <a:pt x="8950767" y="-27269"/>
                    <a:pt x="11435462" y="0"/>
                  </a:cubicBezTo>
                  <a:cubicBezTo>
                    <a:pt x="11545440" y="-13362"/>
                    <a:pt x="11620290" y="82131"/>
                    <a:pt x="11616253" y="180791"/>
                  </a:cubicBezTo>
                  <a:cubicBezTo>
                    <a:pt x="11632713" y="424425"/>
                    <a:pt x="11627108" y="702528"/>
                    <a:pt x="11616253" y="903934"/>
                  </a:cubicBezTo>
                  <a:cubicBezTo>
                    <a:pt x="11607961" y="1000538"/>
                    <a:pt x="11523453" y="1089954"/>
                    <a:pt x="11435462" y="1084725"/>
                  </a:cubicBezTo>
                  <a:cubicBezTo>
                    <a:pt x="9510306" y="1133902"/>
                    <a:pt x="3152698" y="962023"/>
                    <a:pt x="180791" y="1084725"/>
                  </a:cubicBezTo>
                  <a:cubicBezTo>
                    <a:pt x="79910" y="1092659"/>
                    <a:pt x="-6699" y="1009550"/>
                    <a:pt x="0" y="903934"/>
                  </a:cubicBezTo>
                  <a:cubicBezTo>
                    <a:pt x="2676" y="549065"/>
                    <a:pt x="35178" y="409615"/>
                    <a:pt x="0" y="180791"/>
                  </a:cubicBezTo>
                  <a:close/>
                </a:path>
                <a:path w="11616253" h="1084725" stroke="0" extrusionOk="0">
                  <a:moveTo>
                    <a:pt x="0" y="180791"/>
                  </a:moveTo>
                  <a:cubicBezTo>
                    <a:pt x="13030" y="79454"/>
                    <a:pt x="85548" y="-307"/>
                    <a:pt x="180791" y="0"/>
                  </a:cubicBezTo>
                  <a:cubicBezTo>
                    <a:pt x="2407076" y="-129276"/>
                    <a:pt x="7163250" y="-77778"/>
                    <a:pt x="11435462" y="0"/>
                  </a:cubicBezTo>
                  <a:cubicBezTo>
                    <a:pt x="11534748" y="-1792"/>
                    <a:pt x="11613019" y="99591"/>
                    <a:pt x="11616253" y="180791"/>
                  </a:cubicBezTo>
                  <a:cubicBezTo>
                    <a:pt x="11597337" y="424941"/>
                    <a:pt x="11570808" y="729627"/>
                    <a:pt x="11616253" y="903934"/>
                  </a:cubicBezTo>
                  <a:cubicBezTo>
                    <a:pt x="11623759" y="1019611"/>
                    <a:pt x="11529698" y="1086632"/>
                    <a:pt x="11435462" y="1084725"/>
                  </a:cubicBezTo>
                  <a:cubicBezTo>
                    <a:pt x="8647396" y="1128945"/>
                    <a:pt x="5557131" y="1055343"/>
                    <a:pt x="180791" y="1084725"/>
                  </a:cubicBezTo>
                  <a:cubicBezTo>
                    <a:pt x="78673" y="1076002"/>
                    <a:pt x="-4254" y="1002799"/>
                    <a:pt x="0" y="903934"/>
                  </a:cubicBezTo>
                  <a:cubicBezTo>
                    <a:pt x="-49559" y="776937"/>
                    <a:pt x="40190" y="499618"/>
                    <a:pt x="0" y="180791"/>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65" name="Text Placeholder 7">
              <a:extLst>
                <a:ext uri="{FF2B5EF4-FFF2-40B4-BE49-F238E27FC236}">
                  <a16:creationId xmlns:a16="http://schemas.microsoft.com/office/drawing/2014/main" id="{44122FBA-CD66-1211-DD09-0401D3953B99}"/>
                </a:ext>
              </a:extLst>
            </p:cNvPr>
            <p:cNvSpPr txBox="1">
              <a:spLocks/>
            </p:cNvSpPr>
            <p:nvPr/>
          </p:nvSpPr>
          <p:spPr>
            <a:xfrm>
              <a:off x="718900" y="1406521"/>
              <a:ext cx="12081939"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400" b="0">
                  <a:solidFill>
                    <a:schemeClr val="tx1"/>
                  </a:solidFill>
                  <a:latin typeface="Calibri" panose="020F0502020204030204" pitchFamily="34" charset="0"/>
                  <a:cs typeface="Calibri" panose="020F0502020204030204" pitchFamily="34" charset="0"/>
                  <a:sym typeface="+mn-lt"/>
                </a:rPr>
                <a:t>Nguyên nhân, tác hại của ô nhiễm, xói mòn đất.</a:t>
              </a:r>
              <a:endParaRPr lang="en-US" altLang="zh-CN" sz="4400" b="0" dirty="0">
                <a:solidFill>
                  <a:schemeClr val="tx1"/>
                </a:solidFill>
                <a:latin typeface="Calibri" panose="020F0502020204030204" pitchFamily="34" charset="0"/>
                <a:cs typeface="Calibri" panose="020F0502020204030204" pitchFamily="34" charset="0"/>
                <a:sym typeface="+mn-lt"/>
              </a:endParaRPr>
            </a:p>
          </p:txBody>
        </p:sp>
      </p:grpSp>
      <p:grpSp>
        <p:nvGrpSpPr>
          <p:cNvPr id="66" name="Group 65"/>
          <p:cNvGrpSpPr/>
          <p:nvPr/>
        </p:nvGrpSpPr>
        <p:grpSpPr>
          <a:xfrm>
            <a:off x="339635" y="4244719"/>
            <a:ext cx="11616253" cy="1504329"/>
            <a:chOff x="345079" y="1310233"/>
            <a:chExt cx="11616253" cy="1370102"/>
          </a:xfrm>
        </p:grpSpPr>
        <p:sp>
          <p:nvSpPr>
            <p:cNvPr id="67" name="Hình chữ nhật: Góc Tròn 6">
              <a:extLst>
                <a:ext uri="{FF2B5EF4-FFF2-40B4-BE49-F238E27FC236}">
                  <a16:creationId xmlns:a16="http://schemas.microsoft.com/office/drawing/2014/main" id="{5EDA13FA-52E6-BE1A-FEDF-A2A8F414FB17}"/>
                </a:ext>
              </a:extLst>
            </p:cNvPr>
            <p:cNvSpPr/>
            <p:nvPr/>
          </p:nvSpPr>
          <p:spPr>
            <a:xfrm>
              <a:off x="345079" y="1310233"/>
              <a:ext cx="11616253" cy="1154735"/>
            </a:xfrm>
            <a:custGeom>
              <a:avLst/>
              <a:gdLst>
                <a:gd name="connsiteX0" fmla="*/ 0 w 11616253"/>
                <a:gd name="connsiteY0" fmla="*/ 192460 h 1154735"/>
                <a:gd name="connsiteX1" fmla="*/ 192460 w 11616253"/>
                <a:gd name="connsiteY1" fmla="*/ 0 h 1154735"/>
                <a:gd name="connsiteX2" fmla="*/ 11423793 w 11616253"/>
                <a:gd name="connsiteY2" fmla="*/ 0 h 1154735"/>
                <a:gd name="connsiteX3" fmla="*/ 11616253 w 11616253"/>
                <a:gd name="connsiteY3" fmla="*/ 192460 h 1154735"/>
                <a:gd name="connsiteX4" fmla="*/ 11616253 w 11616253"/>
                <a:gd name="connsiteY4" fmla="*/ 962275 h 1154735"/>
                <a:gd name="connsiteX5" fmla="*/ 11423793 w 11616253"/>
                <a:gd name="connsiteY5" fmla="*/ 1154735 h 1154735"/>
                <a:gd name="connsiteX6" fmla="*/ 192460 w 11616253"/>
                <a:gd name="connsiteY6" fmla="*/ 1154735 h 1154735"/>
                <a:gd name="connsiteX7" fmla="*/ 0 w 11616253"/>
                <a:gd name="connsiteY7" fmla="*/ 962275 h 1154735"/>
                <a:gd name="connsiteX8" fmla="*/ 0 w 11616253"/>
                <a:gd name="connsiteY8" fmla="*/ 192460 h 115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6253" h="1154735" fill="none" extrusionOk="0">
                  <a:moveTo>
                    <a:pt x="0" y="192460"/>
                  </a:moveTo>
                  <a:cubicBezTo>
                    <a:pt x="-3597" y="86391"/>
                    <a:pt x="85542" y="3550"/>
                    <a:pt x="192460" y="0"/>
                  </a:cubicBezTo>
                  <a:cubicBezTo>
                    <a:pt x="5257794" y="77600"/>
                    <a:pt x="9902957" y="-27269"/>
                    <a:pt x="11423793" y="0"/>
                  </a:cubicBezTo>
                  <a:cubicBezTo>
                    <a:pt x="11538706" y="-11371"/>
                    <a:pt x="11622713" y="88069"/>
                    <a:pt x="11616253" y="192460"/>
                  </a:cubicBezTo>
                  <a:cubicBezTo>
                    <a:pt x="11663087" y="441116"/>
                    <a:pt x="11558495" y="824149"/>
                    <a:pt x="11616253" y="962275"/>
                  </a:cubicBezTo>
                  <a:cubicBezTo>
                    <a:pt x="11609812" y="1066048"/>
                    <a:pt x="11513923" y="1161863"/>
                    <a:pt x="11423793" y="1154735"/>
                  </a:cubicBezTo>
                  <a:cubicBezTo>
                    <a:pt x="9699313" y="1203912"/>
                    <a:pt x="5638164" y="1032033"/>
                    <a:pt x="192460" y="1154735"/>
                  </a:cubicBezTo>
                  <a:cubicBezTo>
                    <a:pt x="83558" y="1174776"/>
                    <a:pt x="-6078" y="1073801"/>
                    <a:pt x="0" y="962275"/>
                  </a:cubicBezTo>
                  <a:cubicBezTo>
                    <a:pt x="5941" y="617358"/>
                    <a:pt x="-36938" y="531239"/>
                    <a:pt x="0" y="192460"/>
                  </a:cubicBezTo>
                  <a:close/>
                </a:path>
                <a:path w="11616253" h="1154735" stroke="0" extrusionOk="0">
                  <a:moveTo>
                    <a:pt x="0" y="192460"/>
                  </a:moveTo>
                  <a:cubicBezTo>
                    <a:pt x="12444" y="84745"/>
                    <a:pt x="91711" y="-370"/>
                    <a:pt x="192460" y="0"/>
                  </a:cubicBezTo>
                  <a:cubicBezTo>
                    <a:pt x="1767676" y="-129276"/>
                    <a:pt x="9375692" y="-77778"/>
                    <a:pt x="11423793" y="0"/>
                  </a:cubicBezTo>
                  <a:cubicBezTo>
                    <a:pt x="11526864" y="-10271"/>
                    <a:pt x="11613754" y="100574"/>
                    <a:pt x="11616253" y="192460"/>
                  </a:cubicBezTo>
                  <a:cubicBezTo>
                    <a:pt x="11581029" y="321001"/>
                    <a:pt x="11667140" y="663241"/>
                    <a:pt x="11616253" y="962275"/>
                  </a:cubicBezTo>
                  <a:cubicBezTo>
                    <a:pt x="11617176" y="1070514"/>
                    <a:pt x="11515636" y="1159646"/>
                    <a:pt x="11423793" y="1154735"/>
                  </a:cubicBezTo>
                  <a:cubicBezTo>
                    <a:pt x="6679972" y="1198955"/>
                    <a:pt x="4915305" y="1125353"/>
                    <a:pt x="192460" y="1154735"/>
                  </a:cubicBezTo>
                  <a:cubicBezTo>
                    <a:pt x="83717" y="1145322"/>
                    <a:pt x="-7569" y="1066819"/>
                    <a:pt x="0" y="962275"/>
                  </a:cubicBezTo>
                  <a:cubicBezTo>
                    <a:pt x="-16099" y="631472"/>
                    <a:pt x="8884" y="524257"/>
                    <a:pt x="0" y="192460"/>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sp>
          <p:nvSpPr>
            <p:cNvPr id="68" name="Text Placeholder 7">
              <a:extLst>
                <a:ext uri="{FF2B5EF4-FFF2-40B4-BE49-F238E27FC236}">
                  <a16:creationId xmlns:a16="http://schemas.microsoft.com/office/drawing/2014/main" id="{44122FBA-CD66-1211-DD09-0401D3953B99}"/>
                </a:ext>
              </a:extLst>
            </p:cNvPr>
            <p:cNvSpPr txBox="1">
              <a:spLocks/>
            </p:cNvSpPr>
            <p:nvPr/>
          </p:nvSpPr>
          <p:spPr>
            <a:xfrm>
              <a:off x="750124" y="1525600"/>
              <a:ext cx="10918338"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4400" b="0">
                  <a:solidFill>
                    <a:schemeClr val="tx1"/>
                  </a:solidFill>
                  <a:latin typeface="Calibri" panose="020F0502020204030204" pitchFamily="34" charset="0"/>
                  <a:cs typeface="Calibri" panose="020F0502020204030204" pitchFamily="34" charset="0"/>
                  <a:sym typeface="+mn-lt"/>
                </a:rPr>
                <a:t>Một số biện pháp chống ô nhiễm, xói mòn đất.</a:t>
              </a:r>
              <a:endParaRPr lang="en-US" altLang="zh-CN" sz="4400" b="0" dirty="0">
                <a:solidFill>
                  <a:schemeClr val="tx1"/>
                </a:solidFill>
                <a:latin typeface="Calibri" panose="020F0502020204030204" pitchFamily="34" charset="0"/>
                <a:cs typeface="Calibri" panose="020F0502020204030204" pitchFamily="34" charset="0"/>
                <a:sym typeface="+mn-lt"/>
              </a:endParaRPr>
            </a:p>
          </p:txBody>
        </p:sp>
      </p:grpSp>
      <p:grpSp>
        <p:nvGrpSpPr>
          <p:cNvPr id="69" name="Group 68"/>
          <p:cNvGrpSpPr/>
          <p:nvPr/>
        </p:nvGrpSpPr>
        <p:grpSpPr>
          <a:xfrm>
            <a:off x="339635" y="1108952"/>
            <a:ext cx="9771109" cy="1178793"/>
            <a:chOff x="339635" y="1108952"/>
            <a:chExt cx="9771109" cy="1178793"/>
          </a:xfrm>
        </p:grpSpPr>
        <p:pic>
          <p:nvPicPr>
            <p:cNvPr id="70" name="Picture 69"/>
            <p:cNvPicPr>
              <a:picLocks noChangeAspect="1"/>
            </p:cNvPicPr>
            <p:nvPr/>
          </p:nvPicPr>
          <p:blipFill>
            <a:blip r:embed="rId21"/>
            <a:stretch>
              <a:fillRect/>
            </a:stretch>
          </p:blipFill>
          <p:spPr>
            <a:xfrm>
              <a:off x="339635" y="1308133"/>
              <a:ext cx="646232" cy="634039"/>
            </a:xfrm>
            <a:prstGeom prst="rect">
              <a:avLst/>
            </a:prstGeom>
          </p:spPr>
        </p:pic>
        <p:grpSp>
          <p:nvGrpSpPr>
            <p:cNvPr id="71" name="Group 70"/>
            <p:cNvGrpSpPr/>
            <p:nvPr/>
          </p:nvGrpSpPr>
          <p:grpSpPr>
            <a:xfrm>
              <a:off x="1114401" y="1108952"/>
              <a:ext cx="8996343" cy="1178793"/>
              <a:chOff x="1114401" y="1108952"/>
              <a:chExt cx="8996343" cy="1178793"/>
            </a:xfrm>
          </p:grpSpPr>
          <p:sp>
            <p:nvSpPr>
              <p:cNvPr id="72" name="Text Placeholder 7">
                <a:extLst>
                  <a:ext uri="{FF2B5EF4-FFF2-40B4-BE49-F238E27FC236}">
                    <a16:creationId xmlns:a16="http://schemas.microsoft.com/office/drawing/2014/main" id="{44122FBA-CD66-1211-DD09-0401D3953B99}"/>
                  </a:ext>
                </a:extLst>
              </p:cNvPr>
              <p:cNvSpPr txBox="1">
                <a:spLocks/>
              </p:cNvSpPr>
              <p:nvPr/>
            </p:nvSpPr>
            <p:spPr>
              <a:xfrm>
                <a:off x="1120139" y="1133010"/>
                <a:ext cx="8990605"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Trong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bài</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học</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này</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em</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sẽ</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tìm</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 </a:t>
                </a:r>
                <a:r>
                  <a:rPr lang="en-US" altLang="zh-CN" sz="5000" b="0" dirty="0" err="1">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hiểu</a:t>
                </a:r>
                <a:r>
                  <a:rPr lang="en-US" altLang="zh-CN" sz="5000" b="0" dirty="0">
                    <a:ln w="190500">
                      <a:solidFill>
                        <a:schemeClr val="bg1">
                          <a:lumMod val="95000"/>
                        </a:schemeClr>
                      </a:solidFill>
                    </a:ln>
                    <a:solidFill>
                      <a:schemeClr val="accent1">
                        <a:lumMod val="50000"/>
                      </a:schemeClr>
                    </a:solidFill>
                    <a:latin typeface="Calibri" panose="020F0502020204030204" pitchFamily="34" charset="0"/>
                    <a:cs typeface="Calibri" panose="020F0502020204030204" pitchFamily="34" charset="0"/>
                    <a:sym typeface="+mn-lt"/>
                  </a:rPr>
                  <a:t>:</a:t>
                </a:r>
              </a:p>
            </p:txBody>
          </p:sp>
          <p:sp>
            <p:nvSpPr>
              <p:cNvPr id="73" name="Text Placeholder 7">
                <a:extLst>
                  <a:ext uri="{FF2B5EF4-FFF2-40B4-BE49-F238E27FC236}">
                    <a16:creationId xmlns:a16="http://schemas.microsoft.com/office/drawing/2014/main" id="{44122FBA-CD66-1211-DD09-0401D3953B99}"/>
                  </a:ext>
                </a:extLst>
              </p:cNvPr>
              <p:cNvSpPr txBox="1">
                <a:spLocks/>
              </p:cNvSpPr>
              <p:nvPr/>
            </p:nvSpPr>
            <p:spPr>
              <a:xfrm>
                <a:off x="1114401" y="1108952"/>
                <a:ext cx="8996343" cy="115473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spcBef>
                    <a:spcPts val="600"/>
                  </a:spcBef>
                </a:pPr>
                <a:r>
                  <a:rPr lang="en-US" altLang="zh-CN" sz="5000" b="0" dirty="0">
                    <a:solidFill>
                      <a:srgbClr val="C00000"/>
                    </a:solidFill>
                    <a:latin typeface="Calibri" panose="020F0502020204030204" pitchFamily="34" charset="0"/>
                    <a:cs typeface="Calibri" panose="020F0502020204030204" pitchFamily="34" charset="0"/>
                    <a:sym typeface="+mn-lt"/>
                  </a:rPr>
                  <a:t>Trong </a:t>
                </a:r>
                <a:r>
                  <a:rPr lang="en-US" altLang="zh-CN" sz="5000" b="0" dirty="0" err="1">
                    <a:solidFill>
                      <a:srgbClr val="C00000"/>
                    </a:solidFill>
                    <a:latin typeface="Calibri" panose="020F0502020204030204" pitchFamily="34" charset="0"/>
                    <a:cs typeface="Calibri" panose="020F0502020204030204" pitchFamily="34" charset="0"/>
                    <a:sym typeface="+mn-lt"/>
                  </a:rPr>
                  <a:t>bài</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học</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này</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em</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sẽ</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tìm</a:t>
                </a:r>
                <a:r>
                  <a:rPr lang="en-US" altLang="zh-CN" sz="5000" b="0" dirty="0">
                    <a:solidFill>
                      <a:srgbClr val="C00000"/>
                    </a:solidFill>
                    <a:latin typeface="Calibri" panose="020F0502020204030204" pitchFamily="34" charset="0"/>
                    <a:cs typeface="Calibri" panose="020F0502020204030204" pitchFamily="34" charset="0"/>
                    <a:sym typeface="+mn-lt"/>
                  </a:rPr>
                  <a:t> </a:t>
                </a:r>
                <a:r>
                  <a:rPr lang="en-US" altLang="zh-CN" sz="5000" b="0" dirty="0" err="1">
                    <a:solidFill>
                      <a:srgbClr val="C00000"/>
                    </a:solidFill>
                    <a:latin typeface="Calibri" panose="020F0502020204030204" pitchFamily="34" charset="0"/>
                    <a:cs typeface="Calibri" panose="020F0502020204030204" pitchFamily="34" charset="0"/>
                    <a:sym typeface="+mn-lt"/>
                  </a:rPr>
                  <a:t>hiểu</a:t>
                </a:r>
                <a:r>
                  <a:rPr lang="en-US" altLang="zh-CN" sz="5000" b="0" dirty="0">
                    <a:solidFill>
                      <a:srgbClr val="C00000"/>
                    </a:solidFill>
                    <a:latin typeface="Calibri" panose="020F0502020204030204" pitchFamily="34" charset="0"/>
                    <a:cs typeface="Calibri" panose="020F0502020204030204" pitchFamily="34" charset="0"/>
                    <a:sym typeface="+mn-lt"/>
                  </a:rPr>
                  <a:t>:</a:t>
                </a: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0"/>
                                        </p:tgtEl>
                                        <p:attrNameLst>
                                          <p:attrName>r</p:attrName>
                                        </p:attrNameLst>
                                      </p:cBhvr>
                                    </p:animRot>
                                    <p:animRot by="-240000">
                                      <p:cBhvr>
                                        <p:cTn id="7" dur="200" fill="hold">
                                          <p:stCondLst>
                                            <p:cond delay="200"/>
                                          </p:stCondLst>
                                        </p:cTn>
                                        <p:tgtEl>
                                          <p:spTgt spid="60"/>
                                        </p:tgtEl>
                                        <p:attrNameLst>
                                          <p:attrName>r</p:attrName>
                                        </p:attrNameLst>
                                      </p:cBhvr>
                                    </p:animRot>
                                    <p:animRot by="240000">
                                      <p:cBhvr>
                                        <p:cTn id="8" dur="200" fill="hold">
                                          <p:stCondLst>
                                            <p:cond delay="400"/>
                                          </p:stCondLst>
                                        </p:cTn>
                                        <p:tgtEl>
                                          <p:spTgt spid="60"/>
                                        </p:tgtEl>
                                        <p:attrNameLst>
                                          <p:attrName>r</p:attrName>
                                        </p:attrNameLst>
                                      </p:cBhvr>
                                    </p:animRot>
                                    <p:animRot by="-240000">
                                      <p:cBhvr>
                                        <p:cTn id="9" dur="200" fill="hold">
                                          <p:stCondLst>
                                            <p:cond delay="600"/>
                                          </p:stCondLst>
                                        </p:cTn>
                                        <p:tgtEl>
                                          <p:spTgt spid="60"/>
                                        </p:tgtEl>
                                        <p:attrNameLst>
                                          <p:attrName>r</p:attrName>
                                        </p:attrNameLst>
                                      </p:cBhvr>
                                    </p:animRot>
                                    <p:animRot by="120000">
                                      <p:cBhvr>
                                        <p:cTn id="10" dur="200" fill="hold">
                                          <p:stCondLst>
                                            <p:cond delay="800"/>
                                          </p:stCondLst>
                                        </p:cTn>
                                        <p:tgtEl>
                                          <p:spTgt spid="6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500"/>
                                        <p:tgtEl>
                                          <p:spTgt spid="6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randombar(horizontal)">
                                      <p:cBhvr>
                                        <p:cTn id="19" dur="500"/>
                                        <p:tgtEl>
                                          <p:spTgt spid="6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randombar(horizontal)">
                                      <p:cBhvr>
                                        <p:cTn id="2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1">
            <a:extLst>
              <a:ext uri="{FF2B5EF4-FFF2-40B4-BE49-F238E27FC236}">
                <a16:creationId xmlns:a16="http://schemas.microsoft.com/office/drawing/2014/main" id="{D7C588F8-06F0-43F3-D73F-133BF8BEAB80}"/>
              </a:ext>
            </a:extLst>
          </p:cNvPr>
          <p:cNvSpPr>
            <a:spLocks noChangeArrowheads="1"/>
          </p:cNvSpPr>
          <p:nvPr/>
        </p:nvSpPr>
        <p:spPr bwMode="auto">
          <a:xfrm>
            <a:off x="1625956" y="15603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869DC85-9152-0B70-C90A-58EC8379E78C}"/>
              </a:ext>
            </a:extLst>
          </p:cNvPr>
          <p:cNvPicPr>
            <a:picLocks noChangeAspect="1"/>
          </p:cNvPicPr>
          <p:nvPr/>
        </p:nvPicPr>
        <p:blipFill>
          <a:blip r:embed="rId3"/>
          <a:stretch>
            <a:fillRect/>
          </a:stretch>
        </p:blipFill>
        <p:spPr>
          <a:xfrm>
            <a:off x="795703" y="467177"/>
            <a:ext cx="3188484" cy="5962405"/>
          </a:xfrm>
          <a:prstGeom prst="rect">
            <a:avLst/>
          </a:prstGeom>
        </p:spPr>
      </p:pic>
      <p:pic>
        <p:nvPicPr>
          <p:cNvPr id="8" name="Picture 7">
            <a:extLst>
              <a:ext uri="{FF2B5EF4-FFF2-40B4-BE49-F238E27FC236}">
                <a16:creationId xmlns:a16="http://schemas.microsoft.com/office/drawing/2014/main" id="{11030B9A-52CF-DEB1-8EB7-E5539107575D}"/>
              </a:ext>
            </a:extLst>
          </p:cNvPr>
          <p:cNvPicPr>
            <a:picLocks noChangeAspect="1"/>
          </p:cNvPicPr>
          <p:nvPr/>
        </p:nvPicPr>
        <p:blipFill rotWithShape="1">
          <a:blip r:embed="rId4">
            <a:extLst>
              <a:ext uri="{28A0092B-C50C-407E-A947-70E740481C1C}">
                <a14:useLocalDpi xmlns:a14="http://schemas.microsoft.com/office/drawing/2010/main" val="0"/>
              </a:ext>
            </a:extLst>
          </a:blip>
          <a:srcRect t="28067" r="1818" b="2900"/>
          <a:stretch/>
        </p:blipFill>
        <p:spPr>
          <a:xfrm>
            <a:off x="3663665" y="3061370"/>
            <a:ext cx="9088300" cy="3594446"/>
          </a:xfrm>
          <a:prstGeom prst="rect">
            <a:avLst/>
          </a:prstGeom>
        </p:spPr>
      </p:pic>
    </p:spTree>
    <p:extLst>
      <p:ext uri="{BB962C8B-B14F-4D97-AF65-F5344CB8AC3E}">
        <p14:creationId xmlns:p14="http://schemas.microsoft.com/office/powerpoint/2010/main" val="4089507813"/>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497743" y="2493739"/>
            <a:ext cx="2016914" cy="3120951"/>
          </a:xfrm>
          <a:custGeom>
            <a:avLst/>
            <a:gdLst/>
            <a:ahLst/>
            <a:cxnLst/>
            <a:rect l="l" t="t" r="r" b="b"/>
            <a:pathLst>
              <a:path w="3025371" h="4681426">
                <a:moveTo>
                  <a:pt x="0" y="0"/>
                </a:moveTo>
                <a:lnTo>
                  <a:pt x="3025372" y="0"/>
                </a:lnTo>
                <a:lnTo>
                  <a:pt x="3025372" y="4681425"/>
                </a:lnTo>
                <a:lnTo>
                  <a:pt x="0" y="468142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94779">
            <a:off x="4549180" y="5379866"/>
            <a:ext cx="11588475" cy="2418072"/>
          </a:xfrm>
          <a:custGeom>
            <a:avLst/>
            <a:gdLst/>
            <a:ahLst/>
            <a:cxnLst/>
            <a:rect l="l" t="t" r="r" b="b"/>
            <a:pathLst>
              <a:path w="17382712" h="3627108">
                <a:moveTo>
                  <a:pt x="0" y="0"/>
                </a:moveTo>
                <a:lnTo>
                  <a:pt x="17382712" y="0"/>
                </a:lnTo>
                <a:lnTo>
                  <a:pt x="17382712" y="3627107"/>
                </a:lnTo>
                <a:lnTo>
                  <a:pt x="0" y="3627107"/>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16569" flipH="1">
            <a:off x="-327658" y="5379631"/>
            <a:ext cx="6873889" cy="2520140"/>
          </a:xfrm>
          <a:custGeom>
            <a:avLst/>
            <a:gdLst/>
            <a:ahLst/>
            <a:cxnLst/>
            <a:rect l="l" t="t" r="r" b="b"/>
            <a:pathLst>
              <a:path w="10310833" h="3780210">
                <a:moveTo>
                  <a:pt x="10310833" y="0"/>
                </a:moveTo>
                <a:lnTo>
                  <a:pt x="0" y="0"/>
                </a:lnTo>
                <a:lnTo>
                  <a:pt x="0" y="3780211"/>
                </a:lnTo>
                <a:lnTo>
                  <a:pt x="10310833" y="3780211"/>
                </a:lnTo>
                <a:lnTo>
                  <a:pt x="10310833" y="0"/>
                </a:lnTo>
                <a:close/>
              </a:path>
            </a:pathLst>
          </a:custGeom>
          <a:blipFill>
            <a:blip r:embed="rId4">
              <a:extLst>
                <a:ext uri="{96DAC541-7B7A-43D3-8B79-37D633B846F1}">
                  <asvg:svgBlip xmlns:asvg="http://schemas.microsoft.com/office/drawing/2016/SVG/main" r:embed="rId5"/>
                </a:ext>
              </a:extLst>
            </a:blip>
            <a:stretch>
              <a:fillRect r="-75411" b="-40544"/>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1439686" y="1206299"/>
            <a:ext cx="1504628" cy="622540"/>
          </a:xfrm>
          <a:custGeom>
            <a:avLst/>
            <a:gdLst/>
            <a:ahLst/>
            <a:cxnLst/>
            <a:rect l="l" t="t" r="r" b="b"/>
            <a:pathLst>
              <a:path w="2256942" h="933810">
                <a:moveTo>
                  <a:pt x="0" y="0"/>
                </a:moveTo>
                <a:lnTo>
                  <a:pt x="2256942" y="0"/>
                </a:lnTo>
                <a:lnTo>
                  <a:pt x="2256942" y="933810"/>
                </a:lnTo>
                <a:lnTo>
                  <a:pt x="0" y="93381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906185" y="480212"/>
            <a:ext cx="874465" cy="879965"/>
          </a:xfrm>
          <a:custGeom>
            <a:avLst/>
            <a:gdLst/>
            <a:ahLst/>
            <a:cxnLst/>
            <a:rect l="l" t="t" r="r" b="b"/>
            <a:pathLst>
              <a:path w="1311698" h="1319948">
                <a:moveTo>
                  <a:pt x="0" y="0"/>
                </a:moveTo>
                <a:lnTo>
                  <a:pt x="1311698" y="0"/>
                </a:lnTo>
                <a:lnTo>
                  <a:pt x="1311698" y="1319947"/>
                </a:lnTo>
                <a:lnTo>
                  <a:pt x="0" y="13199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2583011" y="5838899"/>
            <a:ext cx="1545738" cy="656939"/>
          </a:xfrm>
          <a:custGeom>
            <a:avLst/>
            <a:gdLst/>
            <a:ahLst/>
            <a:cxnLst/>
            <a:rect l="l" t="t" r="r" b="b"/>
            <a:pathLst>
              <a:path w="2318607" h="985408">
                <a:moveTo>
                  <a:pt x="2318607" y="0"/>
                </a:moveTo>
                <a:lnTo>
                  <a:pt x="0" y="0"/>
                </a:lnTo>
                <a:lnTo>
                  <a:pt x="0" y="985409"/>
                </a:lnTo>
                <a:lnTo>
                  <a:pt x="2318607" y="985409"/>
                </a:lnTo>
                <a:lnTo>
                  <a:pt x="231860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55"/>
          <p:cNvSpPr/>
          <p:nvPr/>
        </p:nvSpPr>
        <p:spPr>
          <a:xfrm>
            <a:off x="8474799" y="4640477"/>
            <a:ext cx="3471579" cy="1948424"/>
          </a:xfrm>
          <a:custGeom>
            <a:avLst/>
            <a:gdLst/>
            <a:ahLst/>
            <a:cxnLst/>
            <a:rect l="l" t="t" r="r" b="b"/>
            <a:pathLst>
              <a:path w="5207369" h="2922636">
                <a:moveTo>
                  <a:pt x="0" y="0"/>
                </a:moveTo>
                <a:lnTo>
                  <a:pt x="5207370" y="0"/>
                </a:lnTo>
                <a:lnTo>
                  <a:pt x="5207370" y="2922636"/>
                </a:lnTo>
                <a:lnTo>
                  <a:pt x="0" y="292263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56"/>
          <p:cNvSpPr/>
          <p:nvPr/>
        </p:nvSpPr>
        <p:spPr>
          <a:xfrm>
            <a:off x="346171" y="480212"/>
            <a:ext cx="1289894" cy="411153"/>
          </a:xfrm>
          <a:custGeom>
            <a:avLst/>
            <a:gdLst/>
            <a:ahLst/>
            <a:cxnLst/>
            <a:rect l="l" t="t" r="r" b="b"/>
            <a:pathLst>
              <a:path w="1934841" h="616730">
                <a:moveTo>
                  <a:pt x="0" y="0"/>
                </a:moveTo>
                <a:lnTo>
                  <a:pt x="1934841" y="0"/>
                </a:lnTo>
                <a:lnTo>
                  <a:pt x="1934841" y="616730"/>
                </a:lnTo>
                <a:lnTo>
                  <a:pt x="0" y="616730"/>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57"/>
          <p:cNvSpPr/>
          <p:nvPr/>
        </p:nvSpPr>
        <p:spPr>
          <a:xfrm flipH="1">
            <a:off x="393934" y="3314086"/>
            <a:ext cx="2189077" cy="3072389"/>
          </a:xfrm>
          <a:custGeom>
            <a:avLst/>
            <a:gdLst/>
            <a:ahLst/>
            <a:cxnLst/>
            <a:rect l="l" t="t" r="r" b="b"/>
            <a:pathLst>
              <a:path w="3283616" h="4608583">
                <a:moveTo>
                  <a:pt x="3283616" y="0"/>
                </a:moveTo>
                <a:lnTo>
                  <a:pt x="0" y="0"/>
                </a:lnTo>
                <a:lnTo>
                  <a:pt x="0" y="4608583"/>
                </a:lnTo>
                <a:lnTo>
                  <a:pt x="3283616" y="4608583"/>
                </a:lnTo>
                <a:lnTo>
                  <a:pt x="3283616"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Hình chữ nhật: Góc Tròn 6">
            <a:extLst>
              <a:ext uri="{FF2B5EF4-FFF2-40B4-BE49-F238E27FC236}">
                <a16:creationId xmlns:a16="http://schemas.microsoft.com/office/drawing/2014/main" id="{5EDA13FA-52E6-BE1A-FEDF-A2A8F414FB17}"/>
              </a:ext>
            </a:extLst>
          </p:cNvPr>
          <p:cNvSpPr/>
          <p:nvPr/>
        </p:nvSpPr>
        <p:spPr>
          <a:xfrm>
            <a:off x="395723" y="362163"/>
            <a:ext cx="11267296" cy="6226738"/>
          </a:xfrm>
          <a:custGeom>
            <a:avLst/>
            <a:gdLst>
              <a:gd name="connsiteX0" fmla="*/ 0 w 11267296"/>
              <a:gd name="connsiteY0" fmla="*/ 1037810 h 6226738"/>
              <a:gd name="connsiteX1" fmla="*/ 1037810 w 11267296"/>
              <a:gd name="connsiteY1" fmla="*/ 0 h 6226738"/>
              <a:gd name="connsiteX2" fmla="*/ 10229486 w 11267296"/>
              <a:gd name="connsiteY2" fmla="*/ 0 h 6226738"/>
              <a:gd name="connsiteX3" fmla="*/ 11267296 w 11267296"/>
              <a:gd name="connsiteY3" fmla="*/ 1037810 h 6226738"/>
              <a:gd name="connsiteX4" fmla="*/ 11267296 w 11267296"/>
              <a:gd name="connsiteY4" fmla="*/ 5188928 h 6226738"/>
              <a:gd name="connsiteX5" fmla="*/ 10229486 w 11267296"/>
              <a:gd name="connsiteY5" fmla="*/ 6226738 h 6226738"/>
              <a:gd name="connsiteX6" fmla="*/ 1037810 w 11267296"/>
              <a:gd name="connsiteY6" fmla="*/ 6226738 h 6226738"/>
              <a:gd name="connsiteX7" fmla="*/ 0 w 11267296"/>
              <a:gd name="connsiteY7" fmla="*/ 5188928 h 6226738"/>
              <a:gd name="connsiteX8" fmla="*/ 0 w 11267296"/>
              <a:gd name="connsiteY8" fmla="*/ 1037810 h 62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7296" h="6226738" fill="none" extrusionOk="0">
                <a:moveTo>
                  <a:pt x="0" y="1037810"/>
                </a:moveTo>
                <a:cubicBezTo>
                  <a:pt x="-106575" y="471270"/>
                  <a:pt x="455242" y="53380"/>
                  <a:pt x="1037810" y="0"/>
                </a:cubicBezTo>
                <a:cubicBezTo>
                  <a:pt x="4141215" y="77600"/>
                  <a:pt x="8383042" y="-27269"/>
                  <a:pt x="10229486" y="0"/>
                </a:cubicBezTo>
                <a:cubicBezTo>
                  <a:pt x="10858329" y="-73445"/>
                  <a:pt x="11330697" y="483307"/>
                  <a:pt x="11267296" y="1037810"/>
                </a:cubicBezTo>
                <a:cubicBezTo>
                  <a:pt x="11376296" y="2432046"/>
                  <a:pt x="11189087" y="4176621"/>
                  <a:pt x="11267296" y="5188928"/>
                </a:cubicBezTo>
                <a:cubicBezTo>
                  <a:pt x="11231864" y="5748235"/>
                  <a:pt x="10706259" y="6269250"/>
                  <a:pt x="10229486" y="6226738"/>
                </a:cubicBezTo>
                <a:cubicBezTo>
                  <a:pt x="7616704" y="6275915"/>
                  <a:pt x="2040876" y="6104036"/>
                  <a:pt x="1037810" y="6226738"/>
                </a:cubicBezTo>
                <a:cubicBezTo>
                  <a:pt x="458382" y="6274823"/>
                  <a:pt x="-13574" y="5773783"/>
                  <a:pt x="0" y="5188928"/>
                </a:cubicBezTo>
                <a:cubicBezTo>
                  <a:pt x="47022" y="3565332"/>
                  <a:pt x="104569" y="2506896"/>
                  <a:pt x="0" y="1037810"/>
                </a:cubicBezTo>
                <a:close/>
              </a:path>
              <a:path w="11267296" h="6226738" stroke="0" extrusionOk="0">
                <a:moveTo>
                  <a:pt x="0" y="1037810"/>
                </a:moveTo>
                <a:cubicBezTo>
                  <a:pt x="42844" y="459746"/>
                  <a:pt x="483241" y="-1241"/>
                  <a:pt x="1037810" y="0"/>
                </a:cubicBezTo>
                <a:cubicBezTo>
                  <a:pt x="4625329" y="-129276"/>
                  <a:pt x="7697113" y="-77778"/>
                  <a:pt x="10229486" y="0"/>
                </a:cubicBezTo>
                <a:cubicBezTo>
                  <a:pt x="10789287" y="-42610"/>
                  <a:pt x="11252443" y="550290"/>
                  <a:pt x="11267296" y="1037810"/>
                </a:cubicBezTo>
                <a:cubicBezTo>
                  <a:pt x="11348895" y="1466625"/>
                  <a:pt x="11421596" y="3270412"/>
                  <a:pt x="11267296" y="5188928"/>
                </a:cubicBezTo>
                <a:cubicBezTo>
                  <a:pt x="11313767" y="5860098"/>
                  <a:pt x="10747363" y="6245529"/>
                  <a:pt x="10229486" y="6226738"/>
                </a:cubicBezTo>
                <a:cubicBezTo>
                  <a:pt x="7319969" y="6270958"/>
                  <a:pt x="3754334" y="6197356"/>
                  <a:pt x="1037810" y="6226738"/>
                </a:cubicBezTo>
                <a:cubicBezTo>
                  <a:pt x="444398" y="6148953"/>
                  <a:pt x="-84939" y="5742464"/>
                  <a:pt x="0" y="5188928"/>
                </a:cubicBezTo>
                <a:cubicBezTo>
                  <a:pt x="-159954" y="4690727"/>
                  <a:pt x="22140" y="2634341"/>
                  <a:pt x="0" y="1037810"/>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68" name="Text Placeholder 7">
            <a:extLst>
              <a:ext uri="{FF2B5EF4-FFF2-40B4-BE49-F238E27FC236}">
                <a16:creationId xmlns:a16="http://schemas.microsoft.com/office/drawing/2014/main" id="{44122FBA-CD66-1211-DD09-0401D3953B99}"/>
              </a:ext>
            </a:extLst>
          </p:cNvPr>
          <p:cNvSpPr txBox="1">
            <a:spLocks/>
          </p:cNvSpPr>
          <p:nvPr/>
        </p:nvSpPr>
        <p:spPr>
          <a:xfrm>
            <a:off x="850685" y="1929957"/>
            <a:ext cx="10357372" cy="126786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en-US" altLang="zh-CN" sz="4800" b="0">
                <a:solidFill>
                  <a:prstClr val="black"/>
                </a:solidFill>
                <a:latin typeface="Calibri" panose="020F0502020204030204" pitchFamily="34" charset="0"/>
                <a:cs typeface="Calibri" panose="020F0502020204030204" pitchFamily="34" charset="0"/>
                <a:sym typeface="+mn-lt"/>
              </a:rPr>
              <a:t>	</a:t>
            </a:r>
            <a:r>
              <a:rPr lang="vi-VN" altLang="zh-CN" sz="4800" b="0">
                <a:solidFill>
                  <a:prstClr val="black"/>
                </a:solidFill>
                <a:latin typeface="Calibri" panose="020F0502020204030204" pitchFamily="34" charset="0"/>
                <a:cs typeface="Calibri" panose="020F0502020204030204" pitchFamily="34" charset="0"/>
                <a:sym typeface="+mn-lt"/>
              </a:rPr>
              <a:t>Để bảo vệ môi trường đất, cần sử dụng hợp lí phân bón hoá học, tăng cường sử dụng phân bón hữu cơ, trồng rừng và khai thác rừng hợp lí, làm ruộng bậc thang, xử lí rác thải theo quy định,...</a:t>
            </a:r>
            <a:endParaRPr kumimoji="0" lang="en-US" altLang="zh-CN" sz="4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pic>
        <p:nvPicPr>
          <p:cNvPr id="15" name="Picture 14">
            <a:extLst>
              <a:ext uri="{FF2B5EF4-FFF2-40B4-BE49-F238E27FC236}">
                <a16:creationId xmlns:a16="http://schemas.microsoft.com/office/drawing/2014/main" id="{67BDF805-485B-64DE-E395-5AC9891AE887}"/>
              </a:ext>
            </a:extLst>
          </p:cNvPr>
          <p:cNvPicPr>
            <a:picLocks noChangeAspect="1"/>
          </p:cNvPicPr>
          <p:nvPr/>
        </p:nvPicPr>
        <p:blipFill>
          <a:blip r:embed="rId18"/>
          <a:stretch>
            <a:fillRect/>
          </a:stretch>
        </p:blipFill>
        <p:spPr>
          <a:xfrm>
            <a:off x="1160930" y="725226"/>
            <a:ext cx="9220390" cy="1154247"/>
          </a:xfrm>
          <a:prstGeom prst="rect">
            <a:avLst/>
          </a:prstGeom>
        </p:spPr>
      </p:pic>
    </p:spTree>
    <p:extLst>
      <p:ext uri="{BB962C8B-B14F-4D97-AF65-F5344CB8AC3E}">
        <p14:creationId xmlns:p14="http://schemas.microsoft.com/office/powerpoint/2010/main" val="12247952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Rounded Corners 2">
            <a:extLst>
              <a:ext uri="{FF2B5EF4-FFF2-40B4-BE49-F238E27FC236}">
                <a16:creationId xmlns:a16="http://schemas.microsoft.com/office/drawing/2014/main" id="{229C6D28-2D86-8F3B-D70A-9E403E33CDAD}"/>
              </a:ext>
            </a:extLst>
          </p:cNvPr>
          <p:cNvSpPr/>
          <p:nvPr/>
        </p:nvSpPr>
        <p:spPr>
          <a:xfrm>
            <a:off x="240829" y="45508"/>
            <a:ext cx="11715643" cy="2017647"/>
          </a:xfrm>
          <a:custGeom>
            <a:avLst/>
            <a:gdLst>
              <a:gd name="connsiteX0" fmla="*/ 0 w 11715643"/>
              <a:gd name="connsiteY0" fmla="*/ 336281 h 2017647"/>
              <a:gd name="connsiteX1" fmla="*/ 336281 w 11715643"/>
              <a:gd name="connsiteY1" fmla="*/ 0 h 2017647"/>
              <a:gd name="connsiteX2" fmla="*/ 11379362 w 11715643"/>
              <a:gd name="connsiteY2" fmla="*/ 0 h 2017647"/>
              <a:gd name="connsiteX3" fmla="*/ 11715643 w 11715643"/>
              <a:gd name="connsiteY3" fmla="*/ 336281 h 2017647"/>
              <a:gd name="connsiteX4" fmla="*/ 11715643 w 11715643"/>
              <a:gd name="connsiteY4" fmla="*/ 1681366 h 2017647"/>
              <a:gd name="connsiteX5" fmla="*/ 11379362 w 11715643"/>
              <a:gd name="connsiteY5" fmla="*/ 2017647 h 2017647"/>
              <a:gd name="connsiteX6" fmla="*/ 336281 w 11715643"/>
              <a:gd name="connsiteY6" fmla="*/ 2017647 h 2017647"/>
              <a:gd name="connsiteX7" fmla="*/ 0 w 11715643"/>
              <a:gd name="connsiteY7" fmla="*/ 1681366 h 2017647"/>
              <a:gd name="connsiteX8" fmla="*/ 0 w 11715643"/>
              <a:gd name="connsiteY8" fmla="*/ 336281 h 201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5643" h="2017647" fill="none" extrusionOk="0">
                <a:moveTo>
                  <a:pt x="0" y="336281"/>
                </a:moveTo>
                <a:cubicBezTo>
                  <a:pt x="-10336" y="148886"/>
                  <a:pt x="154690" y="3380"/>
                  <a:pt x="336281" y="0"/>
                </a:cubicBezTo>
                <a:cubicBezTo>
                  <a:pt x="4357500" y="130954"/>
                  <a:pt x="6650031" y="43574"/>
                  <a:pt x="11379362" y="0"/>
                </a:cubicBezTo>
                <a:cubicBezTo>
                  <a:pt x="11574293" y="14183"/>
                  <a:pt x="11734188" y="173274"/>
                  <a:pt x="11715643" y="336281"/>
                </a:cubicBezTo>
                <a:cubicBezTo>
                  <a:pt x="11826548" y="807314"/>
                  <a:pt x="11676608" y="1088033"/>
                  <a:pt x="11715643" y="1681366"/>
                </a:cubicBezTo>
                <a:cubicBezTo>
                  <a:pt x="11708026" y="1868340"/>
                  <a:pt x="11542280" y="2001912"/>
                  <a:pt x="11379362" y="2017647"/>
                </a:cubicBezTo>
                <a:cubicBezTo>
                  <a:pt x="6916483" y="2172844"/>
                  <a:pt x="1611009" y="2180667"/>
                  <a:pt x="336281" y="2017647"/>
                </a:cubicBezTo>
                <a:cubicBezTo>
                  <a:pt x="150744" y="2015130"/>
                  <a:pt x="-20293" y="1878938"/>
                  <a:pt x="0" y="1681366"/>
                </a:cubicBezTo>
                <a:cubicBezTo>
                  <a:pt x="69382" y="1526914"/>
                  <a:pt x="11414" y="501796"/>
                  <a:pt x="0" y="336281"/>
                </a:cubicBezTo>
                <a:close/>
              </a:path>
              <a:path w="11715643" h="2017647" stroke="0" extrusionOk="0">
                <a:moveTo>
                  <a:pt x="0" y="336281"/>
                </a:moveTo>
                <a:cubicBezTo>
                  <a:pt x="-6028" y="146840"/>
                  <a:pt x="148163" y="899"/>
                  <a:pt x="336281" y="0"/>
                </a:cubicBezTo>
                <a:cubicBezTo>
                  <a:pt x="4722356" y="132882"/>
                  <a:pt x="8644383" y="-84951"/>
                  <a:pt x="11379362" y="0"/>
                </a:cubicBezTo>
                <a:cubicBezTo>
                  <a:pt x="11558218" y="6706"/>
                  <a:pt x="11710145" y="180945"/>
                  <a:pt x="11715643" y="336281"/>
                </a:cubicBezTo>
                <a:cubicBezTo>
                  <a:pt x="11799961" y="676411"/>
                  <a:pt x="11701516" y="1314889"/>
                  <a:pt x="11715643" y="1681366"/>
                </a:cubicBezTo>
                <a:cubicBezTo>
                  <a:pt x="11744684" y="1870534"/>
                  <a:pt x="11576130" y="1994916"/>
                  <a:pt x="11379362" y="2017647"/>
                </a:cubicBezTo>
                <a:cubicBezTo>
                  <a:pt x="9033357" y="2105286"/>
                  <a:pt x="4570779" y="1944968"/>
                  <a:pt x="336281" y="2017647"/>
                </a:cubicBezTo>
                <a:cubicBezTo>
                  <a:pt x="146774" y="1981565"/>
                  <a:pt x="-18598" y="1892934"/>
                  <a:pt x="0" y="1681366"/>
                </a:cubicBezTo>
                <a:cubicBezTo>
                  <a:pt x="-3087" y="1422195"/>
                  <a:pt x="25201" y="507554"/>
                  <a:pt x="0" y="336281"/>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311728" y="170329"/>
            <a:ext cx="12815455" cy="1911391"/>
            <a:chOff x="-311728" y="170329"/>
            <a:chExt cx="12815455" cy="1911391"/>
          </a:xfrm>
        </p:grpSpPr>
        <p:sp>
          <p:nvSpPr>
            <p:cNvPr id="26" name="TextBox 10">
              <a:extLst>
                <a:ext uri="{FF2B5EF4-FFF2-40B4-BE49-F238E27FC236}">
                  <a16:creationId xmlns:a16="http://schemas.microsoft.com/office/drawing/2014/main" id="{19E55039-2A50-A986-808E-5ED93F71BA85}"/>
                </a:ext>
              </a:extLst>
            </p:cNvPr>
            <p:cNvSpPr txBox="1"/>
            <p:nvPr/>
          </p:nvSpPr>
          <p:spPr>
            <a:xfrm>
              <a:off x="-311728" y="170329"/>
              <a:ext cx="12815455" cy="1892826"/>
            </a:xfrm>
            <a:prstGeom prst="rect">
              <a:avLst/>
            </a:prstGeom>
            <a:noFill/>
          </p:spPr>
          <p:txBody>
            <a:bodyPr wrap="square" rtlCol="0">
              <a:spAutoFit/>
            </a:bodyPr>
            <a:lstStyle/>
            <a:p>
              <a:pPr algn="ctr">
                <a:lnSpc>
                  <a:spcPct val="130000"/>
                </a:lnSpc>
              </a:pPr>
              <a:r>
                <a:rPr lang="en-US" sz="4500" b="1" dirty="0">
                  <a:ln w="190500">
                    <a:solidFill>
                      <a:schemeClr val="bg1"/>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CÁC BẠN ĐÁNH GIÁ TIẾT HỌC CỦA CHÚNG TA </a:t>
              </a:r>
            </a:p>
            <a:p>
              <a:pPr algn="ctr">
                <a:lnSpc>
                  <a:spcPct val="130000"/>
                </a:lnSpc>
              </a:pPr>
              <a:r>
                <a:rPr lang="en-US" sz="4500" b="1" dirty="0">
                  <a:ln w="190500">
                    <a:solidFill>
                      <a:schemeClr val="bg1"/>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NHƯ THẾ NÀO?</a:t>
              </a:r>
            </a:p>
          </p:txBody>
        </p:sp>
        <p:sp>
          <p:nvSpPr>
            <p:cNvPr id="32" name="TextBox 10">
              <a:extLst>
                <a:ext uri="{FF2B5EF4-FFF2-40B4-BE49-F238E27FC236}">
                  <a16:creationId xmlns:a16="http://schemas.microsoft.com/office/drawing/2014/main" id="{19E55039-2A50-A986-808E-5ED93F71BA85}"/>
                </a:ext>
              </a:extLst>
            </p:cNvPr>
            <p:cNvSpPr txBox="1"/>
            <p:nvPr/>
          </p:nvSpPr>
          <p:spPr>
            <a:xfrm>
              <a:off x="-311728" y="188894"/>
              <a:ext cx="12815455" cy="1892826"/>
            </a:xfrm>
            <a:prstGeom prst="rect">
              <a:avLst/>
            </a:prstGeom>
            <a:noFill/>
          </p:spPr>
          <p:txBody>
            <a:bodyPr wrap="square" rtlCol="0">
              <a:spAutoFit/>
            </a:bodyPr>
            <a:lstStyle/>
            <a:p>
              <a:pPr algn="ctr">
                <a:lnSpc>
                  <a:spcPct val="130000"/>
                </a:lnSpc>
              </a:pP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500" b="1" dirty="0">
                  <a:ln w="28575">
                    <a:solidFill>
                      <a:srgbClr val="002060"/>
                    </a:solidFill>
                    <a:prstDash val="solid"/>
                  </a:ln>
                  <a:solidFill>
                    <a:srgbClr val="C3E3FD"/>
                  </a:solidFill>
                  <a:effectLst>
                    <a:outerShdw blurRad="12700" dist="38100" dir="2700000" algn="tl" rotWithShape="0">
                      <a:schemeClr val="accent5">
                        <a:lumMod val="60000"/>
                        <a:lumOff val="40000"/>
                      </a:schemeClr>
                    </a:outerShdw>
                  </a:effectLst>
                  <a:latin typeface="SVN-Poky's" panose="020B0606040200020203" pitchFamily="34" charset="0"/>
                </a:rPr>
                <a:t>Á</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rgbClr val="B0EABA"/>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rgbClr val="FF85FF"/>
                  </a:solidFill>
                  <a:effectLst>
                    <a:outerShdw blurRad="12700" dist="38100" dir="2700000" algn="tl" rotWithShape="0">
                      <a:schemeClr val="accent5">
                        <a:lumMod val="60000"/>
                        <a:lumOff val="40000"/>
                      </a:schemeClr>
                    </a:outerShdw>
                  </a:effectLst>
                  <a:latin typeface="SVN-Poky's" panose="020B0606040200020203" pitchFamily="34" charset="0"/>
                </a:rPr>
                <a:t>Đ</a:t>
              </a:r>
              <a:r>
                <a:rPr lang="en-US" sz="4500" b="1" dirty="0">
                  <a:ln w="28575">
                    <a:solidFill>
                      <a:srgbClr val="002060"/>
                    </a:solidFill>
                    <a:prstDash val="solid"/>
                  </a:ln>
                  <a:solidFill>
                    <a:srgbClr val="DEE34D"/>
                  </a:solidFill>
                  <a:effectLst>
                    <a:outerShdw blurRad="12700" dist="38100" dir="2700000" algn="tl" rotWithShape="0">
                      <a:schemeClr val="accent5">
                        <a:lumMod val="60000"/>
                        <a:lumOff val="40000"/>
                      </a:schemeClr>
                    </a:outerShdw>
                  </a:effectLst>
                  <a:latin typeface="SVN-Poky's" panose="020B0606040200020203" pitchFamily="34" charset="0"/>
                </a:rPr>
                <a:t>Á</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H </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Poky's" panose="020B0606040200020203" pitchFamily="34" charset="0"/>
                </a:rPr>
                <a:t>Á</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T</a:t>
              </a:r>
              <a:r>
                <a:rPr lang="en-US" sz="4500" b="1" dirty="0">
                  <a:ln w="28575">
                    <a:solidFill>
                      <a:srgbClr val="002060"/>
                    </a:solidFill>
                    <a:prstDash val="solid"/>
                  </a:ln>
                  <a:solidFill>
                    <a:srgbClr val="DEE34D"/>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Ế</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Poky's" panose="020B0606040200020203" pitchFamily="34" charset="0"/>
                </a:rPr>
                <a:t>Ọ</a:t>
              </a:r>
              <a:r>
                <a:rPr lang="en-US" sz="4500" b="1" dirty="0">
                  <a:ln w="28575">
                    <a:solidFill>
                      <a:srgbClr val="002060"/>
                    </a:solidFill>
                    <a:prstDash val="solid"/>
                  </a:ln>
                  <a:solidFill>
                    <a:schemeClr val="accent6">
                      <a:lumMod val="20000"/>
                      <a:lumOff val="80000"/>
                    </a:schemeClr>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chemeClr val="accent1">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Poky's" panose="020B0606040200020203" pitchFamily="34" charset="0"/>
                </a:rPr>
                <a:t>Ủ</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SVN-Poky's" panose="020B0606040200020203" pitchFamily="34" charset="0"/>
                </a:rPr>
                <a:t>A</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SVN-Poky's" panose="020B0606040200020203" pitchFamily="34" charset="0"/>
                </a:rPr>
                <a:t>C</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500" b="1" dirty="0">
                  <a:ln w="28575">
                    <a:solidFill>
                      <a:srgbClr val="002060"/>
                    </a:solidFill>
                    <a:prstDash val="solid"/>
                  </a:ln>
                  <a:solidFill>
                    <a:srgbClr val="7EC2FA"/>
                  </a:solidFill>
                  <a:effectLst>
                    <a:outerShdw blurRad="12700" dist="38100" dir="2700000" algn="tl" rotWithShape="0">
                      <a:schemeClr val="accent5">
                        <a:lumMod val="60000"/>
                        <a:lumOff val="40000"/>
                      </a:schemeClr>
                    </a:outerShdw>
                  </a:effectLst>
                  <a:latin typeface="SVN-Poky's" panose="020B0606040200020203" pitchFamily="34" charset="0"/>
                </a:rPr>
                <a:t>Ú</a:t>
              </a:r>
              <a:r>
                <a:rPr lang="en-US" sz="4500" b="1" dirty="0">
                  <a:ln w="28575">
                    <a:solidFill>
                      <a:srgbClr val="002060"/>
                    </a:solidFill>
                    <a:prstDash val="solid"/>
                  </a:ln>
                  <a:solidFill>
                    <a:srgbClr val="E0F1FB"/>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T</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SVN-Poky's" panose="020B0606040200020203" pitchFamily="34" charset="0"/>
                </a:rPr>
                <a:t>A</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p>
            <a:p>
              <a:pPr algn="ctr">
                <a:lnSpc>
                  <a:spcPct val="130000"/>
                </a:lnSpc>
              </a:pPr>
              <a:r>
                <a:rPr lang="en-US" sz="4500" b="1" dirty="0">
                  <a:ln w="28575">
                    <a:solidFill>
                      <a:srgbClr val="002060"/>
                    </a:solidFill>
                    <a:prstDash val="solid"/>
                  </a:ln>
                  <a:solidFill>
                    <a:srgbClr val="B1E8F5"/>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500" b="1" dirty="0">
                  <a:ln w="28575">
                    <a:solidFill>
                      <a:srgbClr val="002060"/>
                    </a:solidFill>
                    <a:prstDash val="solid"/>
                  </a:ln>
                  <a:solidFill>
                    <a:srgbClr val="FDA9F7"/>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500" b="1" dirty="0">
                  <a:ln w="28575">
                    <a:solidFill>
                      <a:srgbClr val="002060"/>
                    </a:solidFill>
                    <a:prstDash val="solid"/>
                  </a:ln>
                  <a:solidFill>
                    <a:srgbClr val="FFFF8F"/>
                  </a:solidFill>
                  <a:effectLst>
                    <a:outerShdw blurRad="12700" dist="38100" dir="2700000" algn="tl" rotWithShape="0">
                      <a:schemeClr val="accent5">
                        <a:lumMod val="60000"/>
                        <a:lumOff val="40000"/>
                      </a:schemeClr>
                    </a:outerShdw>
                  </a:effectLst>
                  <a:latin typeface="SVN-Poky's" panose="020B0606040200020203" pitchFamily="34" charset="0"/>
                </a:rPr>
                <a:t>Ư</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T</a:t>
              </a:r>
              <a:r>
                <a:rPr lang="en-US" sz="4500" b="1" dirty="0">
                  <a:ln w="28575">
                    <a:solidFill>
                      <a:srgbClr val="002060"/>
                    </a:solidFill>
                    <a:prstDash val="solid"/>
                  </a:ln>
                  <a:solidFill>
                    <a:srgbClr val="B1E8F5"/>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500" b="1" dirty="0">
                  <a:ln w="28575">
                    <a:solidFill>
                      <a:srgbClr val="002060"/>
                    </a:solidFill>
                    <a:prstDash val="solid"/>
                  </a:ln>
                  <a:solidFill>
                    <a:srgbClr val="E2FBAB"/>
                  </a:solidFill>
                  <a:effectLst>
                    <a:outerShdw blurRad="12700" dist="38100" dir="2700000" algn="tl" rotWithShape="0">
                      <a:schemeClr val="accent5">
                        <a:lumMod val="60000"/>
                        <a:lumOff val="40000"/>
                      </a:schemeClr>
                    </a:outerShdw>
                  </a:effectLst>
                  <a:latin typeface="SVN-Poky's" panose="020B0606040200020203" pitchFamily="34" charset="0"/>
                </a:rPr>
                <a:t>Ế</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500" b="1" dirty="0">
                  <a:ln w="28575">
                    <a:solidFill>
                      <a:srgbClr val="002060"/>
                    </a:solidFill>
                    <a:prstDash val="solid"/>
                  </a:ln>
                  <a:solidFill>
                    <a:srgbClr val="B0EABA"/>
                  </a:solidFill>
                  <a:effectLst>
                    <a:outerShdw blurRad="12700" dist="38100" dir="2700000" algn="tl" rotWithShape="0">
                      <a:schemeClr val="accent5">
                        <a:lumMod val="60000"/>
                        <a:lumOff val="40000"/>
                      </a:schemeClr>
                    </a:outerShdw>
                  </a:effectLst>
                  <a:latin typeface="SVN-Poky's" panose="020B0606040200020203" pitchFamily="34" charset="0"/>
                </a:rPr>
                <a:t>N</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500" b="1" dirty="0">
                  <a:ln w="28575">
                    <a:solidFill>
                      <a:srgbClr val="002060"/>
                    </a:solidFill>
                    <a:prstDash val="solid"/>
                  </a:ln>
                  <a:solidFill>
                    <a:schemeClr val="accent2">
                      <a:lumMod val="40000"/>
                      <a:lumOff val="60000"/>
                    </a:schemeClr>
                  </a:solidFill>
                  <a:effectLst>
                    <a:outerShdw blurRad="12700" dist="38100" dir="2700000" algn="tl" rotWithShape="0">
                      <a:schemeClr val="accent5">
                        <a:lumMod val="60000"/>
                        <a:lumOff val="40000"/>
                      </a:schemeClr>
                    </a:outerShdw>
                  </a:effectLst>
                  <a:latin typeface="SVN-Poky's" panose="020B0606040200020203" pitchFamily="34" charset="0"/>
                </a:rPr>
                <a:t>O</a:t>
              </a:r>
              <a:r>
                <a:rPr lang="en-US" sz="4500" b="1" dirty="0">
                  <a:ln w="28575">
                    <a:solidFill>
                      <a:srgbClr val="002060"/>
                    </a:solidFill>
                    <a:prstDash val="solid"/>
                  </a:ln>
                  <a:solidFill>
                    <a:srgbClr val="EDEF99"/>
                  </a:solidFill>
                  <a:effectLst>
                    <a:outerShdw blurRad="12700" dist="38100" dir="2700000" algn="tl" rotWithShape="0">
                      <a:schemeClr val="accent5">
                        <a:lumMod val="60000"/>
                        <a:lumOff val="40000"/>
                      </a:schemeClr>
                    </a:outerShdw>
                  </a:effectLst>
                  <a:latin typeface="SVN-Poky's" panose="020B0606040200020203" pitchFamily="34" charset="0"/>
                </a:rPr>
                <a:t>?</a:t>
              </a:r>
            </a:p>
          </p:txBody>
        </p:sp>
      </p:grpSp>
      <p:grpSp>
        <p:nvGrpSpPr>
          <p:cNvPr id="38" name="Group 37"/>
          <p:cNvGrpSpPr/>
          <p:nvPr/>
        </p:nvGrpSpPr>
        <p:grpSpPr>
          <a:xfrm>
            <a:off x="-326289" y="1353044"/>
            <a:ext cx="6646497" cy="6890142"/>
            <a:chOff x="-1018981" y="590578"/>
            <a:chExt cx="6646497" cy="6890142"/>
          </a:xfrm>
        </p:grpSpPr>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t="11007" r="51712"/>
            <a:stretch/>
          </p:blipFill>
          <p:spPr>
            <a:xfrm>
              <a:off x="-1018981" y="590578"/>
              <a:ext cx="6646497" cy="6890142"/>
            </a:xfrm>
            <a:prstGeom prst="rect">
              <a:avLst/>
            </a:prstGeom>
          </p:spPr>
        </p:pic>
        <p:grpSp>
          <p:nvGrpSpPr>
            <p:cNvPr id="51" name="Group 50"/>
            <p:cNvGrpSpPr/>
            <p:nvPr/>
          </p:nvGrpSpPr>
          <p:grpSpPr>
            <a:xfrm>
              <a:off x="991192" y="4555727"/>
              <a:ext cx="3540850" cy="1109404"/>
              <a:chOff x="43728" y="-837090"/>
              <a:chExt cx="6335193" cy="1109404"/>
            </a:xfrm>
          </p:grpSpPr>
          <p:sp>
            <p:nvSpPr>
              <p:cNvPr id="52" name="Rectangle: Rounded Corners 5">
                <a:extLst>
                  <a:ext uri="{FF2B5EF4-FFF2-40B4-BE49-F238E27FC236}">
                    <a16:creationId xmlns:a16="http://schemas.microsoft.com/office/drawing/2014/main" id="{375B7F41-B6BC-4285-A5D4-E61F19FAE58E}"/>
                  </a:ext>
                </a:extLst>
              </p:cNvPr>
              <p:cNvSpPr/>
              <p:nvPr/>
            </p:nvSpPr>
            <p:spPr>
              <a:xfrm>
                <a:off x="43728" y="-780149"/>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Calibri" panose="020F0502020204030204" pitchFamily="34" charset="0"/>
                  <a:cs typeface="Calibri" panose="020F0502020204030204" pitchFamily="34" charset="0"/>
                </a:endParaRPr>
              </a:p>
            </p:txBody>
          </p:sp>
          <p:sp>
            <p:nvSpPr>
              <p:cNvPr id="53" name="TextBox 47">
                <a:extLst>
                  <a:ext uri="{FF2B5EF4-FFF2-40B4-BE49-F238E27FC236}">
                    <a16:creationId xmlns:a16="http://schemas.microsoft.com/office/drawing/2014/main" id="{B80138F7-4E41-D56C-8B11-2F19F0D81CCA}"/>
                  </a:ext>
                </a:extLst>
              </p:cNvPr>
              <p:cNvSpPr txBox="1"/>
              <p:nvPr/>
            </p:nvSpPr>
            <p:spPr>
              <a:xfrm>
                <a:off x="132959" y="-837090"/>
                <a:ext cx="6245962" cy="1004057"/>
              </a:xfrm>
              <a:prstGeom prst="rect">
                <a:avLst/>
              </a:prstGeom>
              <a:noFill/>
            </p:spPr>
            <p:txBody>
              <a:bodyPr wrap="square" rtlCol="0">
                <a:spAutoFit/>
              </a:bodyPr>
              <a:lstStyle/>
              <a:p>
                <a:pPr algn="ctr">
                  <a:lnSpc>
                    <a:spcPct val="120000"/>
                  </a:lnSpc>
                </a:pPr>
                <a:r>
                  <a:rPr lang="en-US" sz="5500" b="1" dirty="0" err="1">
                    <a:solidFill>
                      <a:srgbClr val="385723"/>
                    </a:solidFill>
                    <a:latin typeface="UTM Avo" panose="02040603050506020204" pitchFamily="18" charset="0"/>
                  </a:rPr>
                  <a:t>rất</a:t>
                </a:r>
                <a:r>
                  <a:rPr lang="en-US" sz="5500" b="1" dirty="0">
                    <a:solidFill>
                      <a:srgbClr val="385723"/>
                    </a:solidFill>
                    <a:latin typeface="UTM Avo" panose="02040603050506020204" pitchFamily="18" charset="0"/>
                  </a:rPr>
                  <a:t> </a:t>
                </a:r>
                <a:r>
                  <a:rPr lang="en-US" sz="5500" b="1" dirty="0" err="1">
                    <a:solidFill>
                      <a:srgbClr val="385723"/>
                    </a:solidFill>
                    <a:latin typeface="UTM Avo" panose="02040603050506020204" pitchFamily="18" charset="0"/>
                  </a:rPr>
                  <a:t>vui</a:t>
                </a:r>
                <a:endParaRPr lang="en-US" sz="5500" dirty="0">
                  <a:solidFill>
                    <a:srgbClr val="C00000"/>
                  </a:solidFill>
                  <a:latin typeface="UTM Avo" panose="02040603050506020204" pitchFamily="18" charset="0"/>
                  <a:cs typeface="Calibri" panose="020F0502020204030204" pitchFamily="34" charset="0"/>
                </a:endParaRPr>
              </a:p>
            </p:txBody>
          </p:sp>
        </p:grpSp>
      </p:grpSp>
      <p:grpSp>
        <p:nvGrpSpPr>
          <p:cNvPr id="54" name="Group 53"/>
          <p:cNvGrpSpPr/>
          <p:nvPr/>
        </p:nvGrpSpPr>
        <p:grpSpPr>
          <a:xfrm>
            <a:off x="6921891" y="659404"/>
            <a:ext cx="4807132" cy="5884519"/>
            <a:chOff x="6963358" y="-98895"/>
            <a:chExt cx="4807132" cy="5884519"/>
          </a:xfrm>
        </p:grpSpPr>
        <p:pic>
          <p:nvPicPr>
            <p:cNvPr id="55" name="Picture 54"/>
            <p:cNvPicPr>
              <a:picLocks noChangeAspect="1"/>
            </p:cNvPicPr>
            <p:nvPr/>
          </p:nvPicPr>
          <p:blipFill rotWithShape="1">
            <a:blip r:embed="rId4">
              <a:extLst>
                <a:ext uri="{28A0092B-C50C-407E-A947-70E740481C1C}">
                  <a14:useLocalDpi xmlns:a14="http://schemas.microsoft.com/office/drawing/2010/main" val="0"/>
                </a:ext>
              </a:extLst>
            </a:blip>
            <a:srcRect l="55505" r="7468" b="19422"/>
            <a:stretch/>
          </p:blipFill>
          <p:spPr>
            <a:xfrm>
              <a:off x="6963358" y="-98895"/>
              <a:ext cx="4807132" cy="5884519"/>
            </a:xfrm>
            <a:prstGeom prst="rect">
              <a:avLst/>
            </a:prstGeom>
          </p:spPr>
        </p:pic>
        <p:grpSp>
          <p:nvGrpSpPr>
            <p:cNvPr id="56" name="Group 55"/>
            <p:cNvGrpSpPr/>
            <p:nvPr/>
          </p:nvGrpSpPr>
          <p:grpSpPr>
            <a:xfrm>
              <a:off x="7793195" y="4608110"/>
              <a:ext cx="3540850" cy="1109404"/>
              <a:chOff x="1447360" y="-784707"/>
              <a:chExt cx="6335194" cy="1109404"/>
            </a:xfrm>
          </p:grpSpPr>
          <p:sp>
            <p:nvSpPr>
              <p:cNvPr id="57" name="Rectangle: Rounded Corners 5">
                <a:extLst>
                  <a:ext uri="{FF2B5EF4-FFF2-40B4-BE49-F238E27FC236}">
                    <a16:creationId xmlns:a16="http://schemas.microsoft.com/office/drawing/2014/main" id="{375B7F41-B6BC-4285-A5D4-E61F19FAE58E}"/>
                  </a:ext>
                </a:extLst>
              </p:cNvPr>
              <p:cNvSpPr/>
              <p:nvPr/>
            </p:nvSpPr>
            <p:spPr>
              <a:xfrm>
                <a:off x="1447360" y="-727766"/>
                <a:ext cx="6275643" cy="1052463"/>
              </a:xfrm>
              <a:custGeom>
                <a:avLst/>
                <a:gdLst>
                  <a:gd name="connsiteX0" fmla="*/ 0 w 6275643"/>
                  <a:gd name="connsiteY0" fmla="*/ 526232 h 1052463"/>
                  <a:gd name="connsiteX1" fmla="*/ 526232 w 6275643"/>
                  <a:gd name="connsiteY1" fmla="*/ 0 h 1052463"/>
                  <a:gd name="connsiteX2" fmla="*/ 949890 w 6275643"/>
                  <a:gd name="connsiteY2" fmla="*/ 0 h 1052463"/>
                  <a:gd name="connsiteX3" fmla="*/ 1530243 w 6275643"/>
                  <a:gd name="connsiteY3" fmla="*/ 0 h 1052463"/>
                  <a:gd name="connsiteX4" fmla="*/ 2110597 w 6275643"/>
                  <a:gd name="connsiteY4" fmla="*/ 0 h 1052463"/>
                  <a:gd name="connsiteX5" fmla="*/ 2690950 w 6275643"/>
                  <a:gd name="connsiteY5" fmla="*/ 0 h 1052463"/>
                  <a:gd name="connsiteX6" fmla="*/ 3166840 w 6275643"/>
                  <a:gd name="connsiteY6" fmla="*/ 0 h 1052463"/>
                  <a:gd name="connsiteX7" fmla="*/ 3642729 w 6275643"/>
                  <a:gd name="connsiteY7" fmla="*/ 0 h 1052463"/>
                  <a:gd name="connsiteX8" fmla="*/ 4327546 w 6275643"/>
                  <a:gd name="connsiteY8" fmla="*/ 0 h 1052463"/>
                  <a:gd name="connsiteX9" fmla="*/ 4960131 w 6275643"/>
                  <a:gd name="connsiteY9" fmla="*/ 0 h 1052463"/>
                  <a:gd name="connsiteX10" fmla="*/ 5749412 w 6275643"/>
                  <a:gd name="connsiteY10" fmla="*/ 0 h 1052463"/>
                  <a:gd name="connsiteX11" fmla="*/ 6275644 w 6275643"/>
                  <a:gd name="connsiteY11" fmla="*/ 526232 h 1052463"/>
                  <a:gd name="connsiteX12" fmla="*/ 6275643 w 6275643"/>
                  <a:gd name="connsiteY12" fmla="*/ 526232 h 1052463"/>
                  <a:gd name="connsiteX13" fmla="*/ 5749411 w 6275643"/>
                  <a:gd name="connsiteY13" fmla="*/ 1052464 h 1052463"/>
                  <a:gd name="connsiteX14" fmla="*/ 5064594 w 6275643"/>
                  <a:gd name="connsiteY14" fmla="*/ 1052464 h 1052463"/>
                  <a:gd name="connsiteX15" fmla="*/ 4432009 w 6275643"/>
                  <a:gd name="connsiteY15" fmla="*/ 1052464 h 1052463"/>
                  <a:gd name="connsiteX16" fmla="*/ 3747192 w 6275643"/>
                  <a:gd name="connsiteY16" fmla="*/ 1052464 h 1052463"/>
                  <a:gd name="connsiteX17" fmla="*/ 3271303 w 6275643"/>
                  <a:gd name="connsiteY17" fmla="*/ 1052464 h 1052463"/>
                  <a:gd name="connsiteX18" fmla="*/ 2847645 w 6275643"/>
                  <a:gd name="connsiteY18" fmla="*/ 1052463 h 1052463"/>
                  <a:gd name="connsiteX19" fmla="*/ 2162828 w 6275643"/>
                  <a:gd name="connsiteY19" fmla="*/ 1052463 h 1052463"/>
                  <a:gd name="connsiteX20" fmla="*/ 1686938 w 6275643"/>
                  <a:gd name="connsiteY20" fmla="*/ 1052463 h 1052463"/>
                  <a:gd name="connsiteX21" fmla="*/ 526232 w 6275643"/>
                  <a:gd name="connsiteY21" fmla="*/ 1052463 h 1052463"/>
                  <a:gd name="connsiteX22" fmla="*/ 0 w 6275643"/>
                  <a:gd name="connsiteY22" fmla="*/ 526231 h 1052463"/>
                  <a:gd name="connsiteX23" fmla="*/ 0 w 6275643"/>
                  <a:gd name="connsiteY23" fmla="*/ 526232 h 10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75643" h="1052463" fill="none" extrusionOk="0">
                    <a:moveTo>
                      <a:pt x="0" y="526232"/>
                    </a:moveTo>
                    <a:cubicBezTo>
                      <a:pt x="3752" y="211391"/>
                      <a:pt x="235409" y="-11360"/>
                      <a:pt x="526232" y="0"/>
                    </a:cubicBezTo>
                    <a:cubicBezTo>
                      <a:pt x="614031" y="-21503"/>
                      <a:pt x="828433" y="23445"/>
                      <a:pt x="949890" y="0"/>
                    </a:cubicBezTo>
                    <a:cubicBezTo>
                      <a:pt x="1071347" y="-23445"/>
                      <a:pt x="1308256" y="64156"/>
                      <a:pt x="1530243" y="0"/>
                    </a:cubicBezTo>
                    <a:cubicBezTo>
                      <a:pt x="1752230" y="-64156"/>
                      <a:pt x="1899969" y="23837"/>
                      <a:pt x="2110597" y="0"/>
                    </a:cubicBezTo>
                    <a:cubicBezTo>
                      <a:pt x="2321225" y="-23837"/>
                      <a:pt x="2564079" y="20178"/>
                      <a:pt x="2690950" y="0"/>
                    </a:cubicBezTo>
                    <a:cubicBezTo>
                      <a:pt x="2817821" y="-20178"/>
                      <a:pt x="3024209" y="52497"/>
                      <a:pt x="3166840" y="0"/>
                    </a:cubicBezTo>
                    <a:cubicBezTo>
                      <a:pt x="3309471" y="-52497"/>
                      <a:pt x="3412138" y="55960"/>
                      <a:pt x="3642729" y="0"/>
                    </a:cubicBezTo>
                    <a:cubicBezTo>
                      <a:pt x="3873320" y="-55960"/>
                      <a:pt x="4138094" y="65594"/>
                      <a:pt x="4327546" y="0"/>
                    </a:cubicBezTo>
                    <a:cubicBezTo>
                      <a:pt x="4516998" y="-65594"/>
                      <a:pt x="4737408" y="63711"/>
                      <a:pt x="4960131" y="0"/>
                    </a:cubicBezTo>
                    <a:cubicBezTo>
                      <a:pt x="5182854" y="-63711"/>
                      <a:pt x="5479977" y="35305"/>
                      <a:pt x="5749412" y="0"/>
                    </a:cubicBezTo>
                    <a:cubicBezTo>
                      <a:pt x="5979738" y="442"/>
                      <a:pt x="6269560" y="216298"/>
                      <a:pt x="6275644" y="526232"/>
                    </a:cubicBezTo>
                    <a:lnTo>
                      <a:pt x="6275643" y="526232"/>
                    </a:lnTo>
                    <a:cubicBezTo>
                      <a:pt x="6261056" y="830179"/>
                      <a:pt x="6038053" y="1000111"/>
                      <a:pt x="5749411" y="1052464"/>
                    </a:cubicBezTo>
                    <a:cubicBezTo>
                      <a:pt x="5542531" y="1102280"/>
                      <a:pt x="5332021" y="1005599"/>
                      <a:pt x="5064594" y="1052464"/>
                    </a:cubicBezTo>
                    <a:cubicBezTo>
                      <a:pt x="4797167" y="1099329"/>
                      <a:pt x="4655047" y="984183"/>
                      <a:pt x="4432009" y="1052464"/>
                    </a:cubicBezTo>
                    <a:cubicBezTo>
                      <a:pt x="4208972" y="1120745"/>
                      <a:pt x="4020443" y="1049545"/>
                      <a:pt x="3747192" y="1052464"/>
                    </a:cubicBezTo>
                    <a:cubicBezTo>
                      <a:pt x="3473941" y="1055383"/>
                      <a:pt x="3428078" y="1040954"/>
                      <a:pt x="3271303" y="1052464"/>
                    </a:cubicBezTo>
                    <a:cubicBezTo>
                      <a:pt x="3114528" y="1063973"/>
                      <a:pt x="2978588" y="1014716"/>
                      <a:pt x="2847645" y="1052463"/>
                    </a:cubicBezTo>
                    <a:cubicBezTo>
                      <a:pt x="2716702" y="1090210"/>
                      <a:pt x="2410700" y="974369"/>
                      <a:pt x="2162828" y="1052463"/>
                    </a:cubicBezTo>
                    <a:cubicBezTo>
                      <a:pt x="1914956" y="1130557"/>
                      <a:pt x="1787209" y="998064"/>
                      <a:pt x="1686938" y="1052463"/>
                    </a:cubicBezTo>
                    <a:cubicBezTo>
                      <a:pt x="1586667" y="1106862"/>
                      <a:pt x="815362" y="1025608"/>
                      <a:pt x="526232" y="1052463"/>
                    </a:cubicBezTo>
                    <a:cubicBezTo>
                      <a:pt x="204830" y="1047771"/>
                      <a:pt x="38942" y="783403"/>
                      <a:pt x="0" y="526231"/>
                    </a:cubicBezTo>
                    <a:lnTo>
                      <a:pt x="0" y="526232"/>
                    </a:lnTo>
                    <a:close/>
                  </a:path>
                  <a:path w="6275643" h="1052463" stroke="0" extrusionOk="0">
                    <a:moveTo>
                      <a:pt x="0" y="526232"/>
                    </a:moveTo>
                    <a:cubicBezTo>
                      <a:pt x="33702" y="198110"/>
                      <a:pt x="179237" y="-21267"/>
                      <a:pt x="526232" y="0"/>
                    </a:cubicBezTo>
                    <a:cubicBezTo>
                      <a:pt x="634651" y="-55170"/>
                      <a:pt x="790745" y="24472"/>
                      <a:pt x="1002122" y="0"/>
                    </a:cubicBezTo>
                    <a:cubicBezTo>
                      <a:pt x="1213499" y="-24472"/>
                      <a:pt x="1447563" y="19918"/>
                      <a:pt x="1582475" y="0"/>
                    </a:cubicBezTo>
                    <a:cubicBezTo>
                      <a:pt x="1717387" y="-19918"/>
                      <a:pt x="2063374" y="64088"/>
                      <a:pt x="2215060" y="0"/>
                    </a:cubicBezTo>
                    <a:cubicBezTo>
                      <a:pt x="2366747" y="-64088"/>
                      <a:pt x="2517264" y="55108"/>
                      <a:pt x="2690950" y="0"/>
                    </a:cubicBezTo>
                    <a:cubicBezTo>
                      <a:pt x="2864636" y="-55108"/>
                      <a:pt x="2931039" y="44799"/>
                      <a:pt x="3166840" y="0"/>
                    </a:cubicBezTo>
                    <a:cubicBezTo>
                      <a:pt x="3402641" y="-44799"/>
                      <a:pt x="3506280" y="32650"/>
                      <a:pt x="3694961" y="0"/>
                    </a:cubicBezTo>
                    <a:cubicBezTo>
                      <a:pt x="3883642" y="-32650"/>
                      <a:pt x="3950775" y="974"/>
                      <a:pt x="4118619" y="0"/>
                    </a:cubicBezTo>
                    <a:cubicBezTo>
                      <a:pt x="4286463" y="-974"/>
                      <a:pt x="4595509" y="55976"/>
                      <a:pt x="4803436" y="0"/>
                    </a:cubicBezTo>
                    <a:cubicBezTo>
                      <a:pt x="5011363" y="-55976"/>
                      <a:pt x="5466082" y="16027"/>
                      <a:pt x="5749412" y="0"/>
                    </a:cubicBezTo>
                    <a:cubicBezTo>
                      <a:pt x="6044434" y="-28980"/>
                      <a:pt x="6324370" y="214228"/>
                      <a:pt x="6275644" y="526232"/>
                    </a:cubicBezTo>
                    <a:lnTo>
                      <a:pt x="6275643" y="526232"/>
                    </a:lnTo>
                    <a:cubicBezTo>
                      <a:pt x="6257592" y="842241"/>
                      <a:pt x="5983532" y="999320"/>
                      <a:pt x="5749411" y="1052464"/>
                    </a:cubicBezTo>
                    <a:cubicBezTo>
                      <a:pt x="5541168" y="1102035"/>
                      <a:pt x="5391831" y="1006388"/>
                      <a:pt x="5169058" y="1052464"/>
                    </a:cubicBezTo>
                    <a:cubicBezTo>
                      <a:pt x="4946285" y="1098540"/>
                      <a:pt x="4666283" y="1003945"/>
                      <a:pt x="4536473" y="1052464"/>
                    </a:cubicBezTo>
                    <a:cubicBezTo>
                      <a:pt x="4406664" y="1100983"/>
                      <a:pt x="4218350" y="1024539"/>
                      <a:pt x="4112815" y="1052464"/>
                    </a:cubicBezTo>
                    <a:cubicBezTo>
                      <a:pt x="4007280" y="1080389"/>
                      <a:pt x="3697082" y="988308"/>
                      <a:pt x="3480230" y="1052464"/>
                    </a:cubicBezTo>
                    <a:cubicBezTo>
                      <a:pt x="3263378" y="1116619"/>
                      <a:pt x="3058322" y="996227"/>
                      <a:pt x="2847645" y="1052463"/>
                    </a:cubicBezTo>
                    <a:cubicBezTo>
                      <a:pt x="2636968" y="1108699"/>
                      <a:pt x="2481892" y="1029448"/>
                      <a:pt x="2371755" y="1052463"/>
                    </a:cubicBezTo>
                    <a:cubicBezTo>
                      <a:pt x="2261618" y="1075478"/>
                      <a:pt x="2053692" y="1040483"/>
                      <a:pt x="1791402" y="1052463"/>
                    </a:cubicBezTo>
                    <a:cubicBezTo>
                      <a:pt x="1529112" y="1064443"/>
                      <a:pt x="1488018" y="1002061"/>
                      <a:pt x="1367744" y="1052463"/>
                    </a:cubicBezTo>
                    <a:cubicBezTo>
                      <a:pt x="1247470" y="1102865"/>
                      <a:pt x="707128" y="971863"/>
                      <a:pt x="526232" y="1052463"/>
                    </a:cubicBezTo>
                    <a:cubicBezTo>
                      <a:pt x="233079" y="1069157"/>
                      <a:pt x="-28812" y="837167"/>
                      <a:pt x="0" y="526231"/>
                    </a:cubicBezTo>
                    <a:lnTo>
                      <a:pt x="0" y="526232"/>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50000"/>
                    </a:schemeClr>
                  </a:solidFill>
                  <a:latin typeface="Calibri" panose="020F0502020204030204" pitchFamily="34" charset="0"/>
                  <a:cs typeface="Calibri" panose="020F0502020204030204" pitchFamily="34" charset="0"/>
                </a:endParaRPr>
              </a:p>
            </p:txBody>
          </p:sp>
          <p:sp>
            <p:nvSpPr>
              <p:cNvPr id="58" name="TextBox 47">
                <a:extLst>
                  <a:ext uri="{FF2B5EF4-FFF2-40B4-BE49-F238E27FC236}">
                    <a16:creationId xmlns:a16="http://schemas.microsoft.com/office/drawing/2014/main" id="{B80138F7-4E41-D56C-8B11-2F19F0D81CCA}"/>
                  </a:ext>
                </a:extLst>
              </p:cNvPr>
              <p:cNvSpPr txBox="1"/>
              <p:nvPr/>
            </p:nvSpPr>
            <p:spPr>
              <a:xfrm>
                <a:off x="1536592" y="-784707"/>
                <a:ext cx="6245962" cy="1004057"/>
              </a:xfrm>
              <a:prstGeom prst="rect">
                <a:avLst/>
              </a:prstGeom>
              <a:noFill/>
            </p:spPr>
            <p:txBody>
              <a:bodyPr wrap="square" rtlCol="0">
                <a:spAutoFit/>
              </a:bodyPr>
              <a:lstStyle/>
              <a:p>
                <a:pPr algn="ctr">
                  <a:lnSpc>
                    <a:spcPct val="120000"/>
                  </a:lnSpc>
                </a:pPr>
                <a:r>
                  <a:rPr lang="en-US" sz="5500" b="1" dirty="0" err="1">
                    <a:solidFill>
                      <a:srgbClr val="385723"/>
                    </a:solidFill>
                    <a:latin typeface="UTM Avo" panose="02040603050506020204" pitchFamily="18" charset="0"/>
                  </a:rPr>
                  <a:t>vui</a:t>
                </a:r>
                <a:endParaRPr lang="en-US" sz="5500" dirty="0">
                  <a:solidFill>
                    <a:srgbClr val="C00000"/>
                  </a:solidFill>
                  <a:latin typeface="UTM Avo" panose="02040603050506020204" pitchFamily="18" charset="0"/>
                  <a:cs typeface="Calibri" panose="020F0502020204030204" pitchFamily="34" charset="0"/>
                </a:endParaRPr>
              </a:p>
            </p:txBody>
          </p:sp>
        </p:grpSp>
      </p:grpSp>
    </p:spTree>
    <p:extLst>
      <p:ext uri="{BB962C8B-B14F-4D97-AF65-F5344CB8AC3E}">
        <p14:creationId xmlns:p14="http://schemas.microsoft.com/office/powerpoint/2010/main" val="193213213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8"/>
                                        </p:tgtEl>
                                        <p:attrNameLst>
                                          <p:attrName>r</p:attrName>
                                        </p:attrNameLst>
                                      </p:cBhvr>
                                    </p:animRot>
                                    <p:animRot by="-240000">
                                      <p:cBhvr>
                                        <p:cTn id="7" dur="200" fill="hold">
                                          <p:stCondLst>
                                            <p:cond delay="200"/>
                                          </p:stCondLst>
                                        </p:cTn>
                                        <p:tgtEl>
                                          <p:spTgt spid="38"/>
                                        </p:tgtEl>
                                        <p:attrNameLst>
                                          <p:attrName>r</p:attrName>
                                        </p:attrNameLst>
                                      </p:cBhvr>
                                    </p:animRot>
                                    <p:animRot by="240000">
                                      <p:cBhvr>
                                        <p:cTn id="8" dur="200" fill="hold">
                                          <p:stCondLst>
                                            <p:cond delay="400"/>
                                          </p:stCondLst>
                                        </p:cTn>
                                        <p:tgtEl>
                                          <p:spTgt spid="38"/>
                                        </p:tgtEl>
                                        <p:attrNameLst>
                                          <p:attrName>r</p:attrName>
                                        </p:attrNameLst>
                                      </p:cBhvr>
                                    </p:animRot>
                                    <p:animRot by="-240000">
                                      <p:cBhvr>
                                        <p:cTn id="9" dur="200" fill="hold">
                                          <p:stCondLst>
                                            <p:cond delay="600"/>
                                          </p:stCondLst>
                                        </p:cTn>
                                        <p:tgtEl>
                                          <p:spTgt spid="38"/>
                                        </p:tgtEl>
                                        <p:attrNameLst>
                                          <p:attrName>r</p:attrName>
                                        </p:attrNameLst>
                                      </p:cBhvr>
                                    </p:animRot>
                                    <p:animRot by="120000">
                                      <p:cBhvr>
                                        <p:cTn id="10" dur="200" fill="hold">
                                          <p:stCondLst>
                                            <p:cond delay="800"/>
                                          </p:stCondLst>
                                        </p:cTn>
                                        <p:tgtEl>
                                          <p:spTgt spid="3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pPr defTabSz="609630"/>
              <a:endParaRPr lang="en-US" sz="1200">
                <a:solidFill>
                  <a:prstClr val="black"/>
                </a:solidFill>
                <a:latin typeface="Calibri"/>
              </a:endParaRPr>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pPr defTabSz="609630"/>
              <a:endParaRPr lang="en-US" sz="1200">
                <a:solidFill>
                  <a:prstClr val="black"/>
                </a:solidFill>
                <a:latin typeface="Calibri"/>
              </a:endParaRPr>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pPr defTabSz="609630"/>
            <a:endParaRPr lang="en-US" sz="1200">
              <a:solidFill>
                <a:prstClr val="black"/>
              </a:solidFill>
              <a:latin typeface="Calibri"/>
            </a:endParaRPr>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r:embed="rId7"/>
                </a:ext>
              </a:extLst>
            </a:blip>
            <a:stretch>
              <a:fillRect b="-40778"/>
            </a:stretch>
          </a:blipFill>
          <a:ln cap="sq">
            <a:noFill/>
            <a:prstDash val="solid"/>
            <a:miter/>
          </a:ln>
        </p:spPr>
        <p:txBody>
          <a:bodyPr/>
          <a:lstStyle/>
          <a:p>
            <a:pPr defTabSz="609630"/>
            <a:endParaRPr lang="en-US" sz="1200">
              <a:solidFill>
                <a:prstClr val="black"/>
              </a:solidFill>
              <a:latin typeface="Calibri"/>
            </a:endParaRPr>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r:embed="rId11"/>
                </a:ext>
              </a:extLst>
            </a:blip>
            <a:stretch>
              <a:fillRect t="-38654"/>
            </a:stretch>
          </a:blipFill>
        </p:spPr>
        <p:txBody>
          <a:bodyPr/>
          <a:lstStyle/>
          <a:p>
            <a:pPr defTabSz="609630"/>
            <a:endParaRPr lang="en-US" sz="1200">
              <a:solidFill>
                <a:prstClr val="black"/>
              </a:solidFill>
              <a:latin typeface="Calibri"/>
            </a:endParaRPr>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pic>
        <p:nvPicPr>
          <p:cNvPr id="31" name="Picture 30">
            <a:extLst>
              <a:ext uri="{FF2B5EF4-FFF2-40B4-BE49-F238E27FC236}">
                <a16:creationId xmlns:a16="http://schemas.microsoft.com/office/drawing/2014/main" id="{CAB78DDE-FC5C-BFCF-6095-8EC7C4BA217E}"/>
              </a:ext>
            </a:extLst>
          </p:cNvPr>
          <p:cNvPicPr>
            <a:picLocks noChangeAspect="1"/>
          </p:cNvPicPr>
          <p:nvPr/>
        </p:nvPicPr>
        <p:blipFill>
          <a:blip r:embed="rId28"/>
          <a:stretch>
            <a:fillRect/>
          </a:stretch>
        </p:blipFill>
        <p:spPr>
          <a:xfrm>
            <a:off x="-173536" y="1904982"/>
            <a:ext cx="12192000" cy="298362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1060124" y="4043382"/>
            <a:ext cx="1648977" cy="1850185"/>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66551" y="2704023"/>
            <a:ext cx="2402358" cy="3717381"/>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4" name="Freeform 4"/>
          <p:cNvSpPr/>
          <p:nvPr/>
        </p:nvSpPr>
        <p:spPr>
          <a:xfrm>
            <a:off x="1513363" y="3557676"/>
            <a:ext cx="1773215" cy="2743854"/>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3600430" y="5587016"/>
            <a:ext cx="16309531" cy="2449497"/>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defTabSz="609630"/>
              <a:endParaRPr lang="en-US" sz="1200">
                <a:solidFill>
                  <a:prstClr val="black"/>
                </a:solidFill>
                <a:latin typeface="Calibri"/>
              </a:endParaRPr>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defTabSz="609630"/>
              <a:endParaRPr lang="en-US" sz="1200">
                <a:solidFill>
                  <a:prstClr val="black"/>
                </a:solidFill>
                <a:latin typeface="Calibri"/>
              </a:endParaRPr>
            </a:p>
          </p:txBody>
        </p:sp>
      </p:grpSp>
      <p:sp>
        <p:nvSpPr>
          <p:cNvPr id="8" name="Freeform 8"/>
          <p:cNvSpPr/>
          <p:nvPr/>
        </p:nvSpPr>
        <p:spPr>
          <a:xfrm>
            <a:off x="7045826" y="5779075"/>
            <a:ext cx="717334" cy="336251"/>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25497" y="6085154"/>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0073432" y="2159403"/>
            <a:ext cx="1615329" cy="668342"/>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1" name="Freeform 11"/>
          <p:cNvSpPr/>
          <p:nvPr/>
        </p:nvSpPr>
        <p:spPr>
          <a:xfrm flipH="1">
            <a:off x="491837" y="580346"/>
            <a:ext cx="1436609" cy="594397"/>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2" name="Freeform 12"/>
          <p:cNvSpPr/>
          <p:nvPr/>
        </p:nvSpPr>
        <p:spPr>
          <a:xfrm rot="-854579">
            <a:off x="1869958" y="1620697"/>
            <a:ext cx="556646" cy="500981"/>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3" name="Freeform 13"/>
          <p:cNvSpPr/>
          <p:nvPr/>
        </p:nvSpPr>
        <p:spPr>
          <a:xfrm flipH="1">
            <a:off x="3768720" y="6421404"/>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14" name="Group 14"/>
          <p:cNvGrpSpPr/>
          <p:nvPr/>
        </p:nvGrpSpPr>
        <p:grpSpPr>
          <a:xfrm>
            <a:off x="1781597" y="833078"/>
            <a:ext cx="8381066" cy="2806801"/>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txBody>
            <a:bodyPr/>
            <a:lstStyle/>
            <a:p>
              <a:pPr defTabSz="609630"/>
              <a:endParaRPr lang="en-US" sz="1200">
                <a:solidFill>
                  <a:prstClr val="black"/>
                </a:solidFill>
                <a:latin typeface="Calibri"/>
              </a:endParaRPr>
            </a:p>
          </p:txBody>
        </p:sp>
        <p:sp>
          <p:nvSpPr>
            <p:cNvPr id="16" name="TextBox 16"/>
            <p:cNvSpPr txBox="1"/>
            <p:nvPr/>
          </p:nvSpPr>
          <p:spPr>
            <a:xfrm>
              <a:off x="0" y="-28575"/>
              <a:ext cx="2668170" cy="936336"/>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sp>
        <p:nvSpPr>
          <p:cNvPr id="17" name="Freeform 17"/>
          <p:cNvSpPr/>
          <p:nvPr/>
        </p:nvSpPr>
        <p:spPr>
          <a:xfrm flipH="1">
            <a:off x="8642004" y="3557676"/>
            <a:ext cx="2608886" cy="4116585"/>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8" name="Freeform 18"/>
          <p:cNvSpPr/>
          <p:nvPr/>
        </p:nvSpPr>
        <p:spPr>
          <a:xfrm>
            <a:off x="8904494" y="5557317"/>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rot="10706020" flipH="1" flipV="1">
            <a:off x="7696382" y="6177802"/>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rot="-10077503" flipV="1">
            <a:off x="11471855" y="6211330"/>
            <a:ext cx="433812" cy="259745"/>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rot="344361">
            <a:off x="9907825" y="787201"/>
            <a:ext cx="1298360" cy="959163"/>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26" name="Freeform 26"/>
          <p:cNvSpPr/>
          <p:nvPr/>
        </p:nvSpPr>
        <p:spPr>
          <a:xfrm>
            <a:off x="1009387" y="5615969"/>
            <a:ext cx="1614993" cy="798687"/>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pic>
        <p:nvPicPr>
          <p:cNvPr id="27" name="Picture 26">
            <a:extLst>
              <a:ext uri="{FF2B5EF4-FFF2-40B4-BE49-F238E27FC236}">
                <a16:creationId xmlns:a16="http://schemas.microsoft.com/office/drawing/2014/main" id="{810EEB41-17F9-3077-CA7D-D98B3C8E7306}"/>
              </a:ext>
            </a:extLst>
          </p:cNvPr>
          <p:cNvPicPr>
            <a:picLocks noChangeAspect="1"/>
          </p:cNvPicPr>
          <p:nvPr/>
        </p:nvPicPr>
        <p:blipFill>
          <a:blip r:embed="rId26"/>
          <a:stretch>
            <a:fillRect/>
          </a:stretch>
        </p:blipFill>
        <p:spPr>
          <a:xfrm>
            <a:off x="-317115" y="51261"/>
            <a:ext cx="12192000" cy="50075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497743" y="2493739"/>
            <a:ext cx="2016914" cy="3120951"/>
          </a:xfrm>
          <a:custGeom>
            <a:avLst/>
            <a:gdLst/>
            <a:ahLst/>
            <a:cxnLst/>
            <a:rect l="l" t="t" r="r" b="b"/>
            <a:pathLst>
              <a:path w="3025371" h="4681426">
                <a:moveTo>
                  <a:pt x="0" y="0"/>
                </a:moveTo>
                <a:lnTo>
                  <a:pt x="3025372" y="0"/>
                </a:lnTo>
                <a:lnTo>
                  <a:pt x="3025372" y="4681425"/>
                </a:lnTo>
                <a:lnTo>
                  <a:pt x="0" y="4681425"/>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94779">
            <a:off x="4549180" y="5379866"/>
            <a:ext cx="11588475" cy="2418072"/>
          </a:xfrm>
          <a:custGeom>
            <a:avLst/>
            <a:gdLst/>
            <a:ahLst/>
            <a:cxnLst/>
            <a:rect l="l" t="t" r="r" b="b"/>
            <a:pathLst>
              <a:path w="17382712" h="3627108">
                <a:moveTo>
                  <a:pt x="0" y="0"/>
                </a:moveTo>
                <a:lnTo>
                  <a:pt x="17382712" y="0"/>
                </a:lnTo>
                <a:lnTo>
                  <a:pt x="17382712" y="3627107"/>
                </a:lnTo>
                <a:lnTo>
                  <a:pt x="0" y="3627107"/>
                </a:lnTo>
                <a:lnTo>
                  <a:pt x="0" y="0"/>
                </a:lnTo>
                <a:close/>
              </a:path>
            </a:pathLst>
          </a:custGeom>
          <a:blipFill>
            <a:blip r:embed="rId4">
              <a:extLst>
                <a:ext uri="{96DAC541-7B7A-43D3-8B79-37D633B846F1}">
                  <asvg:svgBlip xmlns:asvg="http://schemas.microsoft.com/office/drawing/2016/SVG/main" r:embed="rId5"/>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316569" flipH="1">
            <a:off x="-327658" y="5379631"/>
            <a:ext cx="6873889" cy="2520140"/>
          </a:xfrm>
          <a:custGeom>
            <a:avLst/>
            <a:gdLst/>
            <a:ahLst/>
            <a:cxnLst/>
            <a:rect l="l" t="t" r="r" b="b"/>
            <a:pathLst>
              <a:path w="10310833" h="3780210">
                <a:moveTo>
                  <a:pt x="10310833" y="0"/>
                </a:moveTo>
                <a:lnTo>
                  <a:pt x="0" y="0"/>
                </a:lnTo>
                <a:lnTo>
                  <a:pt x="0" y="3780211"/>
                </a:lnTo>
                <a:lnTo>
                  <a:pt x="10310833" y="3780211"/>
                </a:lnTo>
                <a:lnTo>
                  <a:pt x="10310833" y="0"/>
                </a:lnTo>
                <a:close/>
              </a:path>
            </a:pathLst>
          </a:custGeom>
          <a:blipFill>
            <a:blip r:embed="rId4">
              <a:extLst>
                <a:ext uri="{96DAC541-7B7A-43D3-8B79-37D633B846F1}">
                  <asvg:svgBlip xmlns:asvg="http://schemas.microsoft.com/office/drawing/2016/SVG/main" r:embed="rId5"/>
                </a:ext>
              </a:extLst>
            </a:blip>
            <a:stretch>
              <a:fillRect r="-75411" b="-40544"/>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1439686" y="1206299"/>
            <a:ext cx="1504628" cy="622540"/>
          </a:xfrm>
          <a:custGeom>
            <a:avLst/>
            <a:gdLst/>
            <a:ahLst/>
            <a:cxnLst/>
            <a:rect l="l" t="t" r="r" b="b"/>
            <a:pathLst>
              <a:path w="2256942" h="933810">
                <a:moveTo>
                  <a:pt x="0" y="0"/>
                </a:moveTo>
                <a:lnTo>
                  <a:pt x="2256942" y="0"/>
                </a:lnTo>
                <a:lnTo>
                  <a:pt x="2256942" y="933810"/>
                </a:lnTo>
                <a:lnTo>
                  <a:pt x="0" y="933810"/>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906185" y="480212"/>
            <a:ext cx="874465" cy="879965"/>
          </a:xfrm>
          <a:custGeom>
            <a:avLst/>
            <a:gdLst/>
            <a:ahLst/>
            <a:cxnLst/>
            <a:rect l="l" t="t" r="r" b="b"/>
            <a:pathLst>
              <a:path w="1311698" h="1319948">
                <a:moveTo>
                  <a:pt x="0" y="0"/>
                </a:moveTo>
                <a:lnTo>
                  <a:pt x="1311698" y="0"/>
                </a:lnTo>
                <a:lnTo>
                  <a:pt x="1311698" y="1319947"/>
                </a:lnTo>
                <a:lnTo>
                  <a:pt x="0" y="13199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2583011" y="5838899"/>
            <a:ext cx="1545738" cy="656939"/>
          </a:xfrm>
          <a:custGeom>
            <a:avLst/>
            <a:gdLst/>
            <a:ahLst/>
            <a:cxnLst/>
            <a:rect l="l" t="t" r="r" b="b"/>
            <a:pathLst>
              <a:path w="2318607" h="985408">
                <a:moveTo>
                  <a:pt x="2318607" y="0"/>
                </a:moveTo>
                <a:lnTo>
                  <a:pt x="0" y="0"/>
                </a:lnTo>
                <a:lnTo>
                  <a:pt x="0" y="985409"/>
                </a:lnTo>
                <a:lnTo>
                  <a:pt x="2318607" y="985409"/>
                </a:lnTo>
                <a:lnTo>
                  <a:pt x="231860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55"/>
          <p:cNvSpPr/>
          <p:nvPr/>
        </p:nvSpPr>
        <p:spPr>
          <a:xfrm>
            <a:off x="8474799" y="4640477"/>
            <a:ext cx="3471579" cy="1948424"/>
          </a:xfrm>
          <a:custGeom>
            <a:avLst/>
            <a:gdLst/>
            <a:ahLst/>
            <a:cxnLst/>
            <a:rect l="l" t="t" r="r" b="b"/>
            <a:pathLst>
              <a:path w="5207369" h="2922636">
                <a:moveTo>
                  <a:pt x="0" y="0"/>
                </a:moveTo>
                <a:lnTo>
                  <a:pt x="5207370" y="0"/>
                </a:lnTo>
                <a:lnTo>
                  <a:pt x="5207370" y="2922636"/>
                </a:lnTo>
                <a:lnTo>
                  <a:pt x="0" y="2922636"/>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56"/>
          <p:cNvSpPr/>
          <p:nvPr/>
        </p:nvSpPr>
        <p:spPr>
          <a:xfrm>
            <a:off x="346171" y="480212"/>
            <a:ext cx="1289894" cy="411153"/>
          </a:xfrm>
          <a:custGeom>
            <a:avLst/>
            <a:gdLst/>
            <a:ahLst/>
            <a:cxnLst/>
            <a:rect l="l" t="t" r="r" b="b"/>
            <a:pathLst>
              <a:path w="1934841" h="616730">
                <a:moveTo>
                  <a:pt x="0" y="0"/>
                </a:moveTo>
                <a:lnTo>
                  <a:pt x="1934841" y="0"/>
                </a:lnTo>
                <a:lnTo>
                  <a:pt x="1934841" y="616730"/>
                </a:lnTo>
                <a:lnTo>
                  <a:pt x="0" y="616730"/>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57"/>
          <p:cNvSpPr/>
          <p:nvPr/>
        </p:nvSpPr>
        <p:spPr>
          <a:xfrm flipH="1">
            <a:off x="393934" y="3314086"/>
            <a:ext cx="2189077" cy="3072389"/>
          </a:xfrm>
          <a:custGeom>
            <a:avLst/>
            <a:gdLst/>
            <a:ahLst/>
            <a:cxnLst/>
            <a:rect l="l" t="t" r="r" b="b"/>
            <a:pathLst>
              <a:path w="3283616" h="4608583">
                <a:moveTo>
                  <a:pt x="3283616" y="0"/>
                </a:moveTo>
                <a:lnTo>
                  <a:pt x="0" y="0"/>
                </a:lnTo>
                <a:lnTo>
                  <a:pt x="0" y="4608583"/>
                </a:lnTo>
                <a:lnTo>
                  <a:pt x="3283616" y="4608583"/>
                </a:lnTo>
                <a:lnTo>
                  <a:pt x="3283616"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Hình chữ nhật: Góc Tròn 6">
            <a:extLst>
              <a:ext uri="{FF2B5EF4-FFF2-40B4-BE49-F238E27FC236}">
                <a16:creationId xmlns:a16="http://schemas.microsoft.com/office/drawing/2014/main" id="{5EDA13FA-52E6-BE1A-FEDF-A2A8F414FB17}"/>
              </a:ext>
            </a:extLst>
          </p:cNvPr>
          <p:cNvSpPr/>
          <p:nvPr/>
        </p:nvSpPr>
        <p:spPr>
          <a:xfrm>
            <a:off x="395723" y="362163"/>
            <a:ext cx="11267296" cy="6226738"/>
          </a:xfrm>
          <a:custGeom>
            <a:avLst/>
            <a:gdLst>
              <a:gd name="connsiteX0" fmla="*/ 0 w 11267296"/>
              <a:gd name="connsiteY0" fmla="*/ 1037810 h 6226738"/>
              <a:gd name="connsiteX1" fmla="*/ 1037810 w 11267296"/>
              <a:gd name="connsiteY1" fmla="*/ 0 h 6226738"/>
              <a:gd name="connsiteX2" fmla="*/ 10229486 w 11267296"/>
              <a:gd name="connsiteY2" fmla="*/ 0 h 6226738"/>
              <a:gd name="connsiteX3" fmla="*/ 11267296 w 11267296"/>
              <a:gd name="connsiteY3" fmla="*/ 1037810 h 6226738"/>
              <a:gd name="connsiteX4" fmla="*/ 11267296 w 11267296"/>
              <a:gd name="connsiteY4" fmla="*/ 5188928 h 6226738"/>
              <a:gd name="connsiteX5" fmla="*/ 10229486 w 11267296"/>
              <a:gd name="connsiteY5" fmla="*/ 6226738 h 6226738"/>
              <a:gd name="connsiteX6" fmla="*/ 1037810 w 11267296"/>
              <a:gd name="connsiteY6" fmla="*/ 6226738 h 6226738"/>
              <a:gd name="connsiteX7" fmla="*/ 0 w 11267296"/>
              <a:gd name="connsiteY7" fmla="*/ 5188928 h 6226738"/>
              <a:gd name="connsiteX8" fmla="*/ 0 w 11267296"/>
              <a:gd name="connsiteY8" fmla="*/ 1037810 h 62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67296" h="6226738" fill="none" extrusionOk="0">
                <a:moveTo>
                  <a:pt x="0" y="1037810"/>
                </a:moveTo>
                <a:cubicBezTo>
                  <a:pt x="-106575" y="471270"/>
                  <a:pt x="455242" y="53380"/>
                  <a:pt x="1037810" y="0"/>
                </a:cubicBezTo>
                <a:cubicBezTo>
                  <a:pt x="4141215" y="77600"/>
                  <a:pt x="8383042" y="-27269"/>
                  <a:pt x="10229486" y="0"/>
                </a:cubicBezTo>
                <a:cubicBezTo>
                  <a:pt x="10858329" y="-73445"/>
                  <a:pt x="11330697" y="483307"/>
                  <a:pt x="11267296" y="1037810"/>
                </a:cubicBezTo>
                <a:cubicBezTo>
                  <a:pt x="11376296" y="2432046"/>
                  <a:pt x="11189087" y="4176621"/>
                  <a:pt x="11267296" y="5188928"/>
                </a:cubicBezTo>
                <a:cubicBezTo>
                  <a:pt x="11231864" y="5748235"/>
                  <a:pt x="10706259" y="6269250"/>
                  <a:pt x="10229486" y="6226738"/>
                </a:cubicBezTo>
                <a:cubicBezTo>
                  <a:pt x="7616704" y="6275915"/>
                  <a:pt x="2040876" y="6104036"/>
                  <a:pt x="1037810" y="6226738"/>
                </a:cubicBezTo>
                <a:cubicBezTo>
                  <a:pt x="458382" y="6274823"/>
                  <a:pt x="-13574" y="5773783"/>
                  <a:pt x="0" y="5188928"/>
                </a:cubicBezTo>
                <a:cubicBezTo>
                  <a:pt x="47022" y="3565332"/>
                  <a:pt x="104569" y="2506896"/>
                  <a:pt x="0" y="1037810"/>
                </a:cubicBezTo>
                <a:close/>
              </a:path>
              <a:path w="11267296" h="6226738" stroke="0" extrusionOk="0">
                <a:moveTo>
                  <a:pt x="0" y="1037810"/>
                </a:moveTo>
                <a:cubicBezTo>
                  <a:pt x="42844" y="459746"/>
                  <a:pt x="483241" y="-1241"/>
                  <a:pt x="1037810" y="0"/>
                </a:cubicBezTo>
                <a:cubicBezTo>
                  <a:pt x="4625329" y="-129276"/>
                  <a:pt x="7697113" y="-77778"/>
                  <a:pt x="10229486" y="0"/>
                </a:cubicBezTo>
                <a:cubicBezTo>
                  <a:pt x="10789287" y="-42610"/>
                  <a:pt x="11252443" y="550290"/>
                  <a:pt x="11267296" y="1037810"/>
                </a:cubicBezTo>
                <a:cubicBezTo>
                  <a:pt x="11348895" y="1466625"/>
                  <a:pt x="11421596" y="3270412"/>
                  <a:pt x="11267296" y="5188928"/>
                </a:cubicBezTo>
                <a:cubicBezTo>
                  <a:pt x="11313767" y="5860098"/>
                  <a:pt x="10747363" y="6245529"/>
                  <a:pt x="10229486" y="6226738"/>
                </a:cubicBezTo>
                <a:cubicBezTo>
                  <a:pt x="7319969" y="6270958"/>
                  <a:pt x="3754334" y="6197356"/>
                  <a:pt x="1037810" y="6226738"/>
                </a:cubicBezTo>
                <a:cubicBezTo>
                  <a:pt x="444398" y="6148953"/>
                  <a:pt x="-84939" y="5742464"/>
                  <a:pt x="0" y="5188928"/>
                </a:cubicBezTo>
                <a:cubicBezTo>
                  <a:pt x="-159954" y="4690727"/>
                  <a:pt x="22140" y="2634341"/>
                  <a:pt x="0" y="1037810"/>
                </a:cubicBezTo>
                <a:close/>
              </a:path>
            </a:pathLst>
          </a:custGeom>
          <a:solidFill>
            <a:schemeClr val="bg1"/>
          </a:solidFill>
          <a:ln w="76200">
            <a:solidFill>
              <a:srgbClr val="22C1EF"/>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mn-cs"/>
            </a:endParaRPr>
          </a:p>
        </p:txBody>
      </p:sp>
      <p:sp>
        <p:nvSpPr>
          <p:cNvPr id="68" name="Text Placeholder 7">
            <a:extLst>
              <a:ext uri="{FF2B5EF4-FFF2-40B4-BE49-F238E27FC236}">
                <a16:creationId xmlns:a16="http://schemas.microsoft.com/office/drawing/2014/main" id="{44122FBA-CD66-1211-DD09-0401D3953B99}"/>
              </a:ext>
            </a:extLst>
          </p:cNvPr>
          <p:cNvSpPr txBox="1">
            <a:spLocks/>
          </p:cNvSpPr>
          <p:nvPr/>
        </p:nvSpPr>
        <p:spPr>
          <a:xfrm>
            <a:off x="921812" y="3163383"/>
            <a:ext cx="10357372" cy="126786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en-US" altLang="zh-CN" sz="4400" b="0">
                <a:solidFill>
                  <a:prstClr val="black"/>
                </a:solidFill>
                <a:latin typeface="Calibri" panose="020F0502020204030204" pitchFamily="34" charset="0"/>
                <a:cs typeface="Calibri" panose="020F0502020204030204" pitchFamily="34" charset="0"/>
                <a:sym typeface="+mn-lt"/>
              </a:rPr>
              <a:t>T</a:t>
            </a:r>
            <a:r>
              <a:rPr lang="vi-VN" altLang="zh-CN" sz="4400" b="0">
                <a:solidFill>
                  <a:prstClr val="black"/>
                </a:solidFill>
                <a:latin typeface="Calibri" panose="020F0502020204030204" pitchFamily="34" charset="0"/>
                <a:cs typeface="Calibri" panose="020F0502020204030204" pitchFamily="34" charset="0"/>
                <a:sym typeface="+mn-lt"/>
              </a:rPr>
              <a:t>hi tìm các từ có liên quan đến ô nhiễm đất, xói mòn đất. Trong thời gian quy định, nhóm tìm được nhiều từ liên quan đến ô nhiễm đất, xói mòn đất nhất là nhóm thắng cuộc.</a:t>
            </a:r>
            <a:endParaRPr kumimoji="0" lang="en-US" altLang="zh-CN" sz="4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pic>
        <p:nvPicPr>
          <p:cNvPr id="13" name="Picture 12">
            <a:extLst>
              <a:ext uri="{FF2B5EF4-FFF2-40B4-BE49-F238E27FC236}">
                <a16:creationId xmlns:a16="http://schemas.microsoft.com/office/drawing/2014/main" id="{F7114B7A-6E88-A008-2F41-ADDAA0CE3994}"/>
              </a:ext>
            </a:extLst>
          </p:cNvPr>
          <p:cNvPicPr>
            <a:picLocks noChangeAspect="1"/>
          </p:cNvPicPr>
          <p:nvPr/>
        </p:nvPicPr>
        <p:blipFill>
          <a:blip r:embed="rId18"/>
          <a:stretch>
            <a:fillRect/>
          </a:stretch>
        </p:blipFill>
        <p:spPr>
          <a:xfrm>
            <a:off x="1801570" y="753427"/>
            <a:ext cx="8900978" cy="2124655"/>
          </a:xfrm>
          <a:prstGeom prst="rect">
            <a:avLst/>
          </a:prstGeom>
        </p:spPr>
      </p:pic>
    </p:spTree>
    <p:extLst>
      <p:ext uri="{BB962C8B-B14F-4D97-AF65-F5344CB8AC3E}">
        <p14:creationId xmlns:p14="http://schemas.microsoft.com/office/powerpoint/2010/main" val="2884147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1060124" y="4043382"/>
            <a:ext cx="1648977" cy="1850185"/>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6551" y="2704023"/>
            <a:ext cx="2402358" cy="3717381"/>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3363" y="3557676"/>
            <a:ext cx="1773215" cy="2743854"/>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600430" y="5587016"/>
            <a:ext cx="16309531" cy="2449497"/>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7045826" y="5779075"/>
            <a:ext cx="717334" cy="336251"/>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25497" y="6085154"/>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073432" y="2159403"/>
            <a:ext cx="1615329" cy="668342"/>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491837" y="580346"/>
            <a:ext cx="1436609" cy="594397"/>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54579">
            <a:off x="1869958" y="1620697"/>
            <a:ext cx="556646" cy="500981"/>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3768720" y="6421404"/>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781597" y="833078"/>
            <a:ext cx="8381066" cy="2806801"/>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2668170" cy="936336"/>
            </a:xfrm>
            <a:prstGeom prst="rect">
              <a:avLst/>
            </a:prstGeom>
          </p:spPr>
          <p:txBody>
            <a:bodyPr lIns="33867" tIns="33867" rIns="33867" bIns="33867" rtlCol="0" anchor="ctr"/>
            <a:lstStyle/>
            <a:p>
              <a:pPr marL="0" marR="0" lvl="0" indent="0" algn="ctr" defTabSz="609630" rtl="0" eaLnBrk="1" fontAlgn="auto" latinLnBrk="0" hangingPunct="1">
                <a:lnSpc>
                  <a:spcPts val="14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flipH="1">
            <a:off x="8642004" y="3557676"/>
            <a:ext cx="2608886" cy="4116585"/>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8904494" y="5557317"/>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0706020" flipH="1" flipV="1">
            <a:off x="7696382" y="6177802"/>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10077503" flipV="1">
            <a:off x="11471855" y="6211330"/>
            <a:ext cx="433812" cy="259745"/>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344361">
            <a:off x="9907825" y="787201"/>
            <a:ext cx="1298360" cy="959163"/>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009387" y="5615969"/>
            <a:ext cx="1614993" cy="798687"/>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93FA523F-37D6-329C-F2F2-CFED03D23B8C}"/>
              </a:ext>
            </a:extLst>
          </p:cNvPr>
          <p:cNvPicPr>
            <a:picLocks noChangeAspect="1"/>
          </p:cNvPicPr>
          <p:nvPr/>
        </p:nvPicPr>
        <p:blipFill>
          <a:blip r:embed="rId26"/>
          <a:stretch>
            <a:fillRect/>
          </a:stretch>
        </p:blipFill>
        <p:spPr>
          <a:xfrm>
            <a:off x="-139967" y="174016"/>
            <a:ext cx="11589500" cy="4298053"/>
          </a:xfrm>
          <a:prstGeom prst="rect">
            <a:avLst/>
          </a:prstGeom>
        </p:spPr>
      </p:pic>
    </p:spTree>
    <p:extLst>
      <p:ext uri="{BB962C8B-B14F-4D97-AF65-F5344CB8AC3E}">
        <p14:creationId xmlns:p14="http://schemas.microsoft.com/office/powerpoint/2010/main" val="26935742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1060124" y="4043382"/>
            <a:ext cx="1648977" cy="1850185"/>
          </a:xfrm>
          <a:custGeom>
            <a:avLst/>
            <a:gdLst/>
            <a:ahLst/>
            <a:cxnLst/>
            <a:rect l="l" t="t" r="r" b="b"/>
            <a:pathLst>
              <a:path w="2473466" h="2775278">
                <a:moveTo>
                  <a:pt x="0" y="0"/>
                </a:moveTo>
                <a:lnTo>
                  <a:pt x="2473466" y="0"/>
                </a:lnTo>
                <a:lnTo>
                  <a:pt x="2473466" y="2775277"/>
                </a:lnTo>
                <a:lnTo>
                  <a:pt x="0" y="2775277"/>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6551" y="2704023"/>
            <a:ext cx="2402358" cy="3717381"/>
          </a:xfrm>
          <a:custGeom>
            <a:avLst/>
            <a:gdLst/>
            <a:ahLst/>
            <a:cxnLst/>
            <a:rect l="l" t="t" r="r" b="b"/>
            <a:pathLst>
              <a:path w="3603537" h="5576072">
                <a:moveTo>
                  <a:pt x="0" y="0"/>
                </a:moveTo>
                <a:lnTo>
                  <a:pt x="3603536" y="0"/>
                </a:lnTo>
                <a:lnTo>
                  <a:pt x="3603536" y="5576072"/>
                </a:lnTo>
                <a:lnTo>
                  <a:pt x="0" y="557607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513363" y="3557676"/>
            <a:ext cx="1773215" cy="2743854"/>
          </a:xfrm>
          <a:custGeom>
            <a:avLst/>
            <a:gdLst/>
            <a:ahLst/>
            <a:cxnLst/>
            <a:rect l="l" t="t" r="r" b="b"/>
            <a:pathLst>
              <a:path w="2659823" h="4115781">
                <a:moveTo>
                  <a:pt x="0" y="0"/>
                </a:moveTo>
                <a:lnTo>
                  <a:pt x="2659823" y="0"/>
                </a:lnTo>
                <a:lnTo>
                  <a:pt x="2659823" y="4115781"/>
                </a:lnTo>
                <a:lnTo>
                  <a:pt x="0" y="41157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3600430" y="5587016"/>
            <a:ext cx="16309531" cy="2449497"/>
            <a:chOff x="0" y="0"/>
            <a:chExt cx="32619061" cy="4898994"/>
          </a:xfrm>
        </p:grpSpPr>
        <p:sp>
          <p:nvSpPr>
            <p:cNvPr id="6" name="Freeform 6"/>
            <p:cNvSpPr/>
            <p:nvPr/>
          </p:nvSpPr>
          <p:spPr>
            <a:xfrm>
              <a:off x="14520740" y="0"/>
              <a:ext cx="18098322" cy="3776428"/>
            </a:xfrm>
            <a:custGeom>
              <a:avLst/>
              <a:gdLst/>
              <a:ahLst/>
              <a:cxnLst/>
              <a:rect l="l" t="t" r="r" b="b"/>
              <a:pathLst>
                <a:path w="18098322" h="3776428">
                  <a:moveTo>
                    <a:pt x="0" y="0"/>
                  </a:moveTo>
                  <a:lnTo>
                    <a:pt x="18098321" y="0"/>
                  </a:lnTo>
                  <a:lnTo>
                    <a:pt x="18098321" y="3776428"/>
                  </a:lnTo>
                  <a:lnTo>
                    <a:pt x="0" y="37764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87824">
              <a:off x="91969" y="518887"/>
              <a:ext cx="18574690" cy="3875828"/>
            </a:xfrm>
            <a:custGeom>
              <a:avLst/>
              <a:gdLst/>
              <a:ahLst/>
              <a:cxnLst/>
              <a:rect l="l" t="t" r="r" b="b"/>
              <a:pathLst>
                <a:path w="18574690" h="3875828">
                  <a:moveTo>
                    <a:pt x="0" y="0"/>
                  </a:moveTo>
                  <a:lnTo>
                    <a:pt x="18574690" y="0"/>
                  </a:lnTo>
                  <a:lnTo>
                    <a:pt x="18574690" y="3875828"/>
                  </a:lnTo>
                  <a:lnTo>
                    <a:pt x="0" y="3875828"/>
                  </a:lnTo>
                  <a:lnTo>
                    <a:pt x="0" y="0"/>
                  </a:lnTo>
                  <a:close/>
                </a:path>
              </a:pathLst>
            </a:custGeom>
            <a:blipFill>
              <a:blip r:embed="rId8">
                <a:extLst>
                  <a:ext uri="{96DAC541-7B7A-43D3-8B79-37D633B846F1}">
                    <asvg:svgBlip xmlns:asvg="http://schemas.microsoft.com/office/drawing/2016/SVG/main" r:embed="rId9"/>
                  </a:ext>
                </a:extLst>
              </a:blip>
              <a:stretch>
                <a:fillRect b="-40778"/>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7045826" y="5779075"/>
            <a:ext cx="717334" cy="336251"/>
          </a:xfrm>
          <a:custGeom>
            <a:avLst/>
            <a:gdLst/>
            <a:ahLst/>
            <a:cxnLst/>
            <a:rect l="l" t="t" r="r" b="b"/>
            <a:pathLst>
              <a:path w="1076001" h="504376">
                <a:moveTo>
                  <a:pt x="0" y="0"/>
                </a:moveTo>
                <a:lnTo>
                  <a:pt x="1076002" y="0"/>
                </a:lnTo>
                <a:lnTo>
                  <a:pt x="1076002" y="504376"/>
                </a:lnTo>
                <a:lnTo>
                  <a:pt x="0" y="5043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225497" y="6085154"/>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073432" y="2159403"/>
            <a:ext cx="1615329" cy="668342"/>
          </a:xfrm>
          <a:custGeom>
            <a:avLst/>
            <a:gdLst/>
            <a:ahLst/>
            <a:cxnLst/>
            <a:rect l="l" t="t" r="r" b="b"/>
            <a:pathLst>
              <a:path w="2422993" h="1002513">
                <a:moveTo>
                  <a:pt x="0" y="0"/>
                </a:moveTo>
                <a:lnTo>
                  <a:pt x="2422994" y="0"/>
                </a:lnTo>
                <a:lnTo>
                  <a:pt x="2422994" y="1002514"/>
                </a:lnTo>
                <a:lnTo>
                  <a:pt x="0" y="1002514"/>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491837" y="580346"/>
            <a:ext cx="1436609" cy="594397"/>
          </a:xfrm>
          <a:custGeom>
            <a:avLst/>
            <a:gdLst/>
            <a:ahLst/>
            <a:cxnLst/>
            <a:rect l="l" t="t" r="r" b="b"/>
            <a:pathLst>
              <a:path w="2154913" h="891595">
                <a:moveTo>
                  <a:pt x="2154913" y="0"/>
                </a:moveTo>
                <a:lnTo>
                  <a:pt x="0" y="0"/>
                </a:lnTo>
                <a:lnTo>
                  <a:pt x="0" y="891595"/>
                </a:lnTo>
                <a:lnTo>
                  <a:pt x="2154913" y="891595"/>
                </a:lnTo>
                <a:lnTo>
                  <a:pt x="2154913"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54579">
            <a:off x="1869958" y="1620697"/>
            <a:ext cx="556646" cy="500981"/>
          </a:xfrm>
          <a:custGeom>
            <a:avLst/>
            <a:gdLst/>
            <a:ahLst/>
            <a:cxnLst/>
            <a:rect l="l" t="t" r="r" b="b"/>
            <a:pathLst>
              <a:path w="834969" h="751472">
                <a:moveTo>
                  <a:pt x="0" y="0"/>
                </a:moveTo>
                <a:lnTo>
                  <a:pt x="834969" y="0"/>
                </a:lnTo>
                <a:lnTo>
                  <a:pt x="834969" y="751472"/>
                </a:lnTo>
                <a:lnTo>
                  <a:pt x="0" y="751472"/>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3768720" y="6421404"/>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781597" y="833078"/>
            <a:ext cx="8381066" cy="3679868"/>
            <a:chOff x="0" y="0"/>
            <a:chExt cx="2668170" cy="907761"/>
          </a:xfrm>
        </p:grpSpPr>
        <p:sp>
          <p:nvSpPr>
            <p:cNvPr id="15" name="Freeform 15"/>
            <p:cNvSpPr/>
            <p:nvPr/>
          </p:nvSpPr>
          <p:spPr>
            <a:xfrm>
              <a:off x="0" y="0"/>
              <a:ext cx="2668170" cy="907761"/>
            </a:xfrm>
            <a:custGeom>
              <a:avLst/>
              <a:gdLst/>
              <a:ahLst/>
              <a:cxnLst/>
              <a:rect l="l" t="t" r="r" b="b"/>
              <a:pathLst>
                <a:path w="2668170" h="907761">
                  <a:moveTo>
                    <a:pt x="9935" y="0"/>
                  </a:moveTo>
                  <a:lnTo>
                    <a:pt x="2658236" y="0"/>
                  </a:lnTo>
                  <a:cubicBezTo>
                    <a:pt x="2660871" y="0"/>
                    <a:pt x="2663398" y="1047"/>
                    <a:pt x="2665261" y="2910"/>
                  </a:cubicBezTo>
                  <a:cubicBezTo>
                    <a:pt x="2667124" y="4773"/>
                    <a:pt x="2668170" y="7300"/>
                    <a:pt x="2668170" y="9935"/>
                  </a:cubicBezTo>
                  <a:lnTo>
                    <a:pt x="2668170" y="897827"/>
                  </a:lnTo>
                  <a:cubicBezTo>
                    <a:pt x="2668170" y="900462"/>
                    <a:pt x="2667124" y="902989"/>
                    <a:pt x="2665261" y="904852"/>
                  </a:cubicBezTo>
                  <a:cubicBezTo>
                    <a:pt x="2663398" y="906715"/>
                    <a:pt x="2660871" y="907761"/>
                    <a:pt x="2658236" y="907761"/>
                  </a:cubicBezTo>
                  <a:lnTo>
                    <a:pt x="9935" y="907761"/>
                  </a:lnTo>
                  <a:cubicBezTo>
                    <a:pt x="7300" y="907761"/>
                    <a:pt x="4773" y="906715"/>
                    <a:pt x="2910" y="904852"/>
                  </a:cubicBezTo>
                  <a:cubicBezTo>
                    <a:pt x="1047" y="902989"/>
                    <a:pt x="0" y="900462"/>
                    <a:pt x="0" y="897827"/>
                  </a:cubicBezTo>
                  <a:lnTo>
                    <a:pt x="0" y="9935"/>
                  </a:lnTo>
                  <a:cubicBezTo>
                    <a:pt x="0" y="7300"/>
                    <a:pt x="1047" y="4773"/>
                    <a:pt x="2910" y="2910"/>
                  </a:cubicBezTo>
                  <a:cubicBezTo>
                    <a:pt x="4773" y="1047"/>
                    <a:pt x="7300" y="0"/>
                    <a:pt x="9935" y="0"/>
                  </a:cubicBezTo>
                  <a:close/>
                </a:path>
              </a:pathLst>
            </a:custGeom>
            <a:solidFill>
              <a:srgbClr val="FEFEFE"/>
            </a:solidFill>
            <a:ln w="28575" cap="sq">
              <a:solidFill>
                <a:srgbClr val="7D4C2A"/>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2668170" cy="936336"/>
            </a:xfrm>
            <a:prstGeom prst="rect">
              <a:avLst/>
            </a:prstGeom>
          </p:spPr>
          <p:txBody>
            <a:bodyPr lIns="33867" tIns="33867" rIns="33867" bIns="33867" rtlCol="0" anchor="ctr"/>
            <a:lstStyle/>
            <a:p>
              <a:pPr marL="0" marR="0" lvl="0" indent="0" algn="ctr" defTabSz="609630" rtl="0" eaLnBrk="1" fontAlgn="auto" latinLnBrk="0" hangingPunct="1">
                <a:lnSpc>
                  <a:spcPts val="1401"/>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flipH="1">
            <a:off x="9180221" y="3409604"/>
            <a:ext cx="2608886" cy="4116585"/>
          </a:xfrm>
          <a:custGeom>
            <a:avLst/>
            <a:gdLst/>
            <a:ahLst/>
            <a:cxnLst/>
            <a:rect l="l" t="t" r="r" b="b"/>
            <a:pathLst>
              <a:path w="3913329" h="6174878">
                <a:moveTo>
                  <a:pt x="3913329" y="0"/>
                </a:moveTo>
                <a:lnTo>
                  <a:pt x="0" y="0"/>
                </a:lnTo>
                <a:lnTo>
                  <a:pt x="0" y="6174878"/>
                </a:lnTo>
                <a:lnTo>
                  <a:pt x="3913329" y="6174878"/>
                </a:lnTo>
                <a:lnTo>
                  <a:pt x="3913329"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8904494" y="5557317"/>
            <a:ext cx="717334" cy="336251"/>
          </a:xfrm>
          <a:custGeom>
            <a:avLst/>
            <a:gdLst/>
            <a:ahLst/>
            <a:cxnLst/>
            <a:rect l="l" t="t" r="r" b="b"/>
            <a:pathLst>
              <a:path w="1076001" h="504376">
                <a:moveTo>
                  <a:pt x="0" y="0"/>
                </a:moveTo>
                <a:lnTo>
                  <a:pt x="1076001" y="0"/>
                </a:lnTo>
                <a:lnTo>
                  <a:pt x="1076001" y="504375"/>
                </a:lnTo>
                <a:lnTo>
                  <a:pt x="0" y="5043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rot="10706020" flipH="1" flipV="1">
            <a:off x="7696382" y="6177802"/>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10077503" flipV="1">
            <a:off x="11471855" y="6211330"/>
            <a:ext cx="433812" cy="259745"/>
          </a:xfrm>
          <a:custGeom>
            <a:avLst/>
            <a:gdLst/>
            <a:ahLst/>
            <a:cxnLst/>
            <a:rect l="l" t="t" r="r" b="b"/>
            <a:pathLst>
              <a:path w="650718" h="389617">
                <a:moveTo>
                  <a:pt x="0" y="389617"/>
                </a:moveTo>
                <a:lnTo>
                  <a:pt x="650718" y="389617"/>
                </a:lnTo>
                <a:lnTo>
                  <a:pt x="650718" y="0"/>
                </a:lnTo>
                <a:lnTo>
                  <a:pt x="0" y="0"/>
                </a:lnTo>
                <a:lnTo>
                  <a:pt x="0" y="389617"/>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344361">
            <a:off x="9907825" y="787201"/>
            <a:ext cx="1298360" cy="959163"/>
          </a:xfrm>
          <a:custGeom>
            <a:avLst/>
            <a:gdLst/>
            <a:ahLst/>
            <a:cxnLst/>
            <a:rect l="l" t="t" r="r" b="b"/>
            <a:pathLst>
              <a:path w="1947540" h="1438745">
                <a:moveTo>
                  <a:pt x="0" y="0"/>
                </a:moveTo>
                <a:lnTo>
                  <a:pt x="1947540" y="0"/>
                </a:lnTo>
                <a:lnTo>
                  <a:pt x="1947540" y="1438745"/>
                </a:lnTo>
                <a:lnTo>
                  <a:pt x="0" y="1438745"/>
                </a:lnTo>
                <a:lnTo>
                  <a:pt x="0" y="0"/>
                </a:lnTo>
                <a:close/>
              </a:path>
            </a:pathLst>
          </a:custGeom>
          <a:blipFill>
            <a:blip r:embed="rId22">
              <a:extLst>
                <a:ext uri="{96DAC541-7B7A-43D3-8B79-37D633B846F1}">
                  <asvg:svgBlip xmlns:asvg="http://schemas.microsoft.com/office/drawing/2016/SVG/main" r:embed="rId2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009387" y="5615969"/>
            <a:ext cx="1614993" cy="798687"/>
          </a:xfrm>
          <a:custGeom>
            <a:avLst/>
            <a:gdLst/>
            <a:ahLst/>
            <a:cxnLst/>
            <a:rect l="l" t="t" r="r" b="b"/>
            <a:pathLst>
              <a:path w="2422490" h="1198031">
                <a:moveTo>
                  <a:pt x="0" y="0"/>
                </a:moveTo>
                <a:lnTo>
                  <a:pt x="2422490" y="0"/>
                </a:lnTo>
                <a:lnTo>
                  <a:pt x="2422490" y="1198031"/>
                </a:lnTo>
                <a:lnTo>
                  <a:pt x="0" y="119803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Hộp Văn bản 14">
            <a:extLst>
              <a:ext uri="{FF2B5EF4-FFF2-40B4-BE49-F238E27FC236}">
                <a16:creationId xmlns:a16="http://schemas.microsoft.com/office/drawing/2014/main" id="{25F54AD9-3F37-EAD2-564C-EF3E02A8EC92}"/>
              </a:ext>
            </a:extLst>
          </p:cNvPr>
          <p:cNvSpPr txBox="1"/>
          <p:nvPr/>
        </p:nvSpPr>
        <p:spPr>
          <a:xfrm>
            <a:off x="1586277" y="1863542"/>
            <a:ext cx="9049161" cy="2554545"/>
          </a:xfrm>
          <a:prstGeom prst="rect">
            <a:avLst/>
          </a:prstGeom>
          <a:noFill/>
        </p:spPr>
        <p:txBody>
          <a:bodyPr wrap="square">
            <a:spAutoFit/>
          </a:bodyPr>
          <a:lstStyle/>
          <a:p>
            <a:pPr algn="ctr"/>
            <a:r>
              <a:rPr lang="en-US" sz="8000">
                <a:ln w="28575">
                  <a:solidFill>
                    <a:srgbClr val="0070C0"/>
                  </a:solidFill>
                </a:ln>
                <a:solidFill>
                  <a:srgbClr val="FFFF8F"/>
                </a:solidFill>
                <a:latin typeface="iCiel Pony" panose="02000000000000000000" pitchFamily="2" charset="0"/>
              </a:rPr>
              <a:t>Em tập làm </a:t>
            </a:r>
          </a:p>
          <a:p>
            <a:pPr algn="ctr"/>
            <a:r>
              <a:rPr lang="en-US" sz="8000">
                <a:ln w="28575">
                  <a:solidFill>
                    <a:srgbClr val="0070C0"/>
                  </a:solidFill>
                </a:ln>
                <a:solidFill>
                  <a:srgbClr val="FFFF8F"/>
                </a:solidFill>
                <a:latin typeface="iCiel Pony" panose="02000000000000000000" pitchFamily="2" charset="0"/>
              </a:rPr>
              <a:t>nhà khoa học </a:t>
            </a:r>
            <a:endParaRPr lang="vi-VN" sz="8000" dirty="0">
              <a:ln w="28575">
                <a:solidFill>
                  <a:srgbClr val="0070C0"/>
                </a:solidFill>
              </a:ln>
              <a:solidFill>
                <a:srgbClr val="A0F169"/>
              </a:solidFill>
              <a:latin typeface="iCiel Pony" panose="02000000000000000000" pitchFamily="2" charset="0"/>
            </a:endParaRPr>
          </a:p>
        </p:txBody>
      </p:sp>
      <p:sp>
        <p:nvSpPr>
          <p:cNvPr id="29" name="TextBox 67">
            <a:extLst>
              <a:ext uri="{FF2B5EF4-FFF2-40B4-BE49-F238E27FC236}">
                <a16:creationId xmlns:a16="http://schemas.microsoft.com/office/drawing/2014/main" id="{C99F0F2F-DF19-BBDA-EE10-EC8AFA3ACF78}"/>
              </a:ext>
            </a:extLst>
          </p:cNvPr>
          <p:cNvSpPr txBox="1"/>
          <p:nvPr/>
        </p:nvSpPr>
        <p:spPr>
          <a:xfrm>
            <a:off x="3476487" y="1356259"/>
            <a:ext cx="4902055" cy="1083655"/>
          </a:xfrm>
          <a:prstGeom prst="rect">
            <a:avLst/>
          </a:prstGeom>
          <a:noFill/>
        </p:spPr>
        <p:txBody>
          <a:bodyPr wrap="square" rtlCol="0">
            <a:prstTxWarp prst="textArchUp">
              <a:avLst/>
            </a:prstTxWarp>
            <a:spAutoFit/>
          </a:bodyPr>
          <a:lstStyle/>
          <a:p>
            <a:pPr algn="ctr"/>
            <a:r>
              <a:rPr lang="en-US" sz="800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HOẠT ĐỘNG</a:t>
            </a:r>
            <a:endParaRPr lang="en-US" sz="8000" dirty="0">
              <a:ln w="9525">
                <a:noFill/>
                <a:prstDash val="solid"/>
              </a:ln>
              <a:solidFill>
                <a:srgbClr val="FF5D5D"/>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336121580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6">
            <a:extLst>
              <a:ext uri="{FF2B5EF4-FFF2-40B4-BE49-F238E27FC236}">
                <a16:creationId xmlns:a16="http://schemas.microsoft.com/office/drawing/2014/main" id="{5EDA13FA-52E6-BE1A-FEDF-A2A8F414FB17}"/>
              </a:ext>
            </a:extLst>
          </p:cNvPr>
          <p:cNvSpPr/>
          <p:nvPr/>
        </p:nvSpPr>
        <p:spPr>
          <a:xfrm>
            <a:off x="287383" y="240943"/>
            <a:ext cx="11665697" cy="6414874"/>
          </a:xfrm>
          <a:custGeom>
            <a:avLst/>
            <a:gdLst>
              <a:gd name="connsiteX0" fmla="*/ 0 w 11665697"/>
              <a:gd name="connsiteY0" fmla="*/ 1069167 h 6414874"/>
              <a:gd name="connsiteX1" fmla="*/ 1069167 w 11665697"/>
              <a:gd name="connsiteY1" fmla="*/ 0 h 6414874"/>
              <a:gd name="connsiteX2" fmla="*/ 10596530 w 11665697"/>
              <a:gd name="connsiteY2" fmla="*/ 0 h 6414874"/>
              <a:gd name="connsiteX3" fmla="*/ 11665697 w 11665697"/>
              <a:gd name="connsiteY3" fmla="*/ 1069167 h 6414874"/>
              <a:gd name="connsiteX4" fmla="*/ 11665697 w 11665697"/>
              <a:gd name="connsiteY4" fmla="*/ 5345707 h 6414874"/>
              <a:gd name="connsiteX5" fmla="*/ 10596530 w 11665697"/>
              <a:gd name="connsiteY5" fmla="*/ 6414874 h 6414874"/>
              <a:gd name="connsiteX6" fmla="*/ 1069167 w 11665697"/>
              <a:gd name="connsiteY6" fmla="*/ 6414874 h 6414874"/>
              <a:gd name="connsiteX7" fmla="*/ 0 w 11665697"/>
              <a:gd name="connsiteY7" fmla="*/ 5345707 h 6414874"/>
              <a:gd name="connsiteX8" fmla="*/ 0 w 11665697"/>
              <a:gd name="connsiteY8" fmla="*/ 1069167 h 64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5697" h="6414874" fill="none" extrusionOk="0">
                <a:moveTo>
                  <a:pt x="0" y="1069167"/>
                </a:moveTo>
                <a:cubicBezTo>
                  <a:pt x="-80094" y="483662"/>
                  <a:pt x="473853" y="27419"/>
                  <a:pt x="1069167" y="0"/>
                </a:cubicBezTo>
                <a:cubicBezTo>
                  <a:pt x="2225879" y="77600"/>
                  <a:pt x="7041677" y="-27269"/>
                  <a:pt x="10596530" y="0"/>
                </a:cubicBezTo>
                <a:cubicBezTo>
                  <a:pt x="11239143" y="-68765"/>
                  <a:pt x="11711493" y="492164"/>
                  <a:pt x="11665697" y="1069167"/>
                </a:cubicBezTo>
                <a:cubicBezTo>
                  <a:pt x="11774697" y="2510090"/>
                  <a:pt x="11587488" y="4251883"/>
                  <a:pt x="11665697" y="5345707"/>
                </a:cubicBezTo>
                <a:cubicBezTo>
                  <a:pt x="11563513" y="5896219"/>
                  <a:pt x="11151975" y="6430328"/>
                  <a:pt x="10596530" y="6414874"/>
                </a:cubicBezTo>
                <a:cubicBezTo>
                  <a:pt x="7327967" y="6464051"/>
                  <a:pt x="3255833" y="6292172"/>
                  <a:pt x="1069167" y="6414874"/>
                </a:cubicBezTo>
                <a:cubicBezTo>
                  <a:pt x="477082" y="6427164"/>
                  <a:pt x="-75745" y="6001410"/>
                  <a:pt x="0" y="5345707"/>
                </a:cubicBezTo>
                <a:cubicBezTo>
                  <a:pt x="47022" y="4159677"/>
                  <a:pt x="104569" y="2492947"/>
                  <a:pt x="0" y="1069167"/>
                </a:cubicBezTo>
                <a:close/>
              </a:path>
              <a:path w="11665697" h="6414874" stroke="0" extrusionOk="0">
                <a:moveTo>
                  <a:pt x="0" y="1069167"/>
                </a:moveTo>
                <a:cubicBezTo>
                  <a:pt x="100194" y="467229"/>
                  <a:pt x="576380" y="-6519"/>
                  <a:pt x="1069167" y="0"/>
                </a:cubicBezTo>
                <a:cubicBezTo>
                  <a:pt x="2743854" y="-129276"/>
                  <a:pt x="7066083" y="-77778"/>
                  <a:pt x="10596530" y="0"/>
                </a:cubicBezTo>
                <a:cubicBezTo>
                  <a:pt x="11167659" y="-61705"/>
                  <a:pt x="11654654" y="542358"/>
                  <a:pt x="11665697" y="1069167"/>
                </a:cubicBezTo>
                <a:cubicBezTo>
                  <a:pt x="11747296" y="3063681"/>
                  <a:pt x="11819997" y="3508032"/>
                  <a:pt x="11665697" y="5345707"/>
                </a:cubicBezTo>
                <a:cubicBezTo>
                  <a:pt x="11704979" y="6019034"/>
                  <a:pt x="11082822" y="6450285"/>
                  <a:pt x="10596530" y="6414874"/>
                </a:cubicBezTo>
                <a:cubicBezTo>
                  <a:pt x="6921539" y="6459094"/>
                  <a:pt x="2857766" y="6385492"/>
                  <a:pt x="1069167" y="6414874"/>
                </a:cubicBezTo>
                <a:cubicBezTo>
                  <a:pt x="462339" y="6352080"/>
                  <a:pt x="-51402" y="5924312"/>
                  <a:pt x="0" y="5345707"/>
                </a:cubicBezTo>
                <a:cubicBezTo>
                  <a:pt x="-159954" y="3683863"/>
                  <a:pt x="22140" y="2258769"/>
                  <a:pt x="0" y="1069167"/>
                </a:cubicBezTo>
                <a:close/>
              </a:path>
            </a:pathLst>
          </a:custGeom>
          <a:solidFill>
            <a:schemeClr val="bg1"/>
          </a:solidFill>
          <a:ln w="76200">
            <a:solidFill>
              <a:schemeClr val="accent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6">
            <a:extLst>
              <a:ext uri="{FF2B5EF4-FFF2-40B4-BE49-F238E27FC236}">
                <a16:creationId xmlns:a16="http://schemas.microsoft.com/office/drawing/2014/main" id="{EB0605A4-67F8-2BB1-D972-0ECBA80C6838}"/>
              </a:ext>
            </a:extLst>
          </p:cNvPr>
          <p:cNvSpPr txBox="1"/>
          <p:nvPr/>
        </p:nvSpPr>
        <p:spPr>
          <a:xfrm>
            <a:off x="3418573" y="358253"/>
            <a:ext cx="10932991" cy="6771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srgbClr val="0889BC"/>
                </a:solidFill>
                <a:effectLst/>
                <a:uLnTx/>
                <a:uFillTx/>
                <a:latin typeface="Calibri" panose="020F0502020204030204"/>
                <a:ea typeface="+mn-ea"/>
                <a:cs typeface="+mn-cs"/>
              </a:rPr>
              <a:t> Em tập làm nhà khoa học</a:t>
            </a:r>
            <a:endParaRPr kumimoji="0" lang="en-US" sz="3800" b="1" i="0" u="none" strike="noStrike" kern="1200" cap="none" spc="0" normalizeH="0" baseline="0" noProof="0" dirty="0">
              <a:ln>
                <a:noFill/>
              </a:ln>
              <a:solidFill>
                <a:srgbClr val="0889BC"/>
              </a:solidFill>
              <a:effectLst/>
              <a:uLnTx/>
              <a:uFillTx/>
              <a:latin typeface="Calibri" panose="020F0502020204030204"/>
              <a:ea typeface="+mn-ea"/>
              <a:cs typeface="+mn-cs"/>
            </a:endParaRPr>
          </a:p>
        </p:txBody>
      </p:sp>
      <p:sp>
        <p:nvSpPr>
          <p:cNvPr id="2" name="TextBox 16">
            <a:extLst>
              <a:ext uri="{FF2B5EF4-FFF2-40B4-BE49-F238E27FC236}">
                <a16:creationId xmlns:a16="http://schemas.microsoft.com/office/drawing/2014/main" id="{C72811FB-30E1-8708-114C-D4874EFA4D38}"/>
              </a:ext>
            </a:extLst>
          </p:cNvPr>
          <p:cNvSpPr txBox="1"/>
          <p:nvPr/>
        </p:nvSpPr>
        <p:spPr>
          <a:xfrm>
            <a:off x="653735" y="1035361"/>
            <a:ext cx="1093299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a:ln>
                  <a:noFill/>
                </a:ln>
                <a:solidFill>
                  <a:sysClr val="windowText" lastClr="000000"/>
                </a:solidFill>
                <a:effectLst/>
                <a:uLnTx/>
                <a:uFillTx/>
                <a:latin typeface="Calibri" panose="020F0502020204030204"/>
                <a:ea typeface="+mn-ea"/>
                <a:cs typeface="+mn-cs"/>
              </a:rPr>
              <a:t>■</a:t>
            </a:r>
            <a:r>
              <a:rPr kumimoji="0" lang="en-US" sz="360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vi-VN" sz="3600" i="0" u="none" strike="noStrike" kern="1200" cap="none" spc="0" normalizeH="0" baseline="0" noProof="0">
                <a:ln>
                  <a:noFill/>
                </a:ln>
                <a:solidFill>
                  <a:sysClr val="windowText" lastClr="000000"/>
                </a:solidFill>
                <a:effectLst/>
                <a:uLnTx/>
                <a:uFillTx/>
                <a:latin typeface="Calibri" panose="020F0502020204030204"/>
                <a:ea typeface="+mn-ea"/>
                <a:cs typeface="+mn-cs"/>
              </a:rPr>
              <a:t>Thu thập thông tin về những nguyên nhân, tác hại của ô nhiễm đất và xói mòn đất qua sách, báo, in-tơ-nét.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a:ln>
                  <a:noFill/>
                </a:ln>
                <a:solidFill>
                  <a:sysClr val="windowText" lastClr="000000"/>
                </a:solidFill>
                <a:effectLst/>
                <a:uLnTx/>
                <a:uFillTx/>
                <a:latin typeface="Calibri" panose="020F0502020204030204"/>
                <a:ea typeface="+mn-ea"/>
                <a:cs typeface="+mn-cs"/>
              </a:rPr>
              <a:t>■</a:t>
            </a:r>
            <a:r>
              <a:rPr kumimoji="0" lang="en-US" sz="3600" i="0" u="none" strike="noStrike" kern="1200" cap="none" spc="0" normalizeH="0" baseline="0" noProof="0">
                <a:ln>
                  <a:noFill/>
                </a:ln>
                <a:solidFill>
                  <a:sysClr val="windowText" lastClr="000000"/>
                </a:solidFill>
                <a:effectLst/>
                <a:uLnTx/>
                <a:uFillTx/>
                <a:latin typeface="Calibri" panose="020F0502020204030204"/>
                <a:ea typeface="+mn-ea"/>
                <a:cs typeface="+mn-cs"/>
              </a:rPr>
              <a:t> </a:t>
            </a:r>
            <a:r>
              <a:rPr kumimoji="0" lang="vi-VN" sz="3600" i="0" u="none" strike="noStrike" kern="1200" cap="none" spc="0" normalizeH="0" baseline="0" noProof="0">
                <a:ln>
                  <a:noFill/>
                </a:ln>
                <a:solidFill>
                  <a:sysClr val="windowText" lastClr="000000"/>
                </a:solidFill>
                <a:effectLst/>
                <a:uLnTx/>
                <a:uFillTx/>
                <a:latin typeface="Calibri" panose="020F0502020204030204"/>
                <a:ea typeface="+mn-ea"/>
                <a:cs typeface="+mn-cs"/>
              </a:rPr>
              <a:t>Lập bảng theo gợi ý và chia sẻ với bạn.</a:t>
            </a:r>
            <a:endParaRPr kumimoji="0" lang="en-US" sz="360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C281C4C-83DE-60BE-786A-70E28EDB0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769" y="2949677"/>
            <a:ext cx="11130958" cy="2763962"/>
          </a:xfrm>
          <a:prstGeom prst="rect">
            <a:avLst/>
          </a:prstGeom>
        </p:spPr>
      </p:pic>
    </p:spTree>
    <p:extLst>
      <p:ext uri="{BB962C8B-B14F-4D97-AF65-F5344CB8AC3E}">
        <p14:creationId xmlns:p14="http://schemas.microsoft.com/office/powerpoint/2010/main" val="2832844016"/>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29853"/>
          <a:stretch/>
        </p:blipFill>
        <p:spPr>
          <a:xfrm>
            <a:off x="-11897" y="-94128"/>
            <a:ext cx="12343234" cy="7004682"/>
          </a:xfrm>
          <a:prstGeom prst="rect">
            <a:avLst/>
          </a:prstGeom>
        </p:spPr>
      </p:pic>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21768" t="31411" r="19889" b="2902"/>
          <a:stretch/>
        </p:blipFill>
        <p:spPr>
          <a:xfrm>
            <a:off x="740555" y="1107159"/>
            <a:ext cx="11590782" cy="7340647"/>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608" t="54234"/>
          <a:stretch/>
        </p:blipFill>
        <p:spPr>
          <a:xfrm>
            <a:off x="-380325" y="5304042"/>
            <a:ext cx="13348447" cy="3415553"/>
          </a:xfrm>
          <a:prstGeom prst="rect">
            <a:avLst/>
          </a:prstGeom>
        </p:spPr>
      </p:pic>
      <p:grpSp>
        <p:nvGrpSpPr>
          <p:cNvPr id="18" name="Nhóm 2">
            <a:extLst>
              <a:ext uri="{FF2B5EF4-FFF2-40B4-BE49-F238E27FC236}">
                <a16:creationId xmlns:a16="http://schemas.microsoft.com/office/drawing/2014/main" id="{4E6795FC-D8F7-CBD3-BFBC-79A274C452E0}"/>
              </a:ext>
            </a:extLst>
          </p:cNvPr>
          <p:cNvGrpSpPr/>
          <p:nvPr/>
        </p:nvGrpSpPr>
        <p:grpSpPr>
          <a:xfrm>
            <a:off x="772572" y="-629948"/>
            <a:ext cx="11042651" cy="2272927"/>
            <a:chOff x="4800265" y="2107726"/>
            <a:chExt cx="6819895" cy="9081425"/>
          </a:xfrm>
        </p:grpSpPr>
        <p:sp>
          <p:nvSpPr>
            <p:cNvPr id="19" name="TextBox 18">
              <a:extLst>
                <a:ext uri="{FF2B5EF4-FFF2-40B4-BE49-F238E27FC236}">
                  <a16:creationId xmlns:a16="http://schemas.microsoft.com/office/drawing/2014/main" id="{6D1A119F-F766-4A76-4AB0-750DEB13E379}"/>
                </a:ext>
              </a:extLst>
            </p:cNvPr>
            <p:cNvSpPr txBox="1"/>
            <p:nvPr/>
          </p:nvSpPr>
          <p:spPr>
            <a:xfrm>
              <a:off x="4806147" y="2157158"/>
              <a:ext cx="6814013" cy="903199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2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CÁC NHÓM THỰC HIỆN</a:t>
              </a:r>
            </a:p>
          </p:txBody>
        </p:sp>
        <p:sp>
          <p:nvSpPr>
            <p:cNvPr id="20" name="TextBox 10">
              <a:extLst>
                <a:ext uri="{FF2B5EF4-FFF2-40B4-BE49-F238E27FC236}">
                  <a16:creationId xmlns:a16="http://schemas.microsoft.com/office/drawing/2014/main" id="{07BF1AA3-7FC4-BE82-F6BF-E8E25EB641FD}"/>
                </a:ext>
              </a:extLst>
            </p:cNvPr>
            <p:cNvSpPr txBox="1"/>
            <p:nvPr/>
          </p:nvSpPr>
          <p:spPr>
            <a:xfrm>
              <a:off x="4800265" y="2107726"/>
              <a:ext cx="6814013" cy="9031993"/>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12000" b="1" i="0" u="none" strike="noStrike" kern="1200" cap="none" spc="0" normalizeH="0" baseline="0" noProof="0" dirty="0">
                  <a:ln w="28575">
                    <a:solidFill>
                      <a:srgbClr val="002060"/>
                    </a:solidFill>
                    <a:prstDash val="solid"/>
                  </a:ln>
                  <a:solidFill>
                    <a:srgbClr val="A3D9F1"/>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Á</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 </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N</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H</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Ó</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M </a:t>
              </a:r>
              <a:r>
                <a:rPr kumimoji="0" lang="en-US" sz="12000" b="1" i="0" u="none" strike="noStrike" kern="1200" cap="none" spc="0" normalizeH="0" baseline="0" noProof="0" dirty="0">
                  <a:ln w="28575">
                    <a:solidFill>
                      <a:srgbClr val="002060"/>
                    </a:solidFill>
                    <a:prstDash val="solid"/>
                  </a:ln>
                  <a:solidFill>
                    <a:srgbClr val="A3D9F1"/>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T</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H</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Ự</a:t>
              </a:r>
              <a:r>
                <a:rPr kumimoji="0" lang="en-US" sz="12000" b="1" i="0" u="none" strike="noStrike" kern="1200" cap="none" spc="0" normalizeH="0" baseline="0" noProof="0" dirty="0">
                  <a:ln w="28575">
                    <a:solidFill>
                      <a:srgbClr val="002060"/>
                    </a:solidFill>
                    <a:prstDash val="solid"/>
                  </a:ln>
                  <a:solidFill>
                    <a:srgbClr val="A3D9F1"/>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C </a:t>
              </a:r>
              <a:r>
                <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H</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I</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Ệ</a:t>
              </a:r>
              <a:r>
                <a:rPr kumimoji="0" lang="en-US" sz="12000" b="1" i="0" u="none" strike="noStrike" kern="1200" cap="none" spc="0" normalizeH="0" baseline="0" noProof="0" dirty="0">
                  <a:ln w="28575">
                    <a:solidFill>
                      <a:srgbClr val="002060"/>
                    </a:solidFill>
                    <a:prstDash val="solid"/>
                  </a:ln>
                  <a:solidFill>
                    <a:srgbClr val="98E084"/>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N</a:t>
              </a:r>
              <a:r>
                <a:rPr kumimoji="0" lang="en-US" sz="12000" b="1" i="0" u="none" strike="noStrike" kern="1200" cap="none" spc="0" normalizeH="0" baseline="0" noProof="0" dirty="0">
                  <a:ln w="28575">
                    <a:solidFill>
                      <a:srgbClr val="002060"/>
                    </a:solidFill>
                    <a:prstDash val="solid"/>
                  </a:ln>
                  <a:solidFill>
                    <a:srgbClr val="FFFF8F"/>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rPr>
                <a:t> </a:t>
              </a:r>
              <a:endParaRPr kumimoji="0" lang="en-US" sz="12000" b="1" i="0" u="none" strike="noStrike" kern="1200" cap="none" spc="0" normalizeH="0" baseline="0" noProof="0" dirty="0">
                <a:ln w="28575">
                  <a:solidFill>
                    <a:srgbClr val="002060"/>
                  </a:solidFill>
                  <a:prstDash val="solid"/>
                </a:ln>
                <a:solidFill>
                  <a:srgbClr val="E2B2C7"/>
                </a:solidFill>
                <a:effectLst>
                  <a:outerShdw blurRad="12700" dist="38100" dir="2700000" algn="tl" rotWithShape="0">
                    <a:srgbClr val="4472C4">
                      <a:lumMod val="60000"/>
                      <a:lumOff val="40000"/>
                    </a:srgbClr>
                  </a:outerShdw>
                </a:effectLst>
                <a:uLnTx/>
                <a:uFillTx/>
                <a:latin typeface="SVN-Apple" panose="02040603050506020204" pitchFamily="18" charset="0"/>
                <a:ea typeface="+mn-ea"/>
                <a:cs typeface="+mn-cs"/>
              </a:endParaRPr>
            </a:p>
          </p:txBody>
        </p:sp>
      </p:grpSp>
    </p:spTree>
    <p:extLst>
      <p:ext uri="{BB962C8B-B14F-4D97-AF65-F5344CB8AC3E}">
        <p14:creationId xmlns:p14="http://schemas.microsoft.com/office/powerpoint/2010/main" val="16820336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500" tmFilter="0, 0; .2, .5; .8, .5; 1, 0"/>
                                        <p:tgtEl>
                                          <p:spTgt spid="18"/>
                                        </p:tgtEl>
                                      </p:cBhvr>
                                    </p:animEffect>
                                    <p:animScale>
                                      <p:cBhvr>
                                        <p:cTn id="16" dur="250" autoRev="1" fill="hold"/>
                                        <p:tgtEl>
                                          <p:spTgt spid="18"/>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b="29853"/>
          <a:stretch/>
        </p:blipFill>
        <p:spPr>
          <a:xfrm>
            <a:off x="-11897" y="-94128"/>
            <a:ext cx="12343234" cy="7004682"/>
          </a:xfrm>
          <a:prstGeom prst="rect">
            <a:avLst/>
          </a:prstGeom>
        </p:spPr>
      </p:pic>
      <p:sp>
        <p:nvSpPr>
          <p:cNvPr id="9" name="Hình chữ nhật: Góc Tròn 4">
            <a:extLst>
              <a:ext uri="{FF2B5EF4-FFF2-40B4-BE49-F238E27FC236}">
                <a16:creationId xmlns:a16="http://schemas.microsoft.com/office/drawing/2014/main" id="{8EB18E5F-C299-E90B-BE0C-E7463BBC32B3}"/>
              </a:ext>
            </a:extLst>
          </p:cNvPr>
          <p:cNvSpPr/>
          <p:nvPr/>
        </p:nvSpPr>
        <p:spPr>
          <a:xfrm>
            <a:off x="1793149" y="1470561"/>
            <a:ext cx="8666660" cy="6803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Các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khác</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lắng</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nghe</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nhận</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xét</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và</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70C0"/>
                </a:solidFill>
                <a:effectLst/>
                <a:uLnTx/>
                <a:uFillTx/>
                <a:latin typeface="Calibri" panose="020F0502020204030204"/>
                <a:ea typeface="+mn-ea"/>
                <a:cs typeface="+mn-cs"/>
              </a:rPr>
              <a:t>bổ</a:t>
            </a: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 sung.</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1948" t="28067" r="1818" b="6414"/>
          <a:stretch/>
        </p:blipFill>
        <p:spPr>
          <a:xfrm>
            <a:off x="1793149" y="2048269"/>
            <a:ext cx="9876969" cy="4774956"/>
          </a:xfrm>
          <a:prstGeom prst="rect">
            <a:avLst/>
          </a:prstGeom>
        </p:spPr>
      </p:pic>
      <p:grpSp>
        <p:nvGrpSpPr>
          <p:cNvPr id="13" name="Nhóm 9">
            <a:extLst>
              <a:ext uri="{FF2B5EF4-FFF2-40B4-BE49-F238E27FC236}">
                <a16:creationId xmlns:a16="http://schemas.microsoft.com/office/drawing/2014/main" id="{6B94695C-3DC2-94BA-9F6D-F8C6864CD18A}"/>
              </a:ext>
            </a:extLst>
          </p:cNvPr>
          <p:cNvGrpSpPr/>
          <p:nvPr/>
        </p:nvGrpSpPr>
        <p:grpSpPr>
          <a:xfrm>
            <a:off x="-102677" y="34775"/>
            <a:ext cx="12458312" cy="1435786"/>
            <a:chOff x="6341589" y="-1249760"/>
            <a:chExt cx="4806931" cy="62029626"/>
          </a:xfrm>
        </p:grpSpPr>
        <p:sp>
          <p:nvSpPr>
            <p:cNvPr id="14" name="TextBox 13">
              <a:extLst>
                <a:ext uri="{FF2B5EF4-FFF2-40B4-BE49-F238E27FC236}">
                  <a16:creationId xmlns:a16="http://schemas.microsoft.com/office/drawing/2014/main" id="{F80CD895-1644-EBD8-5EA1-6D7B0F792DC0}"/>
                </a:ext>
              </a:extLst>
            </p:cNvPr>
            <p:cNvSpPr txBox="1"/>
            <p:nvPr/>
          </p:nvSpPr>
          <p:spPr>
            <a:xfrm>
              <a:off x="6341589" y="-1249740"/>
              <a:ext cx="4806931" cy="620296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Hoa Nho LNTH" pitchFamily="2" charset="0"/>
                  <a:ea typeface="+mn-ea"/>
                  <a:cs typeface="+mn-cs"/>
                </a:rPr>
                <a:t>ĐẠI DIỆN NHÓM THUYẾT TRÌNH</a:t>
              </a:r>
            </a:p>
          </p:txBody>
        </p:sp>
        <p:sp>
          <p:nvSpPr>
            <p:cNvPr id="15" name="TextBox 10">
              <a:extLst>
                <a:ext uri="{FF2B5EF4-FFF2-40B4-BE49-F238E27FC236}">
                  <a16:creationId xmlns:a16="http://schemas.microsoft.com/office/drawing/2014/main" id="{BE89E148-2AC0-7696-E687-3EE5FC6D315E}"/>
                </a:ext>
              </a:extLst>
            </p:cNvPr>
            <p:cNvSpPr txBox="1"/>
            <p:nvPr/>
          </p:nvSpPr>
          <p:spPr>
            <a:xfrm>
              <a:off x="6341589" y="-1249760"/>
              <a:ext cx="4806930" cy="620296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w="28575">
                    <a:solidFill>
                      <a:srgbClr val="002060"/>
                    </a:solidFill>
                    <a:prstDash val="solid"/>
                  </a:ln>
                  <a:solidFill>
                    <a:srgbClr val="E5A6F0"/>
                  </a:solidFill>
                  <a:effectLst>
                    <a:outerShdw blurRad="12700" dist="38100" dir="2700000" algn="tl" rotWithShape="0">
                      <a:srgbClr val="4472C4">
                        <a:lumMod val="60000"/>
                        <a:lumOff val="40000"/>
                      </a:srgbClr>
                    </a:outerShdw>
                  </a:effectLst>
                  <a:uLnTx/>
                  <a:uFillTx/>
                  <a:latin typeface="LNTH-Hoa Nho LNTH" pitchFamily="2" charset="0"/>
                  <a:ea typeface="+mn-ea"/>
                  <a:cs typeface="+mn-cs"/>
                </a:rPr>
                <a:t>ĐẠI DIỆN NHÓM THUYẾT TRÌNH</a:t>
              </a:r>
            </a:p>
          </p:txBody>
        </p:sp>
      </p:grpSp>
    </p:spTree>
    <p:extLst>
      <p:ext uri="{BB962C8B-B14F-4D97-AF65-F5344CB8AC3E}">
        <p14:creationId xmlns:p14="http://schemas.microsoft.com/office/powerpoint/2010/main" val="5806308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1140</TotalTime>
  <Words>610</Words>
  <Application>Microsoft Office PowerPoint</Application>
  <PresentationFormat>Widescreen</PresentationFormat>
  <Paragraphs>71</Paragraphs>
  <Slides>23</Slides>
  <Notes>10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Arial</vt:lpstr>
      <vt:lpstr>Calibri</vt:lpstr>
      <vt:lpstr>Calibri Light</vt:lpstr>
      <vt:lpstr>iCiel Pony</vt:lpstr>
      <vt:lpstr>LNTH-Hoa Nho LNTH</vt:lpstr>
      <vt:lpstr>LNTH-LuoLuoNotangYuanTi 1</vt:lpstr>
      <vt:lpstr>SVN-Apple</vt:lpstr>
      <vt:lpstr>SVN-Poky's</vt:lpstr>
      <vt:lpstr>UTM Avo</vt:lpstr>
      <vt:lpstr>UTM Cookies</vt:lpstr>
      <vt:lpstr>Office Theme</vt:lpstr>
      <vt:lpstr>2_Office Theme</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361</cp:revision>
  <dcterms:created xsi:type="dcterms:W3CDTF">2023-06-04T09:50:00Z</dcterms:created>
  <dcterms:modified xsi:type="dcterms:W3CDTF">2025-09-18T14:42:11Z</dcterms:modified>
  <cp:category>9Slide.vn</cp:category>
</cp:coreProperties>
</file>