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sldIdLst>
    <p:sldId id="470" r:id="rId2"/>
    <p:sldId id="499" r:id="rId3"/>
    <p:sldId id="495" r:id="rId4"/>
    <p:sldId id="500" r:id="rId5"/>
    <p:sldId id="501" r:id="rId6"/>
    <p:sldId id="504" r:id="rId7"/>
    <p:sldId id="502" r:id="rId8"/>
    <p:sldId id="507" r:id="rId9"/>
    <p:sldId id="506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21" r:id="rId18"/>
    <p:sldId id="539" r:id="rId19"/>
    <p:sldId id="540" r:id="rId20"/>
    <p:sldId id="541" r:id="rId21"/>
    <p:sldId id="5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2C48A3"/>
    <a:srgbClr val="27963C"/>
    <a:srgbClr val="004381"/>
    <a:srgbClr val="0378A1"/>
    <a:srgbClr val="F0F0F0"/>
    <a:srgbClr val="4FB4D3"/>
    <a:srgbClr val="54BD8D"/>
    <a:srgbClr val="6D5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858" autoAdjust="0"/>
  </p:normalViewPr>
  <p:slideViewPr>
    <p:cSldViewPr showGuides="1">
      <p:cViewPr varScale="1">
        <p:scale>
          <a:sx n="117" d="100"/>
          <a:sy n="117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D390A-B569-40EB-869E-6574B1EAC9BC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58652-9F17-402B-8465-D25C95B3D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8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3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84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9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07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943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53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1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3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57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2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91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461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19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36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41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" y="0"/>
            <a:ext cx="12192000" cy="5843451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8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7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424DE6B-A52C-0759-73AC-98839DD9392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5530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" y="-33681"/>
            <a:ext cx="12181243" cy="6855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83" y="2990523"/>
            <a:ext cx="3977137" cy="39771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0" y="187650"/>
            <a:ext cx="1961136" cy="23671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08" y="3781943"/>
            <a:ext cx="2463542" cy="32361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9305443" y="89904"/>
            <a:ext cx="2335340" cy="2242983"/>
          </a:xfrm>
          <a:prstGeom prst="rect">
            <a:avLst/>
          </a:prstGeom>
        </p:spPr>
      </p:pic>
      <p:sp>
        <p:nvSpPr>
          <p:cNvPr id="2" name="Hộp Văn bản 22">
            <a:extLst>
              <a:ext uri="{FF2B5EF4-FFF2-40B4-BE49-F238E27FC236}">
                <a16:creationId xmlns:a16="http://schemas.microsoft.com/office/drawing/2014/main" id="{44DE8555-90C4-AA6F-AC7B-9E53BD5AE4F9}"/>
              </a:ext>
            </a:extLst>
          </p:cNvPr>
          <p:cNvSpPr txBox="1"/>
          <p:nvPr/>
        </p:nvSpPr>
        <p:spPr>
          <a:xfrm>
            <a:off x="3187459" y="599326"/>
            <a:ext cx="6149671" cy="2218841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012646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 err="1">
                <a:ln w="25400">
                  <a:noFill/>
                </a:ln>
                <a:solidFill>
                  <a:srgbClr val="0378A1"/>
                </a:solidFill>
                <a:latin typeface="SVN-Apple" panose="02040603050506020204" pitchFamily="18" charset="0"/>
                <a:ea typeface="微软雅黑" panose="020B0503020204020204" pitchFamily="34" charset="-122"/>
              </a:rPr>
              <a:t>Thứ</a:t>
            </a:r>
            <a:r>
              <a:rPr lang="en-US" altLang="zh-CN" sz="4400" dirty="0">
                <a:ln w="25400">
                  <a:noFill/>
                </a:ln>
                <a:solidFill>
                  <a:srgbClr val="0378A1"/>
                </a:solidFill>
                <a:latin typeface="SVN-Apple" panose="02040603050506020204" pitchFamily="18" charset="0"/>
                <a:ea typeface="微软雅黑" panose="020B0503020204020204" pitchFamily="34" charset="-122"/>
              </a:rPr>
              <a:t>  ...  Ngày ...  Tháng ...  </a:t>
            </a:r>
            <a:r>
              <a:rPr lang="en-US" altLang="zh-CN" sz="4400" err="1">
                <a:ln w="25400">
                  <a:noFill/>
                </a:ln>
                <a:solidFill>
                  <a:srgbClr val="0378A1"/>
                </a:solidFill>
                <a:latin typeface="SVN-Apple" panose="02040603050506020204" pitchFamily="18" charset="0"/>
                <a:ea typeface="微软雅黑" panose="020B0503020204020204" pitchFamily="34" charset="-122"/>
              </a:rPr>
              <a:t>năm</a:t>
            </a:r>
            <a:r>
              <a:rPr lang="en-US" altLang="zh-CN" sz="4400">
                <a:ln w="25400">
                  <a:noFill/>
                </a:ln>
                <a:solidFill>
                  <a:srgbClr val="0378A1"/>
                </a:solidFill>
                <a:latin typeface="SVN-Apple" panose="02040603050506020204" pitchFamily="18" charset="0"/>
                <a:ea typeface="微软雅黑" panose="020B0503020204020204" pitchFamily="34" charset="-122"/>
              </a:rPr>
              <a:t> ...</a:t>
            </a:r>
            <a:endParaRPr lang="en-US" altLang="zh-CN" sz="4400" dirty="0">
              <a:ln w="25400">
                <a:noFill/>
              </a:ln>
              <a:solidFill>
                <a:srgbClr val="0378A1"/>
              </a:solidFill>
              <a:latin typeface="SVN-Apple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26703" y="3977718"/>
            <a:ext cx="343961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i="1">
                <a:solidFill>
                  <a:srgbClr val="0378A1"/>
                </a:solidFill>
                <a:latin typeface="SVN-Apple" panose="02040603050506020204" pitchFamily="18" charset="0"/>
                <a:ea typeface="微软雅黑" panose="020B0503020204020204" pitchFamily="34" charset="-122"/>
                <a:cs typeface="宋体" pitchFamily="2" charset="-122"/>
              </a:rPr>
              <a:t>Bài 2- Tiết 1</a:t>
            </a:r>
            <a:endParaRPr lang="en-US" altLang="zh-CN" sz="5400" b="1" i="1" dirty="0">
              <a:solidFill>
                <a:srgbClr val="0378A1"/>
              </a:solidFill>
              <a:latin typeface="SVN-Apple" panose="02040603050506020204" pitchFamily="18" charset="0"/>
              <a:ea typeface="微软雅黑" panose="020B0503020204020204" pitchFamily="34" charset="-122"/>
              <a:cs typeface="宋体" pitchFamily="2" charset="-122"/>
            </a:endParaRPr>
          </a:p>
        </p:txBody>
      </p:sp>
      <p:pic>
        <p:nvPicPr>
          <p:cNvPr id="1026" name="Picture 2" descr="Chăm Sóc Khách Hàng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6F14BA63-8CD8-2374-2B21-431BBC83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79" y="2836560"/>
            <a:ext cx="4597529" cy="45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9AA99-0D26-F5B1-7F19-C45F02E1A7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5010" y="1143444"/>
            <a:ext cx="773039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6667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7E7194-2E66-B966-0E58-735DE4F86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D86F6542-1564-5FC5-94AB-3881C66B8012}"/>
              </a:ext>
            </a:extLst>
          </p:cNvPr>
          <p:cNvSpPr/>
          <p:nvPr/>
        </p:nvSpPr>
        <p:spPr>
          <a:xfrm>
            <a:off x="234041" y="208617"/>
            <a:ext cx="11700000" cy="6496983"/>
          </a:xfrm>
          <a:custGeom>
            <a:avLst/>
            <a:gdLst>
              <a:gd name="connsiteX0" fmla="*/ 0 w 11700000"/>
              <a:gd name="connsiteY0" fmla="*/ 443744 h 6496983"/>
              <a:gd name="connsiteX1" fmla="*/ 443744 w 11700000"/>
              <a:gd name="connsiteY1" fmla="*/ 0 h 6496983"/>
              <a:gd name="connsiteX2" fmla="*/ 1012824 w 11700000"/>
              <a:gd name="connsiteY2" fmla="*/ 0 h 6496983"/>
              <a:gd name="connsiteX3" fmla="*/ 1581903 w 11700000"/>
              <a:gd name="connsiteY3" fmla="*/ 0 h 6496983"/>
              <a:gd name="connsiteX4" fmla="*/ 2367233 w 11700000"/>
              <a:gd name="connsiteY4" fmla="*/ 0 h 6496983"/>
              <a:gd name="connsiteX5" fmla="*/ 2720062 w 11700000"/>
              <a:gd name="connsiteY5" fmla="*/ 0 h 6496983"/>
              <a:gd name="connsiteX6" fmla="*/ 3397267 w 11700000"/>
              <a:gd name="connsiteY6" fmla="*/ 0 h 6496983"/>
              <a:gd name="connsiteX7" fmla="*/ 3858221 w 11700000"/>
              <a:gd name="connsiteY7" fmla="*/ 0 h 6496983"/>
              <a:gd name="connsiteX8" fmla="*/ 4427301 w 11700000"/>
              <a:gd name="connsiteY8" fmla="*/ 0 h 6496983"/>
              <a:gd name="connsiteX9" fmla="*/ 5212631 w 11700000"/>
              <a:gd name="connsiteY9" fmla="*/ 0 h 6496983"/>
              <a:gd name="connsiteX10" fmla="*/ 5889836 w 11700000"/>
              <a:gd name="connsiteY10" fmla="*/ 0 h 6496983"/>
              <a:gd name="connsiteX11" fmla="*/ 6350790 w 11700000"/>
              <a:gd name="connsiteY11" fmla="*/ 0 h 6496983"/>
              <a:gd name="connsiteX12" fmla="*/ 6595494 w 11700000"/>
              <a:gd name="connsiteY12" fmla="*/ 0 h 6496983"/>
              <a:gd name="connsiteX13" fmla="*/ 6948324 w 11700000"/>
              <a:gd name="connsiteY13" fmla="*/ 0 h 6496983"/>
              <a:gd name="connsiteX14" fmla="*/ 7409278 w 11700000"/>
              <a:gd name="connsiteY14" fmla="*/ 0 h 6496983"/>
              <a:gd name="connsiteX15" fmla="*/ 7978358 w 11700000"/>
              <a:gd name="connsiteY15" fmla="*/ 0 h 6496983"/>
              <a:gd name="connsiteX16" fmla="*/ 8763687 w 11700000"/>
              <a:gd name="connsiteY16" fmla="*/ 0 h 6496983"/>
              <a:gd name="connsiteX17" fmla="*/ 9332767 w 11700000"/>
              <a:gd name="connsiteY17" fmla="*/ 0 h 6496983"/>
              <a:gd name="connsiteX18" fmla="*/ 10118097 w 11700000"/>
              <a:gd name="connsiteY18" fmla="*/ 0 h 6496983"/>
              <a:gd name="connsiteX19" fmla="*/ 11256256 w 11700000"/>
              <a:gd name="connsiteY19" fmla="*/ 0 h 6496983"/>
              <a:gd name="connsiteX20" fmla="*/ 11700000 w 11700000"/>
              <a:gd name="connsiteY20" fmla="*/ 443744 h 6496983"/>
              <a:gd name="connsiteX21" fmla="*/ 11700000 w 11700000"/>
              <a:gd name="connsiteY21" fmla="*/ 1004694 h 6496983"/>
              <a:gd name="connsiteX22" fmla="*/ 11700000 w 11700000"/>
              <a:gd name="connsiteY22" fmla="*/ 1453453 h 6496983"/>
              <a:gd name="connsiteX23" fmla="*/ 11700000 w 11700000"/>
              <a:gd name="connsiteY23" fmla="*/ 1902213 h 6496983"/>
              <a:gd name="connsiteX24" fmla="*/ 11700000 w 11700000"/>
              <a:gd name="connsiteY24" fmla="*/ 2350972 h 6496983"/>
              <a:gd name="connsiteX25" fmla="*/ 11700000 w 11700000"/>
              <a:gd name="connsiteY25" fmla="*/ 2799732 h 6496983"/>
              <a:gd name="connsiteX26" fmla="*/ 11700000 w 11700000"/>
              <a:gd name="connsiteY26" fmla="*/ 3472871 h 6496983"/>
              <a:gd name="connsiteX27" fmla="*/ 11700000 w 11700000"/>
              <a:gd name="connsiteY27" fmla="*/ 4146011 h 6496983"/>
              <a:gd name="connsiteX28" fmla="*/ 11700000 w 11700000"/>
              <a:gd name="connsiteY28" fmla="*/ 4538675 h 6496983"/>
              <a:gd name="connsiteX29" fmla="*/ 11700000 w 11700000"/>
              <a:gd name="connsiteY29" fmla="*/ 4931340 h 6496983"/>
              <a:gd name="connsiteX30" fmla="*/ 11700000 w 11700000"/>
              <a:gd name="connsiteY30" fmla="*/ 5324005 h 6496983"/>
              <a:gd name="connsiteX31" fmla="*/ 11700000 w 11700000"/>
              <a:gd name="connsiteY31" fmla="*/ 6053239 h 6496983"/>
              <a:gd name="connsiteX32" fmla="*/ 11256256 w 11700000"/>
              <a:gd name="connsiteY32" fmla="*/ 6496983 h 6496983"/>
              <a:gd name="connsiteX33" fmla="*/ 10470926 w 11700000"/>
              <a:gd name="connsiteY33" fmla="*/ 6496983 h 6496983"/>
              <a:gd name="connsiteX34" fmla="*/ 10009972 w 11700000"/>
              <a:gd name="connsiteY34" fmla="*/ 6496983 h 6496983"/>
              <a:gd name="connsiteX35" fmla="*/ 9440892 w 11700000"/>
              <a:gd name="connsiteY35" fmla="*/ 6496983 h 6496983"/>
              <a:gd name="connsiteX36" fmla="*/ 8655562 w 11700000"/>
              <a:gd name="connsiteY36" fmla="*/ 6496983 h 6496983"/>
              <a:gd name="connsiteX37" fmla="*/ 8302733 w 11700000"/>
              <a:gd name="connsiteY37" fmla="*/ 6496983 h 6496983"/>
              <a:gd name="connsiteX38" fmla="*/ 7949904 w 11700000"/>
              <a:gd name="connsiteY38" fmla="*/ 6496983 h 6496983"/>
              <a:gd name="connsiteX39" fmla="*/ 7164574 w 11700000"/>
              <a:gd name="connsiteY39" fmla="*/ 6496983 h 6496983"/>
              <a:gd name="connsiteX40" fmla="*/ 6379244 w 11700000"/>
              <a:gd name="connsiteY40" fmla="*/ 6496983 h 6496983"/>
              <a:gd name="connsiteX41" fmla="*/ 5810164 w 11700000"/>
              <a:gd name="connsiteY41" fmla="*/ 6496983 h 6496983"/>
              <a:gd name="connsiteX42" fmla="*/ 5241085 w 11700000"/>
              <a:gd name="connsiteY42" fmla="*/ 6496983 h 6496983"/>
              <a:gd name="connsiteX43" fmla="*/ 4996381 w 11700000"/>
              <a:gd name="connsiteY43" fmla="*/ 6496983 h 6496983"/>
              <a:gd name="connsiteX44" fmla="*/ 4319176 w 11700000"/>
              <a:gd name="connsiteY44" fmla="*/ 6496983 h 6496983"/>
              <a:gd name="connsiteX45" fmla="*/ 3750096 w 11700000"/>
              <a:gd name="connsiteY45" fmla="*/ 6496983 h 6496983"/>
              <a:gd name="connsiteX46" fmla="*/ 3505392 w 11700000"/>
              <a:gd name="connsiteY46" fmla="*/ 6496983 h 6496983"/>
              <a:gd name="connsiteX47" fmla="*/ 2936313 w 11700000"/>
              <a:gd name="connsiteY47" fmla="*/ 6496983 h 6496983"/>
              <a:gd name="connsiteX48" fmla="*/ 2583483 w 11700000"/>
              <a:gd name="connsiteY48" fmla="*/ 6496983 h 6496983"/>
              <a:gd name="connsiteX49" fmla="*/ 2338779 w 11700000"/>
              <a:gd name="connsiteY49" fmla="*/ 6496983 h 6496983"/>
              <a:gd name="connsiteX50" fmla="*/ 1661574 w 11700000"/>
              <a:gd name="connsiteY50" fmla="*/ 6496983 h 6496983"/>
              <a:gd name="connsiteX51" fmla="*/ 443744 w 11700000"/>
              <a:gd name="connsiteY51" fmla="*/ 6496983 h 6496983"/>
              <a:gd name="connsiteX52" fmla="*/ 0 w 11700000"/>
              <a:gd name="connsiteY52" fmla="*/ 6053239 h 6496983"/>
              <a:gd name="connsiteX53" fmla="*/ 0 w 11700000"/>
              <a:gd name="connsiteY53" fmla="*/ 5436195 h 6496983"/>
              <a:gd name="connsiteX54" fmla="*/ 0 w 11700000"/>
              <a:gd name="connsiteY54" fmla="*/ 4931340 h 6496983"/>
              <a:gd name="connsiteX55" fmla="*/ 0 w 11700000"/>
              <a:gd name="connsiteY55" fmla="*/ 4482580 h 6496983"/>
              <a:gd name="connsiteX56" fmla="*/ 0 w 11700000"/>
              <a:gd name="connsiteY56" fmla="*/ 3977726 h 6496983"/>
              <a:gd name="connsiteX57" fmla="*/ 0 w 11700000"/>
              <a:gd name="connsiteY57" fmla="*/ 3585061 h 6496983"/>
              <a:gd name="connsiteX58" fmla="*/ 0 w 11700000"/>
              <a:gd name="connsiteY58" fmla="*/ 3080207 h 6496983"/>
              <a:gd name="connsiteX59" fmla="*/ 0 w 11700000"/>
              <a:gd name="connsiteY59" fmla="*/ 2519257 h 6496983"/>
              <a:gd name="connsiteX60" fmla="*/ 0 w 11700000"/>
              <a:gd name="connsiteY60" fmla="*/ 1902213 h 6496983"/>
              <a:gd name="connsiteX61" fmla="*/ 0 w 11700000"/>
              <a:gd name="connsiteY61" fmla="*/ 1341263 h 6496983"/>
              <a:gd name="connsiteX62" fmla="*/ 0 w 11700000"/>
              <a:gd name="connsiteY62" fmla="*/ 443744 h 6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700000" h="6496983" fill="none" extrusionOk="0">
                <a:moveTo>
                  <a:pt x="0" y="443744"/>
                </a:moveTo>
                <a:cubicBezTo>
                  <a:pt x="-6167" y="147288"/>
                  <a:pt x="216548" y="15948"/>
                  <a:pt x="443744" y="0"/>
                </a:cubicBezTo>
                <a:cubicBezTo>
                  <a:pt x="675914" y="-30116"/>
                  <a:pt x="845315" y="65809"/>
                  <a:pt x="1012824" y="0"/>
                </a:cubicBezTo>
                <a:cubicBezTo>
                  <a:pt x="1180333" y="-65809"/>
                  <a:pt x="1428638" y="46628"/>
                  <a:pt x="1581903" y="0"/>
                </a:cubicBezTo>
                <a:cubicBezTo>
                  <a:pt x="1735168" y="-46628"/>
                  <a:pt x="2172309" y="20769"/>
                  <a:pt x="2367233" y="0"/>
                </a:cubicBezTo>
                <a:cubicBezTo>
                  <a:pt x="2562157" y="-20769"/>
                  <a:pt x="2549339" y="25840"/>
                  <a:pt x="2720062" y="0"/>
                </a:cubicBezTo>
                <a:cubicBezTo>
                  <a:pt x="2890785" y="-25840"/>
                  <a:pt x="3141509" y="51851"/>
                  <a:pt x="3397267" y="0"/>
                </a:cubicBezTo>
                <a:cubicBezTo>
                  <a:pt x="3653025" y="-51851"/>
                  <a:pt x="3667437" y="3765"/>
                  <a:pt x="3858221" y="0"/>
                </a:cubicBezTo>
                <a:cubicBezTo>
                  <a:pt x="4049005" y="-3765"/>
                  <a:pt x="4268582" y="35482"/>
                  <a:pt x="4427301" y="0"/>
                </a:cubicBezTo>
                <a:cubicBezTo>
                  <a:pt x="4586020" y="-35482"/>
                  <a:pt x="4911548" y="34466"/>
                  <a:pt x="5212631" y="0"/>
                </a:cubicBezTo>
                <a:cubicBezTo>
                  <a:pt x="5513714" y="-34466"/>
                  <a:pt x="5637856" y="27632"/>
                  <a:pt x="5889836" y="0"/>
                </a:cubicBezTo>
                <a:cubicBezTo>
                  <a:pt x="6141816" y="-27632"/>
                  <a:pt x="6180040" y="14176"/>
                  <a:pt x="6350790" y="0"/>
                </a:cubicBezTo>
                <a:cubicBezTo>
                  <a:pt x="6521540" y="-14176"/>
                  <a:pt x="6508711" y="12184"/>
                  <a:pt x="6595494" y="0"/>
                </a:cubicBezTo>
                <a:cubicBezTo>
                  <a:pt x="6682277" y="-12184"/>
                  <a:pt x="6872027" y="32911"/>
                  <a:pt x="6948324" y="0"/>
                </a:cubicBezTo>
                <a:cubicBezTo>
                  <a:pt x="7024621" y="-32911"/>
                  <a:pt x="7311081" y="32274"/>
                  <a:pt x="7409278" y="0"/>
                </a:cubicBezTo>
                <a:cubicBezTo>
                  <a:pt x="7507475" y="-32274"/>
                  <a:pt x="7781231" y="56726"/>
                  <a:pt x="7978358" y="0"/>
                </a:cubicBezTo>
                <a:cubicBezTo>
                  <a:pt x="8175485" y="-56726"/>
                  <a:pt x="8404803" y="36882"/>
                  <a:pt x="8763687" y="0"/>
                </a:cubicBezTo>
                <a:cubicBezTo>
                  <a:pt x="9122571" y="-36882"/>
                  <a:pt x="9162627" y="36779"/>
                  <a:pt x="9332767" y="0"/>
                </a:cubicBezTo>
                <a:cubicBezTo>
                  <a:pt x="9502907" y="-36779"/>
                  <a:pt x="9959182" y="49150"/>
                  <a:pt x="10118097" y="0"/>
                </a:cubicBezTo>
                <a:cubicBezTo>
                  <a:pt x="10277012" y="-49150"/>
                  <a:pt x="11008476" y="61914"/>
                  <a:pt x="11256256" y="0"/>
                </a:cubicBezTo>
                <a:cubicBezTo>
                  <a:pt x="11474255" y="66215"/>
                  <a:pt x="11706532" y="202299"/>
                  <a:pt x="11700000" y="443744"/>
                </a:cubicBezTo>
                <a:cubicBezTo>
                  <a:pt x="11757982" y="562628"/>
                  <a:pt x="11670025" y="782290"/>
                  <a:pt x="11700000" y="1004694"/>
                </a:cubicBezTo>
                <a:cubicBezTo>
                  <a:pt x="11729975" y="1227098"/>
                  <a:pt x="11685900" y="1264614"/>
                  <a:pt x="11700000" y="1453453"/>
                </a:cubicBezTo>
                <a:cubicBezTo>
                  <a:pt x="11714100" y="1642292"/>
                  <a:pt x="11676527" y="1803080"/>
                  <a:pt x="11700000" y="1902213"/>
                </a:cubicBezTo>
                <a:cubicBezTo>
                  <a:pt x="11723473" y="2001346"/>
                  <a:pt x="11685775" y="2245397"/>
                  <a:pt x="11700000" y="2350972"/>
                </a:cubicBezTo>
                <a:cubicBezTo>
                  <a:pt x="11714225" y="2456547"/>
                  <a:pt x="11657442" y="2580928"/>
                  <a:pt x="11700000" y="2799732"/>
                </a:cubicBezTo>
                <a:cubicBezTo>
                  <a:pt x="11742558" y="3018536"/>
                  <a:pt x="11636367" y="3247430"/>
                  <a:pt x="11700000" y="3472871"/>
                </a:cubicBezTo>
                <a:cubicBezTo>
                  <a:pt x="11763633" y="3698312"/>
                  <a:pt x="11691463" y="3878380"/>
                  <a:pt x="11700000" y="4146011"/>
                </a:cubicBezTo>
                <a:cubicBezTo>
                  <a:pt x="11708537" y="4413642"/>
                  <a:pt x="11691706" y="4376802"/>
                  <a:pt x="11700000" y="4538675"/>
                </a:cubicBezTo>
                <a:cubicBezTo>
                  <a:pt x="11708294" y="4700548"/>
                  <a:pt x="11655018" y="4798618"/>
                  <a:pt x="11700000" y="4931340"/>
                </a:cubicBezTo>
                <a:cubicBezTo>
                  <a:pt x="11744982" y="5064063"/>
                  <a:pt x="11684016" y="5195023"/>
                  <a:pt x="11700000" y="5324005"/>
                </a:cubicBezTo>
                <a:cubicBezTo>
                  <a:pt x="11715984" y="5452988"/>
                  <a:pt x="11653310" y="5775520"/>
                  <a:pt x="11700000" y="6053239"/>
                </a:cubicBezTo>
                <a:cubicBezTo>
                  <a:pt x="11712052" y="6277595"/>
                  <a:pt x="11512555" y="6502207"/>
                  <a:pt x="11256256" y="6496983"/>
                </a:cubicBezTo>
                <a:cubicBezTo>
                  <a:pt x="10955797" y="6505449"/>
                  <a:pt x="10726708" y="6404418"/>
                  <a:pt x="10470926" y="6496983"/>
                </a:cubicBezTo>
                <a:cubicBezTo>
                  <a:pt x="10215144" y="6589548"/>
                  <a:pt x="10133437" y="6483170"/>
                  <a:pt x="10009972" y="6496983"/>
                </a:cubicBezTo>
                <a:cubicBezTo>
                  <a:pt x="9886507" y="6510796"/>
                  <a:pt x="9652424" y="6462066"/>
                  <a:pt x="9440892" y="6496983"/>
                </a:cubicBezTo>
                <a:cubicBezTo>
                  <a:pt x="9229360" y="6531900"/>
                  <a:pt x="9001949" y="6440581"/>
                  <a:pt x="8655562" y="6496983"/>
                </a:cubicBezTo>
                <a:cubicBezTo>
                  <a:pt x="8309175" y="6553385"/>
                  <a:pt x="8443954" y="6487444"/>
                  <a:pt x="8302733" y="6496983"/>
                </a:cubicBezTo>
                <a:cubicBezTo>
                  <a:pt x="8161512" y="6506522"/>
                  <a:pt x="8038817" y="6490622"/>
                  <a:pt x="7949904" y="6496983"/>
                </a:cubicBezTo>
                <a:cubicBezTo>
                  <a:pt x="7860991" y="6503344"/>
                  <a:pt x="7463317" y="6480108"/>
                  <a:pt x="7164574" y="6496983"/>
                </a:cubicBezTo>
                <a:cubicBezTo>
                  <a:pt x="6865831" y="6513858"/>
                  <a:pt x="6764303" y="6485255"/>
                  <a:pt x="6379244" y="6496983"/>
                </a:cubicBezTo>
                <a:cubicBezTo>
                  <a:pt x="5994185" y="6508711"/>
                  <a:pt x="6071097" y="6485769"/>
                  <a:pt x="5810164" y="6496983"/>
                </a:cubicBezTo>
                <a:cubicBezTo>
                  <a:pt x="5549231" y="6508197"/>
                  <a:pt x="5410452" y="6433263"/>
                  <a:pt x="5241085" y="6496983"/>
                </a:cubicBezTo>
                <a:cubicBezTo>
                  <a:pt x="5071718" y="6560703"/>
                  <a:pt x="5057047" y="6481840"/>
                  <a:pt x="4996381" y="6496983"/>
                </a:cubicBezTo>
                <a:cubicBezTo>
                  <a:pt x="4935715" y="6512126"/>
                  <a:pt x="4544383" y="6436434"/>
                  <a:pt x="4319176" y="6496983"/>
                </a:cubicBezTo>
                <a:cubicBezTo>
                  <a:pt x="4093970" y="6557532"/>
                  <a:pt x="3945115" y="6438028"/>
                  <a:pt x="3750096" y="6496983"/>
                </a:cubicBezTo>
                <a:cubicBezTo>
                  <a:pt x="3555077" y="6555938"/>
                  <a:pt x="3571832" y="6476988"/>
                  <a:pt x="3505392" y="6496983"/>
                </a:cubicBezTo>
                <a:cubicBezTo>
                  <a:pt x="3438952" y="6516978"/>
                  <a:pt x="3117363" y="6490094"/>
                  <a:pt x="2936313" y="6496983"/>
                </a:cubicBezTo>
                <a:cubicBezTo>
                  <a:pt x="2755263" y="6503872"/>
                  <a:pt x="2751265" y="6463858"/>
                  <a:pt x="2583483" y="6496983"/>
                </a:cubicBezTo>
                <a:cubicBezTo>
                  <a:pt x="2415701" y="6530108"/>
                  <a:pt x="2456821" y="6496157"/>
                  <a:pt x="2338779" y="6496983"/>
                </a:cubicBezTo>
                <a:cubicBezTo>
                  <a:pt x="2220737" y="6497809"/>
                  <a:pt x="1858617" y="6461545"/>
                  <a:pt x="1661574" y="6496983"/>
                </a:cubicBezTo>
                <a:cubicBezTo>
                  <a:pt x="1464532" y="6532421"/>
                  <a:pt x="834897" y="6360538"/>
                  <a:pt x="443744" y="6496983"/>
                </a:cubicBezTo>
                <a:cubicBezTo>
                  <a:pt x="207573" y="6485636"/>
                  <a:pt x="-15613" y="6299555"/>
                  <a:pt x="0" y="6053239"/>
                </a:cubicBezTo>
                <a:cubicBezTo>
                  <a:pt x="-20081" y="5914768"/>
                  <a:pt x="39792" y="5665659"/>
                  <a:pt x="0" y="5436195"/>
                </a:cubicBezTo>
                <a:cubicBezTo>
                  <a:pt x="-39792" y="5206731"/>
                  <a:pt x="11676" y="5139119"/>
                  <a:pt x="0" y="4931340"/>
                </a:cubicBezTo>
                <a:cubicBezTo>
                  <a:pt x="-11676" y="4723562"/>
                  <a:pt x="51003" y="4602349"/>
                  <a:pt x="0" y="4482580"/>
                </a:cubicBezTo>
                <a:cubicBezTo>
                  <a:pt x="-51003" y="4362811"/>
                  <a:pt x="41674" y="4107824"/>
                  <a:pt x="0" y="3977726"/>
                </a:cubicBezTo>
                <a:cubicBezTo>
                  <a:pt x="-41674" y="3847628"/>
                  <a:pt x="7790" y="3746622"/>
                  <a:pt x="0" y="3585061"/>
                </a:cubicBezTo>
                <a:cubicBezTo>
                  <a:pt x="-7790" y="3423501"/>
                  <a:pt x="52912" y="3246471"/>
                  <a:pt x="0" y="3080207"/>
                </a:cubicBezTo>
                <a:cubicBezTo>
                  <a:pt x="-52912" y="2913943"/>
                  <a:pt x="16581" y="2795772"/>
                  <a:pt x="0" y="2519257"/>
                </a:cubicBezTo>
                <a:cubicBezTo>
                  <a:pt x="-16581" y="2242742"/>
                  <a:pt x="40318" y="2055019"/>
                  <a:pt x="0" y="1902213"/>
                </a:cubicBezTo>
                <a:cubicBezTo>
                  <a:pt x="-40318" y="1749407"/>
                  <a:pt x="41936" y="1573277"/>
                  <a:pt x="0" y="1341263"/>
                </a:cubicBezTo>
                <a:cubicBezTo>
                  <a:pt x="-41936" y="1109249"/>
                  <a:pt x="85517" y="789844"/>
                  <a:pt x="0" y="443744"/>
                </a:cubicBezTo>
                <a:close/>
              </a:path>
              <a:path w="11700000" h="6496983" stroke="0" extrusionOk="0">
                <a:moveTo>
                  <a:pt x="0" y="443744"/>
                </a:moveTo>
                <a:cubicBezTo>
                  <a:pt x="73013" y="190325"/>
                  <a:pt x="258502" y="-3992"/>
                  <a:pt x="443744" y="0"/>
                </a:cubicBezTo>
                <a:cubicBezTo>
                  <a:pt x="592847" y="-6261"/>
                  <a:pt x="854656" y="32326"/>
                  <a:pt x="1120949" y="0"/>
                </a:cubicBezTo>
                <a:cubicBezTo>
                  <a:pt x="1387242" y="-32326"/>
                  <a:pt x="1650775" y="66296"/>
                  <a:pt x="1906279" y="0"/>
                </a:cubicBezTo>
                <a:cubicBezTo>
                  <a:pt x="2161783" y="-66296"/>
                  <a:pt x="2088545" y="37250"/>
                  <a:pt x="2259108" y="0"/>
                </a:cubicBezTo>
                <a:cubicBezTo>
                  <a:pt x="2429671" y="-37250"/>
                  <a:pt x="2576984" y="26461"/>
                  <a:pt x="2720062" y="0"/>
                </a:cubicBezTo>
                <a:cubicBezTo>
                  <a:pt x="2863140" y="-26461"/>
                  <a:pt x="3030942" y="19255"/>
                  <a:pt x="3289142" y="0"/>
                </a:cubicBezTo>
                <a:cubicBezTo>
                  <a:pt x="3547342" y="-19255"/>
                  <a:pt x="3423742" y="15045"/>
                  <a:pt x="3533846" y="0"/>
                </a:cubicBezTo>
                <a:cubicBezTo>
                  <a:pt x="3643950" y="-15045"/>
                  <a:pt x="3879680" y="65188"/>
                  <a:pt x="4102926" y="0"/>
                </a:cubicBezTo>
                <a:cubicBezTo>
                  <a:pt x="4326172" y="-65188"/>
                  <a:pt x="4385242" y="11575"/>
                  <a:pt x="4563880" y="0"/>
                </a:cubicBezTo>
                <a:cubicBezTo>
                  <a:pt x="4742518" y="-11575"/>
                  <a:pt x="4989073" y="54036"/>
                  <a:pt x="5241085" y="0"/>
                </a:cubicBezTo>
                <a:cubicBezTo>
                  <a:pt x="5493098" y="-54036"/>
                  <a:pt x="5802918" y="74740"/>
                  <a:pt x="6026415" y="0"/>
                </a:cubicBezTo>
                <a:cubicBezTo>
                  <a:pt x="6249912" y="-74740"/>
                  <a:pt x="6383542" y="13539"/>
                  <a:pt x="6595494" y="0"/>
                </a:cubicBezTo>
                <a:cubicBezTo>
                  <a:pt x="6807446" y="-13539"/>
                  <a:pt x="6892431" y="51032"/>
                  <a:pt x="7164574" y="0"/>
                </a:cubicBezTo>
                <a:cubicBezTo>
                  <a:pt x="7436717" y="-51032"/>
                  <a:pt x="7628192" y="76757"/>
                  <a:pt x="7949904" y="0"/>
                </a:cubicBezTo>
                <a:cubicBezTo>
                  <a:pt x="8271616" y="-76757"/>
                  <a:pt x="8406860" y="7826"/>
                  <a:pt x="8627108" y="0"/>
                </a:cubicBezTo>
                <a:cubicBezTo>
                  <a:pt x="8847356" y="-7826"/>
                  <a:pt x="8883820" y="3668"/>
                  <a:pt x="8979938" y="0"/>
                </a:cubicBezTo>
                <a:cubicBezTo>
                  <a:pt x="9076056" y="-3668"/>
                  <a:pt x="9333200" y="60706"/>
                  <a:pt x="9657142" y="0"/>
                </a:cubicBezTo>
                <a:cubicBezTo>
                  <a:pt x="9981084" y="-60706"/>
                  <a:pt x="9927447" y="3209"/>
                  <a:pt x="10118097" y="0"/>
                </a:cubicBezTo>
                <a:cubicBezTo>
                  <a:pt x="10308748" y="-3209"/>
                  <a:pt x="10359574" y="9542"/>
                  <a:pt x="10470926" y="0"/>
                </a:cubicBezTo>
                <a:cubicBezTo>
                  <a:pt x="10582278" y="-9542"/>
                  <a:pt x="10917013" y="48038"/>
                  <a:pt x="11256256" y="0"/>
                </a:cubicBezTo>
                <a:cubicBezTo>
                  <a:pt x="11507939" y="-30910"/>
                  <a:pt x="11658810" y="220857"/>
                  <a:pt x="11700000" y="443744"/>
                </a:cubicBezTo>
                <a:cubicBezTo>
                  <a:pt x="11753534" y="620269"/>
                  <a:pt x="11635694" y="957505"/>
                  <a:pt x="11700000" y="1116883"/>
                </a:cubicBezTo>
                <a:cubicBezTo>
                  <a:pt x="11764306" y="1276261"/>
                  <a:pt x="11692102" y="1398736"/>
                  <a:pt x="11700000" y="1621738"/>
                </a:cubicBezTo>
                <a:cubicBezTo>
                  <a:pt x="11707898" y="1844740"/>
                  <a:pt x="11651179" y="1956951"/>
                  <a:pt x="11700000" y="2182687"/>
                </a:cubicBezTo>
                <a:cubicBezTo>
                  <a:pt x="11748821" y="2408423"/>
                  <a:pt x="11640668" y="2475053"/>
                  <a:pt x="11700000" y="2687542"/>
                </a:cubicBezTo>
                <a:cubicBezTo>
                  <a:pt x="11759332" y="2900032"/>
                  <a:pt x="11649345" y="3207985"/>
                  <a:pt x="11700000" y="3360681"/>
                </a:cubicBezTo>
                <a:cubicBezTo>
                  <a:pt x="11750655" y="3513377"/>
                  <a:pt x="11678895" y="3759487"/>
                  <a:pt x="11700000" y="3921631"/>
                </a:cubicBezTo>
                <a:cubicBezTo>
                  <a:pt x="11721105" y="4083775"/>
                  <a:pt x="11681719" y="4129345"/>
                  <a:pt x="11700000" y="4314296"/>
                </a:cubicBezTo>
                <a:cubicBezTo>
                  <a:pt x="11718281" y="4499248"/>
                  <a:pt x="11673969" y="4698924"/>
                  <a:pt x="11700000" y="4987435"/>
                </a:cubicBezTo>
                <a:cubicBezTo>
                  <a:pt x="11726031" y="5275946"/>
                  <a:pt x="11694780" y="5298778"/>
                  <a:pt x="11700000" y="5380100"/>
                </a:cubicBezTo>
                <a:cubicBezTo>
                  <a:pt x="11705220" y="5461422"/>
                  <a:pt x="11679104" y="5897417"/>
                  <a:pt x="11700000" y="6053239"/>
                </a:cubicBezTo>
                <a:cubicBezTo>
                  <a:pt x="11722996" y="6240180"/>
                  <a:pt x="11455674" y="6530736"/>
                  <a:pt x="11256256" y="6496983"/>
                </a:cubicBezTo>
                <a:cubicBezTo>
                  <a:pt x="11113571" y="6501746"/>
                  <a:pt x="10978161" y="6469679"/>
                  <a:pt x="10903427" y="6496983"/>
                </a:cubicBezTo>
                <a:cubicBezTo>
                  <a:pt x="10828693" y="6524287"/>
                  <a:pt x="10719020" y="6473037"/>
                  <a:pt x="10658722" y="6496983"/>
                </a:cubicBezTo>
                <a:cubicBezTo>
                  <a:pt x="10598424" y="6520929"/>
                  <a:pt x="10290203" y="6466895"/>
                  <a:pt x="10197768" y="6496983"/>
                </a:cubicBezTo>
                <a:cubicBezTo>
                  <a:pt x="10105333" y="6527071"/>
                  <a:pt x="9829104" y="6445020"/>
                  <a:pt x="9628688" y="6496983"/>
                </a:cubicBezTo>
                <a:cubicBezTo>
                  <a:pt x="9428272" y="6548946"/>
                  <a:pt x="9336636" y="6469161"/>
                  <a:pt x="9059609" y="6496983"/>
                </a:cubicBezTo>
                <a:cubicBezTo>
                  <a:pt x="8782582" y="6524805"/>
                  <a:pt x="8894668" y="6476937"/>
                  <a:pt x="8814905" y="6496983"/>
                </a:cubicBezTo>
                <a:cubicBezTo>
                  <a:pt x="8735142" y="6517029"/>
                  <a:pt x="8546999" y="6456143"/>
                  <a:pt x="8353950" y="6496983"/>
                </a:cubicBezTo>
                <a:cubicBezTo>
                  <a:pt x="8160902" y="6537823"/>
                  <a:pt x="7786892" y="6438249"/>
                  <a:pt x="7568620" y="6496983"/>
                </a:cubicBezTo>
                <a:cubicBezTo>
                  <a:pt x="7350348" y="6555717"/>
                  <a:pt x="7293402" y="6473492"/>
                  <a:pt x="7107666" y="6496983"/>
                </a:cubicBezTo>
                <a:cubicBezTo>
                  <a:pt x="6921930" y="6520474"/>
                  <a:pt x="6714872" y="6488547"/>
                  <a:pt x="6322336" y="6496983"/>
                </a:cubicBezTo>
                <a:cubicBezTo>
                  <a:pt x="5929800" y="6505419"/>
                  <a:pt x="5874782" y="6440565"/>
                  <a:pt x="5753256" y="6496983"/>
                </a:cubicBezTo>
                <a:cubicBezTo>
                  <a:pt x="5631730" y="6553401"/>
                  <a:pt x="5422986" y="6454790"/>
                  <a:pt x="5292302" y="6496983"/>
                </a:cubicBezTo>
                <a:cubicBezTo>
                  <a:pt x="5161618" y="6539176"/>
                  <a:pt x="5100712" y="6482266"/>
                  <a:pt x="4939473" y="6496983"/>
                </a:cubicBezTo>
                <a:cubicBezTo>
                  <a:pt x="4778234" y="6511700"/>
                  <a:pt x="4593584" y="6438114"/>
                  <a:pt x="4370393" y="6496983"/>
                </a:cubicBezTo>
                <a:cubicBezTo>
                  <a:pt x="4147202" y="6555852"/>
                  <a:pt x="4099630" y="6474443"/>
                  <a:pt x="3909439" y="6496983"/>
                </a:cubicBezTo>
                <a:cubicBezTo>
                  <a:pt x="3719248" y="6519523"/>
                  <a:pt x="3780623" y="6496403"/>
                  <a:pt x="3664734" y="6496983"/>
                </a:cubicBezTo>
                <a:cubicBezTo>
                  <a:pt x="3548845" y="6497563"/>
                  <a:pt x="3272715" y="6482209"/>
                  <a:pt x="3095655" y="6496983"/>
                </a:cubicBezTo>
                <a:cubicBezTo>
                  <a:pt x="2918595" y="6511757"/>
                  <a:pt x="2900330" y="6477277"/>
                  <a:pt x="2850951" y="6496983"/>
                </a:cubicBezTo>
                <a:cubicBezTo>
                  <a:pt x="2801572" y="6516689"/>
                  <a:pt x="2483277" y="6495982"/>
                  <a:pt x="2389996" y="6496983"/>
                </a:cubicBezTo>
                <a:cubicBezTo>
                  <a:pt x="2296716" y="6497984"/>
                  <a:pt x="2136051" y="6465629"/>
                  <a:pt x="1929042" y="6496983"/>
                </a:cubicBezTo>
                <a:cubicBezTo>
                  <a:pt x="1722033" y="6528337"/>
                  <a:pt x="1503625" y="6482629"/>
                  <a:pt x="1359962" y="6496983"/>
                </a:cubicBezTo>
                <a:cubicBezTo>
                  <a:pt x="1216299" y="6511337"/>
                  <a:pt x="1119687" y="6494968"/>
                  <a:pt x="1007133" y="6496983"/>
                </a:cubicBezTo>
                <a:cubicBezTo>
                  <a:pt x="894579" y="6498998"/>
                  <a:pt x="605350" y="6480124"/>
                  <a:pt x="443744" y="6496983"/>
                </a:cubicBezTo>
                <a:cubicBezTo>
                  <a:pt x="176684" y="6495821"/>
                  <a:pt x="-7026" y="6275689"/>
                  <a:pt x="0" y="6053239"/>
                </a:cubicBezTo>
                <a:cubicBezTo>
                  <a:pt x="-17259" y="5883245"/>
                  <a:pt x="53463" y="5763117"/>
                  <a:pt x="0" y="5548384"/>
                </a:cubicBezTo>
                <a:cubicBezTo>
                  <a:pt x="-53463" y="5333652"/>
                  <a:pt x="35393" y="5206955"/>
                  <a:pt x="0" y="5099625"/>
                </a:cubicBezTo>
                <a:cubicBezTo>
                  <a:pt x="-35393" y="4992295"/>
                  <a:pt x="50699" y="4761189"/>
                  <a:pt x="0" y="4482580"/>
                </a:cubicBezTo>
                <a:cubicBezTo>
                  <a:pt x="-50699" y="4203972"/>
                  <a:pt x="70650" y="4034427"/>
                  <a:pt x="0" y="3865536"/>
                </a:cubicBezTo>
                <a:cubicBezTo>
                  <a:pt x="-70650" y="3696645"/>
                  <a:pt x="43255" y="3540195"/>
                  <a:pt x="0" y="3248492"/>
                </a:cubicBezTo>
                <a:cubicBezTo>
                  <a:pt x="-43255" y="2956789"/>
                  <a:pt x="58161" y="2905604"/>
                  <a:pt x="0" y="2687542"/>
                </a:cubicBezTo>
                <a:cubicBezTo>
                  <a:pt x="-58161" y="2469480"/>
                  <a:pt x="53390" y="2151719"/>
                  <a:pt x="0" y="2014403"/>
                </a:cubicBezTo>
                <a:cubicBezTo>
                  <a:pt x="-53390" y="1877087"/>
                  <a:pt x="17071" y="1756932"/>
                  <a:pt x="0" y="1621738"/>
                </a:cubicBezTo>
                <a:cubicBezTo>
                  <a:pt x="-17071" y="1486545"/>
                  <a:pt x="4807" y="1224277"/>
                  <a:pt x="0" y="1004694"/>
                </a:cubicBezTo>
                <a:cubicBezTo>
                  <a:pt x="-4807" y="785111"/>
                  <a:pt x="40027" y="724033"/>
                  <a:pt x="0" y="44374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63500" cap="rnd" cmpd="thickThin">
            <a:solidFill>
              <a:srgbClr val="2C48A3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>
                      <a:gd name="adj" fmla="val 683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373CF-D797-D2B9-94BE-17ED650C3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9" y="3429000"/>
            <a:ext cx="10854694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9871A-EC89-D6B2-B452-B683A1AFA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095" y="3752705"/>
            <a:ext cx="1922835" cy="15875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31EE17-ECCD-C7B1-0749-1671E6C839BC}"/>
              </a:ext>
            </a:extLst>
          </p:cNvPr>
          <p:cNvSpPr/>
          <p:nvPr/>
        </p:nvSpPr>
        <p:spPr>
          <a:xfrm>
            <a:off x="685801" y="3517015"/>
            <a:ext cx="1752600" cy="25789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88504-EE25-AD5A-E01A-01584D873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518"/>
            <a:ext cx="6458667" cy="28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9979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7E7194-2E66-B966-0E58-735DE4F86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D86F6542-1564-5FC5-94AB-3881C66B8012}"/>
              </a:ext>
            </a:extLst>
          </p:cNvPr>
          <p:cNvSpPr/>
          <p:nvPr/>
        </p:nvSpPr>
        <p:spPr>
          <a:xfrm>
            <a:off x="234041" y="208617"/>
            <a:ext cx="11700000" cy="6496983"/>
          </a:xfrm>
          <a:custGeom>
            <a:avLst/>
            <a:gdLst>
              <a:gd name="connsiteX0" fmla="*/ 0 w 11700000"/>
              <a:gd name="connsiteY0" fmla="*/ 443744 h 6496983"/>
              <a:gd name="connsiteX1" fmla="*/ 443744 w 11700000"/>
              <a:gd name="connsiteY1" fmla="*/ 0 h 6496983"/>
              <a:gd name="connsiteX2" fmla="*/ 1012824 w 11700000"/>
              <a:gd name="connsiteY2" fmla="*/ 0 h 6496983"/>
              <a:gd name="connsiteX3" fmla="*/ 1581903 w 11700000"/>
              <a:gd name="connsiteY3" fmla="*/ 0 h 6496983"/>
              <a:gd name="connsiteX4" fmla="*/ 2367233 w 11700000"/>
              <a:gd name="connsiteY4" fmla="*/ 0 h 6496983"/>
              <a:gd name="connsiteX5" fmla="*/ 2720062 w 11700000"/>
              <a:gd name="connsiteY5" fmla="*/ 0 h 6496983"/>
              <a:gd name="connsiteX6" fmla="*/ 3397267 w 11700000"/>
              <a:gd name="connsiteY6" fmla="*/ 0 h 6496983"/>
              <a:gd name="connsiteX7" fmla="*/ 3858221 w 11700000"/>
              <a:gd name="connsiteY7" fmla="*/ 0 h 6496983"/>
              <a:gd name="connsiteX8" fmla="*/ 4427301 w 11700000"/>
              <a:gd name="connsiteY8" fmla="*/ 0 h 6496983"/>
              <a:gd name="connsiteX9" fmla="*/ 5212631 w 11700000"/>
              <a:gd name="connsiteY9" fmla="*/ 0 h 6496983"/>
              <a:gd name="connsiteX10" fmla="*/ 5889836 w 11700000"/>
              <a:gd name="connsiteY10" fmla="*/ 0 h 6496983"/>
              <a:gd name="connsiteX11" fmla="*/ 6350790 w 11700000"/>
              <a:gd name="connsiteY11" fmla="*/ 0 h 6496983"/>
              <a:gd name="connsiteX12" fmla="*/ 6595494 w 11700000"/>
              <a:gd name="connsiteY12" fmla="*/ 0 h 6496983"/>
              <a:gd name="connsiteX13" fmla="*/ 6948324 w 11700000"/>
              <a:gd name="connsiteY13" fmla="*/ 0 h 6496983"/>
              <a:gd name="connsiteX14" fmla="*/ 7409278 w 11700000"/>
              <a:gd name="connsiteY14" fmla="*/ 0 h 6496983"/>
              <a:gd name="connsiteX15" fmla="*/ 7978358 w 11700000"/>
              <a:gd name="connsiteY15" fmla="*/ 0 h 6496983"/>
              <a:gd name="connsiteX16" fmla="*/ 8763687 w 11700000"/>
              <a:gd name="connsiteY16" fmla="*/ 0 h 6496983"/>
              <a:gd name="connsiteX17" fmla="*/ 9332767 w 11700000"/>
              <a:gd name="connsiteY17" fmla="*/ 0 h 6496983"/>
              <a:gd name="connsiteX18" fmla="*/ 10118097 w 11700000"/>
              <a:gd name="connsiteY18" fmla="*/ 0 h 6496983"/>
              <a:gd name="connsiteX19" fmla="*/ 11256256 w 11700000"/>
              <a:gd name="connsiteY19" fmla="*/ 0 h 6496983"/>
              <a:gd name="connsiteX20" fmla="*/ 11700000 w 11700000"/>
              <a:gd name="connsiteY20" fmla="*/ 443744 h 6496983"/>
              <a:gd name="connsiteX21" fmla="*/ 11700000 w 11700000"/>
              <a:gd name="connsiteY21" fmla="*/ 1004694 h 6496983"/>
              <a:gd name="connsiteX22" fmla="*/ 11700000 w 11700000"/>
              <a:gd name="connsiteY22" fmla="*/ 1453453 h 6496983"/>
              <a:gd name="connsiteX23" fmla="*/ 11700000 w 11700000"/>
              <a:gd name="connsiteY23" fmla="*/ 1902213 h 6496983"/>
              <a:gd name="connsiteX24" fmla="*/ 11700000 w 11700000"/>
              <a:gd name="connsiteY24" fmla="*/ 2350972 h 6496983"/>
              <a:gd name="connsiteX25" fmla="*/ 11700000 w 11700000"/>
              <a:gd name="connsiteY25" fmla="*/ 2799732 h 6496983"/>
              <a:gd name="connsiteX26" fmla="*/ 11700000 w 11700000"/>
              <a:gd name="connsiteY26" fmla="*/ 3472871 h 6496983"/>
              <a:gd name="connsiteX27" fmla="*/ 11700000 w 11700000"/>
              <a:gd name="connsiteY27" fmla="*/ 4146011 h 6496983"/>
              <a:gd name="connsiteX28" fmla="*/ 11700000 w 11700000"/>
              <a:gd name="connsiteY28" fmla="*/ 4538675 h 6496983"/>
              <a:gd name="connsiteX29" fmla="*/ 11700000 w 11700000"/>
              <a:gd name="connsiteY29" fmla="*/ 4931340 h 6496983"/>
              <a:gd name="connsiteX30" fmla="*/ 11700000 w 11700000"/>
              <a:gd name="connsiteY30" fmla="*/ 5324005 h 6496983"/>
              <a:gd name="connsiteX31" fmla="*/ 11700000 w 11700000"/>
              <a:gd name="connsiteY31" fmla="*/ 6053239 h 6496983"/>
              <a:gd name="connsiteX32" fmla="*/ 11256256 w 11700000"/>
              <a:gd name="connsiteY32" fmla="*/ 6496983 h 6496983"/>
              <a:gd name="connsiteX33" fmla="*/ 10470926 w 11700000"/>
              <a:gd name="connsiteY33" fmla="*/ 6496983 h 6496983"/>
              <a:gd name="connsiteX34" fmla="*/ 10009972 w 11700000"/>
              <a:gd name="connsiteY34" fmla="*/ 6496983 h 6496983"/>
              <a:gd name="connsiteX35" fmla="*/ 9440892 w 11700000"/>
              <a:gd name="connsiteY35" fmla="*/ 6496983 h 6496983"/>
              <a:gd name="connsiteX36" fmla="*/ 8655562 w 11700000"/>
              <a:gd name="connsiteY36" fmla="*/ 6496983 h 6496983"/>
              <a:gd name="connsiteX37" fmla="*/ 8302733 w 11700000"/>
              <a:gd name="connsiteY37" fmla="*/ 6496983 h 6496983"/>
              <a:gd name="connsiteX38" fmla="*/ 7949904 w 11700000"/>
              <a:gd name="connsiteY38" fmla="*/ 6496983 h 6496983"/>
              <a:gd name="connsiteX39" fmla="*/ 7164574 w 11700000"/>
              <a:gd name="connsiteY39" fmla="*/ 6496983 h 6496983"/>
              <a:gd name="connsiteX40" fmla="*/ 6379244 w 11700000"/>
              <a:gd name="connsiteY40" fmla="*/ 6496983 h 6496983"/>
              <a:gd name="connsiteX41" fmla="*/ 5810164 w 11700000"/>
              <a:gd name="connsiteY41" fmla="*/ 6496983 h 6496983"/>
              <a:gd name="connsiteX42" fmla="*/ 5241085 w 11700000"/>
              <a:gd name="connsiteY42" fmla="*/ 6496983 h 6496983"/>
              <a:gd name="connsiteX43" fmla="*/ 4996381 w 11700000"/>
              <a:gd name="connsiteY43" fmla="*/ 6496983 h 6496983"/>
              <a:gd name="connsiteX44" fmla="*/ 4319176 w 11700000"/>
              <a:gd name="connsiteY44" fmla="*/ 6496983 h 6496983"/>
              <a:gd name="connsiteX45" fmla="*/ 3750096 w 11700000"/>
              <a:gd name="connsiteY45" fmla="*/ 6496983 h 6496983"/>
              <a:gd name="connsiteX46" fmla="*/ 3505392 w 11700000"/>
              <a:gd name="connsiteY46" fmla="*/ 6496983 h 6496983"/>
              <a:gd name="connsiteX47" fmla="*/ 2936313 w 11700000"/>
              <a:gd name="connsiteY47" fmla="*/ 6496983 h 6496983"/>
              <a:gd name="connsiteX48" fmla="*/ 2583483 w 11700000"/>
              <a:gd name="connsiteY48" fmla="*/ 6496983 h 6496983"/>
              <a:gd name="connsiteX49" fmla="*/ 2338779 w 11700000"/>
              <a:gd name="connsiteY49" fmla="*/ 6496983 h 6496983"/>
              <a:gd name="connsiteX50" fmla="*/ 1661574 w 11700000"/>
              <a:gd name="connsiteY50" fmla="*/ 6496983 h 6496983"/>
              <a:gd name="connsiteX51" fmla="*/ 443744 w 11700000"/>
              <a:gd name="connsiteY51" fmla="*/ 6496983 h 6496983"/>
              <a:gd name="connsiteX52" fmla="*/ 0 w 11700000"/>
              <a:gd name="connsiteY52" fmla="*/ 6053239 h 6496983"/>
              <a:gd name="connsiteX53" fmla="*/ 0 w 11700000"/>
              <a:gd name="connsiteY53" fmla="*/ 5436195 h 6496983"/>
              <a:gd name="connsiteX54" fmla="*/ 0 w 11700000"/>
              <a:gd name="connsiteY54" fmla="*/ 4931340 h 6496983"/>
              <a:gd name="connsiteX55" fmla="*/ 0 w 11700000"/>
              <a:gd name="connsiteY55" fmla="*/ 4482580 h 6496983"/>
              <a:gd name="connsiteX56" fmla="*/ 0 w 11700000"/>
              <a:gd name="connsiteY56" fmla="*/ 3977726 h 6496983"/>
              <a:gd name="connsiteX57" fmla="*/ 0 w 11700000"/>
              <a:gd name="connsiteY57" fmla="*/ 3585061 h 6496983"/>
              <a:gd name="connsiteX58" fmla="*/ 0 w 11700000"/>
              <a:gd name="connsiteY58" fmla="*/ 3080207 h 6496983"/>
              <a:gd name="connsiteX59" fmla="*/ 0 w 11700000"/>
              <a:gd name="connsiteY59" fmla="*/ 2519257 h 6496983"/>
              <a:gd name="connsiteX60" fmla="*/ 0 w 11700000"/>
              <a:gd name="connsiteY60" fmla="*/ 1902213 h 6496983"/>
              <a:gd name="connsiteX61" fmla="*/ 0 w 11700000"/>
              <a:gd name="connsiteY61" fmla="*/ 1341263 h 6496983"/>
              <a:gd name="connsiteX62" fmla="*/ 0 w 11700000"/>
              <a:gd name="connsiteY62" fmla="*/ 443744 h 6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700000" h="6496983" fill="none" extrusionOk="0">
                <a:moveTo>
                  <a:pt x="0" y="443744"/>
                </a:moveTo>
                <a:cubicBezTo>
                  <a:pt x="-6167" y="147288"/>
                  <a:pt x="216548" y="15948"/>
                  <a:pt x="443744" y="0"/>
                </a:cubicBezTo>
                <a:cubicBezTo>
                  <a:pt x="675914" y="-30116"/>
                  <a:pt x="845315" y="65809"/>
                  <a:pt x="1012824" y="0"/>
                </a:cubicBezTo>
                <a:cubicBezTo>
                  <a:pt x="1180333" y="-65809"/>
                  <a:pt x="1428638" y="46628"/>
                  <a:pt x="1581903" y="0"/>
                </a:cubicBezTo>
                <a:cubicBezTo>
                  <a:pt x="1735168" y="-46628"/>
                  <a:pt x="2172309" y="20769"/>
                  <a:pt x="2367233" y="0"/>
                </a:cubicBezTo>
                <a:cubicBezTo>
                  <a:pt x="2562157" y="-20769"/>
                  <a:pt x="2549339" y="25840"/>
                  <a:pt x="2720062" y="0"/>
                </a:cubicBezTo>
                <a:cubicBezTo>
                  <a:pt x="2890785" y="-25840"/>
                  <a:pt x="3141509" y="51851"/>
                  <a:pt x="3397267" y="0"/>
                </a:cubicBezTo>
                <a:cubicBezTo>
                  <a:pt x="3653025" y="-51851"/>
                  <a:pt x="3667437" y="3765"/>
                  <a:pt x="3858221" y="0"/>
                </a:cubicBezTo>
                <a:cubicBezTo>
                  <a:pt x="4049005" y="-3765"/>
                  <a:pt x="4268582" y="35482"/>
                  <a:pt x="4427301" y="0"/>
                </a:cubicBezTo>
                <a:cubicBezTo>
                  <a:pt x="4586020" y="-35482"/>
                  <a:pt x="4911548" y="34466"/>
                  <a:pt x="5212631" y="0"/>
                </a:cubicBezTo>
                <a:cubicBezTo>
                  <a:pt x="5513714" y="-34466"/>
                  <a:pt x="5637856" y="27632"/>
                  <a:pt x="5889836" y="0"/>
                </a:cubicBezTo>
                <a:cubicBezTo>
                  <a:pt x="6141816" y="-27632"/>
                  <a:pt x="6180040" y="14176"/>
                  <a:pt x="6350790" y="0"/>
                </a:cubicBezTo>
                <a:cubicBezTo>
                  <a:pt x="6521540" y="-14176"/>
                  <a:pt x="6508711" y="12184"/>
                  <a:pt x="6595494" y="0"/>
                </a:cubicBezTo>
                <a:cubicBezTo>
                  <a:pt x="6682277" y="-12184"/>
                  <a:pt x="6872027" y="32911"/>
                  <a:pt x="6948324" y="0"/>
                </a:cubicBezTo>
                <a:cubicBezTo>
                  <a:pt x="7024621" y="-32911"/>
                  <a:pt x="7311081" y="32274"/>
                  <a:pt x="7409278" y="0"/>
                </a:cubicBezTo>
                <a:cubicBezTo>
                  <a:pt x="7507475" y="-32274"/>
                  <a:pt x="7781231" y="56726"/>
                  <a:pt x="7978358" y="0"/>
                </a:cubicBezTo>
                <a:cubicBezTo>
                  <a:pt x="8175485" y="-56726"/>
                  <a:pt x="8404803" y="36882"/>
                  <a:pt x="8763687" y="0"/>
                </a:cubicBezTo>
                <a:cubicBezTo>
                  <a:pt x="9122571" y="-36882"/>
                  <a:pt x="9162627" y="36779"/>
                  <a:pt x="9332767" y="0"/>
                </a:cubicBezTo>
                <a:cubicBezTo>
                  <a:pt x="9502907" y="-36779"/>
                  <a:pt x="9959182" y="49150"/>
                  <a:pt x="10118097" y="0"/>
                </a:cubicBezTo>
                <a:cubicBezTo>
                  <a:pt x="10277012" y="-49150"/>
                  <a:pt x="11008476" y="61914"/>
                  <a:pt x="11256256" y="0"/>
                </a:cubicBezTo>
                <a:cubicBezTo>
                  <a:pt x="11474255" y="66215"/>
                  <a:pt x="11706532" y="202299"/>
                  <a:pt x="11700000" y="443744"/>
                </a:cubicBezTo>
                <a:cubicBezTo>
                  <a:pt x="11757982" y="562628"/>
                  <a:pt x="11670025" y="782290"/>
                  <a:pt x="11700000" y="1004694"/>
                </a:cubicBezTo>
                <a:cubicBezTo>
                  <a:pt x="11729975" y="1227098"/>
                  <a:pt x="11685900" y="1264614"/>
                  <a:pt x="11700000" y="1453453"/>
                </a:cubicBezTo>
                <a:cubicBezTo>
                  <a:pt x="11714100" y="1642292"/>
                  <a:pt x="11676527" y="1803080"/>
                  <a:pt x="11700000" y="1902213"/>
                </a:cubicBezTo>
                <a:cubicBezTo>
                  <a:pt x="11723473" y="2001346"/>
                  <a:pt x="11685775" y="2245397"/>
                  <a:pt x="11700000" y="2350972"/>
                </a:cubicBezTo>
                <a:cubicBezTo>
                  <a:pt x="11714225" y="2456547"/>
                  <a:pt x="11657442" y="2580928"/>
                  <a:pt x="11700000" y="2799732"/>
                </a:cubicBezTo>
                <a:cubicBezTo>
                  <a:pt x="11742558" y="3018536"/>
                  <a:pt x="11636367" y="3247430"/>
                  <a:pt x="11700000" y="3472871"/>
                </a:cubicBezTo>
                <a:cubicBezTo>
                  <a:pt x="11763633" y="3698312"/>
                  <a:pt x="11691463" y="3878380"/>
                  <a:pt x="11700000" y="4146011"/>
                </a:cubicBezTo>
                <a:cubicBezTo>
                  <a:pt x="11708537" y="4413642"/>
                  <a:pt x="11691706" y="4376802"/>
                  <a:pt x="11700000" y="4538675"/>
                </a:cubicBezTo>
                <a:cubicBezTo>
                  <a:pt x="11708294" y="4700548"/>
                  <a:pt x="11655018" y="4798618"/>
                  <a:pt x="11700000" y="4931340"/>
                </a:cubicBezTo>
                <a:cubicBezTo>
                  <a:pt x="11744982" y="5064063"/>
                  <a:pt x="11684016" y="5195023"/>
                  <a:pt x="11700000" y="5324005"/>
                </a:cubicBezTo>
                <a:cubicBezTo>
                  <a:pt x="11715984" y="5452988"/>
                  <a:pt x="11653310" y="5775520"/>
                  <a:pt x="11700000" y="6053239"/>
                </a:cubicBezTo>
                <a:cubicBezTo>
                  <a:pt x="11712052" y="6277595"/>
                  <a:pt x="11512555" y="6502207"/>
                  <a:pt x="11256256" y="6496983"/>
                </a:cubicBezTo>
                <a:cubicBezTo>
                  <a:pt x="10955797" y="6505449"/>
                  <a:pt x="10726708" y="6404418"/>
                  <a:pt x="10470926" y="6496983"/>
                </a:cubicBezTo>
                <a:cubicBezTo>
                  <a:pt x="10215144" y="6589548"/>
                  <a:pt x="10133437" y="6483170"/>
                  <a:pt x="10009972" y="6496983"/>
                </a:cubicBezTo>
                <a:cubicBezTo>
                  <a:pt x="9886507" y="6510796"/>
                  <a:pt x="9652424" y="6462066"/>
                  <a:pt x="9440892" y="6496983"/>
                </a:cubicBezTo>
                <a:cubicBezTo>
                  <a:pt x="9229360" y="6531900"/>
                  <a:pt x="9001949" y="6440581"/>
                  <a:pt x="8655562" y="6496983"/>
                </a:cubicBezTo>
                <a:cubicBezTo>
                  <a:pt x="8309175" y="6553385"/>
                  <a:pt x="8443954" y="6487444"/>
                  <a:pt x="8302733" y="6496983"/>
                </a:cubicBezTo>
                <a:cubicBezTo>
                  <a:pt x="8161512" y="6506522"/>
                  <a:pt x="8038817" y="6490622"/>
                  <a:pt x="7949904" y="6496983"/>
                </a:cubicBezTo>
                <a:cubicBezTo>
                  <a:pt x="7860991" y="6503344"/>
                  <a:pt x="7463317" y="6480108"/>
                  <a:pt x="7164574" y="6496983"/>
                </a:cubicBezTo>
                <a:cubicBezTo>
                  <a:pt x="6865831" y="6513858"/>
                  <a:pt x="6764303" y="6485255"/>
                  <a:pt x="6379244" y="6496983"/>
                </a:cubicBezTo>
                <a:cubicBezTo>
                  <a:pt x="5994185" y="6508711"/>
                  <a:pt x="6071097" y="6485769"/>
                  <a:pt x="5810164" y="6496983"/>
                </a:cubicBezTo>
                <a:cubicBezTo>
                  <a:pt x="5549231" y="6508197"/>
                  <a:pt x="5410452" y="6433263"/>
                  <a:pt x="5241085" y="6496983"/>
                </a:cubicBezTo>
                <a:cubicBezTo>
                  <a:pt x="5071718" y="6560703"/>
                  <a:pt x="5057047" y="6481840"/>
                  <a:pt x="4996381" y="6496983"/>
                </a:cubicBezTo>
                <a:cubicBezTo>
                  <a:pt x="4935715" y="6512126"/>
                  <a:pt x="4544383" y="6436434"/>
                  <a:pt x="4319176" y="6496983"/>
                </a:cubicBezTo>
                <a:cubicBezTo>
                  <a:pt x="4093970" y="6557532"/>
                  <a:pt x="3945115" y="6438028"/>
                  <a:pt x="3750096" y="6496983"/>
                </a:cubicBezTo>
                <a:cubicBezTo>
                  <a:pt x="3555077" y="6555938"/>
                  <a:pt x="3571832" y="6476988"/>
                  <a:pt x="3505392" y="6496983"/>
                </a:cubicBezTo>
                <a:cubicBezTo>
                  <a:pt x="3438952" y="6516978"/>
                  <a:pt x="3117363" y="6490094"/>
                  <a:pt x="2936313" y="6496983"/>
                </a:cubicBezTo>
                <a:cubicBezTo>
                  <a:pt x="2755263" y="6503872"/>
                  <a:pt x="2751265" y="6463858"/>
                  <a:pt x="2583483" y="6496983"/>
                </a:cubicBezTo>
                <a:cubicBezTo>
                  <a:pt x="2415701" y="6530108"/>
                  <a:pt x="2456821" y="6496157"/>
                  <a:pt x="2338779" y="6496983"/>
                </a:cubicBezTo>
                <a:cubicBezTo>
                  <a:pt x="2220737" y="6497809"/>
                  <a:pt x="1858617" y="6461545"/>
                  <a:pt x="1661574" y="6496983"/>
                </a:cubicBezTo>
                <a:cubicBezTo>
                  <a:pt x="1464532" y="6532421"/>
                  <a:pt x="834897" y="6360538"/>
                  <a:pt x="443744" y="6496983"/>
                </a:cubicBezTo>
                <a:cubicBezTo>
                  <a:pt x="207573" y="6485636"/>
                  <a:pt x="-15613" y="6299555"/>
                  <a:pt x="0" y="6053239"/>
                </a:cubicBezTo>
                <a:cubicBezTo>
                  <a:pt x="-20081" y="5914768"/>
                  <a:pt x="39792" y="5665659"/>
                  <a:pt x="0" y="5436195"/>
                </a:cubicBezTo>
                <a:cubicBezTo>
                  <a:pt x="-39792" y="5206731"/>
                  <a:pt x="11676" y="5139119"/>
                  <a:pt x="0" y="4931340"/>
                </a:cubicBezTo>
                <a:cubicBezTo>
                  <a:pt x="-11676" y="4723562"/>
                  <a:pt x="51003" y="4602349"/>
                  <a:pt x="0" y="4482580"/>
                </a:cubicBezTo>
                <a:cubicBezTo>
                  <a:pt x="-51003" y="4362811"/>
                  <a:pt x="41674" y="4107824"/>
                  <a:pt x="0" y="3977726"/>
                </a:cubicBezTo>
                <a:cubicBezTo>
                  <a:pt x="-41674" y="3847628"/>
                  <a:pt x="7790" y="3746622"/>
                  <a:pt x="0" y="3585061"/>
                </a:cubicBezTo>
                <a:cubicBezTo>
                  <a:pt x="-7790" y="3423501"/>
                  <a:pt x="52912" y="3246471"/>
                  <a:pt x="0" y="3080207"/>
                </a:cubicBezTo>
                <a:cubicBezTo>
                  <a:pt x="-52912" y="2913943"/>
                  <a:pt x="16581" y="2795772"/>
                  <a:pt x="0" y="2519257"/>
                </a:cubicBezTo>
                <a:cubicBezTo>
                  <a:pt x="-16581" y="2242742"/>
                  <a:pt x="40318" y="2055019"/>
                  <a:pt x="0" y="1902213"/>
                </a:cubicBezTo>
                <a:cubicBezTo>
                  <a:pt x="-40318" y="1749407"/>
                  <a:pt x="41936" y="1573277"/>
                  <a:pt x="0" y="1341263"/>
                </a:cubicBezTo>
                <a:cubicBezTo>
                  <a:pt x="-41936" y="1109249"/>
                  <a:pt x="85517" y="789844"/>
                  <a:pt x="0" y="443744"/>
                </a:cubicBezTo>
                <a:close/>
              </a:path>
              <a:path w="11700000" h="6496983" stroke="0" extrusionOk="0">
                <a:moveTo>
                  <a:pt x="0" y="443744"/>
                </a:moveTo>
                <a:cubicBezTo>
                  <a:pt x="73013" y="190325"/>
                  <a:pt x="258502" y="-3992"/>
                  <a:pt x="443744" y="0"/>
                </a:cubicBezTo>
                <a:cubicBezTo>
                  <a:pt x="592847" y="-6261"/>
                  <a:pt x="854656" y="32326"/>
                  <a:pt x="1120949" y="0"/>
                </a:cubicBezTo>
                <a:cubicBezTo>
                  <a:pt x="1387242" y="-32326"/>
                  <a:pt x="1650775" y="66296"/>
                  <a:pt x="1906279" y="0"/>
                </a:cubicBezTo>
                <a:cubicBezTo>
                  <a:pt x="2161783" y="-66296"/>
                  <a:pt x="2088545" y="37250"/>
                  <a:pt x="2259108" y="0"/>
                </a:cubicBezTo>
                <a:cubicBezTo>
                  <a:pt x="2429671" y="-37250"/>
                  <a:pt x="2576984" y="26461"/>
                  <a:pt x="2720062" y="0"/>
                </a:cubicBezTo>
                <a:cubicBezTo>
                  <a:pt x="2863140" y="-26461"/>
                  <a:pt x="3030942" y="19255"/>
                  <a:pt x="3289142" y="0"/>
                </a:cubicBezTo>
                <a:cubicBezTo>
                  <a:pt x="3547342" y="-19255"/>
                  <a:pt x="3423742" y="15045"/>
                  <a:pt x="3533846" y="0"/>
                </a:cubicBezTo>
                <a:cubicBezTo>
                  <a:pt x="3643950" y="-15045"/>
                  <a:pt x="3879680" y="65188"/>
                  <a:pt x="4102926" y="0"/>
                </a:cubicBezTo>
                <a:cubicBezTo>
                  <a:pt x="4326172" y="-65188"/>
                  <a:pt x="4385242" y="11575"/>
                  <a:pt x="4563880" y="0"/>
                </a:cubicBezTo>
                <a:cubicBezTo>
                  <a:pt x="4742518" y="-11575"/>
                  <a:pt x="4989073" y="54036"/>
                  <a:pt x="5241085" y="0"/>
                </a:cubicBezTo>
                <a:cubicBezTo>
                  <a:pt x="5493098" y="-54036"/>
                  <a:pt x="5802918" y="74740"/>
                  <a:pt x="6026415" y="0"/>
                </a:cubicBezTo>
                <a:cubicBezTo>
                  <a:pt x="6249912" y="-74740"/>
                  <a:pt x="6383542" y="13539"/>
                  <a:pt x="6595494" y="0"/>
                </a:cubicBezTo>
                <a:cubicBezTo>
                  <a:pt x="6807446" y="-13539"/>
                  <a:pt x="6892431" y="51032"/>
                  <a:pt x="7164574" y="0"/>
                </a:cubicBezTo>
                <a:cubicBezTo>
                  <a:pt x="7436717" y="-51032"/>
                  <a:pt x="7628192" y="76757"/>
                  <a:pt x="7949904" y="0"/>
                </a:cubicBezTo>
                <a:cubicBezTo>
                  <a:pt x="8271616" y="-76757"/>
                  <a:pt x="8406860" y="7826"/>
                  <a:pt x="8627108" y="0"/>
                </a:cubicBezTo>
                <a:cubicBezTo>
                  <a:pt x="8847356" y="-7826"/>
                  <a:pt x="8883820" y="3668"/>
                  <a:pt x="8979938" y="0"/>
                </a:cubicBezTo>
                <a:cubicBezTo>
                  <a:pt x="9076056" y="-3668"/>
                  <a:pt x="9333200" y="60706"/>
                  <a:pt x="9657142" y="0"/>
                </a:cubicBezTo>
                <a:cubicBezTo>
                  <a:pt x="9981084" y="-60706"/>
                  <a:pt x="9927447" y="3209"/>
                  <a:pt x="10118097" y="0"/>
                </a:cubicBezTo>
                <a:cubicBezTo>
                  <a:pt x="10308748" y="-3209"/>
                  <a:pt x="10359574" y="9542"/>
                  <a:pt x="10470926" y="0"/>
                </a:cubicBezTo>
                <a:cubicBezTo>
                  <a:pt x="10582278" y="-9542"/>
                  <a:pt x="10917013" y="48038"/>
                  <a:pt x="11256256" y="0"/>
                </a:cubicBezTo>
                <a:cubicBezTo>
                  <a:pt x="11507939" y="-30910"/>
                  <a:pt x="11658810" y="220857"/>
                  <a:pt x="11700000" y="443744"/>
                </a:cubicBezTo>
                <a:cubicBezTo>
                  <a:pt x="11753534" y="620269"/>
                  <a:pt x="11635694" y="957505"/>
                  <a:pt x="11700000" y="1116883"/>
                </a:cubicBezTo>
                <a:cubicBezTo>
                  <a:pt x="11764306" y="1276261"/>
                  <a:pt x="11692102" y="1398736"/>
                  <a:pt x="11700000" y="1621738"/>
                </a:cubicBezTo>
                <a:cubicBezTo>
                  <a:pt x="11707898" y="1844740"/>
                  <a:pt x="11651179" y="1956951"/>
                  <a:pt x="11700000" y="2182687"/>
                </a:cubicBezTo>
                <a:cubicBezTo>
                  <a:pt x="11748821" y="2408423"/>
                  <a:pt x="11640668" y="2475053"/>
                  <a:pt x="11700000" y="2687542"/>
                </a:cubicBezTo>
                <a:cubicBezTo>
                  <a:pt x="11759332" y="2900032"/>
                  <a:pt x="11649345" y="3207985"/>
                  <a:pt x="11700000" y="3360681"/>
                </a:cubicBezTo>
                <a:cubicBezTo>
                  <a:pt x="11750655" y="3513377"/>
                  <a:pt x="11678895" y="3759487"/>
                  <a:pt x="11700000" y="3921631"/>
                </a:cubicBezTo>
                <a:cubicBezTo>
                  <a:pt x="11721105" y="4083775"/>
                  <a:pt x="11681719" y="4129345"/>
                  <a:pt x="11700000" y="4314296"/>
                </a:cubicBezTo>
                <a:cubicBezTo>
                  <a:pt x="11718281" y="4499248"/>
                  <a:pt x="11673969" y="4698924"/>
                  <a:pt x="11700000" y="4987435"/>
                </a:cubicBezTo>
                <a:cubicBezTo>
                  <a:pt x="11726031" y="5275946"/>
                  <a:pt x="11694780" y="5298778"/>
                  <a:pt x="11700000" y="5380100"/>
                </a:cubicBezTo>
                <a:cubicBezTo>
                  <a:pt x="11705220" y="5461422"/>
                  <a:pt x="11679104" y="5897417"/>
                  <a:pt x="11700000" y="6053239"/>
                </a:cubicBezTo>
                <a:cubicBezTo>
                  <a:pt x="11722996" y="6240180"/>
                  <a:pt x="11455674" y="6530736"/>
                  <a:pt x="11256256" y="6496983"/>
                </a:cubicBezTo>
                <a:cubicBezTo>
                  <a:pt x="11113571" y="6501746"/>
                  <a:pt x="10978161" y="6469679"/>
                  <a:pt x="10903427" y="6496983"/>
                </a:cubicBezTo>
                <a:cubicBezTo>
                  <a:pt x="10828693" y="6524287"/>
                  <a:pt x="10719020" y="6473037"/>
                  <a:pt x="10658722" y="6496983"/>
                </a:cubicBezTo>
                <a:cubicBezTo>
                  <a:pt x="10598424" y="6520929"/>
                  <a:pt x="10290203" y="6466895"/>
                  <a:pt x="10197768" y="6496983"/>
                </a:cubicBezTo>
                <a:cubicBezTo>
                  <a:pt x="10105333" y="6527071"/>
                  <a:pt x="9829104" y="6445020"/>
                  <a:pt x="9628688" y="6496983"/>
                </a:cubicBezTo>
                <a:cubicBezTo>
                  <a:pt x="9428272" y="6548946"/>
                  <a:pt x="9336636" y="6469161"/>
                  <a:pt x="9059609" y="6496983"/>
                </a:cubicBezTo>
                <a:cubicBezTo>
                  <a:pt x="8782582" y="6524805"/>
                  <a:pt x="8894668" y="6476937"/>
                  <a:pt x="8814905" y="6496983"/>
                </a:cubicBezTo>
                <a:cubicBezTo>
                  <a:pt x="8735142" y="6517029"/>
                  <a:pt x="8546999" y="6456143"/>
                  <a:pt x="8353950" y="6496983"/>
                </a:cubicBezTo>
                <a:cubicBezTo>
                  <a:pt x="8160902" y="6537823"/>
                  <a:pt x="7786892" y="6438249"/>
                  <a:pt x="7568620" y="6496983"/>
                </a:cubicBezTo>
                <a:cubicBezTo>
                  <a:pt x="7350348" y="6555717"/>
                  <a:pt x="7293402" y="6473492"/>
                  <a:pt x="7107666" y="6496983"/>
                </a:cubicBezTo>
                <a:cubicBezTo>
                  <a:pt x="6921930" y="6520474"/>
                  <a:pt x="6714872" y="6488547"/>
                  <a:pt x="6322336" y="6496983"/>
                </a:cubicBezTo>
                <a:cubicBezTo>
                  <a:pt x="5929800" y="6505419"/>
                  <a:pt x="5874782" y="6440565"/>
                  <a:pt x="5753256" y="6496983"/>
                </a:cubicBezTo>
                <a:cubicBezTo>
                  <a:pt x="5631730" y="6553401"/>
                  <a:pt x="5422986" y="6454790"/>
                  <a:pt x="5292302" y="6496983"/>
                </a:cubicBezTo>
                <a:cubicBezTo>
                  <a:pt x="5161618" y="6539176"/>
                  <a:pt x="5100712" y="6482266"/>
                  <a:pt x="4939473" y="6496983"/>
                </a:cubicBezTo>
                <a:cubicBezTo>
                  <a:pt x="4778234" y="6511700"/>
                  <a:pt x="4593584" y="6438114"/>
                  <a:pt x="4370393" y="6496983"/>
                </a:cubicBezTo>
                <a:cubicBezTo>
                  <a:pt x="4147202" y="6555852"/>
                  <a:pt x="4099630" y="6474443"/>
                  <a:pt x="3909439" y="6496983"/>
                </a:cubicBezTo>
                <a:cubicBezTo>
                  <a:pt x="3719248" y="6519523"/>
                  <a:pt x="3780623" y="6496403"/>
                  <a:pt x="3664734" y="6496983"/>
                </a:cubicBezTo>
                <a:cubicBezTo>
                  <a:pt x="3548845" y="6497563"/>
                  <a:pt x="3272715" y="6482209"/>
                  <a:pt x="3095655" y="6496983"/>
                </a:cubicBezTo>
                <a:cubicBezTo>
                  <a:pt x="2918595" y="6511757"/>
                  <a:pt x="2900330" y="6477277"/>
                  <a:pt x="2850951" y="6496983"/>
                </a:cubicBezTo>
                <a:cubicBezTo>
                  <a:pt x="2801572" y="6516689"/>
                  <a:pt x="2483277" y="6495982"/>
                  <a:pt x="2389996" y="6496983"/>
                </a:cubicBezTo>
                <a:cubicBezTo>
                  <a:pt x="2296716" y="6497984"/>
                  <a:pt x="2136051" y="6465629"/>
                  <a:pt x="1929042" y="6496983"/>
                </a:cubicBezTo>
                <a:cubicBezTo>
                  <a:pt x="1722033" y="6528337"/>
                  <a:pt x="1503625" y="6482629"/>
                  <a:pt x="1359962" y="6496983"/>
                </a:cubicBezTo>
                <a:cubicBezTo>
                  <a:pt x="1216299" y="6511337"/>
                  <a:pt x="1119687" y="6494968"/>
                  <a:pt x="1007133" y="6496983"/>
                </a:cubicBezTo>
                <a:cubicBezTo>
                  <a:pt x="894579" y="6498998"/>
                  <a:pt x="605350" y="6480124"/>
                  <a:pt x="443744" y="6496983"/>
                </a:cubicBezTo>
                <a:cubicBezTo>
                  <a:pt x="176684" y="6495821"/>
                  <a:pt x="-7026" y="6275689"/>
                  <a:pt x="0" y="6053239"/>
                </a:cubicBezTo>
                <a:cubicBezTo>
                  <a:pt x="-17259" y="5883245"/>
                  <a:pt x="53463" y="5763117"/>
                  <a:pt x="0" y="5548384"/>
                </a:cubicBezTo>
                <a:cubicBezTo>
                  <a:pt x="-53463" y="5333652"/>
                  <a:pt x="35393" y="5206955"/>
                  <a:pt x="0" y="5099625"/>
                </a:cubicBezTo>
                <a:cubicBezTo>
                  <a:pt x="-35393" y="4992295"/>
                  <a:pt x="50699" y="4761189"/>
                  <a:pt x="0" y="4482580"/>
                </a:cubicBezTo>
                <a:cubicBezTo>
                  <a:pt x="-50699" y="4203972"/>
                  <a:pt x="70650" y="4034427"/>
                  <a:pt x="0" y="3865536"/>
                </a:cubicBezTo>
                <a:cubicBezTo>
                  <a:pt x="-70650" y="3696645"/>
                  <a:pt x="43255" y="3540195"/>
                  <a:pt x="0" y="3248492"/>
                </a:cubicBezTo>
                <a:cubicBezTo>
                  <a:pt x="-43255" y="2956789"/>
                  <a:pt x="58161" y="2905604"/>
                  <a:pt x="0" y="2687542"/>
                </a:cubicBezTo>
                <a:cubicBezTo>
                  <a:pt x="-58161" y="2469480"/>
                  <a:pt x="53390" y="2151719"/>
                  <a:pt x="0" y="2014403"/>
                </a:cubicBezTo>
                <a:cubicBezTo>
                  <a:pt x="-53390" y="1877087"/>
                  <a:pt x="17071" y="1756932"/>
                  <a:pt x="0" y="1621738"/>
                </a:cubicBezTo>
                <a:cubicBezTo>
                  <a:pt x="-17071" y="1486545"/>
                  <a:pt x="4807" y="1224277"/>
                  <a:pt x="0" y="1004694"/>
                </a:cubicBezTo>
                <a:cubicBezTo>
                  <a:pt x="-4807" y="785111"/>
                  <a:pt x="40027" y="724033"/>
                  <a:pt x="0" y="44374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63500" cap="rnd" cmpd="thickThin">
            <a:solidFill>
              <a:srgbClr val="2C48A3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>
                      <a:gd name="adj" fmla="val 683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373CF-D797-D2B9-94BE-17ED650C3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9" y="3429000"/>
            <a:ext cx="10854694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9871A-EC89-D6B2-B452-B683A1AFA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095" y="3752705"/>
            <a:ext cx="1922835" cy="15875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31EE17-ECCD-C7B1-0749-1671E6C839BC}"/>
              </a:ext>
            </a:extLst>
          </p:cNvPr>
          <p:cNvSpPr/>
          <p:nvPr/>
        </p:nvSpPr>
        <p:spPr>
          <a:xfrm>
            <a:off x="8042959" y="3429000"/>
            <a:ext cx="3069693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2DAB0-5447-8385-111D-641821684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56" y="550321"/>
            <a:ext cx="7055024" cy="2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9501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7E7194-2E66-B966-0E58-735DE4F86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D86F6542-1564-5FC5-94AB-3881C66B8012}"/>
              </a:ext>
            </a:extLst>
          </p:cNvPr>
          <p:cNvSpPr/>
          <p:nvPr/>
        </p:nvSpPr>
        <p:spPr>
          <a:xfrm>
            <a:off x="234041" y="208617"/>
            <a:ext cx="11700000" cy="6496983"/>
          </a:xfrm>
          <a:custGeom>
            <a:avLst/>
            <a:gdLst>
              <a:gd name="connsiteX0" fmla="*/ 0 w 11700000"/>
              <a:gd name="connsiteY0" fmla="*/ 443744 h 6496983"/>
              <a:gd name="connsiteX1" fmla="*/ 443744 w 11700000"/>
              <a:gd name="connsiteY1" fmla="*/ 0 h 6496983"/>
              <a:gd name="connsiteX2" fmla="*/ 1012824 w 11700000"/>
              <a:gd name="connsiteY2" fmla="*/ 0 h 6496983"/>
              <a:gd name="connsiteX3" fmla="*/ 1581903 w 11700000"/>
              <a:gd name="connsiteY3" fmla="*/ 0 h 6496983"/>
              <a:gd name="connsiteX4" fmla="*/ 2367233 w 11700000"/>
              <a:gd name="connsiteY4" fmla="*/ 0 h 6496983"/>
              <a:gd name="connsiteX5" fmla="*/ 2720062 w 11700000"/>
              <a:gd name="connsiteY5" fmla="*/ 0 h 6496983"/>
              <a:gd name="connsiteX6" fmla="*/ 3397267 w 11700000"/>
              <a:gd name="connsiteY6" fmla="*/ 0 h 6496983"/>
              <a:gd name="connsiteX7" fmla="*/ 3858221 w 11700000"/>
              <a:gd name="connsiteY7" fmla="*/ 0 h 6496983"/>
              <a:gd name="connsiteX8" fmla="*/ 4427301 w 11700000"/>
              <a:gd name="connsiteY8" fmla="*/ 0 h 6496983"/>
              <a:gd name="connsiteX9" fmla="*/ 5212631 w 11700000"/>
              <a:gd name="connsiteY9" fmla="*/ 0 h 6496983"/>
              <a:gd name="connsiteX10" fmla="*/ 5889836 w 11700000"/>
              <a:gd name="connsiteY10" fmla="*/ 0 h 6496983"/>
              <a:gd name="connsiteX11" fmla="*/ 6350790 w 11700000"/>
              <a:gd name="connsiteY11" fmla="*/ 0 h 6496983"/>
              <a:gd name="connsiteX12" fmla="*/ 6595494 w 11700000"/>
              <a:gd name="connsiteY12" fmla="*/ 0 h 6496983"/>
              <a:gd name="connsiteX13" fmla="*/ 6948324 w 11700000"/>
              <a:gd name="connsiteY13" fmla="*/ 0 h 6496983"/>
              <a:gd name="connsiteX14" fmla="*/ 7409278 w 11700000"/>
              <a:gd name="connsiteY14" fmla="*/ 0 h 6496983"/>
              <a:gd name="connsiteX15" fmla="*/ 7978358 w 11700000"/>
              <a:gd name="connsiteY15" fmla="*/ 0 h 6496983"/>
              <a:gd name="connsiteX16" fmla="*/ 8763687 w 11700000"/>
              <a:gd name="connsiteY16" fmla="*/ 0 h 6496983"/>
              <a:gd name="connsiteX17" fmla="*/ 9332767 w 11700000"/>
              <a:gd name="connsiteY17" fmla="*/ 0 h 6496983"/>
              <a:gd name="connsiteX18" fmla="*/ 10118097 w 11700000"/>
              <a:gd name="connsiteY18" fmla="*/ 0 h 6496983"/>
              <a:gd name="connsiteX19" fmla="*/ 11256256 w 11700000"/>
              <a:gd name="connsiteY19" fmla="*/ 0 h 6496983"/>
              <a:gd name="connsiteX20" fmla="*/ 11700000 w 11700000"/>
              <a:gd name="connsiteY20" fmla="*/ 443744 h 6496983"/>
              <a:gd name="connsiteX21" fmla="*/ 11700000 w 11700000"/>
              <a:gd name="connsiteY21" fmla="*/ 1004694 h 6496983"/>
              <a:gd name="connsiteX22" fmla="*/ 11700000 w 11700000"/>
              <a:gd name="connsiteY22" fmla="*/ 1453453 h 6496983"/>
              <a:gd name="connsiteX23" fmla="*/ 11700000 w 11700000"/>
              <a:gd name="connsiteY23" fmla="*/ 1902213 h 6496983"/>
              <a:gd name="connsiteX24" fmla="*/ 11700000 w 11700000"/>
              <a:gd name="connsiteY24" fmla="*/ 2350972 h 6496983"/>
              <a:gd name="connsiteX25" fmla="*/ 11700000 w 11700000"/>
              <a:gd name="connsiteY25" fmla="*/ 2799732 h 6496983"/>
              <a:gd name="connsiteX26" fmla="*/ 11700000 w 11700000"/>
              <a:gd name="connsiteY26" fmla="*/ 3472871 h 6496983"/>
              <a:gd name="connsiteX27" fmla="*/ 11700000 w 11700000"/>
              <a:gd name="connsiteY27" fmla="*/ 4146011 h 6496983"/>
              <a:gd name="connsiteX28" fmla="*/ 11700000 w 11700000"/>
              <a:gd name="connsiteY28" fmla="*/ 4538675 h 6496983"/>
              <a:gd name="connsiteX29" fmla="*/ 11700000 w 11700000"/>
              <a:gd name="connsiteY29" fmla="*/ 4931340 h 6496983"/>
              <a:gd name="connsiteX30" fmla="*/ 11700000 w 11700000"/>
              <a:gd name="connsiteY30" fmla="*/ 5324005 h 6496983"/>
              <a:gd name="connsiteX31" fmla="*/ 11700000 w 11700000"/>
              <a:gd name="connsiteY31" fmla="*/ 6053239 h 6496983"/>
              <a:gd name="connsiteX32" fmla="*/ 11256256 w 11700000"/>
              <a:gd name="connsiteY32" fmla="*/ 6496983 h 6496983"/>
              <a:gd name="connsiteX33" fmla="*/ 10470926 w 11700000"/>
              <a:gd name="connsiteY33" fmla="*/ 6496983 h 6496983"/>
              <a:gd name="connsiteX34" fmla="*/ 10009972 w 11700000"/>
              <a:gd name="connsiteY34" fmla="*/ 6496983 h 6496983"/>
              <a:gd name="connsiteX35" fmla="*/ 9440892 w 11700000"/>
              <a:gd name="connsiteY35" fmla="*/ 6496983 h 6496983"/>
              <a:gd name="connsiteX36" fmla="*/ 8655562 w 11700000"/>
              <a:gd name="connsiteY36" fmla="*/ 6496983 h 6496983"/>
              <a:gd name="connsiteX37" fmla="*/ 8302733 w 11700000"/>
              <a:gd name="connsiteY37" fmla="*/ 6496983 h 6496983"/>
              <a:gd name="connsiteX38" fmla="*/ 7949904 w 11700000"/>
              <a:gd name="connsiteY38" fmla="*/ 6496983 h 6496983"/>
              <a:gd name="connsiteX39" fmla="*/ 7164574 w 11700000"/>
              <a:gd name="connsiteY39" fmla="*/ 6496983 h 6496983"/>
              <a:gd name="connsiteX40" fmla="*/ 6379244 w 11700000"/>
              <a:gd name="connsiteY40" fmla="*/ 6496983 h 6496983"/>
              <a:gd name="connsiteX41" fmla="*/ 5810164 w 11700000"/>
              <a:gd name="connsiteY41" fmla="*/ 6496983 h 6496983"/>
              <a:gd name="connsiteX42" fmla="*/ 5241085 w 11700000"/>
              <a:gd name="connsiteY42" fmla="*/ 6496983 h 6496983"/>
              <a:gd name="connsiteX43" fmla="*/ 4996381 w 11700000"/>
              <a:gd name="connsiteY43" fmla="*/ 6496983 h 6496983"/>
              <a:gd name="connsiteX44" fmla="*/ 4319176 w 11700000"/>
              <a:gd name="connsiteY44" fmla="*/ 6496983 h 6496983"/>
              <a:gd name="connsiteX45" fmla="*/ 3750096 w 11700000"/>
              <a:gd name="connsiteY45" fmla="*/ 6496983 h 6496983"/>
              <a:gd name="connsiteX46" fmla="*/ 3505392 w 11700000"/>
              <a:gd name="connsiteY46" fmla="*/ 6496983 h 6496983"/>
              <a:gd name="connsiteX47" fmla="*/ 2936313 w 11700000"/>
              <a:gd name="connsiteY47" fmla="*/ 6496983 h 6496983"/>
              <a:gd name="connsiteX48" fmla="*/ 2583483 w 11700000"/>
              <a:gd name="connsiteY48" fmla="*/ 6496983 h 6496983"/>
              <a:gd name="connsiteX49" fmla="*/ 2338779 w 11700000"/>
              <a:gd name="connsiteY49" fmla="*/ 6496983 h 6496983"/>
              <a:gd name="connsiteX50" fmla="*/ 1661574 w 11700000"/>
              <a:gd name="connsiteY50" fmla="*/ 6496983 h 6496983"/>
              <a:gd name="connsiteX51" fmla="*/ 443744 w 11700000"/>
              <a:gd name="connsiteY51" fmla="*/ 6496983 h 6496983"/>
              <a:gd name="connsiteX52" fmla="*/ 0 w 11700000"/>
              <a:gd name="connsiteY52" fmla="*/ 6053239 h 6496983"/>
              <a:gd name="connsiteX53" fmla="*/ 0 w 11700000"/>
              <a:gd name="connsiteY53" fmla="*/ 5436195 h 6496983"/>
              <a:gd name="connsiteX54" fmla="*/ 0 w 11700000"/>
              <a:gd name="connsiteY54" fmla="*/ 4931340 h 6496983"/>
              <a:gd name="connsiteX55" fmla="*/ 0 w 11700000"/>
              <a:gd name="connsiteY55" fmla="*/ 4482580 h 6496983"/>
              <a:gd name="connsiteX56" fmla="*/ 0 w 11700000"/>
              <a:gd name="connsiteY56" fmla="*/ 3977726 h 6496983"/>
              <a:gd name="connsiteX57" fmla="*/ 0 w 11700000"/>
              <a:gd name="connsiteY57" fmla="*/ 3585061 h 6496983"/>
              <a:gd name="connsiteX58" fmla="*/ 0 w 11700000"/>
              <a:gd name="connsiteY58" fmla="*/ 3080207 h 6496983"/>
              <a:gd name="connsiteX59" fmla="*/ 0 w 11700000"/>
              <a:gd name="connsiteY59" fmla="*/ 2519257 h 6496983"/>
              <a:gd name="connsiteX60" fmla="*/ 0 w 11700000"/>
              <a:gd name="connsiteY60" fmla="*/ 1902213 h 6496983"/>
              <a:gd name="connsiteX61" fmla="*/ 0 w 11700000"/>
              <a:gd name="connsiteY61" fmla="*/ 1341263 h 6496983"/>
              <a:gd name="connsiteX62" fmla="*/ 0 w 11700000"/>
              <a:gd name="connsiteY62" fmla="*/ 443744 h 6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700000" h="6496983" fill="none" extrusionOk="0">
                <a:moveTo>
                  <a:pt x="0" y="443744"/>
                </a:moveTo>
                <a:cubicBezTo>
                  <a:pt x="-6167" y="147288"/>
                  <a:pt x="216548" y="15948"/>
                  <a:pt x="443744" y="0"/>
                </a:cubicBezTo>
                <a:cubicBezTo>
                  <a:pt x="675914" y="-30116"/>
                  <a:pt x="845315" y="65809"/>
                  <a:pt x="1012824" y="0"/>
                </a:cubicBezTo>
                <a:cubicBezTo>
                  <a:pt x="1180333" y="-65809"/>
                  <a:pt x="1428638" y="46628"/>
                  <a:pt x="1581903" y="0"/>
                </a:cubicBezTo>
                <a:cubicBezTo>
                  <a:pt x="1735168" y="-46628"/>
                  <a:pt x="2172309" y="20769"/>
                  <a:pt x="2367233" y="0"/>
                </a:cubicBezTo>
                <a:cubicBezTo>
                  <a:pt x="2562157" y="-20769"/>
                  <a:pt x="2549339" y="25840"/>
                  <a:pt x="2720062" y="0"/>
                </a:cubicBezTo>
                <a:cubicBezTo>
                  <a:pt x="2890785" y="-25840"/>
                  <a:pt x="3141509" y="51851"/>
                  <a:pt x="3397267" y="0"/>
                </a:cubicBezTo>
                <a:cubicBezTo>
                  <a:pt x="3653025" y="-51851"/>
                  <a:pt x="3667437" y="3765"/>
                  <a:pt x="3858221" y="0"/>
                </a:cubicBezTo>
                <a:cubicBezTo>
                  <a:pt x="4049005" y="-3765"/>
                  <a:pt x="4268582" y="35482"/>
                  <a:pt x="4427301" y="0"/>
                </a:cubicBezTo>
                <a:cubicBezTo>
                  <a:pt x="4586020" y="-35482"/>
                  <a:pt x="4911548" y="34466"/>
                  <a:pt x="5212631" y="0"/>
                </a:cubicBezTo>
                <a:cubicBezTo>
                  <a:pt x="5513714" y="-34466"/>
                  <a:pt x="5637856" y="27632"/>
                  <a:pt x="5889836" y="0"/>
                </a:cubicBezTo>
                <a:cubicBezTo>
                  <a:pt x="6141816" y="-27632"/>
                  <a:pt x="6180040" y="14176"/>
                  <a:pt x="6350790" y="0"/>
                </a:cubicBezTo>
                <a:cubicBezTo>
                  <a:pt x="6521540" y="-14176"/>
                  <a:pt x="6508711" y="12184"/>
                  <a:pt x="6595494" y="0"/>
                </a:cubicBezTo>
                <a:cubicBezTo>
                  <a:pt x="6682277" y="-12184"/>
                  <a:pt x="6872027" y="32911"/>
                  <a:pt x="6948324" y="0"/>
                </a:cubicBezTo>
                <a:cubicBezTo>
                  <a:pt x="7024621" y="-32911"/>
                  <a:pt x="7311081" y="32274"/>
                  <a:pt x="7409278" y="0"/>
                </a:cubicBezTo>
                <a:cubicBezTo>
                  <a:pt x="7507475" y="-32274"/>
                  <a:pt x="7781231" y="56726"/>
                  <a:pt x="7978358" y="0"/>
                </a:cubicBezTo>
                <a:cubicBezTo>
                  <a:pt x="8175485" y="-56726"/>
                  <a:pt x="8404803" y="36882"/>
                  <a:pt x="8763687" y="0"/>
                </a:cubicBezTo>
                <a:cubicBezTo>
                  <a:pt x="9122571" y="-36882"/>
                  <a:pt x="9162627" y="36779"/>
                  <a:pt x="9332767" y="0"/>
                </a:cubicBezTo>
                <a:cubicBezTo>
                  <a:pt x="9502907" y="-36779"/>
                  <a:pt x="9959182" y="49150"/>
                  <a:pt x="10118097" y="0"/>
                </a:cubicBezTo>
                <a:cubicBezTo>
                  <a:pt x="10277012" y="-49150"/>
                  <a:pt x="11008476" y="61914"/>
                  <a:pt x="11256256" y="0"/>
                </a:cubicBezTo>
                <a:cubicBezTo>
                  <a:pt x="11474255" y="66215"/>
                  <a:pt x="11706532" y="202299"/>
                  <a:pt x="11700000" y="443744"/>
                </a:cubicBezTo>
                <a:cubicBezTo>
                  <a:pt x="11757982" y="562628"/>
                  <a:pt x="11670025" y="782290"/>
                  <a:pt x="11700000" y="1004694"/>
                </a:cubicBezTo>
                <a:cubicBezTo>
                  <a:pt x="11729975" y="1227098"/>
                  <a:pt x="11685900" y="1264614"/>
                  <a:pt x="11700000" y="1453453"/>
                </a:cubicBezTo>
                <a:cubicBezTo>
                  <a:pt x="11714100" y="1642292"/>
                  <a:pt x="11676527" y="1803080"/>
                  <a:pt x="11700000" y="1902213"/>
                </a:cubicBezTo>
                <a:cubicBezTo>
                  <a:pt x="11723473" y="2001346"/>
                  <a:pt x="11685775" y="2245397"/>
                  <a:pt x="11700000" y="2350972"/>
                </a:cubicBezTo>
                <a:cubicBezTo>
                  <a:pt x="11714225" y="2456547"/>
                  <a:pt x="11657442" y="2580928"/>
                  <a:pt x="11700000" y="2799732"/>
                </a:cubicBezTo>
                <a:cubicBezTo>
                  <a:pt x="11742558" y="3018536"/>
                  <a:pt x="11636367" y="3247430"/>
                  <a:pt x="11700000" y="3472871"/>
                </a:cubicBezTo>
                <a:cubicBezTo>
                  <a:pt x="11763633" y="3698312"/>
                  <a:pt x="11691463" y="3878380"/>
                  <a:pt x="11700000" y="4146011"/>
                </a:cubicBezTo>
                <a:cubicBezTo>
                  <a:pt x="11708537" y="4413642"/>
                  <a:pt x="11691706" y="4376802"/>
                  <a:pt x="11700000" y="4538675"/>
                </a:cubicBezTo>
                <a:cubicBezTo>
                  <a:pt x="11708294" y="4700548"/>
                  <a:pt x="11655018" y="4798618"/>
                  <a:pt x="11700000" y="4931340"/>
                </a:cubicBezTo>
                <a:cubicBezTo>
                  <a:pt x="11744982" y="5064063"/>
                  <a:pt x="11684016" y="5195023"/>
                  <a:pt x="11700000" y="5324005"/>
                </a:cubicBezTo>
                <a:cubicBezTo>
                  <a:pt x="11715984" y="5452988"/>
                  <a:pt x="11653310" y="5775520"/>
                  <a:pt x="11700000" y="6053239"/>
                </a:cubicBezTo>
                <a:cubicBezTo>
                  <a:pt x="11712052" y="6277595"/>
                  <a:pt x="11512555" y="6502207"/>
                  <a:pt x="11256256" y="6496983"/>
                </a:cubicBezTo>
                <a:cubicBezTo>
                  <a:pt x="10955797" y="6505449"/>
                  <a:pt x="10726708" y="6404418"/>
                  <a:pt x="10470926" y="6496983"/>
                </a:cubicBezTo>
                <a:cubicBezTo>
                  <a:pt x="10215144" y="6589548"/>
                  <a:pt x="10133437" y="6483170"/>
                  <a:pt x="10009972" y="6496983"/>
                </a:cubicBezTo>
                <a:cubicBezTo>
                  <a:pt x="9886507" y="6510796"/>
                  <a:pt x="9652424" y="6462066"/>
                  <a:pt x="9440892" y="6496983"/>
                </a:cubicBezTo>
                <a:cubicBezTo>
                  <a:pt x="9229360" y="6531900"/>
                  <a:pt x="9001949" y="6440581"/>
                  <a:pt x="8655562" y="6496983"/>
                </a:cubicBezTo>
                <a:cubicBezTo>
                  <a:pt x="8309175" y="6553385"/>
                  <a:pt x="8443954" y="6487444"/>
                  <a:pt x="8302733" y="6496983"/>
                </a:cubicBezTo>
                <a:cubicBezTo>
                  <a:pt x="8161512" y="6506522"/>
                  <a:pt x="8038817" y="6490622"/>
                  <a:pt x="7949904" y="6496983"/>
                </a:cubicBezTo>
                <a:cubicBezTo>
                  <a:pt x="7860991" y="6503344"/>
                  <a:pt x="7463317" y="6480108"/>
                  <a:pt x="7164574" y="6496983"/>
                </a:cubicBezTo>
                <a:cubicBezTo>
                  <a:pt x="6865831" y="6513858"/>
                  <a:pt x="6764303" y="6485255"/>
                  <a:pt x="6379244" y="6496983"/>
                </a:cubicBezTo>
                <a:cubicBezTo>
                  <a:pt x="5994185" y="6508711"/>
                  <a:pt x="6071097" y="6485769"/>
                  <a:pt x="5810164" y="6496983"/>
                </a:cubicBezTo>
                <a:cubicBezTo>
                  <a:pt x="5549231" y="6508197"/>
                  <a:pt x="5410452" y="6433263"/>
                  <a:pt x="5241085" y="6496983"/>
                </a:cubicBezTo>
                <a:cubicBezTo>
                  <a:pt x="5071718" y="6560703"/>
                  <a:pt x="5057047" y="6481840"/>
                  <a:pt x="4996381" y="6496983"/>
                </a:cubicBezTo>
                <a:cubicBezTo>
                  <a:pt x="4935715" y="6512126"/>
                  <a:pt x="4544383" y="6436434"/>
                  <a:pt x="4319176" y="6496983"/>
                </a:cubicBezTo>
                <a:cubicBezTo>
                  <a:pt x="4093970" y="6557532"/>
                  <a:pt x="3945115" y="6438028"/>
                  <a:pt x="3750096" y="6496983"/>
                </a:cubicBezTo>
                <a:cubicBezTo>
                  <a:pt x="3555077" y="6555938"/>
                  <a:pt x="3571832" y="6476988"/>
                  <a:pt x="3505392" y="6496983"/>
                </a:cubicBezTo>
                <a:cubicBezTo>
                  <a:pt x="3438952" y="6516978"/>
                  <a:pt x="3117363" y="6490094"/>
                  <a:pt x="2936313" y="6496983"/>
                </a:cubicBezTo>
                <a:cubicBezTo>
                  <a:pt x="2755263" y="6503872"/>
                  <a:pt x="2751265" y="6463858"/>
                  <a:pt x="2583483" y="6496983"/>
                </a:cubicBezTo>
                <a:cubicBezTo>
                  <a:pt x="2415701" y="6530108"/>
                  <a:pt x="2456821" y="6496157"/>
                  <a:pt x="2338779" y="6496983"/>
                </a:cubicBezTo>
                <a:cubicBezTo>
                  <a:pt x="2220737" y="6497809"/>
                  <a:pt x="1858617" y="6461545"/>
                  <a:pt x="1661574" y="6496983"/>
                </a:cubicBezTo>
                <a:cubicBezTo>
                  <a:pt x="1464532" y="6532421"/>
                  <a:pt x="834897" y="6360538"/>
                  <a:pt x="443744" y="6496983"/>
                </a:cubicBezTo>
                <a:cubicBezTo>
                  <a:pt x="207573" y="6485636"/>
                  <a:pt x="-15613" y="6299555"/>
                  <a:pt x="0" y="6053239"/>
                </a:cubicBezTo>
                <a:cubicBezTo>
                  <a:pt x="-20081" y="5914768"/>
                  <a:pt x="39792" y="5665659"/>
                  <a:pt x="0" y="5436195"/>
                </a:cubicBezTo>
                <a:cubicBezTo>
                  <a:pt x="-39792" y="5206731"/>
                  <a:pt x="11676" y="5139119"/>
                  <a:pt x="0" y="4931340"/>
                </a:cubicBezTo>
                <a:cubicBezTo>
                  <a:pt x="-11676" y="4723562"/>
                  <a:pt x="51003" y="4602349"/>
                  <a:pt x="0" y="4482580"/>
                </a:cubicBezTo>
                <a:cubicBezTo>
                  <a:pt x="-51003" y="4362811"/>
                  <a:pt x="41674" y="4107824"/>
                  <a:pt x="0" y="3977726"/>
                </a:cubicBezTo>
                <a:cubicBezTo>
                  <a:pt x="-41674" y="3847628"/>
                  <a:pt x="7790" y="3746622"/>
                  <a:pt x="0" y="3585061"/>
                </a:cubicBezTo>
                <a:cubicBezTo>
                  <a:pt x="-7790" y="3423501"/>
                  <a:pt x="52912" y="3246471"/>
                  <a:pt x="0" y="3080207"/>
                </a:cubicBezTo>
                <a:cubicBezTo>
                  <a:pt x="-52912" y="2913943"/>
                  <a:pt x="16581" y="2795772"/>
                  <a:pt x="0" y="2519257"/>
                </a:cubicBezTo>
                <a:cubicBezTo>
                  <a:pt x="-16581" y="2242742"/>
                  <a:pt x="40318" y="2055019"/>
                  <a:pt x="0" y="1902213"/>
                </a:cubicBezTo>
                <a:cubicBezTo>
                  <a:pt x="-40318" y="1749407"/>
                  <a:pt x="41936" y="1573277"/>
                  <a:pt x="0" y="1341263"/>
                </a:cubicBezTo>
                <a:cubicBezTo>
                  <a:pt x="-41936" y="1109249"/>
                  <a:pt x="85517" y="789844"/>
                  <a:pt x="0" y="443744"/>
                </a:cubicBezTo>
                <a:close/>
              </a:path>
              <a:path w="11700000" h="6496983" stroke="0" extrusionOk="0">
                <a:moveTo>
                  <a:pt x="0" y="443744"/>
                </a:moveTo>
                <a:cubicBezTo>
                  <a:pt x="73013" y="190325"/>
                  <a:pt x="258502" y="-3992"/>
                  <a:pt x="443744" y="0"/>
                </a:cubicBezTo>
                <a:cubicBezTo>
                  <a:pt x="592847" y="-6261"/>
                  <a:pt x="854656" y="32326"/>
                  <a:pt x="1120949" y="0"/>
                </a:cubicBezTo>
                <a:cubicBezTo>
                  <a:pt x="1387242" y="-32326"/>
                  <a:pt x="1650775" y="66296"/>
                  <a:pt x="1906279" y="0"/>
                </a:cubicBezTo>
                <a:cubicBezTo>
                  <a:pt x="2161783" y="-66296"/>
                  <a:pt x="2088545" y="37250"/>
                  <a:pt x="2259108" y="0"/>
                </a:cubicBezTo>
                <a:cubicBezTo>
                  <a:pt x="2429671" y="-37250"/>
                  <a:pt x="2576984" y="26461"/>
                  <a:pt x="2720062" y="0"/>
                </a:cubicBezTo>
                <a:cubicBezTo>
                  <a:pt x="2863140" y="-26461"/>
                  <a:pt x="3030942" y="19255"/>
                  <a:pt x="3289142" y="0"/>
                </a:cubicBezTo>
                <a:cubicBezTo>
                  <a:pt x="3547342" y="-19255"/>
                  <a:pt x="3423742" y="15045"/>
                  <a:pt x="3533846" y="0"/>
                </a:cubicBezTo>
                <a:cubicBezTo>
                  <a:pt x="3643950" y="-15045"/>
                  <a:pt x="3879680" y="65188"/>
                  <a:pt x="4102926" y="0"/>
                </a:cubicBezTo>
                <a:cubicBezTo>
                  <a:pt x="4326172" y="-65188"/>
                  <a:pt x="4385242" y="11575"/>
                  <a:pt x="4563880" y="0"/>
                </a:cubicBezTo>
                <a:cubicBezTo>
                  <a:pt x="4742518" y="-11575"/>
                  <a:pt x="4989073" y="54036"/>
                  <a:pt x="5241085" y="0"/>
                </a:cubicBezTo>
                <a:cubicBezTo>
                  <a:pt x="5493098" y="-54036"/>
                  <a:pt x="5802918" y="74740"/>
                  <a:pt x="6026415" y="0"/>
                </a:cubicBezTo>
                <a:cubicBezTo>
                  <a:pt x="6249912" y="-74740"/>
                  <a:pt x="6383542" y="13539"/>
                  <a:pt x="6595494" y="0"/>
                </a:cubicBezTo>
                <a:cubicBezTo>
                  <a:pt x="6807446" y="-13539"/>
                  <a:pt x="6892431" y="51032"/>
                  <a:pt x="7164574" y="0"/>
                </a:cubicBezTo>
                <a:cubicBezTo>
                  <a:pt x="7436717" y="-51032"/>
                  <a:pt x="7628192" y="76757"/>
                  <a:pt x="7949904" y="0"/>
                </a:cubicBezTo>
                <a:cubicBezTo>
                  <a:pt x="8271616" y="-76757"/>
                  <a:pt x="8406860" y="7826"/>
                  <a:pt x="8627108" y="0"/>
                </a:cubicBezTo>
                <a:cubicBezTo>
                  <a:pt x="8847356" y="-7826"/>
                  <a:pt x="8883820" y="3668"/>
                  <a:pt x="8979938" y="0"/>
                </a:cubicBezTo>
                <a:cubicBezTo>
                  <a:pt x="9076056" y="-3668"/>
                  <a:pt x="9333200" y="60706"/>
                  <a:pt x="9657142" y="0"/>
                </a:cubicBezTo>
                <a:cubicBezTo>
                  <a:pt x="9981084" y="-60706"/>
                  <a:pt x="9927447" y="3209"/>
                  <a:pt x="10118097" y="0"/>
                </a:cubicBezTo>
                <a:cubicBezTo>
                  <a:pt x="10308748" y="-3209"/>
                  <a:pt x="10359574" y="9542"/>
                  <a:pt x="10470926" y="0"/>
                </a:cubicBezTo>
                <a:cubicBezTo>
                  <a:pt x="10582278" y="-9542"/>
                  <a:pt x="10917013" y="48038"/>
                  <a:pt x="11256256" y="0"/>
                </a:cubicBezTo>
                <a:cubicBezTo>
                  <a:pt x="11507939" y="-30910"/>
                  <a:pt x="11658810" y="220857"/>
                  <a:pt x="11700000" y="443744"/>
                </a:cubicBezTo>
                <a:cubicBezTo>
                  <a:pt x="11753534" y="620269"/>
                  <a:pt x="11635694" y="957505"/>
                  <a:pt x="11700000" y="1116883"/>
                </a:cubicBezTo>
                <a:cubicBezTo>
                  <a:pt x="11764306" y="1276261"/>
                  <a:pt x="11692102" y="1398736"/>
                  <a:pt x="11700000" y="1621738"/>
                </a:cubicBezTo>
                <a:cubicBezTo>
                  <a:pt x="11707898" y="1844740"/>
                  <a:pt x="11651179" y="1956951"/>
                  <a:pt x="11700000" y="2182687"/>
                </a:cubicBezTo>
                <a:cubicBezTo>
                  <a:pt x="11748821" y="2408423"/>
                  <a:pt x="11640668" y="2475053"/>
                  <a:pt x="11700000" y="2687542"/>
                </a:cubicBezTo>
                <a:cubicBezTo>
                  <a:pt x="11759332" y="2900032"/>
                  <a:pt x="11649345" y="3207985"/>
                  <a:pt x="11700000" y="3360681"/>
                </a:cubicBezTo>
                <a:cubicBezTo>
                  <a:pt x="11750655" y="3513377"/>
                  <a:pt x="11678895" y="3759487"/>
                  <a:pt x="11700000" y="3921631"/>
                </a:cubicBezTo>
                <a:cubicBezTo>
                  <a:pt x="11721105" y="4083775"/>
                  <a:pt x="11681719" y="4129345"/>
                  <a:pt x="11700000" y="4314296"/>
                </a:cubicBezTo>
                <a:cubicBezTo>
                  <a:pt x="11718281" y="4499248"/>
                  <a:pt x="11673969" y="4698924"/>
                  <a:pt x="11700000" y="4987435"/>
                </a:cubicBezTo>
                <a:cubicBezTo>
                  <a:pt x="11726031" y="5275946"/>
                  <a:pt x="11694780" y="5298778"/>
                  <a:pt x="11700000" y="5380100"/>
                </a:cubicBezTo>
                <a:cubicBezTo>
                  <a:pt x="11705220" y="5461422"/>
                  <a:pt x="11679104" y="5897417"/>
                  <a:pt x="11700000" y="6053239"/>
                </a:cubicBezTo>
                <a:cubicBezTo>
                  <a:pt x="11722996" y="6240180"/>
                  <a:pt x="11455674" y="6530736"/>
                  <a:pt x="11256256" y="6496983"/>
                </a:cubicBezTo>
                <a:cubicBezTo>
                  <a:pt x="11113571" y="6501746"/>
                  <a:pt x="10978161" y="6469679"/>
                  <a:pt x="10903427" y="6496983"/>
                </a:cubicBezTo>
                <a:cubicBezTo>
                  <a:pt x="10828693" y="6524287"/>
                  <a:pt x="10719020" y="6473037"/>
                  <a:pt x="10658722" y="6496983"/>
                </a:cubicBezTo>
                <a:cubicBezTo>
                  <a:pt x="10598424" y="6520929"/>
                  <a:pt x="10290203" y="6466895"/>
                  <a:pt x="10197768" y="6496983"/>
                </a:cubicBezTo>
                <a:cubicBezTo>
                  <a:pt x="10105333" y="6527071"/>
                  <a:pt x="9829104" y="6445020"/>
                  <a:pt x="9628688" y="6496983"/>
                </a:cubicBezTo>
                <a:cubicBezTo>
                  <a:pt x="9428272" y="6548946"/>
                  <a:pt x="9336636" y="6469161"/>
                  <a:pt x="9059609" y="6496983"/>
                </a:cubicBezTo>
                <a:cubicBezTo>
                  <a:pt x="8782582" y="6524805"/>
                  <a:pt x="8894668" y="6476937"/>
                  <a:pt x="8814905" y="6496983"/>
                </a:cubicBezTo>
                <a:cubicBezTo>
                  <a:pt x="8735142" y="6517029"/>
                  <a:pt x="8546999" y="6456143"/>
                  <a:pt x="8353950" y="6496983"/>
                </a:cubicBezTo>
                <a:cubicBezTo>
                  <a:pt x="8160902" y="6537823"/>
                  <a:pt x="7786892" y="6438249"/>
                  <a:pt x="7568620" y="6496983"/>
                </a:cubicBezTo>
                <a:cubicBezTo>
                  <a:pt x="7350348" y="6555717"/>
                  <a:pt x="7293402" y="6473492"/>
                  <a:pt x="7107666" y="6496983"/>
                </a:cubicBezTo>
                <a:cubicBezTo>
                  <a:pt x="6921930" y="6520474"/>
                  <a:pt x="6714872" y="6488547"/>
                  <a:pt x="6322336" y="6496983"/>
                </a:cubicBezTo>
                <a:cubicBezTo>
                  <a:pt x="5929800" y="6505419"/>
                  <a:pt x="5874782" y="6440565"/>
                  <a:pt x="5753256" y="6496983"/>
                </a:cubicBezTo>
                <a:cubicBezTo>
                  <a:pt x="5631730" y="6553401"/>
                  <a:pt x="5422986" y="6454790"/>
                  <a:pt x="5292302" y="6496983"/>
                </a:cubicBezTo>
                <a:cubicBezTo>
                  <a:pt x="5161618" y="6539176"/>
                  <a:pt x="5100712" y="6482266"/>
                  <a:pt x="4939473" y="6496983"/>
                </a:cubicBezTo>
                <a:cubicBezTo>
                  <a:pt x="4778234" y="6511700"/>
                  <a:pt x="4593584" y="6438114"/>
                  <a:pt x="4370393" y="6496983"/>
                </a:cubicBezTo>
                <a:cubicBezTo>
                  <a:pt x="4147202" y="6555852"/>
                  <a:pt x="4099630" y="6474443"/>
                  <a:pt x="3909439" y="6496983"/>
                </a:cubicBezTo>
                <a:cubicBezTo>
                  <a:pt x="3719248" y="6519523"/>
                  <a:pt x="3780623" y="6496403"/>
                  <a:pt x="3664734" y="6496983"/>
                </a:cubicBezTo>
                <a:cubicBezTo>
                  <a:pt x="3548845" y="6497563"/>
                  <a:pt x="3272715" y="6482209"/>
                  <a:pt x="3095655" y="6496983"/>
                </a:cubicBezTo>
                <a:cubicBezTo>
                  <a:pt x="2918595" y="6511757"/>
                  <a:pt x="2900330" y="6477277"/>
                  <a:pt x="2850951" y="6496983"/>
                </a:cubicBezTo>
                <a:cubicBezTo>
                  <a:pt x="2801572" y="6516689"/>
                  <a:pt x="2483277" y="6495982"/>
                  <a:pt x="2389996" y="6496983"/>
                </a:cubicBezTo>
                <a:cubicBezTo>
                  <a:pt x="2296716" y="6497984"/>
                  <a:pt x="2136051" y="6465629"/>
                  <a:pt x="1929042" y="6496983"/>
                </a:cubicBezTo>
                <a:cubicBezTo>
                  <a:pt x="1722033" y="6528337"/>
                  <a:pt x="1503625" y="6482629"/>
                  <a:pt x="1359962" y="6496983"/>
                </a:cubicBezTo>
                <a:cubicBezTo>
                  <a:pt x="1216299" y="6511337"/>
                  <a:pt x="1119687" y="6494968"/>
                  <a:pt x="1007133" y="6496983"/>
                </a:cubicBezTo>
                <a:cubicBezTo>
                  <a:pt x="894579" y="6498998"/>
                  <a:pt x="605350" y="6480124"/>
                  <a:pt x="443744" y="6496983"/>
                </a:cubicBezTo>
                <a:cubicBezTo>
                  <a:pt x="176684" y="6495821"/>
                  <a:pt x="-7026" y="6275689"/>
                  <a:pt x="0" y="6053239"/>
                </a:cubicBezTo>
                <a:cubicBezTo>
                  <a:pt x="-17259" y="5883245"/>
                  <a:pt x="53463" y="5763117"/>
                  <a:pt x="0" y="5548384"/>
                </a:cubicBezTo>
                <a:cubicBezTo>
                  <a:pt x="-53463" y="5333652"/>
                  <a:pt x="35393" y="5206955"/>
                  <a:pt x="0" y="5099625"/>
                </a:cubicBezTo>
                <a:cubicBezTo>
                  <a:pt x="-35393" y="4992295"/>
                  <a:pt x="50699" y="4761189"/>
                  <a:pt x="0" y="4482580"/>
                </a:cubicBezTo>
                <a:cubicBezTo>
                  <a:pt x="-50699" y="4203972"/>
                  <a:pt x="70650" y="4034427"/>
                  <a:pt x="0" y="3865536"/>
                </a:cubicBezTo>
                <a:cubicBezTo>
                  <a:pt x="-70650" y="3696645"/>
                  <a:pt x="43255" y="3540195"/>
                  <a:pt x="0" y="3248492"/>
                </a:cubicBezTo>
                <a:cubicBezTo>
                  <a:pt x="-43255" y="2956789"/>
                  <a:pt x="58161" y="2905604"/>
                  <a:pt x="0" y="2687542"/>
                </a:cubicBezTo>
                <a:cubicBezTo>
                  <a:pt x="-58161" y="2469480"/>
                  <a:pt x="53390" y="2151719"/>
                  <a:pt x="0" y="2014403"/>
                </a:cubicBezTo>
                <a:cubicBezTo>
                  <a:pt x="-53390" y="1877087"/>
                  <a:pt x="17071" y="1756932"/>
                  <a:pt x="0" y="1621738"/>
                </a:cubicBezTo>
                <a:cubicBezTo>
                  <a:pt x="-17071" y="1486545"/>
                  <a:pt x="4807" y="1224277"/>
                  <a:pt x="0" y="1004694"/>
                </a:cubicBezTo>
                <a:cubicBezTo>
                  <a:pt x="-4807" y="785111"/>
                  <a:pt x="40027" y="724033"/>
                  <a:pt x="0" y="44374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63500" cap="rnd" cmpd="thickThin">
            <a:solidFill>
              <a:srgbClr val="2C48A3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>
                      <a:gd name="adj" fmla="val 683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373CF-D797-D2B9-94BE-17ED650C3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9" y="3429000"/>
            <a:ext cx="10854694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9871A-EC89-D6B2-B452-B683A1AFA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095" y="3752705"/>
            <a:ext cx="1922835" cy="15875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31EE17-ECCD-C7B1-0749-1671E6C839BC}"/>
              </a:ext>
            </a:extLst>
          </p:cNvPr>
          <p:cNvSpPr/>
          <p:nvPr/>
        </p:nvSpPr>
        <p:spPr>
          <a:xfrm>
            <a:off x="5637601" y="3429000"/>
            <a:ext cx="2450771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71F72-B41E-AD48-F48B-7FFD665FB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0321"/>
            <a:ext cx="6542894" cy="22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3233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CE8D01-10A0-5CBD-F1D8-0338B0808699}"/>
              </a:ext>
            </a:extLst>
          </p:cNvPr>
          <p:cNvSpPr txBox="1"/>
          <p:nvPr/>
        </p:nvSpPr>
        <p:spPr>
          <a:xfrm>
            <a:off x="1622540" y="38100"/>
            <a:ext cx="8458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zh-CN" sz="3600" b="1">
                <a:solidFill>
                  <a:srgbClr val="00438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 hãy quan sát các hình dưới đây và cho biết sáng chế có tác động như thế nào đối với sự phát triển của công nghệ. 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438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C6103-EEBD-BB74-3016-AF0EF4D24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773376"/>
            <a:ext cx="8274283" cy="50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133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021DFF-4F74-182C-4551-D5A8BD297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9" t="57022" r="74682" b="-4357"/>
          <a:stretch/>
        </p:blipFill>
        <p:spPr>
          <a:xfrm>
            <a:off x="3276600" y="1984932"/>
            <a:ext cx="5638800" cy="52887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1A8417-E409-71D6-1787-2DCFF8EE4346}"/>
              </a:ext>
            </a:extLst>
          </p:cNvPr>
          <p:cNvSpPr txBox="1"/>
          <p:nvPr/>
        </p:nvSpPr>
        <p:spPr>
          <a:xfrm>
            <a:off x="1905000" y="784603"/>
            <a:ext cx="8382000" cy="1200329"/>
          </a:xfrm>
          <a:prstGeom prst="rect">
            <a:avLst/>
          </a:prstGeom>
          <a:noFill/>
          <a:effectLst/>
          <a:scene3d>
            <a:camera prst="obliqueBottomLeft"/>
            <a:lightRig rig="threePt" dir="t"/>
          </a:scene3d>
          <a:sp3d extrusionH="241300" prstMaterial="matte"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THẢO LUẬN </a:t>
            </a:r>
            <a:r>
              <a:rPr kumimoji="0" lang="en-US" sz="72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NHÓM 2</a:t>
            </a:r>
            <a:endParaRPr kumimoji="0" lang="en-US" sz="72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8B200-7D3B-33AD-097C-75A0DA3F2CAB}"/>
              </a:ext>
            </a:extLst>
          </p:cNvPr>
          <p:cNvSpPr txBox="1"/>
          <p:nvPr/>
        </p:nvSpPr>
        <p:spPr>
          <a:xfrm>
            <a:off x="1410700" y="1984932"/>
            <a:ext cx="10324100" cy="1107996"/>
          </a:xfrm>
          <a:prstGeom prst="rect">
            <a:avLst/>
          </a:prstGeom>
          <a:noFill/>
          <a:effectLst/>
          <a:scene3d>
            <a:camera prst="obliqueBottomLeft"/>
            <a:lightRig rig="threePt" dir="t"/>
          </a:scene3d>
          <a:sp3d extrusionH="241300" prstMaterial="matte"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CHIA SẺ - NHẬN XÉT - GÓP Ý</a:t>
            </a:r>
          </a:p>
        </p:txBody>
      </p:sp>
    </p:spTree>
    <p:extLst>
      <p:ext uri="{BB962C8B-B14F-4D97-AF65-F5344CB8AC3E}">
        <p14:creationId xmlns:p14="http://schemas.microsoft.com/office/powerpoint/2010/main" val="1786978627"/>
      </p:ext>
    </p:extLst>
  </p:cSld>
  <p:clrMapOvr>
    <a:masterClrMapping/>
  </p:clrMapOvr>
  <p:transition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CE8D01-10A0-5CBD-F1D8-0338B0808699}"/>
              </a:ext>
            </a:extLst>
          </p:cNvPr>
          <p:cNvSpPr txBox="1"/>
          <p:nvPr/>
        </p:nvSpPr>
        <p:spPr>
          <a:xfrm>
            <a:off x="1866900" y="386477"/>
            <a:ext cx="845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zh-CN" sz="5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 tăng về kích thước, giảm về độ dày và chất lượng ngày càng nâng cao.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C6103-EEBD-BB74-3016-AF0EF4D24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69"/>
          <a:stretch/>
        </p:blipFill>
        <p:spPr>
          <a:xfrm>
            <a:off x="1048591" y="3200400"/>
            <a:ext cx="10094817" cy="30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430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CE8D01-10A0-5CBD-F1D8-0338B0808699}"/>
              </a:ext>
            </a:extLst>
          </p:cNvPr>
          <p:cNvSpPr txBox="1"/>
          <p:nvPr/>
        </p:nvSpPr>
        <p:spPr>
          <a:xfrm>
            <a:off x="1219200" y="386477"/>
            <a:ext cx="9924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zh-CN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Kích thước ngày càng thu nhỏ về kích thước, giảm nhẹ về trọng lượng, phát triển về công nghệ, gia tăng tiện ích.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C6103-EEBD-BB74-3016-AF0EF4D24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2" b="2377"/>
          <a:stretch/>
        </p:blipFill>
        <p:spPr>
          <a:xfrm>
            <a:off x="1048591" y="3282077"/>
            <a:ext cx="10094817" cy="30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7897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1A8417-E409-71D6-1787-2DCFF8EE4346}"/>
              </a:ext>
            </a:extLst>
          </p:cNvPr>
          <p:cNvSpPr txBox="1"/>
          <p:nvPr/>
        </p:nvSpPr>
        <p:spPr>
          <a:xfrm>
            <a:off x="1229591" y="1194296"/>
            <a:ext cx="9870010" cy="1200329"/>
          </a:xfrm>
          <a:prstGeom prst="rect">
            <a:avLst/>
          </a:prstGeom>
          <a:noFill/>
          <a:effectLst/>
          <a:scene3d>
            <a:camera prst="obliqueBottomLeft"/>
            <a:lightRig rig="threePt" dir="t"/>
          </a:scene3d>
          <a:sp3d extrusionH="241300" prstMaterial="matte"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VN-Gretoon" panose="02040603050506020204" pitchFamily="18" charset="0"/>
              </a:rPr>
              <a:t>KẾT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VN-Gretoon" panose="02040603050506020204" pitchFamily="18" charset="0"/>
              </a:rPr>
              <a:t> LUẬN</a:t>
            </a:r>
            <a:endParaRPr kumimoji="0" lang="en-US" sz="72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SVN-Gretoon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601FFD-9FEC-D726-E450-FDB7953D4772}"/>
              </a:ext>
            </a:extLst>
          </p:cNvPr>
          <p:cNvGrpSpPr/>
          <p:nvPr/>
        </p:nvGrpSpPr>
        <p:grpSpPr>
          <a:xfrm>
            <a:off x="838200" y="1981200"/>
            <a:ext cx="10744200" cy="4495800"/>
            <a:chOff x="1871361" y="106262"/>
            <a:chExt cx="8962816" cy="284020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81875FF-146D-CE7C-65E5-0E05AF2DFDF9}"/>
                </a:ext>
              </a:extLst>
            </p:cNvPr>
            <p:cNvSpPr/>
            <p:nvPr/>
          </p:nvSpPr>
          <p:spPr>
            <a:xfrm>
              <a:off x="1871361" y="106262"/>
              <a:ext cx="8962816" cy="2840203"/>
            </a:xfrm>
            <a:custGeom>
              <a:avLst/>
              <a:gdLst>
                <a:gd name="connsiteX0" fmla="*/ 0 w 8962816"/>
                <a:gd name="connsiteY0" fmla="*/ 473377 h 2840203"/>
                <a:gd name="connsiteX1" fmla="*/ 473377 w 8962816"/>
                <a:gd name="connsiteY1" fmla="*/ 0 h 2840203"/>
                <a:gd name="connsiteX2" fmla="*/ 1061222 w 8962816"/>
                <a:gd name="connsiteY2" fmla="*/ 0 h 2840203"/>
                <a:gd name="connsiteX3" fmla="*/ 1488745 w 8962816"/>
                <a:gd name="connsiteY3" fmla="*/ 0 h 2840203"/>
                <a:gd name="connsiteX4" fmla="*/ 2076589 w 8962816"/>
                <a:gd name="connsiteY4" fmla="*/ 0 h 2840203"/>
                <a:gd name="connsiteX5" fmla="*/ 2744595 w 8962816"/>
                <a:gd name="connsiteY5" fmla="*/ 0 h 2840203"/>
                <a:gd name="connsiteX6" fmla="*/ 3172118 w 8962816"/>
                <a:gd name="connsiteY6" fmla="*/ 0 h 2840203"/>
                <a:gd name="connsiteX7" fmla="*/ 4000444 w 8962816"/>
                <a:gd name="connsiteY7" fmla="*/ 0 h 2840203"/>
                <a:gd name="connsiteX8" fmla="*/ 4508128 w 8962816"/>
                <a:gd name="connsiteY8" fmla="*/ 0 h 2840203"/>
                <a:gd name="connsiteX9" fmla="*/ 5015812 w 8962816"/>
                <a:gd name="connsiteY9" fmla="*/ 0 h 2840203"/>
                <a:gd name="connsiteX10" fmla="*/ 5683817 w 8962816"/>
                <a:gd name="connsiteY10" fmla="*/ 0 h 2840203"/>
                <a:gd name="connsiteX11" fmla="*/ 6512144 w 8962816"/>
                <a:gd name="connsiteY11" fmla="*/ 0 h 2840203"/>
                <a:gd name="connsiteX12" fmla="*/ 6939667 w 8962816"/>
                <a:gd name="connsiteY12" fmla="*/ 0 h 2840203"/>
                <a:gd name="connsiteX13" fmla="*/ 7447351 w 8962816"/>
                <a:gd name="connsiteY13" fmla="*/ 0 h 2840203"/>
                <a:gd name="connsiteX14" fmla="*/ 8489439 w 8962816"/>
                <a:gd name="connsiteY14" fmla="*/ 0 h 2840203"/>
                <a:gd name="connsiteX15" fmla="*/ 8962816 w 8962816"/>
                <a:gd name="connsiteY15" fmla="*/ 473377 h 2840203"/>
                <a:gd name="connsiteX16" fmla="*/ 8962816 w 8962816"/>
                <a:gd name="connsiteY16" fmla="*/ 1104527 h 2840203"/>
                <a:gd name="connsiteX17" fmla="*/ 8962816 w 8962816"/>
                <a:gd name="connsiteY17" fmla="*/ 1754611 h 2840203"/>
                <a:gd name="connsiteX18" fmla="*/ 8962816 w 8962816"/>
                <a:gd name="connsiteY18" fmla="*/ 2366826 h 2840203"/>
                <a:gd name="connsiteX19" fmla="*/ 8489439 w 8962816"/>
                <a:gd name="connsiteY19" fmla="*/ 2840203 h 2840203"/>
                <a:gd name="connsiteX20" fmla="*/ 7981755 w 8962816"/>
                <a:gd name="connsiteY20" fmla="*/ 2840203 h 2840203"/>
                <a:gd name="connsiteX21" fmla="*/ 7153429 w 8962816"/>
                <a:gd name="connsiteY21" fmla="*/ 2840203 h 2840203"/>
                <a:gd name="connsiteX22" fmla="*/ 6325102 w 8962816"/>
                <a:gd name="connsiteY22" fmla="*/ 2840203 h 2840203"/>
                <a:gd name="connsiteX23" fmla="*/ 5737258 w 8962816"/>
                <a:gd name="connsiteY23" fmla="*/ 2840203 h 2840203"/>
                <a:gd name="connsiteX24" fmla="*/ 4989092 w 8962816"/>
                <a:gd name="connsiteY24" fmla="*/ 2840203 h 2840203"/>
                <a:gd name="connsiteX25" fmla="*/ 4240926 w 8962816"/>
                <a:gd name="connsiteY25" fmla="*/ 2840203 h 2840203"/>
                <a:gd name="connsiteX26" fmla="*/ 3653082 w 8962816"/>
                <a:gd name="connsiteY26" fmla="*/ 2840203 h 2840203"/>
                <a:gd name="connsiteX27" fmla="*/ 3065237 w 8962816"/>
                <a:gd name="connsiteY27" fmla="*/ 2840203 h 2840203"/>
                <a:gd name="connsiteX28" fmla="*/ 2477392 w 8962816"/>
                <a:gd name="connsiteY28" fmla="*/ 2840203 h 2840203"/>
                <a:gd name="connsiteX29" fmla="*/ 1729227 w 8962816"/>
                <a:gd name="connsiteY29" fmla="*/ 2840203 h 2840203"/>
                <a:gd name="connsiteX30" fmla="*/ 1141382 w 8962816"/>
                <a:gd name="connsiteY30" fmla="*/ 2840203 h 2840203"/>
                <a:gd name="connsiteX31" fmla="*/ 473377 w 8962816"/>
                <a:gd name="connsiteY31" fmla="*/ 2840203 h 2840203"/>
                <a:gd name="connsiteX32" fmla="*/ 0 w 8962816"/>
                <a:gd name="connsiteY32" fmla="*/ 2366826 h 2840203"/>
                <a:gd name="connsiteX33" fmla="*/ 0 w 8962816"/>
                <a:gd name="connsiteY33" fmla="*/ 1697807 h 2840203"/>
                <a:gd name="connsiteX34" fmla="*/ 0 w 8962816"/>
                <a:gd name="connsiteY34" fmla="*/ 1085592 h 2840203"/>
                <a:gd name="connsiteX35" fmla="*/ 0 w 8962816"/>
                <a:gd name="connsiteY35" fmla="*/ 473377 h 284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962816" h="2840203" fill="none" extrusionOk="0">
                  <a:moveTo>
                    <a:pt x="0" y="473377"/>
                  </a:moveTo>
                  <a:cubicBezTo>
                    <a:pt x="25263" y="269979"/>
                    <a:pt x="206264" y="49129"/>
                    <a:pt x="473377" y="0"/>
                  </a:cubicBezTo>
                  <a:cubicBezTo>
                    <a:pt x="659465" y="-25005"/>
                    <a:pt x="910245" y="-17369"/>
                    <a:pt x="1061222" y="0"/>
                  </a:cubicBezTo>
                  <a:cubicBezTo>
                    <a:pt x="1212199" y="17369"/>
                    <a:pt x="1357541" y="-10825"/>
                    <a:pt x="1488745" y="0"/>
                  </a:cubicBezTo>
                  <a:cubicBezTo>
                    <a:pt x="1619949" y="10825"/>
                    <a:pt x="1909688" y="26863"/>
                    <a:pt x="2076589" y="0"/>
                  </a:cubicBezTo>
                  <a:cubicBezTo>
                    <a:pt x="2243490" y="-26863"/>
                    <a:pt x="2451338" y="-8247"/>
                    <a:pt x="2744595" y="0"/>
                  </a:cubicBezTo>
                  <a:cubicBezTo>
                    <a:pt x="3037852" y="8247"/>
                    <a:pt x="3069791" y="399"/>
                    <a:pt x="3172118" y="0"/>
                  </a:cubicBezTo>
                  <a:cubicBezTo>
                    <a:pt x="3274445" y="-399"/>
                    <a:pt x="3801387" y="27856"/>
                    <a:pt x="4000444" y="0"/>
                  </a:cubicBezTo>
                  <a:cubicBezTo>
                    <a:pt x="4199501" y="-27856"/>
                    <a:pt x="4298426" y="6176"/>
                    <a:pt x="4508128" y="0"/>
                  </a:cubicBezTo>
                  <a:cubicBezTo>
                    <a:pt x="4717830" y="-6176"/>
                    <a:pt x="4790848" y="-11247"/>
                    <a:pt x="5015812" y="0"/>
                  </a:cubicBezTo>
                  <a:cubicBezTo>
                    <a:pt x="5240776" y="11247"/>
                    <a:pt x="5520196" y="-2402"/>
                    <a:pt x="5683817" y="0"/>
                  </a:cubicBezTo>
                  <a:cubicBezTo>
                    <a:pt x="5847438" y="2402"/>
                    <a:pt x="6163364" y="17498"/>
                    <a:pt x="6512144" y="0"/>
                  </a:cubicBezTo>
                  <a:cubicBezTo>
                    <a:pt x="6860924" y="-17498"/>
                    <a:pt x="6761253" y="4019"/>
                    <a:pt x="6939667" y="0"/>
                  </a:cubicBezTo>
                  <a:cubicBezTo>
                    <a:pt x="7118081" y="-4019"/>
                    <a:pt x="7198034" y="-7313"/>
                    <a:pt x="7447351" y="0"/>
                  </a:cubicBezTo>
                  <a:cubicBezTo>
                    <a:pt x="7696668" y="7313"/>
                    <a:pt x="8110609" y="-32353"/>
                    <a:pt x="8489439" y="0"/>
                  </a:cubicBezTo>
                  <a:cubicBezTo>
                    <a:pt x="8744353" y="12439"/>
                    <a:pt x="8996264" y="203132"/>
                    <a:pt x="8962816" y="473377"/>
                  </a:cubicBezTo>
                  <a:cubicBezTo>
                    <a:pt x="8931833" y="690908"/>
                    <a:pt x="8953194" y="919693"/>
                    <a:pt x="8962816" y="1104527"/>
                  </a:cubicBezTo>
                  <a:cubicBezTo>
                    <a:pt x="8972439" y="1289361"/>
                    <a:pt x="8933383" y="1446908"/>
                    <a:pt x="8962816" y="1754611"/>
                  </a:cubicBezTo>
                  <a:cubicBezTo>
                    <a:pt x="8992249" y="2062314"/>
                    <a:pt x="8936719" y="2086147"/>
                    <a:pt x="8962816" y="2366826"/>
                  </a:cubicBezTo>
                  <a:cubicBezTo>
                    <a:pt x="9009701" y="2619695"/>
                    <a:pt x="8774870" y="2852641"/>
                    <a:pt x="8489439" y="2840203"/>
                  </a:cubicBezTo>
                  <a:cubicBezTo>
                    <a:pt x="8308394" y="2854409"/>
                    <a:pt x="8090219" y="2831076"/>
                    <a:pt x="7981755" y="2840203"/>
                  </a:cubicBezTo>
                  <a:cubicBezTo>
                    <a:pt x="7873291" y="2849330"/>
                    <a:pt x="7506622" y="2865003"/>
                    <a:pt x="7153429" y="2840203"/>
                  </a:cubicBezTo>
                  <a:cubicBezTo>
                    <a:pt x="6800236" y="2815403"/>
                    <a:pt x="6554014" y="2873460"/>
                    <a:pt x="6325102" y="2840203"/>
                  </a:cubicBezTo>
                  <a:cubicBezTo>
                    <a:pt x="6096190" y="2806946"/>
                    <a:pt x="5925838" y="2811522"/>
                    <a:pt x="5737258" y="2840203"/>
                  </a:cubicBezTo>
                  <a:cubicBezTo>
                    <a:pt x="5548678" y="2868884"/>
                    <a:pt x="5172023" y="2808677"/>
                    <a:pt x="4989092" y="2840203"/>
                  </a:cubicBezTo>
                  <a:cubicBezTo>
                    <a:pt x="4806161" y="2871729"/>
                    <a:pt x="4467433" y="2832161"/>
                    <a:pt x="4240926" y="2840203"/>
                  </a:cubicBezTo>
                  <a:cubicBezTo>
                    <a:pt x="4014419" y="2848245"/>
                    <a:pt x="3786414" y="2842053"/>
                    <a:pt x="3653082" y="2840203"/>
                  </a:cubicBezTo>
                  <a:cubicBezTo>
                    <a:pt x="3519750" y="2838353"/>
                    <a:pt x="3273087" y="2827192"/>
                    <a:pt x="3065237" y="2840203"/>
                  </a:cubicBezTo>
                  <a:cubicBezTo>
                    <a:pt x="2857388" y="2853214"/>
                    <a:pt x="2694955" y="2856140"/>
                    <a:pt x="2477392" y="2840203"/>
                  </a:cubicBezTo>
                  <a:cubicBezTo>
                    <a:pt x="2259829" y="2824266"/>
                    <a:pt x="2070132" y="2820472"/>
                    <a:pt x="1729227" y="2840203"/>
                  </a:cubicBezTo>
                  <a:cubicBezTo>
                    <a:pt x="1388323" y="2859934"/>
                    <a:pt x="1353202" y="2813327"/>
                    <a:pt x="1141382" y="2840203"/>
                  </a:cubicBezTo>
                  <a:cubicBezTo>
                    <a:pt x="929562" y="2867079"/>
                    <a:pt x="785463" y="2822018"/>
                    <a:pt x="473377" y="2840203"/>
                  </a:cubicBezTo>
                  <a:cubicBezTo>
                    <a:pt x="200485" y="2886154"/>
                    <a:pt x="-1221" y="2634855"/>
                    <a:pt x="0" y="2366826"/>
                  </a:cubicBezTo>
                  <a:cubicBezTo>
                    <a:pt x="9943" y="2121406"/>
                    <a:pt x="-31531" y="1999803"/>
                    <a:pt x="0" y="1697807"/>
                  </a:cubicBezTo>
                  <a:cubicBezTo>
                    <a:pt x="31531" y="1395811"/>
                    <a:pt x="15342" y="1279466"/>
                    <a:pt x="0" y="1085592"/>
                  </a:cubicBezTo>
                  <a:cubicBezTo>
                    <a:pt x="-15342" y="891718"/>
                    <a:pt x="-8065" y="687456"/>
                    <a:pt x="0" y="473377"/>
                  </a:cubicBezTo>
                  <a:close/>
                </a:path>
                <a:path w="8962816" h="2840203" stroke="0" extrusionOk="0">
                  <a:moveTo>
                    <a:pt x="0" y="473377"/>
                  </a:moveTo>
                  <a:cubicBezTo>
                    <a:pt x="55791" y="227145"/>
                    <a:pt x="222795" y="22619"/>
                    <a:pt x="473377" y="0"/>
                  </a:cubicBezTo>
                  <a:cubicBezTo>
                    <a:pt x="838860" y="-8834"/>
                    <a:pt x="956423" y="-34705"/>
                    <a:pt x="1301703" y="0"/>
                  </a:cubicBezTo>
                  <a:cubicBezTo>
                    <a:pt x="1646983" y="34705"/>
                    <a:pt x="1562902" y="14989"/>
                    <a:pt x="1729227" y="0"/>
                  </a:cubicBezTo>
                  <a:cubicBezTo>
                    <a:pt x="1895552" y="-14989"/>
                    <a:pt x="2230168" y="-21055"/>
                    <a:pt x="2477393" y="0"/>
                  </a:cubicBezTo>
                  <a:cubicBezTo>
                    <a:pt x="2724618" y="21055"/>
                    <a:pt x="2835008" y="-411"/>
                    <a:pt x="2985076" y="0"/>
                  </a:cubicBezTo>
                  <a:cubicBezTo>
                    <a:pt x="3135144" y="411"/>
                    <a:pt x="3547562" y="-36892"/>
                    <a:pt x="3813403" y="0"/>
                  </a:cubicBezTo>
                  <a:cubicBezTo>
                    <a:pt x="4079244" y="36892"/>
                    <a:pt x="4461419" y="-17828"/>
                    <a:pt x="4641729" y="0"/>
                  </a:cubicBezTo>
                  <a:cubicBezTo>
                    <a:pt x="4822039" y="17828"/>
                    <a:pt x="4996405" y="-15886"/>
                    <a:pt x="5149413" y="0"/>
                  </a:cubicBezTo>
                  <a:cubicBezTo>
                    <a:pt x="5302421" y="15886"/>
                    <a:pt x="5587384" y="18801"/>
                    <a:pt x="5817418" y="0"/>
                  </a:cubicBezTo>
                  <a:cubicBezTo>
                    <a:pt x="6047452" y="-18801"/>
                    <a:pt x="6233753" y="12545"/>
                    <a:pt x="6645745" y="0"/>
                  </a:cubicBezTo>
                  <a:cubicBezTo>
                    <a:pt x="7057737" y="-12545"/>
                    <a:pt x="6942292" y="-2775"/>
                    <a:pt x="7153429" y="0"/>
                  </a:cubicBezTo>
                  <a:cubicBezTo>
                    <a:pt x="7364566" y="2775"/>
                    <a:pt x="7464787" y="20757"/>
                    <a:pt x="7741273" y="0"/>
                  </a:cubicBezTo>
                  <a:cubicBezTo>
                    <a:pt x="8017759" y="-20757"/>
                    <a:pt x="8338792" y="2190"/>
                    <a:pt x="8489439" y="0"/>
                  </a:cubicBezTo>
                  <a:cubicBezTo>
                    <a:pt x="8707692" y="-13063"/>
                    <a:pt x="8979549" y="223134"/>
                    <a:pt x="8962816" y="473377"/>
                  </a:cubicBezTo>
                  <a:cubicBezTo>
                    <a:pt x="8987905" y="719533"/>
                    <a:pt x="8955424" y="819082"/>
                    <a:pt x="8962816" y="1085592"/>
                  </a:cubicBezTo>
                  <a:cubicBezTo>
                    <a:pt x="8970208" y="1352102"/>
                    <a:pt x="8940616" y="1573846"/>
                    <a:pt x="8962816" y="1716742"/>
                  </a:cubicBezTo>
                  <a:cubicBezTo>
                    <a:pt x="8985017" y="1859638"/>
                    <a:pt x="8975032" y="2088503"/>
                    <a:pt x="8962816" y="2366826"/>
                  </a:cubicBezTo>
                  <a:cubicBezTo>
                    <a:pt x="8994356" y="2665393"/>
                    <a:pt x="8756632" y="2782046"/>
                    <a:pt x="8489439" y="2840203"/>
                  </a:cubicBezTo>
                  <a:cubicBezTo>
                    <a:pt x="8204681" y="2880101"/>
                    <a:pt x="7834932" y="2834581"/>
                    <a:pt x="7661113" y="2840203"/>
                  </a:cubicBezTo>
                  <a:cubicBezTo>
                    <a:pt x="7487294" y="2845825"/>
                    <a:pt x="7250540" y="2863909"/>
                    <a:pt x="7073268" y="2840203"/>
                  </a:cubicBezTo>
                  <a:cubicBezTo>
                    <a:pt x="6895997" y="2816497"/>
                    <a:pt x="6734396" y="2820836"/>
                    <a:pt x="6405263" y="2840203"/>
                  </a:cubicBezTo>
                  <a:cubicBezTo>
                    <a:pt x="6076130" y="2859570"/>
                    <a:pt x="6096297" y="2852453"/>
                    <a:pt x="5977740" y="2840203"/>
                  </a:cubicBezTo>
                  <a:cubicBezTo>
                    <a:pt x="5859183" y="2827953"/>
                    <a:pt x="5678027" y="2844724"/>
                    <a:pt x="5389895" y="2840203"/>
                  </a:cubicBezTo>
                  <a:cubicBezTo>
                    <a:pt x="5101764" y="2835682"/>
                    <a:pt x="4766396" y="2870973"/>
                    <a:pt x="4561569" y="2840203"/>
                  </a:cubicBezTo>
                  <a:cubicBezTo>
                    <a:pt x="4356742" y="2809433"/>
                    <a:pt x="4119022" y="2868691"/>
                    <a:pt x="3733242" y="2840203"/>
                  </a:cubicBezTo>
                  <a:cubicBezTo>
                    <a:pt x="3347462" y="2811715"/>
                    <a:pt x="3334217" y="2803017"/>
                    <a:pt x="2985076" y="2840203"/>
                  </a:cubicBezTo>
                  <a:cubicBezTo>
                    <a:pt x="2635935" y="2877389"/>
                    <a:pt x="2409117" y="2843390"/>
                    <a:pt x="2236911" y="2840203"/>
                  </a:cubicBezTo>
                  <a:cubicBezTo>
                    <a:pt x="2064706" y="2837016"/>
                    <a:pt x="1579908" y="2834645"/>
                    <a:pt x="1408584" y="2840203"/>
                  </a:cubicBezTo>
                  <a:cubicBezTo>
                    <a:pt x="1237260" y="2845761"/>
                    <a:pt x="724653" y="2874231"/>
                    <a:pt x="473377" y="2840203"/>
                  </a:cubicBezTo>
                  <a:cubicBezTo>
                    <a:pt x="260949" y="2814435"/>
                    <a:pt x="42350" y="2592064"/>
                    <a:pt x="0" y="2366826"/>
                  </a:cubicBezTo>
                  <a:cubicBezTo>
                    <a:pt x="12622" y="2035667"/>
                    <a:pt x="-12623" y="1970158"/>
                    <a:pt x="0" y="1697807"/>
                  </a:cubicBezTo>
                  <a:cubicBezTo>
                    <a:pt x="12623" y="1425456"/>
                    <a:pt x="19843" y="1276908"/>
                    <a:pt x="0" y="1066658"/>
                  </a:cubicBezTo>
                  <a:cubicBezTo>
                    <a:pt x="-19843" y="856408"/>
                    <a:pt x="-22320" y="734809"/>
                    <a:pt x="0" y="473377"/>
                  </a:cubicBezTo>
                  <a:close/>
                </a:path>
              </a:pathLst>
            </a:custGeom>
            <a:solidFill>
              <a:srgbClr val="FFFF00"/>
            </a:solidFill>
            <a:ln w="76200">
              <a:solidFill>
                <a:srgbClr val="6D5D52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Placeholder 7">
              <a:extLst>
                <a:ext uri="{FF2B5EF4-FFF2-40B4-BE49-F238E27FC236}">
                  <a16:creationId xmlns:a16="http://schemas.microsoft.com/office/drawing/2014/main" id="{F2AE123F-D5E8-5F1C-C378-7A38C27385A1}"/>
                </a:ext>
              </a:extLst>
            </p:cNvPr>
            <p:cNvSpPr txBox="1">
              <a:spLocks/>
            </p:cNvSpPr>
            <p:nvPr/>
          </p:nvSpPr>
          <p:spPr>
            <a:xfrm>
              <a:off x="2197860" y="236068"/>
              <a:ext cx="8445618" cy="2580590"/>
            </a:xfrm>
            <a:prstGeom prst="rect">
              <a:avLst/>
            </a:prstGeom>
          </p:spPr>
          <p:txBody>
            <a:bodyPr vert="horz" lIns="0" tIns="77900" rIns="0" bIns="77900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450"/>
                </a:spcBef>
              </a:pPr>
              <a:r>
                <a:rPr lang="vi-VN" altLang="zh-CN" sz="4600" b="0">
                  <a:solidFill>
                    <a:srgbClr val="2C48A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+ Có nhiều sáng chế làm thay đổi hoàn toàn cuộc sống của con người.</a:t>
              </a:r>
            </a:p>
            <a:p>
              <a:pPr algn="just">
                <a:spcBef>
                  <a:spcPts val="450"/>
                </a:spcBef>
              </a:pPr>
              <a:r>
                <a:rPr lang="vi-VN" altLang="zh-CN" sz="4600" b="0">
                  <a:solidFill>
                    <a:srgbClr val="2C48A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+ Nhờ sáng chế, các sản phẩm công nghệ được cải tiến ngày càng hiện đại hơn, mang lại nhiều tiện ích hơn cho con người.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894015"/>
      </p:ext>
    </p:extLst>
  </p:cSld>
  <p:clrMapOvr>
    <a:masterClrMapping/>
  </p:clrMapOvr>
  <p:transition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1243" cy="6855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4" y="155098"/>
            <a:ext cx="1961136" cy="23671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9305443" y="89904"/>
            <a:ext cx="2335340" cy="22429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9D783C-31B0-38B9-F201-0766FDF63C82}"/>
              </a:ext>
            </a:extLst>
          </p:cNvPr>
          <p:cNvGrpSpPr/>
          <p:nvPr/>
        </p:nvGrpSpPr>
        <p:grpSpPr>
          <a:xfrm>
            <a:off x="4758842" y="396499"/>
            <a:ext cx="2713322" cy="2946150"/>
            <a:chOff x="4739339" y="26907"/>
            <a:chExt cx="2713322" cy="294615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34BE844-47BC-1C78-5ABA-3C1F4DD6A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9339" y="26907"/>
              <a:ext cx="2713322" cy="2476808"/>
            </a:xfrm>
            <a:prstGeom prst="rect">
              <a:avLst/>
            </a:prstGeom>
          </p:spPr>
        </p:pic>
        <p:sp>
          <p:nvSpPr>
            <p:cNvPr id="22" name="MH_Number_1"/>
            <p:cNvSpPr/>
            <p:nvPr>
              <p:custDataLst>
                <p:tags r:id="rId1"/>
              </p:custDataLst>
            </p:nvPr>
          </p:nvSpPr>
          <p:spPr>
            <a:xfrm>
              <a:off x="5673730" y="2124983"/>
              <a:ext cx="844540" cy="848074"/>
            </a:xfrm>
            <a:prstGeom prst="ellipse">
              <a:avLst/>
            </a:prstGeom>
            <a:solidFill>
              <a:srgbClr val="2C48A3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VN-Gretoon" panose="020406030505060202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38E749-4254-1499-990F-3B31DFE1F6E7}"/>
              </a:ext>
            </a:extLst>
          </p:cNvPr>
          <p:cNvGrpSpPr/>
          <p:nvPr/>
        </p:nvGrpSpPr>
        <p:grpSpPr>
          <a:xfrm>
            <a:off x="1513581" y="4656451"/>
            <a:ext cx="8987402" cy="1454976"/>
            <a:chOff x="236216" y="2435870"/>
            <a:chExt cx="7704861" cy="14549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A2CF96-A482-25CC-D21C-3D1A0BBC9EBE}"/>
                </a:ext>
              </a:extLst>
            </p:cNvPr>
            <p:cNvSpPr txBox="1"/>
            <p:nvPr/>
          </p:nvSpPr>
          <p:spPr>
            <a:xfrm>
              <a:off x="236216" y="2435870"/>
              <a:ext cx="7704861" cy="144655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800" b="0" i="0" u="none" strike="noStrike" kern="1200" cap="none" spc="0" normalizeH="0" baseline="0" noProof="0">
                  <a:ln w="127000">
                    <a:solidFill>
                      <a:srgbClr val="FFFFFF"/>
                    </a:solidFill>
                  </a:ln>
                  <a:solidFill>
                    <a:srgbClr val="2C48A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Arial" panose="020B0604020202020204" pitchFamily="34" charset="0"/>
                </a:rPr>
                <a:t>củng cố</a:t>
              </a:r>
              <a:endParaRPr kumimoji="0" lang="sv-SE" sz="8800" b="0" i="0" u="none" strike="noStrike" kern="1200" cap="none" spc="0" normalizeH="0" baseline="0" noProof="0" dirty="0">
                <a:ln w="127000">
                  <a:solidFill>
                    <a:srgbClr val="FFFFFF"/>
                  </a:solidFill>
                </a:ln>
                <a:solidFill>
                  <a:srgbClr val="2C48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0D3BF8-7286-470A-5FF2-C1EA1A6AB0D3}"/>
                </a:ext>
              </a:extLst>
            </p:cNvPr>
            <p:cNvSpPr txBox="1"/>
            <p:nvPr/>
          </p:nvSpPr>
          <p:spPr>
            <a:xfrm>
              <a:off x="236216" y="2444296"/>
              <a:ext cx="7704861" cy="144655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800" b="0" i="0" u="none" strike="noStrike" kern="1200" cap="none" spc="0" normalizeH="0" baseline="0" noProof="0">
                  <a:ln>
                    <a:noFill/>
                  </a:ln>
                  <a:solidFill>
                    <a:srgbClr val="2C48A3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Arial" panose="020B0604020202020204" pitchFamily="34" charset="0"/>
                </a:rPr>
                <a:t>củng cố</a:t>
              </a:r>
              <a:endParaRPr kumimoji="0" lang="sv-SE" sz="8800" b="0" i="0" u="none" strike="noStrike" kern="1200" cap="none" spc="0" normalizeH="0" baseline="0" noProof="0" dirty="0">
                <a:ln>
                  <a:noFill/>
                </a:ln>
                <a:solidFill>
                  <a:srgbClr val="2C48A3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305103"/>
      </p:ext>
    </p:extLst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6" presetClass="emph" presetSubtype="0" fill="hold" nodeType="withEffect" p14:presetBounceEnd="98000">
                                      <p:stCondLst>
                                        <p:cond delay="1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6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2B8A44-ABF7-634D-E07D-DA465E69F2EA}"/>
              </a:ext>
            </a:extLst>
          </p:cNvPr>
          <p:cNvSpPr txBox="1"/>
          <p:nvPr/>
        </p:nvSpPr>
        <p:spPr>
          <a:xfrm>
            <a:off x="1447800" y="391680"/>
            <a:ext cx="8347272" cy="92333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2C48A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 : Sáng chế này giúp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4754-3E12-39BD-64E0-5F3FBC6E0932}"/>
              </a:ext>
            </a:extLst>
          </p:cNvPr>
          <p:cNvGrpSpPr/>
          <p:nvPr/>
        </p:nvGrpSpPr>
        <p:grpSpPr>
          <a:xfrm>
            <a:off x="2492266" y="1405608"/>
            <a:ext cx="4519604" cy="1227986"/>
            <a:chOff x="3273297" y="1686332"/>
            <a:chExt cx="4519604" cy="1227986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1A9F06F-102E-815F-164F-5E2800E2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73297" y="1686332"/>
              <a:ext cx="1090936" cy="12279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50E8B7-3B84-A4A1-3390-B136A54F4D34}"/>
                </a:ext>
              </a:extLst>
            </p:cNvPr>
            <p:cNvSpPr txBox="1"/>
            <p:nvPr/>
          </p:nvSpPr>
          <p:spPr>
            <a:xfrm>
              <a:off x="4538747" y="1896455"/>
              <a:ext cx="3254154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6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thắp sáng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4E6C5-D5D1-0394-7A73-0439A79188B1}"/>
              </a:ext>
            </a:extLst>
          </p:cNvPr>
          <p:cNvGrpSpPr/>
          <p:nvPr/>
        </p:nvGrpSpPr>
        <p:grpSpPr>
          <a:xfrm>
            <a:off x="2445711" y="3158090"/>
            <a:ext cx="7049438" cy="1338354"/>
            <a:chOff x="3226742" y="2653884"/>
            <a:chExt cx="7049438" cy="1338354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8F3D4365-022D-B62C-22AC-598C7135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226742" y="2653884"/>
              <a:ext cx="1184046" cy="13383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9EF82A-24E9-54ED-4634-704B5D4AAC61}"/>
                </a:ext>
              </a:extLst>
            </p:cNvPr>
            <p:cNvSpPr txBox="1"/>
            <p:nvPr/>
          </p:nvSpPr>
          <p:spPr>
            <a:xfrm>
              <a:off x="4538747" y="2898243"/>
              <a:ext cx="5737433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6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 lại thuận tiện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11F8EC-1399-3A54-0CEE-32FB29759906}"/>
              </a:ext>
            </a:extLst>
          </p:cNvPr>
          <p:cNvGrpSpPr/>
          <p:nvPr/>
        </p:nvGrpSpPr>
        <p:grpSpPr>
          <a:xfrm>
            <a:off x="2472046" y="4916514"/>
            <a:ext cx="7161937" cy="1202400"/>
            <a:chOff x="3261874" y="3849523"/>
            <a:chExt cx="7161937" cy="1202400"/>
          </a:xfrm>
        </p:grpSpPr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674CB42F-87BA-BBC1-90E6-327836A18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261874" y="3849523"/>
              <a:ext cx="1084478" cy="1202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B1406D-9152-DC55-B3B1-33FD14DA03D6}"/>
                </a:ext>
              </a:extLst>
            </p:cNvPr>
            <p:cNvSpPr txBox="1"/>
            <p:nvPr/>
          </p:nvSpPr>
          <p:spPr>
            <a:xfrm>
              <a:off x="4262244" y="3877569"/>
              <a:ext cx="6161567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6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chế tạo động cơ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9061186-6A7B-E181-FD9E-29DE70B1B10E}"/>
              </a:ext>
            </a:extLst>
          </p:cNvPr>
          <p:cNvSpPr/>
          <p:nvPr/>
        </p:nvSpPr>
        <p:spPr>
          <a:xfrm>
            <a:off x="2172764" y="2987877"/>
            <a:ext cx="1683042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Âm ĐÚNG 3_Thong bao xuat hien">
            <a:hlinkClick r:id="" action="ppaction://media"/>
            <a:extLst>
              <a:ext uri="{FF2B5EF4-FFF2-40B4-BE49-F238E27FC236}">
                <a16:creationId xmlns:a16="http://schemas.microsoft.com/office/drawing/2014/main" id="{5944EE9A-57F9-6240-5347-F1CB47C73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96800" y="310920"/>
            <a:ext cx="1096963" cy="1096963"/>
          </a:xfrm>
          <a:prstGeom prst="rect">
            <a:avLst/>
          </a:prstGeom>
        </p:spPr>
      </p:pic>
      <p:pic>
        <p:nvPicPr>
          <p:cNvPr id="2050" name="Picture 2" descr="Honda | Ô tô | Danh sách sản phẩm">
            <a:extLst>
              <a:ext uri="{FF2B5EF4-FFF2-40B4-BE49-F238E27FC236}">
                <a16:creationId xmlns:a16="http://schemas.microsoft.com/office/drawing/2014/main" id="{77446EF4-EA42-CECD-ABE2-E4362BB9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77" y="1615731"/>
            <a:ext cx="4368595" cy="24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4056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3694479" y="19050"/>
            <a:ext cx="3849322" cy="971550"/>
            <a:chOff x="4027820" y="751583"/>
            <a:chExt cx="4137123" cy="1167304"/>
          </a:xfrm>
          <a:solidFill>
            <a:srgbClr val="33909B"/>
          </a:solidFill>
        </p:grpSpPr>
        <p:sp>
          <p:nvSpPr>
            <p:cNvPr id="66" name="矩形: 圆角 1"/>
            <p:cNvSpPr/>
            <p:nvPr/>
          </p:nvSpPr>
          <p:spPr>
            <a:xfrm>
              <a:off x="4029923" y="964814"/>
              <a:ext cx="4135020" cy="95407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zh-CN" altLang="en-US" sz="36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Copyright Notice"/>
            <p:cNvSpPr>
              <a:spLocks/>
            </p:cNvSpPr>
            <p:nvPr/>
          </p:nvSpPr>
          <p:spPr bwMode="auto">
            <a:xfrm>
              <a:off x="4027820" y="751583"/>
              <a:ext cx="4135020" cy="81799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217"/>
              <a:r>
                <a:rPr lang="en-US" sz="6600" cap="small">
                  <a:solidFill>
                    <a:srgbClr val="FFFFFF"/>
                  </a:solidFill>
                  <a:latin typeface="SVN-Apple" panose="02040603050506020204" pitchFamily="18" charset="0"/>
                  <a:ea typeface="微软雅黑" panose="020B0503020204020204" pitchFamily="34" charset="-122"/>
                </a:rPr>
                <a:t>MỤC TIÊU</a:t>
              </a:r>
              <a:endParaRPr lang="en-US" sz="6600" cap="small" dirty="0">
                <a:solidFill>
                  <a:srgbClr val="FFFFFF"/>
                </a:solidFill>
                <a:latin typeface="SVN-Apple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5A9B009-CFE3-C9E8-3649-8829F2C3833A}"/>
              </a:ext>
            </a:extLst>
          </p:cNvPr>
          <p:cNvSpPr txBox="1">
            <a:spLocks/>
          </p:cNvSpPr>
          <p:nvPr/>
        </p:nvSpPr>
        <p:spPr>
          <a:xfrm>
            <a:off x="914400" y="877338"/>
            <a:ext cx="10668000" cy="1711733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vi-VN" altLang="zh-CN" sz="400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–	Nêu được vai trò của sáng chế trong đời sống và sự phát triển của công nghệ.</a:t>
            </a:r>
          </a:p>
          <a:p>
            <a:pPr algn="just">
              <a:spcBef>
                <a:spcPts val="450"/>
              </a:spcBef>
            </a:pPr>
            <a:r>
              <a:rPr lang="vi-VN" altLang="zh-CN" sz="400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–	Tóm tắt được thông tin về một số nhà sáng chế nổi bật trong lịch sử loài người.</a:t>
            </a:r>
          </a:p>
          <a:p>
            <a:pPr algn="just">
              <a:spcBef>
                <a:spcPts val="450"/>
              </a:spcBef>
            </a:pPr>
            <a:r>
              <a:rPr lang="vi-VN" altLang="zh-CN" sz="400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–	Nêu được lịch sử sáng chế ra sản phẩm công nghệ tiêu biểu.</a:t>
            </a:r>
          </a:p>
          <a:p>
            <a:pPr algn="just">
              <a:spcBef>
                <a:spcPts val="450"/>
              </a:spcBef>
            </a:pPr>
            <a:r>
              <a:rPr lang="vi-VN" altLang="zh-CN" sz="400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–	Nêu được một số đức tính cần có để trở thành nhà sáng chế.</a:t>
            </a:r>
          </a:p>
        </p:txBody>
      </p:sp>
    </p:spTree>
    <p:extLst>
      <p:ext uri="{BB962C8B-B14F-4D97-AF65-F5344CB8AC3E}">
        <p14:creationId xmlns:p14="http://schemas.microsoft.com/office/powerpoint/2010/main" val="1672359291"/>
      </p:ext>
    </p:extLst>
  </p:cSld>
  <p:clrMapOvr>
    <a:masterClrMapping/>
  </p:clrMapOvr>
  <p:transition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8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8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2B8A44-ABF7-634D-E07D-DA465E69F2EA}"/>
              </a:ext>
            </a:extLst>
          </p:cNvPr>
          <p:cNvSpPr txBox="1"/>
          <p:nvPr/>
        </p:nvSpPr>
        <p:spPr>
          <a:xfrm>
            <a:off x="1447800" y="391680"/>
            <a:ext cx="8347272" cy="92333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2C48A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 : </a:t>
            </a:r>
            <a:r>
              <a:rPr lang="en-US" sz="5400" b="1">
                <a:solidFill>
                  <a:srgbClr val="2C48A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Đây là gì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2C48A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4754-3E12-39BD-64E0-5F3FBC6E0932}"/>
              </a:ext>
            </a:extLst>
          </p:cNvPr>
          <p:cNvGrpSpPr/>
          <p:nvPr/>
        </p:nvGrpSpPr>
        <p:grpSpPr>
          <a:xfrm>
            <a:off x="2492266" y="1405608"/>
            <a:ext cx="5661134" cy="1227986"/>
            <a:chOff x="3273297" y="1686332"/>
            <a:chExt cx="5661134" cy="1227986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1A9F06F-102E-815F-164F-5E2800E2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73297" y="1686332"/>
              <a:ext cx="1090936" cy="12279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50E8B7-3B84-A4A1-3390-B136A54F4D34}"/>
                </a:ext>
              </a:extLst>
            </p:cNvPr>
            <p:cNvSpPr txBox="1"/>
            <p:nvPr/>
          </p:nvSpPr>
          <p:spPr>
            <a:xfrm>
              <a:off x="4538747" y="1896455"/>
              <a:ext cx="4395684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máy tính cây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4E6C5-D5D1-0394-7A73-0439A79188B1}"/>
              </a:ext>
            </a:extLst>
          </p:cNvPr>
          <p:cNvGrpSpPr/>
          <p:nvPr/>
        </p:nvGrpSpPr>
        <p:grpSpPr>
          <a:xfrm>
            <a:off x="2445711" y="3158090"/>
            <a:ext cx="7049438" cy="1338354"/>
            <a:chOff x="3226742" y="2653884"/>
            <a:chExt cx="7049438" cy="1338354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8F3D4365-022D-B62C-22AC-598C7135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226742" y="2653884"/>
              <a:ext cx="1184046" cy="13383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9EF82A-24E9-54ED-4634-704B5D4AAC61}"/>
                </a:ext>
              </a:extLst>
            </p:cNvPr>
            <p:cNvSpPr txBox="1"/>
            <p:nvPr/>
          </p:nvSpPr>
          <p:spPr>
            <a:xfrm>
              <a:off x="4538747" y="2898243"/>
              <a:ext cx="5737433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Tivi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11F8EC-1399-3A54-0CEE-32FB29759906}"/>
              </a:ext>
            </a:extLst>
          </p:cNvPr>
          <p:cNvGrpSpPr/>
          <p:nvPr/>
        </p:nvGrpSpPr>
        <p:grpSpPr>
          <a:xfrm>
            <a:off x="2472046" y="4916514"/>
            <a:ext cx="7161937" cy="1202400"/>
            <a:chOff x="3261874" y="3849523"/>
            <a:chExt cx="7161937" cy="1202400"/>
          </a:xfrm>
        </p:grpSpPr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674CB42F-87BA-BBC1-90E6-327836A18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261874" y="3849523"/>
              <a:ext cx="1084478" cy="1202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B1406D-9152-DC55-B3B1-33FD14DA03D6}"/>
                </a:ext>
              </a:extLst>
            </p:cNvPr>
            <p:cNvSpPr txBox="1"/>
            <p:nvPr/>
          </p:nvSpPr>
          <p:spPr>
            <a:xfrm>
              <a:off x="4262244" y="3877569"/>
              <a:ext cx="6161567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</a:t>
              </a:r>
              <a:r>
                <a:rPr lang="en-US" sz="600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ủ lạnh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9061186-6A7B-E181-FD9E-29DE70B1B10E}"/>
              </a:ext>
            </a:extLst>
          </p:cNvPr>
          <p:cNvSpPr/>
          <p:nvPr/>
        </p:nvSpPr>
        <p:spPr>
          <a:xfrm>
            <a:off x="2074674" y="1294666"/>
            <a:ext cx="1683042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Âm ĐÚNG 3_Thong bao xuat hien">
            <a:hlinkClick r:id="" action="ppaction://media"/>
            <a:extLst>
              <a:ext uri="{FF2B5EF4-FFF2-40B4-BE49-F238E27FC236}">
                <a16:creationId xmlns:a16="http://schemas.microsoft.com/office/drawing/2014/main" id="{5944EE9A-57F9-6240-5347-F1CB47C73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96800" y="310920"/>
            <a:ext cx="1096963" cy="1096963"/>
          </a:xfrm>
          <a:prstGeom prst="rect">
            <a:avLst/>
          </a:prstGeom>
        </p:spPr>
      </p:pic>
      <p:pic>
        <p:nvPicPr>
          <p:cNvPr id="4098" name="Picture 2" descr="14 thủ thuật trên máy tính mà bạn không nên bỏ qua">
            <a:extLst>
              <a:ext uri="{FF2B5EF4-FFF2-40B4-BE49-F238E27FC236}">
                <a16:creationId xmlns:a16="http://schemas.microsoft.com/office/drawing/2014/main" id="{BB8A3C91-CA26-651E-4A62-34006C83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33272"/>
            <a:ext cx="4686301" cy="27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6519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BEB0796-1C82-3EB9-5DC2-47FAFCE46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295400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3417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1243" cy="6855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4" y="155098"/>
            <a:ext cx="1961136" cy="23671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9305443" y="89904"/>
            <a:ext cx="2335340" cy="22429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9D783C-31B0-38B9-F201-0766FDF63C82}"/>
              </a:ext>
            </a:extLst>
          </p:cNvPr>
          <p:cNvGrpSpPr/>
          <p:nvPr/>
        </p:nvGrpSpPr>
        <p:grpSpPr>
          <a:xfrm>
            <a:off x="4758842" y="396499"/>
            <a:ext cx="2713322" cy="2946150"/>
            <a:chOff x="4739339" y="26907"/>
            <a:chExt cx="2713322" cy="294615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34BE844-47BC-1C78-5ABA-3C1F4DD6A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9339" y="26907"/>
              <a:ext cx="2713322" cy="2476808"/>
            </a:xfrm>
            <a:prstGeom prst="rect">
              <a:avLst/>
            </a:prstGeom>
          </p:spPr>
        </p:pic>
        <p:sp>
          <p:nvSpPr>
            <p:cNvPr id="22" name="MH_Number_1"/>
            <p:cNvSpPr/>
            <p:nvPr>
              <p:custDataLst>
                <p:tags r:id="rId1"/>
              </p:custDataLst>
            </p:nvPr>
          </p:nvSpPr>
          <p:spPr>
            <a:xfrm>
              <a:off x="5673730" y="2124983"/>
              <a:ext cx="844540" cy="848074"/>
            </a:xfrm>
            <a:prstGeom prst="ellipse">
              <a:avLst/>
            </a:prstGeom>
            <a:solidFill>
              <a:srgbClr val="2C48A3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217">
                <a:defRPr/>
              </a:pPr>
              <a:r>
                <a:rPr lang="en-US" altLang="zh-CN" sz="4800" b="1" noProof="1">
                  <a:solidFill>
                    <a:srgbClr val="FFFFFF"/>
                  </a:solidFill>
                  <a:latin typeface="SVN-Gretoon" panose="020406030505060202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en-US" altLang="zh-CN" b="1" noProof="1">
                <a:solidFill>
                  <a:srgbClr val="FFFFFF"/>
                </a:solidFill>
                <a:latin typeface="SVN-Gretoon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38E749-4254-1499-990F-3B31DFE1F6E7}"/>
              </a:ext>
            </a:extLst>
          </p:cNvPr>
          <p:cNvGrpSpPr/>
          <p:nvPr/>
        </p:nvGrpSpPr>
        <p:grpSpPr>
          <a:xfrm>
            <a:off x="1621802" y="4341722"/>
            <a:ext cx="8987402" cy="1449478"/>
            <a:chOff x="236216" y="2391824"/>
            <a:chExt cx="7704861" cy="14494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A2CF96-A482-25CC-D21C-3D1A0BBC9EBE}"/>
                </a:ext>
              </a:extLst>
            </p:cNvPr>
            <p:cNvSpPr txBox="1"/>
            <p:nvPr/>
          </p:nvSpPr>
          <p:spPr>
            <a:xfrm>
              <a:off x="236216" y="2394752"/>
              <a:ext cx="7704861" cy="144655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sv-SE" sz="8800">
                  <a:ln w="127000">
                    <a:solidFill>
                      <a:schemeClr val="bg1"/>
                    </a:solidFill>
                  </a:ln>
                  <a:solidFill>
                    <a:srgbClr val="2C48A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cs typeface="Arial" panose="020B0604020202020204" pitchFamily="34" charset="0"/>
                </a:rPr>
                <a:t>KHỞI  ĐỘNG</a:t>
              </a:r>
              <a:endParaRPr lang="sv-SE" sz="8800" dirty="0">
                <a:ln w="127000">
                  <a:solidFill>
                    <a:schemeClr val="bg1"/>
                  </a:solidFill>
                </a:ln>
                <a:solidFill>
                  <a:srgbClr val="2C48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0D3BF8-7286-470A-5FF2-C1EA1A6AB0D3}"/>
                </a:ext>
              </a:extLst>
            </p:cNvPr>
            <p:cNvSpPr txBox="1"/>
            <p:nvPr/>
          </p:nvSpPr>
          <p:spPr>
            <a:xfrm>
              <a:off x="236216" y="2391824"/>
              <a:ext cx="7704861" cy="144655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sv-SE" sz="8800" dirty="0">
                  <a:solidFill>
                    <a:srgbClr val="2C48A3"/>
                  </a:solidFill>
                  <a:latin typeface="UTM Showcard" panose="02040603050506020204" pitchFamily="18" charset="0"/>
                  <a:cs typeface="Arial" panose="020B0604020202020204" pitchFamily="34" charset="0"/>
                </a:rPr>
                <a:t>KHỞI 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777372"/>
      </p:ext>
    </p:extLst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6" presetClass="emph" presetSubtype="0" fill="hold" nodeType="withEffect" p14:presetBounceEnd="98000">
                                      <p:stCondLst>
                                        <p:cond delay="1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6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D1390EC-7432-B1FE-1562-3B260ACA3357}"/>
              </a:ext>
            </a:extLst>
          </p:cNvPr>
          <p:cNvGrpSpPr/>
          <p:nvPr/>
        </p:nvGrpSpPr>
        <p:grpSpPr>
          <a:xfrm>
            <a:off x="3763566" y="457200"/>
            <a:ext cx="4994389" cy="971201"/>
            <a:chOff x="1913199" y="229285"/>
            <a:chExt cx="8858390" cy="116521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DA7AEE-9CE3-606B-9C53-D618ACEEBEA5}"/>
                </a:ext>
              </a:extLst>
            </p:cNvPr>
            <p:cNvSpPr/>
            <p:nvPr/>
          </p:nvSpPr>
          <p:spPr>
            <a:xfrm>
              <a:off x="1913199" y="229285"/>
              <a:ext cx="8858390" cy="1134963"/>
            </a:xfrm>
            <a:custGeom>
              <a:avLst/>
              <a:gdLst>
                <a:gd name="connsiteX0" fmla="*/ 0 w 8858390"/>
                <a:gd name="connsiteY0" fmla="*/ 189164 h 1134963"/>
                <a:gd name="connsiteX1" fmla="*/ 189164 w 8858390"/>
                <a:gd name="connsiteY1" fmla="*/ 0 h 1134963"/>
                <a:gd name="connsiteX2" fmla="*/ 756676 w 8858390"/>
                <a:gd name="connsiteY2" fmla="*/ 0 h 1134963"/>
                <a:gd name="connsiteX3" fmla="*/ 1154586 w 8858390"/>
                <a:gd name="connsiteY3" fmla="*/ 0 h 1134963"/>
                <a:gd name="connsiteX4" fmla="*/ 1722098 w 8858390"/>
                <a:gd name="connsiteY4" fmla="*/ 0 h 1134963"/>
                <a:gd name="connsiteX5" fmla="*/ 2374411 w 8858390"/>
                <a:gd name="connsiteY5" fmla="*/ 0 h 1134963"/>
                <a:gd name="connsiteX6" fmla="*/ 2772321 w 8858390"/>
                <a:gd name="connsiteY6" fmla="*/ 0 h 1134963"/>
                <a:gd name="connsiteX7" fmla="*/ 3594235 w 8858390"/>
                <a:gd name="connsiteY7" fmla="*/ 0 h 1134963"/>
                <a:gd name="connsiteX8" fmla="*/ 4076946 w 8858390"/>
                <a:gd name="connsiteY8" fmla="*/ 0 h 1134963"/>
                <a:gd name="connsiteX9" fmla="*/ 4559657 w 8858390"/>
                <a:gd name="connsiteY9" fmla="*/ 0 h 1134963"/>
                <a:gd name="connsiteX10" fmla="*/ 5211970 w 8858390"/>
                <a:gd name="connsiteY10" fmla="*/ 0 h 1134963"/>
                <a:gd name="connsiteX11" fmla="*/ 6033884 w 8858390"/>
                <a:gd name="connsiteY11" fmla="*/ 0 h 1134963"/>
                <a:gd name="connsiteX12" fmla="*/ 6431794 w 8858390"/>
                <a:gd name="connsiteY12" fmla="*/ 0 h 1134963"/>
                <a:gd name="connsiteX13" fmla="*/ 6914505 w 8858390"/>
                <a:gd name="connsiteY13" fmla="*/ 0 h 1134963"/>
                <a:gd name="connsiteX14" fmla="*/ 7482017 w 8858390"/>
                <a:gd name="connsiteY14" fmla="*/ 0 h 1134963"/>
                <a:gd name="connsiteX15" fmla="*/ 8669226 w 8858390"/>
                <a:gd name="connsiteY15" fmla="*/ 0 h 1134963"/>
                <a:gd name="connsiteX16" fmla="*/ 8858390 w 8858390"/>
                <a:gd name="connsiteY16" fmla="*/ 189164 h 1134963"/>
                <a:gd name="connsiteX17" fmla="*/ 8858390 w 8858390"/>
                <a:gd name="connsiteY17" fmla="*/ 552349 h 1134963"/>
                <a:gd name="connsiteX18" fmla="*/ 8858390 w 8858390"/>
                <a:gd name="connsiteY18" fmla="*/ 945799 h 1134963"/>
                <a:gd name="connsiteX19" fmla="*/ 8669226 w 8858390"/>
                <a:gd name="connsiteY19" fmla="*/ 1134963 h 1134963"/>
                <a:gd name="connsiteX20" fmla="*/ 8186515 w 8858390"/>
                <a:gd name="connsiteY20" fmla="*/ 1134963 h 1134963"/>
                <a:gd name="connsiteX21" fmla="*/ 7364601 w 8858390"/>
                <a:gd name="connsiteY21" fmla="*/ 1134963 h 1134963"/>
                <a:gd name="connsiteX22" fmla="*/ 6542687 w 8858390"/>
                <a:gd name="connsiteY22" fmla="*/ 1134963 h 1134963"/>
                <a:gd name="connsiteX23" fmla="*/ 5975176 w 8858390"/>
                <a:gd name="connsiteY23" fmla="*/ 1134963 h 1134963"/>
                <a:gd name="connsiteX24" fmla="*/ 5238062 w 8858390"/>
                <a:gd name="connsiteY24" fmla="*/ 1134963 h 1134963"/>
                <a:gd name="connsiteX25" fmla="*/ 4500949 w 8858390"/>
                <a:gd name="connsiteY25" fmla="*/ 1134963 h 1134963"/>
                <a:gd name="connsiteX26" fmla="*/ 3933438 w 8858390"/>
                <a:gd name="connsiteY26" fmla="*/ 1134963 h 1134963"/>
                <a:gd name="connsiteX27" fmla="*/ 3365926 w 8858390"/>
                <a:gd name="connsiteY27" fmla="*/ 1134963 h 1134963"/>
                <a:gd name="connsiteX28" fmla="*/ 2798414 w 8858390"/>
                <a:gd name="connsiteY28" fmla="*/ 1134963 h 1134963"/>
                <a:gd name="connsiteX29" fmla="*/ 2061301 w 8858390"/>
                <a:gd name="connsiteY29" fmla="*/ 1134963 h 1134963"/>
                <a:gd name="connsiteX30" fmla="*/ 1493789 w 8858390"/>
                <a:gd name="connsiteY30" fmla="*/ 1134963 h 1134963"/>
                <a:gd name="connsiteX31" fmla="*/ 926277 w 8858390"/>
                <a:gd name="connsiteY31" fmla="*/ 1134963 h 1134963"/>
                <a:gd name="connsiteX32" fmla="*/ 189164 w 8858390"/>
                <a:gd name="connsiteY32" fmla="*/ 1134963 h 1134963"/>
                <a:gd name="connsiteX33" fmla="*/ 0 w 8858390"/>
                <a:gd name="connsiteY33" fmla="*/ 945799 h 1134963"/>
                <a:gd name="connsiteX34" fmla="*/ 0 w 8858390"/>
                <a:gd name="connsiteY34" fmla="*/ 559915 h 1134963"/>
                <a:gd name="connsiteX35" fmla="*/ 0 w 8858390"/>
                <a:gd name="connsiteY35" fmla="*/ 189164 h 11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858390" h="1134963" fill="none" extrusionOk="0">
                  <a:moveTo>
                    <a:pt x="0" y="189164"/>
                  </a:moveTo>
                  <a:cubicBezTo>
                    <a:pt x="2816" y="91163"/>
                    <a:pt x="84328" y="3152"/>
                    <a:pt x="189164" y="0"/>
                  </a:cubicBezTo>
                  <a:cubicBezTo>
                    <a:pt x="458229" y="-18359"/>
                    <a:pt x="561245" y="17900"/>
                    <a:pt x="756676" y="0"/>
                  </a:cubicBezTo>
                  <a:cubicBezTo>
                    <a:pt x="952107" y="-17900"/>
                    <a:pt x="1052032" y="-9951"/>
                    <a:pt x="1154586" y="0"/>
                  </a:cubicBezTo>
                  <a:cubicBezTo>
                    <a:pt x="1257140" y="9951"/>
                    <a:pt x="1515147" y="-19678"/>
                    <a:pt x="1722098" y="0"/>
                  </a:cubicBezTo>
                  <a:cubicBezTo>
                    <a:pt x="1929049" y="19678"/>
                    <a:pt x="2077973" y="7231"/>
                    <a:pt x="2374411" y="0"/>
                  </a:cubicBezTo>
                  <a:cubicBezTo>
                    <a:pt x="2670849" y="-7231"/>
                    <a:pt x="2629875" y="-7059"/>
                    <a:pt x="2772321" y="0"/>
                  </a:cubicBezTo>
                  <a:cubicBezTo>
                    <a:pt x="2914767" y="7059"/>
                    <a:pt x="3345230" y="17764"/>
                    <a:pt x="3594235" y="0"/>
                  </a:cubicBezTo>
                  <a:cubicBezTo>
                    <a:pt x="3843240" y="-17764"/>
                    <a:pt x="3901182" y="-5311"/>
                    <a:pt x="4076946" y="0"/>
                  </a:cubicBezTo>
                  <a:cubicBezTo>
                    <a:pt x="4252710" y="5311"/>
                    <a:pt x="4459693" y="16579"/>
                    <a:pt x="4559657" y="0"/>
                  </a:cubicBezTo>
                  <a:cubicBezTo>
                    <a:pt x="4659621" y="-16579"/>
                    <a:pt x="5062889" y="-11116"/>
                    <a:pt x="5211970" y="0"/>
                  </a:cubicBezTo>
                  <a:cubicBezTo>
                    <a:pt x="5361051" y="11116"/>
                    <a:pt x="5694213" y="-16060"/>
                    <a:pt x="6033884" y="0"/>
                  </a:cubicBezTo>
                  <a:cubicBezTo>
                    <a:pt x="6373555" y="16060"/>
                    <a:pt x="6285191" y="-18446"/>
                    <a:pt x="6431794" y="0"/>
                  </a:cubicBezTo>
                  <a:cubicBezTo>
                    <a:pt x="6578397" y="18446"/>
                    <a:pt x="6724158" y="16979"/>
                    <a:pt x="6914505" y="0"/>
                  </a:cubicBezTo>
                  <a:cubicBezTo>
                    <a:pt x="7104852" y="-16979"/>
                    <a:pt x="7363068" y="1845"/>
                    <a:pt x="7482017" y="0"/>
                  </a:cubicBezTo>
                  <a:cubicBezTo>
                    <a:pt x="7600966" y="-1845"/>
                    <a:pt x="8374391" y="-48566"/>
                    <a:pt x="8669226" y="0"/>
                  </a:cubicBezTo>
                  <a:cubicBezTo>
                    <a:pt x="8767649" y="16101"/>
                    <a:pt x="8839176" y="75800"/>
                    <a:pt x="8858390" y="189164"/>
                  </a:cubicBezTo>
                  <a:cubicBezTo>
                    <a:pt x="8854177" y="282948"/>
                    <a:pt x="8876215" y="408807"/>
                    <a:pt x="8858390" y="552349"/>
                  </a:cubicBezTo>
                  <a:cubicBezTo>
                    <a:pt x="8840565" y="695892"/>
                    <a:pt x="8845501" y="755243"/>
                    <a:pt x="8858390" y="945799"/>
                  </a:cubicBezTo>
                  <a:cubicBezTo>
                    <a:pt x="8871515" y="1047872"/>
                    <a:pt x="8790472" y="1143659"/>
                    <a:pt x="8669226" y="1134963"/>
                  </a:cubicBezTo>
                  <a:cubicBezTo>
                    <a:pt x="8435304" y="1150762"/>
                    <a:pt x="8330459" y="1145951"/>
                    <a:pt x="8186515" y="1134963"/>
                  </a:cubicBezTo>
                  <a:cubicBezTo>
                    <a:pt x="8042571" y="1123975"/>
                    <a:pt x="7612235" y="1097823"/>
                    <a:pt x="7364601" y="1134963"/>
                  </a:cubicBezTo>
                  <a:cubicBezTo>
                    <a:pt x="7116967" y="1172103"/>
                    <a:pt x="6843127" y="1167026"/>
                    <a:pt x="6542687" y="1134963"/>
                  </a:cubicBezTo>
                  <a:cubicBezTo>
                    <a:pt x="6242247" y="1102900"/>
                    <a:pt x="6194064" y="1122853"/>
                    <a:pt x="5975176" y="1134963"/>
                  </a:cubicBezTo>
                  <a:cubicBezTo>
                    <a:pt x="5756288" y="1147073"/>
                    <a:pt x="5439206" y="1112625"/>
                    <a:pt x="5238062" y="1134963"/>
                  </a:cubicBezTo>
                  <a:cubicBezTo>
                    <a:pt x="5036918" y="1157301"/>
                    <a:pt x="4662615" y="1117535"/>
                    <a:pt x="4500949" y="1134963"/>
                  </a:cubicBezTo>
                  <a:cubicBezTo>
                    <a:pt x="4339283" y="1152391"/>
                    <a:pt x="4077287" y="1107358"/>
                    <a:pt x="3933438" y="1134963"/>
                  </a:cubicBezTo>
                  <a:cubicBezTo>
                    <a:pt x="3789589" y="1162568"/>
                    <a:pt x="3558936" y="1136218"/>
                    <a:pt x="3365926" y="1134963"/>
                  </a:cubicBezTo>
                  <a:cubicBezTo>
                    <a:pt x="3172916" y="1133708"/>
                    <a:pt x="3073068" y="1156405"/>
                    <a:pt x="2798414" y="1134963"/>
                  </a:cubicBezTo>
                  <a:cubicBezTo>
                    <a:pt x="2523760" y="1113521"/>
                    <a:pt x="2360024" y="1098866"/>
                    <a:pt x="2061301" y="1134963"/>
                  </a:cubicBezTo>
                  <a:cubicBezTo>
                    <a:pt x="1762578" y="1171060"/>
                    <a:pt x="1611314" y="1160712"/>
                    <a:pt x="1493789" y="1134963"/>
                  </a:cubicBezTo>
                  <a:cubicBezTo>
                    <a:pt x="1376264" y="1109214"/>
                    <a:pt x="1091649" y="1116484"/>
                    <a:pt x="926277" y="1134963"/>
                  </a:cubicBezTo>
                  <a:cubicBezTo>
                    <a:pt x="760905" y="1153442"/>
                    <a:pt x="504816" y="1098146"/>
                    <a:pt x="189164" y="1134963"/>
                  </a:cubicBezTo>
                  <a:cubicBezTo>
                    <a:pt x="74683" y="1157463"/>
                    <a:pt x="2519" y="1043856"/>
                    <a:pt x="0" y="945799"/>
                  </a:cubicBezTo>
                  <a:cubicBezTo>
                    <a:pt x="18178" y="766112"/>
                    <a:pt x="7257" y="715496"/>
                    <a:pt x="0" y="559915"/>
                  </a:cubicBezTo>
                  <a:cubicBezTo>
                    <a:pt x="-7257" y="404334"/>
                    <a:pt x="-12609" y="369942"/>
                    <a:pt x="0" y="189164"/>
                  </a:cubicBezTo>
                  <a:close/>
                </a:path>
                <a:path w="8858390" h="1134963" stroke="0" extrusionOk="0">
                  <a:moveTo>
                    <a:pt x="0" y="189164"/>
                  </a:moveTo>
                  <a:cubicBezTo>
                    <a:pt x="13954" y="88496"/>
                    <a:pt x="91940" y="15101"/>
                    <a:pt x="189164" y="0"/>
                  </a:cubicBezTo>
                  <a:cubicBezTo>
                    <a:pt x="449032" y="-28374"/>
                    <a:pt x="812159" y="-8717"/>
                    <a:pt x="1011078" y="0"/>
                  </a:cubicBezTo>
                  <a:cubicBezTo>
                    <a:pt x="1209997" y="8717"/>
                    <a:pt x="1247290" y="-10896"/>
                    <a:pt x="1408988" y="0"/>
                  </a:cubicBezTo>
                  <a:cubicBezTo>
                    <a:pt x="1570686" y="10896"/>
                    <a:pt x="1958324" y="22148"/>
                    <a:pt x="2146101" y="0"/>
                  </a:cubicBezTo>
                  <a:cubicBezTo>
                    <a:pt x="2333878" y="-22148"/>
                    <a:pt x="2402263" y="-23940"/>
                    <a:pt x="2628813" y="0"/>
                  </a:cubicBezTo>
                  <a:cubicBezTo>
                    <a:pt x="2855363" y="23940"/>
                    <a:pt x="3190974" y="-32703"/>
                    <a:pt x="3450726" y="0"/>
                  </a:cubicBezTo>
                  <a:cubicBezTo>
                    <a:pt x="3710478" y="32703"/>
                    <a:pt x="3890571" y="1536"/>
                    <a:pt x="4272640" y="0"/>
                  </a:cubicBezTo>
                  <a:cubicBezTo>
                    <a:pt x="4654709" y="-1536"/>
                    <a:pt x="4526189" y="10753"/>
                    <a:pt x="4755351" y="0"/>
                  </a:cubicBezTo>
                  <a:cubicBezTo>
                    <a:pt x="4984513" y="-10753"/>
                    <a:pt x="5098762" y="-4526"/>
                    <a:pt x="5407664" y="0"/>
                  </a:cubicBezTo>
                  <a:cubicBezTo>
                    <a:pt x="5716566" y="4526"/>
                    <a:pt x="5838461" y="-27484"/>
                    <a:pt x="6229577" y="0"/>
                  </a:cubicBezTo>
                  <a:cubicBezTo>
                    <a:pt x="6620693" y="27484"/>
                    <a:pt x="6596725" y="10305"/>
                    <a:pt x="6712289" y="0"/>
                  </a:cubicBezTo>
                  <a:cubicBezTo>
                    <a:pt x="6827853" y="-10305"/>
                    <a:pt x="7050168" y="7087"/>
                    <a:pt x="7279800" y="0"/>
                  </a:cubicBezTo>
                  <a:cubicBezTo>
                    <a:pt x="7509432" y="-7087"/>
                    <a:pt x="7775861" y="35955"/>
                    <a:pt x="8101714" y="0"/>
                  </a:cubicBezTo>
                  <a:cubicBezTo>
                    <a:pt x="8427567" y="-35955"/>
                    <a:pt x="8389580" y="-15439"/>
                    <a:pt x="8669226" y="0"/>
                  </a:cubicBezTo>
                  <a:cubicBezTo>
                    <a:pt x="8776547" y="625"/>
                    <a:pt x="8843022" y="93469"/>
                    <a:pt x="8858390" y="189164"/>
                  </a:cubicBezTo>
                  <a:cubicBezTo>
                    <a:pt x="8854904" y="308625"/>
                    <a:pt x="8867717" y="451259"/>
                    <a:pt x="8858390" y="559915"/>
                  </a:cubicBezTo>
                  <a:cubicBezTo>
                    <a:pt x="8849063" y="668571"/>
                    <a:pt x="8846097" y="832310"/>
                    <a:pt x="8858390" y="945799"/>
                  </a:cubicBezTo>
                  <a:cubicBezTo>
                    <a:pt x="8863649" y="1056462"/>
                    <a:pt x="8774745" y="1124376"/>
                    <a:pt x="8669226" y="1134963"/>
                  </a:cubicBezTo>
                  <a:cubicBezTo>
                    <a:pt x="8355686" y="1095857"/>
                    <a:pt x="8239347" y="1146720"/>
                    <a:pt x="7847312" y="1134963"/>
                  </a:cubicBezTo>
                  <a:cubicBezTo>
                    <a:pt x="7455277" y="1123206"/>
                    <a:pt x="7471567" y="1136090"/>
                    <a:pt x="7279800" y="1134963"/>
                  </a:cubicBezTo>
                  <a:cubicBezTo>
                    <a:pt x="7088033" y="1133836"/>
                    <a:pt x="6795698" y="1108187"/>
                    <a:pt x="6627488" y="1134963"/>
                  </a:cubicBezTo>
                  <a:cubicBezTo>
                    <a:pt x="6459278" y="1161739"/>
                    <a:pt x="6404103" y="1153411"/>
                    <a:pt x="6229577" y="1134963"/>
                  </a:cubicBezTo>
                  <a:cubicBezTo>
                    <a:pt x="6055051" y="1116515"/>
                    <a:pt x="5850863" y="1119465"/>
                    <a:pt x="5662066" y="1134963"/>
                  </a:cubicBezTo>
                  <a:cubicBezTo>
                    <a:pt x="5473269" y="1150461"/>
                    <a:pt x="5218953" y="1130141"/>
                    <a:pt x="4840152" y="1134963"/>
                  </a:cubicBezTo>
                  <a:cubicBezTo>
                    <a:pt x="4461351" y="1139785"/>
                    <a:pt x="4317396" y="1174657"/>
                    <a:pt x="4018238" y="1134963"/>
                  </a:cubicBezTo>
                  <a:cubicBezTo>
                    <a:pt x="3719080" y="1095269"/>
                    <a:pt x="3508102" y="1105112"/>
                    <a:pt x="3281125" y="1134963"/>
                  </a:cubicBezTo>
                  <a:cubicBezTo>
                    <a:pt x="3054148" y="1164814"/>
                    <a:pt x="2711747" y="1150368"/>
                    <a:pt x="2544012" y="1134963"/>
                  </a:cubicBezTo>
                  <a:cubicBezTo>
                    <a:pt x="2376277" y="1119558"/>
                    <a:pt x="2067103" y="1124404"/>
                    <a:pt x="1722098" y="1134963"/>
                  </a:cubicBezTo>
                  <a:cubicBezTo>
                    <a:pt x="1377093" y="1145522"/>
                    <a:pt x="1348587" y="1149834"/>
                    <a:pt x="1069786" y="1134963"/>
                  </a:cubicBezTo>
                  <a:cubicBezTo>
                    <a:pt x="790985" y="1120092"/>
                    <a:pt x="625415" y="1166168"/>
                    <a:pt x="189164" y="1134963"/>
                  </a:cubicBezTo>
                  <a:cubicBezTo>
                    <a:pt x="68107" y="1147746"/>
                    <a:pt x="10069" y="1041052"/>
                    <a:pt x="0" y="945799"/>
                  </a:cubicBezTo>
                  <a:cubicBezTo>
                    <a:pt x="18881" y="758874"/>
                    <a:pt x="-14263" y="692974"/>
                    <a:pt x="0" y="552349"/>
                  </a:cubicBezTo>
                  <a:cubicBezTo>
                    <a:pt x="14263" y="411724"/>
                    <a:pt x="-3097" y="333735"/>
                    <a:pt x="0" y="189164"/>
                  </a:cubicBezTo>
                  <a:close/>
                </a:path>
              </a:pathLst>
            </a:custGeom>
            <a:solidFill>
              <a:srgbClr val="FFFF00"/>
            </a:solidFill>
            <a:ln w="76200">
              <a:solidFill>
                <a:srgbClr val="6D5D52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B5C75C48-5EA0-59F0-10C1-F8B972B1ABF5}"/>
                </a:ext>
              </a:extLst>
            </p:cNvPr>
            <p:cNvSpPr txBox="1">
              <a:spLocks/>
            </p:cNvSpPr>
            <p:nvPr/>
          </p:nvSpPr>
          <p:spPr>
            <a:xfrm>
              <a:off x="2105748" y="237100"/>
              <a:ext cx="8473289" cy="1157400"/>
            </a:xfrm>
            <a:prstGeom prst="rect">
              <a:avLst/>
            </a:prstGeom>
          </p:spPr>
          <p:txBody>
            <a:bodyPr vert="horz" lIns="0" tIns="77900" rIns="0" bIns="77900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</a:pPr>
              <a:r>
                <a:rPr lang="en-US" altLang="zh-CN" sz="4400" b="0">
                  <a:solidFill>
                    <a:srgbClr val="2C48A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TRANH V</a:t>
              </a:r>
              <a:r>
                <a:rPr lang="en-US" altLang="zh-CN" sz="4400">
                  <a:solidFill>
                    <a:srgbClr val="2C48A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Ẽ GÌ?</a:t>
              </a:r>
              <a:endParaRPr lang="en-US" altLang="zh-CN" sz="4400" b="0" dirty="0">
                <a:solidFill>
                  <a:srgbClr val="2C48A3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644C4D-6BA9-31B2-6D19-05F0DA683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95" y="1828800"/>
            <a:ext cx="5323910" cy="48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87751"/>
      </p:ext>
    </p:extLst>
  </p:cSld>
  <p:clrMapOvr>
    <a:masterClrMapping/>
  </p:clrMapOvr>
  <p:transition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1243" cy="6855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4" y="155098"/>
            <a:ext cx="1961136" cy="23671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9305443" y="89904"/>
            <a:ext cx="2335340" cy="22429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9D783C-31B0-38B9-F201-0766FDF63C82}"/>
              </a:ext>
            </a:extLst>
          </p:cNvPr>
          <p:cNvGrpSpPr/>
          <p:nvPr/>
        </p:nvGrpSpPr>
        <p:grpSpPr>
          <a:xfrm>
            <a:off x="4758842" y="396499"/>
            <a:ext cx="2713322" cy="2946150"/>
            <a:chOff x="4739339" y="26907"/>
            <a:chExt cx="2713322" cy="294615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34BE844-47BC-1C78-5ABA-3C1F4DD6A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9339" y="26907"/>
              <a:ext cx="2713322" cy="2476808"/>
            </a:xfrm>
            <a:prstGeom prst="rect">
              <a:avLst/>
            </a:prstGeom>
          </p:spPr>
        </p:pic>
        <p:sp>
          <p:nvSpPr>
            <p:cNvPr id="22" name="MH_Number_1"/>
            <p:cNvSpPr/>
            <p:nvPr>
              <p:custDataLst>
                <p:tags r:id="rId1"/>
              </p:custDataLst>
            </p:nvPr>
          </p:nvSpPr>
          <p:spPr>
            <a:xfrm>
              <a:off x="5673730" y="2124983"/>
              <a:ext cx="844540" cy="848074"/>
            </a:xfrm>
            <a:prstGeom prst="ellipse">
              <a:avLst/>
            </a:prstGeom>
            <a:solidFill>
              <a:srgbClr val="2C48A3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noProof="1">
                  <a:solidFill>
                    <a:srgbClr val="FFFFFF"/>
                  </a:solidFill>
                  <a:latin typeface="SVN-Gretoon" panose="020406030505060202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38E749-4254-1499-990F-3B31DFE1F6E7}"/>
              </a:ext>
            </a:extLst>
          </p:cNvPr>
          <p:cNvGrpSpPr/>
          <p:nvPr/>
        </p:nvGrpSpPr>
        <p:grpSpPr>
          <a:xfrm>
            <a:off x="1621802" y="4385768"/>
            <a:ext cx="8987402" cy="1446550"/>
            <a:chOff x="236216" y="2435870"/>
            <a:chExt cx="7704861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A2CF96-A482-25CC-D21C-3D1A0BBC9EBE}"/>
                </a:ext>
              </a:extLst>
            </p:cNvPr>
            <p:cNvSpPr txBox="1"/>
            <p:nvPr/>
          </p:nvSpPr>
          <p:spPr>
            <a:xfrm>
              <a:off x="236216" y="2435870"/>
              <a:ext cx="7704861" cy="144655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800" b="0" i="0" u="none" strike="noStrike" kern="1200" cap="none" spc="0" normalizeH="0" baseline="0" noProof="0">
                  <a:ln w="127000">
                    <a:solidFill>
                      <a:srgbClr val="FFFFFF"/>
                    </a:solidFill>
                  </a:ln>
                  <a:solidFill>
                    <a:srgbClr val="2C48A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Arial" panose="020B0604020202020204" pitchFamily="34" charset="0"/>
                </a:rPr>
                <a:t>KHÁM PHÁ</a:t>
              </a:r>
              <a:endParaRPr kumimoji="0" lang="sv-SE" sz="8800" b="0" i="0" u="none" strike="noStrike" kern="1200" cap="none" spc="0" normalizeH="0" baseline="0" noProof="0" dirty="0">
                <a:ln w="127000">
                  <a:solidFill>
                    <a:srgbClr val="FFFFFF"/>
                  </a:solidFill>
                </a:ln>
                <a:solidFill>
                  <a:srgbClr val="2C48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0D3BF8-7286-470A-5FF2-C1EA1A6AB0D3}"/>
                </a:ext>
              </a:extLst>
            </p:cNvPr>
            <p:cNvSpPr txBox="1"/>
            <p:nvPr/>
          </p:nvSpPr>
          <p:spPr>
            <a:xfrm>
              <a:off x="236216" y="2435870"/>
              <a:ext cx="7704861" cy="144655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800" b="0" i="0" u="none" strike="noStrike" kern="1200" cap="none" spc="0" normalizeH="0" baseline="0" noProof="0">
                  <a:ln>
                    <a:noFill/>
                  </a:ln>
                  <a:solidFill>
                    <a:srgbClr val="2C48A3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Arial" panose="020B0604020202020204" pitchFamily="34" charset="0"/>
                </a:rPr>
                <a:t>KHÁM PHÁ</a:t>
              </a:r>
              <a:endParaRPr kumimoji="0" lang="sv-SE" sz="8800" b="0" i="0" u="none" strike="noStrike" kern="1200" cap="none" spc="0" normalizeH="0" baseline="0" noProof="0" dirty="0">
                <a:ln>
                  <a:noFill/>
                </a:ln>
                <a:solidFill>
                  <a:srgbClr val="2C48A3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097920"/>
      </p:ext>
    </p:extLst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6" presetClass="emph" presetSubtype="0" fill="hold" nodeType="withEffect" p14:presetBounceEnd="98000">
                                      <p:stCondLst>
                                        <p:cond delay="1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6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1243" cy="6855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737">
            <a:off x="1204712" y="249293"/>
            <a:ext cx="1403820" cy="16944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9326183" y="109823"/>
            <a:ext cx="2293860" cy="2203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789AB-3B88-A04B-359C-2EEBF6262BCE}"/>
              </a:ext>
            </a:extLst>
          </p:cNvPr>
          <p:cNvSpPr txBox="1"/>
          <p:nvPr/>
        </p:nvSpPr>
        <p:spPr>
          <a:xfrm>
            <a:off x="3000768" y="1305342"/>
            <a:ext cx="6511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yriad Pro" panose="020B0503030403020204" pitchFamily="34" charset="0"/>
                <a:cs typeface="Myriad Pro" panose="020B0503030403020204" pitchFamily="34" charset="0"/>
              </a:rPr>
              <a:t>Tìm hiểu về sự cần thiết của thiết kế sản phẩm</a:t>
            </a:r>
            <a:endParaRPr lang="en-US" sz="4400">
              <a:solidFill>
                <a:srgbClr val="FF0000"/>
              </a:solidFill>
              <a:effectLst/>
              <a:latin typeface="Coiny" panose="02000903060500060000" pitchFamily="2" charset="0"/>
              <a:ea typeface="Myriad Pro" panose="020B0503030403020204" pitchFamily="34" charset="0"/>
              <a:cs typeface="Myriad Pro" panose="020B0503030403020204" pitchFamily="34" charset="0"/>
            </a:endParaRPr>
          </a:p>
          <a:p>
            <a:pPr algn="ctr"/>
            <a:endParaRPr lang="en-US" sz="4400">
              <a:solidFill>
                <a:srgbClr val="FF0000"/>
              </a:solidFill>
              <a:latin typeface="Coiny" panose="02000903060500060000" pitchFamily="2" charset="0"/>
            </a:endParaRPr>
          </a:p>
        </p:txBody>
      </p:sp>
      <p:pic>
        <p:nvPicPr>
          <p:cNvPr id="4" name="Picture 2" descr="Chăm Sóc Khách Hàng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09748931-83FB-A5FD-685C-8F377C17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72628"/>
            <a:ext cx="5049967" cy="50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70934"/>
      </p:ext>
    </p:extLst>
  </p:cSld>
  <p:clrMapOvr>
    <a:masterClrMapping/>
  </p:clrMapOvr>
  <p:transition spd="slow" advClick="0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CE8D01-10A0-5CBD-F1D8-0338B0808699}"/>
              </a:ext>
            </a:extLst>
          </p:cNvPr>
          <p:cNvSpPr txBox="1"/>
          <p:nvPr/>
        </p:nvSpPr>
        <p:spPr>
          <a:xfrm>
            <a:off x="1447800" y="19050"/>
            <a:ext cx="937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3600" b="1">
                <a:solidFill>
                  <a:srgbClr val="00438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 hãy gắn thẻ mô tả vai trò của các sáng chế tương ứng với hình ảnh minh hoạ dưới đây.</a:t>
            </a:r>
            <a:endParaRPr lang="en-US" sz="1100" b="1">
              <a:solidFill>
                <a:srgbClr val="00438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6C64C-CE6B-0C1F-030A-9AD2F8E14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379"/>
            <a:ext cx="3657601" cy="1605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8A6FBF-6C72-D9A0-7F1E-100D0801C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62" y="1239991"/>
            <a:ext cx="3658317" cy="1614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DC5BA8-1873-0179-BB99-FEF2BACDE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01" y="2978713"/>
            <a:ext cx="3657685" cy="1268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BCAB1-A185-8114-563E-CE06C8CDA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12" y="2978713"/>
            <a:ext cx="3657685" cy="1268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47C4EF-2B87-BEA3-2EDD-6AA90D677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77" y="4584332"/>
            <a:ext cx="8478045" cy="20830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9063CE-6216-16E2-833B-70BD68133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020" y="4785593"/>
            <a:ext cx="1501828" cy="12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1986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021DFF-4F74-182C-4551-D5A8BD297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4375"/>
          <a:stretch/>
        </p:blipFill>
        <p:spPr>
          <a:xfrm>
            <a:off x="1143000" y="-2452955"/>
            <a:ext cx="11049000" cy="93109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1A8417-E409-71D6-1787-2DCFF8EE4346}"/>
              </a:ext>
            </a:extLst>
          </p:cNvPr>
          <p:cNvSpPr txBox="1"/>
          <p:nvPr/>
        </p:nvSpPr>
        <p:spPr>
          <a:xfrm>
            <a:off x="1905000" y="784603"/>
            <a:ext cx="8382000" cy="1200329"/>
          </a:xfrm>
          <a:prstGeom prst="rect">
            <a:avLst/>
          </a:prstGeom>
          <a:noFill/>
          <a:effectLst/>
          <a:scene3d>
            <a:camera prst="obliqueBottomLeft"/>
            <a:lightRig rig="threePt" dir="t"/>
          </a:scene3d>
          <a:sp3d extrusionH="241300" prstMaterial="matte"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UTM Showcard" panose="02040603050506020204" pitchFamily="18" charset="0"/>
              </a:rPr>
              <a:t>THẢO LUẬN NHÓM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8B200-7D3B-33AD-097C-75A0DA3F2CAB}"/>
              </a:ext>
            </a:extLst>
          </p:cNvPr>
          <p:cNvSpPr txBox="1"/>
          <p:nvPr/>
        </p:nvSpPr>
        <p:spPr>
          <a:xfrm>
            <a:off x="933950" y="1984932"/>
            <a:ext cx="10324100" cy="1107996"/>
          </a:xfrm>
          <a:prstGeom prst="rect">
            <a:avLst/>
          </a:prstGeom>
          <a:noFill/>
          <a:effectLst/>
          <a:scene3d>
            <a:camera prst="obliqueBottomLeft"/>
            <a:lightRig rig="threePt" dir="t"/>
          </a:scene3d>
          <a:sp3d extrusionH="241300" prstMaterial="matte"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UTM Showcard" panose="02040603050506020204" pitchFamily="18" charset="0"/>
              </a:rPr>
              <a:t>CHIA SẺ - NHẬN XÉT - GÓP Ý</a:t>
            </a:r>
          </a:p>
        </p:txBody>
      </p:sp>
    </p:spTree>
    <p:extLst>
      <p:ext uri="{BB962C8B-B14F-4D97-AF65-F5344CB8AC3E}">
        <p14:creationId xmlns:p14="http://schemas.microsoft.com/office/powerpoint/2010/main" val="3928294700"/>
      </p:ext>
    </p:extLst>
  </p:cSld>
  <p:clrMapOvr>
    <a:masterClrMapping/>
  </p:clrMapOvr>
  <p:transition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7E7194-2E66-B966-0E58-735DE4F86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D86F6542-1564-5FC5-94AB-3881C66B8012}"/>
              </a:ext>
            </a:extLst>
          </p:cNvPr>
          <p:cNvSpPr/>
          <p:nvPr/>
        </p:nvSpPr>
        <p:spPr>
          <a:xfrm>
            <a:off x="234041" y="208617"/>
            <a:ext cx="11700000" cy="6496983"/>
          </a:xfrm>
          <a:custGeom>
            <a:avLst/>
            <a:gdLst>
              <a:gd name="connsiteX0" fmla="*/ 0 w 11700000"/>
              <a:gd name="connsiteY0" fmla="*/ 443744 h 6496983"/>
              <a:gd name="connsiteX1" fmla="*/ 443744 w 11700000"/>
              <a:gd name="connsiteY1" fmla="*/ 0 h 6496983"/>
              <a:gd name="connsiteX2" fmla="*/ 1012824 w 11700000"/>
              <a:gd name="connsiteY2" fmla="*/ 0 h 6496983"/>
              <a:gd name="connsiteX3" fmla="*/ 1581903 w 11700000"/>
              <a:gd name="connsiteY3" fmla="*/ 0 h 6496983"/>
              <a:gd name="connsiteX4" fmla="*/ 2367233 w 11700000"/>
              <a:gd name="connsiteY4" fmla="*/ 0 h 6496983"/>
              <a:gd name="connsiteX5" fmla="*/ 2720062 w 11700000"/>
              <a:gd name="connsiteY5" fmla="*/ 0 h 6496983"/>
              <a:gd name="connsiteX6" fmla="*/ 3397267 w 11700000"/>
              <a:gd name="connsiteY6" fmla="*/ 0 h 6496983"/>
              <a:gd name="connsiteX7" fmla="*/ 3858221 w 11700000"/>
              <a:gd name="connsiteY7" fmla="*/ 0 h 6496983"/>
              <a:gd name="connsiteX8" fmla="*/ 4427301 w 11700000"/>
              <a:gd name="connsiteY8" fmla="*/ 0 h 6496983"/>
              <a:gd name="connsiteX9" fmla="*/ 5212631 w 11700000"/>
              <a:gd name="connsiteY9" fmla="*/ 0 h 6496983"/>
              <a:gd name="connsiteX10" fmla="*/ 5889836 w 11700000"/>
              <a:gd name="connsiteY10" fmla="*/ 0 h 6496983"/>
              <a:gd name="connsiteX11" fmla="*/ 6350790 w 11700000"/>
              <a:gd name="connsiteY11" fmla="*/ 0 h 6496983"/>
              <a:gd name="connsiteX12" fmla="*/ 6595494 w 11700000"/>
              <a:gd name="connsiteY12" fmla="*/ 0 h 6496983"/>
              <a:gd name="connsiteX13" fmla="*/ 6948324 w 11700000"/>
              <a:gd name="connsiteY13" fmla="*/ 0 h 6496983"/>
              <a:gd name="connsiteX14" fmla="*/ 7409278 w 11700000"/>
              <a:gd name="connsiteY14" fmla="*/ 0 h 6496983"/>
              <a:gd name="connsiteX15" fmla="*/ 7978358 w 11700000"/>
              <a:gd name="connsiteY15" fmla="*/ 0 h 6496983"/>
              <a:gd name="connsiteX16" fmla="*/ 8763687 w 11700000"/>
              <a:gd name="connsiteY16" fmla="*/ 0 h 6496983"/>
              <a:gd name="connsiteX17" fmla="*/ 9332767 w 11700000"/>
              <a:gd name="connsiteY17" fmla="*/ 0 h 6496983"/>
              <a:gd name="connsiteX18" fmla="*/ 10118097 w 11700000"/>
              <a:gd name="connsiteY18" fmla="*/ 0 h 6496983"/>
              <a:gd name="connsiteX19" fmla="*/ 11256256 w 11700000"/>
              <a:gd name="connsiteY19" fmla="*/ 0 h 6496983"/>
              <a:gd name="connsiteX20" fmla="*/ 11700000 w 11700000"/>
              <a:gd name="connsiteY20" fmla="*/ 443744 h 6496983"/>
              <a:gd name="connsiteX21" fmla="*/ 11700000 w 11700000"/>
              <a:gd name="connsiteY21" fmla="*/ 1004694 h 6496983"/>
              <a:gd name="connsiteX22" fmla="*/ 11700000 w 11700000"/>
              <a:gd name="connsiteY22" fmla="*/ 1453453 h 6496983"/>
              <a:gd name="connsiteX23" fmla="*/ 11700000 w 11700000"/>
              <a:gd name="connsiteY23" fmla="*/ 1902213 h 6496983"/>
              <a:gd name="connsiteX24" fmla="*/ 11700000 w 11700000"/>
              <a:gd name="connsiteY24" fmla="*/ 2350972 h 6496983"/>
              <a:gd name="connsiteX25" fmla="*/ 11700000 w 11700000"/>
              <a:gd name="connsiteY25" fmla="*/ 2799732 h 6496983"/>
              <a:gd name="connsiteX26" fmla="*/ 11700000 w 11700000"/>
              <a:gd name="connsiteY26" fmla="*/ 3472871 h 6496983"/>
              <a:gd name="connsiteX27" fmla="*/ 11700000 w 11700000"/>
              <a:gd name="connsiteY27" fmla="*/ 4146011 h 6496983"/>
              <a:gd name="connsiteX28" fmla="*/ 11700000 w 11700000"/>
              <a:gd name="connsiteY28" fmla="*/ 4538675 h 6496983"/>
              <a:gd name="connsiteX29" fmla="*/ 11700000 w 11700000"/>
              <a:gd name="connsiteY29" fmla="*/ 4931340 h 6496983"/>
              <a:gd name="connsiteX30" fmla="*/ 11700000 w 11700000"/>
              <a:gd name="connsiteY30" fmla="*/ 5324005 h 6496983"/>
              <a:gd name="connsiteX31" fmla="*/ 11700000 w 11700000"/>
              <a:gd name="connsiteY31" fmla="*/ 6053239 h 6496983"/>
              <a:gd name="connsiteX32" fmla="*/ 11256256 w 11700000"/>
              <a:gd name="connsiteY32" fmla="*/ 6496983 h 6496983"/>
              <a:gd name="connsiteX33" fmla="*/ 10470926 w 11700000"/>
              <a:gd name="connsiteY33" fmla="*/ 6496983 h 6496983"/>
              <a:gd name="connsiteX34" fmla="*/ 10009972 w 11700000"/>
              <a:gd name="connsiteY34" fmla="*/ 6496983 h 6496983"/>
              <a:gd name="connsiteX35" fmla="*/ 9440892 w 11700000"/>
              <a:gd name="connsiteY35" fmla="*/ 6496983 h 6496983"/>
              <a:gd name="connsiteX36" fmla="*/ 8655562 w 11700000"/>
              <a:gd name="connsiteY36" fmla="*/ 6496983 h 6496983"/>
              <a:gd name="connsiteX37" fmla="*/ 8302733 w 11700000"/>
              <a:gd name="connsiteY37" fmla="*/ 6496983 h 6496983"/>
              <a:gd name="connsiteX38" fmla="*/ 7949904 w 11700000"/>
              <a:gd name="connsiteY38" fmla="*/ 6496983 h 6496983"/>
              <a:gd name="connsiteX39" fmla="*/ 7164574 w 11700000"/>
              <a:gd name="connsiteY39" fmla="*/ 6496983 h 6496983"/>
              <a:gd name="connsiteX40" fmla="*/ 6379244 w 11700000"/>
              <a:gd name="connsiteY40" fmla="*/ 6496983 h 6496983"/>
              <a:gd name="connsiteX41" fmla="*/ 5810164 w 11700000"/>
              <a:gd name="connsiteY41" fmla="*/ 6496983 h 6496983"/>
              <a:gd name="connsiteX42" fmla="*/ 5241085 w 11700000"/>
              <a:gd name="connsiteY42" fmla="*/ 6496983 h 6496983"/>
              <a:gd name="connsiteX43" fmla="*/ 4996381 w 11700000"/>
              <a:gd name="connsiteY43" fmla="*/ 6496983 h 6496983"/>
              <a:gd name="connsiteX44" fmla="*/ 4319176 w 11700000"/>
              <a:gd name="connsiteY44" fmla="*/ 6496983 h 6496983"/>
              <a:gd name="connsiteX45" fmla="*/ 3750096 w 11700000"/>
              <a:gd name="connsiteY45" fmla="*/ 6496983 h 6496983"/>
              <a:gd name="connsiteX46" fmla="*/ 3505392 w 11700000"/>
              <a:gd name="connsiteY46" fmla="*/ 6496983 h 6496983"/>
              <a:gd name="connsiteX47" fmla="*/ 2936313 w 11700000"/>
              <a:gd name="connsiteY47" fmla="*/ 6496983 h 6496983"/>
              <a:gd name="connsiteX48" fmla="*/ 2583483 w 11700000"/>
              <a:gd name="connsiteY48" fmla="*/ 6496983 h 6496983"/>
              <a:gd name="connsiteX49" fmla="*/ 2338779 w 11700000"/>
              <a:gd name="connsiteY49" fmla="*/ 6496983 h 6496983"/>
              <a:gd name="connsiteX50" fmla="*/ 1661574 w 11700000"/>
              <a:gd name="connsiteY50" fmla="*/ 6496983 h 6496983"/>
              <a:gd name="connsiteX51" fmla="*/ 443744 w 11700000"/>
              <a:gd name="connsiteY51" fmla="*/ 6496983 h 6496983"/>
              <a:gd name="connsiteX52" fmla="*/ 0 w 11700000"/>
              <a:gd name="connsiteY52" fmla="*/ 6053239 h 6496983"/>
              <a:gd name="connsiteX53" fmla="*/ 0 w 11700000"/>
              <a:gd name="connsiteY53" fmla="*/ 5436195 h 6496983"/>
              <a:gd name="connsiteX54" fmla="*/ 0 w 11700000"/>
              <a:gd name="connsiteY54" fmla="*/ 4931340 h 6496983"/>
              <a:gd name="connsiteX55" fmla="*/ 0 w 11700000"/>
              <a:gd name="connsiteY55" fmla="*/ 4482580 h 6496983"/>
              <a:gd name="connsiteX56" fmla="*/ 0 w 11700000"/>
              <a:gd name="connsiteY56" fmla="*/ 3977726 h 6496983"/>
              <a:gd name="connsiteX57" fmla="*/ 0 w 11700000"/>
              <a:gd name="connsiteY57" fmla="*/ 3585061 h 6496983"/>
              <a:gd name="connsiteX58" fmla="*/ 0 w 11700000"/>
              <a:gd name="connsiteY58" fmla="*/ 3080207 h 6496983"/>
              <a:gd name="connsiteX59" fmla="*/ 0 w 11700000"/>
              <a:gd name="connsiteY59" fmla="*/ 2519257 h 6496983"/>
              <a:gd name="connsiteX60" fmla="*/ 0 w 11700000"/>
              <a:gd name="connsiteY60" fmla="*/ 1902213 h 6496983"/>
              <a:gd name="connsiteX61" fmla="*/ 0 w 11700000"/>
              <a:gd name="connsiteY61" fmla="*/ 1341263 h 6496983"/>
              <a:gd name="connsiteX62" fmla="*/ 0 w 11700000"/>
              <a:gd name="connsiteY62" fmla="*/ 443744 h 64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700000" h="6496983" fill="none" extrusionOk="0">
                <a:moveTo>
                  <a:pt x="0" y="443744"/>
                </a:moveTo>
                <a:cubicBezTo>
                  <a:pt x="-6167" y="147288"/>
                  <a:pt x="216548" y="15948"/>
                  <a:pt x="443744" y="0"/>
                </a:cubicBezTo>
                <a:cubicBezTo>
                  <a:pt x="675914" y="-30116"/>
                  <a:pt x="845315" y="65809"/>
                  <a:pt x="1012824" y="0"/>
                </a:cubicBezTo>
                <a:cubicBezTo>
                  <a:pt x="1180333" y="-65809"/>
                  <a:pt x="1428638" y="46628"/>
                  <a:pt x="1581903" y="0"/>
                </a:cubicBezTo>
                <a:cubicBezTo>
                  <a:pt x="1735168" y="-46628"/>
                  <a:pt x="2172309" y="20769"/>
                  <a:pt x="2367233" y="0"/>
                </a:cubicBezTo>
                <a:cubicBezTo>
                  <a:pt x="2562157" y="-20769"/>
                  <a:pt x="2549339" y="25840"/>
                  <a:pt x="2720062" y="0"/>
                </a:cubicBezTo>
                <a:cubicBezTo>
                  <a:pt x="2890785" y="-25840"/>
                  <a:pt x="3141509" y="51851"/>
                  <a:pt x="3397267" y="0"/>
                </a:cubicBezTo>
                <a:cubicBezTo>
                  <a:pt x="3653025" y="-51851"/>
                  <a:pt x="3667437" y="3765"/>
                  <a:pt x="3858221" y="0"/>
                </a:cubicBezTo>
                <a:cubicBezTo>
                  <a:pt x="4049005" y="-3765"/>
                  <a:pt x="4268582" y="35482"/>
                  <a:pt x="4427301" y="0"/>
                </a:cubicBezTo>
                <a:cubicBezTo>
                  <a:pt x="4586020" y="-35482"/>
                  <a:pt x="4911548" y="34466"/>
                  <a:pt x="5212631" y="0"/>
                </a:cubicBezTo>
                <a:cubicBezTo>
                  <a:pt x="5513714" y="-34466"/>
                  <a:pt x="5637856" y="27632"/>
                  <a:pt x="5889836" y="0"/>
                </a:cubicBezTo>
                <a:cubicBezTo>
                  <a:pt x="6141816" y="-27632"/>
                  <a:pt x="6180040" y="14176"/>
                  <a:pt x="6350790" y="0"/>
                </a:cubicBezTo>
                <a:cubicBezTo>
                  <a:pt x="6521540" y="-14176"/>
                  <a:pt x="6508711" y="12184"/>
                  <a:pt x="6595494" y="0"/>
                </a:cubicBezTo>
                <a:cubicBezTo>
                  <a:pt x="6682277" y="-12184"/>
                  <a:pt x="6872027" y="32911"/>
                  <a:pt x="6948324" y="0"/>
                </a:cubicBezTo>
                <a:cubicBezTo>
                  <a:pt x="7024621" y="-32911"/>
                  <a:pt x="7311081" y="32274"/>
                  <a:pt x="7409278" y="0"/>
                </a:cubicBezTo>
                <a:cubicBezTo>
                  <a:pt x="7507475" y="-32274"/>
                  <a:pt x="7781231" y="56726"/>
                  <a:pt x="7978358" y="0"/>
                </a:cubicBezTo>
                <a:cubicBezTo>
                  <a:pt x="8175485" y="-56726"/>
                  <a:pt x="8404803" y="36882"/>
                  <a:pt x="8763687" y="0"/>
                </a:cubicBezTo>
                <a:cubicBezTo>
                  <a:pt x="9122571" y="-36882"/>
                  <a:pt x="9162627" y="36779"/>
                  <a:pt x="9332767" y="0"/>
                </a:cubicBezTo>
                <a:cubicBezTo>
                  <a:pt x="9502907" y="-36779"/>
                  <a:pt x="9959182" y="49150"/>
                  <a:pt x="10118097" y="0"/>
                </a:cubicBezTo>
                <a:cubicBezTo>
                  <a:pt x="10277012" y="-49150"/>
                  <a:pt x="11008476" y="61914"/>
                  <a:pt x="11256256" y="0"/>
                </a:cubicBezTo>
                <a:cubicBezTo>
                  <a:pt x="11474255" y="66215"/>
                  <a:pt x="11706532" y="202299"/>
                  <a:pt x="11700000" y="443744"/>
                </a:cubicBezTo>
                <a:cubicBezTo>
                  <a:pt x="11757982" y="562628"/>
                  <a:pt x="11670025" y="782290"/>
                  <a:pt x="11700000" y="1004694"/>
                </a:cubicBezTo>
                <a:cubicBezTo>
                  <a:pt x="11729975" y="1227098"/>
                  <a:pt x="11685900" y="1264614"/>
                  <a:pt x="11700000" y="1453453"/>
                </a:cubicBezTo>
                <a:cubicBezTo>
                  <a:pt x="11714100" y="1642292"/>
                  <a:pt x="11676527" y="1803080"/>
                  <a:pt x="11700000" y="1902213"/>
                </a:cubicBezTo>
                <a:cubicBezTo>
                  <a:pt x="11723473" y="2001346"/>
                  <a:pt x="11685775" y="2245397"/>
                  <a:pt x="11700000" y="2350972"/>
                </a:cubicBezTo>
                <a:cubicBezTo>
                  <a:pt x="11714225" y="2456547"/>
                  <a:pt x="11657442" y="2580928"/>
                  <a:pt x="11700000" y="2799732"/>
                </a:cubicBezTo>
                <a:cubicBezTo>
                  <a:pt x="11742558" y="3018536"/>
                  <a:pt x="11636367" y="3247430"/>
                  <a:pt x="11700000" y="3472871"/>
                </a:cubicBezTo>
                <a:cubicBezTo>
                  <a:pt x="11763633" y="3698312"/>
                  <a:pt x="11691463" y="3878380"/>
                  <a:pt x="11700000" y="4146011"/>
                </a:cubicBezTo>
                <a:cubicBezTo>
                  <a:pt x="11708537" y="4413642"/>
                  <a:pt x="11691706" y="4376802"/>
                  <a:pt x="11700000" y="4538675"/>
                </a:cubicBezTo>
                <a:cubicBezTo>
                  <a:pt x="11708294" y="4700548"/>
                  <a:pt x="11655018" y="4798618"/>
                  <a:pt x="11700000" y="4931340"/>
                </a:cubicBezTo>
                <a:cubicBezTo>
                  <a:pt x="11744982" y="5064063"/>
                  <a:pt x="11684016" y="5195023"/>
                  <a:pt x="11700000" y="5324005"/>
                </a:cubicBezTo>
                <a:cubicBezTo>
                  <a:pt x="11715984" y="5452988"/>
                  <a:pt x="11653310" y="5775520"/>
                  <a:pt x="11700000" y="6053239"/>
                </a:cubicBezTo>
                <a:cubicBezTo>
                  <a:pt x="11712052" y="6277595"/>
                  <a:pt x="11512555" y="6502207"/>
                  <a:pt x="11256256" y="6496983"/>
                </a:cubicBezTo>
                <a:cubicBezTo>
                  <a:pt x="10955797" y="6505449"/>
                  <a:pt x="10726708" y="6404418"/>
                  <a:pt x="10470926" y="6496983"/>
                </a:cubicBezTo>
                <a:cubicBezTo>
                  <a:pt x="10215144" y="6589548"/>
                  <a:pt x="10133437" y="6483170"/>
                  <a:pt x="10009972" y="6496983"/>
                </a:cubicBezTo>
                <a:cubicBezTo>
                  <a:pt x="9886507" y="6510796"/>
                  <a:pt x="9652424" y="6462066"/>
                  <a:pt x="9440892" y="6496983"/>
                </a:cubicBezTo>
                <a:cubicBezTo>
                  <a:pt x="9229360" y="6531900"/>
                  <a:pt x="9001949" y="6440581"/>
                  <a:pt x="8655562" y="6496983"/>
                </a:cubicBezTo>
                <a:cubicBezTo>
                  <a:pt x="8309175" y="6553385"/>
                  <a:pt x="8443954" y="6487444"/>
                  <a:pt x="8302733" y="6496983"/>
                </a:cubicBezTo>
                <a:cubicBezTo>
                  <a:pt x="8161512" y="6506522"/>
                  <a:pt x="8038817" y="6490622"/>
                  <a:pt x="7949904" y="6496983"/>
                </a:cubicBezTo>
                <a:cubicBezTo>
                  <a:pt x="7860991" y="6503344"/>
                  <a:pt x="7463317" y="6480108"/>
                  <a:pt x="7164574" y="6496983"/>
                </a:cubicBezTo>
                <a:cubicBezTo>
                  <a:pt x="6865831" y="6513858"/>
                  <a:pt x="6764303" y="6485255"/>
                  <a:pt x="6379244" y="6496983"/>
                </a:cubicBezTo>
                <a:cubicBezTo>
                  <a:pt x="5994185" y="6508711"/>
                  <a:pt x="6071097" y="6485769"/>
                  <a:pt x="5810164" y="6496983"/>
                </a:cubicBezTo>
                <a:cubicBezTo>
                  <a:pt x="5549231" y="6508197"/>
                  <a:pt x="5410452" y="6433263"/>
                  <a:pt x="5241085" y="6496983"/>
                </a:cubicBezTo>
                <a:cubicBezTo>
                  <a:pt x="5071718" y="6560703"/>
                  <a:pt x="5057047" y="6481840"/>
                  <a:pt x="4996381" y="6496983"/>
                </a:cubicBezTo>
                <a:cubicBezTo>
                  <a:pt x="4935715" y="6512126"/>
                  <a:pt x="4544383" y="6436434"/>
                  <a:pt x="4319176" y="6496983"/>
                </a:cubicBezTo>
                <a:cubicBezTo>
                  <a:pt x="4093970" y="6557532"/>
                  <a:pt x="3945115" y="6438028"/>
                  <a:pt x="3750096" y="6496983"/>
                </a:cubicBezTo>
                <a:cubicBezTo>
                  <a:pt x="3555077" y="6555938"/>
                  <a:pt x="3571832" y="6476988"/>
                  <a:pt x="3505392" y="6496983"/>
                </a:cubicBezTo>
                <a:cubicBezTo>
                  <a:pt x="3438952" y="6516978"/>
                  <a:pt x="3117363" y="6490094"/>
                  <a:pt x="2936313" y="6496983"/>
                </a:cubicBezTo>
                <a:cubicBezTo>
                  <a:pt x="2755263" y="6503872"/>
                  <a:pt x="2751265" y="6463858"/>
                  <a:pt x="2583483" y="6496983"/>
                </a:cubicBezTo>
                <a:cubicBezTo>
                  <a:pt x="2415701" y="6530108"/>
                  <a:pt x="2456821" y="6496157"/>
                  <a:pt x="2338779" y="6496983"/>
                </a:cubicBezTo>
                <a:cubicBezTo>
                  <a:pt x="2220737" y="6497809"/>
                  <a:pt x="1858617" y="6461545"/>
                  <a:pt x="1661574" y="6496983"/>
                </a:cubicBezTo>
                <a:cubicBezTo>
                  <a:pt x="1464532" y="6532421"/>
                  <a:pt x="834897" y="6360538"/>
                  <a:pt x="443744" y="6496983"/>
                </a:cubicBezTo>
                <a:cubicBezTo>
                  <a:pt x="207573" y="6485636"/>
                  <a:pt x="-15613" y="6299555"/>
                  <a:pt x="0" y="6053239"/>
                </a:cubicBezTo>
                <a:cubicBezTo>
                  <a:pt x="-20081" y="5914768"/>
                  <a:pt x="39792" y="5665659"/>
                  <a:pt x="0" y="5436195"/>
                </a:cubicBezTo>
                <a:cubicBezTo>
                  <a:pt x="-39792" y="5206731"/>
                  <a:pt x="11676" y="5139119"/>
                  <a:pt x="0" y="4931340"/>
                </a:cubicBezTo>
                <a:cubicBezTo>
                  <a:pt x="-11676" y="4723562"/>
                  <a:pt x="51003" y="4602349"/>
                  <a:pt x="0" y="4482580"/>
                </a:cubicBezTo>
                <a:cubicBezTo>
                  <a:pt x="-51003" y="4362811"/>
                  <a:pt x="41674" y="4107824"/>
                  <a:pt x="0" y="3977726"/>
                </a:cubicBezTo>
                <a:cubicBezTo>
                  <a:pt x="-41674" y="3847628"/>
                  <a:pt x="7790" y="3746622"/>
                  <a:pt x="0" y="3585061"/>
                </a:cubicBezTo>
                <a:cubicBezTo>
                  <a:pt x="-7790" y="3423501"/>
                  <a:pt x="52912" y="3246471"/>
                  <a:pt x="0" y="3080207"/>
                </a:cubicBezTo>
                <a:cubicBezTo>
                  <a:pt x="-52912" y="2913943"/>
                  <a:pt x="16581" y="2795772"/>
                  <a:pt x="0" y="2519257"/>
                </a:cubicBezTo>
                <a:cubicBezTo>
                  <a:pt x="-16581" y="2242742"/>
                  <a:pt x="40318" y="2055019"/>
                  <a:pt x="0" y="1902213"/>
                </a:cubicBezTo>
                <a:cubicBezTo>
                  <a:pt x="-40318" y="1749407"/>
                  <a:pt x="41936" y="1573277"/>
                  <a:pt x="0" y="1341263"/>
                </a:cubicBezTo>
                <a:cubicBezTo>
                  <a:pt x="-41936" y="1109249"/>
                  <a:pt x="85517" y="789844"/>
                  <a:pt x="0" y="443744"/>
                </a:cubicBezTo>
                <a:close/>
              </a:path>
              <a:path w="11700000" h="6496983" stroke="0" extrusionOk="0">
                <a:moveTo>
                  <a:pt x="0" y="443744"/>
                </a:moveTo>
                <a:cubicBezTo>
                  <a:pt x="73013" y="190325"/>
                  <a:pt x="258502" y="-3992"/>
                  <a:pt x="443744" y="0"/>
                </a:cubicBezTo>
                <a:cubicBezTo>
                  <a:pt x="592847" y="-6261"/>
                  <a:pt x="854656" y="32326"/>
                  <a:pt x="1120949" y="0"/>
                </a:cubicBezTo>
                <a:cubicBezTo>
                  <a:pt x="1387242" y="-32326"/>
                  <a:pt x="1650775" y="66296"/>
                  <a:pt x="1906279" y="0"/>
                </a:cubicBezTo>
                <a:cubicBezTo>
                  <a:pt x="2161783" y="-66296"/>
                  <a:pt x="2088545" y="37250"/>
                  <a:pt x="2259108" y="0"/>
                </a:cubicBezTo>
                <a:cubicBezTo>
                  <a:pt x="2429671" y="-37250"/>
                  <a:pt x="2576984" y="26461"/>
                  <a:pt x="2720062" y="0"/>
                </a:cubicBezTo>
                <a:cubicBezTo>
                  <a:pt x="2863140" y="-26461"/>
                  <a:pt x="3030942" y="19255"/>
                  <a:pt x="3289142" y="0"/>
                </a:cubicBezTo>
                <a:cubicBezTo>
                  <a:pt x="3547342" y="-19255"/>
                  <a:pt x="3423742" y="15045"/>
                  <a:pt x="3533846" y="0"/>
                </a:cubicBezTo>
                <a:cubicBezTo>
                  <a:pt x="3643950" y="-15045"/>
                  <a:pt x="3879680" y="65188"/>
                  <a:pt x="4102926" y="0"/>
                </a:cubicBezTo>
                <a:cubicBezTo>
                  <a:pt x="4326172" y="-65188"/>
                  <a:pt x="4385242" y="11575"/>
                  <a:pt x="4563880" y="0"/>
                </a:cubicBezTo>
                <a:cubicBezTo>
                  <a:pt x="4742518" y="-11575"/>
                  <a:pt x="4989073" y="54036"/>
                  <a:pt x="5241085" y="0"/>
                </a:cubicBezTo>
                <a:cubicBezTo>
                  <a:pt x="5493098" y="-54036"/>
                  <a:pt x="5802918" y="74740"/>
                  <a:pt x="6026415" y="0"/>
                </a:cubicBezTo>
                <a:cubicBezTo>
                  <a:pt x="6249912" y="-74740"/>
                  <a:pt x="6383542" y="13539"/>
                  <a:pt x="6595494" y="0"/>
                </a:cubicBezTo>
                <a:cubicBezTo>
                  <a:pt x="6807446" y="-13539"/>
                  <a:pt x="6892431" y="51032"/>
                  <a:pt x="7164574" y="0"/>
                </a:cubicBezTo>
                <a:cubicBezTo>
                  <a:pt x="7436717" y="-51032"/>
                  <a:pt x="7628192" y="76757"/>
                  <a:pt x="7949904" y="0"/>
                </a:cubicBezTo>
                <a:cubicBezTo>
                  <a:pt x="8271616" y="-76757"/>
                  <a:pt x="8406860" y="7826"/>
                  <a:pt x="8627108" y="0"/>
                </a:cubicBezTo>
                <a:cubicBezTo>
                  <a:pt x="8847356" y="-7826"/>
                  <a:pt x="8883820" y="3668"/>
                  <a:pt x="8979938" y="0"/>
                </a:cubicBezTo>
                <a:cubicBezTo>
                  <a:pt x="9076056" y="-3668"/>
                  <a:pt x="9333200" y="60706"/>
                  <a:pt x="9657142" y="0"/>
                </a:cubicBezTo>
                <a:cubicBezTo>
                  <a:pt x="9981084" y="-60706"/>
                  <a:pt x="9927447" y="3209"/>
                  <a:pt x="10118097" y="0"/>
                </a:cubicBezTo>
                <a:cubicBezTo>
                  <a:pt x="10308748" y="-3209"/>
                  <a:pt x="10359574" y="9542"/>
                  <a:pt x="10470926" y="0"/>
                </a:cubicBezTo>
                <a:cubicBezTo>
                  <a:pt x="10582278" y="-9542"/>
                  <a:pt x="10917013" y="48038"/>
                  <a:pt x="11256256" y="0"/>
                </a:cubicBezTo>
                <a:cubicBezTo>
                  <a:pt x="11507939" y="-30910"/>
                  <a:pt x="11658810" y="220857"/>
                  <a:pt x="11700000" y="443744"/>
                </a:cubicBezTo>
                <a:cubicBezTo>
                  <a:pt x="11753534" y="620269"/>
                  <a:pt x="11635694" y="957505"/>
                  <a:pt x="11700000" y="1116883"/>
                </a:cubicBezTo>
                <a:cubicBezTo>
                  <a:pt x="11764306" y="1276261"/>
                  <a:pt x="11692102" y="1398736"/>
                  <a:pt x="11700000" y="1621738"/>
                </a:cubicBezTo>
                <a:cubicBezTo>
                  <a:pt x="11707898" y="1844740"/>
                  <a:pt x="11651179" y="1956951"/>
                  <a:pt x="11700000" y="2182687"/>
                </a:cubicBezTo>
                <a:cubicBezTo>
                  <a:pt x="11748821" y="2408423"/>
                  <a:pt x="11640668" y="2475053"/>
                  <a:pt x="11700000" y="2687542"/>
                </a:cubicBezTo>
                <a:cubicBezTo>
                  <a:pt x="11759332" y="2900032"/>
                  <a:pt x="11649345" y="3207985"/>
                  <a:pt x="11700000" y="3360681"/>
                </a:cubicBezTo>
                <a:cubicBezTo>
                  <a:pt x="11750655" y="3513377"/>
                  <a:pt x="11678895" y="3759487"/>
                  <a:pt x="11700000" y="3921631"/>
                </a:cubicBezTo>
                <a:cubicBezTo>
                  <a:pt x="11721105" y="4083775"/>
                  <a:pt x="11681719" y="4129345"/>
                  <a:pt x="11700000" y="4314296"/>
                </a:cubicBezTo>
                <a:cubicBezTo>
                  <a:pt x="11718281" y="4499248"/>
                  <a:pt x="11673969" y="4698924"/>
                  <a:pt x="11700000" y="4987435"/>
                </a:cubicBezTo>
                <a:cubicBezTo>
                  <a:pt x="11726031" y="5275946"/>
                  <a:pt x="11694780" y="5298778"/>
                  <a:pt x="11700000" y="5380100"/>
                </a:cubicBezTo>
                <a:cubicBezTo>
                  <a:pt x="11705220" y="5461422"/>
                  <a:pt x="11679104" y="5897417"/>
                  <a:pt x="11700000" y="6053239"/>
                </a:cubicBezTo>
                <a:cubicBezTo>
                  <a:pt x="11722996" y="6240180"/>
                  <a:pt x="11455674" y="6530736"/>
                  <a:pt x="11256256" y="6496983"/>
                </a:cubicBezTo>
                <a:cubicBezTo>
                  <a:pt x="11113571" y="6501746"/>
                  <a:pt x="10978161" y="6469679"/>
                  <a:pt x="10903427" y="6496983"/>
                </a:cubicBezTo>
                <a:cubicBezTo>
                  <a:pt x="10828693" y="6524287"/>
                  <a:pt x="10719020" y="6473037"/>
                  <a:pt x="10658722" y="6496983"/>
                </a:cubicBezTo>
                <a:cubicBezTo>
                  <a:pt x="10598424" y="6520929"/>
                  <a:pt x="10290203" y="6466895"/>
                  <a:pt x="10197768" y="6496983"/>
                </a:cubicBezTo>
                <a:cubicBezTo>
                  <a:pt x="10105333" y="6527071"/>
                  <a:pt x="9829104" y="6445020"/>
                  <a:pt x="9628688" y="6496983"/>
                </a:cubicBezTo>
                <a:cubicBezTo>
                  <a:pt x="9428272" y="6548946"/>
                  <a:pt x="9336636" y="6469161"/>
                  <a:pt x="9059609" y="6496983"/>
                </a:cubicBezTo>
                <a:cubicBezTo>
                  <a:pt x="8782582" y="6524805"/>
                  <a:pt x="8894668" y="6476937"/>
                  <a:pt x="8814905" y="6496983"/>
                </a:cubicBezTo>
                <a:cubicBezTo>
                  <a:pt x="8735142" y="6517029"/>
                  <a:pt x="8546999" y="6456143"/>
                  <a:pt x="8353950" y="6496983"/>
                </a:cubicBezTo>
                <a:cubicBezTo>
                  <a:pt x="8160902" y="6537823"/>
                  <a:pt x="7786892" y="6438249"/>
                  <a:pt x="7568620" y="6496983"/>
                </a:cubicBezTo>
                <a:cubicBezTo>
                  <a:pt x="7350348" y="6555717"/>
                  <a:pt x="7293402" y="6473492"/>
                  <a:pt x="7107666" y="6496983"/>
                </a:cubicBezTo>
                <a:cubicBezTo>
                  <a:pt x="6921930" y="6520474"/>
                  <a:pt x="6714872" y="6488547"/>
                  <a:pt x="6322336" y="6496983"/>
                </a:cubicBezTo>
                <a:cubicBezTo>
                  <a:pt x="5929800" y="6505419"/>
                  <a:pt x="5874782" y="6440565"/>
                  <a:pt x="5753256" y="6496983"/>
                </a:cubicBezTo>
                <a:cubicBezTo>
                  <a:pt x="5631730" y="6553401"/>
                  <a:pt x="5422986" y="6454790"/>
                  <a:pt x="5292302" y="6496983"/>
                </a:cubicBezTo>
                <a:cubicBezTo>
                  <a:pt x="5161618" y="6539176"/>
                  <a:pt x="5100712" y="6482266"/>
                  <a:pt x="4939473" y="6496983"/>
                </a:cubicBezTo>
                <a:cubicBezTo>
                  <a:pt x="4778234" y="6511700"/>
                  <a:pt x="4593584" y="6438114"/>
                  <a:pt x="4370393" y="6496983"/>
                </a:cubicBezTo>
                <a:cubicBezTo>
                  <a:pt x="4147202" y="6555852"/>
                  <a:pt x="4099630" y="6474443"/>
                  <a:pt x="3909439" y="6496983"/>
                </a:cubicBezTo>
                <a:cubicBezTo>
                  <a:pt x="3719248" y="6519523"/>
                  <a:pt x="3780623" y="6496403"/>
                  <a:pt x="3664734" y="6496983"/>
                </a:cubicBezTo>
                <a:cubicBezTo>
                  <a:pt x="3548845" y="6497563"/>
                  <a:pt x="3272715" y="6482209"/>
                  <a:pt x="3095655" y="6496983"/>
                </a:cubicBezTo>
                <a:cubicBezTo>
                  <a:pt x="2918595" y="6511757"/>
                  <a:pt x="2900330" y="6477277"/>
                  <a:pt x="2850951" y="6496983"/>
                </a:cubicBezTo>
                <a:cubicBezTo>
                  <a:pt x="2801572" y="6516689"/>
                  <a:pt x="2483277" y="6495982"/>
                  <a:pt x="2389996" y="6496983"/>
                </a:cubicBezTo>
                <a:cubicBezTo>
                  <a:pt x="2296716" y="6497984"/>
                  <a:pt x="2136051" y="6465629"/>
                  <a:pt x="1929042" y="6496983"/>
                </a:cubicBezTo>
                <a:cubicBezTo>
                  <a:pt x="1722033" y="6528337"/>
                  <a:pt x="1503625" y="6482629"/>
                  <a:pt x="1359962" y="6496983"/>
                </a:cubicBezTo>
                <a:cubicBezTo>
                  <a:pt x="1216299" y="6511337"/>
                  <a:pt x="1119687" y="6494968"/>
                  <a:pt x="1007133" y="6496983"/>
                </a:cubicBezTo>
                <a:cubicBezTo>
                  <a:pt x="894579" y="6498998"/>
                  <a:pt x="605350" y="6480124"/>
                  <a:pt x="443744" y="6496983"/>
                </a:cubicBezTo>
                <a:cubicBezTo>
                  <a:pt x="176684" y="6495821"/>
                  <a:pt x="-7026" y="6275689"/>
                  <a:pt x="0" y="6053239"/>
                </a:cubicBezTo>
                <a:cubicBezTo>
                  <a:pt x="-17259" y="5883245"/>
                  <a:pt x="53463" y="5763117"/>
                  <a:pt x="0" y="5548384"/>
                </a:cubicBezTo>
                <a:cubicBezTo>
                  <a:pt x="-53463" y="5333652"/>
                  <a:pt x="35393" y="5206955"/>
                  <a:pt x="0" y="5099625"/>
                </a:cubicBezTo>
                <a:cubicBezTo>
                  <a:pt x="-35393" y="4992295"/>
                  <a:pt x="50699" y="4761189"/>
                  <a:pt x="0" y="4482580"/>
                </a:cubicBezTo>
                <a:cubicBezTo>
                  <a:pt x="-50699" y="4203972"/>
                  <a:pt x="70650" y="4034427"/>
                  <a:pt x="0" y="3865536"/>
                </a:cubicBezTo>
                <a:cubicBezTo>
                  <a:pt x="-70650" y="3696645"/>
                  <a:pt x="43255" y="3540195"/>
                  <a:pt x="0" y="3248492"/>
                </a:cubicBezTo>
                <a:cubicBezTo>
                  <a:pt x="-43255" y="2956789"/>
                  <a:pt x="58161" y="2905604"/>
                  <a:pt x="0" y="2687542"/>
                </a:cubicBezTo>
                <a:cubicBezTo>
                  <a:pt x="-58161" y="2469480"/>
                  <a:pt x="53390" y="2151719"/>
                  <a:pt x="0" y="2014403"/>
                </a:cubicBezTo>
                <a:cubicBezTo>
                  <a:pt x="-53390" y="1877087"/>
                  <a:pt x="17071" y="1756932"/>
                  <a:pt x="0" y="1621738"/>
                </a:cubicBezTo>
                <a:cubicBezTo>
                  <a:pt x="-17071" y="1486545"/>
                  <a:pt x="4807" y="1224277"/>
                  <a:pt x="0" y="1004694"/>
                </a:cubicBezTo>
                <a:cubicBezTo>
                  <a:pt x="-4807" y="785111"/>
                  <a:pt x="40027" y="724033"/>
                  <a:pt x="0" y="44374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63500" cap="rnd" cmpd="thickThin">
            <a:solidFill>
              <a:srgbClr val="2C48A3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>
                      <a:gd name="adj" fmla="val 683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627143-87AD-F6F6-851C-E367D9D3E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6075428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373CF-D797-D2B9-94BE-17ED650C3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9" y="3429000"/>
            <a:ext cx="10854694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9871A-EC89-D6B2-B452-B683A1AFA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095" y="3752705"/>
            <a:ext cx="1922835" cy="15875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31EE17-ECCD-C7B1-0749-1671E6C839BC}"/>
              </a:ext>
            </a:extLst>
          </p:cNvPr>
          <p:cNvSpPr/>
          <p:nvPr/>
        </p:nvSpPr>
        <p:spPr>
          <a:xfrm>
            <a:off x="2514600" y="3457108"/>
            <a:ext cx="3124200" cy="26388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055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7872</TotalTime>
  <Words>332</Words>
  <Application>Microsoft Office PowerPoint</Application>
  <PresentationFormat>Widescreen</PresentationFormat>
  <Paragraphs>54</Paragraphs>
  <Slides>21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Coiny</vt:lpstr>
      <vt:lpstr>ITC Avant Garde Std Bk</vt:lpstr>
      <vt:lpstr>SVN-Apple</vt:lpstr>
      <vt:lpstr>SVN-Gretoon</vt:lpstr>
      <vt:lpstr>Times New Roman</vt:lpstr>
      <vt:lpstr>UTM Showcard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Administrator</cp:lastModifiedBy>
  <cp:revision>22</cp:revision>
  <dcterms:created xsi:type="dcterms:W3CDTF">2023-10-06T14:37:23Z</dcterms:created>
  <dcterms:modified xsi:type="dcterms:W3CDTF">2025-09-18T14:37:57Z</dcterms:modified>
  <cp:category>9Slide.vn</cp:category>
  <cp:contentStatus>9Slide</cp:contentStatus>
</cp:coreProperties>
</file>