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8"/>
  </p:notesMasterIdLst>
  <p:sldIdLst>
    <p:sldId id="265" r:id="rId4"/>
    <p:sldId id="256" r:id="rId5"/>
    <p:sldId id="284" r:id="rId6"/>
    <p:sldId id="266" r:id="rId7"/>
    <p:sldId id="261" r:id="rId8"/>
    <p:sldId id="272" r:id="rId9"/>
    <p:sldId id="269" r:id="rId10"/>
    <p:sldId id="285" r:id="rId11"/>
    <p:sldId id="286" r:id="rId12"/>
    <p:sldId id="287" r:id="rId13"/>
    <p:sldId id="288" r:id="rId14"/>
    <p:sldId id="289" r:id="rId15"/>
    <p:sldId id="275" r:id="rId16"/>
    <p:sldId id="290" r:id="rId17"/>
    <p:sldId id="270" r:id="rId18"/>
    <p:sldId id="278" r:id="rId19"/>
    <p:sldId id="280" r:id="rId20"/>
    <p:sldId id="283" r:id="rId21"/>
    <p:sldId id="291" r:id="rId22"/>
    <p:sldId id="292" r:id="rId23"/>
    <p:sldId id="293" r:id="rId24"/>
    <p:sldId id="294" r:id="rId25"/>
    <p:sldId id="271" r:id="rId26"/>
    <p:sldId id="263" r:id="rId27"/>
  </p:sldIdLst>
  <p:sldSz cx="18288000" cy="10287000"/>
  <p:notesSz cx="6858000" cy="9144000"/>
  <p:embeddedFontLst>
    <p:embeddedFont>
      <p:font typeface="#9Slide03 Arima Madurai Black" panose="020B0604020202020204" charset="0"/>
      <p:regular r:id="rId29"/>
      <p:bold r:id="rId30"/>
    </p:embeddedFont>
    <p:embeddedFont>
      <p:font typeface="#9Slide03 Bebas Neue Bold" panose="020B0604020202020204" charset="0"/>
      <p:bold r:id="rId31"/>
    </p:embeddedFont>
    <p:embeddedFont>
      <p:font typeface="#9Slide03 Prompt Black" panose="020B0604020202020204" charset="-34"/>
      <p:bold r:id="rId32"/>
    </p:embeddedFont>
    <p:embeddedFont>
      <p:font typeface="Showcard Gothic" panose="04020904020102020604" pitchFamily="82" charset="0"/>
      <p:regular r:id="rId33"/>
    </p:embeddedFont>
    <p:embeddedFont>
      <p:font typeface="TH Gyoza Black" panose="020B0604020202020204" charset="0"/>
      <p:bold r:id="rId34"/>
    </p:embeddedFont>
    <p:embeddedFont>
      <p:font typeface="UTM Rockwell" panose="020B0604020202020204"/>
      <p:bold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18EA26AF-C400-4E87-9708-701EC12E9C0F}">
          <p14:sldIdLst>
            <p14:sldId id="265"/>
            <p14:sldId id="256"/>
          </p14:sldIdLst>
        </p14:section>
        <p14:section name="Mục Tóm tắt" id="{8FA400CD-118F-4269-8DD0-B9569294B581}">
          <p14:sldIdLst>
            <p14:sldId id="284"/>
          </p14:sldIdLst>
        </p14:section>
        <p14:section name="Mục 1" id="{3CECBD12-8CCF-4C6C-9A47-1D96EA20F8B9}">
          <p14:sldIdLst>
            <p14:sldId id="266"/>
            <p14:sldId id="261"/>
            <p14:sldId id="272"/>
          </p14:sldIdLst>
        </p14:section>
        <p14:section name="Mục 2" id="{8EA2DBA9-E67D-4590-BE47-F027A3663FF2}">
          <p14:sldIdLst>
            <p14:sldId id="269"/>
            <p14:sldId id="285"/>
            <p14:sldId id="286"/>
            <p14:sldId id="287"/>
            <p14:sldId id="288"/>
            <p14:sldId id="289"/>
            <p14:sldId id="275"/>
            <p14:sldId id="290"/>
          </p14:sldIdLst>
        </p14:section>
        <p14:section name="Mục 3" id="{79A2868C-3FEB-4E69-9AD4-86A22C6A4460}">
          <p14:sldIdLst>
            <p14:sldId id="270"/>
            <p14:sldId id="278"/>
            <p14:sldId id="280"/>
            <p14:sldId id="283"/>
            <p14:sldId id="291"/>
            <p14:sldId id="292"/>
            <p14:sldId id="293"/>
            <p14:sldId id="294"/>
          </p14:sldIdLst>
        </p14:section>
        <p14:section name="Mục 4" id="{301C6AC5-E261-47C4-8057-EDD6BB0334FA}">
          <p14:sldIdLst>
            <p14:sldId id="271"/>
            <p14:sldId id="2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7E9EC"/>
    <a:srgbClr val="EFEEB6"/>
    <a:srgbClr val="FBEEE8"/>
    <a:srgbClr val="ABABAB"/>
    <a:srgbClr val="C84D00"/>
    <a:srgbClr val="2C0084"/>
    <a:srgbClr val="00844D"/>
    <a:srgbClr val="B60070"/>
    <a:srgbClr val="E6E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79" d="100"/>
          <a:sy n="79" d="100"/>
        </p:scale>
        <p:origin x="29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21" Type="http://schemas.openxmlformats.org/officeDocument/2006/relationships/slide" Target="slides/slide18.xml"/><Relationship Id="rId34"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8B0C89-190C-45B8-9D4A-FFBD6153922E}" type="datetimeFigureOut">
              <a:rPr lang="en-US" smtClean="0"/>
              <a:t>9/18/2025</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1860B8-A54B-499C-A3C7-E63478A8221F}" type="slidenum">
              <a:rPr lang="en-US" smtClean="0"/>
              <a:t>‹#›</a:t>
            </a:fld>
            <a:endParaRPr lang="en-US"/>
          </a:p>
        </p:txBody>
      </p:sp>
    </p:spTree>
    <p:extLst>
      <p:ext uri="{BB962C8B-B14F-4D97-AF65-F5344CB8AC3E}">
        <p14:creationId xmlns:p14="http://schemas.microsoft.com/office/powerpoint/2010/main" val="2066322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05443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118208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44888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80278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9934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11424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2456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29420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16877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88183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40626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68765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97560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8231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975879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42801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6495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7059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753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320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6758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6757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F6BD7FBC-7534-50C9-45EA-04204AA0D971}"/>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9Slide.vn - 2019">
            <a:extLst>
              <a:ext uri="{FF2B5EF4-FFF2-40B4-BE49-F238E27FC236}">
                <a16:creationId xmlns:a16="http://schemas.microsoft.com/office/drawing/2014/main" id="{A08D2071-BFE4-8E63-A196-6C76E7FFBFC4}"/>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403226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B0289FF-F992-FA5F-FB2F-FCB9331B4FEF}"/>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7363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56.svg"/><Relationship Id="rId5" Type="http://schemas.openxmlformats.org/officeDocument/2006/relationships/image" Target="../media/image31.svg"/><Relationship Id="rId10" Type="http://schemas.openxmlformats.org/officeDocument/2006/relationships/image" Target="../media/image55.png"/><Relationship Id="rId4" Type="http://schemas.openxmlformats.org/officeDocument/2006/relationships/image" Target="../media/image30.png"/><Relationship Id="rId9" Type="http://schemas.openxmlformats.org/officeDocument/2006/relationships/image" Target="../media/image54.sv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8.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31.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19.svg"/><Relationship Id="rId7" Type="http://schemas.openxmlformats.org/officeDocument/2006/relationships/image" Target="../media/image60.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31.svg"/><Relationship Id="rId4" Type="http://schemas.openxmlformats.org/officeDocument/2006/relationships/image" Target="../media/image30.png"/><Relationship Id="rId9" Type="http://schemas.openxmlformats.org/officeDocument/2006/relationships/image" Target="../media/image62.svg"/></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1.svg"/><Relationship Id="rId18" Type="http://schemas.openxmlformats.org/officeDocument/2006/relationships/image" Target="../media/image38.png"/><Relationship Id="rId3" Type="http://schemas.openxmlformats.org/officeDocument/2006/relationships/slideLayout" Target="../slideLayouts/slideLayout18.xml"/><Relationship Id="rId21"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30.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22.png"/><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7.svg"/><Relationship Id="rId24" Type="http://schemas.openxmlformats.org/officeDocument/2006/relationships/image" Target="../media/image40.jpeg"/><Relationship Id="rId5" Type="http://schemas.openxmlformats.org/officeDocument/2006/relationships/image" Target="../media/image17.svg"/><Relationship Id="rId15" Type="http://schemas.openxmlformats.org/officeDocument/2006/relationships/image" Target="../media/image21.svg"/><Relationship Id="rId23" Type="http://schemas.openxmlformats.org/officeDocument/2006/relationships/image" Target="../media/image25.svg"/><Relationship Id="rId10" Type="http://schemas.openxmlformats.org/officeDocument/2006/relationships/image" Target="../media/image26.png"/><Relationship Id="rId19" Type="http://schemas.openxmlformats.org/officeDocument/2006/relationships/image" Target="../media/image39.svg"/><Relationship Id="rId4" Type="http://schemas.openxmlformats.org/officeDocument/2006/relationships/image" Target="../media/image16.png"/><Relationship Id="rId9" Type="http://schemas.openxmlformats.org/officeDocument/2006/relationships/image" Target="../media/image37.svg"/><Relationship Id="rId14" Type="http://schemas.openxmlformats.org/officeDocument/2006/relationships/image" Target="../media/image20.png"/><Relationship Id="rId22"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63.jpg"/><Relationship Id="rId5" Type="http://schemas.openxmlformats.org/officeDocument/2006/relationships/image" Target="../media/image31.sv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18.xml"/><Relationship Id="rId5" Type="http://schemas.openxmlformats.org/officeDocument/2006/relationships/image" Target="../media/image67.sv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2.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31.sv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9.jpe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68.jpeg"/><Relationship Id="rId5" Type="http://schemas.openxmlformats.org/officeDocument/2006/relationships/image" Target="../media/image31.sv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png"/><Relationship Id="rId21" Type="http://schemas.openxmlformats.org/officeDocument/2006/relationships/image" Target="../media/image24.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svg"/><Relationship Id="rId11" Type="http://schemas.openxmlformats.org/officeDocument/2006/relationships/image" Target="../media/image14.png"/><Relationship Id="rId24" Type="http://schemas.openxmlformats.org/officeDocument/2006/relationships/image" Target="../media/image27.svg"/><Relationship Id="rId5" Type="http://schemas.openxmlformats.org/officeDocument/2006/relationships/image" Target="../media/image8.png"/><Relationship Id="rId15" Type="http://schemas.openxmlformats.org/officeDocument/2006/relationships/image" Target="../media/image18.png"/><Relationship Id="rId23" Type="http://schemas.openxmlformats.org/officeDocument/2006/relationships/image" Target="../media/image26.png"/><Relationship Id="rId28" Type="http://schemas.openxmlformats.org/officeDocument/2006/relationships/image" Target="../media/image31.sv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30.png"/></Relationships>
</file>

<file path=ppt/slides/_rels/slide20.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70.png"/><Relationship Id="rId1" Type="http://schemas.openxmlformats.org/officeDocument/2006/relationships/slideLayout" Target="../slideLayouts/slideLayout29.xml"/><Relationship Id="rId6" Type="http://schemas.openxmlformats.org/officeDocument/2006/relationships/image" Target="../media/image74.png"/><Relationship Id="rId5" Type="http://schemas.openxmlformats.org/officeDocument/2006/relationships/image" Target="../media/image73.svg"/><Relationship Id="rId10" Type="http://schemas.openxmlformats.org/officeDocument/2006/relationships/image" Target="../media/image78.png"/><Relationship Id="rId4" Type="http://schemas.openxmlformats.org/officeDocument/2006/relationships/image" Target="../media/image72.png"/><Relationship Id="rId9"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58.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31.sv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60.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31.sv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1.svg"/><Relationship Id="rId18" Type="http://schemas.openxmlformats.org/officeDocument/2006/relationships/image" Target="../media/image38.png"/><Relationship Id="rId3" Type="http://schemas.openxmlformats.org/officeDocument/2006/relationships/slideLayout" Target="../slideLayouts/slideLayout18.xml"/><Relationship Id="rId21"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30.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22.png"/><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7.svg"/><Relationship Id="rId24" Type="http://schemas.openxmlformats.org/officeDocument/2006/relationships/image" Target="../media/image40.jpeg"/><Relationship Id="rId5" Type="http://schemas.openxmlformats.org/officeDocument/2006/relationships/image" Target="../media/image17.svg"/><Relationship Id="rId15" Type="http://schemas.openxmlformats.org/officeDocument/2006/relationships/image" Target="../media/image21.svg"/><Relationship Id="rId23" Type="http://schemas.openxmlformats.org/officeDocument/2006/relationships/image" Target="../media/image25.svg"/><Relationship Id="rId10" Type="http://schemas.openxmlformats.org/officeDocument/2006/relationships/image" Target="../media/image26.png"/><Relationship Id="rId19" Type="http://schemas.openxmlformats.org/officeDocument/2006/relationships/image" Target="../media/image39.svg"/><Relationship Id="rId4" Type="http://schemas.openxmlformats.org/officeDocument/2006/relationships/image" Target="../media/image16.png"/><Relationship Id="rId9" Type="http://schemas.openxmlformats.org/officeDocument/2006/relationships/image" Target="../media/image37.svg"/><Relationship Id="rId14" Type="http://schemas.openxmlformats.org/officeDocument/2006/relationships/image" Target="../media/image20.png"/><Relationship Id="rId22"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80.svg"/><Relationship Id="rId5" Type="http://schemas.openxmlformats.org/officeDocument/2006/relationships/image" Target="../media/image21.svg"/><Relationship Id="rId10" Type="http://schemas.openxmlformats.org/officeDocument/2006/relationships/image" Target="../media/image79.png"/><Relationship Id="rId4" Type="http://schemas.openxmlformats.org/officeDocument/2006/relationships/image" Target="../media/image20.png"/><Relationship Id="rId9" Type="http://schemas.openxmlformats.org/officeDocument/2006/relationships/image" Target="../media/image25.svg"/></Relationships>
</file>

<file path=ppt/slides/_rels/slide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33.png"/><Relationship Id="rId7" Type="http://schemas.openxmlformats.org/officeDocument/2006/relationships/slide" Target="slide7.xml"/><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slide" Target="slide4.xml"/><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slide" Target="slide23.xml"/></Relationships>
</file>

<file path=ppt/slides/_rels/slide4.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1.svg"/><Relationship Id="rId18" Type="http://schemas.openxmlformats.org/officeDocument/2006/relationships/image" Target="../media/image38.png"/><Relationship Id="rId3" Type="http://schemas.openxmlformats.org/officeDocument/2006/relationships/slideLayout" Target="../slideLayouts/slideLayout18.xml"/><Relationship Id="rId21"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30.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22.png"/><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7.svg"/><Relationship Id="rId24" Type="http://schemas.openxmlformats.org/officeDocument/2006/relationships/image" Target="../media/image40.jpeg"/><Relationship Id="rId5" Type="http://schemas.openxmlformats.org/officeDocument/2006/relationships/image" Target="../media/image17.svg"/><Relationship Id="rId15" Type="http://schemas.openxmlformats.org/officeDocument/2006/relationships/image" Target="../media/image21.svg"/><Relationship Id="rId23" Type="http://schemas.openxmlformats.org/officeDocument/2006/relationships/image" Target="../media/image25.svg"/><Relationship Id="rId10" Type="http://schemas.openxmlformats.org/officeDocument/2006/relationships/image" Target="../media/image26.png"/><Relationship Id="rId19" Type="http://schemas.openxmlformats.org/officeDocument/2006/relationships/image" Target="../media/image39.svg"/><Relationship Id="rId4" Type="http://schemas.openxmlformats.org/officeDocument/2006/relationships/image" Target="../media/image16.png"/><Relationship Id="rId9" Type="http://schemas.openxmlformats.org/officeDocument/2006/relationships/image" Target="../media/image37.svg"/><Relationship Id="rId14" Type="http://schemas.openxmlformats.org/officeDocument/2006/relationships/image" Target="../media/image20.png"/><Relationship Id="rId22"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42.svg"/><Relationship Id="rId5" Type="http://schemas.openxmlformats.org/officeDocument/2006/relationships/image" Target="../media/image21.svg"/><Relationship Id="rId10" Type="http://schemas.openxmlformats.org/officeDocument/2006/relationships/image" Target="../media/image41.png"/><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4.svg"/><Relationship Id="rId18" Type="http://schemas.openxmlformats.org/officeDocument/2006/relationships/image" Target="../media/image49.png"/><Relationship Id="rId3" Type="http://schemas.openxmlformats.org/officeDocument/2006/relationships/slideLayout" Target="../slideLayouts/slideLayout18.xml"/><Relationship Id="rId7" Type="http://schemas.openxmlformats.org/officeDocument/2006/relationships/image" Target="../media/image31.svg"/><Relationship Id="rId12" Type="http://schemas.openxmlformats.org/officeDocument/2006/relationships/image" Target="../media/image43.png"/><Relationship Id="rId17" Type="http://schemas.openxmlformats.org/officeDocument/2006/relationships/image" Target="../media/image48.svg"/><Relationship Id="rId2" Type="http://schemas.openxmlformats.org/officeDocument/2006/relationships/audio" Target="../media/media2.mp3"/><Relationship Id="rId16" Type="http://schemas.openxmlformats.org/officeDocument/2006/relationships/image" Target="../media/image47.png"/><Relationship Id="rId1" Type="http://schemas.microsoft.com/office/2007/relationships/media" Target="../media/media2.mp3"/><Relationship Id="rId6" Type="http://schemas.openxmlformats.org/officeDocument/2006/relationships/image" Target="../media/image3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46.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45.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1.svg"/><Relationship Id="rId18" Type="http://schemas.openxmlformats.org/officeDocument/2006/relationships/image" Target="../media/image38.png"/><Relationship Id="rId3" Type="http://schemas.openxmlformats.org/officeDocument/2006/relationships/slideLayout" Target="../slideLayouts/slideLayout18.xml"/><Relationship Id="rId21" Type="http://schemas.openxmlformats.org/officeDocument/2006/relationships/image" Target="../media/image29.svg"/><Relationship Id="rId7" Type="http://schemas.openxmlformats.org/officeDocument/2006/relationships/image" Target="../media/image19.svg"/><Relationship Id="rId12" Type="http://schemas.openxmlformats.org/officeDocument/2006/relationships/image" Target="../media/image30.png"/><Relationship Id="rId17" Type="http://schemas.openxmlformats.org/officeDocument/2006/relationships/image" Target="../media/image23.svg"/><Relationship Id="rId2" Type="http://schemas.openxmlformats.org/officeDocument/2006/relationships/video" Target="../media/media1.mp4"/><Relationship Id="rId16" Type="http://schemas.openxmlformats.org/officeDocument/2006/relationships/image" Target="../media/image22.png"/><Relationship Id="rId20" Type="http://schemas.openxmlformats.org/officeDocument/2006/relationships/image" Target="../media/image28.png"/><Relationship Id="rId1" Type="http://schemas.microsoft.com/office/2007/relationships/media" Target="../media/media1.mp4"/><Relationship Id="rId6" Type="http://schemas.openxmlformats.org/officeDocument/2006/relationships/image" Target="../media/image18.png"/><Relationship Id="rId11" Type="http://schemas.openxmlformats.org/officeDocument/2006/relationships/image" Target="../media/image27.svg"/><Relationship Id="rId24" Type="http://schemas.openxmlformats.org/officeDocument/2006/relationships/image" Target="../media/image40.jpeg"/><Relationship Id="rId5" Type="http://schemas.openxmlformats.org/officeDocument/2006/relationships/image" Target="../media/image17.svg"/><Relationship Id="rId15" Type="http://schemas.openxmlformats.org/officeDocument/2006/relationships/image" Target="../media/image21.svg"/><Relationship Id="rId23" Type="http://schemas.openxmlformats.org/officeDocument/2006/relationships/image" Target="../media/image25.svg"/><Relationship Id="rId10" Type="http://schemas.openxmlformats.org/officeDocument/2006/relationships/image" Target="../media/image26.png"/><Relationship Id="rId19" Type="http://schemas.openxmlformats.org/officeDocument/2006/relationships/image" Target="../media/image39.svg"/><Relationship Id="rId4" Type="http://schemas.openxmlformats.org/officeDocument/2006/relationships/image" Target="../media/image16.png"/><Relationship Id="rId9" Type="http://schemas.openxmlformats.org/officeDocument/2006/relationships/image" Target="../media/image37.svg"/><Relationship Id="rId14" Type="http://schemas.openxmlformats.org/officeDocument/2006/relationships/image" Target="../media/image20.png"/><Relationship Id="rId22"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31.sv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8.png"/><Relationship Id="rId7" Type="http://schemas.openxmlformats.org/officeDocument/2006/relationships/image" Target="../media/image22.png"/><Relationship Id="rId2" Type="http://schemas.openxmlformats.org/officeDocument/2006/relationships/image" Target="../media/image50.jpg"/><Relationship Id="rId1" Type="http://schemas.openxmlformats.org/officeDocument/2006/relationships/slideLayout" Target="../slideLayouts/slideLayout18.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20">
          <a:fgClr>
            <a:srgbClr val="FFBD5D"/>
          </a:fgClr>
          <a:bgClr>
            <a:srgbClr val="FFFFF3"/>
          </a:bgClr>
        </a:pattFill>
        <a:effectLst/>
      </p:bgPr>
    </p:bg>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A0FF406A-73DC-69EC-9C8E-E5EA758C7C1F}"/>
              </a:ext>
            </a:extLst>
          </p:cNvPr>
          <p:cNvPicPr>
            <a:picLocks noChangeAspect="1"/>
          </p:cNvPicPr>
          <p:nvPr/>
        </p:nvPicPr>
        <p:blipFill rotWithShape="1">
          <a:blip r:embed="rId2">
            <a:extLst>
              <a:ext uri="{28A0092B-C50C-407E-A947-70E740481C1C}">
                <a14:useLocalDpi xmlns:a14="http://schemas.microsoft.com/office/drawing/2010/main" val="0"/>
              </a:ext>
            </a:extLst>
          </a:blip>
          <a:srcRect t="4772" b="7832"/>
          <a:stretch/>
        </p:blipFill>
        <p:spPr>
          <a:xfrm>
            <a:off x="0" y="-6287"/>
            <a:ext cx="8438682" cy="10287000"/>
          </a:xfrm>
          <a:prstGeom prst="rect">
            <a:avLst/>
          </a:prstGeom>
          <a:ln>
            <a:solidFill>
              <a:schemeClr val="tx1"/>
            </a:solidFill>
          </a:ln>
          <a:scene3d>
            <a:camera prst="orthographicFront"/>
            <a:lightRig rig="threePt" dir="t"/>
          </a:scene3d>
          <a:sp3d>
            <a:bevelT w="165100" prst="coolSlant"/>
          </a:sp3d>
        </p:spPr>
      </p:pic>
      <p:sp>
        <p:nvSpPr>
          <p:cNvPr id="17" name="Hình tự do: Hình 16">
            <a:extLst>
              <a:ext uri="{FF2B5EF4-FFF2-40B4-BE49-F238E27FC236}">
                <a16:creationId xmlns:a16="http://schemas.microsoft.com/office/drawing/2014/main" id="{783CE3F8-7D61-386C-2A96-E92FF79E5BC0}"/>
              </a:ext>
            </a:extLst>
          </p:cNvPr>
          <p:cNvSpPr>
            <a:spLocks noChangeAspect="1"/>
          </p:cNvSpPr>
          <p:nvPr/>
        </p:nvSpPr>
        <p:spPr>
          <a:xfrm>
            <a:off x="1500747" y="178080"/>
            <a:ext cx="5410352" cy="1976094"/>
          </a:xfrm>
          <a:custGeom>
            <a:avLst/>
            <a:gdLst/>
            <a:ahLst/>
            <a:cxnLst/>
            <a:rect l="l" t="t" r="r" b="b"/>
            <a:pathLst>
              <a:path w="5410352" h="1976094">
                <a:moveTo>
                  <a:pt x="4508297" y="1829409"/>
                </a:moveTo>
                <a:cubicBezTo>
                  <a:pt x="4528414" y="1829409"/>
                  <a:pt x="4545597" y="1836534"/>
                  <a:pt x="4559846" y="1850783"/>
                </a:cubicBezTo>
                <a:cubicBezTo>
                  <a:pt x="4574096" y="1865033"/>
                  <a:pt x="4581220" y="1882495"/>
                  <a:pt x="4581220" y="1903171"/>
                </a:cubicBezTo>
                <a:cubicBezTo>
                  <a:pt x="4581220" y="1923846"/>
                  <a:pt x="4574096" y="1941169"/>
                  <a:pt x="4559846" y="1955139"/>
                </a:cubicBezTo>
                <a:cubicBezTo>
                  <a:pt x="4545597" y="1969109"/>
                  <a:pt x="4528414" y="1976094"/>
                  <a:pt x="4508297" y="1976094"/>
                </a:cubicBezTo>
                <a:cubicBezTo>
                  <a:pt x="4488180" y="1976094"/>
                  <a:pt x="4470857" y="1968970"/>
                  <a:pt x="4456329" y="1954720"/>
                </a:cubicBezTo>
                <a:cubicBezTo>
                  <a:pt x="4441800" y="1940471"/>
                  <a:pt x="4434535" y="1923288"/>
                  <a:pt x="4434535" y="1903171"/>
                </a:cubicBezTo>
                <a:cubicBezTo>
                  <a:pt x="4434535" y="1883054"/>
                  <a:pt x="4441800" y="1865731"/>
                  <a:pt x="4456329" y="1851202"/>
                </a:cubicBezTo>
                <a:cubicBezTo>
                  <a:pt x="4470857" y="1836674"/>
                  <a:pt x="4488180" y="1829409"/>
                  <a:pt x="4508297" y="1829409"/>
                </a:cubicBezTo>
                <a:close/>
                <a:moveTo>
                  <a:pt x="1360323" y="1408633"/>
                </a:moveTo>
                <a:lnTo>
                  <a:pt x="1316736" y="1543583"/>
                </a:lnTo>
                <a:lnTo>
                  <a:pt x="1403909" y="1543583"/>
                </a:lnTo>
                <a:close/>
                <a:moveTo>
                  <a:pt x="719938" y="1354150"/>
                </a:moveTo>
                <a:lnTo>
                  <a:pt x="719938" y="1483232"/>
                </a:lnTo>
                <a:lnTo>
                  <a:pt x="764363" y="1483232"/>
                </a:lnTo>
                <a:cubicBezTo>
                  <a:pt x="815213" y="1483232"/>
                  <a:pt x="840639" y="1461719"/>
                  <a:pt x="840639" y="1418691"/>
                </a:cubicBezTo>
                <a:cubicBezTo>
                  <a:pt x="840639" y="1375663"/>
                  <a:pt x="815213" y="1354150"/>
                  <a:pt x="764363" y="1354150"/>
                </a:cubicBezTo>
                <a:close/>
                <a:moveTo>
                  <a:pt x="4763262" y="1205788"/>
                </a:moveTo>
                <a:lnTo>
                  <a:pt x="4938446" y="1205788"/>
                </a:lnTo>
                <a:lnTo>
                  <a:pt x="5086807" y="1515922"/>
                </a:lnTo>
                <a:lnTo>
                  <a:pt x="5235168" y="1205788"/>
                </a:lnTo>
                <a:lnTo>
                  <a:pt x="5410352" y="1205788"/>
                </a:lnTo>
                <a:lnTo>
                  <a:pt x="5410352" y="1791690"/>
                </a:lnTo>
                <a:lnTo>
                  <a:pt x="5226786" y="1791690"/>
                </a:lnTo>
                <a:lnTo>
                  <a:pt x="5226786" y="1574596"/>
                </a:lnTo>
                <a:lnTo>
                  <a:pt x="5118659" y="1791690"/>
                </a:lnTo>
                <a:lnTo>
                  <a:pt x="5054955" y="1791690"/>
                </a:lnTo>
                <a:lnTo>
                  <a:pt x="4946828" y="1574596"/>
                </a:lnTo>
                <a:lnTo>
                  <a:pt x="4946828" y="1791690"/>
                </a:lnTo>
                <a:lnTo>
                  <a:pt x="4763262" y="1791690"/>
                </a:lnTo>
                <a:close/>
                <a:moveTo>
                  <a:pt x="4287012" y="1205788"/>
                </a:moveTo>
                <a:lnTo>
                  <a:pt x="4721200" y="1205788"/>
                </a:lnTo>
                <a:lnTo>
                  <a:pt x="4721200" y="1372590"/>
                </a:lnTo>
                <a:lnTo>
                  <a:pt x="4485666" y="1372590"/>
                </a:lnTo>
                <a:lnTo>
                  <a:pt x="4485666" y="1423720"/>
                </a:lnTo>
                <a:lnTo>
                  <a:pt x="4652467" y="1423720"/>
                </a:lnTo>
                <a:lnTo>
                  <a:pt x="4652467" y="1573758"/>
                </a:lnTo>
                <a:lnTo>
                  <a:pt x="4485666" y="1573758"/>
                </a:lnTo>
                <a:lnTo>
                  <a:pt x="4485666" y="1624888"/>
                </a:lnTo>
                <a:lnTo>
                  <a:pt x="4721200" y="1624888"/>
                </a:lnTo>
                <a:lnTo>
                  <a:pt x="4721200" y="1791690"/>
                </a:lnTo>
                <a:lnTo>
                  <a:pt x="4287012" y="1791690"/>
                </a:lnTo>
                <a:close/>
                <a:moveTo>
                  <a:pt x="4029837" y="1205788"/>
                </a:moveTo>
                <a:lnTo>
                  <a:pt x="4228490" y="1205788"/>
                </a:lnTo>
                <a:lnTo>
                  <a:pt x="4228490" y="1791690"/>
                </a:lnTo>
                <a:lnTo>
                  <a:pt x="4029837" y="1791690"/>
                </a:lnTo>
                <a:close/>
                <a:moveTo>
                  <a:pt x="3410712" y="1205788"/>
                </a:moveTo>
                <a:lnTo>
                  <a:pt x="3609366" y="1205788"/>
                </a:lnTo>
                <a:lnTo>
                  <a:pt x="3609366" y="1401927"/>
                </a:lnTo>
                <a:lnTo>
                  <a:pt x="3770300" y="1401927"/>
                </a:lnTo>
                <a:lnTo>
                  <a:pt x="3770300" y="1205788"/>
                </a:lnTo>
                <a:lnTo>
                  <a:pt x="3968953" y="1205788"/>
                </a:lnTo>
                <a:lnTo>
                  <a:pt x="3968953" y="1791690"/>
                </a:lnTo>
                <a:lnTo>
                  <a:pt x="3770300" y="1791690"/>
                </a:lnTo>
                <a:lnTo>
                  <a:pt x="3770300" y="1586331"/>
                </a:lnTo>
                <a:lnTo>
                  <a:pt x="3609366" y="1586331"/>
                </a:lnTo>
                <a:lnTo>
                  <a:pt x="3609366" y="1791690"/>
                </a:lnTo>
                <a:lnTo>
                  <a:pt x="3410712" y="1791690"/>
                </a:lnTo>
                <a:close/>
                <a:moveTo>
                  <a:pt x="2239137" y="1205788"/>
                </a:moveTo>
                <a:lnTo>
                  <a:pt x="2414321" y="1205788"/>
                </a:lnTo>
                <a:lnTo>
                  <a:pt x="2588667" y="1478203"/>
                </a:lnTo>
                <a:lnTo>
                  <a:pt x="2588667" y="1205788"/>
                </a:lnTo>
                <a:lnTo>
                  <a:pt x="2778938" y="1205788"/>
                </a:lnTo>
                <a:lnTo>
                  <a:pt x="2778938" y="1791690"/>
                </a:lnTo>
                <a:lnTo>
                  <a:pt x="2603754" y="1791690"/>
                </a:lnTo>
                <a:lnTo>
                  <a:pt x="2429408" y="1518437"/>
                </a:lnTo>
                <a:lnTo>
                  <a:pt x="2429408" y="1791690"/>
                </a:lnTo>
                <a:lnTo>
                  <a:pt x="2239137" y="1791690"/>
                </a:lnTo>
                <a:close/>
                <a:moveTo>
                  <a:pt x="1734312" y="1205788"/>
                </a:moveTo>
                <a:lnTo>
                  <a:pt x="1932966" y="1205788"/>
                </a:lnTo>
                <a:lnTo>
                  <a:pt x="1932966" y="1791690"/>
                </a:lnTo>
                <a:lnTo>
                  <a:pt x="1734312" y="1791690"/>
                </a:lnTo>
                <a:close/>
                <a:moveTo>
                  <a:pt x="524637" y="1205788"/>
                </a:moveTo>
                <a:lnTo>
                  <a:pt x="806272" y="1205788"/>
                </a:lnTo>
                <a:cubicBezTo>
                  <a:pt x="878917" y="1205788"/>
                  <a:pt x="936473" y="1223949"/>
                  <a:pt x="978942" y="1260271"/>
                </a:cubicBezTo>
                <a:cubicBezTo>
                  <a:pt x="1021411" y="1296593"/>
                  <a:pt x="1042645" y="1349400"/>
                  <a:pt x="1042645" y="1418691"/>
                </a:cubicBezTo>
                <a:cubicBezTo>
                  <a:pt x="1042645" y="1462277"/>
                  <a:pt x="1033984" y="1499298"/>
                  <a:pt x="1016661" y="1529753"/>
                </a:cubicBezTo>
                <a:cubicBezTo>
                  <a:pt x="999338" y="1560207"/>
                  <a:pt x="974751" y="1584096"/>
                  <a:pt x="942899" y="1601419"/>
                </a:cubicBezTo>
                <a:lnTo>
                  <a:pt x="1033266" y="1787902"/>
                </a:lnTo>
                <a:lnTo>
                  <a:pt x="1266444" y="1205788"/>
                </a:lnTo>
                <a:lnTo>
                  <a:pt x="1454201" y="1205788"/>
                </a:lnTo>
                <a:lnTo>
                  <a:pt x="1688897" y="1791690"/>
                </a:lnTo>
                <a:lnTo>
                  <a:pt x="1485214" y="1791690"/>
                </a:lnTo>
                <a:lnTo>
                  <a:pt x="1447495" y="1689430"/>
                </a:lnTo>
                <a:lnTo>
                  <a:pt x="1273150" y="1689430"/>
                </a:lnTo>
                <a:lnTo>
                  <a:pt x="1235431" y="1791690"/>
                </a:lnTo>
                <a:lnTo>
                  <a:pt x="1035101" y="1791690"/>
                </a:lnTo>
                <a:lnTo>
                  <a:pt x="1031748" y="1791690"/>
                </a:lnTo>
                <a:lnTo>
                  <a:pt x="834771" y="1791690"/>
                </a:lnTo>
                <a:lnTo>
                  <a:pt x="757657" y="1631594"/>
                </a:lnTo>
                <a:lnTo>
                  <a:pt x="719938" y="1631594"/>
                </a:lnTo>
                <a:lnTo>
                  <a:pt x="719938" y="1791690"/>
                </a:lnTo>
                <a:lnTo>
                  <a:pt x="524637" y="1791690"/>
                </a:lnTo>
                <a:close/>
                <a:moveTo>
                  <a:pt x="0" y="1205788"/>
                </a:moveTo>
                <a:lnTo>
                  <a:pt x="498729" y="1205788"/>
                </a:lnTo>
                <a:lnTo>
                  <a:pt x="498729" y="1372590"/>
                </a:lnTo>
                <a:lnTo>
                  <a:pt x="348692" y="1372590"/>
                </a:lnTo>
                <a:lnTo>
                  <a:pt x="348692" y="1791690"/>
                </a:lnTo>
                <a:lnTo>
                  <a:pt x="150038" y="1791690"/>
                </a:lnTo>
                <a:lnTo>
                  <a:pt x="150038" y="1372590"/>
                </a:lnTo>
                <a:lnTo>
                  <a:pt x="0" y="1372590"/>
                </a:lnTo>
                <a:close/>
                <a:moveTo>
                  <a:pt x="3146832" y="1193215"/>
                </a:moveTo>
                <a:cubicBezTo>
                  <a:pt x="3190418" y="1193215"/>
                  <a:pt x="3228416" y="1196847"/>
                  <a:pt x="3260827" y="1204112"/>
                </a:cubicBezTo>
                <a:cubicBezTo>
                  <a:pt x="3293237" y="1211376"/>
                  <a:pt x="3323692" y="1223111"/>
                  <a:pt x="3352191" y="1239316"/>
                </a:cubicBezTo>
                <a:lnTo>
                  <a:pt x="3352191" y="1425397"/>
                </a:lnTo>
                <a:cubicBezTo>
                  <a:pt x="3328162" y="1407515"/>
                  <a:pt x="3300921" y="1394663"/>
                  <a:pt x="3270466" y="1386840"/>
                </a:cubicBezTo>
                <a:cubicBezTo>
                  <a:pt x="3240011" y="1379016"/>
                  <a:pt x="3204667" y="1375105"/>
                  <a:pt x="3164434" y="1375105"/>
                </a:cubicBezTo>
                <a:cubicBezTo>
                  <a:pt x="3121406" y="1375105"/>
                  <a:pt x="3087180" y="1385862"/>
                  <a:pt x="3061754" y="1407375"/>
                </a:cubicBezTo>
                <a:cubicBezTo>
                  <a:pt x="3036329" y="1428889"/>
                  <a:pt x="3023616" y="1459483"/>
                  <a:pt x="3023616" y="1499158"/>
                </a:cubicBezTo>
                <a:cubicBezTo>
                  <a:pt x="3023616" y="1542186"/>
                  <a:pt x="3033954" y="1574736"/>
                  <a:pt x="3054629" y="1596809"/>
                </a:cubicBezTo>
                <a:cubicBezTo>
                  <a:pt x="3075305" y="1618881"/>
                  <a:pt x="3108833" y="1629917"/>
                  <a:pt x="3155214" y="1629917"/>
                </a:cubicBezTo>
                <a:cubicBezTo>
                  <a:pt x="3171978" y="1629917"/>
                  <a:pt x="3186506" y="1627682"/>
                  <a:pt x="3198800" y="1623212"/>
                </a:cubicBezTo>
                <a:lnTo>
                  <a:pt x="3198800" y="1567891"/>
                </a:lnTo>
                <a:lnTo>
                  <a:pt x="3134259" y="1567891"/>
                </a:lnTo>
                <a:lnTo>
                  <a:pt x="3134259" y="1453895"/>
                </a:lnTo>
                <a:lnTo>
                  <a:pt x="3373145" y="1453895"/>
                </a:lnTo>
                <a:lnTo>
                  <a:pt x="3373145" y="1754809"/>
                </a:lnTo>
                <a:cubicBezTo>
                  <a:pt x="3315589" y="1787778"/>
                  <a:pt x="3240151" y="1804263"/>
                  <a:pt x="3146832" y="1804263"/>
                </a:cubicBezTo>
                <a:cubicBezTo>
                  <a:pt x="3080893" y="1804263"/>
                  <a:pt x="3023476" y="1792109"/>
                  <a:pt x="2974581" y="1767801"/>
                </a:cubicBezTo>
                <a:cubicBezTo>
                  <a:pt x="2925686" y="1743494"/>
                  <a:pt x="2888107" y="1708289"/>
                  <a:pt x="2861844" y="1662188"/>
                </a:cubicBezTo>
                <a:cubicBezTo>
                  <a:pt x="2835580" y="1616087"/>
                  <a:pt x="2822448" y="1561744"/>
                  <a:pt x="2822448" y="1499158"/>
                </a:cubicBezTo>
                <a:cubicBezTo>
                  <a:pt x="2822448" y="1436014"/>
                  <a:pt x="2835580" y="1381531"/>
                  <a:pt x="2861844" y="1335709"/>
                </a:cubicBezTo>
                <a:cubicBezTo>
                  <a:pt x="2888107" y="1289888"/>
                  <a:pt x="2925686" y="1254683"/>
                  <a:pt x="2974581" y="1230096"/>
                </a:cubicBezTo>
                <a:cubicBezTo>
                  <a:pt x="3023476" y="1205509"/>
                  <a:pt x="3080893" y="1193215"/>
                  <a:pt x="3146832" y="1193215"/>
                </a:cubicBezTo>
                <a:close/>
                <a:moveTo>
                  <a:pt x="4425315" y="1009650"/>
                </a:moveTo>
                <a:lnTo>
                  <a:pt x="4594632" y="1009650"/>
                </a:lnTo>
                <a:lnTo>
                  <a:pt x="4732934" y="1169746"/>
                </a:lnTo>
                <a:lnTo>
                  <a:pt x="4559427" y="1169746"/>
                </a:lnTo>
                <a:lnTo>
                  <a:pt x="4509974" y="1102690"/>
                </a:lnTo>
                <a:lnTo>
                  <a:pt x="4460520" y="1169746"/>
                </a:lnTo>
                <a:lnTo>
                  <a:pt x="4287012" y="1169746"/>
                </a:lnTo>
                <a:close/>
                <a:moveTo>
                  <a:pt x="1367028" y="969416"/>
                </a:moveTo>
                <a:cubicBezTo>
                  <a:pt x="1415644" y="969416"/>
                  <a:pt x="1452525" y="977099"/>
                  <a:pt x="1477671" y="992466"/>
                </a:cubicBezTo>
                <a:cubicBezTo>
                  <a:pt x="1502817" y="1007833"/>
                  <a:pt x="1515389" y="1029208"/>
                  <a:pt x="1515389" y="1056589"/>
                </a:cubicBezTo>
                <a:cubicBezTo>
                  <a:pt x="1515389" y="1077264"/>
                  <a:pt x="1508684" y="1093889"/>
                  <a:pt x="1495273" y="1106462"/>
                </a:cubicBezTo>
                <a:cubicBezTo>
                  <a:pt x="1481862" y="1119035"/>
                  <a:pt x="1463142" y="1128953"/>
                  <a:pt x="1439113" y="1136218"/>
                </a:cubicBezTo>
                <a:lnTo>
                  <a:pt x="1439113" y="1169746"/>
                </a:lnTo>
                <a:lnTo>
                  <a:pt x="1282370" y="1169746"/>
                </a:lnTo>
                <a:lnTo>
                  <a:pt x="1282370" y="1107719"/>
                </a:lnTo>
                <a:cubicBezTo>
                  <a:pt x="1305839" y="1107719"/>
                  <a:pt x="1322324" y="1105204"/>
                  <a:pt x="1331824" y="1100175"/>
                </a:cubicBezTo>
                <a:cubicBezTo>
                  <a:pt x="1341324" y="1095146"/>
                  <a:pt x="1346073" y="1087043"/>
                  <a:pt x="1346073" y="1075867"/>
                </a:cubicBezTo>
                <a:cubicBezTo>
                  <a:pt x="1346073" y="1066368"/>
                  <a:pt x="1342162" y="1059522"/>
                  <a:pt x="1334338" y="1055331"/>
                </a:cubicBezTo>
                <a:cubicBezTo>
                  <a:pt x="1326515" y="1051140"/>
                  <a:pt x="1313942" y="1049045"/>
                  <a:pt x="1296619" y="1049045"/>
                </a:cubicBezTo>
                <a:cubicBezTo>
                  <a:pt x="1280973" y="1049045"/>
                  <a:pt x="1265047" y="1051560"/>
                  <a:pt x="1248842" y="1056589"/>
                </a:cubicBezTo>
                <a:lnTo>
                  <a:pt x="1248842" y="985342"/>
                </a:lnTo>
                <a:cubicBezTo>
                  <a:pt x="1263371" y="980871"/>
                  <a:pt x="1282230" y="977099"/>
                  <a:pt x="1305421" y="974026"/>
                </a:cubicBezTo>
                <a:cubicBezTo>
                  <a:pt x="1328611" y="970953"/>
                  <a:pt x="1349147" y="969416"/>
                  <a:pt x="1367028" y="969416"/>
                </a:cubicBezTo>
                <a:close/>
                <a:moveTo>
                  <a:pt x="3721989" y="819759"/>
                </a:moveTo>
                <a:cubicBezTo>
                  <a:pt x="3742106" y="819759"/>
                  <a:pt x="3759289" y="826884"/>
                  <a:pt x="3773539" y="841133"/>
                </a:cubicBezTo>
                <a:cubicBezTo>
                  <a:pt x="3787788" y="855383"/>
                  <a:pt x="3794913" y="872845"/>
                  <a:pt x="3794913" y="893521"/>
                </a:cubicBezTo>
                <a:cubicBezTo>
                  <a:pt x="3794913" y="914196"/>
                  <a:pt x="3787788" y="931519"/>
                  <a:pt x="3773539" y="945489"/>
                </a:cubicBezTo>
                <a:cubicBezTo>
                  <a:pt x="3759289" y="959459"/>
                  <a:pt x="3742106" y="966444"/>
                  <a:pt x="3721989" y="966444"/>
                </a:cubicBezTo>
                <a:cubicBezTo>
                  <a:pt x="3701872" y="966444"/>
                  <a:pt x="3684550" y="959319"/>
                  <a:pt x="3670021" y="945070"/>
                </a:cubicBezTo>
                <a:cubicBezTo>
                  <a:pt x="3655492" y="930821"/>
                  <a:pt x="3648228" y="913637"/>
                  <a:pt x="3648228" y="893521"/>
                </a:cubicBezTo>
                <a:cubicBezTo>
                  <a:pt x="3648228" y="873404"/>
                  <a:pt x="3655492" y="856081"/>
                  <a:pt x="3670021" y="841552"/>
                </a:cubicBezTo>
                <a:cubicBezTo>
                  <a:pt x="3684550" y="827023"/>
                  <a:pt x="3701872" y="819759"/>
                  <a:pt x="3721989" y="819759"/>
                </a:cubicBezTo>
                <a:close/>
                <a:moveTo>
                  <a:pt x="1780261" y="819759"/>
                </a:moveTo>
                <a:cubicBezTo>
                  <a:pt x="1800378" y="819759"/>
                  <a:pt x="1817560" y="826884"/>
                  <a:pt x="1831810" y="841133"/>
                </a:cubicBezTo>
                <a:cubicBezTo>
                  <a:pt x="1846059" y="855383"/>
                  <a:pt x="1853184" y="872845"/>
                  <a:pt x="1853184" y="893521"/>
                </a:cubicBezTo>
                <a:cubicBezTo>
                  <a:pt x="1853184" y="914196"/>
                  <a:pt x="1846059" y="931519"/>
                  <a:pt x="1831810" y="945489"/>
                </a:cubicBezTo>
                <a:cubicBezTo>
                  <a:pt x="1817560" y="959459"/>
                  <a:pt x="1800378" y="966444"/>
                  <a:pt x="1780261" y="966444"/>
                </a:cubicBezTo>
                <a:cubicBezTo>
                  <a:pt x="1760144" y="966444"/>
                  <a:pt x="1742821" y="959319"/>
                  <a:pt x="1728292" y="945070"/>
                </a:cubicBezTo>
                <a:cubicBezTo>
                  <a:pt x="1713764" y="930821"/>
                  <a:pt x="1706499" y="913637"/>
                  <a:pt x="1706499" y="893521"/>
                </a:cubicBezTo>
                <a:cubicBezTo>
                  <a:pt x="1706499" y="873404"/>
                  <a:pt x="1713764" y="856081"/>
                  <a:pt x="1728292" y="841552"/>
                </a:cubicBezTo>
                <a:cubicBezTo>
                  <a:pt x="1742821" y="827023"/>
                  <a:pt x="1760144" y="819759"/>
                  <a:pt x="1780261" y="819759"/>
                </a:cubicBezTo>
                <a:close/>
                <a:moveTo>
                  <a:pt x="1779423" y="398983"/>
                </a:moveTo>
                <a:lnTo>
                  <a:pt x="1735836" y="533933"/>
                </a:lnTo>
                <a:lnTo>
                  <a:pt x="1823009" y="533933"/>
                </a:lnTo>
                <a:close/>
                <a:moveTo>
                  <a:pt x="3025750" y="380542"/>
                </a:moveTo>
                <a:lnTo>
                  <a:pt x="3025750" y="419100"/>
                </a:lnTo>
                <a:lnTo>
                  <a:pt x="3113761" y="419100"/>
                </a:lnTo>
                <a:lnTo>
                  <a:pt x="3113761" y="559079"/>
                </a:lnTo>
                <a:lnTo>
                  <a:pt x="3025750" y="559079"/>
                </a:lnTo>
                <a:lnTo>
                  <a:pt x="3025750" y="597636"/>
                </a:lnTo>
                <a:lnTo>
                  <a:pt x="3065145" y="597636"/>
                </a:lnTo>
                <a:cubicBezTo>
                  <a:pt x="3137789" y="597636"/>
                  <a:pt x="3174111" y="560476"/>
                  <a:pt x="3174111" y="486155"/>
                </a:cubicBezTo>
                <a:cubicBezTo>
                  <a:pt x="3174111" y="452069"/>
                  <a:pt x="3164611" y="425945"/>
                  <a:pt x="3145613" y="407784"/>
                </a:cubicBezTo>
                <a:cubicBezTo>
                  <a:pt x="3126613" y="389623"/>
                  <a:pt x="3099791" y="380542"/>
                  <a:pt x="3065145" y="380542"/>
                </a:cubicBezTo>
                <a:close/>
                <a:moveTo>
                  <a:pt x="3721989" y="371322"/>
                </a:moveTo>
                <a:cubicBezTo>
                  <a:pt x="3687902" y="371322"/>
                  <a:pt x="3659962" y="381939"/>
                  <a:pt x="3638169" y="403174"/>
                </a:cubicBezTo>
                <a:cubicBezTo>
                  <a:pt x="3616376" y="424408"/>
                  <a:pt x="3605479" y="453186"/>
                  <a:pt x="3605479" y="489508"/>
                </a:cubicBezTo>
                <a:cubicBezTo>
                  <a:pt x="3605479" y="525830"/>
                  <a:pt x="3616516" y="554608"/>
                  <a:pt x="3638588" y="575843"/>
                </a:cubicBezTo>
                <a:cubicBezTo>
                  <a:pt x="3660661" y="597077"/>
                  <a:pt x="3688461" y="607694"/>
                  <a:pt x="3721989" y="607694"/>
                </a:cubicBezTo>
                <a:cubicBezTo>
                  <a:pt x="3755517" y="607694"/>
                  <a:pt x="3783178" y="597077"/>
                  <a:pt x="3804971" y="575843"/>
                </a:cubicBezTo>
                <a:cubicBezTo>
                  <a:pt x="3826764" y="554608"/>
                  <a:pt x="3837661" y="525830"/>
                  <a:pt x="3837661" y="489508"/>
                </a:cubicBezTo>
                <a:cubicBezTo>
                  <a:pt x="3837661" y="453186"/>
                  <a:pt x="3826764" y="424408"/>
                  <a:pt x="3804971" y="403174"/>
                </a:cubicBezTo>
                <a:cubicBezTo>
                  <a:pt x="3783178" y="381939"/>
                  <a:pt x="3755517" y="371322"/>
                  <a:pt x="3721989" y="371322"/>
                </a:cubicBezTo>
                <a:close/>
                <a:moveTo>
                  <a:pt x="1169289" y="371322"/>
                </a:moveTo>
                <a:cubicBezTo>
                  <a:pt x="1135202" y="371322"/>
                  <a:pt x="1107263" y="381939"/>
                  <a:pt x="1085469" y="403174"/>
                </a:cubicBezTo>
                <a:cubicBezTo>
                  <a:pt x="1063676" y="424408"/>
                  <a:pt x="1052779" y="453186"/>
                  <a:pt x="1052779" y="489508"/>
                </a:cubicBezTo>
                <a:cubicBezTo>
                  <a:pt x="1052779" y="525830"/>
                  <a:pt x="1063816" y="554608"/>
                  <a:pt x="1085888" y="575843"/>
                </a:cubicBezTo>
                <a:cubicBezTo>
                  <a:pt x="1107961" y="597077"/>
                  <a:pt x="1135761" y="607694"/>
                  <a:pt x="1169289" y="607694"/>
                </a:cubicBezTo>
                <a:cubicBezTo>
                  <a:pt x="1202817" y="607694"/>
                  <a:pt x="1230478" y="597077"/>
                  <a:pt x="1252271" y="575843"/>
                </a:cubicBezTo>
                <a:cubicBezTo>
                  <a:pt x="1274064" y="554608"/>
                  <a:pt x="1284961" y="525830"/>
                  <a:pt x="1284961" y="489508"/>
                </a:cubicBezTo>
                <a:cubicBezTo>
                  <a:pt x="1284961" y="453186"/>
                  <a:pt x="1274064" y="424408"/>
                  <a:pt x="1252271" y="403174"/>
                </a:cubicBezTo>
                <a:cubicBezTo>
                  <a:pt x="1230478" y="381939"/>
                  <a:pt x="1202817" y="371322"/>
                  <a:pt x="1169289" y="371322"/>
                </a:cubicBezTo>
                <a:close/>
                <a:moveTo>
                  <a:pt x="4077462" y="196138"/>
                </a:moveTo>
                <a:lnTo>
                  <a:pt x="4252646" y="196138"/>
                </a:lnTo>
                <a:lnTo>
                  <a:pt x="4426991" y="468553"/>
                </a:lnTo>
                <a:lnTo>
                  <a:pt x="4426991" y="196138"/>
                </a:lnTo>
                <a:lnTo>
                  <a:pt x="4617263" y="196138"/>
                </a:lnTo>
                <a:lnTo>
                  <a:pt x="4617263" y="782040"/>
                </a:lnTo>
                <a:lnTo>
                  <a:pt x="4442079" y="782040"/>
                </a:lnTo>
                <a:lnTo>
                  <a:pt x="4267733" y="508787"/>
                </a:lnTo>
                <a:lnTo>
                  <a:pt x="4267733" y="782040"/>
                </a:lnTo>
                <a:lnTo>
                  <a:pt x="4077462" y="782040"/>
                </a:lnTo>
                <a:close/>
                <a:moveTo>
                  <a:pt x="2827097" y="196138"/>
                </a:moveTo>
                <a:lnTo>
                  <a:pt x="3051734" y="196138"/>
                </a:lnTo>
                <a:cubicBezTo>
                  <a:pt x="3116555" y="196138"/>
                  <a:pt x="3173413" y="207873"/>
                  <a:pt x="3222308" y="231343"/>
                </a:cubicBezTo>
                <a:cubicBezTo>
                  <a:pt x="3271203" y="254812"/>
                  <a:pt x="3309061" y="288340"/>
                  <a:pt x="3335884" y="331927"/>
                </a:cubicBezTo>
                <a:cubicBezTo>
                  <a:pt x="3362706" y="375513"/>
                  <a:pt x="3376117" y="426923"/>
                  <a:pt x="3376117" y="486155"/>
                </a:cubicBezTo>
                <a:cubicBezTo>
                  <a:pt x="3376117" y="583387"/>
                  <a:pt x="3347200" y="657009"/>
                  <a:pt x="3289364" y="707021"/>
                </a:cubicBezTo>
                <a:cubicBezTo>
                  <a:pt x="3231528" y="757034"/>
                  <a:pt x="3152318" y="782040"/>
                  <a:pt x="3051734" y="782040"/>
                </a:cubicBezTo>
                <a:lnTo>
                  <a:pt x="2827097" y="782040"/>
                </a:lnTo>
                <a:lnTo>
                  <a:pt x="2827097" y="559079"/>
                </a:lnTo>
                <a:lnTo>
                  <a:pt x="2792730" y="559079"/>
                </a:lnTo>
                <a:lnTo>
                  <a:pt x="2792730" y="419100"/>
                </a:lnTo>
                <a:lnTo>
                  <a:pt x="2827097" y="419100"/>
                </a:lnTo>
                <a:close/>
                <a:moveTo>
                  <a:pt x="2019300" y="196138"/>
                </a:moveTo>
                <a:lnTo>
                  <a:pt x="2518029" y="196138"/>
                </a:lnTo>
                <a:lnTo>
                  <a:pt x="2518029" y="362940"/>
                </a:lnTo>
                <a:lnTo>
                  <a:pt x="2367991" y="362940"/>
                </a:lnTo>
                <a:lnTo>
                  <a:pt x="2367991" y="782040"/>
                </a:lnTo>
                <a:lnTo>
                  <a:pt x="2169338" y="782040"/>
                </a:lnTo>
                <a:lnTo>
                  <a:pt x="2169338" y="362940"/>
                </a:lnTo>
                <a:lnTo>
                  <a:pt x="2019300" y="362940"/>
                </a:lnTo>
                <a:close/>
                <a:moveTo>
                  <a:pt x="1685544" y="196138"/>
                </a:moveTo>
                <a:lnTo>
                  <a:pt x="1873301" y="196138"/>
                </a:lnTo>
                <a:lnTo>
                  <a:pt x="2107997" y="782040"/>
                </a:lnTo>
                <a:lnTo>
                  <a:pt x="1904314" y="782040"/>
                </a:lnTo>
                <a:lnTo>
                  <a:pt x="1866595" y="679780"/>
                </a:lnTo>
                <a:lnTo>
                  <a:pt x="1692250" y="679780"/>
                </a:lnTo>
                <a:lnTo>
                  <a:pt x="1654531" y="782040"/>
                </a:lnTo>
                <a:lnTo>
                  <a:pt x="1450848" y="782040"/>
                </a:lnTo>
                <a:close/>
                <a:moveTo>
                  <a:pt x="248412" y="196138"/>
                </a:moveTo>
                <a:lnTo>
                  <a:pt x="447066" y="196138"/>
                </a:lnTo>
                <a:lnTo>
                  <a:pt x="447066" y="392277"/>
                </a:lnTo>
                <a:lnTo>
                  <a:pt x="608000" y="392277"/>
                </a:lnTo>
                <a:lnTo>
                  <a:pt x="608000" y="196138"/>
                </a:lnTo>
                <a:lnTo>
                  <a:pt x="806654" y="196138"/>
                </a:lnTo>
                <a:lnTo>
                  <a:pt x="806654" y="782040"/>
                </a:lnTo>
                <a:lnTo>
                  <a:pt x="608000" y="782040"/>
                </a:lnTo>
                <a:lnTo>
                  <a:pt x="608000" y="576681"/>
                </a:lnTo>
                <a:lnTo>
                  <a:pt x="447066" y="576681"/>
                </a:lnTo>
                <a:lnTo>
                  <a:pt x="447066" y="782040"/>
                </a:lnTo>
                <a:lnTo>
                  <a:pt x="248412" y="782040"/>
                </a:lnTo>
                <a:close/>
                <a:moveTo>
                  <a:pt x="4985157" y="183565"/>
                </a:moveTo>
                <a:cubicBezTo>
                  <a:pt x="5028743" y="183565"/>
                  <a:pt x="5066741" y="187197"/>
                  <a:pt x="5099152" y="194462"/>
                </a:cubicBezTo>
                <a:cubicBezTo>
                  <a:pt x="5131562" y="201726"/>
                  <a:pt x="5162016" y="213461"/>
                  <a:pt x="5190515" y="229666"/>
                </a:cubicBezTo>
                <a:lnTo>
                  <a:pt x="5190515" y="415747"/>
                </a:lnTo>
                <a:cubicBezTo>
                  <a:pt x="5166487" y="397865"/>
                  <a:pt x="5139246" y="385013"/>
                  <a:pt x="5108791" y="377190"/>
                </a:cubicBezTo>
                <a:cubicBezTo>
                  <a:pt x="5078336" y="369366"/>
                  <a:pt x="5042992" y="365455"/>
                  <a:pt x="5002759" y="365455"/>
                </a:cubicBezTo>
                <a:cubicBezTo>
                  <a:pt x="4959731" y="365455"/>
                  <a:pt x="4925505" y="376212"/>
                  <a:pt x="4900079" y="397725"/>
                </a:cubicBezTo>
                <a:cubicBezTo>
                  <a:pt x="4874654" y="419239"/>
                  <a:pt x="4861941" y="449833"/>
                  <a:pt x="4861941" y="489508"/>
                </a:cubicBezTo>
                <a:cubicBezTo>
                  <a:pt x="4861941" y="532536"/>
                  <a:pt x="4872279" y="565086"/>
                  <a:pt x="4892954" y="587159"/>
                </a:cubicBezTo>
                <a:cubicBezTo>
                  <a:pt x="4913630" y="609231"/>
                  <a:pt x="4947159" y="620268"/>
                  <a:pt x="4993538" y="620268"/>
                </a:cubicBezTo>
                <a:cubicBezTo>
                  <a:pt x="5010302" y="620268"/>
                  <a:pt x="5024832" y="618032"/>
                  <a:pt x="5037125" y="613562"/>
                </a:cubicBezTo>
                <a:lnTo>
                  <a:pt x="5037125" y="558241"/>
                </a:lnTo>
                <a:lnTo>
                  <a:pt x="4972584" y="558241"/>
                </a:lnTo>
                <a:lnTo>
                  <a:pt x="4972584" y="444246"/>
                </a:lnTo>
                <a:lnTo>
                  <a:pt x="5211470" y="444246"/>
                </a:lnTo>
                <a:lnTo>
                  <a:pt x="5211470" y="745159"/>
                </a:lnTo>
                <a:cubicBezTo>
                  <a:pt x="5153914" y="778129"/>
                  <a:pt x="5078476" y="794613"/>
                  <a:pt x="4985157" y="794613"/>
                </a:cubicBezTo>
                <a:cubicBezTo>
                  <a:pt x="4919218" y="794613"/>
                  <a:pt x="4861802" y="782459"/>
                  <a:pt x="4812906" y="758151"/>
                </a:cubicBezTo>
                <a:cubicBezTo>
                  <a:pt x="4764011" y="733844"/>
                  <a:pt x="4726432" y="698639"/>
                  <a:pt x="4700168" y="652538"/>
                </a:cubicBezTo>
                <a:cubicBezTo>
                  <a:pt x="4673905" y="606437"/>
                  <a:pt x="4660773" y="552094"/>
                  <a:pt x="4660773" y="489508"/>
                </a:cubicBezTo>
                <a:cubicBezTo>
                  <a:pt x="4660773" y="426364"/>
                  <a:pt x="4673905" y="371881"/>
                  <a:pt x="4700168" y="326059"/>
                </a:cubicBezTo>
                <a:cubicBezTo>
                  <a:pt x="4726432" y="280238"/>
                  <a:pt x="4764012" y="245033"/>
                  <a:pt x="4812906" y="220446"/>
                </a:cubicBezTo>
                <a:cubicBezTo>
                  <a:pt x="4861802" y="195859"/>
                  <a:pt x="4919218" y="183565"/>
                  <a:pt x="4985157" y="183565"/>
                </a:cubicBezTo>
                <a:close/>
                <a:moveTo>
                  <a:pt x="3721989" y="183565"/>
                </a:moveTo>
                <a:cubicBezTo>
                  <a:pt x="3781222" y="183565"/>
                  <a:pt x="3835007" y="196418"/>
                  <a:pt x="3883343" y="222122"/>
                </a:cubicBezTo>
                <a:cubicBezTo>
                  <a:pt x="3931679" y="247827"/>
                  <a:pt x="3969817" y="283870"/>
                  <a:pt x="3997757" y="330250"/>
                </a:cubicBezTo>
                <a:cubicBezTo>
                  <a:pt x="4025697" y="376631"/>
                  <a:pt x="4039667" y="429717"/>
                  <a:pt x="4039667" y="489508"/>
                </a:cubicBezTo>
                <a:cubicBezTo>
                  <a:pt x="4039667" y="549300"/>
                  <a:pt x="4025697" y="602246"/>
                  <a:pt x="3997757" y="648347"/>
                </a:cubicBezTo>
                <a:cubicBezTo>
                  <a:pt x="3969817" y="694448"/>
                  <a:pt x="3931679" y="730351"/>
                  <a:pt x="3883343" y="756056"/>
                </a:cubicBezTo>
                <a:cubicBezTo>
                  <a:pt x="3835007" y="781761"/>
                  <a:pt x="3781222" y="794613"/>
                  <a:pt x="3721989" y="794613"/>
                </a:cubicBezTo>
                <a:cubicBezTo>
                  <a:pt x="3662197" y="794613"/>
                  <a:pt x="3608134" y="781761"/>
                  <a:pt x="3559797" y="756056"/>
                </a:cubicBezTo>
                <a:cubicBezTo>
                  <a:pt x="3511461" y="730351"/>
                  <a:pt x="3473323" y="694448"/>
                  <a:pt x="3445383" y="648347"/>
                </a:cubicBezTo>
                <a:cubicBezTo>
                  <a:pt x="3417443" y="602246"/>
                  <a:pt x="3403473" y="549300"/>
                  <a:pt x="3403473" y="489508"/>
                </a:cubicBezTo>
                <a:cubicBezTo>
                  <a:pt x="3403473" y="429717"/>
                  <a:pt x="3417443" y="376631"/>
                  <a:pt x="3445383" y="330250"/>
                </a:cubicBezTo>
                <a:cubicBezTo>
                  <a:pt x="3473323" y="283870"/>
                  <a:pt x="3511461" y="247827"/>
                  <a:pt x="3559797" y="222122"/>
                </a:cubicBezTo>
                <a:cubicBezTo>
                  <a:pt x="3608134" y="196418"/>
                  <a:pt x="3662198" y="183565"/>
                  <a:pt x="3721989" y="183565"/>
                </a:cubicBezTo>
                <a:close/>
                <a:moveTo>
                  <a:pt x="1169289" y="183565"/>
                </a:moveTo>
                <a:cubicBezTo>
                  <a:pt x="1228522" y="183565"/>
                  <a:pt x="1282307" y="196418"/>
                  <a:pt x="1330643" y="222122"/>
                </a:cubicBezTo>
                <a:cubicBezTo>
                  <a:pt x="1378979" y="247827"/>
                  <a:pt x="1417117" y="283870"/>
                  <a:pt x="1445057" y="330250"/>
                </a:cubicBezTo>
                <a:cubicBezTo>
                  <a:pt x="1472997" y="376631"/>
                  <a:pt x="1486967" y="429717"/>
                  <a:pt x="1486967" y="489508"/>
                </a:cubicBezTo>
                <a:cubicBezTo>
                  <a:pt x="1486967" y="549300"/>
                  <a:pt x="1472997" y="602246"/>
                  <a:pt x="1445057" y="648347"/>
                </a:cubicBezTo>
                <a:cubicBezTo>
                  <a:pt x="1417117" y="694448"/>
                  <a:pt x="1378979" y="730351"/>
                  <a:pt x="1330643" y="756056"/>
                </a:cubicBezTo>
                <a:cubicBezTo>
                  <a:pt x="1282307" y="781761"/>
                  <a:pt x="1228522" y="794613"/>
                  <a:pt x="1169289" y="794613"/>
                </a:cubicBezTo>
                <a:cubicBezTo>
                  <a:pt x="1109498" y="794613"/>
                  <a:pt x="1055434" y="781761"/>
                  <a:pt x="1007098" y="756056"/>
                </a:cubicBezTo>
                <a:cubicBezTo>
                  <a:pt x="958761" y="730351"/>
                  <a:pt x="920623" y="694448"/>
                  <a:pt x="892683" y="648347"/>
                </a:cubicBezTo>
                <a:cubicBezTo>
                  <a:pt x="864743" y="602246"/>
                  <a:pt x="850773" y="549300"/>
                  <a:pt x="850773" y="489508"/>
                </a:cubicBezTo>
                <a:cubicBezTo>
                  <a:pt x="850773" y="429717"/>
                  <a:pt x="864743" y="376631"/>
                  <a:pt x="892683" y="330250"/>
                </a:cubicBezTo>
                <a:cubicBezTo>
                  <a:pt x="920623" y="283870"/>
                  <a:pt x="958761" y="247827"/>
                  <a:pt x="1007098" y="222122"/>
                </a:cubicBezTo>
                <a:cubicBezTo>
                  <a:pt x="1055434" y="196418"/>
                  <a:pt x="1109498" y="183565"/>
                  <a:pt x="1169289" y="183565"/>
                </a:cubicBezTo>
                <a:close/>
                <a:moveTo>
                  <a:pt x="3636493" y="0"/>
                </a:moveTo>
                <a:lnTo>
                  <a:pt x="3805809" y="0"/>
                </a:lnTo>
                <a:lnTo>
                  <a:pt x="3944112" y="160096"/>
                </a:lnTo>
                <a:lnTo>
                  <a:pt x="3770605" y="160096"/>
                </a:lnTo>
                <a:lnTo>
                  <a:pt x="3721151" y="93040"/>
                </a:lnTo>
                <a:lnTo>
                  <a:pt x="3671697" y="160096"/>
                </a:lnTo>
                <a:lnTo>
                  <a:pt x="3498190" y="160096"/>
                </a:lnTo>
                <a:close/>
              </a:path>
            </a:pathLst>
          </a:custGeom>
          <a:solidFill>
            <a:srgbClr val="FFA53F"/>
          </a:solidFill>
          <a:ln w="0">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sz="6600" b="1" cap="none" spc="0">
              <a:ln w="0"/>
              <a:solidFill>
                <a:srgbClr val="FFA53F"/>
              </a:solidFill>
              <a:latin typeface="#9Slide03 Prompt Black" panose="00000A00000000000000" pitchFamily="2" charset="-34"/>
              <a:cs typeface="#9Slide03 Prompt Black" panose="00000A00000000000000" pitchFamily="2" charset="-34"/>
            </a:endParaRPr>
          </a:p>
        </p:txBody>
      </p:sp>
      <p:pic>
        <p:nvPicPr>
          <p:cNvPr id="10" name="Hình ảnh 9">
            <a:extLst>
              <a:ext uri="{FF2B5EF4-FFF2-40B4-BE49-F238E27FC236}">
                <a16:creationId xmlns:a16="http://schemas.microsoft.com/office/drawing/2014/main" id="{F8708373-EBC7-33BD-3BEA-8A4EC4B30B0C}"/>
              </a:ext>
            </a:extLst>
          </p:cNvPr>
          <p:cNvPicPr>
            <a:picLocks noChangeAspect="1"/>
          </p:cNvPicPr>
          <p:nvPr/>
        </p:nvPicPr>
        <p:blipFill>
          <a:blip r:embed="rId3"/>
          <a:stretch>
            <a:fillRect/>
          </a:stretch>
        </p:blipFill>
        <p:spPr>
          <a:xfrm>
            <a:off x="6228882" y="2171700"/>
            <a:ext cx="1906969" cy="1990269"/>
          </a:xfrm>
          <a:prstGeom prst="rect">
            <a:avLst/>
          </a:prstGeom>
        </p:spPr>
      </p:pic>
      <p:grpSp>
        <p:nvGrpSpPr>
          <p:cNvPr id="15" name="Nhóm 14">
            <a:extLst>
              <a:ext uri="{FF2B5EF4-FFF2-40B4-BE49-F238E27FC236}">
                <a16:creationId xmlns:a16="http://schemas.microsoft.com/office/drawing/2014/main" id="{80F6A1E2-3B08-DA0D-F30D-7F557D402A78}"/>
              </a:ext>
            </a:extLst>
          </p:cNvPr>
          <p:cNvGrpSpPr/>
          <p:nvPr/>
        </p:nvGrpSpPr>
        <p:grpSpPr>
          <a:xfrm>
            <a:off x="9677400" y="1790700"/>
            <a:ext cx="7317169" cy="6858000"/>
            <a:chOff x="1295400" y="190500"/>
            <a:chExt cx="7317169" cy="6858000"/>
          </a:xfrm>
        </p:grpSpPr>
        <p:sp>
          <p:nvSpPr>
            <p:cNvPr id="11" name="Freeform 2">
              <a:extLst>
                <a:ext uri="{FF2B5EF4-FFF2-40B4-BE49-F238E27FC236}">
                  <a16:creationId xmlns:a16="http://schemas.microsoft.com/office/drawing/2014/main" id="{6A8E342C-B2DE-F839-B661-45581B5E15EF}"/>
                </a:ext>
              </a:extLst>
            </p:cNvPr>
            <p:cNvSpPr/>
            <p:nvPr/>
          </p:nvSpPr>
          <p:spPr>
            <a:xfrm>
              <a:off x="1295400" y="190500"/>
              <a:ext cx="7317169" cy="6858000"/>
            </a:xfrm>
            <a:custGeom>
              <a:avLst/>
              <a:gdLst/>
              <a:ahLst/>
              <a:cxnLst/>
              <a:rect l="l" t="t" r="r" b="b"/>
              <a:pathLst>
                <a:path w="8172512" h="9093198">
                  <a:moveTo>
                    <a:pt x="0" y="0"/>
                  </a:moveTo>
                  <a:lnTo>
                    <a:pt x="8172511" y="0"/>
                  </a:lnTo>
                  <a:lnTo>
                    <a:pt x="8172511" y="9093197"/>
                  </a:lnTo>
                  <a:lnTo>
                    <a:pt x="0" y="909319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F0D32266-E601-905B-E897-7C7A23176F1C}"/>
                </a:ext>
              </a:extLst>
            </p:cNvPr>
            <p:cNvSpPr txBox="1"/>
            <p:nvPr/>
          </p:nvSpPr>
          <p:spPr>
            <a:xfrm>
              <a:off x="2248883" y="1003426"/>
              <a:ext cx="5410200" cy="846386"/>
            </a:xfrm>
            <a:prstGeom prst="rect">
              <a:avLst/>
            </a:prstGeom>
          </p:spPr>
          <p:txBody>
            <a:bodyPr wrap="square" lIns="0" tIns="0" rIns="0" bIns="0" rtlCol="0" anchor="t">
              <a:spAutoFit/>
            </a:bodyPr>
            <a:lstStyle/>
            <a:p>
              <a:pPr algn="ctr">
                <a:lnSpc>
                  <a:spcPts val="6571"/>
                </a:lnSpc>
              </a:pPr>
              <a:r>
                <a:rPr lang="en-US" sz="6600" b="1">
                  <a:latin typeface="Arial" panose="020B0604020202020204" pitchFamily="34" charset="0"/>
                  <a:cs typeface="Arial" panose="020B0604020202020204" pitchFamily="34" charset="0"/>
                </a:rPr>
                <a:t>Chủ đề 1</a:t>
              </a:r>
            </a:p>
          </p:txBody>
        </p:sp>
        <p:sp>
          <p:nvSpPr>
            <p:cNvPr id="14" name="Hình chữ nhật 13">
              <a:extLst>
                <a:ext uri="{FF2B5EF4-FFF2-40B4-BE49-F238E27FC236}">
                  <a16:creationId xmlns:a16="http://schemas.microsoft.com/office/drawing/2014/main" id="{537BE6A2-A6F7-754D-959D-5467D9BC0769}"/>
                </a:ext>
              </a:extLst>
            </p:cNvPr>
            <p:cNvSpPr/>
            <p:nvPr/>
          </p:nvSpPr>
          <p:spPr>
            <a:xfrm>
              <a:off x="1469545" y="1951286"/>
              <a:ext cx="6968877" cy="4111254"/>
            </a:xfrm>
            <a:prstGeom prst="rect">
              <a:avLst/>
            </a:prstGeom>
            <a:noFill/>
          </p:spPr>
          <p:txBody>
            <a:bodyPr wrap="square" lIns="91440" tIns="45720" rIns="91440" bIns="45720">
              <a:spAutoFit/>
            </a:bodyPr>
            <a:lstStyle/>
            <a:p>
              <a:pPr algn="ctr">
                <a:lnSpc>
                  <a:spcPct val="125000"/>
                </a:lnSpc>
              </a:pPr>
              <a:r>
                <a:rPr lang="vi-VN" sz="7200" b="1" cap="none" spc="0">
                  <a:ln w="0"/>
                  <a:solidFill>
                    <a:srgbClr val="C00000"/>
                  </a:solidFill>
                  <a:effectLst>
                    <a:outerShdw blurRad="38100" dist="19050" dir="2700000" algn="tl" rotWithShape="0">
                      <a:schemeClr val="dk1">
                        <a:alpha val="40000"/>
                      </a:schemeClr>
                    </a:outerShdw>
                  </a:effectLst>
                </a:rPr>
                <a:t>EM VÀ TRƯỜNG HỌC THÂN YÊU</a:t>
              </a:r>
            </a:p>
          </p:txBody>
        </p:sp>
      </p:grpSp>
    </p:spTree>
    <p:extLst>
      <p:ext uri="{BB962C8B-B14F-4D97-AF65-F5344CB8AC3E}">
        <p14:creationId xmlns:p14="http://schemas.microsoft.com/office/powerpoint/2010/main" val="121173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914400" y="-6477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039928" y="-1814"/>
            <a:ext cx="15290158" cy="2123658"/>
          </a:xfrm>
          <a:prstGeom prst="rect">
            <a:avLst/>
          </a:prstGeom>
          <a:noFill/>
        </p:spPr>
        <p:txBody>
          <a:bodyPr wrap="square">
            <a:spAutoFit/>
          </a:bodyPr>
          <a:lstStyle/>
          <a:p>
            <a:pPr algn="just"/>
            <a:r>
              <a:rPr lang="vi-VN" sz="6600">
                <a:ea typeface="Calibri" panose="020F0502020204030204" pitchFamily="34" charset="0"/>
                <a:cs typeface="Arial" panose="020B0604020202020204" pitchFamily="34" charset="0"/>
              </a:rPr>
              <a:t>Tự lựa chọn cách sắp xếp tư liệu, sản phẩm theo ý tưởng của bản thân. </a:t>
            </a:r>
            <a:endParaRPr lang="en-US" sz="6600">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id="{526E133C-7240-F10E-0E74-EB830CABCEAA}"/>
              </a:ext>
            </a:extLst>
          </p:cNvPr>
          <p:cNvSpPr/>
          <p:nvPr/>
        </p:nvSpPr>
        <p:spPr>
          <a:xfrm>
            <a:off x="87349" y="8643410"/>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
            <a:extLst>
              <a:ext uri="{FF2B5EF4-FFF2-40B4-BE49-F238E27FC236}">
                <a16:creationId xmlns:a16="http://schemas.microsoft.com/office/drawing/2014/main" id="{5A009113-5806-17F2-1911-E01ECAD02621}"/>
              </a:ext>
            </a:extLst>
          </p:cNvPr>
          <p:cNvSpPr/>
          <p:nvPr/>
        </p:nvSpPr>
        <p:spPr>
          <a:xfrm>
            <a:off x="4267201" y="3314701"/>
            <a:ext cx="8311824" cy="7084104"/>
          </a:xfrm>
          <a:custGeom>
            <a:avLst/>
            <a:gdLst/>
            <a:ahLst/>
            <a:cxnLst/>
            <a:rect l="l" t="t" r="r" b="b"/>
            <a:pathLst>
              <a:path w="9018740" h="8229600">
                <a:moveTo>
                  <a:pt x="0" y="0"/>
                </a:moveTo>
                <a:lnTo>
                  <a:pt x="9018740" y="0"/>
                </a:lnTo>
                <a:lnTo>
                  <a:pt x="9018740" y="8229600"/>
                </a:lnTo>
                <a:lnTo>
                  <a:pt x="0" y="8229600"/>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2198635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EEE8"/>
        </a:solidFill>
        <a:effectLst/>
      </p:bgPr>
    </p:bg>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CB35B897-2A92-9A47-DC68-09897121D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0"/>
            <a:ext cx="14554200" cy="10289819"/>
          </a:xfrm>
          <a:prstGeom prst="rect">
            <a:avLst/>
          </a:prstGeom>
          <a:effectLst>
            <a:softEdge rad="63500"/>
          </a:effectLst>
        </p:spPr>
      </p:pic>
    </p:spTree>
    <p:extLst>
      <p:ext uri="{BB962C8B-B14F-4D97-AF65-F5344CB8AC3E}">
        <p14:creationId xmlns:p14="http://schemas.microsoft.com/office/powerpoint/2010/main" val="826463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914400" y="-6477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039928" y="-1814"/>
            <a:ext cx="15290158" cy="3139321"/>
          </a:xfrm>
          <a:prstGeom prst="rect">
            <a:avLst/>
          </a:prstGeom>
          <a:noFill/>
        </p:spPr>
        <p:txBody>
          <a:bodyPr wrap="square">
            <a:spAutoFit/>
          </a:bodyPr>
          <a:lstStyle/>
          <a:p>
            <a:pPr algn="just"/>
            <a:r>
              <a:rPr lang="vi-VN" sz="6600">
                <a:ea typeface="Calibri" panose="020F0502020204030204" pitchFamily="34" charset="0"/>
                <a:cs typeface="Arial" panose="020B0604020202020204" pitchFamily="34" charset="0"/>
              </a:rPr>
              <a:t>2. Giới thiệu về những thay đổi của bản thân thông qua tư liệu, sản phẩm em thu thập được.</a:t>
            </a:r>
            <a:endParaRPr lang="en-US" sz="6600">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id="{526E133C-7240-F10E-0E74-EB830CABCEAA}"/>
              </a:ext>
            </a:extLst>
          </p:cNvPr>
          <p:cNvSpPr/>
          <p:nvPr/>
        </p:nvSpPr>
        <p:spPr>
          <a:xfrm>
            <a:off x="87349" y="8643410"/>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Nhóm 2">
            <a:extLst>
              <a:ext uri="{FF2B5EF4-FFF2-40B4-BE49-F238E27FC236}">
                <a16:creationId xmlns:a16="http://schemas.microsoft.com/office/drawing/2014/main" id="{624A7A30-FFB7-B991-7CE0-D01684CE0839}"/>
              </a:ext>
            </a:extLst>
          </p:cNvPr>
          <p:cNvGrpSpPr/>
          <p:nvPr/>
        </p:nvGrpSpPr>
        <p:grpSpPr>
          <a:xfrm>
            <a:off x="2743200" y="3550188"/>
            <a:ext cx="12344400" cy="5815993"/>
            <a:chOff x="9365645" y="3466267"/>
            <a:chExt cx="8918053" cy="6320476"/>
          </a:xfrm>
        </p:grpSpPr>
        <p:sp>
          <p:nvSpPr>
            <p:cNvPr id="4" name="Freeform 3">
              <a:extLst>
                <a:ext uri="{FF2B5EF4-FFF2-40B4-BE49-F238E27FC236}">
                  <a16:creationId xmlns:a16="http://schemas.microsoft.com/office/drawing/2014/main" id="{7E358FA2-5F0E-BDF8-4CF1-61A53D193299}"/>
                </a:ext>
              </a:extLst>
            </p:cNvPr>
            <p:cNvSpPr/>
            <p:nvPr/>
          </p:nvSpPr>
          <p:spPr>
            <a:xfrm>
              <a:off x="9365645" y="4108746"/>
              <a:ext cx="8918053" cy="5677997"/>
            </a:xfrm>
            <a:custGeom>
              <a:avLst/>
              <a:gdLst/>
              <a:ahLst/>
              <a:cxnLst/>
              <a:rect l="l" t="t" r="r" b="b"/>
              <a:pathLst>
                <a:path w="8918053" h="4314108">
                  <a:moveTo>
                    <a:pt x="0" y="0"/>
                  </a:moveTo>
                  <a:lnTo>
                    <a:pt x="8918053" y="0"/>
                  </a:lnTo>
                  <a:lnTo>
                    <a:pt x="8918053" y="4314108"/>
                  </a:lnTo>
                  <a:lnTo>
                    <a:pt x="0" y="43141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5">
              <a:extLst>
                <a:ext uri="{FF2B5EF4-FFF2-40B4-BE49-F238E27FC236}">
                  <a16:creationId xmlns:a16="http://schemas.microsoft.com/office/drawing/2014/main" id="{0A4B7BE7-7317-9496-71EE-346902A57E2D}"/>
                </a:ext>
              </a:extLst>
            </p:cNvPr>
            <p:cNvSpPr/>
            <p:nvPr/>
          </p:nvSpPr>
          <p:spPr>
            <a:xfrm>
              <a:off x="9696845" y="3466267"/>
              <a:ext cx="2694568" cy="1465182"/>
            </a:xfrm>
            <a:custGeom>
              <a:avLst/>
              <a:gdLst/>
              <a:ahLst/>
              <a:cxnLst/>
              <a:rect l="l" t="t" r="r" b="b"/>
              <a:pathLst>
                <a:path w="3464198" h="1083349">
                  <a:moveTo>
                    <a:pt x="0" y="0"/>
                  </a:moveTo>
                  <a:lnTo>
                    <a:pt x="3464198" y="0"/>
                  </a:lnTo>
                  <a:lnTo>
                    <a:pt x="3464198" y="1083349"/>
                  </a:lnTo>
                  <a:lnTo>
                    <a:pt x="0" y="10833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Hình chữ nhật 6">
              <a:extLst>
                <a:ext uri="{FF2B5EF4-FFF2-40B4-BE49-F238E27FC236}">
                  <a16:creationId xmlns:a16="http://schemas.microsoft.com/office/drawing/2014/main" id="{B674D85F-7582-AC7C-D061-AAE65D5E14E8}"/>
                </a:ext>
              </a:extLst>
            </p:cNvPr>
            <p:cNvSpPr/>
            <p:nvPr/>
          </p:nvSpPr>
          <p:spPr>
            <a:xfrm>
              <a:off x="10246440" y="3672464"/>
              <a:ext cx="1382710" cy="796260"/>
            </a:xfrm>
            <a:prstGeom prst="rect">
              <a:avLst/>
            </a:prstGeom>
            <a:noFill/>
          </p:spPr>
          <p:txBody>
            <a:bodyPr wrap="none" lIns="91440" tIns="45720" rIns="91440" bIns="45720">
              <a:spAutoFit/>
            </a:bodyPr>
            <a:lstStyle/>
            <a:p>
              <a:pPr algn="ctr"/>
              <a:r>
                <a:rPr lang="vi-VN" sz="5400" b="1">
                  <a:ln w="0"/>
                </a:rPr>
                <a:t>Gợi ý</a:t>
              </a:r>
              <a:endParaRPr lang="vi-VN" sz="5400" b="1" cap="none" spc="0">
                <a:ln w="0"/>
                <a:solidFill>
                  <a:schemeClr val="tx1"/>
                </a:solidFill>
              </a:endParaRPr>
            </a:p>
          </p:txBody>
        </p:sp>
        <p:sp>
          <p:nvSpPr>
            <p:cNvPr id="8" name="Hộp Văn bản 7">
              <a:extLst>
                <a:ext uri="{FF2B5EF4-FFF2-40B4-BE49-F238E27FC236}">
                  <a16:creationId xmlns:a16="http://schemas.microsoft.com/office/drawing/2014/main" id="{11D0BBA2-389D-57B9-94AE-D3621D1DA480}"/>
                </a:ext>
              </a:extLst>
            </p:cNvPr>
            <p:cNvSpPr txBox="1"/>
            <p:nvPr/>
          </p:nvSpPr>
          <p:spPr>
            <a:xfrm>
              <a:off x="9871700" y="4891796"/>
              <a:ext cx="7955805" cy="3407990"/>
            </a:xfrm>
            <a:prstGeom prst="rect">
              <a:avLst/>
            </a:prstGeom>
            <a:noFill/>
          </p:spPr>
          <p:txBody>
            <a:bodyPr wrap="square">
              <a:spAutoFit/>
            </a:bodyPr>
            <a:lstStyle/>
            <a:p>
              <a:pPr marL="571500" indent="-571500" algn="just">
                <a:lnSpc>
                  <a:spcPct val="95000"/>
                </a:lnSpc>
                <a:buFont typeface="Wingdings" panose="05000000000000000000" pitchFamily="2" charset="2"/>
                <a:buChar char="Ø"/>
              </a:pPr>
              <a:r>
                <a:rPr lang="vi-VN" sz="6600" i="1">
                  <a:latin typeface="Times New Roman" panose="02020603050405020304" pitchFamily="18" charset="0"/>
                  <a:cs typeface="Times New Roman" panose="02020603050405020304" pitchFamily="18" charset="0"/>
                </a:rPr>
                <a:t>Những tư liệu, sản phẩm em thu thập được.</a:t>
              </a:r>
            </a:p>
            <a:p>
              <a:pPr marL="571500" indent="-571500" algn="just">
                <a:lnSpc>
                  <a:spcPct val="95000"/>
                </a:lnSpc>
                <a:buFont typeface="Wingdings" panose="05000000000000000000" pitchFamily="2" charset="2"/>
                <a:buChar char="Ø"/>
              </a:pPr>
              <a:r>
                <a:rPr lang="vi-VN" sz="6600" i="1">
                  <a:latin typeface="Times New Roman" panose="02020603050405020304" pitchFamily="18" charset="0"/>
                  <a:cs typeface="Times New Roman" panose="02020603050405020304" pitchFamily="18" charset="0"/>
                </a:rPr>
                <a:t>Quá trình lớn lên của em thể hiện qua tư liệu.</a:t>
              </a:r>
              <a:endParaRPr lang="en-US" sz="6600" i="1">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705014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out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95126"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066459" y="763507"/>
            <a:ext cx="15527048" cy="1200329"/>
          </a:xfrm>
          <a:prstGeom prst="rect">
            <a:avLst/>
          </a:prstGeom>
          <a:noFill/>
        </p:spPr>
        <p:txBody>
          <a:bodyPr wrap="square">
            <a:spAutoFit/>
          </a:bodyPr>
          <a:lstStyle/>
          <a:p>
            <a:r>
              <a:rPr lang="vi-VN" sz="7200">
                <a:ea typeface="Calibri" panose="020F0502020204030204" pitchFamily="34" charset="0"/>
                <a:cs typeface="Arial" panose="020B0604020202020204" pitchFamily="34" charset="0"/>
              </a:rPr>
              <a:t>Giới thiệu trong nhóm. </a:t>
            </a:r>
            <a:endParaRPr lang="en-US" sz="7200">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8F695448-51CE-0A30-5D43-DB7A6C5D4466}"/>
              </a:ext>
            </a:extLst>
          </p:cNvPr>
          <p:cNvSpPr/>
          <p:nvPr/>
        </p:nvSpPr>
        <p:spPr>
          <a:xfrm>
            <a:off x="4607597" y="3058214"/>
            <a:ext cx="9072806" cy="7307933"/>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1723442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95126"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289356" y="459736"/>
            <a:ext cx="15527048" cy="1200329"/>
          </a:xfrm>
          <a:prstGeom prst="rect">
            <a:avLst/>
          </a:prstGeom>
          <a:noFill/>
        </p:spPr>
        <p:txBody>
          <a:bodyPr wrap="square">
            <a:spAutoFit/>
          </a:bodyPr>
          <a:lstStyle/>
          <a:p>
            <a:r>
              <a:rPr lang="vi-VN" sz="7200">
                <a:ea typeface="Calibri" panose="020F0502020204030204" pitchFamily="34" charset="0"/>
                <a:cs typeface="Arial" panose="020B0604020202020204" pitchFamily="34" charset="0"/>
              </a:rPr>
              <a:t>Giới thiệu trước lớp.</a:t>
            </a:r>
            <a:endParaRPr lang="en-US" sz="7200">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C11E17F9-F58A-257B-CC30-9F9EA52BBE50}"/>
              </a:ext>
            </a:extLst>
          </p:cNvPr>
          <p:cNvSpPr/>
          <p:nvPr/>
        </p:nvSpPr>
        <p:spPr>
          <a:xfrm>
            <a:off x="13335000" y="2933700"/>
            <a:ext cx="4448747" cy="7043067"/>
          </a:xfrm>
          <a:custGeom>
            <a:avLst/>
            <a:gdLst/>
            <a:ahLst/>
            <a:cxnLst/>
            <a:rect l="l" t="t" r="r" b="b"/>
            <a:pathLst>
              <a:path w="2772347" h="4114800">
                <a:moveTo>
                  <a:pt x="0" y="0"/>
                </a:moveTo>
                <a:lnTo>
                  <a:pt x="2772346" y="0"/>
                </a:lnTo>
                <a:lnTo>
                  <a:pt x="2772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 name="Nhóm 6">
            <a:extLst>
              <a:ext uri="{FF2B5EF4-FFF2-40B4-BE49-F238E27FC236}">
                <a16:creationId xmlns:a16="http://schemas.microsoft.com/office/drawing/2014/main" id="{241B0C23-45E0-0A26-5D33-EE11C5C66951}"/>
              </a:ext>
            </a:extLst>
          </p:cNvPr>
          <p:cNvGrpSpPr/>
          <p:nvPr/>
        </p:nvGrpSpPr>
        <p:grpSpPr>
          <a:xfrm>
            <a:off x="2445161" y="2316095"/>
            <a:ext cx="10889839" cy="6561939"/>
            <a:chOff x="2445161" y="2316095"/>
            <a:chExt cx="10889839" cy="6561939"/>
          </a:xfrm>
        </p:grpSpPr>
        <p:sp>
          <p:nvSpPr>
            <p:cNvPr id="5" name="Freeform 2">
              <a:extLst>
                <a:ext uri="{FF2B5EF4-FFF2-40B4-BE49-F238E27FC236}">
                  <a16:creationId xmlns:a16="http://schemas.microsoft.com/office/drawing/2014/main" id="{6234B998-7BFD-5732-D1E5-59B501C3E9AD}"/>
                </a:ext>
              </a:extLst>
            </p:cNvPr>
            <p:cNvSpPr/>
            <p:nvPr/>
          </p:nvSpPr>
          <p:spPr>
            <a:xfrm>
              <a:off x="2445161" y="2316095"/>
              <a:ext cx="10889839" cy="6561939"/>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Hình chữ nhật 5">
              <a:extLst>
                <a:ext uri="{FF2B5EF4-FFF2-40B4-BE49-F238E27FC236}">
                  <a16:creationId xmlns:a16="http://schemas.microsoft.com/office/drawing/2014/main" id="{B538B579-69F3-96DA-ACCC-EAF8905CF502}"/>
                </a:ext>
              </a:extLst>
            </p:cNvPr>
            <p:cNvSpPr/>
            <p:nvPr/>
          </p:nvSpPr>
          <p:spPr>
            <a:xfrm>
              <a:off x="2971800" y="2933700"/>
              <a:ext cx="9858948" cy="5334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grpSp>
      <p:sp>
        <p:nvSpPr>
          <p:cNvPr id="10" name="Hộp Văn bản 9">
            <a:extLst>
              <a:ext uri="{FF2B5EF4-FFF2-40B4-BE49-F238E27FC236}">
                <a16:creationId xmlns:a16="http://schemas.microsoft.com/office/drawing/2014/main" id="{8BA2D5DF-6684-F60B-01DF-1766ED71161E}"/>
              </a:ext>
            </a:extLst>
          </p:cNvPr>
          <p:cNvSpPr txBox="1"/>
          <p:nvPr/>
        </p:nvSpPr>
        <p:spPr>
          <a:xfrm>
            <a:off x="3298491" y="2749034"/>
            <a:ext cx="9525000" cy="3139321"/>
          </a:xfrm>
          <a:prstGeom prst="rect">
            <a:avLst/>
          </a:prstGeom>
          <a:noFill/>
        </p:spPr>
        <p:txBody>
          <a:bodyPr wrap="square">
            <a:spAutoFit/>
          </a:bodyPr>
          <a:lstStyle/>
          <a:p>
            <a:r>
              <a:rPr lang="en-US" sz="6600" i="1">
                <a:effectLst/>
                <a:latin typeface="Times New Roman" panose="02020603050405020304" pitchFamily="18" charset="0"/>
                <a:ea typeface="Calibri" panose="020F0502020204030204" pitchFamily="34" charset="0"/>
              </a:rPr>
              <a:t>Em thấy mình đã thay đổi như thế nào từ lúc sinh ra đến giờ? </a:t>
            </a:r>
            <a:endParaRPr lang="en-US" sz="6600" i="1"/>
          </a:p>
        </p:txBody>
      </p:sp>
    </p:spTree>
    <p:extLst>
      <p:ext uri="{BB962C8B-B14F-4D97-AF65-F5344CB8AC3E}">
        <p14:creationId xmlns:p14="http://schemas.microsoft.com/office/powerpoint/2010/main" val="4271142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6" presetClass="entr" presetSubtype="37"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outVertical)">
                                      <p:cBhvr>
                                        <p:cTn id="12" dur="500"/>
                                        <p:tgtEl>
                                          <p:spTgt spid="7"/>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201472"/>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63161" y="8370986"/>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14105" y="1824582"/>
            <a:ext cx="11459789" cy="6546405"/>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5990" y="1870298"/>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1080742"/>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661" y="657540"/>
            <a:ext cx="2628340" cy="916634"/>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12924165" y="-464704"/>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5990" y="6188382"/>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158670" y="864341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161698" y="355977"/>
            <a:ext cx="1964604" cy="685156"/>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123257"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43542" y="8995314"/>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23" name="Picture 2">
            <a:hlinkClick r:id="" action="ppaction://media"/>
            <a:extLst>
              <a:ext uri="{FF2B5EF4-FFF2-40B4-BE49-F238E27FC236}">
                <a16:creationId xmlns:a16="http://schemas.microsoft.com/office/drawing/2014/main" id="{C825D43E-1F25-2CCE-80A9-48D54FD647D4}"/>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5103048" y="2972680"/>
            <a:ext cx="8830713" cy="1633873"/>
          </a:xfrm>
          <a:prstGeom prst="rect">
            <a:avLst/>
          </a:prstGeom>
        </p:spPr>
      </p:pic>
      <p:sp>
        <p:nvSpPr>
          <p:cNvPr id="12" name="Hình tự do: Hình 11">
            <a:extLst>
              <a:ext uri="{FF2B5EF4-FFF2-40B4-BE49-F238E27FC236}">
                <a16:creationId xmlns:a16="http://schemas.microsoft.com/office/drawing/2014/main" id="{B345A3D1-9D02-A79E-42AE-08C4F3AA8EEC}"/>
              </a:ext>
            </a:extLst>
          </p:cNvPr>
          <p:cNvSpPr/>
          <p:nvPr/>
        </p:nvSpPr>
        <p:spPr>
          <a:xfrm>
            <a:off x="4943773" y="2820280"/>
            <a:ext cx="9201199" cy="1934298"/>
          </a:xfrm>
          <a:custGeom>
            <a:avLst/>
            <a:gdLst/>
            <a:ahLst/>
            <a:cxnLst/>
            <a:rect l="l" t="t" r="r" b="b"/>
            <a:pathLst>
              <a:path w="9829800" h="2362200">
                <a:moveTo>
                  <a:pt x="5357499" y="1702432"/>
                </a:moveTo>
                <a:cubicBezTo>
                  <a:pt x="5336030" y="1702432"/>
                  <a:pt x="5317594" y="1710133"/>
                  <a:pt x="5302192" y="1725535"/>
                </a:cubicBezTo>
                <a:cubicBezTo>
                  <a:pt x="5286790" y="1740937"/>
                  <a:pt x="5279090" y="1759839"/>
                  <a:pt x="5279090" y="1782242"/>
                </a:cubicBezTo>
                <a:lnTo>
                  <a:pt x="5279090" y="1820047"/>
                </a:lnTo>
                <a:cubicBezTo>
                  <a:pt x="5279090" y="1842449"/>
                  <a:pt x="5286790" y="1861352"/>
                  <a:pt x="5302192" y="1876754"/>
                </a:cubicBezTo>
                <a:cubicBezTo>
                  <a:pt x="5317594" y="1892156"/>
                  <a:pt x="5336030" y="1899857"/>
                  <a:pt x="5357499" y="1899857"/>
                </a:cubicBezTo>
                <a:lnTo>
                  <a:pt x="5433109" y="1899857"/>
                </a:lnTo>
                <a:cubicBezTo>
                  <a:pt x="5454578" y="1899857"/>
                  <a:pt x="5473014" y="1892156"/>
                  <a:pt x="5488416" y="1876754"/>
                </a:cubicBezTo>
                <a:cubicBezTo>
                  <a:pt x="5503818" y="1861352"/>
                  <a:pt x="5511519" y="1842449"/>
                  <a:pt x="5511519" y="1820047"/>
                </a:cubicBezTo>
                <a:lnTo>
                  <a:pt x="5511519" y="1782242"/>
                </a:lnTo>
                <a:cubicBezTo>
                  <a:pt x="5511519" y="1759839"/>
                  <a:pt x="5503818" y="1740937"/>
                  <a:pt x="5488416" y="1725535"/>
                </a:cubicBezTo>
                <a:cubicBezTo>
                  <a:pt x="5473014" y="1710133"/>
                  <a:pt x="5454578" y="1702432"/>
                  <a:pt x="5433109" y="1702432"/>
                </a:cubicBezTo>
                <a:close/>
                <a:moveTo>
                  <a:pt x="2512344" y="1688430"/>
                </a:moveTo>
                <a:cubicBezTo>
                  <a:pt x="2490875" y="1688430"/>
                  <a:pt x="2472439" y="1696131"/>
                  <a:pt x="2457037" y="1711533"/>
                </a:cubicBezTo>
                <a:cubicBezTo>
                  <a:pt x="2441635" y="1726935"/>
                  <a:pt x="2433934" y="1745837"/>
                  <a:pt x="2433934" y="1768240"/>
                </a:cubicBezTo>
                <a:lnTo>
                  <a:pt x="2433934" y="1806045"/>
                </a:lnTo>
                <a:cubicBezTo>
                  <a:pt x="2433934" y="1828448"/>
                  <a:pt x="2441635" y="1847350"/>
                  <a:pt x="2457037" y="1862752"/>
                </a:cubicBezTo>
                <a:cubicBezTo>
                  <a:pt x="2472439" y="1878154"/>
                  <a:pt x="2490875" y="1885855"/>
                  <a:pt x="2512344" y="1885855"/>
                </a:cubicBezTo>
                <a:lnTo>
                  <a:pt x="2587953" y="1885855"/>
                </a:lnTo>
                <a:cubicBezTo>
                  <a:pt x="2609423" y="1885855"/>
                  <a:pt x="2627858" y="1878154"/>
                  <a:pt x="2643260" y="1862752"/>
                </a:cubicBezTo>
                <a:cubicBezTo>
                  <a:pt x="2658662" y="1847350"/>
                  <a:pt x="2666363" y="1828448"/>
                  <a:pt x="2666363" y="1806045"/>
                </a:cubicBezTo>
                <a:lnTo>
                  <a:pt x="2666363" y="1768240"/>
                </a:lnTo>
                <a:cubicBezTo>
                  <a:pt x="2666363" y="1745837"/>
                  <a:pt x="2658662" y="1726935"/>
                  <a:pt x="2643260" y="1711533"/>
                </a:cubicBezTo>
                <a:cubicBezTo>
                  <a:pt x="2627858" y="1696131"/>
                  <a:pt x="2609423" y="1688430"/>
                  <a:pt x="2587953" y="1688430"/>
                </a:cubicBezTo>
                <a:close/>
                <a:moveTo>
                  <a:pt x="8381433" y="1300303"/>
                </a:moveTo>
                <a:cubicBezTo>
                  <a:pt x="8406957" y="1300303"/>
                  <a:pt x="8428607" y="1311470"/>
                  <a:pt x="8446382" y="1333803"/>
                </a:cubicBezTo>
                <a:cubicBezTo>
                  <a:pt x="8464158" y="1356137"/>
                  <a:pt x="8473046" y="1385535"/>
                  <a:pt x="8473046" y="1421998"/>
                </a:cubicBezTo>
                <a:cubicBezTo>
                  <a:pt x="8473046" y="1456182"/>
                  <a:pt x="8464044" y="1487403"/>
                  <a:pt x="8446040" y="1515662"/>
                </a:cubicBezTo>
                <a:cubicBezTo>
                  <a:pt x="8428037" y="1543921"/>
                  <a:pt x="8407413" y="1558050"/>
                  <a:pt x="8384168" y="1558050"/>
                </a:cubicBezTo>
                <a:cubicBezTo>
                  <a:pt x="8355453" y="1558050"/>
                  <a:pt x="8332664" y="1541642"/>
                  <a:pt x="8315800" y="1508825"/>
                </a:cubicBezTo>
                <a:cubicBezTo>
                  <a:pt x="8300759" y="1480110"/>
                  <a:pt x="8293238" y="1445699"/>
                  <a:pt x="8293238" y="1405589"/>
                </a:cubicBezTo>
                <a:cubicBezTo>
                  <a:pt x="8293238" y="1379154"/>
                  <a:pt x="8298024" y="1354314"/>
                  <a:pt x="8307596" y="1331068"/>
                </a:cubicBezTo>
                <a:cubicBezTo>
                  <a:pt x="8328106" y="1310558"/>
                  <a:pt x="8352718" y="1300303"/>
                  <a:pt x="8381433" y="1300303"/>
                </a:cubicBezTo>
                <a:close/>
                <a:moveTo>
                  <a:pt x="2538947" y="951938"/>
                </a:moveTo>
                <a:lnTo>
                  <a:pt x="2565551" y="951938"/>
                </a:lnTo>
                <a:cubicBezTo>
                  <a:pt x="2572085" y="986476"/>
                  <a:pt x="2578619" y="1023814"/>
                  <a:pt x="2585153" y="1063952"/>
                </a:cubicBezTo>
                <a:cubicBezTo>
                  <a:pt x="2590754" y="1098490"/>
                  <a:pt x="2596821" y="1138862"/>
                  <a:pt x="2603355" y="1185067"/>
                </a:cubicBezTo>
                <a:cubicBezTo>
                  <a:pt x="2609889" y="1231273"/>
                  <a:pt x="2615490" y="1280979"/>
                  <a:pt x="2620157" y="1334186"/>
                </a:cubicBezTo>
                <a:lnTo>
                  <a:pt x="2484340" y="1334186"/>
                </a:lnTo>
                <a:cubicBezTo>
                  <a:pt x="2489008" y="1280979"/>
                  <a:pt x="2494608" y="1231273"/>
                  <a:pt x="2501143" y="1185067"/>
                </a:cubicBezTo>
                <a:cubicBezTo>
                  <a:pt x="2507677" y="1138862"/>
                  <a:pt x="2513744" y="1098490"/>
                  <a:pt x="2519345" y="1063952"/>
                </a:cubicBezTo>
                <a:cubicBezTo>
                  <a:pt x="2525879" y="1023814"/>
                  <a:pt x="2532413" y="986476"/>
                  <a:pt x="2538947" y="951938"/>
                </a:cubicBezTo>
                <a:close/>
                <a:moveTo>
                  <a:pt x="5393904" y="950538"/>
                </a:moveTo>
                <a:cubicBezTo>
                  <a:pt x="5431242" y="950538"/>
                  <a:pt x="5458778" y="965707"/>
                  <a:pt x="5476514" y="996044"/>
                </a:cubicBezTo>
                <a:cubicBezTo>
                  <a:pt x="5494250" y="1026381"/>
                  <a:pt x="5503118" y="1079821"/>
                  <a:pt x="5503118" y="1156364"/>
                </a:cubicBezTo>
                <a:cubicBezTo>
                  <a:pt x="5503118" y="1194635"/>
                  <a:pt x="5501017" y="1227073"/>
                  <a:pt x="5496817" y="1253676"/>
                </a:cubicBezTo>
                <a:cubicBezTo>
                  <a:pt x="5492616" y="1280279"/>
                  <a:pt x="5485849" y="1301749"/>
                  <a:pt x="5476514" y="1318084"/>
                </a:cubicBezTo>
                <a:cubicBezTo>
                  <a:pt x="5467180" y="1334419"/>
                  <a:pt x="5455745" y="1346088"/>
                  <a:pt x="5442210" y="1353088"/>
                </a:cubicBezTo>
                <a:cubicBezTo>
                  <a:pt x="5428675" y="1360089"/>
                  <a:pt x="5412572" y="1363590"/>
                  <a:pt x="5393904" y="1363590"/>
                </a:cubicBezTo>
                <a:cubicBezTo>
                  <a:pt x="5375234" y="1363590"/>
                  <a:pt x="5359133" y="1360089"/>
                  <a:pt x="5345598" y="1353088"/>
                </a:cubicBezTo>
                <a:cubicBezTo>
                  <a:pt x="5332063" y="1346088"/>
                  <a:pt x="5320628" y="1334419"/>
                  <a:pt x="5311294" y="1318084"/>
                </a:cubicBezTo>
                <a:cubicBezTo>
                  <a:pt x="5301959" y="1301749"/>
                  <a:pt x="5295192" y="1280279"/>
                  <a:pt x="5290991" y="1253676"/>
                </a:cubicBezTo>
                <a:cubicBezTo>
                  <a:pt x="5286790" y="1227073"/>
                  <a:pt x="5284690" y="1194635"/>
                  <a:pt x="5284690" y="1156364"/>
                </a:cubicBezTo>
                <a:cubicBezTo>
                  <a:pt x="5284690" y="1079821"/>
                  <a:pt x="5293558" y="1026381"/>
                  <a:pt x="5311294" y="996044"/>
                </a:cubicBezTo>
                <a:cubicBezTo>
                  <a:pt x="5329029" y="965707"/>
                  <a:pt x="5356566" y="950538"/>
                  <a:pt x="5393904" y="950538"/>
                </a:cubicBezTo>
                <a:close/>
                <a:moveTo>
                  <a:pt x="1679154" y="950538"/>
                </a:moveTo>
                <a:cubicBezTo>
                  <a:pt x="1716492" y="950538"/>
                  <a:pt x="1744029" y="965707"/>
                  <a:pt x="1761764" y="996044"/>
                </a:cubicBezTo>
                <a:cubicBezTo>
                  <a:pt x="1779500" y="1026381"/>
                  <a:pt x="1788368" y="1079821"/>
                  <a:pt x="1788368" y="1156364"/>
                </a:cubicBezTo>
                <a:cubicBezTo>
                  <a:pt x="1788368" y="1194635"/>
                  <a:pt x="1786267" y="1227073"/>
                  <a:pt x="1782067" y="1253676"/>
                </a:cubicBezTo>
                <a:cubicBezTo>
                  <a:pt x="1777867" y="1280279"/>
                  <a:pt x="1771099" y="1301749"/>
                  <a:pt x="1761764" y="1318084"/>
                </a:cubicBezTo>
                <a:cubicBezTo>
                  <a:pt x="1752430" y="1334419"/>
                  <a:pt x="1740995" y="1346088"/>
                  <a:pt x="1727460" y="1353088"/>
                </a:cubicBezTo>
                <a:cubicBezTo>
                  <a:pt x="1713925" y="1360089"/>
                  <a:pt x="1697823" y="1363590"/>
                  <a:pt x="1679154" y="1363590"/>
                </a:cubicBezTo>
                <a:cubicBezTo>
                  <a:pt x="1660485" y="1363590"/>
                  <a:pt x="1644383" y="1360089"/>
                  <a:pt x="1630848" y="1353088"/>
                </a:cubicBezTo>
                <a:cubicBezTo>
                  <a:pt x="1617313" y="1346088"/>
                  <a:pt x="1605878" y="1334419"/>
                  <a:pt x="1596544" y="1318084"/>
                </a:cubicBezTo>
                <a:cubicBezTo>
                  <a:pt x="1587209" y="1301749"/>
                  <a:pt x="1580442" y="1280279"/>
                  <a:pt x="1576241" y="1253676"/>
                </a:cubicBezTo>
                <a:cubicBezTo>
                  <a:pt x="1572041" y="1227073"/>
                  <a:pt x="1569941" y="1194635"/>
                  <a:pt x="1569941" y="1156364"/>
                </a:cubicBezTo>
                <a:cubicBezTo>
                  <a:pt x="1569941" y="1079821"/>
                  <a:pt x="1578808" y="1026381"/>
                  <a:pt x="1596544" y="996044"/>
                </a:cubicBezTo>
                <a:cubicBezTo>
                  <a:pt x="1614279" y="965707"/>
                  <a:pt x="1641816" y="950538"/>
                  <a:pt x="1679154" y="950538"/>
                </a:cubicBezTo>
                <a:close/>
                <a:moveTo>
                  <a:pt x="4475618" y="907133"/>
                </a:moveTo>
                <a:cubicBezTo>
                  <a:pt x="4495220" y="908066"/>
                  <a:pt x="4513189" y="915767"/>
                  <a:pt x="4529524" y="930235"/>
                </a:cubicBezTo>
                <a:cubicBezTo>
                  <a:pt x="4545860" y="944704"/>
                  <a:pt x="4559862" y="963606"/>
                  <a:pt x="4571530" y="986943"/>
                </a:cubicBezTo>
                <a:cubicBezTo>
                  <a:pt x="4583198" y="1010279"/>
                  <a:pt x="4592066" y="1036649"/>
                  <a:pt x="4598133" y="1066053"/>
                </a:cubicBezTo>
                <a:cubicBezTo>
                  <a:pt x="4604200" y="1095456"/>
                  <a:pt x="4607234" y="1126027"/>
                  <a:pt x="4607234" y="1157764"/>
                </a:cubicBezTo>
                <a:cubicBezTo>
                  <a:pt x="4607234" y="1186701"/>
                  <a:pt x="4603500" y="1215404"/>
                  <a:pt x="4596033" y="1243875"/>
                </a:cubicBezTo>
                <a:cubicBezTo>
                  <a:pt x="4588565" y="1272345"/>
                  <a:pt x="4578064" y="1297781"/>
                  <a:pt x="4564529" y="1320184"/>
                </a:cubicBezTo>
                <a:cubicBezTo>
                  <a:pt x="4550994" y="1342587"/>
                  <a:pt x="4534892" y="1360789"/>
                  <a:pt x="4516223" y="1374791"/>
                </a:cubicBezTo>
                <a:cubicBezTo>
                  <a:pt x="4497554" y="1388793"/>
                  <a:pt x="4477018" y="1395794"/>
                  <a:pt x="4454616" y="1395794"/>
                </a:cubicBezTo>
                <a:cubicBezTo>
                  <a:pt x="4452748" y="1345387"/>
                  <a:pt x="4452748" y="1294981"/>
                  <a:pt x="4454616" y="1244575"/>
                </a:cubicBezTo>
                <a:lnTo>
                  <a:pt x="4509222" y="1244575"/>
                </a:lnTo>
                <a:cubicBezTo>
                  <a:pt x="4520424" y="1244575"/>
                  <a:pt x="4529524" y="1241308"/>
                  <a:pt x="4536526" y="1234773"/>
                </a:cubicBezTo>
                <a:cubicBezTo>
                  <a:pt x="4543526" y="1228239"/>
                  <a:pt x="4547027" y="1219372"/>
                  <a:pt x="4547027" y="1208170"/>
                </a:cubicBezTo>
                <a:lnTo>
                  <a:pt x="4547027" y="1124160"/>
                </a:lnTo>
                <a:cubicBezTo>
                  <a:pt x="4547027" y="1113892"/>
                  <a:pt x="4543526" y="1105491"/>
                  <a:pt x="4536526" y="1098957"/>
                </a:cubicBezTo>
                <a:cubicBezTo>
                  <a:pt x="4529524" y="1092422"/>
                  <a:pt x="4520424" y="1089155"/>
                  <a:pt x="4509222" y="1089155"/>
                </a:cubicBezTo>
                <a:lnTo>
                  <a:pt x="4461616" y="1089155"/>
                </a:lnTo>
                <a:cubicBezTo>
                  <a:pt x="4463483" y="1058352"/>
                  <a:pt x="4465583" y="1027781"/>
                  <a:pt x="4467917" y="997444"/>
                </a:cubicBezTo>
                <a:cubicBezTo>
                  <a:pt x="4470250" y="967107"/>
                  <a:pt x="4472818" y="937003"/>
                  <a:pt x="4475618" y="907133"/>
                </a:cubicBezTo>
                <a:close/>
                <a:moveTo>
                  <a:pt x="7281512" y="667703"/>
                </a:moveTo>
                <a:cubicBezTo>
                  <a:pt x="7212436" y="667703"/>
                  <a:pt x="7147794" y="679371"/>
                  <a:pt x="7087587" y="702707"/>
                </a:cubicBezTo>
                <a:cubicBezTo>
                  <a:pt x="7027380" y="726043"/>
                  <a:pt x="6974873" y="759881"/>
                  <a:pt x="6930068" y="804220"/>
                </a:cubicBezTo>
                <a:cubicBezTo>
                  <a:pt x="6885262" y="848559"/>
                  <a:pt x="6850024" y="902465"/>
                  <a:pt x="6824354" y="965940"/>
                </a:cubicBezTo>
                <a:cubicBezTo>
                  <a:pt x="6798684" y="1029415"/>
                  <a:pt x="6785850" y="1101290"/>
                  <a:pt x="6785850" y="1181567"/>
                </a:cubicBezTo>
                <a:cubicBezTo>
                  <a:pt x="6785850" y="1330919"/>
                  <a:pt x="6811753" y="1445967"/>
                  <a:pt x="6863559" y="1526710"/>
                </a:cubicBezTo>
                <a:cubicBezTo>
                  <a:pt x="6915366" y="1607454"/>
                  <a:pt x="6993542" y="1647825"/>
                  <a:pt x="7098088" y="1647825"/>
                </a:cubicBezTo>
                <a:cubicBezTo>
                  <a:pt x="7131692" y="1647825"/>
                  <a:pt x="7162263" y="1639191"/>
                  <a:pt x="7189800" y="1621922"/>
                </a:cubicBezTo>
                <a:cubicBezTo>
                  <a:pt x="7217337" y="1604653"/>
                  <a:pt x="7241140" y="1583184"/>
                  <a:pt x="7261209" y="1557514"/>
                </a:cubicBezTo>
                <a:cubicBezTo>
                  <a:pt x="7281278" y="1531844"/>
                  <a:pt x="7297380" y="1503841"/>
                  <a:pt x="7309515" y="1473503"/>
                </a:cubicBezTo>
                <a:cubicBezTo>
                  <a:pt x="7321650" y="1443166"/>
                  <a:pt x="7329117" y="1414463"/>
                  <a:pt x="7331918" y="1387393"/>
                </a:cubicBezTo>
                <a:lnTo>
                  <a:pt x="7359921" y="1387393"/>
                </a:lnTo>
                <a:cubicBezTo>
                  <a:pt x="7356187" y="1422864"/>
                  <a:pt x="7349186" y="1456935"/>
                  <a:pt x="7338918" y="1489605"/>
                </a:cubicBezTo>
                <a:cubicBezTo>
                  <a:pt x="7328650" y="1522276"/>
                  <a:pt x="7319782" y="1552147"/>
                  <a:pt x="7312316" y="1579217"/>
                </a:cubicBezTo>
                <a:cubicBezTo>
                  <a:pt x="7306714" y="1600686"/>
                  <a:pt x="7308348" y="1617488"/>
                  <a:pt x="7317216" y="1629623"/>
                </a:cubicBezTo>
                <a:cubicBezTo>
                  <a:pt x="7326083" y="1641758"/>
                  <a:pt x="7339852" y="1647825"/>
                  <a:pt x="7358521" y="1647825"/>
                </a:cubicBezTo>
                <a:lnTo>
                  <a:pt x="7588150" y="1647825"/>
                </a:lnTo>
                <a:cubicBezTo>
                  <a:pt x="7601218" y="1647825"/>
                  <a:pt x="7612653" y="1642925"/>
                  <a:pt x="7622454" y="1633123"/>
                </a:cubicBezTo>
                <a:cubicBezTo>
                  <a:pt x="7632255" y="1623322"/>
                  <a:pt x="7637622" y="1611421"/>
                  <a:pt x="7638556" y="1597419"/>
                </a:cubicBezTo>
                <a:cubicBezTo>
                  <a:pt x="7640422" y="1551680"/>
                  <a:pt x="7641122" y="1506641"/>
                  <a:pt x="7640656" y="1462302"/>
                </a:cubicBezTo>
                <a:cubicBezTo>
                  <a:pt x="7640190" y="1417963"/>
                  <a:pt x="7639256" y="1376658"/>
                  <a:pt x="7637856" y="1338387"/>
                </a:cubicBezTo>
                <a:cubicBezTo>
                  <a:pt x="7636456" y="1300115"/>
                  <a:pt x="7634588" y="1265577"/>
                  <a:pt x="7632255" y="1234773"/>
                </a:cubicBezTo>
                <a:cubicBezTo>
                  <a:pt x="7629921" y="1203970"/>
                  <a:pt x="7627355" y="1179700"/>
                  <a:pt x="7624554" y="1161964"/>
                </a:cubicBezTo>
                <a:cubicBezTo>
                  <a:pt x="7622687" y="1148896"/>
                  <a:pt x="7617320" y="1137228"/>
                  <a:pt x="7608452" y="1126960"/>
                </a:cubicBezTo>
                <a:cubicBezTo>
                  <a:pt x="7599584" y="1116692"/>
                  <a:pt x="7588150" y="1111558"/>
                  <a:pt x="7574148" y="1111558"/>
                </a:cubicBezTo>
                <a:lnTo>
                  <a:pt x="7362722" y="1111558"/>
                </a:lnTo>
                <a:cubicBezTo>
                  <a:pt x="7322582" y="1111558"/>
                  <a:pt x="7305314" y="1134428"/>
                  <a:pt x="7310916" y="1180167"/>
                </a:cubicBezTo>
                <a:cubicBezTo>
                  <a:pt x="7312782" y="1199769"/>
                  <a:pt x="7312316" y="1221472"/>
                  <a:pt x="7309515" y="1245275"/>
                </a:cubicBezTo>
                <a:cubicBezTo>
                  <a:pt x="7306714" y="1269078"/>
                  <a:pt x="7302280" y="1291481"/>
                  <a:pt x="7296214" y="1312483"/>
                </a:cubicBezTo>
                <a:cubicBezTo>
                  <a:pt x="7290146" y="1333486"/>
                  <a:pt x="7282212" y="1351222"/>
                  <a:pt x="7272410" y="1365690"/>
                </a:cubicBezTo>
                <a:cubicBezTo>
                  <a:pt x="7262609" y="1380158"/>
                  <a:pt x="7251641" y="1387393"/>
                  <a:pt x="7239506" y="1387393"/>
                </a:cubicBezTo>
                <a:cubicBezTo>
                  <a:pt x="7226438" y="1387393"/>
                  <a:pt x="7215236" y="1381325"/>
                  <a:pt x="7205902" y="1369190"/>
                </a:cubicBezTo>
                <a:cubicBezTo>
                  <a:pt x="7196567" y="1357056"/>
                  <a:pt x="7189100" y="1341654"/>
                  <a:pt x="7183500" y="1322985"/>
                </a:cubicBezTo>
                <a:cubicBezTo>
                  <a:pt x="7177898" y="1304316"/>
                  <a:pt x="7173698" y="1283313"/>
                  <a:pt x="7170898" y="1259977"/>
                </a:cubicBezTo>
                <a:cubicBezTo>
                  <a:pt x="7168098" y="1236640"/>
                  <a:pt x="7166697" y="1214238"/>
                  <a:pt x="7166697" y="1192768"/>
                </a:cubicBezTo>
                <a:cubicBezTo>
                  <a:pt x="7166697" y="1153563"/>
                  <a:pt x="7171131" y="1120193"/>
                  <a:pt x="7179999" y="1092656"/>
                </a:cubicBezTo>
                <a:cubicBezTo>
                  <a:pt x="7188866" y="1065119"/>
                  <a:pt x="7201001" y="1042483"/>
                  <a:pt x="7216403" y="1024747"/>
                </a:cubicBezTo>
                <a:cubicBezTo>
                  <a:pt x="7231805" y="1007012"/>
                  <a:pt x="7249774" y="994177"/>
                  <a:pt x="7270310" y="986243"/>
                </a:cubicBezTo>
                <a:cubicBezTo>
                  <a:pt x="7290846" y="978308"/>
                  <a:pt x="7312782" y="974341"/>
                  <a:pt x="7336118" y="974341"/>
                </a:cubicBezTo>
                <a:cubicBezTo>
                  <a:pt x="7364122" y="974341"/>
                  <a:pt x="7390492" y="978775"/>
                  <a:pt x="7415228" y="987643"/>
                </a:cubicBezTo>
                <a:cubicBezTo>
                  <a:pt x="7439964" y="996510"/>
                  <a:pt x="7461667" y="1004678"/>
                  <a:pt x="7480336" y="1012146"/>
                </a:cubicBezTo>
                <a:cubicBezTo>
                  <a:pt x="7486870" y="1014946"/>
                  <a:pt x="7494338" y="1016346"/>
                  <a:pt x="7502739" y="1016346"/>
                </a:cubicBezTo>
                <a:cubicBezTo>
                  <a:pt x="7517674" y="1016346"/>
                  <a:pt x="7531209" y="1010512"/>
                  <a:pt x="7543344" y="998844"/>
                </a:cubicBezTo>
                <a:cubicBezTo>
                  <a:pt x="7555479" y="987176"/>
                  <a:pt x="7561546" y="970607"/>
                  <a:pt x="7561546" y="949138"/>
                </a:cubicBezTo>
                <a:lnTo>
                  <a:pt x="7561546" y="806320"/>
                </a:lnTo>
                <a:cubicBezTo>
                  <a:pt x="7561546" y="792318"/>
                  <a:pt x="7560846" y="780417"/>
                  <a:pt x="7559446" y="770616"/>
                </a:cubicBezTo>
                <a:cubicBezTo>
                  <a:pt x="7558046" y="760814"/>
                  <a:pt x="7555479" y="752180"/>
                  <a:pt x="7551746" y="744712"/>
                </a:cubicBezTo>
                <a:cubicBezTo>
                  <a:pt x="7548011" y="737245"/>
                  <a:pt x="7542644" y="730477"/>
                  <a:pt x="7535643" y="724410"/>
                </a:cubicBezTo>
                <a:cubicBezTo>
                  <a:pt x="7528642" y="718342"/>
                  <a:pt x="7519541" y="712508"/>
                  <a:pt x="7508340" y="706908"/>
                </a:cubicBezTo>
                <a:cubicBezTo>
                  <a:pt x="7497138" y="701307"/>
                  <a:pt x="7482436" y="696173"/>
                  <a:pt x="7464234" y="691506"/>
                </a:cubicBezTo>
                <a:cubicBezTo>
                  <a:pt x="7446032" y="686838"/>
                  <a:pt x="7426430" y="682638"/>
                  <a:pt x="7405427" y="678904"/>
                </a:cubicBezTo>
                <a:cubicBezTo>
                  <a:pt x="7384424" y="675170"/>
                  <a:pt x="7363188" y="672370"/>
                  <a:pt x="7341718" y="670503"/>
                </a:cubicBezTo>
                <a:cubicBezTo>
                  <a:pt x="7320249" y="668636"/>
                  <a:pt x="7300180" y="667703"/>
                  <a:pt x="7281512" y="667703"/>
                </a:cubicBezTo>
                <a:close/>
                <a:moveTo>
                  <a:pt x="5986264" y="667703"/>
                </a:moveTo>
                <a:cubicBezTo>
                  <a:pt x="5970395" y="667703"/>
                  <a:pt x="5955460" y="672603"/>
                  <a:pt x="5941458" y="682404"/>
                </a:cubicBezTo>
                <a:cubicBezTo>
                  <a:pt x="5927456" y="692206"/>
                  <a:pt x="5919522" y="704107"/>
                  <a:pt x="5917655" y="718109"/>
                </a:cubicBezTo>
                <a:cubicBezTo>
                  <a:pt x="5910188" y="798386"/>
                  <a:pt x="5904586" y="880296"/>
                  <a:pt x="5900853" y="963840"/>
                </a:cubicBezTo>
                <a:cubicBezTo>
                  <a:pt x="5897119" y="1047383"/>
                  <a:pt x="5894552" y="1127894"/>
                  <a:pt x="5893152" y="1205370"/>
                </a:cubicBezTo>
                <a:cubicBezTo>
                  <a:pt x="5891752" y="1282846"/>
                  <a:pt x="5891052" y="1355422"/>
                  <a:pt x="5891052" y="1423097"/>
                </a:cubicBezTo>
                <a:cubicBezTo>
                  <a:pt x="5891052" y="1490772"/>
                  <a:pt x="5891052" y="1548879"/>
                  <a:pt x="5891052" y="1597419"/>
                </a:cubicBezTo>
                <a:cubicBezTo>
                  <a:pt x="5891052" y="1611421"/>
                  <a:pt x="5894786" y="1623322"/>
                  <a:pt x="5902253" y="1633123"/>
                </a:cubicBezTo>
                <a:cubicBezTo>
                  <a:pt x="5909720" y="1642925"/>
                  <a:pt x="5921388" y="1647825"/>
                  <a:pt x="5937258" y="1647825"/>
                </a:cubicBezTo>
                <a:lnTo>
                  <a:pt x="6151484" y="1647825"/>
                </a:lnTo>
                <a:cubicBezTo>
                  <a:pt x="6167353" y="1647825"/>
                  <a:pt x="6180888" y="1643391"/>
                  <a:pt x="6192089" y="1634524"/>
                </a:cubicBezTo>
                <a:cubicBezTo>
                  <a:pt x="6203290" y="1625656"/>
                  <a:pt x="6207958" y="1613288"/>
                  <a:pt x="6206091" y="1597419"/>
                </a:cubicBezTo>
                <a:cubicBezTo>
                  <a:pt x="6201424" y="1551680"/>
                  <a:pt x="6198390" y="1505474"/>
                  <a:pt x="6196990" y="1458802"/>
                </a:cubicBezTo>
                <a:cubicBezTo>
                  <a:pt x="6195590" y="1412129"/>
                  <a:pt x="6195123" y="1367557"/>
                  <a:pt x="6195590" y="1325085"/>
                </a:cubicBezTo>
                <a:cubicBezTo>
                  <a:pt x="6196056" y="1282613"/>
                  <a:pt x="6196990" y="1243875"/>
                  <a:pt x="6198390" y="1208870"/>
                </a:cubicBezTo>
                <a:cubicBezTo>
                  <a:pt x="6199790" y="1173866"/>
                  <a:pt x="6201890" y="1145162"/>
                  <a:pt x="6204690" y="1122760"/>
                </a:cubicBezTo>
                <a:lnTo>
                  <a:pt x="6234094" y="1122760"/>
                </a:lnTo>
                <a:lnTo>
                  <a:pt x="6355910" y="1597419"/>
                </a:lnTo>
                <a:cubicBezTo>
                  <a:pt x="6357776" y="1613288"/>
                  <a:pt x="6364778" y="1625656"/>
                  <a:pt x="6376912" y="1634524"/>
                </a:cubicBezTo>
                <a:cubicBezTo>
                  <a:pt x="6389048" y="1643391"/>
                  <a:pt x="6403050" y="1647825"/>
                  <a:pt x="6418918" y="1647825"/>
                </a:cubicBezTo>
                <a:lnTo>
                  <a:pt x="6620542" y="1647825"/>
                </a:lnTo>
                <a:cubicBezTo>
                  <a:pt x="6636412" y="1647825"/>
                  <a:pt x="6651346" y="1642925"/>
                  <a:pt x="6665348" y="1633123"/>
                </a:cubicBezTo>
                <a:cubicBezTo>
                  <a:pt x="6679350" y="1623322"/>
                  <a:pt x="6687285" y="1611421"/>
                  <a:pt x="6689151" y="1597419"/>
                </a:cubicBezTo>
                <a:cubicBezTo>
                  <a:pt x="6697552" y="1517142"/>
                  <a:pt x="6703620" y="1435232"/>
                  <a:pt x="6707354" y="1351688"/>
                </a:cubicBezTo>
                <a:cubicBezTo>
                  <a:pt x="6711088" y="1268144"/>
                  <a:pt x="6713654" y="1187634"/>
                  <a:pt x="6715054" y="1110158"/>
                </a:cubicBezTo>
                <a:cubicBezTo>
                  <a:pt x="6716454" y="1032682"/>
                  <a:pt x="6716922" y="960106"/>
                  <a:pt x="6716454" y="892431"/>
                </a:cubicBezTo>
                <a:cubicBezTo>
                  <a:pt x="6715988" y="824756"/>
                  <a:pt x="6715754" y="766648"/>
                  <a:pt x="6715754" y="718109"/>
                </a:cubicBezTo>
                <a:cubicBezTo>
                  <a:pt x="6715754" y="704107"/>
                  <a:pt x="6712021" y="692206"/>
                  <a:pt x="6704553" y="682404"/>
                </a:cubicBezTo>
                <a:cubicBezTo>
                  <a:pt x="6697086" y="672603"/>
                  <a:pt x="6685418" y="667703"/>
                  <a:pt x="6669548" y="667703"/>
                </a:cubicBezTo>
                <a:lnTo>
                  <a:pt x="6455322" y="667703"/>
                </a:lnTo>
                <a:cubicBezTo>
                  <a:pt x="6439454" y="667703"/>
                  <a:pt x="6425918" y="672370"/>
                  <a:pt x="6414717" y="681704"/>
                </a:cubicBezTo>
                <a:cubicBezTo>
                  <a:pt x="6403516" y="691039"/>
                  <a:pt x="6398849" y="703174"/>
                  <a:pt x="6400715" y="718109"/>
                </a:cubicBezTo>
                <a:cubicBezTo>
                  <a:pt x="6404449" y="763848"/>
                  <a:pt x="6407250" y="810054"/>
                  <a:pt x="6409116" y="856726"/>
                </a:cubicBezTo>
                <a:cubicBezTo>
                  <a:pt x="6410984" y="903399"/>
                  <a:pt x="6411917" y="947971"/>
                  <a:pt x="6411917" y="990443"/>
                </a:cubicBezTo>
                <a:cubicBezTo>
                  <a:pt x="6411917" y="1032915"/>
                  <a:pt x="6410984" y="1071653"/>
                  <a:pt x="6409116" y="1106658"/>
                </a:cubicBezTo>
                <a:cubicBezTo>
                  <a:pt x="6407250" y="1141662"/>
                  <a:pt x="6405383" y="1170365"/>
                  <a:pt x="6403516" y="1192768"/>
                </a:cubicBezTo>
                <a:lnTo>
                  <a:pt x="6372712" y="1192768"/>
                </a:lnTo>
                <a:lnTo>
                  <a:pt x="6250896" y="718109"/>
                </a:lnTo>
                <a:cubicBezTo>
                  <a:pt x="6249030" y="702240"/>
                  <a:pt x="6242030" y="689872"/>
                  <a:pt x="6229894" y="681004"/>
                </a:cubicBezTo>
                <a:cubicBezTo>
                  <a:pt x="6217760" y="672137"/>
                  <a:pt x="6203758" y="667703"/>
                  <a:pt x="6187888" y="667703"/>
                </a:cubicBezTo>
                <a:close/>
                <a:moveTo>
                  <a:pt x="4230587" y="667703"/>
                </a:moveTo>
                <a:cubicBezTo>
                  <a:pt x="4217519" y="667703"/>
                  <a:pt x="4206318" y="672603"/>
                  <a:pt x="4196983" y="682404"/>
                </a:cubicBezTo>
                <a:cubicBezTo>
                  <a:pt x="4187648" y="692206"/>
                  <a:pt x="4182048" y="704107"/>
                  <a:pt x="4180181" y="718109"/>
                </a:cubicBezTo>
                <a:cubicBezTo>
                  <a:pt x="4172713" y="788118"/>
                  <a:pt x="4167112" y="853459"/>
                  <a:pt x="4163379" y="914133"/>
                </a:cubicBezTo>
                <a:cubicBezTo>
                  <a:pt x="4159645" y="974808"/>
                  <a:pt x="4156844" y="1033148"/>
                  <a:pt x="4154978" y="1089155"/>
                </a:cubicBezTo>
                <a:lnTo>
                  <a:pt x="4128374" y="1089155"/>
                </a:lnTo>
                <a:cubicBezTo>
                  <a:pt x="4104105" y="1089155"/>
                  <a:pt x="4091970" y="1100824"/>
                  <a:pt x="4091970" y="1124160"/>
                </a:cubicBezTo>
                <a:lnTo>
                  <a:pt x="4091970" y="1208170"/>
                </a:lnTo>
                <a:cubicBezTo>
                  <a:pt x="4091970" y="1232440"/>
                  <a:pt x="4104105" y="1244575"/>
                  <a:pt x="4128374" y="1244575"/>
                </a:cubicBezTo>
                <a:lnTo>
                  <a:pt x="4150777" y="1244575"/>
                </a:lnTo>
                <a:cubicBezTo>
                  <a:pt x="4148910" y="1318317"/>
                  <a:pt x="4148444" y="1384359"/>
                  <a:pt x="4149377" y="1442700"/>
                </a:cubicBezTo>
                <a:cubicBezTo>
                  <a:pt x="4150310" y="1501040"/>
                  <a:pt x="4150310" y="1552613"/>
                  <a:pt x="4149377" y="1597419"/>
                </a:cubicBezTo>
                <a:cubicBezTo>
                  <a:pt x="4149377" y="1611421"/>
                  <a:pt x="4154278" y="1623322"/>
                  <a:pt x="4164079" y="1633123"/>
                </a:cubicBezTo>
                <a:cubicBezTo>
                  <a:pt x="4173880" y="1642925"/>
                  <a:pt x="4185782" y="1647825"/>
                  <a:pt x="4199784" y="1647825"/>
                </a:cubicBezTo>
                <a:lnTo>
                  <a:pt x="4533025" y="1647825"/>
                </a:lnTo>
                <a:cubicBezTo>
                  <a:pt x="4587165" y="1647825"/>
                  <a:pt x="4637572" y="1638491"/>
                  <a:pt x="4684244" y="1619822"/>
                </a:cubicBezTo>
                <a:cubicBezTo>
                  <a:pt x="4730916" y="1601153"/>
                  <a:pt x="4771288" y="1572449"/>
                  <a:pt x="4805359" y="1533711"/>
                </a:cubicBezTo>
                <a:cubicBezTo>
                  <a:pt x="4839430" y="1494973"/>
                  <a:pt x="4866033" y="1446200"/>
                  <a:pt x="4885169" y="1387393"/>
                </a:cubicBezTo>
                <a:cubicBezTo>
                  <a:pt x="4904304" y="1328585"/>
                  <a:pt x="4913872" y="1259043"/>
                  <a:pt x="4913872" y="1178767"/>
                </a:cubicBezTo>
                <a:cubicBezTo>
                  <a:pt x="4913872" y="1096623"/>
                  <a:pt x="4903604" y="1023580"/>
                  <a:pt x="4883069" y="959639"/>
                </a:cubicBezTo>
                <a:cubicBezTo>
                  <a:pt x="4862533" y="895698"/>
                  <a:pt x="4833362" y="842258"/>
                  <a:pt x="4795558" y="799319"/>
                </a:cubicBezTo>
                <a:cubicBezTo>
                  <a:pt x="4757753" y="756380"/>
                  <a:pt x="4712014" y="723710"/>
                  <a:pt x="4658340" y="701307"/>
                </a:cubicBezTo>
                <a:cubicBezTo>
                  <a:pt x="4604667" y="678904"/>
                  <a:pt x="4545160" y="667703"/>
                  <a:pt x="4479818" y="667703"/>
                </a:cubicBezTo>
                <a:close/>
                <a:moveTo>
                  <a:pt x="3083110" y="667703"/>
                </a:moveTo>
                <a:cubicBezTo>
                  <a:pt x="3056040" y="667703"/>
                  <a:pt x="3036905" y="673303"/>
                  <a:pt x="3025703" y="684505"/>
                </a:cubicBezTo>
                <a:cubicBezTo>
                  <a:pt x="3014502" y="695706"/>
                  <a:pt x="3006567" y="713442"/>
                  <a:pt x="3001900" y="737711"/>
                </a:cubicBezTo>
                <a:lnTo>
                  <a:pt x="2975297" y="928135"/>
                </a:lnTo>
                <a:cubicBezTo>
                  <a:pt x="2973430" y="943070"/>
                  <a:pt x="2973663" y="955905"/>
                  <a:pt x="2975997" y="966640"/>
                </a:cubicBezTo>
                <a:cubicBezTo>
                  <a:pt x="2978331" y="977375"/>
                  <a:pt x="2982298" y="986243"/>
                  <a:pt x="2987899" y="993243"/>
                </a:cubicBezTo>
                <a:cubicBezTo>
                  <a:pt x="2993499" y="1000244"/>
                  <a:pt x="3000033" y="1005378"/>
                  <a:pt x="3007501" y="1008645"/>
                </a:cubicBezTo>
                <a:cubicBezTo>
                  <a:pt x="3014969" y="1011912"/>
                  <a:pt x="3022436" y="1013546"/>
                  <a:pt x="3029904" y="1013546"/>
                </a:cubicBezTo>
                <a:cubicBezTo>
                  <a:pt x="3043906" y="1013546"/>
                  <a:pt x="3057674" y="1009579"/>
                  <a:pt x="3071209" y="1001644"/>
                </a:cubicBezTo>
                <a:cubicBezTo>
                  <a:pt x="3084744" y="993710"/>
                  <a:pt x="3098279" y="985076"/>
                  <a:pt x="3111814" y="975741"/>
                </a:cubicBezTo>
                <a:cubicBezTo>
                  <a:pt x="3125349" y="966407"/>
                  <a:pt x="3139118" y="957772"/>
                  <a:pt x="3153119" y="949838"/>
                </a:cubicBezTo>
                <a:cubicBezTo>
                  <a:pt x="3167121" y="941904"/>
                  <a:pt x="3181589" y="937936"/>
                  <a:pt x="3196524" y="937936"/>
                </a:cubicBezTo>
                <a:lnTo>
                  <a:pt x="3263733" y="937936"/>
                </a:lnTo>
                <a:cubicBezTo>
                  <a:pt x="3260933" y="994877"/>
                  <a:pt x="3257432" y="1055318"/>
                  <a:pt x="3253232" y="1119259"/>
                </a:cubicBezTo>
                <a:cubicBezTo>
                  <a:pt x="3249031" y="1183200"/>
                  <a:pt x="3245064" y="1245275"/>
                  <a:pt x="3241330" y="1305482"/>
                </a:cubicBezTo>
                <a:cubicBezTo>
                  <a:pt x="3237596" y="1365690"/>
                  <a:pt x="3234329" y="1421464"/>
                  <a:pt x="3231529" y="1472803"/>
                </a:cubicBezTo>
                <a:cubicBezTo>
                  <a:pt x="3228729" y="1524143"/>
                  <a:pt x="3227328" y="1565682"/>
                  <a:pt x="3227328" y="1597419"/>
                </a:cubicBezTo>
                <a:cubicBezTo>
                  <a:pt x="3226395" y="1611421"/>
                  <a:pt x="3231062" y="1623322"/>
                  <a:pt x="3241330" y="1633123"/>
                </a:cubicBezTo>
                <a:cubicBezTo>
                  <a:pt x="3251598" y="1642925"/>
                  <a:pt x="3263733" y="1647825"/>
                  <a:pt x="3277735" y="1647825"/>
                </a:cubicBezTo>
                <a:lnTo>
                  <a:pt x="3491961" y="1647825"/>
                </a:lnTo>
                <a:cubicBezTo>
                  <a:pt x="3505030" y="1647825"/>
                  <a:pt x="3516698" y="1642925"/>
                  <a:pt x="3526966" y="1633123"/>
                </a:cubicBezTo>
                <a:cubicBezTo>
                  <a:pt x="3537234" y="1623322"/>
                  <a:pt x="3542368" y="1611421"/>
                  <a:pt x="3542368" y="1597419"/>
                </a:cubicBezTo>
                <a:cubicBezTo>
                  <a:pt x="3541434" y="1565682"/>
                  <a:pt x="3539568" y="1524143"/>
                  <a:pt x="3536767" y="1472803"/>
                </a:cubicBezTo>
                <a:cubicBezTo>
                  <a:pt x="3533967" y="1421464"/>
                  <a:pt x="3530700" y="1365690"/>
                  <a:pt x="3526966" y="1305482"/>
                </a:cubicBezTo>
                <a:cubicBezTo>
                  <a:pt x="3523232" y="1245275"/>
                  <a:pt x="3519265" y="1183200"/>
                  <a:pt x="3515064" y="1119259"/>
                </a:cubicBezTo>
                <a:cubicBezTo>
                  <a:pt x="3510864" y="1055318"/>
                  <a:pt x="3507363" y="994877"/>
                  <a:pt x="3504563" y="937936"/>
                </a:cubicBezTo>
                <a:lnTo>
                  <a:pt x="3573172" y="937936"/>
                </a:lnTo>
                <a:cubicBezTo>
                  <a:pt x="3588107" y="937936"/>
                  <a:pt x="3602342" y="941904"/>
                  <a:pt x="3615877" y="949838"/>
                </a:cubicBezTo>
                <a:cubicBezTo>
                  <a:pt x="3629412" y="957772"/>
                  <a:pt x="3642947" y="966407"/>
                  <a:pt x="3656482" y="975741"/>
                </a:cubicBezTo>
                <a:cubicBezTo>
                  <a:pt x="3670017" y="985076"/>
                  <a:pt x="3683552" y="993710"/>
                  <a:pt x="3697087" y="1001644"/>
                </a:cubicBezTo>
                <a:cubicBezTo>
                  <a:pt x="3710622" y="1009579"/>
                  <a:pt x="3724391" y="1013546"/>
                  <a:pt x="3738392" y="1013546"/>
                </a:cubicBezTo>
                <a:cubicBezTo>
                  <a:pt x="3745860" y="1013546"/>
                  <a:pt x="3753328" y="1011912"/>
                  <a:pt x="3760795" y="1008645"/>
                </a:cubicBezTo>
                <a:cubicBezTo>
                  <a:pt x="3768263" y="1005378"/>
                  <a:pt x="3774797" y="1000244"/>
                  <a:pt x="3780398" y="993243"/>
                </a:cubicBezTo>
                <a:cubicBezTo>
                  <a:pt x="3785998" y="986243"/>
                  <a:pt x="3789965" y="977375"/>
                  <a:pt x="3792299" y="966640"/>
                </a:cubicBezTo>
                <a:cubicBezTo>
                  <a:pt x="3794633" y="955905"/>
                  <a:pt x="3794866" y="943070"/>
                  <a:pt x="3792999" y="928135"/>
                </a:cubicBezTo>
                <a:lnTo>
                  <a:pt x="3766396" y="737711"/>
                </a:lnTo>
                <a:cubicBezTo>
                  <a:pt x="3762662" y="713442"/>
                  <a:pt x="3754961" y="695706"/>
                  <a:pt x="3743293" y="684505"/>
                </a:cubicBezTo>
                <a:cubicBezTo>
                  <a:pt x="3731625" y="673303"/>
                  <a:pt x="3712256" y="667703"/>
                  <a:pt x="3685186" y="667703"/>
                </a:cubicBezTo>
                <a:close/>
                <a:moveTo>
                  <a:pt x="2397530" y="667703"/>
                </a:moveTo>
                <a:cubicBezTo>
                  <a:pt x="2372326" y="667703"/>
                  <a:pt x="2352957" y="673303"/>
                  <a:pt x="2339422" y="684505"/>
                </a:cubicBezTo>
                <a:cubicBezTo>
                  <a:pt x="2325887" y="695706"/>
                  <a:pt x="2316320" y="710641"/>
                  <a:pt x="2310719" y="729310"/>
                </a:cubicBezTo>
                <a:cubicBezTo>
                  <a:pt x="2278981" y="832923"/>
                  <a:pt x="2254012" y="926502"/>
                  <a:pt x="2235810" y="1010045"/>
                </a:cubicBezTo>
                <a:cubicBezTo>
                  <a:pt x="2217607" y="1093589"/>
                  <a:pt x="2203139" y="1170132"/>
                  <a:pt x="2192404" y="1239674"/>
                </a:cubicBezTo>
                <a:cubicBezTo>
                  <a:pt x="2181669" y="1309216"/>
                  <a:pt x="2173968" y="1373158"/>
                  <a:pt x="2169301" y="1431498"/>
                </a:cubicBezTo>
                <a:cubicBezTo>
                  <a:pt x="2164634" y="1489839"/>
                  <a:pt x="2160433" y="1545146"/>
                  <a:pt x="2156700" y="1597419"/>
                </a:cubicBezTo>
                <a:cubicBezTo>
                  <a:pt x="2155766" y="1611421"/>
                  <a:pt x="2159266" y="1623322"/>
                  <a:pt x="2167201" y="1633123"/>
                </a:cubicBezTo>
                <a:cubicBezTo>
                  <a:pt x="2175135" y="1642925"/>
                  <a:pt x="2186570" y="1647825"/>
                  <a:pt x="2201505" y="1647825"/>
                </a:cubicBezTo>
                <a:lnTo>
                  <a:pt x="2407331" y="1647825"/>
                </a:lnTo>
                <a:cubicBezTo>
                  <a:pt x="2426933" y="1647825"/>
                  <a:pt x="2442568" y="1642458"/>
                  <a:pt x="2454237" y="1631723"/>
                </a:cubicBezTo>
                <a:cubicBezTo>
                  <a:pt x="2465905" y="1620988"/>
                  <a:pt x="2471739" y="1604887"/>
                  <a:pt x="2471739" y="1583417"/>
                </a:cubicBezTo>
                <a:cubicBezTo>
                  <a:pt x="2471739" y="1554480"/>
                  <a:pt x="2472206" y="1525777"/>
                  <a:pt x="2473139" y="1497306"/>
                </a:cubicBezTo>
                <a:cubicBezTo>
                  <a:pt x="2474073" y="1468836"/>
                  <a:pt x="2475473" y="1440599"/>
                  <a:pt x="2477340" y="1412596"/>
                </a:cubicBezTo>
                <a:lnTo>
                  <a:pt x="2627158" y="1412596"/>
                </a:lnTo>
                <a:cubicBezTo>
                  <a:pt x="2629025" y="1440599"/>
                  <a:pt x="2630425" y="1468836"/>
                  <a:pt x="2631359" y="1497306"/>
                </a:cubicBezTo>
                <a:cubicBezTo>
                  <a:pt x="2632292" y="1525777"/>
                  <a:pt x="2632759" y="1554480"/>
                  <a:pt x="2632759" y="1583417"/>
                </a:cubicBezTo>
                <a:cubicBezTo>
                  <a:pt x="2632759" y="1604887"/>
                  <a:pt x="2638593" y="1620988"/>
                  <a:pt x="2650261" y="1631723"/>
                </a:cubicBezTo>
                <a:cubicBezTo>
                  <a:pt x="2661929" y="1642458"/>
                  <a:pt x="2677565" y="1647825"/>
                  <a:pt x="2697167" y="1647825"/>
                </a:cubicBezTo>
                <a:lnTo>
                  <a:pt x="2902993" y="1647825"/>
                </a:lnTo>
                <a:cubicBezTo>
                  <a:pt x="2917928" y="1647825"/>
                  <a:pt x="2929363" y="1642925"/>
                  <a:pt x="2937297" y="1633123"/>
                </a:cubicBezTo>
                <a:cubicBezTo>
                  <a:pt x="2945231" y="1623322"/>
                  <a:pt x="2948732" y="1611421"/>
                  <a:pt x="2947798" y="1597419"/>
                </a:cubicBezTo>
                <a:cubicBezTo>
                  <a:pt x="2944064" y="1545146"/>
                  <a:pt x="2939864" y="1489839"/>
                  <a:pt x="2935197" y="1431498"/>
                </a:cubicBezTo>
                <a:cubicBezTo>
                  <a:pt x="2930529" y="1373158"/>
                  <a:pt x="2922828" y="1309216"/>
                  <a:pt x="2912094" y="1239674"/>
                </a:cubicBezTo>
                <a:cubicBezTo>
                  <a:pt x="2901359" y="1170132"/>
                  <a:pt x="2886891" y="1093589"/>
                  <a:pt x="2868688" y="1010045"/>
                </a:cubicBezTo>
                <a:cubicBezTo>
                  <a:pt x="2850486" y="926502"/>
                  <a:pt x="2825517" y="832923"/>
                  <a:pt x="2793779" y="729310"/>
                </a:cubicBezTo>
                <a:cubicBezTo>
                  <a:pt x="2788178" y="710641"/>
                  <a:pt x="2778611" y="695706"/>
                  <a:pt x="2765076" y="684505"/>
                </a:cubicBezTo>
                <a:cubicBezTo>
                  <a:pt x="2751541" y="673303"/>
                  <a:pt x="2732172" y="667703"/>
                  <a:pt x="2706968" y="667703"/>
                </a:cubicBezTo>
                <a:close/>
                <a:moveTo>
                  <a:pt x="500140" y="667703"/>
                </a:moveTo>
                <a:cubicBezTo>
                  <a:pt x="486138" y="667703"/>
                  <a:pt x="474704" y="672603"/>
                  <a:pt x="465836" y="682404"/>
                </a:cubicBezTo>
                <a:cubicBezTo>
                  <a:pt x="456968" y="692206"/>
                  <a:pt x="451601" y="704107"/>
                  <a:pt x="449734" y="718109"/>
                </a:cubicBezTo>
                <a:cubicBezTo>
                  <a:pt x="435732" y="820788"/>
                  <a:pt x="425231" y="914367"/>
                  <a:pt x="418230" y="998844"/>
                </a:cubicBezTo>
                <a:cubicBezTo>
                  <a:pt x="411229" y="1083321"/>
                  <a:pt x="405862" y="1161031"/>
                  <a:pt x="402128" y="1231973"/>
                </a:cubicBezTo>
                <a:cubicBezTo>
                  <a:pt x="398394" y="1302915"/>
                  <a:pt x="396294" y="1368257"/>
                  <a:pt x="395827" y="1427998"/>
                </a:cubicBezTo>
                <a:cubicBezTo>
                  <a:pt x="395360" y="1487739"/>
                  <a:pt x="395127" y="1544212"/>
                  <a:pt x="395127" y="1597419"/>
                </a:cubicBezTo>
                <a:cubicBezTo>
                  <a:pt x="395127" y="1611421"/>
                  <a:pt x="400028" y="1623322"/>
                  <a:pt x="409829" y="1633123"/>
                </a:cubicBezTo>
                <a:cubicBezTo>
                  <a:pt x="419630" y="1642925"/>
                  <a:pt x="431532" y="1647825"/>
                  <a:pt x="445533" y="1647825"/>
                </a:cubicBezTo>
                <a:lnTo>
                  <a:pt x="659760" y="1647825"/>
                </a:lnTo>
                <a:cubicBezTo>
                  <a:pt x="673762" y="1647825"/>
                  <a:pt x="685897" y="1643158"/>
                  <a:pt x="696165" y="1633823"/>
                </a:cubicBezTo>
                <a:cubicBezTo>
                  <a:pt x="706433" y="1624489"/>
                  <a:pt x="711100" y="1612354"/>
                  <a:pt x="710166" y="1597419"/>
                </a:cubicBezTo>
                <a:cubicBezTo>
                  <a:pt x="707366" y="1538612"/>
                  <a:pt x="705499" y="1482138"/>
                  <a:pt x="704566" y="1427998"/>
                </a:cubicBezTo>
                <a:cubicBezTo>
                  <a:pt x="703632" y="1373858"/>
                  <a:pt x="703166" y="1321584"/>
                  <a:pt x="703166" y="1271178"/>
                </a:cubicBezTo>
                <a:lnTo>
                  <a:pt x="865586" y="1271178"/>
                </a:lnTo>
                <a:cubicBezTo>
                  <a:pt x="866519" y="1321584"/>
                  <a:pt x="866286" y="1373858"/>
                  <a:pt x="864886" y="1427998"/>
                </a:cubicBezTo>
                <a:cubicBezTo>
                  <a:pt x="863486" y="1482138"/>
                  <a:pt x="861385" y="1538612"/>
                  <a:pt x="858585" y="1597419"/>
                </a:cubicBezTo>
                <a:cubicBezTo>
                  <a:pt x="857652" y="1612354"/>
                  <a:pt x="862552" y="1624489"/>
                  <a:pt x="873287" y="1633823"/>
                </a:cubicBezTo>
                <a:cubicBezTo>
                  <a:pt x="884021" y="1643158"/>
                  <a:pt x="895923" y="1647825"/>
                  <a:pt x="908991" y="1647825"/>
                </a:cubicBezTo>
                <a:lnTo>
                  <a:pt x="1123218" y="1647825"/>
                </a:lnTo>
                <a:cubicBezTo>
                  <a:pt x="1137220" y="1647825"/>
                  <a:pt x="1149121" y="1642925"/>
                  <a:pt x="1158923" y="1633123"/>
                </a:cubicBezTo>
                <a:cubicBezTo>
                  <a:pt x="1168724" y="1623322"/>
                  <a:pt x="1173624" y="1611421"/>
                  <a:pt x="1173624" y="1597419"/>
                </a:cubicBezTo>
                <a:cubicBezTo>
                  <a:pt x="1173624" y="1544212"/>
                  <a:pt x="1173391" y="1487739"/>
                  <a:pt x="1172924" y="1427998"/>
                </a:cubicBezTo>
                <a:cubicBezTo>
                  <a:pt x="1172458" y="1368257"/>
                  <a:pt x="1170357" y="1302915"/>
                  <a:pt x="1166623" y="1231973"/>
                </a:cubicBezTo>
                <a:cubicBezTo>
                  <a:pt x="1162890" y="1161031"/>
                  <a:pt x="1157522" y="1083321"/>
                  <a:pt x="1150521" y="998844"/>
                </a:cubicBezTo>
                <a:cubicBezTo>
                  <a:pt x="1143521" y="914367"/>
                  <a:pt x="1133019" y="820788"/>
                  <a:pt x="1119017" y="718109"/>
                </a:cubicBezTo>
                <a:cubicBezTo>
                  <a:pt x="1117151" y="704107"/>
                  <a:pt x="1111783" y="692206"/>
                  <a:pt x="1102916" y="682404"/>
                </a:cubicBezTo>
                <a:cubicBezTo>
                  <a:pt x="1094048" y="672603"/>
                  <a:pt x="1082613" y="667703"/>
                  <a:pt x="1068611" y="667703"/>
                </a:cubicBezTo>
                <a:lnTo>
                  <a:pt x="889389" y="667703"/>
                </a:lnTo>
                <a:cubicBezTo>
                  <a:pt x="875387" y="667703"/>
                  <a:pt x="863019" y="672603"/>
                  <a:pt x="852284" y="682404"/>
                </a:cubicBezTo>
                <a:cubicBezTo>
                  <a:pt x="841550" y="692206"/>
                  <a:pt x="837116" y="704107"/>
                  <a:pt x="838983" y="718109"/>
                </a:cubicBezTo>
                <a:cubicBezTo>
                  <a:pt x="842716" y="771316"/>
                  <a:pt x="847384" y="837591"/>
                  <a:pt x="852984" y="916934"/>
                </a:cubicBezTo>
                <a:cubicBezTo>
                  <a:pt x="858585" y="996277"/>
                  <a:pt x="862319" y="1088689"/>
                  <a:pt x="864186" y="1194168"/>
                </a:cubicBezTo>
                <a:lnTo>
                  <a:pt x="704566" y="1194168"/>
                </a:lnTo>
                <a:cubicBezTo>
                  <a:pt x="706433" y="1088689"/>
                  <a:pt x="710400" y="996277"/>
                  <a:pt x="716467" y="916934"/>
                </a:cubicBezTo>
                <a:cubicBezTo>
                  <a:pt x="722535" y="837591"/>
                  <a:pt x="727435" y="771316"/>
                  <a:pt x="731169" y="718109"/>
                </a:cubicBezTo>
                <a:cubicBezTo>
                  <a:pt x="732103" y="704107"/>
                  <a:pt x="727202" y="692206"/>
                  <a:pt x="716467" y="682404"/>
                </a:cubicBezTo>
                <a:cubicBezTo>
                  <a:pt x="705733" y="672603"/>
                  <a:pt x="693831" y="667703"/>
                  <a:pt x="680763" y="667703"/>
                </a:cubicBezTo>
                <a:close/>
                <a:moveTo>
                  <a:pt x="8290504" y="654910"/>
                </a:moveTo>
                <a:cubicBezTo>
                  <a:pt x="8200258" y="787999"/>
                  <a:pt x="8133941" y="905136"/>
                  <a:pt x="8091553" y="1006321"/>
                </a:cubicBezTo>
                <a:cubicBezTo>
                  <a:pt x="8043240" y="1121635"/>
                  <a:pt x="8019083" y="1231251"/>
                  <a:pt x="8019083" y="1335170"/>
                </a:cubicBezTo>
                <a:cubicBezTo>
                  <a:pt x="8019083" y="1474185"/>
                  <a:pt x="8052583" y="1581295"/>
                  <a:pt x="8119584" y="1656500"/>
                </a:cubicBezTo>
                <a:cubicBezTo>
                  <a:pt x="8183394" y="1728514"/>
                  <a:pt x="8271588" y="1765205"/>
                  <a:pt x="8384168" y="1766572"/>
                </a:cubicBezTo>
                <a:cubicBezTo>
                  <a:pt x="8486264" y="1767939"/>
                  <a:pt x="8567394" y="1731818"/>
                  <a:pt x="8627557" y="1658209"/>
                </a:cubicBezTo>
                <a:cubicBezTo>
                  <a:pt x="8687721" y="1584599"/>
                  <a:pt x="8717803" y="1483985"/>
                  <a:pt x="8717803" y="1356365"/>
                </a:cubicBezTo>
                <a:cubicBezTo>
                  <a:pt x="8717803" y="1265207"/>
                  <a:pt x="8693418" y="1191142"/>
                  <a:pt x="8644649" y="1134169"/>
                </a:cubicBezTo>
                <a:cubicBezTo>
                  <a:pt x="8597248" y="1078563"/>
                  <a:pt x="8537084" y="1050760"/>
                  <a:pt x="8464158" y="1050760"/>
                </a:cubicBezTo>
                <a:cubicBezTo>
                  <a:pt x="8420858" y="1050760"/>
                  <a:pt x="8377103" y="1060103"/>
                  <a:pt x="8332892" y="1078791"/>
                </a:cubicBezTo>
                <a:cubicBezTo>
                  <a:pt x="8349300" y="1041872"/>
                  <a:pt x="8393055" y="976695"/>
                  <a:pt x="8464158" y="883258"/>
                </a:cubicBezTo>
                <a:cubicBezTo>
                  <a:pt x="8532526" y="806231"/>
                  <a:pt x="8582434" y="752904"/>
                  <a:pt x="8613884" y="723278"/>
                </a:cubicBezTo>
                <a:close/>
                <a:moveTo>
                  <a:pt x="5393904" y="649500"/>
                </a:moveTo>
                <a:cubicBezTo>
                  <a:pt x="5324828" y="649500"/>
                  <a:pt x="5263221" y="656268"/>
                  <a:pt x="5209081" y="669803"/>
                </a:cubicBezTo>
                <a:cubicBezTo>
                  <a:pt x="5154940" y="683338"/>
                  <a:pt x="5109202" y="708541"/>
                  <a:pt x="5071864" y="745412"/>
                </a:cubicBezTo>
                <a:cubicBezTo>
                  <a:pt x="5034526" y="782284"/>
                  <a:pt x="5006056" y="833857"/>
                  <a:pt x="4986453" y="900132"/>
                </a:cubicBezTo>
                <a:cubicBezTo>
                  <a:pt x="4966850" y="966407"/>
                  <a:pt x="4957050" y="1051817"/>
                  <a:pt x="4957050" y="1156364"/>
                </a:cubicBezTo>
                <a:cubicBezTo>
                  <a:pt x="4957050" y="1261844"/>
                  <a:pt x="4966850" y="1347721"/>
                  <a:pt x="4986453" y="1413996"/>
                </a:cubicBezTo>
                <a:cubicBezTo>
                  <a:pt x="5006056" y="1480271"/>
                  <a:pt x="5034526" y="1531844"/>
                  <a:pt x="5071864" y="1568715"/>
                </a:cubicBezTo>
                <a:cubicBezTo>
                  <a:pt x="5109202" y="1605587"/>
                  <a:pt x="5154940" y="1630790"/>
                  <a:pt x="5209081" y="1644325"/>
                </a:cubicBezTo>
                <a:cubicBezTo>
                  <a:pt x="5263220" y="1657860"/>
                  <a:pt x="5324828" y="1664627"/>
                  <a:pt x="5393904" y="1664627"/>
                </a:cubicBezTo>
                <a:cubicBezTo>
                  <a:pt x="5462980" y="1664627"/>
                  <a:pt x="5524586" y="1657860"/>
                  <a:pt x="5578727" y="1644325"/>
                </a:cubicBezTo>
                <a:cubicBezTo>
                  <a:pt x="5632866" y="1630790"/>
                  <a:pt x="5678606" y="1605587"/>
                  <a:pt x="5715944" y="1568715"/>
                </a:cubicBezTo>
                <a:cubicBezTo>
                  <a:pt x="5753282" y="1531844"/>
                  <a:pt x="5781752" y="1480271"/>
                  <a:pt x="5801354" y="1413996"/>
                </a:cubicBezTo>
                <a:cubicBezTo>
                  <a:pt x="5820958" y="1347721"/>
                  <a:pt x="5830758" y="1261844"/>
                  <a:pt x="5830758" y="1156364"/>
                </a:cubicBezTo>
                <a:cubicBezTo>
                  <a:pt x="5830758" y="1051817"/>
                  <a:pt x="5820958" y="966407"/>
                  <a:pt x="5801354" y="900132"/>
                </a:cubicBezTo>
                <a:cubicBezTo>
                  <a:pt x="5781752" y="833857"/>
                  <a:pt x="5753282" y="782284"/>
                  <a:pt x="5715944" y="745412"/>
                </a:cubicBezTo>
                <a:cubicBezTo>
                  <a:pt x="5678606" y="708541"/>
                  <a:pt x="5632867" y="683338"/>
                  <a:pt x="5578727" y="669803"/>
                </a:cubicBezTo>
                <a:cubicBezTo>
                  <a:pt x="5524586" y="656268"/>
                  <a:pt x="5462980" y="649500"/>
                  <a:pt x="5393904" y="649500"/>
                </a:cubicBezTo>
                <a:close/>
                <a:moveTo>
                  <a:pt x="1679154" y="649500"/>
                </a:moveTo>
                <a:cubicBezTo>
                  <a:pt x="1610079" y="649500"/>
                  <a:pt x="1548471" y="656268"/>
                  <a:pt x="1494331" y="669803"/>
                </a:cubicBezTo>
                <a:cubicBezTo>
                  <a:pt x="1440191" y="683338"/>
                  <a:pt x="1394452" y="708541"/>
                  <a:pt x="1357114" y="745412"/>
                </a:cubicBezTo>
                <a:cubicBezTo>
                  <a:pt x="1319776" y="782284"/>
                  <a:pt x="1291306" y="833857"/>
                  <a:pt x="1271703" y="900132"/>
                </a:cubicBezTo>
                <a:cubicBezTo>
                  <a:pt x="1252101" y="966407"/>
                  <a:pt x="1242300" y="1051817"/>
                  <a:pt x="1242300" y="1156364"/>
                </a:cubicBezTo>
                <a:cubicBezTo>
                  <a:pt x="1242300" y="1261844"/>
                  <a:pt x="1252101" y="1347721"/>
                  <a:pt x="1271703" y="1413996"/>
                </a:cubicBezTo>
                <a:cubicBezTo>
                  <a:pt x="1291306" y="1480271"/>
                  <a:pt x="1319776" y="1531844"/>
                  <a:pt x="1357114" y="1568715"/>
                </a:cubicBezTo>
                <a:cubicBezTo>
                  <a:pt x="1394452" y="1605587"/>
                  <a:pt x="1440191" y="1630790"/>
                  <a:pt x="1494331" y="1644325"/>
                </a:cubicBezTo>
                <a:cubicBezTo>
                  <a:pt x="1548471" y="1657860"/>
                  <a:pt x="1610079" y="1664627"/>
                  <a:pt x="1679154" y="1664627"/>
                </a:cubicBezTo>
                <a:cubicBezTo>
                  <a:pt x="1748229" y="1664627"/>
                  <a:pt x="1809837" y="1657860"/>
                  <a:pt x="1863977" y="1644325"/>
                </a:cubicBezTo>
                <a:cubicBezTo>
                  <a:pt x="1918117" y="1630790"/>
                  <a:pt x="1963856" y="1605587"/>
                  <a:pt x="2001194" y="1568715"/>
                </a:cubicBezTo>
                <a:cubicBezTo>
                  <a:pt x="2038532" y="1531844"/>
                  <a:pt x="2067003" y="1480271"/>
                  <a:pt x="2086605" y="1413996"/>
                </a:cubicBezTo>
                <a:cubicBezTo>
                  <a:pt x="2106208" y="1347721"/>
                  <a:pt x="2116009" y="1261844"/>
                  <a:pt x="2116009" y="1156364"/>
                </a:cubicBezTo>
                <a:cubicBezTo>
                  <a:pt x="2116009" y="1051817"/>
                  <a:pt x="2106208" y="966407"/>
                  <a:pt x="2086605" y="900132"/>
                </a:cubicBezTo>
                <a:cubicBezTo>
                  <a:pt x="2067003" y="833857"/>
                  <a:pt x="2038532" y="782284"/>
                  <a:pt x="2001194" y="745412"/>
                </a:cubicBezTo>
                <a:cubicBezTo>
                  <a:pt x="1963856" y="708541"/>
                  <a:pt x="1918117" y="683338"/>
                  <a:pt x="1863977" y="669803"/>
                </a:cubicBezTo>
                <a:cubicBezTo>
                  <a:pt x="1809837" y="656268"/>
                  <a:pt x="1748229" y="649500"/>
                  <a:pt x="1679154" y="649500"/>
                </a:cubicBezTo>
                <a:close/>
                <a:moveTo>
                  <a:pt x="5392854" y="428973"/>
                </a:moveTo>
                <a:cubicBezTo>
                  <a:pt x="5383286" y="428973"/>
                  <a:pt x="5373835" y="431540"/>
                  <a:pt x="5364500" y="436674"/>
                </a:cubicBezTo>
                <a:cubicBezTo>
                  <a:pt x="5339298" y="451609"/>
                  <a:pt x="5313628" y="466311"/>
                  <a:pt x="5287490" y="480779"/>
                </a:cubicBezTo>
                <a:cubicBezTo>
                  <a:pt x="5261354" y="495248"/>
                  <a:pt x="5235684" y="510416"/>
                  <a:pt x="5210482" y="526285"/>
                </a:cubicBezTo>
                <a:cubicBezTo>
                  <a:pt x="5192745" y="536553"/>
                  <a:pt x="5183878" y="548454"/>
                  <a:pt x="5183878" y="561989"/>
                </a:cubicBezTo>
                <a:cubicBezTo>
                  <a:pt x="5183878" y="575524"/>
                  <a:pt x="5187612" y="589760"/>
                  <a:pt x="5195080" y="604695"/>
                </a:cubicBezTo>
                <a:cubicBezTo>
                  <a:pt x="5202547" y="620563"/>
                  <a:pt x="5211648" y="628031"/>
                  <a:pt x="5222382" y="627098"/>
                </a:cubicBezTo>
                <a:cubicBezTo>
                  <a:pt x="5233117" y="626164"/>
                  <a:pt x="5245019" y="623364"/>
                  <a:pt x="5258087" y="618697"/>
                </a:cubicBezTo>
                <a:lnTo>
                  <a:pt x="5393904" y="569690"/>
                </a:lnTo>
                <a:lnTo>
                  <a:pt x="5528320" y="618697"/>
                </a:lnTo>
                <a:cubicBezTo>
                  <a:pt x="5541389" y="623364"/>
                  <a:pt x="5553290" y="626164"/>
                  <a:pt x="5564025" y="627098"/>
                </a:cubicBezTo>
                <a:cubicBezTo>
                  <a:pt x="5574760" y="628031"/>
                  <a:pt x="5583861" y="620563"/>
                  <a:pt x="5591328" y="604695"/>
                </a:cubicBezTo>
                <a:cubicBezTo>
                  <a:pt x="5598796" y="589760"/>
                  <a:pt x="5602530" y="575524"/>
                  <a:pt x="5602530" y="561989"/>
                </a:cubicBezTo>
                <a:cubicBezTo>
                  <a:pt x="5602530" y="548454"/>
                  <a:pt x="5593662" y="536553"/>
                  <a:pt x="5575926" y="526285"/>
                </a:cubicBezTo>
                <a:cubicBezTo>
                  <a:pt x="5550724" y="510416"/>
                  <a:pt x="5525054" y="495248"/>
                  <a:pt x="5498918" y="480779"/>
                </a:cubicBezTo>
                <a:cubicBezTo>
                  <a:pt x="5472780" y="466311"/>
                  <a:pt x="5447110" y="451609"/>
                  <a:pt x="5421908" y="436674"/>
                </a:cubicBezTo>
                <a:cubicBezTo>
                  <a:pt x="5412106" y="431540"/>
                  <a:pt x="5402422" y="428973"/>
                  <a:pt x="5392854" y="428973"/>
                </a:cubicBezTo>
                <a:close/>
                <a:moveTo>
                  <a:pt x="0" y="0"/>
                </a:moveTo>
                <a:lnTo>
                  <a:pt x="9829800" y="0"/>
                </a:lnTo>
                <a:lnTo>
                  <a:pt x="9829800" y="2362200"/>
                </a:lnTo>
                <a:lnTo>
                  <a:pt x="0" y="2362200"/>
                </a:lnTo>
                <a:close/>
              </a:path>
            </a:pathLst>
          </a:custGeom>
          <a:solidFill>
            <a:srgbClr val="EFEEB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Hộp Văn bản 25">
            <a:extLst>
              <a:ext uri="{FF2B5EF4-FFF2-40B4-BE49-F238E27FC236}">
                <a16:creationId xmlns:a16="http://schemas.microsoft.com/office/drawing/2014/main" id="{644ADDCD-37A2-1638-8C00-5B9E60CEC9A3}"/>
              </a:ext>
            </a:extLst>
          </p:cNvPr>
          <p:cNvSpPr txBox="1"/>
          <p:nvPr/>
        </p:nvSpPr>
        <p:spPr>
          <a:xfrm>
            <a:off x="4732562" y="4807677"/>
            <a:ext cx="9201199" cy="2123658"/>
          </a:xfrm>
          <a:prstGeom prst="rect">
            <a:avLst/>
          </a:prstGeom>
          <a:noFill/>
        </p:spPr>
        <p:txBody>
          <a:bodyPr wrap="square">
            <a:spAutoFit/>
          </a:bodyPr>
          <a:lstStyle/>
          <a:p>
            <a:pPr algn="ctr"/>
            <a:r>
              <a:rPr lang="nl-NL" sz="6600" b="1" i="1">
                <a:effectLst/>
                <a:latin typeface="Times New Roman" panose="02020603050405020304" pitchFamily="18" charset="0"/>
                <a:ea typeface="Times New Roman" panose="02020603050405020304" pitchFamily="18" charset="0"/>
              </a:rPr>
              <a:t>Khám phá về sự thay đổi của bản thân</a:t>
            </a:r>
            <a:endParaRPr lang="en-US" sz="6600" i="1"/>
          </a:p>
        </p:txBody>
      </p:sp>
    </p:spTree>
    <p:extLst>
      <p:ext uri="{BB962C8B-B14F-4D97-AF65-F5344CB8AC3E}">
        <p14:creationId xmlns:p14="http://schemas.microsoft.com/office/powerpoint/2010/main" val="24519259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32658" y="6896100"/>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59502" y="-114300"/>
            <a:ext cx="2307885" cy="2209800"/>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912097" y="528935"/>
            <a:ext cx="16002000" cy="923330"/>
          </a:xfrm>
          <a:prstGeom prst="rect">
            <a:avLst/>
          </a:prstGeom>
          <a:noFill/>
        </p:spPr>
        <p:txBody>
          <a:bodyPr wrap="square">
            <a:spAutoFit/>
          </a:bodyPr>
          <a:lstStyle/>
          <a:p>
            <a:r>
              <a:rPr lang="vi-VN" sz="5400">
                <a:ea typeface="Calibri" panose="020F0502020204030204" pitchFamily="34" charset="0"/>
                <a:cs typeface="Arial" panose="020B0604020202020204" pitchFamily="34" charset="0"/>
              </a:rPr>
              <a:t>1. Nhận biết về sự thay đổi thể chất của bản thân.</a:t>
            </a:r>
            <a:endParaRPr lang="en-US" sz="5400">
              <a:latin typeface="Arial" panose="020B0604020202020204" pitchFamily="34" charset="0"/>
              <a:cs typeface="Arial" panose="020B0604020202020204" pitchFamily="34" charset="0"/>
            </a:endParaRPr>
          </a:p>
        </p:txBody>
      </p:sp>
      <p:sp>
        <p:nvSpPr>
          <p:cNvPr id="5" name="Hộp Văn bản 4">
            <a:extLst>
              <a:ext uri="{FF2B5EF4-FFF2-40B4-BE49-F238E27FC236}">
                <a16:creationId xmlns:a16="http://schemas.microsoft.com/office/drawing/2014/main" id="{BAF72B77-2CC1-D12B-9B39-57AE08F53902}"/>
              </a:ext>
            </a:extLst>
          </p:cNvPr>
          <p:cNvSpPr txBox="1"/>
          <p:nvPr/>
        </p:nvSpPr>
        <p:spPr>
          <a:xfrm>
            <a:off x="794440" y="2130201"/>
            <a:ext cx="8806760" cy="5386090"/>
          </a:xfrm>
          <a:prstGeom prst="rect">
            <a:avLst/>
          </a:prstGeom>
          <a:noFill/>
        </p:spPr>
        <p:txBody>
          <a:bodyPr wrap="square">
            <a:spAutoFit/>
          </a:bodyPr>
          <a:lstStyle/>
          <a:p>
            <a:pPr marL="685800" indent="-685800">
              <a:spcBef>
                <a:spcPts val="1200"/>
              </a:spcBef>
              <a:spcAft>
                <a:spcPts val="1200"/>
              </a:spcAft>
              <a:buFont typeface="Wingdings" panose="05000000000000000000" pitchFamily="2" charset="2"/>
              <a:buChar char="§"/>
            </a:pPr>
            <a:r>
              <a:rPr lang="vi-VN" sz="5400" i="1">
                <a:latin typeface="+mj-lt"/>
                <a:ea typeface="Calibri" panose="020F0502020204030204" pitchFamily="34" charset="0"/>
                <a:cs typeface="Arial" panose="020B0604020202020204" pitchFamily="34" charset="0"/>
              </a:rPr>
              <a:t>Nhớ lại cân nặng chiều cao của em khi học lớp 4 (có thể xem trong sổ sức khỏe);</a:t>
            </a:r>
          </a:p>
          <a:p>
            <a:pPr marL="685800" indent="-685800">
              <a:spcBef>
                <a:spcPts val="1200"/>
              </a:spcBef>
              <a:spcAft>
                <a:spcPts val="1200"/>
              </a:spcAft>
              <a:buFont typeface="Wingdings" panose="05000000000000000000" pitchFamily="2" charset="2"/>
              <a:buChar char="§"/>
            </a:pPr>
            <a:r>
              <a:rPr lang="vi-VN" sz="5400" i="1">
                <a:latin typeface="+mj-lt"/>
                <a:ea typeface="Calibri" panose="020F0502020204030204" pitchFamily="34" charset="0"/>
                <a:cs typeface="Arial" panose="020B0604020202020204" pitchFamily="34" charset="0"/>
              </a:rPr>
              <a:t>So sánh và chia sẻ sự thay đổi về cân nặng, chiều cao của em trong 1 năm qua.</a:t>
            </a:r>
          </a:p>
        </p:txBody>
      </p:sp>
      <p:pic>
        <p:nvPicPr>
          <p:cNvPr id="16" name="Hình ảnh 15">
            <a:extLst>
              <a:ext uri="{FF2B5EF4-FFF2-40B4-BE49-F238E27FC236}">
                <a16:creationId xmlns:a16="http://schemas.microsoft.com/office/drawing/2014/main" id="{994C501D-EC5E-9659-1267-064BF23E53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2130200"/>
            <a:ext cx="8039846" cy="6670899"/>
          </a:xfrm>
          <a:prstGeom prst="rect">
            <a:avLst/>
          </a:prstGeom>
          <a:effectLst>
            <a:softEdge rad="63500"/>
          </a:effectLst>
        </p:spPr>
      </p:pic>
    </p:spTree>
    <p:extLst>
      <p:ext uri="{BB962C8B-B14F-4D97-AF65-F5344CB8AC3E}">
        <p14:creationId xmlns:p14="http://schemas.microsoft.com/office/powerpoint/2010/main" val="951324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wipe(left)">
                                      <p:cBhvr>
                                        <p:cTn id="20"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EDCBB2CB-831A-9588-F5F6-4BB9002223DD}"/>
              </a:ext>
            </a:extLst>
          </p:cNvPr>
          <p:cNvSpPr/>
          <p:nvPr/>
        </p:nvSpPr>
        <p:spPr>
          <a:xfrm>
            <a:off x="1696862" y="1490189"/>
            <a:ext cx="4541678" cy="563879"/>
          </a:xfrm>
          <a:custGeom>
            <a:avLst/>
            <a:gdLst/>
            <a:ahLst/>
            <a:cxnLst/>
            <a:rect l="l" t="t" r="r" b="b"/>
            <a:pathLst>
              <a:path w="7315200" h="612648">
                <a:moveTo>
                  <a:pt x="0" y="0"/>
                </a:moveTo>
                <a:lnTo>
                  <a:pt x="7315200" y="0"/>
                </a:lnTo>
                <a:lnTo>
                  <a:pt x="7315200" y="612648"/>
                </a:lnTo>
                <a:lnTo>
                  <a:pt x="0" y="612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46409" y="2171700"/>
            <a:ext cx="18056105" cy="8186857"/>
          </a:xfrm>
          <a:prstGeom prst="rect">
            <a:avLst/>
          </a:prstGeom>
          <a:noFill/>
        </p:spPr>
        <p:txBody>
          <a:bodyPr wrap="square">
            <a:spAutoFit/>
          </a:bodyPr>
          <a:lstStyle/>
          <a:p>
            <a:pPr marL="685800" indent="-685800" algn="just">
              <a:spcBef>
                <a:spcPts val="600"/>
              </a:spcBef>
              <a:spcAft>
                <a:spcPts val="600"/>
              </a:spcAft>
              <a:buFont typeface="Wingdings" panose="05000000000000000000" pitchFamily="2" charset="2"/>
              <a:buChar char="Ø"/>
            </a:pPr>
            <a:r>
              <a:rPr lang="vi-VN" sz="5400">
                <a:ea typeface="Calibri" panose="020F0502020204030204" pitchFamily="34" charset="0"/>
                <a:cs typeface="Arial" panose="020B0604020202020204" pitchFamily="34" charset="0"/>
              </a:rPr>
              <a:t>Cân nặng và chiều cao của em ở lớp 4</a:t>
            </a:r>
          </a:p>
          <a:p>
            <a:pPr marL="685800" indent="-685800" algn="just">
              <a:spcBef>
                <a:spcPts val="600"/>
              </a:spcBef>
              <a:spcAft>
                <a:spcPts val="600"/>
              </a:spcAft>
              <a:buFont typeface="Wingdings" panose="05000000000000000000" pitchFamily="2" charset="2"/>
              <a:buChar char="Ø"/>
            </a:pPr>
            <a:r>
              <a:rPr lang="vi-VN" sz="5400">
                <a:ea typeface="Calibri" panose="020F0502020204030204" pitchFamily="34" charset="0"/>
                <a:cs typeface="Arial" panose="020B0604020202020204" pitchFamily="34" charset="0"/>
              </a:rPr>
              <a:t>Cân nặng và chiều cao của em khi vào lớp 5</a:t>
            </a:r>
          </a:p>
          <a:p>
            <a:pPr marL="685800" indent="-685800" algn="just">
              <a:spcBef>
                <a:spcPts val="600"/>
              </a:spcBef>
              <a:spcAft>
                <a:spcPts val="600"/>
              </a:spcAft>
              <a:buFont typeface="Wingdings" panose="05000000000000000000" pitchFamily="2" charset="2"/>
              <a:buChar char="Ø"/>
            </a:pPr>
            <a:r>
              <a:rPr lang="vi-VN" sz="5400">
                <a:ea typeface="Calibri" panose="020F0502020204030204" pitchFamily="34" charset="0"/>
                <a:cs typeface="Arial" panose="020B0604020202020204" pitchFamily="34" charset="0"/>
              </a:rPr>
              <a:t>Nhận xét về chiều cao cân, nặng của em sau 1 năm</a:t>
            </a:r>
          </a:p>
          <a:p>
            <a:pPr marL="685800" indent="-685800" algn="just">
              <a:spcBef>
                <a:spcPts val="600"/>
              </a:spcBef>
              <a:spcAft>
                <a:spcPts val="600"/>
              </a:spcAft>
              <a:buFont typeface="Wingdings" panose="05000000000000000000" pitchFamily="2" charset="2"/>
              <a:buChar char="Ø"/>
            </a:pPr>
            <a:r>
              <a:rPr lang="vi-VN" sz="5400">
                <a:ea typeface="Calibri" panose="020F0502020204030204" pitchFamily="34" charset="0"/>
                <a:cs typeface="Arial" panose="020B0604020202020204" pitchFamily="34" charset="0"/>
              </a:rPr>
              <a:t>Em dự định rèn luyện như thế nào để vóc dáng bản thân phát triển tốt hơn (ăn uống, tập luyện để tăng cân / giảm cân / tăng chiều cao /…)</a:t>
            </a:r>
          </a:p>
          <a:p>
            <a:pPr marL="685800" indent="-685800" algn="just">
              <a:spcBef>
                <a:spcPts val="600"/>
              </a:spcBef>
              <a:spcAft>
                <a:spcPts val="600"/>
              </a:spcAft>
              <a:buFont typeface="Wingdings" panose="05000000000000000000" pitchFamily="2" charset="2"/>
              <a:buChar char="Ø"/>
            </a:pPr>
            <a:r>
              <a:rPr lang="vi-VN" sz="5400">
                <a:ea typeface="Calibri" panose="020F0502020204030204" pitchFamily="34" charset="0"/>
                <a:cs typeface="Arial" panose="020B0604020202020204" pitchFamily="34" charset="0"/>
              </a:rPr>
              <a:t>Ngoài chiều cao, cân nặng, hình dáng bên ngoài của em trong năm vừa qua còn có điều gì thay đổi? (tóc dài hơn / em đã dậy thì/…)</a:t>
            </a:r>
          </a:p>
        </p:txBody>
      </p:sp>
      <p:sp>
        <p:nvSpPr>
          <p:cNvPr id="3" name="Freeform 4">
            <a:extLst>
              <a:ext uri="{FF2B5EF4-FFF2-40B4-BE49-F238E27FC236}">
                <a16:creationId xmlns:a16="http://schemas.microsoft.com/office/drawing/2014/main" id="{CF6EA519-32D0-28D6-A861-FFB6301ECD6C}"/>
              </a:ext>
            </a:extLst>
          </p:cNvPr>
          <p:cNvSpPr/>
          <p:nvPr/>
        </p:nvSpPr>
        <p:spPr>
          <a:xfrm>
            <a:off x="423942" y="326835"/>
            <a:ext cx="1666150" cy="1708871"/>
          </a:xfrm>
          <a:custGeom>
            <a:avLst/>
            <a:gdLst/>
            <a:ahLst/>
            <a:cxnLst/>
            <a:rect l="l" t="t" r="r" b="b"/>
            <a:pathLst>
              <a:path w="2388362" h="2449602">
                <a:moveTo>
                  <a:pt x="0" y="0"/>
                </a:moveTo>
                <a:lnTo>
                  <a:pt x="2388362" y="0"/>
                </a:lnTo>
                <a:lnTo>
                  <a:pt x="2388362" y="2449601"/>
                </a:lnTo>
                <a:lnTo>
                  <a:pt x="0" y="24496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Hộp Văn bản 6">
            <a:extLst>
              <a:ext uri="{FF2B5EF4-FFF2-40B4-BE49-F238E27FC236}">
                <a16:creationId xmlns:a16="http://schemas.microsoft.com/office/drawing/2014/main" id="{1F37A059-F463-0675-5435-7E1FC48C8CA2}"/>
              </a:ext>
            </a:extLst>
          </p:cNvPr>
          <p:cNvSpPr txBox="1">
            <a:spLocks noChangeAspect="1"/>
          </p:cNvSpPr>
          <p:nvPr/>
        </p:nvSpPr>
        <p:spPr>
          <a:xfrm rot="21388187">
            <a:off x="2043386" y="580524"/>
            <a:ext cx="3848631" cy="838047"/>
          </a:xfrm>
          <a:custGeom>
            <a:avLst/>
            <a:gdLst/>
            <a:ahLst/>
            <a:cxnLst/>
            <a:rect l="l" t="t" r="r" b="b"/>
            <a:pathLst>
              <a:path w="3848631" h="838047">
                <a:moveTo>
                  <a:pt x="3077286" y="727324"/>
                </a:moveTo>
                <a:lnTo>
                  <a:pt x="3118285" y="730823"/>
                </a:lnTo>
                <a:cubicBezTo>
                  <a:pt x="3129927" y="731816"/>
                  <a:pt x="3139567" y="736845"/>
                  <a:pt x="3147206" y="745910"/>
                </a:cubicBezTo>
                <a:cubicBezTo>
                  <a:pt x="3154845" y="754974"/>
                  <a:pt x="3158146" y="765580"/>
                  <a:pt x="3157110" y="777728"/>
                </a:cubicBezTo>
                <a:lnTo>
                  <a:pt x="3155360" y="798228"/>
                </a:lnTo>
                <a:cubicBezTo>
                  <a:pt x="3154323" y="810375"/>
                  <a:pt x="3149273" y="820269"/>
                  <a:pt x="3140208" y="827908"/>
                </a:cubicBezTo>
                <a:cubicBezTo>
                  <a:pt x="3131144" y="835547"/>
                  <a:pt x="3120791" y="838869"/>
                  <a:pt x="3109149" y="837876"/>
                </a:cubicBezTo>
                <a:lnTo>
                  <a:pt x="3068150" y="834377"/>
                </a:lnTo>
                <a:cubicBezTo>
                  <a:pt x="3056509" y="833383"/>
                  <a:pt x="3046868" y="828355"/>
                  <a:pt x="3039230" y="819290"/>
                </a:cubicBezTo>
                <a:cubicBezTo>
                  <a:pt x="3031591" y="810226"/>
                  <a:pt x="3028290" y="799620"/>
                  <a:pt x="3029326" y="787472"/>
                </a:cubicBezTo>
                <a:lnTo>
                  <a:pt x="3031075" y="766972"/>
                </a:lnTo>
                <a:cubicBezTo>
                  <a:pt x="3032112" y="754825"/>
                  <a:pt x="3037163" y="744931"/>
                  <a:pt x="3046227" y="737292"/>
                </a:cubicBezTo>
                <a:cubicBezTo>
                  <a:pt x="3055291" y="729653"/>
                  <a:pt x="3065644" y="726331"/>
                  <a:pt x="3077286" y="727324"/>
                </a:cubicBezTo>
                <a:close/>
                <a:moveTo>
                  <a:pt x="3125793" y="329194"/>
                </a:moveTo>
                <a:cubicBezTo>
                  <a:pt x="3120652" y="347620"/>
                  <a:pt x="3115381" y="367564"/>
                  <a:pt x="3109980" y="389026"/>
                </a:cubicBezTo>
                <a:cubicBezTo>
                  <a:pt x="3105345" y="407495"/>
                  <a:pt x="3100187" y="429106"/>
                  <a:pt x="3094505" y="453858"/>
                </a:cubicBezTo>
                <a:cubicBezTo>
                  <a:pt x="3088824" y="478611"/>
                  <a:pt x="3083487" y="505305"/>
                  <a:pt x="3078494" y="533940"/>
                </a:cubicBezTo>
                <a:lnTo>
                  <a:pt x="3152141" y="540225"/>
                </a:lnTo>
                <a:cubicBezTo>
                  <a:pt x="3152072" y="511158"/>
                  <a:pt x="3151335" y="483946"/>
                  <a:pt x="3149930" y="458588"/>
                </a:cubicBezTo>
                <a:cubicBezTo>
                  <a:pt x="3148525" y="433231"/>
                  <a:pt x="3147103" y="411059"/>
                  <a:pt x="3145664" y="392072"/>
                </a:cubicBezTo>
                <a:cubicBezTo>
                  <a:pt x="3143979" y="370004"/>
                  <a:pt x="3142163" y="349456"/>
                  <a:pt x="3140219" y="330425"/>
                </a:cubicBezTo>
                <a:close/>
                <a:moveTo>
                  <a:pt x="1143823" y="310403"/>
                </a:moveTo>
                <a:lnTo>
                  <a:pt x="1129375" y="311335"/>
                </a:lnTo>
                <a:cubicBezTo>
                  <a:pt x="1127036" y="330321"/>
                  <a:pt x="1124795" y="350828"/>
                  <a:pt x="1122652" y="372855"/>
                </a:cubicBezTo>
                <a:cubicBezTo>
                  <a:pt x="1120820" y="391808"/>
                  <a:pt x="1118939" y="413946"/>
                  <a:pt x="1117009" y="439269"/>
                </a:cubicBezTo>
                <a:cubicBezTo>
                  <a:pt x="1115079" y="464592"/>
                  <a:pt x="1113778" y="491783"/>
                  <a:pt x="1113107" y="520842"/>
                </a:cubicBezTo>
                <a:lnTo>
                  <a:pt x="1186868" y="516085"/>
                </a:lnTo>
                <a:cubicBezTo>
                  <a:pt x="1182469" y="487353"/>
                  <a:pt x="1177686" y="460554"/>
                  <a:pt x="1172520" y="435689"/>
                </a:cubicBezTo>
                <a:cubicBezTo>
                  <a:pt x="1167352" y="410824"/>
                  <a:pt x="1162643" y="389111"/>
                  <a:pt x="1158392" y="370550"/>
                </a:cubicBezTo>
                <a:cubicBezTo>
                  <a:pt x="1153438" y="348980"/>
                  <a:pt x="1148581" y="328931"/>
                  <a:pt x="1143823" y="310403"/>
                </a:cubicBezTo>
                <a:close/>
                <a:moveTo>
                  <a:pt x="1615105" y="287836"/>
                </a:moveTo>
                <a:cubicBezTo>
                  <a:pt x="1594793" y="288412"/>
                  <a:pt x="1580048" y="297088"/>
                  <a:pt x="1570867" y="313865"/>
                </a:cubicBezTo>
                <a:cubicBezTo>
                  <a:pt x="1561687" y="330642"/>
                  <a:pt x="1557688" y="359850"/>
                  <a:pt x="1558868" y="401489"/>
                </a:cubicBezTo>
                <a:cubicBezTo>
                  <a:pt x="1559459" y="422309"/>
                  <a:pt x="1561101" y="439922"/>
                  <a:pt x="1563797" y="454330"/>
                </a:cubicBezTo>
                <a:cubicBezTo>
                  <a:pt x="1566492" y="468737"/>
                  <a:pt x="1570505" y="480312"/>
                  <a:pt x="1575835" y="489055"/>
                </a:cubicBezTo>
                <a:cubicBezTo>
                  <a:pt x="1581165" y="497797"/>
                  <a:pt x="1587565" y="503968"/>
                  <a:pt x="1595037" y="507568"/>
                </a:cubicBezTo>
                <a:cubicBezTo>
                  <a:pt x="1602508" y="511167"/>
                  <a:pt x="1611321" y="512823"/>
                  <a:pt x="1621477" y="512535"/>
                </a:cubicBezTo>
                <a:cubicBezTo>
                  <a:pt x="1631633" y="512247"/>
                  <a:pt x="1640338" y="510095"/>
                  <a:pt x="1647593" y="506077"/>
                </a:cubicBezTo>
                <a:cubicBezTo>
                  <a:pt x="1654848" y="502060"/>
                  <a:pt x="1660889" y="495536"/>
                  <a:pt x="1665715" y="486506"/>
                </a:cubicBezTo>
                <a:cubicBezTo>
                  <a:pt x="1670541" y="477476"/>
                  <a:pt x="1673891" y="465692"/>
                  <a:pt x="1675766" y="451155"/>
                </a:cubicBezTo>
                <a:cubicBezTo>
                  <a:pt x="1677641" y="436618"/>
                  <a:pt x="1678283" y="418940"/>
                  <a:pt x="1677693" y="398120"/>
                </a:cubicBezTo>
                <a:cubicBezTo>
                  <a:pt x="1676512" y="356481"/>
                  <a:pt x="1670863" y="327546"/>
                  <a:pt x="1660747" y="311316"/>
                </a:cubicBezTo>
                <a:cubicBezTo>
                  <a:pt x="1650631" y="295087"/>
                  <a:pt x="1635417" y="287260"/>
                  <a:pt x="1615105" y="287836"/>
                </a:cubicBezTo>
                <a:close/>
                <a:moveTo>
                  <a:pt x="362498" y="228952"/>
                </a:moveTo>
                <a:cubicBezTo>
                  <a:pt x="377076" y="226831"/>
                  <a:pt x="387946" y="228330"/>
                  <a:pt x="395108" y="233448"/>
                </a:cubicBezTo>
                <a:cubicBezTo>
                  <a:pt x="402269" y="238566"/>
                  <a:pt x="407806" y="247514"/>
                  <a:pt x="411718" y="260292"/>
                </a:cubicBezTo>
                <a:lnTo>
                  <a:pt x="440965" y="360760"/>
                </a:lnTo>
                <a:cubicBezTo>
                  <a:pt x="443140" y="368657"/>
                  <a:pt x="444020" y="375588"/>
                  <a:pt x="443604" y="381552"/>
                </a:cubicBezTo>
                <a:cubicBezTo>
                  <a:pt x="443188" y="387516"/>
                  <a:pt x="441747" y="392603"/>
                  <a:pt x="439279" y="396812"/>
                </a:cubicBezTo>
                <a:cubicBezTo>
                  <a:pt x="436811" y="401021"/>
                  <a:pt x="433694" y="404298"/>
                  <a:pt x="429929" y="406642"/>
                </a:cubicBezTo>
                <a:cubicBezTo>
                  <a:pt x="426163" y="408987"/>
                  <a:pt x="422269" y="410451"/>
                  <a:pt x="418248" y="411036"/>
                </a:cubicBezTo>
                <a:cubicBezTo>
                  <a:pt x="410707" y="412133"/>
                  <a:pt x="402982" y="411076"/>
                  <a:pt x="395071" y="407863"/>
                </a:cubicBezTo>
                <a:cubicBezTo>
                  <a:pt x="387160" y="404650"/>
                  <a:pt x="379194" y="401061"/>
                  <a:pt x="371173" y="397094"/>
                </a:cubicBezTo>
                <a:cubicBezTo>
                  <a:pt x="363153" y="393128"/>
                  <a:pt x="355187" y="389538"/>
                  <a:pt x="347276" y="386325"/>
                </a:cubicBezTo>
                <a:cubicBezTo>
                  <a:pt x="339365" y="383113"/>
                  <a:pt x="331388" y="382091"/>
                  <a:pt x="323345" y="383262"/>
                </a:cubicBezTo>
                <a:lnTo>
                  <a:pt x="286395" y="388637"/>
                </a:lnTo>
                <a:cubicBezTo>
                  <a:pt x="292365" y="419083"/>
                  <a:pt x="298985" y="451359"/>
                  <a:pt x="306257" y="485465"/>
                </a:cubicBezTo>
                <a:cubicBezTo>
                  <a:pt x="313529" y="519572"/>
                  <a:pt x="320529" y="552691"/>
                  <a:pt x="327256" y="584824"/>
                </a:cubicBezTo>
                <a:cubicBezTo>
                  <a:pt x="333984" y="616956"/>
                  <a:pt x="340114" y="646737"/>
                  <a:pt x="345644" y="674166"/>
                </a:cubicBezTo>
                <a:cubicBezTo>
                  <a:pt x="351174" y="701596"/>
                  <a:pt x="355434" y="723820"/>
                  <a:pt x="358423" y="740839"/>
                </a:cubicBezTo>
                <a:cubicBezTo>
                  <a:pt x="359520" y="748379"/>
                  <a:pt x="357688" y="755191"/>
                  <a:pt x="352926" y="761274"/>
                </a:cubicBezTo>
                <a:cubicBezTo>
                  <a:pt x="348164" y="767357"/>
                  <a:pt x="342264" y="770910"/>
                  <a:pt x="335227" y="771934"/>
                </a:cubicBezTo>
                <a:lnTo>
                  <a:pt x="219855" y="788718"/>
                </a:lnTo>
                <a:cubicBezTo>
                  <a:pt x="212314" y="789815"/>
                  <a:pt x="205395" y="788127"/>
                  <a:pt x="199097" y="783653"/>
                </a:cubicBezTo>
                <a:cubicBezTo>
                  <a:pt x="192800" y="779179"/>
                  <a:pt x="189354" y="773135"/>
                  <a:pt x="188759" y="765521"/>
                </a:cubicBezTo>
                <a:cubicBezTo>
                  <a:pt x="186273" y="748429"/>
                  <a:pt x="183773" y="725949"/>
                  <a:pt x="181258" y="698081"/>
                </a:cubicBezTo>
                <a:cubicBezTo>
                  <a:pt x="178744" y="670212"/>
                  <a:pt x="176134" y="639919"/>
                  <a:pt x="173428" y="607202"/>
                </a:cubicBezTo>
                <a:cubicBezTo>
                  <a:pt x="170722" y="574485"/>
                  <a:pt x="167995" y="540744"/>
                  <a:pt x="165248" y="505979"/>
                </a:cubicBezTo>
                <a:cubicBezTo>
                  <a:pt x="162500" y="471214"/>
                  <a:pt x="159650" y="438390"/>
                  <a:pt x="156697" y="407505"/>
                </a:cubicBezTo>
                <a:lnTo>
                  <a:pt x="120502" y="412771"/>
                </a:lnTo>
                <a:cubicBezTo>
                  <a:pt x="112459" y="413941"/>
                  <a:pt x="104977" y="417211"/>
                  <a:pt x="98058" y="422581"/>
                </a:cubicBezTo>
                <a:cubicBezTo>
                  <a:pt x="91139" y="427951"/>
                  <a:pt x="84401" y="433680"/>
                  <a:pt x="77843" y="439767"/>
                </a:cubicBezTo>
                <a:cubicBezTo>
                  <a:pt x="71285" y="445855"/>
                  <a:pt x="64672" y="451565"/>
                  <a:pt x="58005" y="456899"/>
                </a:cubicBezTo>
                <a:cubicBezTo>
                  <a:pt x="51337" y="462232"/>
                  <a:pt x="44233" y="465447"/>
                  <a:pt x="36692" y="466544"/>
                </a:cubicBezTo>
                <a:cubicBezTo>
                  <a:pt x="32671" y="467129"/>
                  <a:pt x="28521" y="466835"/>
                  <a:pt x="24243" y="465660"/>
                </a:cubicBezTo>
                <a:cubicBezTo>
                  <a:pt x="19966" y="464486"/>
                  <a:pt x="16045" y="462233"/>
                  <a:pt x="12480" y="458901"/>
                </a:cubicBezTo>
                <a:cubicBezTo>
                  <a:pt x="8915" y="455570"/>
                  <a:pt x="6084" y="451105"/>
                  <a:pt x="3986" y="445507"/>
                </a:cubicBezTo>
                <a:cubicBezTo>
                  <a:pt x="1888" y="439908"/>
                  <a:pt x="757" y="433014"/>
                  <a:pt x="592" y="424825"/>
                </a:cubicBezTo>
                <a:lnTo>
                  <a:pt x="0" y="320188"/>
                </a:lnTo>
                <a:cubicBezTo>
                  <a:pt x="612" y="306752"/>
                  <a:pt x="3496" y="296579"/>
                  <a:pt x="8651" y="289669"/>
                </a:cubicBezTo>
                <a:cubicBezTo>
                  <a:pt x="13806" y="282759"/>
                  <a:pt x="23672" y="278243"/>
                  <a:pt x="38251" y="276122"/>
                </a:cubicBezTo>
                <a:close/>
                <a:moveTo>
                  <a:pt x="3457952" y="205088"/>
                </a:moveTo>
                <a:lnTo>
                  <a:pt x="3566801" y="218947"/>
                </a:lnTo>
                <a:cubicBezTo>
                  <a:pt x="3575368" y="220037"/>
                  <a:pt x="3582623" y="223393"/>
                  <a:pt x="3588564" y="229015"/>
                </a:cubicBezTo>
                <a:cubicBezTo>
                  <a:pt x="3594506" y="234636"/>
                  <a:pt x="3597435" y="241795"/>
                  <a:pt x="3597352" y="250490"/>
                </a:cubicBezTo>
                <a:lnTo>
                  <a:pt x="3630489" y="515112"/>
                </a:lnTo>
                <a:lnTo>
                  <a:pt x="3647119" y="517230"/>
                </a:lnTo>
                <a:cubicBezTo>
                  <a:pt x="3649666" y="505264"/>
                  <a:pt x="3652647" y="489896"/>
                  <a:pt x="3656061" y="471127"/>
                </a:cubicBezTo>
                <a:cubicBezTo>
                  <a:pt x="3659475" y="452358"/>
                  <a:pt x="3662642" y="431509"/>
                  <a:pt x="3665561" y="408580"/>
                </a:cubicBezTo>
                <a:cubicBezTo>
                  <a:pt x="3668480" y="385651"/>
                  <a:pt x="3671040" y="361524"/>
                  <a:pt x="3673240" y="336199"/>
                </a:cubicBezTo>
                <a:cubicBezTo>
                  <a:pt x="3675441" y="310874"/>
                  <a:pt x="3677105" y="285737"/>
                  <a:pt x="3678233" y="260788"/>
                </a:cubicBezTo>
                <a:cubicBezTo>
                  <a:pt x="3678252" y="252597"/>
                  <a:pt x="3681605" y="246366"/>
                  <a:pt x="3688295" y="242097"/>
                </a:cubicBezTo>
                <a:cubicBezTo>
                  <a:pt x="3694983" y="237828"/>
                  <a:pt x="3702611" y="236238"/>
                  <a:pt x="3711178" y="237329"/>
                </a:cubicBezTo>
                <a:lnTo>
                  <a:pt x="3826830" y="252054"/>
                </a:lnTo>
                <a:cubicBezTo>
                  <a:pt x="3835397" y="253145"/>
                  <a:pt x="3841359" y="256593"/>
                  <a:pt x="3844717" y="262397"/>
                </a:cubicBezTo>
                <a:cubicBezTo>
                  <a:pt x="3848075" y="268202"/>
                  <a:pt x="3849273" y="274884"/>
                  <a:pt x="3848310" y="282443"/>
                </a:cubicBezTo>
                <a:cubicBezTo>
                  <a:pt x="3844973" y="308647"/>
                  <a:pt x="3841106" y="340033"/>
                  <a:pt x="3836706" y="376600"/>
                </a:cubicBezTo>
                <a:cubicBezTo>
                  <a:pt x="3832306" y="413167"/>
                  <a:pt x="3827065" y="452316"/>
                  <a:pt x="3820984" y="494046"/>
                </a:cubicBezTo>
                <a:cubicBezTo>
                  <a:pt x="3814903" y="535776"/>
                  <a:pt x="3807983" y="579064"/>
                  <a:pt x="3800224" y="623909"/>
                </a:cubicBezTo>
                <a:cubicBezTo>
                  <a:pt x="3792466" y="668754"/>
                  <a:pt x="3783561" y="712557"/>
                  <a:pt x="3773507" y="755318"/>
                </a:cubicBezTo>
                <a:cubicBezTo>
                  <a:pt x="3771537" y="762749"/>
                  <a:pt x="3766436" y="768629"/>
                  <a:pt x="3758203" y="772957"/>
                </a:cubicBezTo>
                <a:cubicBezTo>
                  <a:pt x="3749970" y="777286"/>
                  <a:pt x="3741570" y="778905"/>
                  <a:pt x="3733004" y="777815"/>
                </a:cubicBezTo>
                <a:lnTo>
                  <a:pt x="3624154" y="763956"/>
                </a:lnTo>
                <a:cubicBezTo>
                  <a:pt x="3615587" y="762865"/>
                  <a:pt x="3608333" y="759509"/>
                  <a:pt x="3602392" y="753887"/>
                </a:cubicBezTo>
                <a:cubicBezTo>
                  <a:pt x="3596450" y="748266"/>
                  <a:pt x="3593521" y="741107"/>
                  <a:pt x="3593604" y="732412"/>
                </a:cubicBezTo>
                <a:lnTo>
                  <a:pt x="3560467" y="467789"/>
                </a:lnTo>
                <a:lnTo>
                  <a:pt x="3544593" y="465768"/>
                </a:lnTo>
                <a:cubicBezTo>
                  <a:pt x="3541541" y="477670"/>
                  <a:pt x="3538435" y="493022"/>
                  <a:pt x="3535273" y="511823"/>
                </a:cubicBezTo>
                <a:cubicBezTo>
                  <a:pt x="3532111" y="530624"/>
                  <a:pt x="3528944" y="551473"/>
                  <a:pt x="3525773" y="574370"/>
                </a:cubicBezTo>
                <a:cubicBezTo>
                  <a:pt x="3522601" y="597267"/>
                  <a:pt x="3519790" y="621362"/>
                  <a:pt x="3517338" y="646655"/>
                </a:cubicBezTo>
                <a:cubicBezTo>
                  <a:pt x="3514885" y="671948"/>
                  <a:pt x="3513347" y="697101"/>
                  <a:pt x="3512723" y="722114"/>
                </a:cubicBezTo>
                <a:cubicBezTo>
                  <a:pt x="3512640" y="730809"/>
                  <a:pt x="3509270" y="737166"/>
                  <a:pt x="3502614" y="741183"/>
                </a:cubicBezTo>
                <a:cubicBezTo>
                  <a:pt x="3495956" y="745200"/>
                  <a:pt x="3488345" y="746664"/>
                  <a:pt x="3479778" y="745573"/>
                </a:cubicBezTo>
                <a:lnTo>
                  <a:pt x="3364125" y="730848"/>
                </a:lnTo>
                <a:cubicBezTo>
                  <a:pt x="3355559" y="729757"/>
                  <a:pt x="3349597" y="726309"/>
                  <a:pt x="3346239" y="720505"/>
                </a:cubicBezTo>
                <a:cubicBezTo>
                  <a:pt x="3342881" y="714700"/>
                  <a:pt x="3341683" y="708018"/>
                  <a:pt x="3342646" y="700460"/>
                </a:cubicBezTo>
                <a:cubicBezTo>
                  <a:pt x="3345982" y="674255"/>
                  <a:pt x="3349976" y="642885"/>
                  <a:pt x="3354628" y="606350"/>
                </a:cubicBezTo>
                <a:cubicBezTo>
                  <a:pt x="3359280" y="569815"/>
                  <a:pt x="3364646" y="530682"/>
                  <a:pt x="3370727" y="488952"/>
                </a:cubicBezTo>
                <a:cubicBezTo>
                  <a:pt x="3376809" y="447222"/>
                  <a:pt x="3383729" y="403934"/>
                  <a:pt x="3391487" y="359089"/>
                </a:cubicBezTo>
                <a:cubicBezTo>
                  <a:pt x="3399245" y="314244"/>
                  <a:pt x="3407899" y="270409"/>
                  <a:pt x="3417448" y="227584"/>
                </a:cubicBezTo>
                <a:cubicBezTo>
                  <a:pt x="3419419" y="220153"/>
                  <a:pt x="3424520" y="214274"/>
                  <a:pt x="3432753" y="209945"/>
                </a:cubicBezTo>
                <a:cubicBezTo>
                  <a:pt x="3440985" y="205616"/>
                  <a:pt x="3449385" y="203997"/>
                  <a:pt x="3457952" y="205088"/>
                </a:cubicBezTo>
                <a:close/>
                <a:moveTo>
                  <a:pt x="817158" y="179454"/>
                </a:moveTo>
                <a:cubicBezTo>
                  <a:pt x="824738" y="178676"/>
                  <a:pt x="831201" y="180694"/>
                  <a:pt x="836546" y="185508"/>
                </a:cubicBezTo>
                <a:cubicBezTo>
                  <a:pt x="841891" y="190322"/>
                  <a:pt x="845458" y="196467"/>
                  <a:pt x="847246" y="203944"/>
                </a:cubicBezTo>
                <a:cubicBezTo>
                  <a:pt x="860528" y="258754"/>
                  <a:pt x="871409" y="308833"/>
                  <a:pt x="879890" y="354178"/>
                </a:cubicBezTo>
                <a:cubicBezTo>
                  <a:pt x="888370" y="399523"/>
                  <a:pt x="895591" y="441295"/>
                  <a:pt x="901552" y="479495"/>
                </a:cubicBezTo>
                <a:cubicBezTo>
                  <a:pt x="907512" y="517694"/>
                  <a:pt x="912278" y="552952"/>
                  <a:pt x="915847" y="585269"/>
                </a:cubicBezTo>
                <a:cubicBezTo>
                  <a:pt x="919417" y="617585"/>
                  <a:pt x="922680" y="648146"/>
                  <a:pt x="925634" y="676950"/>
                </a:cubicBezTo>
                <a:cubicBezTo>
                  <a:pt x="926411" y="684531"/>
                  <a:pt x="924419" y="691246"/>
                  <a:pt x="919657" y="697096"/>
                </a:cubicBezTo>
                <a:cubicBezTo>
                  <a:pt x="914895" y="702947"/>
                  <a:pt x="908724" y="706261"/>
                  <a:pt x="901144" y="707038"/>
                </a:cubicBezTo>
                <a:lnTo>
                  <a:pt x="785166" y="718934"/>
                </a:lnTo>
                <a:cubicBezTo>
                  <a:pt x="778092" y="719659"/>
                  <a:pt x="771389" y="717793"/>
                  <a:pt x="765060" y="713336"/>
                </a:cubicBezTo>
                <a:cubicBezTo>
                  <a:pt x="758730" y="708878"/>
                  <a:pt x="755403" y="702581"/>
                  <a:pt x="755079" y="694444"/>
                </a:cubicBezTo>
                <a:cubicBezTo>
                  <a:pt x="753329" y="662451"/>
                  <a:pt x="751331" y="631761"/>
                  <a:pt x="749082" y="602373"/>
                </a:cubicBezTo>
                <a:cubicBezTo>
                  <a:pt x="746834" y="572985"/>
                  <a:pt x="744058" y="544672"/>
                  <a:pt x="740754" y="517435"/>
                </a:cubicBezTo>
                <a:lnTo>
                  <a:pt x="652823" y="526454"/>
                </a:lnTo>
                <a:cubicBezTo>
                  <a:pt x="655622" y="553743"/>
                  <a:pt x="658777" y="582017"/>
                  <a:pt x="662289" y="611275"/>
                </a:cubicBezTo>
                <a:cubicBezTo>
                  <a:pt x="665800" y="640533"/>
                  <a:pt x="669947" y="671003"/>
                  <a:pt x="674728" y="702685"/>
                </a:cubicBezTo>
                <a:cubicBezTo>
                  <a:pt x="676063" y="710719"/>
                  <a:pt x="674210" y="717547"/>
                  <a:pt x="669169" y="723171"/>
                </a:cubicBezTo>
                <a:cubicBezTo>
                  <a:pt x="664129" y="728795"/>
                  <a:pt x="657819" y="731995"/>
                  <a:pt x="650239" y="732773"/>
                </a:cubicBezTo>
                <a:lnTo>
                  <a:pt x="534261" y="744668"/>
                </a:lnTo>
                <a:cubicBezTo>
                  <a:pt x="526680" y="745445"/>
                  <a:pt x="519965" y="743453"/>
                  <a:pt x="514115" y="738691"/>
                </a:cubicBezTo>
                <a:cubicBezTo>
                  <a:pt x="508264" y="733929"/>
                  <a:pt x="504951" y="727758"/>
                  <a:pt x="504173" y="720178"/>
                </a:cubicBezTo>
                <a:cubicBezTo>
                  <a:pt x="501219" y="691373"/>
                  <a:pt x="498209" y="660787"/>
                  <a:pt x="495145" y="628418"/>
                </a:cubicBezTo>
                <a:cubicBezTo>
                  <a:pt x="492080" y="596050"/>
                  <a:pt x="489589" y="560559"/>
                  <a:pt x="487671" y="521945"/>
                </a:cubicBezTo>
                <a:cubicBezTo>
                  <a:pt x="485753" y="483331"/>
                  <a:pt x="484344" y="440963"/>
                  <a:pt x="483443" y="394840"/>
                </a:cubicBezTo>
                <a:cubicBezTo>
                  <a:pt x="482543" y="348717"/>
                  <a:pt x="483032" y="297473"/>
                  <a:pt x="484911" y="241107"/>
                </a:cubicBezTo>
                <a:cubicBezTo>
                  <a:pt x="485144" y="233423"/>
                  <a:pt x="487389" y="226682"/>
                  <a:pt x="491645" y="220883"/>
                </a:cubicBezTo>
                <a:cubicBezTo>
                  <a:pt x="495902" y="215084"/>
                  <a:pt x="501820" y="211797"/>
                  <a:pt x="509401" y="211019"/>
                </a:cubicBezTo>
                <a:lnTo>
                  <a:pt x="607185" y="200990"/>
                </a:lnTo>
                <a:cubicBezTo>
                  <a:pt x="614260" y="200264"/>
                  <a:pt x="620976" y="202256"/>
                  <a:pt x="627332" y="206966"/>
                </a:cubicBezTo>
                <a:cubicBezTo>
                  <a:pt x="633687" y="211676"/>
                  <a:pt x="637001" y="217847"/>
                  <a:pt x="637273" y="225480"/>
                </a:cubicBezTo>
                <a:cubicBezTo>
                  <a:pt x="638206" y="254492"/>
                  <a:pt x="639233" y="290644"/>
                  <a:pt x="640354" y="333935"/>
                </a:cubicBezTo>
                <a:cubicBezTo>
                  <a:pt x="641475" y="377227"/>
                  <a:pt x="644459" y="427477"/>
                  <a:pt x="649305" y="484685"/>
                </a:cubicBezTo>
                <a:lnTo>
                  <a:pt x="735719" y="475821"/>
                </a:lnTo>
                <a:cubicBezTo>
                  <a:pt x="728852" y="418821"/>
                  <a:pt x="721699" y="368998"/>
                  <a:pt x="714261" y="326355"/>
                </a:cubicBezTo>
                <a:cubicBezTo>
                  <a:pt x="706824" y="283711"/>
                  <a:pt x="700617" y="248091"/>
                  <a:pt x="695641" y="219493"/>
                </a:cubicBezTo>
                <a:cubicBezTo>
                  <a:pt x="693853" y="212016"/>
                  <a:pt x="695593" y="205327"/>
                  <a:pt x="700860" y="199425"/>
                </a:cubicBezTo>
                <a:cubicBezTo>
                  <a:pt x="706127" y="193523"/>
                  <a:pt x="712551" y="190183"/>
                  <a:pt x="720131" y="189405"/>
                </a:cubicBezTo>
                <a:close/>
                <a:moveTo>
                  <a:pt x="3062263" y="168524"/>
                </a:moveTo>
                <a:lnTo>
                  <a:pt x="3230055" y="182844"/>
                </a:lnTo>
                <a:cubicBezTo>
                  <a:pt x="3243721" y="184010"/>
                  <a:pt x="3253965" y="187943"/>
                  <a:pt x="3260786" y="194644"/>
                </a:cubicBezTo>
                <a:cubicBezTo>
                  <a:pt x="3267607" y="201344"/>
                  <a:pt x="3272104" y="209885"/>
                  <a:pt x="3274277" y="220268"/>
                </a:cubicBezTo>
                <a:cubicBezTo>
                  <a:pt x="3286692" y="277920"/>
                  <a:pt x="3295901" y="329818"/>
                  <a:pt x="3301905" y="375962"/>
                </a:cubicBezTo>
                <a:cubicBezTo>
                  <a:pt x="3307909" y="422105"/>
                  <a:pt x="3312213" y="464280"/>
                  <a:pt x="3314816" y="502486"/>
                </a:cubicBezTo>
                <a:cubicBezTo>
                  <a:pt x="3317418" y="540691"/>
                  <a:pt x="3318635" y="575720"/>
                  <a:pt x="3318467" y="607571"/>
                </a:cubicBezTo>
                <a:cubicBezTo>
                  <a:pt x="3318297" y="639422"/>
                  <a:pt x="3318016" y="669606"/>
                  <a:pt x="3317621" y="698124"/>
                </a:cubicBezTo>
                <a:cubicBezTo>
                  <a:pt x="3317479" y="705760"/>
                  <a:pt x="3315031" y="712051"/>
                  <a:pt x="3310275" y="716999"/>
                </a:cubicBezTo>
                <a:cubicBezTo>
                  <a:pt x="3305519" y="721946"/>
                  <a:pt x="3299092" y="724075"/>
                  <a:pt x="3290993" y="723383"/>
                </a:cubicBezTo>
                <a:lnTo>
                  <a:pt x="3179385" y="713859"/>
                </a:lnTo>
                <a:cubicBezTo>
                  <a:pt x="3168755" y="712952"/>
                  <a:pt x="3160526" y="709318"/>
                  <a:pt x="3154695" y="702957"/>
                </a:cubicBezTo>
                <a:cubicBezTo>
                  <a:pt x="3148865" y="696596"/>
                  <a:pt x="3146447" y="687595"/>
                  <a:pt x="3147440" y="675953"/>
                </a:cubicBezTo>
                <a:cubicBezTo>
                  <a:pt x="3148779" y="660262"/>
                  <a:pt x="3149855" y="644676"/>
                  <a:pt x="3150666" y="629195"/>
                </a:cubicBezTo>
                <a:cubicBezTo>
                  <a:pt x="3151477" y="613714"/>
                  <a:pt x="3152024" y="598338"/>
                  <a:pt x="3152308" y="583067"/>
                </a:cubicBezTo>
                <a:lnTo>
                  <a:pt x="3071070" y="576134"/>
                </a:lnTo>
                <a:cubicBezTo>
                  <a:pt x="3068762" y="591232"/>
                  <a:pt x="3066695" y="606479"/>
                  <a:pt x="3064872" y="621874"/>
                </a:cubicBezTo>
                <a:cubicBezTo>
                  <a:pt x="3063048" y="637268"/>
                  <a:pt x="3061467" y="652811"/>
                  <a:pt x="3060128" y="668502"/>
                </a:cubicBezTo>
                <a:cubicBezTo>
                  <a:pt x="3059134" y="680144"/>
                  <a:pt x="3055226" y="688605"/>
                  <a:pt x="3048402" y="693886"/>
                </a:cubicBezTo>
                <a:cubicBezTo>
                  <a:pt x="3041578" y="699167"/>
                  <a:pt x="3032851" y="701354"/>
                  <a:pt x="3022222" y="700447"/>
                </a:cubicBezTo>
                <a:lnTo>
                  <a:pt x="2910614" y="690922"/>
                </a:lnTo>
                <a:cubicBezTo>
                  <a:pt x="2902515" y="690231"/>
                  <a:pt x="2896541" y="687044"/>
                  <a:pt x="2892693" y="681362"/>
                </a:cubicBezTo>
                <a:cubicBezTo>
                  <a:pt x="2888844" y="675681"/>
                  <a:pt x="2887497" y="669065"/>
                  <a:pt x="2888651" y="661516"/>
                </a:cubicBezTo>
                <a:cubicBezTo>
                  <a:pt x="2893094" y="633344"/>
                  <a:pt x="2897932" y="603548"/>
                  <a:pt x="2903162" y="572129"/>
                </a:cubicBezTo>
                <a:cubicBezTo>
                  <a:pt x="2908393" y="540710"/>
                  <a:pt x="2915527" y="506394"/>
                  <a:pt x="2924566" y="469182"/>
                </a:cubicBezTo>
                <a:cubicBezTo>
                  <a:pt x="2933605" y="431970"/>
                  <a:pt x="2944993" y="391134"/>
                  <a:pt x="2958729" y="346675"/>
                </a:cubicBezTo>
                <a:cubicBezTo>
                  <a:pt x="2972465" y="302216"/>
                  <a:pt x="2990335" y="252629"/>
                  <a:pt x="3012339" y="197914"/>
                </a:cubicBezTo>
                <a:cubicBezTo>
                  <a:pt x="3016240" y="188050"/>
                  <a:pt x="3022119" y="180394"/>
                  <a:pt x="3029977" y="174946"/>
                </a:cubicBezTo>
                <a:cubicBezTo>
                  <a:pt x="3037834" y="169499"/>
                  <a:pt x="3048596" y="167358"/>
                  <a:pt x="3062263" y="168524"/>
                </a:cubicBezTo>
                <a:close/>
                <a:moveTo>
                  <a:pt x="1210670" y="151085"/>
                </a:moveTo>
                <a:cubicBezTo>
                  <a:pt x="1224357" y="150202"/>
                  <a:pt x="1235073" y="152565"/>
                  <a:pt x="1242816" y="158175"/>
                </a:cubicBezTo>
                <a:cubicBezTo>
                  <a:pt x="1250559" y="163784"/>
                  <a:pt x="1256278" y="171560"/>
                  <a:pt x="1259974" y="181503"/>
                </a:cubicBezTo>
                <a:cubicBezTo>
                  <a:pt x="1280839" y="236662"/>
                  <a:pt x="1297677" y="286609"/>
                  <a:pt x="1310489" y="331343"/>
                </a:cubicBezTo>
                <a:cubicBezTo>
                  <a:pt x="1323300" y="376078"/>
                  <a:pt x="1333839" y="417140"/>
                  <a:pt x="1342105" y="454532"/>
                </a:cubicBezTo>
                <a:cubicBezTo>
                  <a:pt x="1350370" y="491924"/>
                  <a:pt x="1356792" y="526380"/>
                  <a:pt x="1361370" y="557901"/>
                </a:cubicBezTo>
                <a:cubicBezTo>
                  <a:pt x="1365948" y="589422"/>
                  <a:pt x="1370167" y="619311"/>
                  <a:pt x="1374026" y="647569"/>
                </a:cubicBezTo>
                <a:cubicBezTo>
                  <a:pt x="1375023" y="655141"/>
                  <a:pt x="1373539" y="661727"/>
                  <a:pt x="1369573" y="667328"/>
                </a:cubicBezTo>
                <a:cubicBezTo>
                  <a:pt x="1365607" y="672929"/>
                  <a:pt x="1359569" y="675991"/>
                  <a:pt x="1351457" y="676514"/>
                </a:cubicBezTo>
                <a:lnTo>
                  <a:pt x="1239676" y="683723"/>
                </a:lnTo>
                <a:cubicBezTo>
                  <a:pt x="1229030" y="684409"/>
                  <a:pt x="1220351" y="682042"/>
                  <a:pt x="1213638" y="676621"/>
                </a:cubicBezTo>
                <a:cubicBezTo>
                  <a:pt x="1206925" y="671200"/>
                  <a:pt x="1203192" y="662659"/>
                  <a:pt x="1202440" y="650999"/>
                </a:cubicBezTo>
                <a:cubicBezTo>
                  <a:pt x="1201427" y="635284"/>
                  <a:pt x="1200168" y="619712"/>
                  <a:pt x="1198664" y="604283"/>
                </a:cubicBezTo>
                <a:cubicBezTo>
                  <a:pt x="1197160" y="588853"/>
                  <a:pt x="1195411" y="573567"/>
                  <a:pt x="1193416" y="558424"/>
                </a:cubicBezTo>
                <a:lnTo>
                  <a:pt x="1112051" y="563672"/>
                </a:lnTo>
                <a:cubicBezTo>
                  <a:pt x="1112018" y="578945"/>
                  <a:pt x="1112246" y="594330"/>
                  <a:pt x="1112737" y="609824"/>
                </a:cubicBezTo>
                <a:cubicBezTo>
                  <a:pt x="1113227" y="625319"/>
                  <a:pt x="1113979" y="640924"/>
                  <a:pt x="1114992" y="656639"/>
                </a:cubicBezTo>
                <a:cubicBezTo>
                  <a:pt x="1115744" y="668299"/>
                  <a:pt x="1113140" y="677248"/>
                  <a:pt x="1107179" y="683487"/>
                </a:cubicBezTo>
                <a:cubicBezTo>
                  <a:pt x="1101218" y="689725"/>
                  <a:pt x="1092915" y="693188"/>
                  <a:pt x="1082269" y="693874"/>
                </a:cubicBezTo>
                <a:lnTo>
                  <a:pt x="970487" y="701083"/>
                </a:lnTo>
                <a:cubicBezTo>
                  <a:pt x="962376" y="701606"/>
                  <a:pt x="955994" y="699345"/>
                  <a:pt x="951342" y="694300"/>
                </a:cubicBezTo>
                <a:cubicBezTo>
                  <a:pt x="946689" y="689255"/>
                  <a:pt x="944372" y="682914"/>
                  <a:pt x="944388" y="675278"/>
                </a:cubicBezTo>
                <a:cubicBezTo>
                  <a:pt x="944585" y="646758"/>
                  <a:pt x="944929" y="616574"/>
                  <a:pt x="945420" y="584726"/>
                </a:cubicBezTo>
                <a:cubicBezTo>
                  <a:pt x="945912" y="552879"/>
                  <a:pt x="947854" y="517883"/>
                  <a:pt x="951249" y="479739"/>
                </a:cubicBezTo>
                <a:cubicBezTo>
                  <a:pt x="954643" y="441596"/>
                  <a:pt x="959820" y="399519"/>
                  <a:pt x="966779" y="353510"/>
                </a:cubicBezTo>
                <a:cubicBezTo>
                  <a:pt x="973738" y="307501"/>
                  <a:pt x="984022" y="255805"/>
                  <a:pt x="997629" y="198422"/>
                </a:cubicBezTo>
                <a:cubicBezTo>
                  <a:pt x="1000017" y="188087"/>
                  <a:pt x="1004690" y="179641"/>
                  <a:pt x="1011648" y="173083"/>
                </a:cubicBezTo>
                <a:cubicBezTo>
                  <a:pt x="1018607" y="166526"/>
                  <a:pt x="1028929" y="162806"/>
                  <a:pt x="1042617" y="161923"/>
                </a:cubicBezTo>
                <a:close/>
                <a:moveTo>
                  <a:pt x="2512746" y="136286"/>
                </a:moveTo>
                <a:lnTo>
                  <a:pt x="2629191" y="142025"/>
                </a:lnTo>
                <a:cubicBezTo>
                  <a:pt x="2639846" y="142550"/>
                  <a:pt x="2646679" y="145811"/>
                  <a:pt x="2649689" y="151809"/>
                </a:cubicBezTo>
                <a:cubicBezTo>
                  <a:pt x="2652700" y="157806"/>
                  <a:pt x="2653460" y="165600"/>
                  <a:pt x="2651970" y="175190"/>
                </a:cubicBezTo>
                <a:cubicBezTo>
                  <a:pt x="2644896" y="215531"/>
                  <a:pt x="2638865" y="260501"/>
                  <a:pt x="2633878" y="310099"/>
                </a:cubicBezTo>
                <a:cubicBezTo>
                  <a:pt x="2628890" y="359698"/>
                  <a:pt x="2625146" y="409866"/>
                  <a:pt x="2622646" y="460605"/>
                </a:cubicBezTo>
                <a:cubicBezTo>
                  <a:pt x="2621571" y="482422"/>
                  <a:pt x="2625248" y="498116"/>
                  <a:pt x="2633677" y="507687"/>
                </a:cubicBezTo>
                <a:cubicBezTo>
                  <a:pt x="2642106" y="517257"/>
                  <a:pt x="2652409" y="522343"/>
                  <a:pt x="2664586" y="522943"/>
                </a:cubicBezTo>
                <a:cubicBezTo>
                  <a:pt x="2676256" y="523518"/>
                  <a:pt x="2686756" y="519458"/>
                  <a:pt x="2696085" y="510762"/>
                </a:cubicBezTo>
                <a:cubicBezTo>
                  <a:pt x="2705414" y="502067"/>
                  <a:pt x="2710617" y="486811"/>
                  <a:pt x="2711692" y="464993"/>
                </a:cubicBezTo>
                <a:cubicBezTo>
                  <a:pt x="2714192" y="414255"/>
                  <a:pt x="2715399" y="363961"/>
                  <a:pt x="2715313" y="314113"/>
                </a:cubicBezTo>
                <a:cubicBezTo>
                  <a:pt x="2715226" y="264264"/>
                  <a:pt x="2713647" y="218919"/>
                  <a:pt x="2710573" y="178078"/>
                </a:cubicBezTo>
                <a:cubicBezTo>
                  <a:pt x="2710033" y="168388"/>
                  <a:pt x="2711683" y="160713"/>
                  <a:pt x="2715522" y="155053"/>
                </a:cubicBezTo>
                <a:cubicBezTo>
                  <a:pt x="2719362" y="149393"/>
                  <a:pt x="2726355" y="146813"/>
                  <a:pt x="2736503" y="147313"/>
                </a:cubicBezTo>
                <a:lnTo>
                  <a:pt x="2852947" y="153052"/>
                </a:lnTo>
                <a:cubicBezTo>
                  <a:pt x="2863095" y="153552"/>
                  <a:pt x="2870284" y="157340"/>
                  <a:pt x="2874512" y="164414"/>
                </a:cubicBezTo>
                <a:cubicBezTo>
                  <a:pt x="2878741" y="171489"/>
                  <a:pt x="2881176" y="178857"/>
                  <a:pt x="2881815" y="186517"/>
                </a:cubicBezTo>
                <a:cubicBezTo>
                  <a:pt x="2884771" y="240068"/>
                  <a:pt x="2885300" y="288667"/>
                  <a:pt x="2883404" y="332314"/>
                </a:cubicBezTo>
                <a:cubicBezTo>
                  <a:pt x="2881507" y="375962"/>
                  <a:pt x="2879874" y="416825"/>
                  <a:pt x="2878507" y="454904"/>
                </a:cubicBezTo>
                <a:cubicBezTo>
                  <a:pt x="2877539" y="484865"/>
                  <a:pt x="2874585" y="513837"/>
                  <a:pt x="2869645" y="541822"/>
                </a:cubicBezTo>
                <a:cubicBezTo>
                  <a:pt x="2864706" y="569807"/>
                  <a:pt x="2854602" y="594232"/>
                  <a:pt x="2839332" y="615095"/>
                </a:cubicBezTo>
                <a:cubicBezTo>
                  <a:pt x="2824063" y="635959"/>
                  <a:pt x="2802029" y="652166"/>
                  <a:pt x="2773232" y="663717"/>
                </a:cubicBezTo>
                <a:cubicBezTo>
                  <a:pt x="2744434" y="675267"/>
                  <a:pt x="2705681" y="679842"/>
                  <a:pt x="2656972" y="677442"/>
                </a:cubicBezTo>
                <a:cubicBezTo>
                  <a:pt x="2608263" y="675041"/>
                  <a:pt x="2570148" y="666678"/>
                  <a:pt x="2542626" y="652352"/>
                </a:cubicBezTo>
                <a:cubicBezTo>
                  <a:pt x="2515103" y="638026"/>
                  <a:pt x="2494770" y="619731"/>
                  <a:pt x="2481626" y="597467"/>
                </a:cubicBezTo>
                <a:cubicBezTo>
                  <a:pt x="2468482" y="575203"/>
                  <a:pt x="2460702" y="549897"/>
                  <a:pt x="2458284" y="521550"/>
                </a:cubicBezTo>
                <a:cubicBezTo>
                  <a:pt x="2455866" y="493202"/>
                  <a:pt x="2455649" y="464073"/>
                  <a:pt x="2457631" y="434162"/>
                </a:cubicBezTo>
                <a:cubicBezTo>
                  <a:pt x="2460014" y="396134"/>
                  <a:pt x="2462408" y="355308"/>
                  <a:pt x="2464812" y="311685"/>
                </a:cubicBezTo>
                <a:cubicBezTo>
                  <a:pt x="2467216" y="268063"/>
                  <a:pt x="2472521" y="219751"/>
                  <a:pt x="2480728" y="166751"/>
                </a:cubicBezTo>
                <a:cubicBezTo>
                  <a:pt x="2482118" y="159190"/>
                  <a:pt x="2485265" y="152098"/>
                  <a:pt x="2490169" y="145473"/>
                </a:cubicBezTo>
                <a:cubicBezTo>
                  <a:pt x="2495073" y="138848"/>
                  <a:pt x="2502599" y="135786"/>
                  <a:pt x="2512746" y="136286"/>
                </a:cubicBezTo>
                <a:close/>
                <a:moveTo>
                  <a:pt x="2099805" y="127875"/>
                </a:moveTo>
                <a:lnTo>
                  <a:pt x="2217137" y="129842"/>
                </a:lnTo>
                <a:cubicBezTo>
                  <a:pt x="2224248" y="129961"/>
                  <a:pt x="2230806" y="132739"/>
                  <a:pt x="2236812" y="138174"/>
                </a:cubicBezTo>
                <a:cubicBezTo>
                  <a:pt x="2242817" y="143610"/>
                  <a:pt x="2245249" y="150128"/>
                  <a:pt x="2244105" y="157730"/>
                </a:cubicBezTo>
                <a:cubicBezTo>
                  <a:pt x="2241242" y="176989"/>
                  <a:pt x="2238355" y="197644"/>
                  <a:pt x="2235445" y="219697"/>
                </a:cubicBezTo>
                <a:cubicBezTo>
                  <a:pt x="2232535" y="241749"/>
                  <a:pt x="2229750" y="263930"/>
                  <a:pt x="2227089" y="286241"/>
                </a:cubicBezTo>
                <a:cubicBezTo>
                  <a:pt x="2224429" y="308552"/>
                  <a:pt x="2222277" y="330871"/>
                  <a:pt x="2220632" y="353198"/>
                </a:cubicBezTo>
                <a:cubicBezTo>
                  <a:pt x="2218988" y="375526"/>
                  <a:pt x="2217995" y="396848"/>
                  <a:pt x="2217655" y="417165"/>
                </a:cubicBezTo>
                <a:cubicBezTo>
                  <a:pt x="2217203" y="444085"/>
                  <a:pt x="2222308" y="465383"/>
                  <a:pt x="2232969" y="481058"/>
                </a:cubicBezTo>
                <a:cubicBezTo>
                  <a:pt x="2243630" y="496733"/>
                  <a:pt x="2261405" y="504779"/>
                  <a:pt x="2286293" y="505196"/>
                </a:cubicBezTo>
                <a:cubicBezTo>
                  <a:pt x="2293404" y="505315"/>
                  <a:pt x="2300919" y="504044"/>
                  <a:pt x="2308839" y="501382"/>
                </a:cubicBezTo>
                <a:cubicBezTo>
                  <a:pt x="2316759" y="498721"/>
                  <a:pt x="2324562" y="495422"/>
                  <a:pt x="2332249" y="491486"/>
                </a:cubicBezTo>
                <a:cubicBezTo>
                  <a:pt x="2339937" y="487551"/>
                  <a:pt x="2346859" y="483729"/>
                  <a:pt x="2353019" y="480022"/>
                </a:cubicBezTo>
                <a:cubicBezTo>
                  <a:pt x="2359177" y="476315"/>
                  <a:pt x="2364310" y="473225"/>
                  <a:pt x="2368416" y="470754"/>
                </a:cubicBezTo>
                <a:cubicBezTo>
                  <a:pt x="2375096" y="466293"/>
                  <a:pt x="2382245" y="464127"/>
                  <a:pt x="2389864" y="464254"/>
                </a:cubicBezTo>
                <a:cubicBezTo>
                  <a:pt x="2396975" y="464373"/>
                  <a:pt x="2403030" y="466888"/>
                  <a:pt x="2408028" y="471799"/>
                </a:cubicBezTo>
                <a:cubicBezTo>
                  <a:pt x="2413026" y="476709"/>
                  <a:pt x="2415944" y="484506"/>
                  <a:pt x="2416781" y="495190"/>
                </a:cubicBezTo>
                <a:lnTo>
                  <a:pt x="2432972" y="620447"/>
                </a:lnTo>
                <a:cubicBezTo>
                  <a:pt x="2433741" y="635194"/>
                  <a:pt x="2430375" y="646569"/>
                  <a:pt x="2422874" y="654573"/>
                </a:cubicBezTo>
                <a:cubicBezTo>
                  <a:pt x="2415372" y="662576"/>
                  <a:pt x="2402987" y="666433"/>
                  <a:pt x="2385717" y="666144"/>
                </a:cubicBezTo>
                <a:lnTo>
                  <a:pt x="2085532" y="661112"/>
                </a:lnTo>
                <a:cubicBezTo>
                  <a:pt x="2073849" y="660916"/>
                  <a:pt x="2064510" y="657330"/>
                  <a:pt x="2057514" y="650353"/>
                </a:cubicBezTo>
                <a:cubicBezTo>
                  <a:pt x="2050518" y="643377"/>
                  <a:pt x="2047118" y="634048"/>
                  <a:pt x="2047314" y="622366"/>
                </a:cubicBezTo>
                <a:cubicBezTo>
                  <a:pt x="2048633" y="543636"/>
                  <a:pt x="2050829" y="465684"/>
                  <a:pt x="2053901" y="388509"/>
                </a:cubicBezTo>
                <a:cubicBezTo>
                  <a:pt x="2056973" y="311333"/>
                  <a:pt x="2062978" y="233445"/>
                  <a:pt x="2071917" y="154844"/>
                </a:cubicBezTo>
                <a:cubicBezTo>
                  <a:pt x="2073061" y="147242"/>
                  <a:pt x="2076217" y="140817"/>
                  <a:pt x="2081386" y="135569"/>
                </a:cubicBezTo>
                <a:cubicBezTo>
                  <a:pt x="2086554" y="130321"/>
                  <a:pt x="2092694" y="127756"/>
                  <a:pt x="2099805" y="127875"/>
                </a:cubicBezTo>
                <a:close/>
                <a:moveTo>
                  <a:pt x="1610462" y="124071"/>
                </a:moveTo>
                <a:cubicBezTo>
                  <a:pt x="1648039" y="123006"/>
                  <a:pt x="1681658" y="125737"/>
                  <a:pt x="1711319" y="132265"/>
                </a:cubicBezTo>
                <a:cubicBezTo>
                  <a:pt x="1740980" y="138793"/>
                  <a:pt x="1766250" y="151798"/>
                  <a:pt x="1787131" y="171280"/>
                </a:cubicBezTo>
                <a:cubicBezTo>
                  <a:pt x="1808012" y="190762"/>
                  <a:pt x="1824295" y="218378"/>
                  <a:pt x="1835981" y="254130"/>
                </a:cubicBezTo>
                <a:cubicBezTo>
                  <a:pt x="1847667" y="289881"/>
                  <a:pt x="1854316" y="336193"/>
                  <a:pt x="1855929" y="393066"/>
                </a:cubicBezTo>
                <a:cubicBezTo>
                  <a:pt x="1857556" y="450447"/>
                  <a:pt x="1853549" y="497315"/>
                  <a:pt x="1843907" y="533671"/>
                </a:cubicBezTo>
                <a:cubicBezTo>
                  <a:pt x="1834266" y="570028"/>
                  <a:pt x="1819574" y="598522"/>
                  <a:pt x="1799831" y="619156"/>
                </a:cubicBezTo>
                <a:cubicBezTo>
                  <a:pt x="1780087" y="639790"/>
                  <a:pt x="1755594" y="654206"/>
                  <a:pt x="1726351" y="662404"/>
                </a:cubicBezTo>
                <a:cubicBezTo>
                  <a:pt x="1697108" y="670603"/>
                  <a:pt x="1663697" y="675234"/>
                  <a:pt x="1626120" y="676300"/>
                </a:cubicBezTo>
                <a:cubicBezTo>
                  <a:pt x="1588544" y="677365"/>
                  <a:pt x="1554925" y="674634"/>
                  <a:pt x="1525264" y="668106"/>
                </a:cubicBezTo>
                <a:cubicBezTo>
                  <a:pt x="1495603" y="661578"/>
                  <a:pt x="1470332" y="648573"/>
                  <a:pt x="1449451" y="629092"/>
                </a:cubicBezTo>
                <a:cubicBezTo>
                  <a:pt x="1428571" y="609610"/>
                  <a:pt x="1412287" y="581993"/>
                  <a:pt x="1400602" y="546241"/>
                </a:cubicBezTo>
                <a:cubicBezTo>
                  <a:pt x="1388915" y="510490"/>
                  <a:pt x="1382259" y="463924"/>
                  <a:pt x="1380632" y="406543"/>
                </a:cubicBezTo>
                <a:cubicBezTo>
                  <a:pt x="1379019" y="349670"/>
                  <a:pt x="1383033" y="303056"/>
                  <a:pt x="1392675" y="266700"/>
                </a:cubicBezTo>
                <a:cubicBezTo>
                  <a:pt x="1402316" y="230344"/>
                  <a:pt x="1417009" y="201849"/>
                  <a:pt x="1436752" y="181215"/>
                </a:cubicBezTo>
                <a:cubicBezTo>
                  <a:pt x="1456495" y="160581"/>
                  <a:pt x="1480988" y="146165"/>
                  <a:pt x="1510232" y="137967"/>
                </a:cubicBezTo>
                <a:cubicBezTo>
                  <a:pt x="1539475" y="129769"/>
                  <a:pt x="1572885" y="125137"/>
                  <a:pt x="1610462" y="124071"/>
                </a:cubicBezTo>
                <a:close/>
                <a:moveTo>
                  <a:pt x="3156257" y="46153"/>
                </a:moveTo>
                <a:cubicBezTo>
                  <a:pt x="3161445" y="46595"/>
                  <a:pt x="3166578" y="48435"/>
                  <a:pt x="3171655" y="51673"/>
                </a:cubicBezTo>
                <a:cubicBezTo>
                  <a:pt x="3184630" y="60938"/>
                  <a:pt x="3197869" y="70098"/>
                  <a:pt x="3211373" y="79153"/>
                </a:cubicBezTo>
                <a:cubicBezTo>
                  <a:pt x="3224875" y="88208"/>
                  <a:pt x="3238092" y="97621"/>
                  <a:pt x="3251025" y="107392"/>
                </a:cubicBezTo>
                <a:cubicBezTo>
                  <a:pt x="3260167" y="113780"/>
                  <a:pt x="3264425" y="120644"/>
                  <a:pt x="3263798" y="127983"/>
                </a:cubicBezTo>
                <a:cubicBezTo>
                  <a:pt x="3263172" y="135323"/>
                  <a:pt x="3260488" y="142869"/>
                  <a:pt x="3255748" y="150622"/>
                </a:cubicBezTo>
                <a:cubicBezTo>
                  <a:pt x="3250964" y="158881"/>
                  <a:pt x="3245684" y="162509"/>
                  <a:pt x="3239906" y="161506"/>
                </a:cubicBezTo>
                <a:cubicBezTo>
                  <a:pt x="3234128" y="160503"/>
                  <a:pt x="3227805" y="158434"/>
                  <a:pt x="3220934" y="155298"/>
                </a:cubicBezTo>
                <a:lnTo>
                  <a:pt x="3150315" y="122505"/>
                </a:lnTo>
                <a:lnTo>
                  <a:pt x="3074401" y="142793"/>
                </a:lnTo>
                <a:cubicBezTo>
                  <a:pt x="3067099" y="144719"/>
                  <a:pt x="3060515" y="145687"/>
                  <a:pt x="3054651" y="145697"/>
                </a:cubicBezTo>
                <a:cubicBezTo>
                  <a:pt x="3048787" y="145706"/>
                  <a:pt x="3044198" y="141235"/>
                  <a:pt x="3040883" y="132285"/>
                </a:cubicBezTo>
                <a:cubicBezTo>
                  <a:pt x="3037525" y="123841"/>
                  <a:pt x="3036159" y="115949"/>
                  <a:pt x="3036785" y="108610"/>
                </a:cubicBezTo>
                <a:cubicBezTo>
                  <a:pt x="3037412" y="101271"/>
                  <a:pt x="3042771" y="95227"/>
                  <a:pt x="3052863" y="90480"/>
                </a:cubicBezTo>
                <a:cubicBezTo>
                  <a:pt x="3067264" y="83042"/>
                  <a:pt x="3081885" y="76005"/>
                  <a:pt x="3096727" y="69369"/>
                </a:cubicBezTo>
                <a:cubicBezTo>
                  <a:pt x="3111569" y="62733"/>
                  <a:pt x="3126168" y="55949"/>
                  <a:pt x="3140526" y="49016"/>
                </a:cubicBezTo>
                <a:cubicBezTo>
                  <a:pt x="3145825" y="46664"/>
                  <a:pt x="3151069" y="45710"/>
                  <a:pt x="3156257" y="46153"/>
                </a:cubicBezTo>
                <a:close/>
                <a:moveTo>
                  <a:pt x="1134509" y="226"/>
                </a:moveTo>
                <a:cubicBezTo>
                  <a:pt x="1143127" y="-330"/>
                  <a:pt x="1151684" y="136"/>
                  <a:pt x="1160179" y="1625"/>
                </a:cubicBezTo>
                <a:cubicBezTo>
                  <a:pt x="1168675" y="3113"/>
                  <a:pt x="1176483" y="5791"/>
                  <a:pt x="1183605" y="9659"/>
                </a:cubicBezTo>
                <a:cubicBezTo>
                  <a:pt x="1190727" y="13526"/>
                  <a:pt x="1196544" y="18878"/>
                  <a:pt x="1201057" y="25714"/>
                </a:cubicBezTo>
                <a:cubicBezTo>
                  <a:pt x="1205571" y="32549"/>
                  <a:pt x="1208171" y="41290"/>
                  <a:pt x="1208857" y="51936"/>
                </a:cubicBezTo>
                <a:cubicBezTo>
                  <a:pt x="1209544" y="62582"/>
                  <a:pt x="1208714" y="71417"/>
                  <a:pt x="1206367" y="78440"/>
                </a:cubicBezTo>
                <a:cubicBezTo>
                  <a:pt x="1204020" y="85464"/>
                  <a:pt x="1200720" y="91531"/>
                  <a:pt x="1196469" y="96641"/>
                </a:cubicBezTo>
                <a:cubicBezTo>
                  <a:pt x="1192217" y="101751"/>
                  <a:pt x="1187527" y="105999"/>
                  <a:pt x="1182401" y="109384"/>
                </a:cubicBezTo>
                <a:cubicBezTo>
                  <a:pt x="1177274" y="112769"/>
                  <a:pt x="1172241" y="115639"/>
                  <a:pt x="1167302" y="117993"/>
                </a:cubicBezTo>
                <a:cubicBezTo>
                  <a:pt x="1162870" y="120315"/>
                  <a:pt x="1159461" y="122699"/>
                  <a:pt x="1157073" y="125143"/>
                </a:cubicBezTo>
                <a:cubicBezTo>
                  <a:pt x="1154686" y="127588"/>
                  <a:pt x="1152290" y="129906"/>
                  <a:pt x="1149886" y="132097"/>
                </a:cubicBezTo>
                <a:cubicBezTo>
                  <a:pt x="1147482" y="134289"/>
                  <a:pt x="1144673" y="136124"/>
                  <a:pt x="1141460" y="137604"/>
                </a:cubicBezTo>
                <a:cubicBezTo>
                  <a:pt x="1138246" y="139084"/>
                  <a:pt x="1133852" y="140004"/>
                  <a:pt x="1128275" y="140363"/>
                </a:cubicBezTo>
                <a:cubicBezTo>
                  <a:pt x="1118643" y="140985"/>
                  <a:pt x="1112613" y="140228"/>
                  <a:pt x="1110185" y="138094"/>
                </a:cubicBezTo>
                <a:cubicBezTo>
                  <a:pt x="1107756" y="135960"/>
                  <a:pt x="1105904" y="132898"/>
                  <a:pt x="1104629" y="128907"/>
                </a:cubicBezTo>
                <a:cubicBezTo>
                  <a:pt x="1103223" y="122890"/>
                  <a:pt x="1104756" y="117064"/>
                  <a:pt x="1109229" y="111430"/>
                </a:cubicBezTo>
                <a:cubicBezTo>
                  <a:pt x="1113701" y="105797"/>
                  <a:pt x="1118309" y="100282"/>
                  <a:pt x="1123051" y="94885"/>
                </a:cubicBezTo>
                <a:cubicBezTo>
                  <a:pt x="1127794" y="89489"/>
                  <a:pt x="1131269" y="84174"/>
                  <a:pt x="1133477" y="78941"/>
                </a:cubicBezTo>
                <a:cubicBezTo>
                  <a:pt x="1135685" y="73708"/>
                  <a:pt x="1133567" y="68500"/>
                  <a:pt x="1127124" y="63316"/>
                </a:cubicBezTo>
                <a:cubicBezTo>
                  <a:pt x="1120714" y="58639"/>
                  <a:pt x="1114242" y="58929"/>
                  <a:pt x="1107709" y="64186"/>
                </a:cubicBezTo>
                <a:cubicBezTo>
                  <a:pt x="1101176" y="69443"/>
                  <a:pt x="1092545" y="75727"/>
                  <a:pt x="1081817" y="83037"/>
                </a:cubicBezTo>
                <a:cubicBezTo>
                  <a:pt x="1079381" y="84721"/>
                  <a:pt x="1077402" y="85612"/>
                  <a:pt x="1075881" y="85710"/>
                </a:cubicBezTo>
                <a:cubicBezTo>
                  <a:pt x="1067770" y="86233"/>
                  <a:pt x="1063436" y="82186"/>
                  <a:pt x="1062881" y="73568"/>
                </a:cubicBezTo>
                <a:lnTo>
                  <a:pt x="1061066" y="45432"/>
                </a:lnTo>
                <a:cubicBezTo>
                  <a:pt x="1060674" y="39349"/>
                  <a:pt x="1061156" y="34991"/>
                  <a:pt x="1062514" y="32358"/>
                </a:cubicBezTo>
                <a:cubicBezTo>
                  <a:pt x="1063871" y="29725"/>
                  <a:pt x="1066480" y="26757"/>
                  <a:pt x="1070339" y="23454"/>
                </a:cubicBezTo>
                <a:cubicBezTo>
                  <a:pt x="1074198" y="20151"/>
                  <a:pt x="1081423" y="15739"/>
                  <a:pt x="1092011" y="10221"/>
                </a:cubicBezTo>
                <a:cubicBezTo>
                  <a:pt x="1102600" y="4702"/>
                  <a:pt x="1116766" y="1370"/>
                  <a:pt x="1134509" y="226"/>
                </a:cubicBezTo>
                <a:close/>
              </a:path>
            </a:pathLst>
          </a:custGeom>
          <a:solidFill>
            <a:srgbClr val="C84D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lnSpc>
                <a:spcPts val="8880"/>
              </a:lnSpc>
            </a:pPr>
            <a:endParaRPr lang="en-US" sz="6000">
              <a:solidFill>
                <a:srgbClr val="35A29E"/>
              </a:solidFill>
              <a:latin typeface="TH Gyoza Black" pitchFamily="2" charset="0"/>
            </a:endParaRPr>
          </a:p>
        </p:txBody>
      </p:sp>
    </p:spTree>
    <p:extLst>
      <p:ext uri="{BB962C8B-B14F-4D97-AF65-F5344CB8AC3E}">
        <p14:creationId xmlns:p14="http://schemas.microsoft.com/office/powerpoint/2010/main" val="601219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left)">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left)">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wipe(left)">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990600"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0" name="Nhóm 9">
            <a:extLst>
              <a:ext uri="{FF2B5EF4-FFF2-40B4-BE49-F238E27FC236}">
                <a16:creationId xmlns:a16="http://schemas.microsoft.com/office/drawing/2014/main" id="{403B3A7C-05A0-61BD-87BA-332AD735C4E0}"/>
              </a:ext>
            </a:extLst>
          </p:cNvPr>
          <p:cNvGrpSpPr/>
          <p:nvPr/>
        </p:nvGrpSpPr>
        <p:grpSpPr>
          <a:xfrm>
            <a:off x="2667000" y="1409700"/>
            <a:ext cx="12649200" cy="7239000"/>
            <a:chOff x="2804476" y="2214416"/>
            <a:chExt cx="9006524" cy="5367484"/>
          </a:xfrm>
        </p:grpSpPr>
        <p:sp>
          <p:nvSpPr>
            <p:cNvPr id="7" name="Freeform 2">
              <a:extLst>
                <a:ext uri="{FF2B5EF4-FFF2-40B4-BE49-F238E27FC236}">
                  <a16:creationId xmlns:a16="http://schemas.microsoft.com/office/drawing/2014/main" id="{AF70DADF-AE99-8E23-7083-6EE5BEC7C802}"/>
                </a:ext>
              </a:extLst>
            </p:cNvPr>
            <p:cNvSpPr/>
            <p:nvPr/>
          </p:nvSpPr>
          <p:spPr>
            <a:xfrm>
              <a:off x="2804476" y="2214416"/>
              <a:ext cx="9006524" cy="5367484"/>
            </a:xfrm>
            <a:custGeom>
              <a:avLst/>
              <a:gdLst/>
              <a:ahLst/>
              <a:cxnLst/>
              <a:rect l="l" t="t" r="r" b="b"/>
              <a:pathLst>
                <a:path w="8249050" h="4609157">
                  <a:moveTo>
                    <a:pt x="0" y="0"/>
                  </a:moveTo>
                  <a:lnTo>
                    <a:pt x="8249050" y="0"/>
                  </a:lnTo>
                  <a:lnTo>
                    <a:pt x="8249050" y="4609157"/>
                  </a:lnTo>
                  <a:lnTo>
                    <a:pt x="0" y="46091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Hình chữ nhật 8">
              <a:extLst>
                <a:ext uri="{FF2B5EF4-FFF2-40B4-BE49-F238E27FC236}">
                  <a16:creationId xmlns:a16="http://schemas.microsoft.com/office/drawing/2014/main" id="{BB283F86-5AA8-B46F-5C65-C8C53828AE57}"/>
                </a:ext>
              </a:extLst>
            </p:cNvPr>
            <p:cNvSpPr/>
            <p:nvPr/>
          </p:nvSpPr>
          <p:spPr>
            <a:xfrm>
              <a:off x="3429000" y="2705100"/>
              <a:ext cx="8077200" cy="4572000"/>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Hộp Văn bản 5">
            <a:extLst>
              <a:ext uri="{FF2B5EF4-FFF2-40B4-BE49-F238E27FC236}">
                <a16:creationId xmlns:a16="http://schemas.microsoft.com/office/drawing/2014/main" id="{EE4AB31F-B44F-68E8-0D82-A7D8D4D0C4D8}"/>
              </a:ext>
            </a:extLst>
          </p:cNvPr>
          <p:cNvSpPr txBox="1"/>
          <p:nvPr/>
        </p:nvSpPr>
        <p:spPr>
          <a:xfrm>
            <a:off x="3276600" y="1773346"/>
            <a:ext cx="11344012" cy="5909310"/>
          </a:xfrm>
          <a:prstGeom prst="rect">
            <a:avLst/>
          </a:prstGeom>
          <a:noFill/>
        </p:spPr>
        <p:txBody>
          <a:bodyPr wrap="square">
            <a:spAutoFit/>
          </a:bodyPr>
          <a:lstStyle/>
          <a:p>
            <a:pPr algn="just"/>
            <a:r>
              <a:rPr lang="vi-VN" sz="5400" i="1">
                <a:latin typeface="Times New Roman" panose="02020603050405020304" pitchFamily="18" charset="0"/>
                <a:ea typeface="Calibri" panose="020F0502020204030204" pitchFamily="34" charset="0"/>
              </a:rPr>
              <a:t>	Hằng ngày, chúng ta cần ăn uống đủ chất, vệ sinh sạch sẽ, tập thể dục đều đặn để đảm bảo thể chất của chúng ta phát triển tốt, mạnh khỏe, như vậy mới có thể học tập, vui chơi, tham gia các hoạt động xã hội thoải mái và thành công.</a:t>
            </a:r>
            <a:endParaRPr lang="en-US" sz="5400"/>
          </a:p>
        </p:txBody>
      </p:sp>
    </p:spTree>
    <p:extLst>
      <p:ext uri="{BB962C8B-B14F-4D97-AF65-F5344CB8AC3E}">
        <p14:creationId xmlns:p14="http://schemas.microsoft.com/office/powerpoint/2010/main" val="235968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32658" y="6896100"/>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359502" y="-114300"/>
            <a:ext cx="2307885" cy="2209800"/>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1828800" y="113437"/>
            <a:ext cx="16002000" cy="1754326"/>
          </a:xfrm>
          <a:prstGeom prst="rect">
            <a:avLst/>
          </a:prstGeom>
          <a:noFill/>
        </p:spPr>
        <p:txBody>
          <a:bodyPr wrap="square">
            <a:spAutoFit/>
          </a:bodyPr>
          <a:lstStyle/>
          <a:p>
            <a:r>
              <a:rPr lang="vi-VN" sz="5400">
                <a:ea typeface="Calibri" panose="020F0502020204030204" pitchFamily="34" charset="0"/>
                <a:cs typeface="Arial" panose="020B0604020202020204" pitchFamily="34" charset="0"/>
              </a:rPr>
              <a:t>2. Chia sẻ sự thay đổi về khả năng của em ở thời điểm hiện tại so với trước kia.</a:t>
            </a:r>
            <a:endParaRPr lang="en-US" sz="5400">
              <a:latin typeface="Arial" panose="020B0604020202020204" pitchFamily="34" charset="0"/>
              <a:cs typeface="Arial" panose="020B0604020202020204" pitchFamily="34" charset="0"/>
            </a:endParaRPr>
          </a:p>
        </p:txBody>
      </p:sp>
      <p:grpSp>
        <p:nvGrpSpPr>
          <p:cNvPr id="17" name="Nhóm 16">
            <a:extLst>
              <a:ext uri="{FF2B5EF4-FFF2-40B4-BE49-F238E27FC236}">
                <a16:creationId xmlns:a16="http://schemas.microsoft.com/office/drawing/2014/main" id="{D2914A43-B525-5405-B8CE-5C01DB7B2DC8}"/>
              </a:ext>
            </a:extLst>
          </p:cNvPr>
          <p:cNvGrpSpPr/>
          <p:nvPr/>
        </p:nvGrpSpPr>
        <p:grpSpPr>
          <a:xfrm>
            <a:off x="1524000" y="1957184"/>
            <a:ext cx="6546915" cy="5015547"/>
            <a:chOff x="1676400" y="1948541"/>
            <a:chExt cx="6546915" cy="5015547"/>
          </a:xfrm>
        </p:grpSpPr>
        <p:pic>
          <p:nvPicPr>
            <p:cNvPr id="6" name="Hình ảnh 5">
              <a:extLst>
                <a:ext uri="{FF2B5EF4-FFF2-40B4-BE49-F238E27FC236}">
                  <a16:creationId xmlns:a16="http://schemas.microsoft.com/office/drawing/2014/main" id="{5FF807F4-3804-6392-D62E-82F4270F5F4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41369" y="2176278"/>
              <a:ext cx="6381946" cy="4787810"/>
            </a:xfrm>
            <a:prstGeom prst="roundRect">
              <a:avLst/>
            </a:prstGeom>
            <a:ln w="76200">
              <a:solidFill>
                <a:schemeClr val="accent6">
                  <a:lumMod val="75000"/>
                </a:schemeClr>
              </a:solidFill>
            </a:ln>
          </p:spPr>
        </p:pic>
        <p:sp>
          <p:nvSpPr>
            <p:cNvPr id="12" name="Hình Bầu dục 11">
              <a:extLst>
                <a:ext uri="{FF2B5EF4-FFF2-40B4-BE49-F238E27FC236}">
                  <a16:creationId xmlns:a16="http://schemas.microsoft.com/office/drawing/2014/main" id="{9E54F889-EE60-C219-2353-4D07CDDBBFE2}"/>
                </a:ext>
              </a:extLst>
            </p:cNvPr>
            <p:cNvSpPr/>
            <p:nvPr/>
          </p:nvSpPr>
          <p:spPr>
            <a:xfrm>
              <a:off x="1676400" y="1948541"/>
              <a:ext cx="951555" cy="951555"/>
            </a:xfrm>
            <a:prstGeom prst="ellipse">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1</a:t>
              </a:r>
              <a:endParaRPr lang="en-US" sz="4800" b="1"/>
            </a:p>
          </p:txBody>
        </p:sp>
      </p:grpSp>
      <p:grpSp>
        <p:nvGrpSpPr>
          <p:cNvPr id="15" name="Nhóm 14">
            <a:extLst>
              <a:ext uri="{FF2B5EF4-FFF2-40B4-BE49-F238E27FC236}">
                <a16:creationId xmlns:a16="http://schemas.microsoft.com/office/drawing/2014/main" id="{2AAB60B3-BA6E-0D7B-E282-B41E46C11E4C}"/>
              </a:ext>
            </a:extLst>
          </p:cNvPr>
          <p:cNvGrpSpPr/>
          <p:nvPr/>
        </p:nvGrpSpPr>
        <p:grpSpPr>
          <a:xfrm>
            <a:off x="9867174" y="1957184"/>
            <a:ext cx="6427056" cy="5015547"/>
            <a:chOff x="10019574" y="1948541"/>
            <a:chExt cx="6427056" cy="5015547"/>
          </a:xfrm>
        </p:grpSpPr>
        <p:pic>
          <p:nvPicPr>
            <p:cNvPr id="9" name="Hình ảnh 8">
              <a:extLst>
                <a:ext uri="{FF2B5EF4-FFF2-40B4-BE49-F238E27FC236}">
                  <a16:creationId xmlns:a16="http://schemas.microsoft.com/office/drawing/2014/main" id="{307315E4-8490-B8B1-F0FF-A19221E9D9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64684" y="2176278"/>
              <a:ext cx="6381946" cy="4787810"/>
            </a:xfrm>
            <a:prstGeom prst="roundRect">
              <a:avLst/>
            </a:prstGeom>
            <a:ln w="76200">
              <a:solidFill>
                <a:schemeClr val="accent6">
                  <a:lumMod val="75000"/>
                </a:schemeClr>
              </a:solidFill>
            </a:ln>
          </p:spPr>
        </p:pic>
        <p:sp>
          <p:nvSpPr>
            <p:cNvPr id="13" name="Hình Bầu dục 12">
              <a:extLst>
                <a:ext uri="{FF2B5EF4-FFF2-40B4-BE49-F238E27FC236}">
                  <a16:creationId xmlns:a16="http://schemas.microsoft.com/office/drawing/2014/main" id="{03FC9906-2D75-E149-06D4-5ED9ED036A81}"/>
                </a:ext>
              </a:extLst>
            </p:cNvPr>
            <p:cNvSpPr/>
            <p:nvPr/>
          </p:nvSpPr>
          <p:spPr>
            <a:xfrm>
              <a:off x="10019574" y="1948541"/>
              <a:ext cx="951555" cy="951555"/>
            </a:xfrm>
            <a:prstGeom prst="ellipse">
              <a:avLst/>
            </a:prstGeom>
            <a:solidFill>
              <a:schemeClr val="accent6">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800" b="1"/>
                <a:t>2</a:t>
              </a:r>
              <a:endParaRPr lang="en-US" sz="4800" b="1"/>
            </a:p>
          </p:txBody>
        </p:sp>
      </p:grpSp>
      <p:grpSp>
        <p:nvGrpSpPr>
          <p:cNvPr id="21" name="Nhóm 20">
            <a:extLst>
              <a:ext uri="{FF2B5EF4-FFF2-40B4-BE49-F238E27FC236}">
                <a16:creationId xmlns:a16="http://schemas.microsoft.com/office/drawing/2014/main" id="{BA62F21F-315F-448C-998F-345F607133B1}"/>
              </a:ext>
            </a:extLst>
          </p:cNvPr>
          <p:cNvGrpSpPr/>
          <p:nvPr/>
        </p:nvGrpSpPr>
        <p:grpSpPr>
          <a:xfrm>
            <a:off x="1688969" y="7277100"/>
            <a:ext cx="6381946" cy="2770909"/>
            <a:chOff x="1688969" y="7200900"/>
            <a:chExt cx="6381946" cy="3352800"/>
          </a:xfrm>
        </p:grpSpPr>
        <p:sp>
          <p:nvSpPr>
            <p:cNvPr id="18" name="Hình chữ nhật: Góc Tròn 17">
              <a:extLst>
                <a:ext uri="{FF2B5EF4-FFF2-40B4-BE49-F238E27FC236}">
                  <a16:creationId xmlns:a16="http://schemas.microsoft.com/office/drawing/2014/main" id="{8A84C8AA-851F-CA57-7D6C-4F4BEB802093}"/>
                </a:ext>
              </a:extLst>
            </p:cNvPr>
            <p:cNvSpPr/>
            <p:nvPr/>
          </p:nvSpPr>
          <p:spPr>
            <a:xfrm>
              <a:off x="1688969" y="7200900"/>
              <a:ext cx="6381946" cy="335280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ộp Văn bản 19">
              <a:extLst>
                <a:ext uri="{FF2B5EF4-FFF2-40B4-BE49-F238E27FC236}">
                  <a16:creationId xmlns:a16="http://schemas.microsoft.com/office/drawing/2014/main" id="{3A0F1F80-30C6-AEB1-2A10-59E26E6C9145}"/>
                </a:ext>
              </a:extLst>
            </p:cNvPr>
            <p:cNvSpPr txBox="1"/>
            <p:nvPr/>
          </p:nvSpPr>
          <p:spPr>
            <a:xfrm>
              <a:off x="1948383" y="7385304"/>
              <a:ext cx="5908447" cy="2554545"/>
            </a:xfrm>
            <a:prstGeom prst="rect">
              <a:avLst/>
            </a:prstGeom>
            <a:noFill/>
          </p:spPr>
          <p:txBody>
            <a:bodyPr wrap="square">
              <a:spAutoFit/>
            </a:bodyPr>
            <a:lstStyle/>
            <a:p>
              <a:pPr algn="just"/>
              <a:r>
                <a:rPr lang="en-US" sz="4000">
                  <a:solidFill>
                    <a:srgbClr val="FFFFFF"/>
                  </a:solidFill>
                  <a:latin typeface="Arial" panose="020B0604020202020204" pitchFamily="34" charset="0"/>
                  <a:cs typeface="Arial" panose="020B0604020202020204" pitchFamily="34" charset="0"/>
                </a:rPr>
                <a:t>Năm ngoái, tớ rất ngại nói tiếng Anh nhưng bây giờ tớ có thể giao tiếp bằng tiếng Anh tốt hơn.</a:t>
              </a:r>
            </a:p>
          </p:txBody>
        </p:sp>
      </p:grpSp>
      <p:grpSp>
        <p:nvGrpSpPr>
          <p:cNvPr id="22" name="Nhóm 21">
            <a:extLst>
              <a:ext uri="{FF2B5EF4-FFF2-40B4-BE49-F238E27FC236}">
                <a16:creationId xmlns:a16="http://schemas.microsoft.com/office/drawing/2014/main" id="{B2DC7D00-1EDF-875E-876A-4C0EAF7D2329}"/>
              </a:ext>
            </a:extLst>
          </p:cNvPr>
          <p:cNvGrpSpPr/>
          <p:nvPr/>
        </p:nvGrpSpPr>
        <p:grpSpPr>
          <a:xfrm>
            <a:off x="9867174" y="7277100"/>
            <a:ext cx="6381946" cy="2770909"/>
            <a:chOff x="1688969" y="7200900"/>
            <a:chExt cx="6381946" cy="3352800"/>
          </a:xfrm>
        </p:grpSpPr>
        <p:sp>
          <p:nvSpPr>
            <p:cNvPr id="23" name="Hình chữ nhật: Góc Tròn 22">
              <a:extLst>
                <a:ext uri="{FF2B5EF4-FFF2-40B4-BE49-F238E27FC236}">
                  <a16:creationId xmlns:a16="http://schemas.microsoft.com/office/drawing/2014/main" id="{BB757906-C6AA-7D19-685B-C351AE364727}"/>
                </a:ext>
              </a:extLst>
            </p:cNvPr>
            <p:cNvSpPr/>
            <p:nvPr/>
          </p:nvSpPr>
          <p:spPr>
            <a:xfrm>
              <a:off x="1688969" y="7200900"/>
              <a:ext cx="6381946" cy="3352800"/>
            </a:xfrm>
            <a:prstGeom prst="round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Hộp Văn bản 23">
              <a:extLst>
                <a:ext uri="{FF2B5EF4-FFF2-40B4-BE49-F238E27FC236}">
                  <a16:creationId xmlns:a16="http://schemas.microsoft.com/office/drawing/2014/main" id="{1ABE01B7-2F20-631C-3B82-EC7F723B1A94}"/>
                </a:ext>
              </a:extLst>
            </p:cNvPr>
            <p:cNvSpPr txBox="1"/>
            <p:nvPr/>
          </p:nvSpPr>
          <p:spPr>
            <a:xfrm>
              <a:off x="1948383" y="7385304"/>
              <a:ext cx="5908447" cy="2554545"/>
            </a:xfrm>
            <a:prstGeom prst="rect">
              <a:avLst/>
            </a:prstGeom>
            <a:noFill/>
          </p:spPr>
          <p:txBody>
            <a:bodyPr wrap="square">
              <a:spAutoFit/>
            </a:bodyPr>
            <a:lstStyle/>
            <a:p>
              <a:pPr algn="just"/>
              <a:r>
                <a:rPr lang="vi-VN" sz="4000">
                  <a:solidFill>
                    <a:srgbClr val="FFFFFF"/>
                  </a:solidFill>
                  <a:latin typeface="Arial" panose="020B0604020202020204" pitchFamily="34" charset="0"/>
                  <a:cs typeface="Arial" panose="020B0604020202020204" pitchFamily="34" charset="0"/>
                </a:rPr>
                <a:t>Trước kia tớ chỉ bơi được một vòng nhưng năm nay tớ đã bơi được 3 vòng quanh bể bơi.</a:t>
              </a:r>
              <a:endParaRPr lang="en-US" sz="4000">
                <a:solidFill>
                  <a:srgbClr val="FFFFFF"/>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9845977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left)">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16" presetClass="entr" presetSubtype="37"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out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outVertic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6052407"/>
            <a:ext cx="18418184" cy="4805338"/>
          </a:xfrm>
          <a:custGeom>
            <a:avLst/>
            <a:gdLst/>
            <a:ahLst/>
            <a:cxnLst/>
            <a:rect l="l" t="t" r="r" b="b"/>
            <a:pathLst>
              <a:path w="18418184" h="4805338">
                <a:moveTo>
                  <a:pt x="0" y="0"/>
                </a:moveTo>
                <a:lnTo>
                  <a:pt x="18418184" y="0"/>
                </a:lnTo>
                <a:lnTo>
                  <a:pt x="18418184" y="4805338"/>
                </a:lnTo>
                <a:lnTo>
                  <a:pt x="0" y="4805338"/>
                </a:lnTo>
                <a:lnTo>
                  <a:pt x="0" y="0"/>
                </a:lnTo>
                <a:close/>
              </a:path>
            </a:pathLst>
          </a:custGeom>
          <a:blipFill>
            <a:blip r:embed="rId2"/>
            <a:stretch>
              <a:fillRect b="-48523"/>
            </a:stretch>
          </a:blipFill>
        </p:spPr>
        <p:txBody>
          <a:bodyPr/>
          <a:lstStyle/>
          <a:p>
            <a:endParaRPr lang="en-US"/>
          </a:p>
        </p:txBody>
      </p:sp>
      <p:grpSp>
        <p:nvGrpSpPr>
          <p:cNvPr id="3" name="Group 3"/>
          <p:cNvGrpSpPr/>
          <p:nvPr/>
        </p:nvGrpSpPr>
        <p:grpSpPr>
          <a:xfrm>
            <a:off x="0" y="0"/>
            <a:ext cx="18418184" cy="3194586"/>
            <a:chOff x="0" y="0"/>
            <a:chExt cx="4850880" cy="841373"/>
          </a:xfrm>
        </p:grpSpPr>
        <p:sp>
          <p:nvSpPr>
            <p:cNvPr id="4" name="Freeform 4"/>
            <p:cNvSpPr/>
            <p:nvPr/>
          </p:nvSpPr>
          <p:spPr>
            <a:xfrm>
              <a:off x="0" y="0"/>
              <a:ext cx="4850879" cy="841373"/>
            </a:xfrm>
            <a:custGeom>
              <a:avLst/>
              <a:gdLst/>
              <a:ahLst/>
              <a:cxnLst/>
              <a:rect l="l" t="t" r="r" b="b"/>
              <a:pathLst>
                <a:path w="4850879" h="841373">
                  <a:moveTo>
                    <a:pt x="1617834" y="822303"/>
                  </a:moveTo>
                  <a:cubicBezTo>
                    <a:pt x="1866525" y="833817"/>
                    <a:pt x="2149257" y="841373"/>
                    <a:pt x="2426746" y="841373"/>
                  </a:cubicBezTo>
                  <a:cubicBezTo>
                    <a:pt x="2704244" y="841373"/>
                    <a:pt x="2971267" y="834896"/>
                    <a:pt x="3217337" y="823382"/>
                  </a:cubicBezTo>
                  <a:cubicBezTo>
                    <a:pt x="3222579" y="823022"/>
                    <a:pt x="3227813" y="823022"/>
                    <a:pt x="3233046" y="822663"/>
                  </a:cubicBezTo>
                  <a:cubicBezTo>
                    <a:pt x="4157148" y="776608"/>
                    <a:pt x="4837792" y="654994"/>
                    <a:pt x="4850879" y="512236"/>
                  </a:cubicBezTo>
                  <a:lnTo>
                    <a:pt x="4850879" y="0"/>
                  </a:lnTo>
                  <a:lnTo>
                    <a:pt x="0" y="0"/>
                  </a:lnTo>
                  <a:lnTo>
                    <a:pt x="0" y="511856"/>
                  </a:lnTo>
                  <a:cubicBezTo>
                    <a:pt x="13089" y="655712"/>
                    <a:pt x="683259" y="777328"/>
                    <a:pt x="1617834" y="822303"/>
                  </a:cubicBezTo>
                  <a:close/>
                </a:path>
              </a:pathLst>
            </a:custGeom>
            <a:solidFill>
              <a:srgbClr val="EFB647"/>
            </a:solidFill>
          </p:spPr>
          <p:txBody>
            <a:bodyPr/>
            <a:lstStyle/>
            <a:p>
              <a:endParaRPr lang="en-US"/>
            </a:p>
          </p:txBody>
        </p:sp>
        <p:sp>
          <p:nvSpPr>
            <p:cNvPr id="5" name="TextBox 5"/>
            <p:cNvSpPr txBox="1"/>
            <p:nvPr/>
          </p:nvSpPr>
          <p:spPr>
            <a:xfrm>
              <a:off x="0" y="-38100"/>
              <a:ext cx="4850880" cy="752473"/>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475236"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1028700"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1190625" y="269296"/>
            <a:ext cx="2339668" cy="2374201"/>
          </a:xfrm>
          <a:custGeom>
            <a:avLst/>
            <a:gdLst/>
            <a:ahLst/>
            <a:cxnLst/>
            <a:rect l="l" t="t" r="r" b="b"/>
            <a:pathLst>
              <a:path w="2339668" h="2374201">
                <a:moveTo>
                  <a:pt x="0" y="0"/>
                </a:moveTo>
                <a:lnTo>
                  <a:pt x="2339668" y="0"/>
                </a:lnTo>
                <a:lnTo>
                  <a:pt x="2339668" y="2374201"/>
                </a:lnTo>
                <a:lnTo>
                  <a:pt x="0" y="23742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8047432" y="4199589"/>
            <a:ext cx="10240568" cy="6087411"/>
          </a:xfrm>
          <a:custGeom>
            <a:avLst/>
            <a:gdLst/>
            <a:ahLst/>
            <a:cxnLst/>
            <a:rect l="l" t="t" r="r" b="b"/>
            <a:pathLst>
              <a:path w="10240568" h="6087411">
                <a:moveTo>
                  <a:pt x="0" y="0"/>
                </a:moveTo>
                <a:lnTo>
                  <a:pt x="10240568" y="0"/>
                </a:lnTo>
                <a:lnTo>
                  <a:pt x="10240568" y="6087411"/>
                </a:lnTo>
                <a:lnTo>
                  <a:pt x="0" y="6087411"/>
                </a:lnTo>
                <a:lnTo>
                  <a:pt x="0" y="0"/>
                </a:lnTo>
                <a:close/>
              </a:path>
            </a:pathLst>
          </a:custGeom>
          <a:blipFill>
            <a:blip r:embed="rId9"/>
            <a:stretch>
              <a:fillRect t="-116517"/>
            </a:stretch>
          </a:blipFill>
        </p:spPr>
        <p:txBody>
          <a:bodyPr/>
          <a:lstStyle/>
          <a:p>
            <a:endParaRPr lang="en-US"/>
          </a:p>
        </p:txBody>
      </p:sp>
      <p:sp>
        <p:nvSpPr>
          <p:cNvPr id="10" name="Freeform 10"/>
          <p:cNvSpPr/>
          <p:nvPr/>
        </p:nvSpPr>
        <p:spPr>
          <a:xfrm>
            <a:off x="5355254" y="3854392"/>
            <a:ext cx="2552872" cy="3519177"/>
          </a:xfrm>
          <a:custGeom>
            <a:avLst/>
            <a:gdLst/>
            <a:ahLst/>
            <a:cxnLst/>
            <a:rect l="l" t="t" r="r" b="b"/>
            <a:pathLst>
              <a:path w="2552872" h="3519177">
                <a:moveTo>
                  <a:pt x="0" y="0"/>
                </a:moveTo>
                <a:lnTo>
                  <a:pt x="2552872" y="0"/>
                </a:lnTo>
                <a:lnTo>
                  <a:pt x="2552872" y="3519177"/>
                </a:lnTo>
                <a:lnTo>
                  <a:pt x="0" y="3519177"/>
                </a:lnTo>
                <a:lnTo>
                  <a:pt x="0" y="0"/>
                </a:lnTo>
                <a:close/>
              </a:path>
            </a:pathLst>
          </a:custGeom>
          <a:blipFill>
            <a:blip r:embed="rId10"/>
            <a:stretch>
              <a:fillRect/>
            </a:stretch>
          </a:blipFill>
        </p:spPr>
        <p:txBody>
          <a:bodyPr/>
          <a:lstStyle/>
          <a:p>
            <a:endParaRPr lang="en-US"/>
          </a:p>
        </p:txBody>
      </p:sp>
      <p:sp>
        <p:nvSpPr>
          <p:cNvPr id="11" name="TextBox 11"/>
          <p:cNvSpPr txBox="1"/>
          <p:nvPr/>
        </p:nvSpPr>
        <p:spPr>
          <a:xfrm>
            <a:off x="1306558" y="740192"/>
            <a:ext cx="2061809" cy="1628477"/>
          </a:xfrm>
          <a:prstGeom prst="rect">
            <a:avLst/>
          </a:prstGeom>
        </p:spPr>
        <p:txBody>
          <a:bodyPr lIns="0" tIns="0" rIns="0" bIns="0" rtlCol="0" anchor="t">
            <a:spAutoFit/>
          </a:bodyPr>
          <a:lstStyle/>
          <a:p>
            <a:pPr algn="ctr">
              <a:lnSpc>
                <a:spcPts val="6571"/>
              </a:lnSpc>
            </a:pPr>
            <a:r>
              <a:rPr lang="en-US" sz="4693" b="1">
                <a:solidFill>
                  <a:srgbClr val="CC6242"/>
                </a:solidFill>
                <a:latin typeface="Arial" panose="020B0604020202020204" pitchFamily="34" charset="0"/>
                <a:cs typeface="Arial" panose="020B0604020202020204" pitchFamily="34" charset="0"/>
              </a:rPr>
              <a:t>Chủ đề</a:t>
            </a:r>
          </a:p>
          <a:p>
            <a:pPr algn="ctr">
              <a:lnSpc>
                <a:spcPts val="6571"/>
              </a:lnSpc>
            </a:pPr>
            <a:r>
              <a:rPr lang="en-US" sz="4693" b="1">
                <a:solidFill>
                  <a:srgbClr val="CC6242"/>
                </a:solidFill>
                <a:latin typeface="Arial" panose="020B0604020202020204" pitchFamily="34" charset="0"/>
                <a:cs typeface="Arial" panose="020B0604020202020204" pitchFamily="34" charset="0"/>
              </a:rPr>
              <a:t> 1</a:t>
            </a:r>
          </a:p>
        </p:txBody>
      </p:sp>
      <p:sp>
        <p:nvSpPr>
          <p:cNvPr id="19" name="Hộp Văn bản 18">
            <a:extLst>
              <a:ext uri="{FF2B5EF4-FFF2-40B4-BE49-F238E27FC236}">
                <a16:creationId xmlns:a16="http://schemas.microsoft.com/office/drawing/2014/main" id="{50DFED75-0E3C-5B35-47C6-0F7CA3F733F2}"/>
              </a:ext>
            </a:extLst>
          </p:cNvPr>
          <p:cNvSpPr txBox="1">
            <a:spLocks noChangeAspect="1"/>
          </p:cNvSpPr>
          <p:nvPr/>
        </p:nvSpPr>
        <p:spPr>
          <a:xfrm>
            <a:off x="4044879" y="239507"/>
            <a:ext cx="9062371" cy="2309765"/>
          </a:xfrm>
          <a:custGeom>
            <a:avLst/>
            <a:gdLst/>
            <a:ahLst/>
            <a:cxnLst/>
            <a:rect l="l" t="t" r="r" b="b"/>
            <a:pathLst>
              <a:path w="9062371" h="2309765">
                <a:moveTo>
                  <a:pt x="1537811" y="1661684"/>
                </a:moveTo>
                <a:lnTo>
                  <a:pt x="1444800" y="2019729"/>
                </a:lnTo>
                <a:lnTo>
                  <a:pt x="1633823" y="2019729"/>
                </a:lnTo>
                <a:close/>
                <a:moveTo>
                  <a:pt x="3543871" y="1598676"/>
                </a:moveTo>
                <a:lnTo>
                  <a:pt x="3833908" y="1598676"/>
                </a:lnTo>
                <a:cubicBezTo>
                  <a:pt x="3841242" y="1598676"/>
                  <a:pt x="3846576" y="1602010"/>
                  <a:pt x="3849909" y="1608677"/>
                </a:cubicBezTo>
                <a:cubicBezTo>
                  <a:pt x="3853243" y="1615345"/>
                  <a:pt x="3854910" y="1624012"/>
                  <a:pt x="3854910" y="1634680"/>
                </a:cubicBezTo>
                <a:cubicBezTo>
                  <a:pt x="3854910" y="1650016"/>
                  <a:pt x="3851576" y="1665684"/>
                  <a:pt x="3844909" y="1681686"/>
                </a:cubicBezTo>
                <a:cubicBezTo>
                  <a:pt x="3838242" y="1697688"/>
                  <a:pt x="3829907" y="1708023"/>
                  <a:pt x="3819906" y="1712690"/>
                </a:cubicBezTo>
                <a:cubicBezTo>
                  <a:pt x="3741229" y="1680686"/>
                  <a:pt x="3659219" y="1663684"/>
                  <a:pt x="3573875" y="1661684"/>
                </a:cubicBezTo>
                <a:lnTo>
                  <a:pt x="3573875" y="1898714"/>
                </a:lnTo>
                <a:lnTo>
                  <a:pt x="3790902" y="1898714"/>
                </a:lnTo>
                <a:cubicBezTo>
                  <a:pt x="3794236" y="1910715"/>
                  <a:pt x="3795903" y="1922050"/>
                  <a:pt x="3795903" y="1932718"/>
                </a:cubicBezTo>
                <a:cubicBezTo>
                  <a:pt x="3795903" y="1945386"/>
                  <a:pt x="3794236" y="1957721"/>
                  <a:pt x="3790902" y="1969722"/>
                </a:cubicBezTo>
                <a:lnTo>
                  <a:pt x="3574875" y="1969722"/>
                </a:lnTo>
                <a:lnTo>
                  <a:pt x="3574875" y="2232755"/>
                </a:lnTo>
                <a:cubicBezTo>
                  <a:pt x="3618881" y="2231422"/>
                  <a:pt x="3667553" y="2225254"/>
                  <a:pt x="3720893" y="2214253"/>
                </a:cubicBezTo>
                <a:cubicBezTo>
                  <a:pt x="3774234" y="2203252"/>
                  <a:pt x="3815239" y="2191417"/>
                  <a:pt x="3843909" y="2178748"/>
                </a:cubicBezTo>
                <a:cubicBezTo>
                  <a:pt x="3851910" y="2183416"/>
                  <a:pt x="3858077" y="2191750"/>
                  <a:pt x="3862411" y="2203752"/>
                </a:cubicBezTo>
                <a:cubicBezTo>
                  <a:pt x="3866745" y="2215753"/>
                  <a:pt x="3868912" y="2228421"/>
                  <a:pt x="3868912" y="2241756"/>
                </a:cubicBezTo>
                <a:cubicBezTo>
                  <a:pt x="3868912" y="2257092"/>
                  <a:pt x="3866245" y="2269927"/>
                  <a:pt x="3860911" y="2280261"/>
                </a:cubicBezTo>
                <a:cubicBezTo>
                  <a:pt x="3855577" y="2290596"/>
                  <a:pt x="3847576" y="2295763"/>
                  <a:pt x="3836908" y="2295763"/>
                </a:cubicBezTo>
                <a:lnTo>
                  <a:pt x="3518868" y="2295763"/>
                </a:lnTo>
                <a:cubicBezTo>
                  <a:pt x="3496865" y="2295763"/>
                  <a:pt x="3478863" y="2289762"/>
                  <a:pt x="3464861" y="2277761"/>
                </a:cubicBezTo>
                <a:cubicBezTo>
                  <a:pt x="3450860" y="2265759"/>
                  <a:pt x="3443859" y="2249424"/>
                  <a:pt x="3443859" y="2228755"/>
                </a:cubicBezTo>
                <a:lnTo>
                  <a:pt x="3443859" y="1757696"/>
                </a:lnTo>
                <a:cubicBezTo>
                  <a:pt x="3443859" y="1707023"/>
                  <a:pt x="3437525" y="1665018"/>
                  <a:pt x="3424856" y="1631680"/>
                </a:cubicBezTo>
                <a:cubicBezTo>
                  <a:pt x="3440858" y="1618345"/>
                  <a:pt x="3457027" y="1609511"/>
                  <a:pt x="3473362" y="1605177"/>
                </a:cubicBezTo>
                <a:cubicBezTo>
                  <a:pt x="3489698" y="1600843"/>
                  <a:pt x="3513201" y="1598676"/>
                  <a:pt x="3543871" y="1598676"/>
                </a:cubicBezTo>
                <a:close/>
                <a:moveTo>
                  <a:pt x="21003" y="1598676"/>
                </a:moveTo>
                <a:lnTo>
                  <a:pt x="507063" y="1598676"/>
                </a:lnTo>
                <a:cubicBezTo>
                  <a:pt x="513731" y="1598676"/>
                  <a:pt x="518898" y="1602010"/>
                  <a:pt x="522565" y="1608677"/>
                </a:cubicBezTo>
                <a:cubicBezTo>
                  <a:pt x="526233" y="1615345"/>
                  <a:pt x="528066" y="1624012"/>
                  <a:pt x="528066" y="1634680"/>
                </a:cubicBezTo>
                <a:cubicBezTo>
                  <a:pt x="528066" y="1650016"/>
                  <a:pt x="524732" y="1665684"/>
                  <a:pt x="518065" y="1681686"/>
                </a:cubicBezTo>
                <a:cubicBezTo>
                  <a:pt x="511397" y="1697688"/>
                  <a:pt x="502729" y="1708023"/>
                  <a:pt x="492061" y="1712690"/>
                </a:cubicBezTo>
                <a:cubicBezTo>
                  <a:pt x="429387" y="1682020"/>
                  <a:pt x="375047" y="1661684"/>
                  <a:pt x="329042" y="1651683"/>
                </a:cubicBezTo>
                <a:lnTo>
                  <a:pt x="330042" y="2154746"/>
                </a:lnTo>
                <a:cubicBezTo>
                  <a:pt x="330042" y="2207419"/>
                  <a:pt x="336376" y="2249424"/>
                  <a:pt x="349044" y="2280761"/>
                </a:cubicBezTo>
                <a:cubicBezTo>
                  <a:pt x="341043" y="2288096"/>
                  <a:pt x="330542" y="2294763"/>
                  <a:pt x="317540" y="2300764"/>
                </a:cubicBezTo>
                <a:cubicBezTo>
                  <a:pt x="304539" y="2306764"/>
                  <a:pt x="289703" y="2309765"/>
                  <a:pt x="273034" y="2309765"/>
                </a:cubicBezTo>
                <a:cubicBezTo>
                  <a:pt x="251031" y="2309765"/>
                  <a:pt x="233029" y="2303764"/>
                  <a:pt x="219027" y="2291763"/>
                </a:cubicBezTo>
                <a:cubicBezTo>
                  <a:pt x="205026" y="2279761"/>
                  <a:pt x="198025" y="2263426"/>
                  <a:pt x="198025" y="2242756"/>
                </a:cubicBezTo>
                <a:lnTo>
                  <a:pt x="198025" y="1651683"/>
                </a:lnTo>
                <a:cubicBezTo>
                  <a:pt x="154686" y="1661017"/>
                  <a:pt x="100346" y="1681353"/>
                  <a:pt x="35005" y="1712690"/>
                </a:cubicBezTo>
                <a:cubicBezTo>
                  <a:pt x="25003" y="1708023"/>
                  <a:pt x="16669" y="1697688"/>
                  <a:pt x="10002" y="1681686"/>
                </a:cubicBezTo>
                <a:cubicBezTo>
                  <a:pt x="3334" y="1665684"/>
                  <a:pt x="0" y="1650016"/>
                  <a:pt x="0" y="1634680"/>
                </a:cubicBezTo>
                <a:cubicBezTo>
                  <a:pt x="0" y="1624012"/>
                  <a:pt x="1667" y="1615345"/>
                  <a:pt x="5001" y="1608677"/>
                </a:cubicBezTo>
                <a:cubicBezTo>
                  <a:pt x="8335" y="1602010"/>
                  <a:pt x="13669" y="1598676"/>
                  <a:pt x="21003" y="1598676"/>
                </a:cubicBezTo>
                <a:close/>
                <a:moveTo>
                  <a:pt x="2866310" y="1588675"/>
                </a:moveTo>
                <a:cubicBezTo>
                  <a:pt x="2890313" y="1588675"/>
                  <a:pt x="2908649" y="1594675"/>
                  <a:pt x="2921317" y="1606677"/>
                </a:cubicBezTo>
                <a:cubicBezTo>
                  <a:pt x="2933986" y="1618679"/>
                  <a:pt x="2945987" y="1637014"/>
                  <a:pt x="2957322" y="1661684"/>
                </a:cubicBezTo>
                <a:lnTo>
                  <a:pt x="3090338" y="1947720"/>
                </a:lnTo>
                <a:lnTo>
                  <a:pt x="3211354" y="1679686"/>
                </a:lnTo>
                <a:cubicBezTo>
                  <a:pt x="3218688" y="1664351"/>
                  <a:pt x="3222355" y="1650016"/>
                  <a:pt x="3222355" y="1636681"/>
                </a:cubicBezTo>
                <a:cubicBezTo>
                  <a:pt x="3222355" y="1630013"/>
                  <a:pt x="3221188" y="1623512"/>
                  <a:pt x="3218854" y="1617178"/>
                </a:cubicBezTo>
                <a:cubicBezTo>
                  <a:pt x="3216521" y="1610844"/>
                  <a:pt x="3213354" y="1605677"/>
                  <a:pt x="3209353" y="1601676"/>
                </a:cubicBezTo>
                <a:cubicBezTo>
                  <a:pt x="3230023" y="1593009"/>
                  <a:pt x="3254692" y="1588675"/>
                  <a:pt x="3283363" y="1588675"/>
                </a:cubicBezTo>
                <a:cubicBezTo>
                  <a:pt x="3303365" y="1588675"/>
                  <a:pt x="3318367" y="1593842"/>
                  <a:pt x="3328368" y="1604177"/>
                </a:cubicBezTo>
                <a:cubicBezTo>
                  <a:pt x="3338369" y="1614511"/>
                  <a:pt x="3343703" y="1628013"/>
                  <a:pt x="3344370" y="1644682"/>
                </a:cubicBezTo>
                <a:cubicBezTo>
                  <a:pt x="3344370" y="1654683"/>
                  <a:pt x="3341536" y="1666851"/>
                  <a:pt x="3335869" y="1681186"/>
                </a:cubicBezTo>
                <a:cubicBezTo>
                  <a:pt x="3330202" y="1695521"/>
                  <a:pt x="3322701" y="1710023"/>
                  <a:pt x="3313366" y="1724692"/>
                </a:cubicBezTo>
                <a:lnTo>
                  <a:pt x="3130343" y="2033730"/>
                </a:lnTo>
                <a:lnTo>
                  <a:pt x="3130343" y="2154746"/>
                </a:lnTo>
                <a:cubicBezTo>
                  <a:pt x="3130343" y="2205418"/>
                  <a:pt x="3136677" y="2247424"/>
                  <a:pt x="3149346" y="2280761"/>
                </a:cubicBezTo>
                <a:cubicBezTo>
                  <a:pt x="3142012" y="2288096"/>
                  <a:pt x="3131677" y="2294763"/>
                  <a:pt x="3118342" y="2300764"/>
                </a:cubicBezTo>
                <a:cubicBezTo>
                  <a:pt x="3105007" y="2306764"/>
                  <a:pt x="3090338" y="2309765"/>
                  <a:pt x="3074336" y="2309765"/>
                </a:cubicBezTo>
                <a:cubicBezTo>
                  <a:pt x="3052334" y="2309765"/>
                  <a:pt x="3034331" y="2303764"/>
                  <a:pt x="3020330" y="2291763"/>
                </a:cubicBezTo>
                <a:cubicBezTo>
                  <a:pt x="3006328" y="2279761"/>
                  <a:pt x="2999327" y="2263426"/>
                  <a:pt x="2999327" y="2242756"/>
                </a:cubicBezTo>
                <a:lnTo>
                  <a:pt x="2999327" y="2033730"/>
                </a:lnTo>
                <a:cubicBezTo>
                  <a:pt x="2991993" y="2024396"/>
                  <a:pt x="2984658" y="2012061"/>
                  <a:pt x="2977324" y="1996726"/>
                </a:cubicBezTo>
                <a:lnTo>
                  <a:pt x="2822305" y="1695688"/>
                </a:lnTo>
                <a:cubicBezTo>
                  <a:pt x="2807636" y="1668351"/>
                  <a:pt x="2791301" y="1646015"/>
                  <a:pt x="2773299" y="1628680"/>
                </a:cubicBezTo>
                <a:cubicBezTo>
                  <a:pt x="2783300" y="1618679"/>
                  <a:pt x="2796302" y="1609511"/>
                  <a:pt x="2812304" y="1601176"/>
                </a:cubicBezTo>
                <a:cubicBezTo>
                  <a:pt x="2828306" y="1592842"/>
                  <a:pt x="2846308" y="1588675"/>
                  <a:pt x="2866310" y="1588675"/>
                </a:cubicBezTo>
                <a:close/>
                <a:moveTo>
                  <a:pt x="1991916" y="1586674"/>
                </a:moveTo>
                <a:cubicBezTo>
                  <a:pt x="2008585" y="1586674"/>
                  <a:pt x="2018919" y="1588675"/>
                  <a:pt x="2022919" y="1592675"/>
                </a:cubicBezTo>
                <a:cubicBezTo>
                  <a:pt x="2039588" y="1616678"/>
                  <a:pt x="2087261" y="1681019"/>
                  <a:pt x="2165937" y="1785699"/>
                </a:cubicBezTo>
                <a:cubicBezTo>
                  <a:pt x="2237280" y="1881045"/>
                  <a:pt x="2290786" y="1953720"/>
                  <a:pt x="2326457" y="2003727"/>
                </a:cubicBezTo>
                <a:cubicBezTo>
                  <a:pt x="2362128" y="2053733"/>
                  <a:pt x="2387298" y="2094738"/>
                  <a:pt x="2401967" y="2126742"/>
                </a:cubicBezTo>
                <a:lnTo>
                  <a:pt x="2368963" y="1677686"/>
                </a:lnTo>
                <a:lnTo>
                  <a:pt x="2367962" y="1663684"/>
                </a:lnTo>
                <a:cubicBezTo>
                  <a:pt x="2367962" y="1641681"/>
                  <a:pt x="2373130" y="1624012"/>
                  <a:pt x="2383464" y="1610677"/>
                </a:cubicBezTo>
                <a:cubicBezTo>
                  <a:pt x="2393799" y="1597342"/>
                  <a:pt x="2408968" y="1589675"/>
                  <a:pt x="2428970" y="1587675"/>
                </a:cubicBezTo>
                <a:cubicBezTo>
                  <a:pt x="2450306" y="1586341"/>
                  <a:pt x="2468309" y="1590675"/>
                  <a:pt x="2482978" y="1600676"/>
                </a:cubicBezTo>
                <a:cubicBezTo>
                  <a:pt x="2474310" y="1626679"/>
                  <a:pt x="2469976" y="1667685"/>
                  <a:pt x="2469976" y="1723692"/>
                </a:cubicBezTo>
                <a:lnTo>
                  <a:pt x="2468976" y="2156746"/>
                </a:lnTo>
                <a:cubicBezTo>
                  <a:pt x="2468976" y="2216086"/>
                  <a:pt x="2470976" y="2261426"/>
                  <a:pt x="2474977" y="2292763"/>
                </a:cubicBezTo>
                <a:cubicBezTo>
                  <a:pt x="2470309" y="2297430"/>
                  <a:pt x="2462475" y="2301264"/>
                  <a:pt x="2451473" y="2304264"/>
                </a:cubicBezTo>
                <a:cubicBezTo>
                  <a:pt x="2440472" y="2307265"/>
                  <a:pt x="2428970" y="2308765"/>
                  <a:pt x="2416969" y="2308765"/>
                </a:cubicBezTo>
                <a:cubicBezTo>
                  <a:pt x="2402967" y="2308765"/>
                  <a:pt x="2392966" y="2307098"/>
                  <a:pt x="2386965" y="2303764"/>
                </a:cubicBezTo>
                <a:cubicBezTo>
                  <a:pt x="2207609" y="2093738"/>
                  <a:pt x="2082260" y="1922050"/>
                  <a:pt x="2010918" y="1788700"/>
                </a:cubicBezTo>
                <a:lnTo>
                  <a:pt x="2038921" y="2234756"/>
                </a:lnTo>
                <a:cubicBezTo>
                  <a:pt x="2040922" y="2256092"/>
                  <a:pt x="2034921" y="2273927"/>
                  <a:pt x="2020920" y="2288262"/>
                </a:cubicBezTo>
                <a:cubicBezTo>
                  <a:pt x="2006918" y="2302597"/>
                  <a:pt x="1991249" y="2309765"/>
                  <a:pt x="1973914" y="2309765"/>
                </a:cubicBezTo>
                <a:cubicBezTo>
                  <a:pt x="1953244" y="2309765"/>
                  <a:pt x="1935242" y="2304098"/>
                  <a:pt x="1919907" y="2292763"/>
                </a:cubicBezTo>
                <a:cubicBezTo>
                  <a:pt x="1932575" y="2258759"/>
                  <a:pt x="1938909" y="2212753"/>
                  <a:pt x="1938909" y="2154746"/>
                </a:cubicBezTo>
                <a:lnTo>
                  <a:pt x="1938909" y="1740694"/>
                </a:lnTo>
                <a:cubicBezTo>
                  <a:pt x="1938909" y="1685354"/>
                  <a:pt x="1936575" y="1639348"/>
                  <a:pt x="1931908" y="1602676"/>
                </a:cubicBezTo>
                <a:cubicBezTo>
                  <a:pt x="1935908" y="1597342"/>
                  <a:pt x="1943743" y="1593342"/>
                  <a:pt x="1955411" y="1590675"/>
                </a:cubicBezTo>
                <a:cubicBezTo>
                  <a:pt x="1967079" y="1588008"/>
                  <a:pt x="1979248" y="1586674"/>
                  <a:pt x="1991916" y="1586674"/>
                </a:cubicBezTo>
                <a:close/>
                <a:moveTo>
                  <a:pt x="4049315" y="1585674"/>
                </a:moveTo>
                <a:cubicBezTo>
                  <a:pt x="4070651" y="1585674"/>
                  <a:pt x="4088320" y="1591675"/>
                  <a:pt x="4102322" y="1603677"/>
                </a:cubicBezTo>
                <a:cubicBezTo>
                  <a:pt x="4116324" y="1615678"/>
                  <a:pt x="4123325" y="1632013"/>
                  <a:pt x="4123325" y="1652683"/>
                </a:cubicBezTo>
                <a:lnTo>
                  <a:pt x="4123325" y="1995726"/>
                </a:lnTo>
                <a:cubicBezTo>
                  <a:pt x="4123325" y="2089737"/>
                  <a:pt x="4133326" y="2157913"/>
                  <a:pt x="4153328" y="2200251"/>
                </a:cubicBezTo>
                <a:cubicBezTo>
                  <a:pt x="4173331" y="2242590"/>
                  <a:pt x="4205002" y="2263759"/>
                  <a:pt x="4248340" y="2263759"/>
                </a:cubicBezTo>
                <a:cubicBezTo>
                  <a:pt x="4293680" y="2263759"/>
                  <a:pt x="4327017" y="2241423"/>
                  <a:pt x="4348352" y="2196751"/>
                </a:cubicBezTo>
                <a:cubicBezTo>
                  <a:pt x="4369689" y="2152078"/>
                  <a:pt x="4380356" y="2085070"/>
                  <a:pt x="4380356" y="1995726"/>
                </a:cubicBezTo>
                <a:lnTo>
                  <a:pt x="4380356" y="1740694"/>
                </a:lnTo>
                <a:cubicBezTo>
                  <a:pt x="4380356" y="1690021"/>
                  <a:pt x="4374022" y="1648015"/>
                  <a:pt x="4361354" y="1614678"/>
                </a:cubicBezTo>
                <a:cubicBezTo>
                  <a:pt x="4369355" y="1607344"/>
                  <a:pt x="4379690" y="1600676"/>
                  <a:pt x="4392358" y="1594675"/>
                </a:cubicBezTo>
                <a:cubicBezTo>
                  <a:pt x="4405026" y="1588675"/>
                  <a:pt x="4419362" y="1585674"/>
                  <a:pt x="4435364" y="1585674"/>
                </a:cubicBezTo>
                <a:cubicBezTo>
                  <a:pt x="4456700" y="1585674"/>
                  <a:pt x="4474535" y="1591675"/>
                  <a:pt x="4488870" y="1603677"/>
                </a:cubicBezTo>
                <a:cubicBezTo>
                  <a:pt x="4503206" y="1615678"/>
                  <a:pt x="4510373" y="1632013"/>
                  <a:pt x="4510373" y="1652683"/>
                </a:cubicBezTo>
                <a:lnTo>
                  <a:pt x="4510373" y="1988725"/>
                </a:lnTo>
                <a:cubicBezTo>
                  <a:pt x="4510373" y="2095405"/>
                  <a:pt x="4488370" y="2175582"/>
                  <a:pt x="4444364" y="2229255"/>
                </a:cubicBezTo>
                <a:cubicBezTo>
                  <a:pt x="4400359" y="2282928"/>
                  <a:pt x="4335018" y="2309765"/>
                  <a:pt x="4248340" y="2309765"/>
                </a:cubicBezTo>
                <a:cubicBezTo>
                  <a:pt x="4162996" y="2309765"/>
                  <a:pt x="4099155" y="2283762"/>
                  <a:pt x="4056816" y="2231755"/>
                </a:cubicBezTo>
                <a:cubicBezTo>
                  <a:pt x="4014478" y="2179749"/>
                  <a:pt x="3993309" y="2098739"/>
                  <a:pt x="3993309" y="1988725"/>
                </a:cubicBezTo>
                <a:lnTo>
                  <a:pt x="3993309" y="1740694"/>
                </a:lnTo>
                <a:cubicBezTo>
                  <a:pt x="3993309" y="1690021"/>
                  <a:pt x="3986974" y="1648015"/>
                  <a:pt x="3974306" y="1614678"/>
                </a:cubicBezTo>
                <a:cubicBezTo>
                  <a:pt x="3981640" y="1607344"/>
                  <a:pt x="3991808" y="1600676"/>
                  <a:pt x="4004810" y="1594675"/>
                </a:cubicBezTo>
                <a:cubicBezTo>
                  <a:pt x="4017811" y="1588675"/>
                  <a:pt x="4032647" y="1585674"/>
                  <a:pt x="4049315" y="1585674"/>
                </a:cubicBezTo>
                <a:close/>
                <a:moveTo>
                  <a:pt x="680466" y="1585674"/>
                </a:moveTo>
                <a:cubicBezTo>
                  <a:pt x="702469" y="1585674"/>
                  <a:pt x="720472" y="1591675"/>
                  <a:pt x="734473" y="1603677"/>
                </a:cubicBezTo>
                <a:cubicBezTo>
                  <a:pt x="748474" y="1615678"/>
                  <a:pt x="755475" y="1632013"/>
                  <a:pt x="755475" y="1652683"/>
                </a:cubicBezTo>
                <a:lnTo>
                  <a:pt x="755475" y="1896713"/>
                </a:lnTo>
                <a:lnTo>
                  <a:pt x="1021509" y="1896713"/>
                </a:lnTo>
                <a:lnTo>
                  <a:pt x="1021509" y="1740694"/>
                </a:lnTo>
                <a:cubicBezTo>
                  <a:pt x="1021509" y="1690021"/>
                  <a:pt x="1015174" y="1648015"/>
                  <a:pt x="1002506" y="1614678"/>
                </a:cubicBezTo>
                <a:cubicBezTo>
                  <a:pt x="1009840" y="1607344"/>
                  <a:pt x="1020008" y="1600676"/>
                  <a:pt x="1033010" y="1594675"/>
                </a:cubicBezTo>
                <a:cubicBezTo>
                  <a:pt x="1046012" y="1588675"/>
                  <a:pt x="1060847" y="1585674"/>
                  <a:pt x="1077516" y="1585674"/>
                </a:cubicBezTo>
                <a:cubicBezTo>
                  <a:pt x="1098852" y="1585674"/>
                  <a:pt x="1116687" y="1591675"/>
                  <a:pt x="1131022" y="1603677"/>
                </a:cubicBezTo>
                <a:cubicBezTo>
                  <a:pt x="1145357" y="1615678"/>
                  <a:pt x="1152525" y="1632013"/>
                  <a:pt x="1152525" y="1652683"/>
                </a:cubicBezTo>
                <a:lnTo>
                  <a:pt x="1152525" y="2154746"/>
                </a:lnTo>
                <a:cubicBezTo>
                  <a:pt x="1152525" y="2207419"/>
                  <a:pt x="1158859" y="2249424"/>
                  <a:pt x="1171527" y="2280761"/>
                </a:cubicBezTo>
                <a:cubicBezTo>
                  <a:pt x="1164193" y="2288096"/>
                  <a:pt x="1154025" y="2294763"/>
                  <a:pt x="1141023" y="2300764"/>
                </a:cubicBezTo>
                <a:cubicBezTo>
                  <a:pt x="1128022" y="2306764"/>
                  <a:pt x="1113187" y="2309765"/>
                  <a:pt x="1096518" y="2309765"/>
                </a:cubicBezTo>
                <a:cubicBezTo>
                  <a:pt x="1074515" y="2309765"/>
                  <a:pt x="1056513" y="2303764"/>
                  <a:pt x="1042511" y="2291763"/>
                </a:cubicBezTo>
                <a:cubicBezTo>
                  <a:pt x="1028509" y="2279761"/>
                  <a:pt x="1021509" y="2263426"/>
                  <a:pt x="1021509" y="2242756"/>
                </a:cubicBezTo>
                <a:lnTo>
                  <a:pt x="1021509" y="1966722"/>
                </a:lnTo>
                <a:lnTo>
                  <a:pt x="755475" y="1966722"/>
                </a:lnTo>
                <a:lnTo>
                  <a:pt x="755475" y="2154746"/>
                </a:lnTo>
                <a:cubicBezTo>
                  <a:pt x="755475" y="2207419"/>
                  <a:pt x="761809" y="2249424"/>
                  <a:pt x="774478" y="2280761"/>
                </a:cubicBezTo>
                <a:cubicBezTo>
                  <a:pt x="767143" y="2288096"/>
                  <a:pt x="756975" y="2294763"/>
                  <a:pt x="743974" y="2300764"/>
                </a:cubicBezTo>
                <a:cubicBezTo>
                  <a:pt x="730973" y="2306764"/>
                  <a:pt x="716138" y="2309765"/>
                  <a:pt x="699469" y="2309765"/>
                </a:cubicBezTo>
                <a:cubicBezTo>
                  <a:pt x="677466" y="2309765"/>
                  <a:pt x="659463" y="2303764"/>
                  <a:pt x="645462" y="2291763"/>
                </a:cubicBezTo>
                <a:cubicBezTo>
                  <a:pt x="631460" y="2279761"/>
                  <a:pt x="624459" y="2263426"/>
                  <a:pt x="624459" y="2242756"/>
                </a:cubicBezTo>
                <a:lnTo>
                  <a:pt x="624459" y="1740694"/>
                </a:lnTo>
                <a:cubicBezTo>
                  <a:pt x="624459" y="1690021"/>
                  <a:pt x="618125" y="1648015"/>
                  <a:pt x="605457" y="1614678"/>
                </a:cubicBezTo>
                <a:cubicBezTo>
                  <a:pt x="612791" y="1607344"/>
                  <a:pt x="622959" y="1600676"/>
                  <a:pt x="635960" y="1594675"/>
                </a:cubicBezTo>
                <a:cubicBezTo>
                  <a:pt x="648962" y="1588675"/>
                  <a:pt x="663797" y="1585674"/>
                  <a:pt x="680466" y="1585674"/>
                </a:cubicBezTo>
                <a:close/>
                <a:moveTo>
                  <a:pt x="1572816" y="1583674"/>
                </a:moveTo>
                <a:cubicBezTo>
                  <a:pt x="1612821" y="1583674"/>
                  <a:pt x="1636490" y="1598009"/>
                  <a:pt x="1643824" y="1626679"/>
                </a:cubicBezTo>
                <a:lnTo>
                  <a:pt x="1821847" y="2217753"/>
                </a:lnTo>
                <a:cubicBezTo>
                  <a:pt x="1829848" y="2245090"/>
                  <a:pt x="1840516" y="2265759"/>
                  <a:pt x="1853851" y="2279761"/>
                </a:cubicBezTo>
                <a:cubicBezTo>
                  <a:pt x="1836516" y="2299764"/>
                  <a:pt x="1810846" y="2309765"/>
                  <a:pt x="1776841" y="2309765"/>
                </a:cubicBezTo>
                <a:cubicBezTo>
                  <a:pt x="1756172" y="2309765"/>
                  <a:pt x="1738669" y="2305431"/>
                  <a:pt x="1724334" y="2296763"/>
                </a:cubicBezTo>
                <a:cubicBezTo>
                  <a:pt x="1709999" y="2288096"/>
                  <a:pt x="1701165" y="2275427"/>
                  <a:pt x="1697831" y="2258759"/>
                </a:cubicBezTo>
                <a:lnTo>
                  <a:pt x="1652826" y="2090738"/>
                </a:lnTo>
                <a:lnTo>
                  <a:pt x="1426797" y="2090738"/>
                </a:lnTo>
                <a:lnTo>
                  <a:pt x="1393793" y="2219754"/>
                </a:lnTo>
                <a:cubicBezTo>
                  <a:pt x="1389126" y="2237089"/>
                  <a:pt x="1386792" y="2251758"/>
                  <a:pt x="1386792" y="2263759"/>
                </a:cubicBezTo>
                <a:cubicBezTo>
                  <a:pt x="1386792" y="2277761"/>
                  <a:pt x="1390459" y="2288429"/>
                  <a:pt x="1397794" y="2295763"/>
                </a:cubicBezTo>
                <a:cubicBezTo>
                  <a:pt x="1385125" y="2300430"/>
                  <a:pt x="1373625" y="2303931"/>
                  <a:pt x="1363290" y="2306264"/>
                </a:cubicBezTo>
                <a:cubicBezTo>
                  <a:pt x="1352955" y="2308598"/>
                  <a:pt x="1340454" y="2309765"/>
                  <a:pt x="1325785" y="2309765"/>
                </a:cubicBezTo>
                <a:cubicBezTo>
                  <a:pt x="1300448" y="2309765"/>
                  <a:pt x="1281946" y="2305431"/>
                  <a:pt x="1270278" y="2296763"/>
                </a:cubicBezTo>
                <a:cubicBezTo>
                  <a:pt x="1258610" y="2288096"/>
                  <a:pt x="1252775" y="2274094"/>
                  <a:pt x="1252775" y="2254758"/>
                </a:cubicBezTo>
                <a:cubicBezTo>
                  <a:pt x="1252775" y="2238756"/>
                  <a:pt x="1257109" y="2216086"/>
                  <a:pt x="1265777" y="2186749"/>
                </a:cubicBezTo>
                <a:lnTo>
                  <a:pt x="1462802" y="1601676"/>
                </a:lnTo>
                <a:cubicBezTo>
                  <a:pt x="1499473" y="1589675"/>
                  <a:pt x="1536144" y="1583674"/>
                  <a:pt x="1572816" y="1583674"/>
                </a:cubicBezTo>
                <a:close/>
                <a:moveTo>
                  <a:pt x="3633883" y="1394650"/>
                </a:moveTo>
                <a:cubicBezTo>
                  <a:pt x="3649884" y="1394650"/>
                  <a:pt x="3661219" y="1396317"/>
                  <a:pt x="3667887" y="1399651"/>
                </a:cubicBezTo>
                <a:lnTo>
                  <a:pt x="3804904" y="1530667"/>
                </a:lnTo>
                <a:cubicBezTo>
                  <a:pt x="3804904" y="1534001"/>
                  <a:pt x="3802070" y="1539002"/>
                  <a:pt x="3796403" y="1545669"/>
                </a:cubicBezTo>
                <a:cubicBezTo>
                  <a:pt x="3790735" y="1552337"/>
                  <a:pt x="3785568" y="1556671"/>
                  <a:pt x="3780901" y="1558671"/>
                </a:cubicBezTo>
                <a:lnTo>
                  <a:pt x="3634882" y="1479661"/>
                </a:lnTo>
                <a:lnTo>
                  <a:pt x="3487864" y="1558671"/>
                </a:lnTo>
                <a:cubicBezTo>
                  <a:pt x="3483864" y="1556671"/>
                  <a:pt x="3479030" y="1552337"/>
                  <a:pt x="3473362" y="1545669"/>
                </a:cubicBezTo>
                <a:cubicBezTo>
                  <a:pt x="3467695" y="1539002"/>
                  <a:pt x="3464528" y="1534001"/>
                  <a:pt x="3463861" y="1530667"/>
                </a:cubicBezTo>
                <a:lnTo>
                  <a:pt x="3600878" y="1399651"/>
                </a:lnTo>
                <a:cubicBezTo>
                  <a:pt x="3607546" y="1396317"/>
                  <a:pt x="3618547" y="1394650"/>
                  <a:pt x="3633883" y="1394650"/>
                </a:cubicBezTo>
                <a:close/>
                <a:moveTo>
                  <a:pt x="1546812" y="1394650"/>
                </a:moveTo>
                <a:cubicBezTo>
                  <a:pt x="1562815" y="1394650"/>
                  <a:pt x="1574150" y="1396317"/>
                  <a:pt x="1580817" y="1399651"/>
                </a:cubicBezTo>
                <a:lnTo>
                  <a:pt x="1717834" y="1530667"/>
                </a:lnTo>
                <a:cubicBezTo>
                  <a:pt x="1717834" y="1534001"/>
                  <a:pt x="1715000" y="1539002"/>
                  <a:pt x="1709332" y="1545669"/>
                </a:cubicBezTo>
                <a:cubicBezTo>
                  <a:pt x="1703665" y="1552337"/>
                  <a:pt x="1698498" y="1556671"/>
                  <a:pt x="1693830" y="1558671"/>
                </a:cubicBezTo>
                <a:lnTo>
                  <a:pt x="1547812" y="1479661"/>
                </a:lnTo>
                <a:lnTo>
                  <a:pt x="1400794" y="1558671"/>
                </a:lnTo>
                <a:cubicBezTo>
                  <a:pt x="1396794" y="1556671"/>
                  <a:pt x="1391960" y="1552337"/>
                  <a:pt x="1386292" y="1545669"/>
                </a:cubicBezTo>
                <a:cubicBezTo>
                  <a:pt x="1380625" y="1539002"/>
                  <a:pt x="1377459" y="1534001"/>
                  <a:pt x="1376792" y="1530667"/>
                </a:cubicBezTo>
                <a:lnTo>
                  <a:pt x="1513808" y="1399651"/>
                </a:lnTo>
                <a:cubicBezTo>
                  <a:pt x="1520476" y="1396317"/>
                  <a:pt x="1531477" y="1394650"/>
                  <a:pt x="1546812" y="1394650"/>
                </a:cubicBezTo>
                <a:close/>
                <a:moveTo>
                  <a:pt x="8149590" y="950119"/>
                </a:moveTo>
                <a:cubicBezTo>
                  <a:pt x="8168259" y="950119"/>
                  <a:pt x="8184094" y="956786"/>
                  <a:pt x="8197096" y="970121"/>
                </a:cubicBezTo>
                <a:cubicBezTo>
                  <a:pt x="8210097" y="983456"/>
                  <a:pt x="8216598" y="999458"/>
                  <a:pt x="8216598" y="1018127"/>
                </a:cubicBezTo>
                <a:cubicBezTo>
                  <a:pt x="8216598" y="1036796"/>
                  <a:pt x="8210097" y="1052632"/>
                  <a:pt x="8197096" y="1065633"/>
                </a:cubicBezTo>
                <a:cubicBezTo>
                  <a:pt x="8184094" y="1078635"/>
                  <a:pt x="8168259" y="1085136"/>
                  <a:pt x="8149590" y="1085136"/>
                </a:cubicBezTo>
                <a:cubicBezTo>
                  <a:pt x="8130920" y="1085136"/>
                  <a:pt x="8114918" y="1078635"/>
                  <a:pt x="8101584" y="1065633"/>
                </a:cubicBezTo>
                <a:cubicBezTo>
                  <a:pt x="8088249" y="1052632"/>
                  <a:pt x="8081581" y="1036796"/>
                  <a:pt x="8081581" y="1018127"/>
                </a:cubicBezTo>
                <a:cubicBezTo>
                  <a:pt x="8081581" y="999458"/>
                  <a:pt x="8088082" y="983456"/>
                  <a:pt x="8101084" y="970121"/>
                </a:cubicBezTo>
                <a:cubicBezTo>
                  <a:pt x="8114085" y="956786"/>
                  <a:pt x="8130254" y="950119"/>
                  <a:pt x="8149590" y="950119"/>
                </a:cubicBezTo>
                <a:close/>
                <a:moveTo>
                  <a:pt x="2509361" y="271034"/>
                </a:moveTo>
                <a:lnTo>
                  <a:pt x="2416350" y="629079"/>
                </a:lnTo>
                <a:lnTo>
                  <a:pt x="2605373" y="629079"/>
                </a:lnTo>
                <a:close/>
                <a:moveTo>
                  <a:pt x="8148590" y="239030"/>
                </a:moveTo>
                <a:cubicBezTo>
                  <a:pt x="8100584" y="239030"/>
                  <a:pt x="8065412" y="264366"/>
                  <a:pt x="8043076" y="315039"/>
                </a:cubicBezTo>
                <a:cubicBezTo>
                  <a:pt x="8020740" y="365712"/>
                  <a:pt x="8009572" y="446056"/>
                  <a:pt x="8009572" y="556069"/>
                </a:cubicBezTo>
                <a:cubicBezTo>
                  <a:pt x="8009572" y="666083"/>
                  <a:pt x="8020740" y="746427"/>
                  <a:pt x="8043076" y="797100"/>
                </a:cubicBezTo>
                <a:cubicBezTo>
                  <a:pt x="8065412" y="847773"/>
                  <a:pt x="8100584" y="873109"/>
                  <a:pt x="8148590" y="873109"/>
                </a:cubicBezTo>
                <a:cubicBezTo>
                  <a:pt x="8196595" y="873109"/>
                  <a:pt x="8231600" y="847939"/>
                  <a:pt x="8253602" y="797600"/>
                </a:cubicBezTo>
                <a:cubicBezTo>
                  <a:pt x="8275606" y="747260"/>
                  <a:pt x="8286606" y="666750"/>
                  <a:pt x="8286606" y="556069"/>
                </a:cubicBezTo>
                <a:cubicBezTo>
                  <a:pt x="8286606" y="445389"/>
                  <a:pt x="8275606" y="364879"/>
                  <a:pt x="8253602" y="314539"/>
                </a:cubicBezTo>
                <a:cubicBezTo>
                  <a:pt x="8231600" y="264200"/>
                  <a:pt x="8196595" y="239030"/>
                  <a:pt x="8148590" y="239030"/>
                </a:cubicBezTo>
                <a:close/>
                <a:moveTo>
                  <a:pt x="5233940" y="239030"/>
                </a:moveTo>
                <a:cubicBezTo>
                  <a:pt x="5185934" y="239030"/>
                  <a:pt x="5150762" y="264366"/>
                  <a:pt x="5128426" y="315039"/>
                </a:cubicBezTo>
                <a:cubicBezTo>
                  <a:pt x="5106090" y="365712"/>
                  <a:pt x="5094922" y="446056"/>
                  <a:pt x="5094922" y="556069"/>
                </a:cubicBezTo>
                <a:cubicBezTo>
                  <a:pt x="5094922" y="666083"/>
                  <a:pt x="5106090" y="746427"/>
                  <a:pt x="5128426" y="797100"/>
                </a:cubicBezTo>
                <a:cubicBezTo>
                  <a:pt x="5150762" y="847773"/>
                  <a:pt x="5185934" y="873109"/>
                  <a:pt x="5233940" y="873109"/>
                </a:cubicBezTo>
                <a:cubicBezTo>
                  <a:pt x="5281945" y="873109"/>
                  <a:pt x="5316950" y="847939"/>
                  <a:pt x="5338952" y="797600"/>
                </a:cubicBezTo>
                <a:cubicBezTo>
                  <a:pt x="5360956" y="747260"/>
                  <a:pt x="5371956" y="666750"/>
                  <a:pt x="5371956" y="556069"/>
                </a:cubicBezTo>
                <a:cubicBezTo>
                  <a:pt x="5371956" y="445389"/>
                  <a:pt x="5360956" y="364879"/>
                  <a:pt x="5338952" y="314539"/>
                </a:cubicBezTo>
                <a:cubicBezTo>
                  <a:pt x="5316950" y="264200"/>
                  <a:pt x="5281945" y="239030"/>
                  <a:pt x="5233940" y="239030"/>
                </a:cubicBezTo>
                <a:close/>
                <a:moveTo>
                  <a:pt x="3858006" y="239030"/>
                </a:moveTo>
                <a:cubicBezTo>
                  <a:pt x="3836003" y="239030"/>
                  <a:pt x="3821001" y="239697"/>
                  <a:pt x="3813001" y="241030"/>
                </a:cubicBezTo>
                <a:lnTo>
                  <a:pt x="3813001" y="549069"/>
                </a:lnTo>
                <a:cubicBezTo>
                  <a:pt x="3831669" y="550402"/>
                  <a:pt x="3846338" y="550736"/>
                  <a:pt x="3857006" y="550069"/>
                </a:cubicBezTo>
                <a:cubicBezTo>
                  <a:pt x="3902345" y="548735"/>
                  <a:pt x="3937016" y="532733"/>
                  <a:pt x="3961019" y="502063"/>
                </a:cubicBezTo>
                <a:cubicBezTo>
                  <a:pt x="3985022" y="471392"/>
                  <a:pt x="3997023" y="432387"/>
                  <a:pt x="3997023" y="385048"/>
                </a:cubicBezTo>
                <a:cubicBezTo>
                  <a:pt x="3997023" y="339709"/>
                  <a:pt x="3986022" y="304038"/>
                  <a:pt x="3964019" y="278035"/>
                </a:cubicBezTo>
                <a:cubicBezTo>
                  <a:pt x="3942017" y="252031"/>
                  <a:pt x="3906679" y="239030"/>
                  <a:pt x="3858006" y="239030"/>
                </a:cubicBezTo>
                <a:close/>
                <a:moveTo>
                  <a:pt x="3078527" y="208026"/>
                </a:moveTo>
                <a:lnTo>
                  <a:pt x="3564588" y="208026"/>
                </a:lnTo>
                <a:cubicBezTo>
                  <a:pt x="3571256" y="208026"/>
                  <a:pt x="3576423" y="211360"/>
                  <a:pt x="3580090" y="218027"/>
                </a:cubicBezTo>
                <a:cubicBezTo>
                  <a:pt x="3583757" y="224695"/>
                  <a:pt x="3585591" y="233362"/>
                  <a:pt x="3585591" y="244030"/>
                </a:cubicBezTo>
                <a:cubicBezTo>
                  <a:pt x="3585591" y="259366"/>
                  <a:pt x="3582257" y="275034"/>
                  <a:pt x="3575590" y="291036"/>
                </a:cubicBezTo>
                <a:cubicBezTo>
                  <a:pt x="3568922" y="307038"/>
                  <a:pt x="3560255" y="317373"/>
                  <a:pt x="3549586" y="322040"/>
                </a:cubicBezTo>
                <a:cubicBezTo>
                  <a:pt x="3486912" y="291370"/>
                  <a:pt x="3432572" y="271034"/>
                  <a:pt x="3386566" y="261033"/>
                </a:cubicBezTo>
                <a:lnTo>
                  <a:pt x="3387566" y="764095"/>
                </a:lnTo>
                <a:cubicBezTo>
                  <a:pt x="3387566" y="816769"/>
                  <a:pt x="3393900" y="858774"/>
                  <a:pt x="3406568" y="890111"/>
                </a:cubicBezTo>
                <a:cubicBezTo>
                  <a:pt x="3398568" y="897445"/>
                  <a:pt x="3388066" y="904113"/>
                  <a:pt x="3375064" y="910114"/>
                </a:cubicBezTo>
                <a:cubicBezTo>
                  <a:pt x="3362063" y="916114"/>
                  <a:pt x="3347228" y="919115"/>
                  <a:pt x="3330559" y="919115"/>
                </a:cubicBezTo>
                <a:cubicBezTo>
                  <a:pt x="3308556" y="919115"/>
                  <a:pt x="3290554" y="913114"/>
                  <a:pt x="3276552" y="901113"/>
                </a:cubicBezTo>
                <a:cubicBezTo>
                  <a:pt x="3262551" y="889111"/>
                  <a:pt x="3255550" y="872776"/>
                  <a:pt x="3255550" y="852106"/>
                </a:cubicBezTo>
                <a:lnTo>
                  <a:pt x="3255550" y="261033"/>
                </a:lnTo>
                <a:cubicBezTo>
                  <a:pt x="3212211" y="270367"/>
                  <a:pt x="3157871" y="290703"/>
                  <a:pt x="3092529" y="322040"/>
                </a:cubicBezTo>
                <a:cubicBezTo>
                  <a:pt x="3082528" y="317373"/>
                  <a:pt x="3074193" y="307038"/>
                  <a:pt x="3067526" y="291036"/>
                </a:cubicBezTo>
                <a:cubicBezTo>
                  <a:pt x="3060858" y="275034"/>
                  <a:pt x="3057525" y="259366"/>
                  <a:pt x="3057525" y="244030"/>
                </a:cubicBezTo>
                <a:cubicBezTo>
                  <a:pt x="3057525" y="233362"/>
                  <a:pt x="3059192" y="224695"/>
                  <a:pt x="3062525" y="218027"/>
                </a:cubicBezTo>
                <a:cubicBezTo>
                  <a:pt x="3065859" y="211360"/>
                  <a:pt x="3071193" y="208026"/>
                  <a:pt x="3078527" y="208026"/>
                </a:cubicBezTo>
                <a:close/>
                <a:moveTo>
                  <a:pt x="172021" y="208026"/>
                </a:moveTo>
                <a:lnTo>
                  <a:pt x="462058" y="208026"/>
                </a:lnTo>
                <a:cubicBezTo>
                  <a:pt x="469392" y="208026"/>
                  <a:pt x="474726" y="211360"/>
                  <a:pt x="478060" y="218027"/>
                </a:cubicBezTo>
                <a:cubicBezTo>
                  <a:pt x="481394" y="224695"/>
                  <a:pt x="483060" y="233362"/>
                  <a:pt x="483060" y="244030"/>
                </a:cubicBezTo>
                <a:cubicBezTo>
                  <a:pt x="483060" y="259366"/>
                  <a:pt x="479727" y="275034"/>
                  <a:pt x="473059" y="291036"/>
                </a:cubicBezTo>
                <a:cubicBezTo>
                  <a:pt x="466392" y="307038"/>
                  <a:pt x="458057" y="317373"/>
                  <a:pt x="448056" y="322040"/>
                </a:cubicBezTo>
                <a:cubicBezTo>
                  <a:pt x="369380" y="290036"/>
                  <a:pt x="287370" y="273034"/>
                  <a:pt x="202025" y="271034"/>
                </a:cubicBezTo>
                <a:lnTo>
                  <a:pt x="202025" y="508064"/>
                </a:lnTo>
                <a:lnTo>
                  <a:pt x="419052" y="508064"/>
                </a:lnTo>
                <a:cubicBezTo>
                  <a:pt x="422386" y="520065"/>
                  <a:pt x="424053" y="531400"/>
                  <a:pt x="424053" y="542068"/>
                </a:cubicBezTo>
                <a:cubicBezTo>
                  <a:pt x="424053" y="554736"/>
                  <a:pt x="422386" y="567071"/>
                  <a:pt x="419052" y="579072"/>
                </a:cubicBezTo>
                <a:lnTo>
                  <a:pt x="203025" y="579072"/>
                </a:lnTo>
                <a:lnTo>
                  <a:pt x="203025" y="842105"/>
                </a:lnTo>
                <a:cubicBezTo>
                  <a:pt x="247031" y="840772"/>
                  <a:pt x="295704" y="834604"/>
                  <a:pt x="349044" y="823603"/>
                </a:cubicBezTo>
                <a:cubicBezTo>
                  <a:pt x="402384" y="812602"/>
                  <a:pt x="443389" y="800767"/>
                  <a:pt x="472059" y="788098"/>
                </a:cubicBezTo>
                <a:cubicBezTo>
                  <a:pt x="480060" y="792766"/>
                  <a:pt x="486227" y="801100"/>
                  <a:pt x="490561" y="813102"/>
                </a:cubicBezTo>
                <a:cubicBezTo>
                  <a:pt x="494895" y="825103"/>
                  <a:pt x="497062" y="837771"/>
                  <a:pt x="497062" y="851106"/>
                </a:cubicBezTo>
                <a:cubicBezTo>
                  <a:pt x="497062" y="866442"/>
                  <a:pt x="494395" y="879277"/>
                  <a:pt x="489061" y="889611"/>
                </a:cubicBezTo>
                <a:cubicBezTo>
                  <a:pt x="483727" y="899946"/>
                  <a:pt x="475726" y="905113"/>
                  <a:pt x="465058" y="905113"/>
                </a:cubicBezTo>
                <a:lnTo>
                  <a:pt x="147018" y="905113"/>
                </a:lnTo>
                <a:cubicBezTo>
                  <a:pt x="125016" y="905113"/>
                  <a:pt x="107014" y="899112"/>
                  <a:pt x="93012" y="887111"/>
                </a:cubicBezTo>
                <a:cubicBezTo>
                  <a:pt x="79010" y="875109"/>
                  <a:pt x="72009" y="858774"/>
                  <a:pt x="72009" y="838105"/>
                </a:cubicBezTo>
                <a:lnTo>
                  <a:pt x="72009" y="367046"/>
                </a:lnTo>
                <a:cubicBezTo>
                  <a:pt x="72009" y="316373"/>
                  <a:pt x="65675" y="274368"/>
                  <a:pt x="53007" y="241030"/>
                </a:cubicBezTo>
                <a:cubicBezTo>
                  <a:pt x="69009" y="227695"/>
                  <a:pt x="85178" y="218861"/>
                  <a:pt x="101513" y="214527"/>
                </a:cubicBezTo>
                <a:cubicBezTo>
                  <a:pt x="117848" y="210193"/>
                  <a:pt x="141351" y="208026"/>
                  <a:pt x="172021" y="208026"/>
                </a:cubicBezTo>
                <a:close/>
                <a:moveTo>
                  <a:pt x="5706665" y="196025"/>
                </a:moveTo>
                <a:cubicBezTo>
                  <a:pt x="5723334" y="196025"/>
                  <a:pt x="5733668" y="198025"/>
                  <a:pt x="5737669" y="202025"/>
                </a:cubicBezTo>
                <a:cubicBezTo>
                  <a:pt x="5754338" y="226028"/>
                  <a:pt x="5802010" y="290370"/>
                  <a:pt x="5880686" y="395049"/>
                </a:cubicBezTo>
                <a:cubicBezTo>
                  <a:pt x="5952029" y="490395"/>
                  <a:pt x="6005536" y="563070"/>
                  <a:pt x="6041207" y="613077"/>
                </a:cubicBezTo>
                <a:cubicBezTo>
                  <a:pt x="6076878" y="663083"/>
                  <a:pt x="6102048" y="704088"/>
                  <a:pt x="6116716" y="736092"/>
                </a:cubicBezTo>
                <a:lnTo>
                  <a:pt x="6083712" y="287036"/>
                </a:lnTo>
                <a:lnTo>
                  <a:pt x="6082712" y="273034"/>
                </a:lnTo>
                <a:cubicBezTo>
                  <a:pt x="6082712" y="251031"/>
                  <a:pt x="6087880" y="233362"/>
                  <a:pt x="6098214" y="220027"/>
                </a:cubicBezTo>
                <a:cubicBezTo>
                  <a:pt x="6108549" y="206692"/>
                  <a:pt x="6123717" y="199025"/>
                  <a:pt x="6143720" y="197025"/>
                </a:cubicBezTo>
                <a:cubicBezTo>
                  <a:pt x="6165056" y="195691"/>
                  <a:pt x="6183058" y="200025"/>
                  <a:pt x="6197726" y="210026"/>
                </a:cubicBezTo>
                <a:cubicBezTo>
                  <a:pt x="6189059" y="236029"/>
                  <a:pt x="6184725" y="277035"/>
                  <a:pt x="6184725" y="333042"/>
                </a:cubicBezTo>
                <a:lnTo>
                  <a:pt x="6183724" y="766096"/>
                </a:lnTo>
                <a:cubicBezTo>
                  <a:pt x="6183724" y="825436"/>
                  <a:pt x="6185725" y="870775"/>
                  <a:pt x="6189725" y="902113"/>
                </a:cubicBezTo>
                <a:cubicBezTo>
                  <a:pt x="6185058" y="906780"/>
                  <a:pt x="6177224" y="910614"/>
                  <a:pt x="6166222" y="913614"/>
                </a:cubicBezTo>
                <a:cubicBezTo>
                  <a:pt x="6155221" y="916614"/>
                  <a:pt x="6143720" y="918115"/>
                  <a:pt x="6131718" y="918115"/>
                </a:cubicBezTo>
                <a:cubicBezTo>
                  <a:pt x="6117716" y="918115"/>
                  <a:pt x="6107715" y="916448"/>
                  <a:pt x="6101714" y="913114"/>
                </a:cubicBezTo>
                <a:cubicBezTo>
                  <a:pt x="5922359" y="703088"/>
                  <a:pt x="5797010" y="531400"/>
                  <a:pt x="5725668" y="398050"/>
                </a:cubicBezTo>
                <a:lnTo>
                  <a:pt x="5753671" y="844105"/>
                </a:lnTo>
                <a:cubicBezTo>
                  <a:pt x="5755671" y="865441"/>
                  <a:pt x="5749670" y="883277"/>
                  <a:pt x="5735668" y="897612"/>
                </a:cubicBezTo>
                <a:cubicBezTo>
                  <a:pt x="5721667" y="911947"/>
                  <a:pt x="5705998" y="919115"/>
                  <a:pt x="5688663" y="919115"/>
                </a:cubicBezTo>
                <a:cubicBezTo>
                  <a:pt x="5667994" y="919115"/>
                  <a:pt x="5649992" y="913447"/>
                  <a:pt x="5634656" y="902113"/>
                </a:cubicBezTo>
                <a:cubicBezTo>
                  <a:pt x="5647324" y="868108"/>
                  <a:pt x="5653658" y="822103"/>
                  <a:pt x="5653658" y="764095"/>
                </a:cubicBezTo>
                <a:lnTo>
                  <a:pt x="5653658" y="350044"/>
                </a:lnTo>
                <a:cubicBezTo>
                  <a:pt x="5653658" y="294704"/>
                  <a:pt x="5651325" y="248698"/>
                  <a:pt x="5646658" y="212026"/>
                </a:cubicBezTo>
                <a:cubicBezTo>
                  <a:pt x="5650658" y="206692"/>
                  <a:pt x="5658492" y="202692"/>
                  <a:pt x="5670160" y="200025"/>
                </a:cubicBezTo>
                <a:cubicBezTo>
                  <a:pt x="5681829" y="197358"/>
                  <a:pt x="5693996" y="196025"/>
                  <a:pt x="5706665" y="196025"/>
                </a:cubicBezTo>
                <a:close/>
                <a:moveTo>
                  <a:pt x="7262240" y="195024"/>
                </a:moveTo>
                <a:cubicBezTo>
                  <a:pt x="7284244" y="195024"/>
                  <a:pt x="7302246" y="201025"/>
                  <a:pt x="7316248" y="213027"/>
                </a:cubicBezTo>
                <a:cubicBezTo>
                  <a:pt x="7330249" y="225028"/>
                  <a:pt x="7337250" y="241363"/>
                  <a:pt x="7337250" y="262033"/>
                </a:cubicBezTo>
                <a:lnTo>
                  <a:pt x="7337250" y="506063"/>
                </a:lnTo>
                <a:lnTo>
                  <a:pt x="7603284" y="506063"/>
                </a:lnTo>
                <a:lnTo>
                  <a:pt x="7603284" y="350044"/>
                </a:lnTo>
                <a:cubicBezTo>
                  <a:pt x="7603284" y="299371"/>
                  <a:pt x="7596949" y="257365"/>
                  <a:pt x="7584281" y="224028"/>
                </a:cubicBezTo>
                <a:cubicBezTo>
                  <a:pt x="7591615" y="216694"/>
                  <a:pt x="7601783" y="210026"/>
                  <a:pt x="7614784" y="204025"/>
                </a:cubicBezTo>
                <a:cubicBezTo>
                  <a:pt x="7627786" y="198025"/>
                  <a:pt x="7642622" y="195024"/>
                  <a:pt x="7659290" y="195024"/>
                </a:cubicBezTo>
                <a:cubicBezTo>
                  <a:pt x="7680626" y="195024"/>
                  <a:pt x="7698462" y="201025"/>
                  <a:pt x="7712798" y="213027"/>
                </a:cubicBezTo>
                <a:cubicBezTo>
                  <a:pt x="7727132" y="225028"/>
                  <a:pt x="7734300" y="241363"/>
                  <a:pt x="7734300" y="262033"/>
                </a:cubicBezTo>
                <a:lnTo>
                  <a:pt x="7734300" y="764095"/>
                </a:lnTo>
                <a:cubicBezTo>
                  <a:pt x="7734300" y="816769"/>
                  <a:pt x="7740634" y="858774"/>
                  <a:pt x="7753302" y="890111"/>
                </a:cubicBezTo>
                <a:cubicBezTo>
                  <a:pt x="7745968" y="897445"/>
                  <a:pt x="7735800" y="904113"/>
                  <a:pt x="7722798" y="910114"/>
                </a:cubicBezTo>
                <a:cubicBezTo>
                  <a:pt x="7709797" y="916114"/>
                  <a:pt x="7694961" y="919115"/>
                  <a:pt x="7678293" y="919115"/>
                </a:cubicBezTo>
                <a:cubicBezTo>
                  <a:pt x="7656290" y="919115"/>
                  <a:pt x="7638288" y="913114"/>
                  <a:pt x="7624286" y="901113"/>
                </a:cubicBezTo>
                <a:cubicBezTo>
                  <a:pt x="7610284" y="889111"/>
                  <a:pt x="7603284" y="872776"/>
                  <a:pt x="7603284" y="852106"/>
                </a:cubicBezTo>
                <a:lnTo>
                  <a:pt x="7603284" y="576072"/>
                </a:lnTo>
                <a:lnTo>
                  <a:pt x="7337250" y="576072"/>
                </a:lnTo>
                <a:lnTo>
                  <a:pt x="7337250" y="764095"/>
                </a:lnTo>
                <a:cubicBezTo>
                  <a:pt x="7337250" y="816769"/>
                  <a:pt x="7343584" y="858774"/>
                  <a:pt x="7356252" y="890111"/>
                </a:cubicBezTo>
                <a:cubicBezTo>
                  <a:pt x="7348918" y="897445"/>
                  <a:pt x="7338750" y="904113"/>
                  <a:pt x="7325749" y="910114"/>
                </a:cubicBezTo>
                <a:cubicBezTo>
                  <a:pt x="7312748" y="916114"/>
                  <a:pt x="7297912" y="919115"/>
                  <a:pt x="7281243" y="919115"/>
                </a:cubicBezTo>
                <a:cubicBezTo>
                  <a:pt x="7259240" y="919115"/>
                  <a:pt x="7241238" y="913114"/>
                  <a:pt x="7227236" y="901113"/>
                </a:cubicBezTo>
                <a:cubicBezTo>
                  <a:pt x="7213235" y="889111"/>
                  <a:pt x="7206234" y="872776"/>
                  <a:pt x="7206234" y="852106"/>
                </a:cubicBezTo>
                <a:lnTo>
                  <a:pt x="7206234" y="350044"/>
                </a:lnTo>
                <a:cubicBezTo>
                  <a:pt x="7206234" y="299371"/>
                  <a:pt x="7199900" y="257365"/>
                  <a:pt x="7187231" y="224028"/>
                </a:cubicBezTo>
                <a:cubicBezTo>
                  <a:pt x="7194566" y="216694"/>
                  <a:pt x="7204734" y="210026"/>
                  <a:pt x="7217735" y="204025"/>
                </a:cubicBezTo>
                <a:cubicBezTo>
                  <a:pt x="7230736" y="198025"/>
                  <a:pt x="7245572" y="195024"/>
                  <a:pt x="7262240" y="195024"/>
                </a:cubicBezTo>
                <a:close/>
                <a:moveTo>
                  <a:pt x="706470" y="195024"/>
                </a:moveTo>
                <a:cubicBezTo>
                  <a:pt x="722472" y="195024"/>
                  <a:pt x="735807" y="197025"/>
                  <a:pt x="746475" y="201025"/>
                </a:cubicBezTo>
                <a:cubicBezTo>
                  <a:pt x="757142" y="205026"/>
                  <a:pt x="766477" y="211026"/>
                  <a:pt x="774478" y="219027"/>
                </a:cubicBezTo>
                <a:cubicBezTo>
                  <a:pt x="859822" y="443055"/>
                  <a:pt x="923163" y="607743"/>
                  <a:pt x="964502" y="713089"/>
                </a:cubicBezTo>
                <a:cubicBezTo>
                  <a:pt x="1045845" y="487061"/>
                  <a:pt x="1104519" y="318706"/>
                  <a:pt x="1140524" y="208026"/>
                </a:cubicBezTo>
                <a:cubicBezTo>
                  <a:pt x="1163860" y="199358"/>
                  <a:pt x="1191530" y="195024"/>
                  <a:pt x="1223535" y="195024"/>
                </a:cubicBezTo>
                <a:cubicBezTo>
                  <a:pt x="1242870" y="195024"/>
                  <a:pt x="1260705" y="197858"/>
                  <a:pt x="1277041" y="203525"/>
                </a:cubicBezTo>
                <a:cubicBezTo>
                  <a:pt x="1293376" y="209193"/>
                  <a:pt x="1302877" y="215694"/>
                  <a:pt x="1305544" y="223028"/>
                </a:cubicBezTo>
                <a:lnTo>
                  <a:pt x="1305544" y="764095"/>
                </a:lnTo>
                <a:cubicBezTo>
                  <a:pt x="1305544" y="814768"/>
                  <a:pt x="1311878" y="856774"/>
                  <a:pt x="1324546" y="890111"/>
                </a:cubicBezTo>
                <a:cubicBezTo>
                  <a:pt x="1317212" y="897445"/>
                  <a:pt x="1306878" y="904113"/>
                  <a:pt x="1293543" y="910114"/>
                </a:cubicBezTo>
                <a:cubicBezTo>
                  <a:pt x="1280208" y="916114"/>
                  <a:pt x="1265539" y="919115"/>
                  <a:pt x="1249537" y="919115"/>
                </a:cubicBezTo>
                <a:cubicBezTo>
                  <a:pt x="1228869" y="919115"/>
                  <a:pt x="1211866" y="913114"/>
                  <a:pt x="1198531" y="901113"/>
                </a:cubicBezTo>
                <a:cubicBezTo>
                  <a:pt x="1185196" y="889111"/>
                  <a:pt x="1178528" y="872776"/>
                  <a:pt x="1178528" y="852106"/>
                </a:cubicBezTo>
                <a:lnTo>
                  <a:pt x="1177528" y="355044"/>
                </a:lnTo>
                <a:lnTo>
                  <a:pt x="1004507" y="823103"/>
                </a:lnTo>
                <a:cubicBezTo>
                  <a:pt x="977837" y="832437"/>
                  <a:pt x="954501" y="837105"/>
                  <a:pt x="934498" y="837105"/>
                </a:cubicBezTo>
                <a:cubicBezTo>
                  <a:pt x="916495" y="837105"/>
                  <a:pt x="899827" y="833771"/>
                  <a:pt x="884491" y="827103"/>
                </a:cubicBezTo>
                <a:cubicBezTo>
                  <a:pt x="851821" y="759762"/>
                  <a:pt x="818483" y="683752"/>
                  <a:pt x="784479" y="599075"/>
                </a:cubicBezTo>
                <a:cubicBezTo>
                  <a:pt x="750475" y="514398"/>
                  <a:pt x="719805" y="431387"/>
                  <a:pt x="692467" y="350044"/>
                </a:cubicBezTo>
                <a:lnTo>
                  <a:pt x="693468" y="764095"/>
                </a:lnTo>
                <a:cubicBezTo>
                  <a:pt x="693468" y="822770"/>
                  <a:pt x="699802" y="869109"/>
                  <a:pt x="712471" y="903113"/>
                </a:cubicBezTo>
                <a:cubicBezTo>
                  <a:pt x="701802" y="913781"/>
                  <a:pt x="686467" y="919115"/>
                  <a:pt x="666464" y="919115"/>
                </a:cubicBezTo>
                <a:cubicBezTo>
                  <a:pt x="637127" y="919115"/>
                  <a:pt x="622459" y="901779"/>
                  <a:pt x="622459" y="867108"/>
                </a:cubicBezTo>
                <a:lnTo>
                  <a:pt x="622459" y="347043"/>
                </a:lnTo>
                <a:cubicBezTo>
                  <a:pt x="622459" y="287036"/>
                  <a:pt x="620125" y="242030"/>
                  <a:pt x="615458" y="212026"/>
                </a:cubicBezTo>
                <a:cubicBezTo>
                  <a:pt x="626793" y="200692"/>
                  <a:pt x="657130" y="195024"/>
                  <a:pt x="706470" y="195024"/>
                </a:cubicBezTo>
                <a:close/>
                <a:moveTo>
                  <a:pt x="8821340" y="194024"/>
                </a:moveTo>
                <a:cubicBezTo>
                  <a:pt x="8858678" y="194024"/>
                  <a:pt x="8894350" y="198691"/>
                  <a:pt x="8928354" y="208026"/>
                </a:cubicBezTo>
                <a:cubicBezTo>
                  <a:pt x="8962358" y="217360"/>
                  <a:pt x="8990194" y="231029"/>
                  <a:pt x="9011864" y="249031"/>
                </a:cubicBezTo>
                <a:cubicBezTo>
                  <a:pt x="9033534" y="267033"/>
                  <a:pt x="9044368" y="288036"/>
                  <a:pt x="9044368" y="312039"/>
                </a:cubicBezTo>
                <a:cubicBezTo>
                  <a:pt x="9044368" y="332708"/>
                  <a:pt x="9035033" y="350544"/>
                  <a:pt x="9016365" y="365546"/>
                </a:cubicBezTo>
                <a:cubicBezTo>
                  <a:pt x="8997696" y="380548"/>
                  <a:pt x="8972025" y="387715"/>
                  <a:pt x="8939355" y="387048"/>
                </a:cubicBezTo>
                <a:cubicBezTo>
                  <a:pt x="8929354" y="288369"/>
                  <a:pt x="8890682" y="239030"/>
                  <a:pt x="8823341" y="239030"/>
                </a:cubicBezTo>
                <a:cubicBezTo>
                  <a:pt x="8773334" y="239030"/>
                  <a:pt x="8736330" y="265200"/>
                  <a:pt x="8712327" y="317540"/>
                </a:cubicBezTo>
                <a:cubicBezTo>
                  <a:pt x="8688324" y="369880"/>
                  <a:pt x="8676322" y="449390"/>
                  <a:pt x="8676322" y="556069"/>
                </a:cubicBezTo>
                <a:cubicBezTo>
                  <a:pt x="8676322" y="662749"/>
                  <a:pt x="8687990" y="742259"/>
                  <a:pt x="8711327" y="794599"/>
                </a:cubicBezTo>
                <a:cubicBezTo>
                  <a:pt x="8734663" y="846939"/>
                  <a:pt x="8771000" y="873109"/>
                  <a:pt x="8820340" y="873109"/>
                </a:cubicBezTo>
                <a:cubicBezTo>
                  <a:pt x="8856345" y="873109"/>
                  <a:pt x="8885682" y="859774"/>
                  <a:pt x="8908351" y="833104"/>
                </a:cubicBezTo>
                <a:cubicBezTo>
                  <a:pt x="8931021" y="806434"/>
                  <a:pt x="8945689" y="766429"/>
                  <a:pt x="8952357" y="713089"/>
                </a:cubicBezTo>
                <a:cubicBezTo>
                  <a:pt x="8961691" y="711756"/>
                  <a:pt x="8968692" y="711089"/>
                  <a:pt x="8973359" y="711089"/>
                </a:cubicBezTo>
                <a:cubicBezTo>
                  <a:pt x="8997363" y="711089"/>
                  <a:pt x="9018198" y="717090"/>
                  <a:pt x="9035867" y="729091"/>
                </a:cubicBezTo>
                <a:cubicBezTo>
                  <a:pt x="9053536" y="741093"/>
                  <a:pt x="9062371" y="757428"/>
                  <a:pt x="9062371" y="778097"/>
                </a:cubicBezTo>
                <a:cubicBezTo>
                  <a:pt x="9062371" y="807434"/>
                  <a:pt x="9050369" y="832771"/>
                  <a:pt x="9026366" y="854107"/>
                </a:cubicBezTo>
                <a:cubicBezTo>
                  <a:pt x="9002363" y="875443"/>
                  <a:pt x="8971192" y="891611"/>
                  <a:pt x="8932854" y="902613"/>
                </a:cubicBezTo>
                <a:cubicBezTo>
                  <a:pt x="8894517" y="913614"/>
                  <a:pt x="8854345" y="919115"/>
                  <a:pt x="8812340" y="919115"/>
                </a:cubicBezTo>
                <a:cubicBezTo>
                  <a:pt x="8723661" y="919115"/>
                  <a:pt x="8654820" y="887444"/>
                  <a:pt x="8605814" y="824103"/>
                </a:cubicBezTo>
                <a:cubicBezTo>
                  <a:pt x="8556807" y="760762"/>
                  <a:pt x="8532304" y="671417"/>
                  <a:pt x="8532304" y="556069"/>
                </a:cubicBezTo>
                <a:cubicBezTo>
                  <a:pt x="8532304" y="440722"/>
                  <a:pt x="8557641" y="351544"/>
                  <a:pt x="8608314" y="288536"/>
                </a:cubicBezTo>
                <a:cubicBezTo>
                  <a:pt x="8658987" y="225528"/>
                  <a:pt x="8729995" y="194024"/>
                  <a:pt x="8821340" y="194024"/>
                </a:cubicBezTo>
                <a:close/>
                <a:moveTo>
                  <a:pt x="8148590" y="194024"/>
                </a:moveTo>
                <a:cubicBezTo>
                  <a:pt x="8241934" y="194024"/>
                  <a:pt x="8312442" y="224361"/>
                  <a:pt x="8360116" y="285036"/>
                </a:cubicBezTo>
                <a:cubicBezTo>
                  <a:pt x="8407789" y="345710"/>
                  <a:pt x="8431625" y="436054"/>
                  <a:pt x="8431625" y="556069"/>
                </a:cubicBezTo>
                <a:cubicBezTo>
                  <a:pt x="8431625" y="676751"/>
                  <a:pt x="8407789" y="767429"/>
                  <a:pt x="8360116" y="828103"/>
                </a:cubicBezTo>
                <a:cubicBezTo>
                  <a:pt x="8312442" y="888778"/>
                  <a:pt x="8241934" y="919115"/>
                  <a:pt x="8148590" y="919115"/>
                </a:cubicBezTo>
                <a:cubicBezTo>
                  <a:pt x="8055244" y="919115"/>
                  <a:pt x="7984736" y="888778"/>
                  <a:pt x="7937062" y="828103"/>
                </a:cubicBezTo>
                <a:cubicBezTo>
                  <a:pt x="7889390" y="767429"/>
                  <a:pt x="7865554" y="676751"/>
                  <a:pt x="7865554" y="556069"/>
                </a:cubicBezTo>
                <a:cubicBezTo>
                  <a:pt x="7865554" y="436054"/>
                  <a:pt x="7889390" y="345710"/>
                  <a:pt x="7937062" y="285036"/>
                </a:cubicBezTo>
                <a:cubicBezTo>
                  <a:pt x="7984736" y="224361"/>
                  <a:pt x="8055244" y="194024"/>
                  <a:pt x="8148590" y="194024"/>
                </a:cubicBezTo>
                <a:close/>
                <a:moveTo>
                  <a:pt x="6617017" y="194024"/>
                </a:moveTo>
                <a:cubicBezTo>
                  <a:pt x="6653022" y="194024"/>
                  <a:pt x="6687692" y="198691"/>
                  <a:pt x="6721030" y="208026"/>
                </a:cubicBezTo>
                <a:cubicBezTo>
                  <a:pt x="6754368" y="217360"/>
                  <a:pt x="6781704" y="231029"/>
                  <a:pt x="6803040" y="249031"/>
                </a:cubicBezTo>
                <a:cubicBezTo>
                  <a:pt x="6824376" y="267033"/>
                  <a:pt x="6835044" y="287703"/>
                  <a:pt x="6835044" y="311039"/>
                </a:cubicBezTo>
                <a:cubicBezTo>
                  <a:pt x="6835044" y="332375"/>
                  <a:pt x="6825710" y="350544"/>
                  <a:pt x="6807041" y="365546"/>
                </a:cubicBezTo>
                <a:cubicBezTo>
                  <a:pt x="6788372" y="380548"/>
                  <a:pt x="6762368" y="387715"/>
                  <a:pt x="6729031" y="387048"/>
                </a:cubicBezTo>
                <a:cubicBezTo>
                  <a:pt x="6719030" y="288369"/>
                  <a:pt x="6682358" y="239030"/>
                  <a:pt x="6619018" y="239030"/>
                </a:cubicBezTo>
                <a:cubicBezTo>
                  <a:pt x="6563677" y="239030"/>
                  <a:pt x="6522838" y="265200"/>
                  <a:pt x="6496502" y="317540"/>
                </a:cubicBezTo>
                <a:cubicBezTo>
                  <a:pt x="6470165" y="369880"/>
                  <a:pt x="6456998" y="449390"/>
                  <a:pt x="6456998" y="556069"/>
                </a:cubicBezTo>
                <a:cubicBezTo>
                  <a:pt x="6456998" y="662749"/>
                  <a:pt x="6469832" y="742259"/>
                  <a:pt x="6495502" y="794599"/>
                </a:cubicBezTo>
                <a:cubicBezTo>
                  <a:pt x="6521172" y="846939"/>
                  <a:pt x="6561344" y="873109"/>
                  <a:pt x="6616017" y="873109"/>
                </a:cubicBezTo>
                <a:cubicBezTo>
                  <a:pt x="6660689" y="873109"/>
                  <a:pt x="6691693" y="854107"/>
                  <a:pt x="6709028" y="816102"/>
                </a:cubicBezTo>
                <a:cubicBezTo>
                  <a:pt x="6726364" y="778097"/>
                  <a:pt x="6735032" y="733758"/>
                  <a:pt x="6735032" y="683085"/>
                </a:cubicBezTo>
                <a:cubicBezTo>
                  <a:pt x="6735032" y="650415"/>
                  <a:pt x="6730698" y="622411"/>
                  <a:pt x="6722030" y="599075"/>
                </a:cubicBezTo>
                <a:cubicBezTo>
                  <a:pt x="6713362" y="575739"/>
                  <a:pt x="6697360" y="558736"/>
                  <a:pt x="6674024" y="548068"/>
                </a:cubicBezTo>
                <a:cubicBezTo>
                  <a:pt x="6679358" y="535400"/>
                  <a:pt x="6689360" y="525566"/>
                  <a:pt x="6704028" y="518565"/>
                </a:cubicBezTo>
                <a:cubicBezTo>
                  <a:pt x="6718696" y="511564"/>
                  <a:pt x="6734698" y="508064"/>
                  <a:pt x="6752034" y="508064"/>
                </a:cubicBezTo>
                <a:cubicBezTo>
                  <a:pt x="6786705" y="508064"/>
                  <a:pt x="6814708" y="520232"/>
                  <a:pt x="6836044" y="544568"/>
                </a:cubicBezTo>
                <a:cubicBezTo>
                  <a:pt x="6857380" y="568904"/>
                  <a:pt x="6868048" y="604409"/>
                  <a:pt x="6868048" y="651081"/>
                </a:cubicBezTo>
                <a:cubicBezTo>
                  <a:pt x="6868048" y="708422"/>
                  <a:pt x="6856548" y="757261"/>
                  <a:pt x="6833544" y="797600"/>
                </a:cubicBezTo>
                <a:cubicBezTo>
                  <a:pt x="6810542" y="837938"/>
                  <a:pt x="6779370" y="868275"/>
                  <a:pt x="6740032" y="888611"/>
                </a:cubicBezTo>
                <a:cubicBezTo>
                  <a:pt x="6700694" y="908947"/>
                  <a:pt x="6657022" y="919115"/>
                  <a:pt x="6609016" y="919115"/>
                </a:cubicBezTo>
                <a:cubicBezTo>
                  <a:pt x="6515004" y="919115"/>
                  <a:pt x="6442162" y="887611"/>
                  <a:pt x="6390488" y="824603"/>
                </a:cubicBezTo>
                <a:cubicBezTo>
                  <a:pt x="6338816" y="761595"/>
                  <a:pt x="6312980" y="672084"/>
                  <a:pt x="6312980" y="556069"/>
                </a:cubicBezTo>
                <a:cubicBezTo>
                  <a:pt x="6312980" y="440722"/>
                  <a:pt x="6339649" y="351544"/>
                  <a:pt x="6392989" y="288536"/>
                </a:cubicBezTo>
                <a:cubicBezTo>
                  <a:pt x="6446330" y="225528"/>
                  <a:pt x="6521005" y="194024"/>
                  <a:pt x="6617017" y="194024"/>
                </a:cubicBezTo>
                <a:close/>
                <a:moveTo>
                  <a:pt x="3848005" y="194024"/>
                </a:moveTo>
                <a:cubicBezTo>
                  <a:pt x="3945350" y="194024"/>
                  <a:pt x="4018526" y="208359"/>
                  <a:pt x="4067532" y="237030"/>
                </a:cubicBezTo>
                <a:cubicBezTo>
                  <a:pt x="4116539" y="265700"/>
                  <a:pt x="4141042" y="312039"/>
                  <a:pt x="4141042" y="376047"/>
                </a:cubicBezTo>
                <a:cubicBezTo>
                  <a:pt x="4141042" y="424720"/>
                  <a:pt x="4127040" y="465892"/>
                  <a:pt x="4099036" y="499562"/>
                </a:cubicBezTo>
                <a:cubicBezTo>
                  <a:pt x="4071033" y="533233"/>
                  <a:pt x="4032361" y="556403"/>
                  <a:pt x="3983022" y="569071"/>
                </a:cubicBezTo>
                <a:cubicBezTo>
                  <a:pt x="4005691" y="575739"/>
                  <a:pt x="4024527" y="586073"/>
                  <a:pt x="4039529" y="600075"/>
                </a:cubicBezTo>
                <a:cubicBezTo>
                  <a:pt x="4054530" y="614077"/>
                  <a:pt x="4068032" y="632079"/>
                  <a:pt x="4080034" y="654082"/>
                </a:cubicBezTo>
                <a:lnTo>
                  <a:pt x="4122039" y="751094"/>
                </a:lnTo>
                <a:cubicBezTo>
                  <a:pt x="4132040" y="774430"/>
                  <a:pt x="4141374" y="791432"/>
                  <a:pt x="4150042" y="802100"/>
                </a:cubicBezTo>
                <a:cubicBezTo>
                  <a:pt x="4158710" y="812768"/>
                  <a:pt x="4168045" y="818436"/>
                  <a:pt x="4178046" y="819102"/>
                </a:cubicBezTo>
                <a:cubicBezTo>
                  <a:pt x="4187381" y="819102"/>
                  <a:pt x="4195381" y="816102"/>
                  <a:pt x="4202049" y="810101"/>
                </a:cubicBezTo>
                <a:cubicBezTo>
                  <a:pt x="4207383" y="822770"/>
                  <a:pt x="4210050" y="834771"/>
                  <a:pt x="4210050" y="846106"/>
                </a:cubicBezTo>
                <a:cubicBezTo>
                  <a:pt x="4210050" y="869442"/>
                  <a:pt x="4201382" y="887444"/>
                  <a:pt x="4184047" y="900112"/>
                </a:cubicBezTo>
                <a:cubicBezTo>
                  <a:pt x="4166711" y="912781"/>
                  <a:pt x="4149042" y="919115"/>
                  <a:pt x="4131040" y="919115"/>
                </a:cubicBezTo>
                <a:cubicBezTo>
                  <a:pt x="4105037" y="919115"/>
                  <a:pt x="4083867" y="913614"/>
                  <a:pt x="4067532" y="902613"/>
                </a:cubicBezTo>
                <a:cubicBezTo>
                  <a:pt x="4051197" y="891611"/>
                  <a:pt x="4037862" y="876610"/>
                  <a:pt x="4027527" y="857607"/>
                </a:cubicBezTo>
                <a:cubicBezTo>
                  <a:pt x="4017192" y="838605"/>
                  <a:pt x="4004691" y="810768"/>
                  <a:pt x="3990023" y="774097"/>
                </a:cubicBezTo>
                <a:lnTo>
                  <a:pt x="3959018" y="692086"/>
                </a:lnTo>
                <a:cubicBezTo>
                  <a:pt x="3950351" y="670084"/>
                  <a:pt x="3942350" y="652915"/>
                  <a:pt x="3935016" y="640580"/>
                </a:cubicBezTo>
                <a:cubicBezTo>
                  <a:pt x="3927681" y="628245"/>
                  <a:pt x="3917347" y="617911"/>
                  <a:pt x="3904012" y="609576"/>
                </a:cubicBezTo>
                <a:cubicBezTo>
                  <a:pt x="3890677" y="601242"/>
                  <a:pt x="3873008" y="597075"/>
                  <a:pt x="3851005" y="597075"/>
                </a:cubicBezTo>
                <a:lnTo>
                  <a:pt x="3813001" y="596075"/>
                </a:lnTo>
                <a:lnTo>
                  <a:pt x="3813001" y="771096"/>
                </a:lnTo>
                <a:cubicBezTo>
                  <a:pt x="3813001" y="821103"/>
                  <a:pt x="3819335" y="860774"/>
                  <a:pt x="3832003" y="890111"/>
                </a:cubicBezTo>
                <a:cubicBezTo>
                  <a:pt x="3824669" y="897445"/>
                  <a:pt x="3814501" y="904113"/>
                  <a:pt x="3801499" y="910114"/>
                </a:cubicBezTo>
                <a:cubicBezTo>
                  <a:pt x="3788497" y="916114"/>
                  <a:pt x="3773662" y="919115"/>
                  <a:pt x="3756993" y="919115"/>
                </a:cubicBezTo>
                <a:cubicBezTo>
                  <a:pt x="3734991" y="919115"/>
                  <a:pt x="3716988" y="913114"/>
                  <a:pt x="3702986" y="901113"/>
                </a:cubicBezTo>
                <a:cubicBezTo>
                  <a:pt x="3688985" y="889111"/>
                  <a:pt x="3681984" y="872776"/>
                  <a:pt x="3681984" y="852106"/>
                </a:cubicBezTo>
                <a:lnTo>
                  <a:pt x="3681984" y="350044"/>
                </a:lnTo>
                <a:cubicBezTo>
                  <a:pt x="3681984" y="299371"/>
                  <a:pt x="3675650" y="257365"/>
                  <a:pt x="3662982" y="224028"/>
                </a:cubicBezTo>
                <a:cubicBezTo>
                  <a:pt x="3704320" y="204025"/>
                  <a:pt x="3765994" y="194024"/>
                  <a:pt x="3848005" y="194024"/>
                </a:cubicBezTo>
                <a:close/>
                <a:moveTo>
                  <a:pt x="1678734" y="194024"/>
                </a:moveTo>
                <a:cubicBezTo>
                  <a:pt x="1726073" y="194024"/>
                  <a:pt x="1754076" y="210693"/>
                  <a:pt x="1762744" y="244030"/>
                </a:cubicBezTo>
                <a:lnTo>
                  <a:pt x="1910763" y="824103"/>
                </a:lnTo>
                <a:lnTo>
                  <a:pt x="2044779" y="283035"/>
                </a:lnTo>
                <a:cubicBezTo>
                  <a:pt x="2049447" y="265700"/>
                  <a:pt x="2051780" y="251031"/>
                  <a:pt x="2051780" y="239030"/>
                </a:cubicBezTo>
                <a:cubicBezTo>
                  <a:pt x="2051780" y="226362"/>
                  <a:pt x="2048780" y="215694"/>
                  <a:pt x="2042779" y="207026"/>
                </a:cubicBezTo>
                <a:cubicBezTo>
                  <a:pt x="2063448" y="198358"/>
                  <a:pt x="2086785" y="194024"/>
                  <a:pt x="2112788" y="194024"/>
                </a:cubicBezTo>
                <a:cubicBezTo>
                  <a:pt x="2138791" y="194024"/>
                  <a:pt x="2157627" y="198358"/>
                  <a:pt x="2169295" y="207026"/>
                </a:cubicBezTo>
                <a:cubicBezTo>
                  <a:pt x="2180963" y="215694"/>
                  <a:pt x="2186797" y="229362"/>
                  <a:pt x="2186797" y="248031"/>
                </a:cubicBezTo>
                <a:cubicBezTo>
                  <a:pt x="2186797" y="266033"/>
                  <a:pt x="2182130" y="288369"/>
                  <a:pt x="2172795" y="315039"/>
                </a:cubicBezTo>
                <a:lnTo>
                  <a:pt x="1980772" y="901113"/>
                </a:lnTo>
                <a:cubicBezTo>
                  <a:pt x="1950768" y="913114"/>
                  <a:pt x="1921431" y="919115"/>
                  <a:pt x="1892760" y="919115"/>
                </a:cubicBezTo>
                <a:cubicBezTo>
                  <a:pt x="1869424" y="919115"/>
                  <a:pt x="1851088" y="916281"/>
                  <a:pt x="1837753" y="910614"/>
                </a:cubicBezTo>
                <a:cubicBezTo>
                  <a:pt x="1824418" y="904946"/>
                  <a:pt x="1815751" y="895779"/>
                  <a:pt x="1811750" y="883110"/>
                </a:cubicBezTo>
                <a:lnTo>
                  <a:pt x="1632728" y="285036"/>
                </a:lnTo>
                <a:cubicBezTo>
                  <a:pt x="1624727" y="257032"/>
                  <a:pt x="1614059" y="236029"/>
                  <a:pt x="1600724" y="222028"/>
                </a:cubicBezTo>
                <a:cubicBezTo>
                  <a:pt x="1618059" y="203359"/>
                  <a:pt x="1644063" y="194024"/>
                  <a:pt x="1678734" y="194024"/>
                </a:cubicBezTo>
                <a:close/>
                <a:moveTo>
                  <a:pt x="2544366" y="193024"/>
                </a:moveTo>
                <a:cubicBezTo>
                  <a:pt x="2584370" y="193024"/>
                  <a:pt x="2608040" y="207359"/>
                  <a:pt x="2615374" y="236029"/>
                </a:cubicBezTo>
                <a:lnTo>
                  <a:pt x="2793397" y="827103"/>
                </a:lnTo>
                <a:cubicBezTo>
                  <a:pt x="2801398" y="854440"/>
                  <a:pt x="2812066" y="875109"/>
                  <a:pt x="2825401" y="889111"/>
                </a:cubicBezTo>
                <a:cubicBezTo>
                  <a:pt x="2808065" y="909114"/>
                  <a:pt x="2782396" y="919115"/>
                  <a:pt x="2748391" y="919115"/>
                </a:cubicBezTo>
                <a:cubicBezTo>
                  <a:pt x="2727722" y="919115"/>
                  <a:pt x="2710219" y="914781"/>
                  <a:pt x="2695885" y="906113"/>
                </a:cubicBezTo>
                <a:cubicBezTo>
                  <a:pt x="2681549" y="897445"/>
                  <a:pt x="2672715" y="884777"/>
                  <a:pt x="2669381" y="868108"/>
                </a:cubicBezTo>
                <a:lnTo>
                  <a:pt x="2624375" y="700087"/>
                </a:lnTo>
                <a:lnTo>
                  <a:pt x="2398348" y="700087"/>
                </a:lnTo>
                <a:lnTo>
                  <a:pt x="2365343" y="829104"/>
                </a:lnTo>
                <a:cubicBezTo>
                  <a:pt x="2360676" y="846439"/>
                  <a:pt x="2358342" y="861108"/>
                  <a:pt x="2358342" y="873109"/>
                </a:cubicBezTo>
                <a:cubicBezTo>
                  <a:pt x="2358342" y="887111"/>
                  <a:pt x="2362009" y="897779"/>
                  <a:pt x="2369344" y="905113"/>
                </a:cubicBezTo>
                <a:cubicBezTo>
                  <a:pt x="2356675" y="909780"/>
                  <a:pt x="2345174" y="913281"/>
                  <a:pt x="2334839" y="915614"/>
                </a:cubicBezTo>
                <a:cubicBezTo>
                  <a:pt x="2324505" y="917948"/>
                  <a:pt x="2312003" y="919115"/>
                  <a:pt x="2297335" y="919115"/>
                </a:cubicBezTo>
                <a:cubicBezTo>
                  <a:pt x="2271998" y="919115"/>
                  <a:pt x="2253496" y="914781"/>
                  <a:pt x="2241828" y="906113"/>
                </a:cubicBezTo>
                <a:cubicBezTo>
                  <a:pt x="2230159" y="897445"/>
                  <a:pt x="2224326" y="883444"/>
                  <a:pt x="2224326" y="864108"/>
                </a:cubicBezTo>
                <a:cubicBezTo>
                  <a:pt x="2224326" y="848106"/>
                  <a:pt x="2228659" y="825436"/>
                  <a:pt x="2237327" y="796099"/>
                </a:cubicBezTo>
                <a:lnTo>
                  <a:pt x="2434352" y="211026"/>
                </a:lnTo>
                <a:cubicBezTo>
                  <a:pt x="2471023" y="199025"/>
                  <a:pt x="2507694" y="193024"/>
                  <a:pt x="2544366" y="193024"/>
                </a:cubicBezTo>
                <a:close/>
                <a:moveTo>
                  <a:pt x="5501973" y="86011"/>
                </a:moveTo>
                <a:cubicBezTo>
                  <a:pt x="5508640" y="93345"/>
                  <a:pt x="5514808" y="104846"/>
                  <a:pt x="5520476" y="120515"/>
                </a:cubicBezTo>
                <a:cubicBezTo>
                  <a:pt x="5526142" y="136184"/>
                  <a:pt x="5528976" y="151686"/>
                  <a:pt x="5528976" y="167021"/>
                </a:cubicBezTo>
                <a:cubicBezTo>
                  <a:pt x="5528976" y="187690"/>
                  <a:pt x="5520308" y="207026"/>
                  <a:pt x="5502973" y="225028"/>
                </a:cubicBezTo>
                <a:cubicBezTo>
                  <a:pt x="5485638" y="243030"/>
                  <a:pt x="5462634" y="258366"/>
                  <a:pt x="5433964" y="271034"/>
                </a:cubicBezTo>
                <a:cubicBezTo>
                  <a:pt x="5489304" y="331708"/>
                  <a:pt x="5516975" y="426720"/>
                  <a:pt x="5516975" y="556069"/>
                </a:cubicBezTo>
                <a:cubicBezTo>
                  <a:pt x="5516975" y="676751"/>
                  <a:pt x="5493138" y="767429"/>
                  <a:pt x="5445466" y="828103"/>
                </a:cubicBezTo>
                <a:cubicBezTo>
                  <a:pt x="5397794" y="888778"/>
                  <a:pt x="5327285" y="919115"/>
                  <a:pt x="5233940" y="919115"/>
                </a:cubicBezTo>
                <a:cubicBezTo>
                  <a:pt x="5140594" y="919115"/>
                  <a:pt x="5070086" y="888778"/>
                  <a:pt x="5022412" y="828103"/>
                </a:cubicBezTo>
                <a:cubicBezTo>
                  <a:pt x="4974740" y="767429"/>
                  <a:pt x="4950904" y="676751"/>
                  <a:pt x="4950904" y="556069"/>
                </a:cubicBezTo>
                <a:cubicBezTo>
                  <a:pt x="4950904" y="436054"/>
                  <a:pt x="4974740" y="345710"/>
                  <a:pt x="5022412" y="285036"/>
                </a:cubicBezTo>
                <a:cubicBezTo>
                  <a:pt x="5070086" y="224361"/>
                  <a:pt x="5140594" y="194024"/>
                  <a:pt x="5233940" y="194024"/>
                </a:cubicBezTo>
                <a:cubicBezTo>
                  <a:pt x="5298614" y="194024"/>
                  <a:pt x="5352620" y="208693"/>
                  <a:pt x="5395960" y="238030"/>
                </a:cubicBezTo>
                <a:cubicBezTo>
                  <a:pt x="5423296" y="224028"/>
                  <a:pt x="5436965" y="204692"/>
                  <a:pt x="5436965" y="180022"/>
                </a:cubicBezTo>
                <a:cubicBezTo>
                  <a:pt x="5436965" y="169354"/>
                  <a:pt x="5434798" y="158853"/>
                  <a:pt x="5430464" y="148519"/>
                </a:cubicBezTo>
                <a:cubicBezTo>
                  <a:pt x="5426130" y="138184"/>
                  <a:pt x="5420629" y="129683"/>
                  <a:pt x="5413962" y="123015"/>
                </a:cubicBezTo>
                <a:cubicBezTo>
                  <a:pt x="5422630" y="116348"/>
                  <a:pt x="5436631" y="108847"/>
                  <a:pt x="5455967" y="100512"/>
                </a:cubicBezTo>
                <a:cubicBezTo>
                  <a:pt x="5475303" y="92178"/>
                  <a:pt x="5490638" y="87344"/>
                  <a:pt x="5501973" y="86011"/>
                </a:cubicBezTo>
                <a:close/>
                <a:moveTo>
                  <a:pt x="4848701" y="40005"/>
                </a:moveTo>
                <a:cubicBezTo>
                  <a:pt x="4855368" y="47339"/>
                  <a:pt x="4861536" y="58841"/>
                  <a:pt x="4867203" y="74509"/>
                </a:cubicBezTo>
                <a:cubicBezTo>
                  <a:pt x="4872870" y="90178"/>
                  <a:pt x="4875704" y="105680"/>
                  <a:pt x="4875704" y="121015"/>
                </a:cubicBezTo>
                <a:cubicBezTo>
                  <a:pt x="4875704" y="156353"/>
                  <a:pt x="4851702" y="187023"/>
                  <a:pt x="4803696" y="213027"/>
                </a:cubicBezTo>
                <a:cubicBezTo>
                  <a:pt x="4817697" y="225695"/>
                  <a:pt x="4824698" y="242030"/>
                  <a:pt x="4824698" y="262033"/>
                </a:cubicBezTo>
                <a:lnTo>
                  <a:pt x="4824698" y="598075"/>
                </a:lnTo>
                <a:cubicBezTo>
                  <a:pt x="4824698" y="704755"/>
                  <a:pt x="4802695" y="784931"/>
                  <a:pt x="4758690" y="838605"/>
                </a:cubicBezTo>
                <a:cubicBezTo>
                  <a:pt x="4714684" y="892278"/>
                  <a:pt x="4649342" y="919115"/>
                  <a:pt x="4562665" y="919115"/>
                </a:cubicBezTo>
                <a:cubicBezTo>
                  <a:pt x="4477322" y="919115"/>
                  <a:pt x="4413480" y="893112"/>
                  <a:pt x="4371141" y="841105"/>
                </a:cubicBezTo>
                <a:cubicBezTo>
                  <a:pt x="4328803" y="789099"/>
                  <a:pt x="4307633" y="708088"/>
                  <a:pt x="4307633" y="598075"/>
                </a:cubicBezTo>
                <a:lnTo>
                  <a:pt x="4307633" y="350044"/>
                </a:lnTo>
                <a:cubicBezTo>
                  <a:pt x="4307633" y="299371"/>
                  <a:pt x="4301299" y="257365"/>
                  <a:pt x="4288631" y="224028"/>
                </a:cubicBezTo>
                <a:cubicBezTo>
                  <a:pt x="4295966" y="216694"/>
                  <a:pt x="4306133" y="210026"/>
                  <a:pt x="4319135" y="204025"/>
                </a:cubicBezTo>
                <a:cubicBezTo>
                  <a:pt x="4332137" y="198025"/>
                  <a:pt x="4346972" y="195024"/>
                  <a:pt x="4363640" y="195024"/>
                </a:cubicBezTo>
                <a:cubicBezTo>
                  <a:pt x="4384976" y="195024"/>
                  <a:pt x="4402645" y="201025"/>
                  <a:pt x="4416647" y="213027"/>
                </a:cubicBezTo>
                <a:cubicBezTo>
                  <a:pt x="4430649" y="225028"/>
                  <a:pt x="4437650" y="241363"/>
                  <a:pt x="4437650" y="262033"/>
                </a:cubicBezTo>
                <a:lnTo>
                  <a:pt x="4437650" y="605076"/>
                </a:lnTo>
                <a:cubicBezTo>
                  <a:pt x="4437650" y="699087"/>
                  <a:pt x="4447650" y="767262"/>
                  <a:pt x="4467654" y="809601"/>
                </a:cubicBezTo>
                <a:cubicBezTo>
                  <a:pt x="4487656" y="851940"/>
                  <a:pt x="4519326" y="873109"/>
                  <a:pt x="4562665" y="873109"/>
                </a:cubicBezTo>
                <a:cubicBezTo>
                  <a:pt x="4608004" y="873109"/>
                  <a:pt x="4641342" y="850773"/>
                  <a:pt x="4662678" y="806101"/>
                </a:cubicBezTo>
                <a:cubicBezTo>
                  <a:pt x="4684014" y="761428"/>
                  <a:pt x="4694682" y="694420"/>
                  <a:pt x="4694682" y="605076"/>
                </a:cubicBezTo>
                <a:lnTo>
                  <a:pt x="4694682" y="350044"/>
                </a:lnTo>
                <a:cubicBezTo>
                  <a:pt x="4694682" y="299371"/>
                  <a:pt x="4688348" y="257365"/>
                  <a:pt x="4675679" y="224028"/>
                </a:cubicBezTo>
                <a:cubicBezTo>
                  <a:pt x="4691681" y="209359"/>
                  <a:pt x="4710684" y="200025"/>
                  <a:pt x="4732686" y="196025"/>
                </a:cubicBezTo>
                <a:cubicBezTo>
                  <a:pt x="4766690" y="182023"/>
                  <a:pt x="4783692" y="161353"/>
                  <a:pt x="4783692" y="134017"/>
                </a:cubicBezTo>
                <a:cubicBezTo>
                  <a:pt x="4783692" y="123349"/>
                  <a:pt x="4781526" y="112847"/>
                  <a:pt x="4777192" y="102513"/>
                </a:cubicBezTo>
                <a:cubicBezTo>
                  <a:pt x="4772858" y="92178"/>
                  <a:pt x="4767357" y="83677"/>
                  <a:pt x="4760690" y="77010"/>
                </a:cubicBezTo>
                <a:cubicBezTo>
                  <a:pt x="4769358" y="70342"/>
                  <a:pt x="4783360" y="62841"/>
                  <a:pt x="4802695" y="54507"/>
                </a:cubicBezTo>
                <a:cubicBezTo>
                  <a:pt x="4822031" y="46172"/>
                  <a:pt x="4837366" y="41338"/>
                  <a:pt x="4848701" y="40005"/>
                </a:cubicBezTo>
                <a:close/>
                <a:moveTo>
                  <a:pt x="5146928" y="0"/>
                </a:moveTo>
                <a:lnTo>
                  <a:pt x="5290946" y="131016"/>
                </a:lnTo>
                <a:cubicBezTo>
                  <a:pt x="5291613" y="133683"/>
                  <a:pt x="5289446" y="138684"/>
                  <a:pt x="5284446" y="146018"/>
                </a:cubicBezTo>
                <a:cubicBezTo>
                  <a:pt x="5279446" y="153352"/>
                  <a:pt x="5274944" y="158020"/>
                  <a:pt x="5270944" y="160020"/>
                </a:cubicBezTo>
                <a:lnTo>
                  <a:pt x="5073920" y="80010"/>
                </a:lnTo>
                <a:cubicBezTo>
                  <a:pt x="5079254" y="65341"/>
                  <a:pt x="5089755" y="49673"/>
                  <a:pt x="5105424" y="33004"/>
                </a:cubicBezTo>
                <a:cubicBezTo>
                  <a:pt x="5121092" y="16335"/>
                  <a:pt x="5134927" y="5334"/>
                  <a:pt x="5146928" y="0"/>
                </a:cubicBezTo>
                <a:close/>
                <a:moveTo>
                  <a:pt x="2440352" y="0"/>
                </a:moveTo>
                <a:lnTo>
                  <a:pt x="2584370" y="131016"/>
                </a:lnTo>
                <a:cubicBezTo>
                  <a:pt x="2585037" y="133683"/>
                  <a:pt x="2582870" y="138684"/>
                  <a:pt x="2577870" y="146018"/>
                </a:cubicBezTo>
                <a:cubicBezTo>
                  <a:pt x="2572869" y="153352"/>
                  <a:pt x="2568368" y="158020"/>
                  <a:pt x="2564368" y="160020"/>
                </a:cubicBezTo>
                <a:lnTo>
                  <a:pt x="2367343" y="80010"/>
                </a:lnTo>
                <a:cubicBezTo>
                  <a:pt x="2372677" y="65341"/>
                  <a:pt x="2383179" y="49673"/>
                  <a:pt x="2398848" y="33004"/>
                </a:cubicBezTo>
                <a:cubicBezTo>
                  <a:pt x="2414517" y="16335"/>
                  <a:pt x="2428352" y="5334"/>
                  <a:pt x="2440352" y="0"/>
                </a:cubicBezTo>
                <a:close/>
              </a:path>
            </a:pathLst>
          </a:custGeom>
          <a:solidFill>
            <a:srgbClr val="FFFFFF"/>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nSpc>
                <a:spcPts val="11010"/>
              </a:lnSpc>
            </a:pPr>
            <a:endParaRPr lang="en-US" sz="7864">
              <a:solidFill>
                <a:srgbClr val="FFFFFF"/>
              </a:solidFill>
              <a:latin typeface="#9Slide03 Arima Madurai Black"/>
            </a:endParaRPr>
          </a:p>
        </p:txBody>
      </p:sp>
      <p:sp>
        <p:nvSpPr>
          <p:cNvPr id="13" name="Freeform 13"/>
          <p:cNvSpPr/>
          <p:nvPr/>
        </p:nvSpPr>
        <p:spPr>
          <a:xfrm>
            <a:off x="-426621" y="2251796"/>
            <a:ext cx="6143383" cy="4991498"/>
          </a:xfrm>
          <a:custGeom>
            <a:avLst/>
            <a:gdLst/>
            <a:ahLst/>
            <a:cxnLst/>
            <a:rect l="l" t="t" r="r" b="b"/>
            <a:pathLst>
              <a:path w="6143383" h="4991498">
                <a:moveTo>
                  <a:pt x="0" y="0"/>
                </a:moveTo>
                <a:lnTo>
                  <a:pt x="6143382" y="0"/>
                </a:lnTo>
                <a:lnTo>
                  <a:pt x="6143382" y="4991498"/>
                </a:lnTo>
                <a:lnTo>
                  <a:pt x="0" y="499149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4" name="Group 14"/>
          <p:cNvGrpSpPr/>
          <p:nvPr/>
        </p:nvGrpSpPr>
        <p:grpSpPr>
          <a:xfrm>
            <a:off x="15020478" y="0"/>
            <a:ext cx="4566227" cy="1543050"/>
            <a:chOff x="0" y="0"/>
            <a:chExt cx="1202628" cy="406400"/>
          </a:xfrm>
        </p:grpSpPr>
        <p:sp>
          <p:nvSpPr>
            <p:cNvPr id="15" name="Freeform 15"/>
            <p:cNvSpPr/>
            <p:nvPr/>
          </p:nvSpPr>
          <p:spPr>
            <a:xfrm>
              <a:off x="0" y="0"/>
              <a:ext cx="1202628" cy="406400"/>
            </a:xfrm>
            <a:custGeom>
              <a:avLst/>
              <a:gdLst/>
              <a:ahLst/>
              <a:cxnLst/>
              <a:rect l="l" t="t" r="r" b="b"/>
              <a:pathLst>
                <a:path w="1202628" h="406400">
                  <a:moveTo>
                    <a:pt x="999428" y="0"/>
                  </a:moveTo>
                  <a:cubicBezTo>
                    <a:pt x="1111652" y="0"/>
                    <a:pt x="1202628" y="90976"/>
                    <a:pt x="1202628" y="203200"/>
                  </a:cubicBezTo>
                  <a:cubicBezTo>
                    <a:pt x="1202628" y="315424"/>
                    <a:pt x="1111652" y="406400"/>
                    <a:pt x="999428" y="406400"/>
                  </a:cubicBezTo>
                  <a:lnTo>
                    <a:pt x="203200" y="406400"/>
                  </a:lnTo>
                  <a:cubicBezTo>
                    <a:pt x="90976" y="406400"/>
                    <a:pt x="0" y="315424"/>
                    <a:pt x="0" y="203200"/>
                  </a:cubicBezTo>
                  <a:cubicBezTo>
                    <a:pt x="0" y="90976"/>
                    <a:pt x="90976" y="0"/>
                    <a:pt x="203200" y="0"/>
                  </a:cubicBezTo>
                  <a:close/>
                </a:path>
              </a:pathLst>
            </a:custGeom>
            <a:solidFill>
              <a:srgbClr val="FFF0B6"/>
            </a:solidFill>
          </p:spPr>
          <p:txBody>
            <a:bodyPr/>
            <a:lstStyle/>
            <a:p>
              <a:endParaRPr lang="en-US"/>
            </a:p>
          </p:txBody>
        </p:sp>
        <p:sp>
          <p:nvSpPr>
            <p:cNvPr id="16" name="TextBox 16"/>
            <p:cNvSpPr txBox="1"/>
            <p:nvPr/>
          </p:nvSpPr>
          <p:spPr>
            <a:xfrm>
              <a:off x="0" y="-38100"/>
              <a:ext cx="1202628" cy="444500"/>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15302986" y="248579"/>
            <a:ext cx="2754010" cy="853823"/>
          </a:xfrm>
          <a:prstGeom prst="rect">
            <a:avLst/>
          </a:prstGeom>
        </p:spPr>
        <p:txBody>
          <a:bodyPr wrap="square" lIns="0" tIns="0" rIns="0" bIns="0" rtlCol="0" anchor="t">
            <a:spAutoFit/>
          </a:bodyPr>
          <a:lstStyle/>
          <a:p>
            <a:pPr algn="ctr">
              <a:lnSpc>
                <a:spcPts val="7277"/>
              </a:lnSpc>
            </a:pPr>
            <a:r>
              <a:rPr lang="en-US" sz="5198" b="1">
                <a:solidFill>
                  <a:srgbClr val="000000"/>
                </a:solidFill>
                <a:latin typeface="Arial" panose="020B0604020202020204" pitchFamily="34" charset="0"/>
                <a:cs typeface="Arial" panose="020B0604020202020204" pitchFamily="34" charset="0"/>
              </a:rPr>
              <a:t>TUẦN </a:t>
            </a:r>
            <a:r>
              <a:rPr lang="vi-VN" sz="5198" b="1">
                <a:solidFill>
                  <a:srgbClr val="000000"/>
                </a:solidFill>
                <a:latin typeface="Arial" panose="020B0604020202020204" pitchFamily="34" charset="0"/>
                <a:cs typeface="Arial" panose="020B0604020202020204" pitchFamily="34" charset="0"/>
              </a:rPr>
              <a:t>3</a:t>
            </a:r>
            <a:endParaRPr lang="en-US" sz="5198" b="1">
              <a:solidFill>
                <a:srgbClr val="000000"/>
              </a:solidFill>
              <a:latin typeface="Arial" panose="020B0604020202020204" pitchFamily="34" charset="0"/>
              <a:cs typeface="Arial" panose="020B0604020202020204" pitchFamily="34" charset="0"/>
            </a:endParaRPr>
          </a:p>
        </p:txBody>
      </p:sp>
      <p:sp>
        <p:nvSpPr>
          <p:cNvPr id="12" name="Freeform 2">
            <a:extLst>
              <a:ext uri="{FF2B5EF4-FFF2-40B4-BE49-F238E27FC236}">
                <a16:creationId xmlns:a16="http://schemas.microsoft.com/office/drawing/2014/main" id="{6094144C-1C51-6C93-C002-A5825EEF7AB8}"/>
              </a:ext>
            </a:extLst>
          </p:cNvPr>
          <p:cNvSpPr/>
          <p:nvPr/>
        </p:nvSpPr>
        <p:spPr>
          <a:xfrm>
            <a:off x="2109836" y="12570196"/>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3">
            <a:extLst>
              <a:ext uri="{FF2B5EF4-FFF2-40B4-BE49-F238E27FC236}">
                <a16:creationId xmlns:a16="http://schemas.microsoft.com/office/drawing/2014/main" id="{87021242-EE46-BF76-7118-A76A1604BC58}"/>
              </a:ext>
            </a:extLst>
          </p:cNvPr>
          <p:cNvSpPr/>
          <p:nvPr/>
        </p:nvSpPr>
        <p:spPr>
          <a:xfrm>
            <a:off x="2109836" y="12739710"/>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7">
            <a:extLst>
              <a:ext uri="{FF2B5EF4-FFF2-40B4-BE49-F238E27FC236}">
                <a16:creationId xmlns:a16="http://schemas.microsoft.com/office/drawing/2014/main" id="{7662C713-0D27-F005-0BF0-E2BBE766C45A}"/>
              </a:ext>
            </a:extLst>
          </p:cNvPr>
          <p:cNvSpPr/>
          <p:nvPr/>
        </p:nvSpPr>
        <p:spPr>
          <a:xfrm>
            <a:off x="15370529" y="11773557"/>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8">
            <a:extLst>
              <a:ext uri="{FF2B5EF4-FFF2-40B4-BE49-F238E27FC236}">
                <a16:creationId xmlns:a16="http://schemas.microsoft.com/office/drawing/2014/main" id="{4467BC92-29B6-78C3-FC0A-5F721F353445}"/>
              </a:ext>
            </a:extLst>
          </p:cNvPr>
          <p:cNvSpPr/>
          <p:nvPr/>
        </p:nvSpPr>
        <p:spPr>
          <a:xfrm flipH="1">
            <a:off x="-1229572" y="11773557"/>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9">
            <a:extLst>
              <a:ext uri="{FF2B5EF4-FFF2-40B4-BE49-F238E27FC236}">
                <a16:creationId xmlns:a16="http://schemas.microsoft.com/office/drawing/2014/main" id="{7DEE6860-5340-C539-EF8C-FE76BEF1658F}"/>
              </a:ext>
            </a:extLst>
          </p:cNvPr>
          <p:cNvSpPr/>
          <p:nvPr/>
        </p:nvSpPr>
        <p:spPr>
          <a:xfrm>
            <a:off x="1722336" y="12765247"/>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10">
            <a:extLst>
              <a:ext uri="{FF2B5EF4-FFF2-40B4-BE49-F238E27FC236}">
                <a16:creationId xmlns:a16="http://schemas.microsoft.com/office/drawing/2014/main" id="{EB1C93B8-37A6-C4BF-6241-C30AACA6D266}"/>
              </a:ext>
            </a:extLst>
          </p:cNvPr>
          <p:cNvSpPr/>
          <p:nvPr/>
        </p:nvSpPr>
        <p:spPr>
          <a:xfrm>
            <a:off x="16047001" y="11923650"/>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15">
            <a:extLst>
              <a:ext uri="{FF2B5EF4-FFF2-40B4-BE49-F238E27FC236}">
                <a16:creationId xmlns:a16="http://schemas.microsoft.com/office/drawing/2014/main" id="{A6E2278D-02E6-D571-3AD5-160B5FCE3596}"/>
              </a:ext>
            </a:extLst>
          </p:cNvPr>
          <p:cNvSpPr/>
          <p:nvPr/>
        </p:nvSpPr>
        <p:spPr>
          <a:xfrm>
            <a:off x="8505345" y="13012135"/>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7">
            <a:extLst>
              <a:ext uri="{FF2B5EF4-FFF2-40B4-BE49-F238E27FC236}">
                <a16:creationId xmlns:a16="http://schemas.microsoft.com/office/drawing/2014/main" id="{32FD4E06-86E0-A6E5-6541-0E5AFB0DA07F}"/>
              </a:ext>
            </a:extLst>
          </p:cNvPr>
          <p:cNvSpPr/>
          <p:nvPr/>
        </p:nvSpPr>
        <p:spPr>
          <a:xfrm>
            <a:off x="12469932" y="13647203"/>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18">
            <a:extLst>
              <a:ext uri="{FF2B5EF4-FFF2-40B4-BE49-F238E27FC236}">
                <a16:creationId xmlns:a16="http://schemas.microsoft.com/office/drawing/2014/main" id="{FD6DFC18-F7FC-3A0A-5B97-9C5C4C6BBBA7}"/>
              </a:ext>
            </a:extLst>
          </p:cNvPr>
          <p:cNvSpPr/>
          <p:nvPr/>
        </p:nvSpPr>
        <p:spPr>
          <a:xfrm>
            <a:off x="5090217" y="13364038"/>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5">
            <a:extLst>
              <a:ext uri="{FF2B5EF4-FFF2-40B4-BE49-F238E27FC236}">
                <a16:creationId xmlns:a16="http://schemas.microsoft.com/office/drawing/2014/main" id="{3FDF5493-6317-5F76-FD5B-7898AD384B32}"/>
              </a:ext>
            </a:extLst>
          </p:cNvPr>
          <p:cNvSpPr/>
          <p:nvPr/>
        </p:nvSpPr>
        <p:spPr>
          <a:xfrm>
            <a:off x="-5265674" y="2251796"/>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4">
            <a:extLst>
              <a:ext uri="{FF2B5EF4-FFF2-40B4-BE49-F238E27FC236}">
                <a16:creationId xmlns:a16="http://schemas.microsoft.com/office/drawing/2014/main" id="{6DB28FC0-6417-55E5-6A4C-6D9AC6633BA3}"/>
              </a:ext>
            </a:extLst>
          </p:cNvPr>
          <p:cNvSpPr/>
          <p:nvPr/>
        </p:nvSpPr>
        <p:spPr>
          <a:xfrm>
            <a:off x="-5265674" y="6569880"/>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Hộp Văn bản 28">
            <a:extLst>
              <a:ext uri="{FF2B5EF4-FFF2-40B4-BE49-F238E27FC236}">
                <a16:creationId xmlns:a16="http://schemas.microsoft.com/office/drawing/2014/main" id="{F9D1A14C-F395-E049-79C6-68F34E360D42}"/>
              </a:ext>
            </a:extLst>
          </p:cNvPr>
          <p:cNvSpPr txBox="1"/>
          <p:nvPr/>
        </p:nvSpPr>
        <p:spPr>
          <a:xfrm>
            <a:off x="-4529684" y="-469402"/>
            <a:ext cx="635000" cy="635000"/>
          </a:xfrm>
          <a:prstGeom prst="rect">
            <a:avLst/>
          </a:prstGeom>
          <a:noFill/>
        </p:spPr>
        <p:txBody>
          <a:bodyPr vert="horz" rtlCol="0">
            <a:spAutoFit/>
          </a:bodyPr>
          <a:lstStyle/>
          <a:p>
            <a:endParaRPr lang="en-US"/>
          </a:p>
        </p:txBody>
      </p:sp>
      <p:sp>
        <p:nvSpPr>
          <p:cNvPr id="30" name="Freeform 6">
            <a:extLst>
              <a:ext uri="{FF2B5EF4-FFF2-40B4-BE49-F238E27FC236}">
                <a16:creationId xmlns:a16="http://schemas.microsoft.com/office/drawing/2014/main" id="{69A45369-19EF-E64D-61A1-35DD74E36662}"/>
              </a:ext>
            </a:extLst>
          </p:cNvPr>
          <p:cNvSpPr/>
          <p:nvPr/>
        </p:nvSpPr>
        <p:spPr>
          <a:xfrm>
            <a:off x="20319159" y="-4343554"/>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13">
            <a:extLst>
              <a:ext uri="{FF2B5EF4-FFF2-40B4-BE49-F238E27FC236}">
                <a16:creationId xmlns:a16="http://schemas.microsoft.com/office/drawing/2014/main" id="{AF94CE50-2937-89CD-E058-6455045DB15F}"/>
              </a:ext>
            </a:extLst>
          </p:cNvPr>
          <p:cNvSpPr/>
          <p:nvPr/>
        </p:nvSpPr>
        <p:spPr>
          <a:xfrm rot="5400000">
            <a:off x="17542998" y="-3727516"/>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517094" y="626483"/>
            <a:ext cx="9253813" cy="9034035"/>
          </a:xfrm>
          <a:custGeom>
            <a:avLst/>
            <a:gdLst/>
            <a:ahLst/>
            <a:cxnLst/>
            <a:rect l="l" t="t" r="r" b="b"/>
            <a:pathLst>
              <a:path w="9253813" h="9034035">
                <a:moveTo>
                  <a:pt x="0" y="0"/>
                </a:moveTo>
                <a:lnTo>
                  <a:pt x="9253812" y="0"/>
                </a:lnTo>
                <a:lnTo>
                  <a:pt x="9253812" y="9034034"/>
                </a:lnTo>
                <a:lnTo>
                  <a:pt x="0" y="90340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8135462" y="894267"/>
            <a:ext cx="2339313" cy="2207727"/>
          </a:xfrm>
          <a:custGeom>
            <a:avLst/>
            <a:gdLst/>
            <a:ahLst/>
            <a:cxnLst/>
            <a:rect l="l" t="t" r="r" b="b"/>
            <a:pathLst>
              <a:path w="2339313" h="2207727">
                <a:moveTo>
                  <a:pt x="0" y="0"/>
                </a:moveTo>
                <a:lnTo>
                  <a:pt x="2339313" y="0"/>
                </a:lnTo>
                <a:lnTo>
                  <a:pt x="2339313" y="2207727"/>
                </a:lnTo>
                <a:lnTo>
                  <a:pt x="0" y="22077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1033867" y="2954161"/>
            <a:ext cx="2431196" cy="2057400"/>
          </a:xfrm>
          <a:custGeom>
            <a:avLst/>
            <a:gdLst/>
            <a:ahLst/>
            <a:cxnLst/>
            <a:rect l="l" t="t" r="r" b="b"/>
            <a:pathLst>
              <a:path w="2431196" h="2057400">
                <a:moveTo>
                  <a:pt x="0" y="0"/>
                </a:moveTo>
                <a:lnTo>
                  <a:pt x="2431196" y="0"/>
                </a:lnTo>
                <a:lnTo>
                  <a:pt x="2431196" y="2057400"/>
                </a:lnTo>
                <a:lnTo>
                  <a:pt x="0" y="20574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9762292" y="6805160"/>
            <a:ext cx="2162216" cy="1973022"/>
          </a:xfrm>
          <a:custGeom>
            <a:avLst/>
            <a:gdLst/>
            <a:ahLst/>
            <a:cxnLst/>
            <a:rect l="l" t="t" r="r" b="b"/>
            <a:pathLst>
              <a:path w="2162216" h="1973022">
                <a:moveTo>
                  <a:pt x="0" y="0"/>
                </a:moveTo>
                <a:lnTo>
                  <a:pt x="2162215" y="0"/>
                </a:lnTo>
                <a:lnTo>
                  <a:pt x="2162215" y="1973022"/>
                </a:lnTo>
                <a:lnTo>
                  <a:pt x="0" y="1973022"/>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6595584" y="6229046"/>
            <a:ext cx="1539878" cy="2030608"/>
          </a:xfrm>
          <a:custGeom>
            <a:avLst/>
            <a:gdLst/>
            <a:ahLst/>
            <a:cxnLst/>
            <a:rect l="l" t="t" r="r" b="b"/>
            <a:pathLst>
              <a:path w="1539878" h="2030608">
                <a:moveTo>
                  <a:pt x="0" y="0"/>
                </a:moveTo>
                <a:lnTo>
                  <a:pt x="1539878" y="0"/>
                </a:lnTo>
                <a:lnTo>
                  <a:pt x="1539878" y="2030608"/>
                </a:lnTo>
                <a:lnTo>
                  <a:pt x="0" y="2030608"/>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5596196" y="2756291"/>
            <a:ext cx="1626613" cy="2255270"/>
          </a:xfrm>
          <a:custGeom>
            <a:avLst/>
            <a:gdLst/>
            <a:ahLst/>
            <a:cxnLst/>
            <a:rect l="l" t="t" r="r" b="b"/>
            <a:pathLst>
              <a:path w="1626613" h="2255270">
                <a:moveTo>
                  <a:pt x="0" y="0"/>
                </a:moveTo>
                <a:lnTo>
                  <a:pt x="1626613" y="0"/>
                </a:lnTo>
                <a:lnTo>
                  <a:pt x="1626613" y="2255270"/>
                </a:lnTo>
                <a:lnTo>
                  <a:pt x="0" y="225527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Hộp Văn bản 9">
            <a:extLst>
              <a:ext uri="{FF2B5EF4-FFF2-40B4-BE49-F238E27FC236}">
                <a16:creationId xmlns:a16="http://schemas.microsoft.com/office/drawing/2014/main" id="{98805F32-0010-FC25-38D6-6798DB2AE925}"/>
              </a:ext>
            </a:extLst>
          </p:cNvPr>
          <p:cNvSpPr txBox="1">
            <a:spLocks noChangeAspect="1"/>
          </p:cNvSpPr>
          <p:nvPr/>
        </p:nvSpPr>
        <p:spPr>
          <a:xfrm>
            <a:off x="8042956" y="4620552"/>
            <a:ext cx="2271902" cy="1604010"/>
          </a:xfrm>
          <a:custGeom>
            <a:avLst/>
            <a:gdLst/>
            <a:ahLst/>
            <a:cxnLst/>
            <a:rect l="l" t="t" r="r" b="b"/>
            <a:pathLst>
              <a:path w="2271902" h="1604010">
                <a:moveTo>
                  <a:pt x="1034796" y="1158240"/>
                </a:moveTo>
                <a:lnTo>
                  <a:pt x="994410" y="1427988"/>
                </a:lnTo>
                <a:lnTo>
                  <a:pt x="1075182" y="1427988"/>
                </a:lnTo>
                <a:close/>
                <a:moveTo>
                  <a:pt x="1608962" y="1063752"/>
                </a:moveTo>
                <a:lnTo>
                  <a:pt x="1725548" y="1063752"/>
                </a:lnTo>
                <a:lnTo>
                  <a:pt x="1787270" y="1442466"/>
                </a:lnTo>
                <a:lnTo>
                  <a:pt x="1844420" y="1063752"/>
                </a:lnTo>
                <a:lnTo>
                  <a:pt x="1961006" y="1063752"/>
                </a:lnTo>
                <a:lnTo>
                  <a:pt x="1961006" y="1597152"/>
                </a:lnTo>
                <a:lnTo>
                  <a:pt x="1881758" y="1597152"/>
                </a:lnTo>
                <a:lnTo>
                  <a:pt x="1881758" y="1214628"/>
                </a:lnTo>
                <a:lnTo>
                  <a:pt x="1823846" y="1597152"/>
                </a:lnTo>
                <a:lnTo>
                  <a:pt x="1744598" y="1597152"/>
                </a:lnTo>
                <a:lnTo>
                  <a:pt x="1682114" y="1219962"/>
                </a:lnTo>
                <a:lnTo>
                  <a:pt x="1682114" y="1597152"/>
                </a:lnTo>
                <a:lnTo>
                  <a:pt x="1608962" y="1597152"/>
                </a:lnTo>
                <a:close/>
                <a:moveTo>
                  <a:pt x="1333500" y="1063752"/>
                </a:moveTo>
                <a:lnTo>
                  <a:pt x="1562100" y="1063752"/>
                </a:lnTo>
                <a:lnTo>
                  <a:pt x="1562100" y="1139952"/>
                </a:lnTo>
                <a:lnTo>
                  <a:pt x="1417320" y="1139952"/>
                </a:lnTo>
                <a:lnTo>
                  <a:pt x="1417320" y="1288542"/>
                </a:lnTo>
                <a:lnTo>
                  <a:pt x="1532382" y="1288542"/>
                </a:lnTo>
                <a:lnTo>
                  <a:pt x="1532382" y="1364742"/>
                </a:lnTo>
                <a:lnTo>
                  <a:pt x="1417320" y="1364742"/>
                </a:lnTo>
                <a:lnTo>
                  <a:pt x="1417320" y="1520952"/>
                </a:lnTo>
                <a:lnTo>
                  <a:pt x="1562100" y="1520952"/>
                </a:lnTo>
                <a:lnTo>
                  <a:pt x="1562100" y="1597152"/>
                </a:lnTo>
                <a:lnTo>
                  <a:pt x="1333500" y="1597152"/>
                </a:lnTo>
                <a:close/>
                <a:moveTo>
                  <a:pt x="977646" y="1063752"/>
                </a:moveTo>
                <a:lnTo>
                  <a:pt x="1100328" y="1063752"/>
                </a:lnTo>
                <a:lnTo>
                  <a:pt x="1185672" y="1597152"/>
                </a:lnTo>
                <a:lnTo>
                  <a:pt x="1101090" y="1597152"/>
                </a:lnTo>
                <a:lnTo>
                  <a:pt x="1086612" y="1500378"/>
                </a:lnTo>
                <a:lnTo>
                  <a:pt x="983742" y="1500378"/>
                </a:lnTo>
                <a:lnTo>
                  <a:pt x="969264" y="1597152"/>
                </a:lnTo>
                <a:lnTo>
                  <a:pt x="892302" y="1597152"/>
                </a:lnTo>
                <a:close/>
                <a:moveTo>
                  <a:pt x="605790" y="1063752"/>
                </a:moveTo>
                <a:lnTo>
                  <a:pt x="689610" y="1063752"/>
                </a:lnTo>
                <a:lnTo>
                  <a:pt x="689610" y="1475911"/>
                </a:lnTo>
                <a:cubicBezTo>
                  <a:pt x="689610" y="1495247"/>
                  <a:pt x="693547" y="1508730"/>
                  <a:pt x="701420" y="1516362"/>
                </a:cubicBezTo>
                <a:cubicBezTo>
                  <a:pt x="709294" y="1523994"/>
                  <a:pt x="719836" y="1527810"/>
                  <a:pt x="733044" y="1527810"/>
                </a:cubicBezTo>
                <a:cubicBezTo>
                  <a:pt x="746252" y="1527810"/>
                  <a:pt x="756793" y="1523994"/>
                  <a:pt x="764667" y="1516362"/>
                </a:cubicBezTo>
                <a:cubicBezTo>
                  <a:pt x="772540" y="1508730"/>
                  <a:pt x="776478" y="1495247"/>
                  <a:pt x="776478" y="1475911"/>
                </a:cubicBezTo>
                <a:lnTo>
                  <a:pt x="776478" y="1063752"/>
                </a:lnTo>
                <a:lnTo>
                  <a:pt x="855726" y="1063752"/>
                </a:lnTo>
                <a:lnTo>
                  <a:pt x="855726" y="1469898"/>
                </a:lnTo>
                <a:cubicBezTo>
                  <a:pt x="855726" y="1513078"/>
                  <a:pt x="845185" y="1546225"/>
                  <a:pt x="824103" y="1569339"/>
                </a:cubicBezTo>
                <a:cubicBezTo>
                  <a:pt x="803021" y="1592453"/>
                  <a:pt x="771906" y="1604010"/>
                  <a:pt x="730758" y="1604010"/>
                </a:cubicBezTo>
                <a:cubicBezTo>
                  <a:pt x="689610" y="1604010"/>
                  <a:pt x="658495" y="1592453"/>
                  <a:pt x="637413" y="1569339"/>
                </a:cubicBezTo>
                <a:cubicBezTo>
                  <a:pt x="616330" y="1546225"/>
                  <a:pt x="605790" y="1513078"/>
                  <a:pt x="605790" y="1469898"/>
                </a:cubicBezTo>
                <a:close/>
                <a:moveTo>
                  <a:pt x="432434" y="1057656"/>
                </a:moveTo>
                <a:cubicBezTo>
                  <a:pt x="473582" y="1057656"/>
                  <a:pt x="504698" y="1069213"/>
                  <a:pt x="525780" y="1092327"/>
                </a:cubicBezTo>
                <a:cubicBezTo>
                  <a:pt x="546862" y="1115441"/>
                  <a:pt x="557403" y="1148588"/>
                  <a:pt x="557403" y="1191768"/>
                </a:cubicBezTo>
                <a:lnTo>
                  <a:pt x="557403" y="1243584"/>
                </a:lnTo>
                <a:lnTo>
                  <a:pt x="478155" y="1243584"/>
                </a:lnTo>
                <a:lnTo>
                  <a:pt x="478155" y="1186434"/>
                </a:lnTo>
                <a:cubicBezTo>
                  <a:pt x="478155" y="1167130"/>
                  <a:pt x="474218" y="1153541"/>
                  <a:pt x="466344" y="1145667"/>
                </a:cubicBezTo>
                <a:cubicBezTo>
                  <a:pt x="458470" y="1137793"/>
                  <a:pt x="447928" y="1133856"/>
                  <a:pt x="434720" y="1133856"/>
                </a:cubicBezTo>
                <a:cubicBezTo>
                  <a:pt x="421513" y="1133856"/>
                  <a:pt x="410972" y="1137801"/>
                  <a:pt x="403098" y="1145691"/>
                </a:cubicBezTo>
                <a:cubicBezTo>
                  <a:pt x="395224" y="1153581"/>
                  <a:pt x="391286" y="1167198"/>
                  <a:pt x="391286" y="1186541"/>
                </a:cubicBezTo>
                <a:lnTo>
                  <a:pt x="391286" y="1475137"/>
                </a:lnTo>
                <a:cubicBezTo>
                  <a:pt x="391286" y="1494473"/>
                  <a:pt x="395224" y="1507959"/>
                  <a:pt x="403098" y="1515594"/>
                </a:cubicBezTo>
                <a:cubicBezTo>
                  <a:pt x="410972" y="1523230"/>
                  <a:pt x="421513" y="1527048"/>
                  <a:pt x="434720" y="1527048"/>
                </a:cubicBezTo>
                <a:cubicBezTo>
                  <a:pt x="447928" y="1527048"/>
                  <a:pt x="458470" y="1523238"/>
                  <a:pt x="466344" y="1515618"/>
                </a:cubicBezTo>
                <a:cubicBezTo>
                  <a:pt x="474218" y="1507998"/>
                  <a:pt x="478155" y="1494536"/>
                  <a:pt x="478155" y="1475232"/>
                </a:cubicBezTo>
                <a:lnTo>
                  <a:pt x="478155" y="1399032"/>
                </a:lnTo>
                <a:lnTo>
                  <a:pt x="557403" y="1399032"/>
                </a:lnTo>
                <a:lnTo>
                  <a:pt x="557403" y="1469898"/>
                </a:lnTo>
                <a:cubicBezTo>
                  <a:pt x="557403" y="1513031"/>
                  <a:pt x="546862" y="1546039"/>
                  <a:pt x="525780" y="1568923"/>
                </a:cubicBezTo>
                <a:cubicBezTo>
                  <a:pt x="504698" y="1591806"/>
                  <a:pt x="473582" y="1603248"/>
                  <a:pt x="432434" y="1603248"/>
                </a:cubicBezTo>
                <a:cubicBezTo>
                  <a:pt x="391286" y="1603248"/>
                  <a:pt x="360172" y="1591691"/>
                  <a:pt x="339090" y="1568577"/>
                </a:cubicBezTo>
                <a:cubicBezTo>
                  <a:pt x="318008" y="1545463"/>
                  <a:pt x="307467" y="1512316"/>
                  <a:pt x="307467" y="1469136"/>
                </a:cubicBezTo>
                <a:lnTo>
                  <a:pt x="307467" y="1191768"/>
                </a:lnTo>
                <a:cubicBezTo>
                  <a:pt x="307467" y="1148588"/>
                  <a:pt x="318008" y="1115441"/>
                  <a:pt x="339090" y="1092327"/>
                </a:cubicBezTo>
                <a:cubicBezTo>
                  <a:pt x="360172" y="1069213"/>
                  <a:pt x="391286" y="1057656"/>
                  <a:pt x="432434" y="1057656"/>
                </a:cubicBezTo>
                <a:close/>
                <a:moveTo>
                  <a:pt x="729234" y="914400"/>
                </a:moveTo>
                <a:cubicBezTo>
                  <a:pt x="741426" y="914400"/>
                  <a:pt x="751459" y="916432"/>
                  <a:pt x="759332" y="920496"/>
                </a:cubicBezTo>
                <a:cubicBezTo>
                  <a:pt x="767206" y="924560"/>
                  <a:pt x="773430" y="929513"/>
                  <a:pt x="778002" y="935355"/>
                </a:cubicBezTo>
                <a:cubicBezTo>
                  <a:pt x="782574" y="941197"/>
                  <a:pt x="785876" y="947547"/>
                  <a:pt x="787908" y="954405"/>
                </a:cubicBezTo>
                <a:cubicBezTo>
                  <a:pt x="789940" y="961263"/>
                  <a:pt x="790956" y="967740"/>
                  <a:pt x="790956" y="973836"/>
                </a:cubicBezTo>
                <a:cubicBezTo>
                  <a:pt x="790956" y="986028"/>
                  <a:pt x="787781" y="996569"/>
                  <a:pt x="781431" y="1005459"/>
                </a:cubicBezTo>
                <a:cubicBezTo>
                  <a:pt x="775080" y="1014349"/>
                  <a:pt x="766572" y="1022350"/>
                  <a:pt x="755904" y="1029462"/>
                </a:cubicBezTo>
                <a:cubicBezTo>
                  <a:pt x="754888" y="1030478"/>
                  <a:pt x="754126" y="1031240"/>
                  <a:pt x="753618" y="1031748"/>
                </a:cubicBezTo>
                <a:cubicBezTo>
                  <a:pt x="753110" y="1032256"/>
                  <a:pt x="752602" y="1033526"/>
                  <a:pt x="752094" y="1035558"/>
                </a:cubicBezTo>
                <a:lnTo>
                  <a:pt x="701802" y="1035558"/>
                </a:lnTo>
                <a:cubicBezTo>
                  <a:pt x="704850" y="1019302"/>
                  <a:pt x="708660" y="1008380"/>
                  <a:pt x="713232" y="1002792"/>
                </a:cubicBezTo>
                <a:cubicBezTo>
                  <a:pt x="717804" y="997204"/>
                  <a:pt x="722122" y="993140"/>
                  <a:pt x="726186" y="990600"/>
                </a:cubicBezTo>
                <a:cubicBezTo>
                  <a:pt x="736345" y="986028"/>
                  <a:pt x="741426" y="980440"/>
                  <a:pt x="741426" y="973836"/>
                </a:cubicBezTo>
                <a:cubicBezTo>
                  <a:pt x="741426" y="971804"/>
                  <a:pt x="740791" y="969645"/>
                  <a:pt x="739521" y="967359"/>
                </a:cubicBezTo>
                <a:cubicBezTo>
                  <a:pt x="738250" y="965073"/>
                  <a:pt x="734822" y="963930"/>
                  <a:pt x="729234" y="963930"/>
                </a:cubicBezTo>
                <a:cubicBezTo>
                  <a:pt x="726694" y="963930"/>
                  <a:pt x="724026" y="965200"/>
                  <a:pt x="721232" y="967740"/>
                </a:cubicBezTo>
                <a:cubicBezTo>
                  <a:pt x="718438" y="970280"/>
                  <a:pt x="715772" y="973074"/>
                  <a:pt x="713232" y="976122"/>
                </a:cubicBezTo>
                <a:lnTo>
                  <a:pt x="712470" y="976122"/>
                </a:lnTo>
                <a:lnTo>
                  <a:pt x="675132" y="947928"/>
                </a:lnTo>
                <a:cubicBezTo>
                  <a:pt x="680720" y="938784"/>
                  <a:pt x="687832" y="930910"/>
                  <a:pt x="696468" y="924306"/>
                </a:cubicBezTo>
                <a:cubicBezTo>
                  <a:pt x="705104" y="917702"/>
                  <a:pt x="716026" y="914400"/>
                  <a:pt x="729234" y="914400"/>
                </a:cubicBezTo>
                <a:close/>
                <a:moveTo>
                  <a:pt x="1511046" y="243840"/>
                </a:moveTo>
                <a:lnTo>
                  <a:pt x="1470660" y="513588"/>
                </a:lnTo>
                <a:lnTo>
                  <a:pt x="1551432" y="513588"/>
                </a:lnTo>
                <a:close/>
                <a:moveTo>
                  <a:pt x="758570" y="243840"/>
                </a:moveTo>
                <a:lnTo>
                  <a:pt x="718184" y="513588"/>
                </a:lnTo>
                <a:lnTo>
                  <a:pt x="798957" y="513588"/>
                </a:lnTo>
                <a:close/>
                <a:moveTo>
                  <a:pt x="1704212" y="149352"/>
                </a:moveTo>
                <a:lnTo>
                  <a:pt x="1809368" y="149352"/>
                </a:lnTo>
                <a:lnTo>
                  <a:pt x="1895474" y="468630"/>
                </a:lnTo>
                <a:lnTo>
                  <a:pt x="1895474" y="149352"/>
                </a:lnTo>
                <a:lnTo>
                  <a:pt x="1970150" y="149352"/>
                </a:lnTo>
                <a:lnTo>
                  <a:pt x="1970150" y="682752"/>
                </a:lnTo>
                <a:lnTo>
                  <a:pt x="1884044" y="682752"/>
                </a:lnTo>
                <a:lnTo>
                  <a:pt x="1779650" y="296418"/>
                </a:lnTo>
                <a:lnTo>
                  <a:pt x="1779650" y="682752"/>
                </a:lnTo>
                <a:lnTo>
                  <a:pt x="1704212" y="682752"/>
                </a:lnTo>
                <a:close/>
                <a:moveTo>
                  <a:pt x="1453896" y="149352"/>
                </a:moveTo>
                <a:lnTo>
                  <a:pt x="1576578" y="149352"/>
                </a:lnTo>
                <a:lnTo>
                  <a:pt x="1661922" y="682752"/>
                </a:lnTo>
                <a:lnTo>
                  <a:pt x="1577340" y="682752"/>
                </a:lnTo>
                <a:lnTo>
                  <a:pt x="1562862" y="585978"/>
                </a:lnTo>
                <a:lnTo>
                  <a:pt x="1459992" y="585978"/>
                </a:lnTo>
                <a:lnTo>
                  <a:pt x="1445514" y="682752"/>
                </a:lnTo>
                <a:lnTo>
                  <a:pt x="1368552" y="682752"/>
                </a:lnTo>
                <a:close/>
                <a:moveTo>
                  <a:pt x="1066038" y="149352"/>
                </a:moveTo>
                <a:lnTo>
                  <a:pt x="1171194" y="149352"/>
                </a:lnTo>
                <a:lnTo>
                  <a:pt x="1257300" y="468630"/>
                </a:lnTo>
                <a:lnTo>
                  <a:pt x="1257300" y="149352"/>
                </a:lnTo>
                <a:lnTo>
                  <a:pt x="1331976" y="149352"/>
                </a:lnTo>
                <a:lnTo>
                  <a:pt x="1331976" y="682752"/>
                </a:lnTo>
                <a:lnTo>
                  <a:pt x="1245870" y="682752"/>
                </a:lnTo>
                <a:lnTo>
                  <a:pt x="1141476" y="296418"/>
                </a:lnTo>
                <a:lnTo>
                  <a:pt x="1141476" y="682752"/>
                </a:lnTo>
                <a:lnTo>
                  <a:pt x="1066038" y="682752"/>
                </a:lnTo>
                <a:close/>
                <a:moveTo>
                  <a:pt x="701420" y="149352"/>
                </a:moveTo>
                <a:lnTo>
                  <a:pt x="824103" y="149352"/>
                </a:lnTo>
                <a:lnTo>
                  <a:pt x="909446" y="682752"/>
                </a:lnTo>
                <a:lnTo>
                  <a:pt x="824865" y="682752"/>
                </a:lnTo>
                <a:lnTo>
                  <a:pt x="810387" y="585978"/>
                </a:lnTo>
                <a:lnTo>
                  <a:pt x="707517" y="585978"/>
                </a:lnTo>
                <a:lnTo>
                  <a:pt x="693039" y="682752"/>
                </a:lnTo>
                <a:lnTo>
                  <a:pt x="616076" y="682752"/>
                </a:lnTo>
                <a:close/>
                <a:moveTo>
                  <a:pt x="314325" y="149352"/>
                </a:moveTo>
                <a:lnTo>
                  <a:pt x="398144" y="149352"/>
                </a:lnTo>
                <a:lnTo>
                  <a:pt x="398144" y="377952"/>
                </a:lnTo>
                <a:lnTo>
                  <a:pt x="493394" y="377952"/>
                </a:lnTo>
                <a:lnTo>
                  <a:pt x="493394" y="149352"/>
                </a:lnTo>
                <a:lnTo>
                  <a:pt x="578738" y="149352"/>
                </a:lnTo>
                <a:lnTo>
                  <a:pt x="578738" y="682752"/>
                </a:lnTo>
                <a:lnTo>
                  <a:pt x="493394" y="682752"/>
                </a:lnTo>
                <a:lnTo>
                  <a:pt x="493394" y="454152"/>
                </a:lnTo>
                <a:lnTo>
                  <a:pt x="398144" y="454152"/>
                </a:lnTo>
                <a:lnTo>
                  <a:pt x="398144" y="682752"/>
                </a:lnTo>
                <a:lnTo>
                  <a:pt x="314325" y="682752"/>
                </a:lnTo>
                <a:close/>
                <a:moveTo>
                  <a:pt x="0" y="149352"/>
                </a:moveTo>
                <a:lnTo>
                  <a:pt x="83820" y="149352"/>
                </a:lnTo>
                <a:lnTo>
                  <a:pt x="83820" y="381762"/>
                </a:lnTo>
                <a:lnTo>
                  <a:pt x="193548" y="149352"/>
                </a:lnTo>
                <a:lnTo>
                  <a:pt x="277368" y="149352"/>
                </a:lnTo>
                <a:lnTo>
                  <a:pt x="160782" y="387096"/>
                </a:lnTo>
                <a:lnTo>
                  <a:pt x="277368" y="682752"/>
                </a:lnTo>
                <a:lnTo>
                  <a:pt x="191262" y="682752"/>
                </a:lnTo>
                <a:lnTo>
                  <a:pt x="109728" y="470154"/>
                </a:lnTo>
                <a:lnTo>
                  <a:pt x="83820" y="518922"/>
                </a:lnTo>
                <a:lnTo>
                  <a:pt x="83820" y="682752"/>
                </a:lnTo>
                <a:lnTo>
                  <a:pt x="0" y="682752"/>
                </a:lnTo>
                <a:close/>
                <a:moveTo>
                  <a:pt x="2146934" y="143256"/>
                </a:moveTo>
                <a:cubicBezTo>
                  <a:pt x="2188082" y="143256"/>
                  <a:pt x="2219198" y="154813"/>
                  <a:pt x="2240280" y="177927"/>
                </a:cubicBezTo>
                <a:cubicBezTo>
                  <a:pt x="2261362" y="201041"/>
                  <a:pt x="2271902" y="234188"/>
                  <a:pt x="2271902" y="277368"/>
                </a:cubicBezTo>
                <a:lnTo>
                  <a:pt x="2271902" y="329184"/>
                </a:lnTo>
                <a:lnTo>
                  <a:pt x="2192654" y="329184"/>
                </a:lnTo>
                <a:lnTo>
                  <a:pt x="2192654" y="272034"/>
                </a:lnTo>
                <a:cubicBezTo>
                  <a:pt x="2192654" y="252730"/>
                  <a:pt x="2188718" y="239141"/>
                  <a:pt x="2180844" y="231267"/>
                </a:cubicBezTo>
                <a:cubicBezTo>
                  <a:pt x="2172970" y="223393"/>
                  <a:pt x="2162428" y="219456"/>
                  <a:pt x="2149220" y="219456"/>
                </a:cubicBezTo>
                <a:cubicBezTo>
                  <a:pt x="2136012" y="219456"/>
                  <a:pt x="2125472" y="223401"/>
                  <a:pt x="2117598" y="231291"/>
                </a:cubicBezTo>
                <a:cubicBezTo>
                  <a:pt x="2109724" y="239181"/>
                  <a:pt x="2105786" y="252798"/>
                  <a:pt x="2105786" y="272141"/>
                </a:cubicBezTo>
                <a:lnTo>
                  <a:pt x="2105786" y="560737"/>
                </a:lnTo>
                <a:cubicBezTo>
                  <a:pt x="2105786" y="580073"/>
                  <a:pt x="2109724" y="593558"/>
                  <a:pt x="2117598" y="601194"/>
                </a:cubicBezTo>
                <a:cubicBezTo>
                  <a:pt x="2125472" y="608830"/>
                  <a:pt x="2136012" y="612648"/>
                  <a:pt x="2149220" y="612648"/>
                </a:cubicBezTo>
                <a:cubicBezTo>
                  <a:pt x="2162428" y="612648"/>
                  <a:pt x="2172970" y="608818"/>
                  <a:pt x="2180844" y="601159"/>
                </a:cubicBezTo>
                <a:cubicBezTo>
                  <a:pt x="2188718" y="593499"/>
                  <a:pt x="2192654" y="579969"/>
                  <a:pt x="2192654" y="560570"/>
                </a:cubicBezTo>
                <a:lnTo>
                  <a:pt x="2192654" y="461772"/>
                </a:lnTo>
                <a:lnTo>
                  <a:pt x="2154554" y="461772"/>
                </a:lnTo>
                <a:lnTo>
                  <a:pt x="2154554" y="385572"/>
                </a:lnTo>
                <a:lnTo>
                  <a:pt x="2271902" y="385572"/>
                </a:lnTo>
                <a:lnTo>
                  <a:pt x="2271902" y="554736"/>
                </a:lnTo>
                <a:cubicBezTo>
                  <a:pt x="2271902" y="597916"/>
                  <a:pt x="2261362" y="631063"/>
                  <a:pt x="2240280" y="654177"/>
                </a:cubicBezTo>
                <a:cubicBezTo>
                  <a:pt x="2219198" y="677291"/>
                  <a:pt x="2188082" y="688848"/>
                  <a:pt x="2146934" y="688848"/>
                </a:cubicBezTo>
                <a:cubicBezTo>
                  <a:pt x="2105786" y="688848"/>
                  <a:pt x="2074672" y="677291"/>
                  <a:pt x="2053590" y="654177"/>
                </a:cubicBezTo>
                <a:cubicBezTo>
                  <a:pt x="2032508" y="631063"/>
                  <a:pt x="2021966" y="597916"/>
                  <a:pt x="2021966" y="554736"/>
                </a:cubicBezTo>
                <a:lnTo>
                  <a:pt x="2021966" y="277368"/>
                </a:lnTo>
                <a:cubicBezTo>
                  <a:pt x="2021966" y="234188"/>
                  <a:pt x="2032508" y="201041"/>
                  <a:pt x="2053590" y="177927"/>
                </a:cubicBezTo>
                <a:cubicBezTo>
                  <a:pt x="2074672" y="154813"/>
                  <a:pt x="2105786" y="143256"/>
                  <a:pt x="2146934" y="143256"/>
                </a:cubicBezTo>
                <a:close/>
                <a:moveTo>
                  <a:pt x="1429512" y="36576"/>
                </a:moveTo>
                <a:lnTo>
                  <a:pt x="1479042" y="36576"/>
                </a:lnTo>
                <a:cubicBezTo>
                  <a:pt x="1480058" y="51308"/>
                  <a:pt x="1483487" y="60960"/>
                  <a:pt x="1489328" y="65532"/>
                </a:cubicBezTo>
                <a:cubicBezTo>
                  <a:pt x="1495170" y="70104"/>
                  <a:pt x="1503426" y="72390"/>
                  <a:pt x="1514094" y="72390"/>
                </a:cubicBezTo>
                <a:cubicBezTo>
                  <a:pt x="1525270" y="72390"/>
                  <a:pt x="1533906" y="70104"/>
                  <a:pt x="1540002" y="65532"/>
                </a:cubicBezTo>
                <a:cubicBezTo>
                  <a:pt x="1546098" y="60960"/>
                  <a:pt x="1549654" y="51308"/>
                  <a:pt x="1550670" y="36576"/>
                </a:cubicBezTo>
                <a:lnTo>
                  <a:pt x="1600200" y="36576"/>
                </a:lnTo>
                <a:cubicBezTo>
                  <a:pt x="1600200" y="63500"/>
                  <a:pt x="1593088" y="84836"/>
                  <a:pt x="1578864" y="100584"/>
                </a:cubicBezTo>
                <a:cubicBezTo>
                  <a:pt x="1564640" y="116332"/>
                  <a:pt x="1543050" y="124206"/>
                  <a:pt x="1514094" y="124206"/>
                </a:cubicBezTo>
                <a:cubicBezTo>
                  <a:pt x="1485138" y="124206"/>
                  <a:pt x="1463928" y="116332"/>
                  <a:pt x="1450466" y="100584"/>
                </a:cubicBezTo>
                <a:cubicBezTo>
                  <a:pt x="1437004" y="84836"/>
                  <a:pt x="1430020" y="63500"/>
                  <a:pt x="1429512" y="36576"/>
                </a:cubicBezTo>
                <a:close/>
                <a:moveTo>
                  <a:pt x="755523" y="0"/>
                </a:moveTo>
                <a:cubicBezTo>
                  <a:pt x="767715" y="0"/>
                  <a:pt x="777748" y="2032"/>
                  <a:pt x="785622" y="6096"/>
                </a:cubicBezTo>
                <a:cubicBezTo>
                  <a:pt x="793496" y="10160"/>
                  <a:pt x="799719" y="15113"/>
                  <a:pt x="804290" y="20955"/>
                </a:cubicBezTo>
                <a:cubicBezTo>
                  <a:pt x="808863" y="26797"/>
                  <a:pt x="812165" y="33147"/>
                  <a:pt x="814196" y="40005"/>
                </a:cubicBezTo>
                <a:cubicBezTo>
                  <a:pt x="816229" y="46863"/>
                  <a:pt x="817245" y="53340"/>
                  <a:pt x="817245" y="59436"/>
                </a:cubicBezTo>
                <a:cubicBezTo>
                  <a:pt x="817245" y="71628"/>
                  <a:pt x="814070" y="82169"/>
                  <a:pt x="807720" y="91059"/>
                </a:cubicBezTo>
                <a:cubicBezTo>
                  <a:pt x="801370" y="99949"/>
                  <a:pt x="792861" y="107950"/>
                  <a:pt x="782192" y="115062"/>
                </a:cubicBezTo>
                <a:cubicBezTo>
                  <a:pt x="781176" y="116078"/>
                  <a:pt x="780414" y="116840"/>
                  <a:pt x="779907" y="117348"/>
                </a:cubicBezTo>
                <a:cubicBezTo>
                  <a:pt x="779399" y="117856"/>
                  <a:pt x="778890" y="119126"/>
                  <a:pt x="778383" y="121158"/>
                </a:cubicBezTo>
                <a:lnTo>
                  <a:pt x="728090" y="121158"/>
                </a:lnTo>
                <a:cubicBezTo>
                  <a:pt x="731139" y="104902"/>
                  <a:pt x="734949" y="93980"/>
                  <a:pt x="739521" y="88392"/>
                </a:cubicBezTo>
                <a:cubicBezTo>
                  <a:pt x="744092" y="82804"/>
                  <a:pt x="748411" y="78740"/>
                  <a:pt x="752474" y="76200"/>
                </a:cubicBezTo>
                <a:cubicBezTo>
                  <a:pt x="762635" y="71628"/>
                  <a:pt x="767715" y="66040"/>
                  <a:pt x="767715" y="59436"/>
                </a:cubicBezTo>
                <a:cubicBezTo>
                  <a:pt x="767715" y="57404"/>
                  <a:pt x="767080" y="55245"/>
                  <a:pt x="765810" y="52959"/>
                </a:cubicBezTo>
                <a:cubicBezTo>
                  <a:pt x="764540" y="50673"/>
                  <a:pt x="761110" y="49530"/>
                  <a:pt x="755523" y="49530"/>
                </a:cubicBezTo>
                <a:cubicBezTo>
                  <a:pt x="752982" y="49530"/>
                  <a:pt x="750316" y="50800"/>
                  <a:pt x="747522" y="53340"/>
                </a:cubicBezTo>
                <a:cubicBezTo>
                  <a:pt x="744728" y="55880"/>
                  <a:pt x="742061" y="58674"/>
                  <a:pt x="739521" y="61722"/>
                </a:cubicBezTo>
                <a:lnTo>
                  <a:pt x="738759" y="61722"/>
                </a:lnTo>
                <a:lnTo>
                  <a:pt x="701420" y="33528"/>
                </a:lnTo>
                <a:cubicBezTo>
                  <a:pt x="707008" y="24384"/>
                  <a:pt x="714121" y="16510"/>
                  <a:pt x="722757" y="9906"/>
                </a:cubicBezTo>
                <a:cubicBezTo>
                  <a:pt x="731392" y="3302"/>
                  <a:pt x="742315" y="0"/>
                  <a:pt x="755523" y="0"/>
                </a:cubicBezTo>
                <a:close/>
              </a:path>
            </a:pathLst>
          </a:custGeom>
          <a:solidFill>
            <a:srgbClr val="FF0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6000">
              <a:solidFill>
                <a:srgbClr val="FF0000"/>
              </a:solidFill>
              <a:latin typeface="#9Slide03 Bebas Neue Bold" panose="020B0606020202050201" pitchFamily="34" charset="-93"/>
            </a:endParaRPr>
          </a:p>
        </p:txBody>
      </p:sp>
      <p:sp>
        <p:nvSpPr>
          <p:cNvPr id="11" name="Hình chữ nhật 10">
            <a:extLst>
              <a:ext uri="{FF2B5EF4-FFF2-40B4-BE49-F238E27FC236}">
                <a16:creationId xmlns:a16="http://schemas.microsoft.com/office/drawing/2014/main" id="{AB5815FC-36B8-4B3C-456B-1A1FBB68AF0E}"/>
              </a:ext>
            </a:extLst>
          </p:cNvPr>
          <p:cNvSpPr/>
          <p:nvPr/>
        </p:nvSpPr>
        <p:spPr>
          <a:xfrm>
            <a:off x="8021572" y="3007573"/>
            <a:ext cx="2315057" cy="769441"/>
          </a:xfrm>
          <a:prstGeom prst="rect">
            <a:avLst/>
          </a:prstGeom>
          <a:noFill/>
        </p:spPr>
        <p:txBody>
          <a:bodyPr wrap="none" lIns="91440" tIns="45720" rIns="91440" bIns="45720">
            <a:spAutoFit/>
          </a:bodyPr>
          <a:lstStyle/>
          <a:p>
            <a:pPr algn="ctr"/>
            <a:r>
              <a:rPr lang="vi-VN" sz="4400" b="1">
                <a:ln w="0"/>
              </a:rPr>
              <a:t>CA HÁT</a:t>
            </a:r>
            <a:endParaRPr lang="vi-VN" sz="4400" b="1" cap="none" spc="0">
              <a:ln w="0"/>
              <a:solidFill>
                <a:schemeClr val="tx1"/>
              </a:solidFill>
            </a:endParaRPr>
          </a:p>
        </p:txBody>
      </p:sp>
      <p:sp>
        <p:nvSpPr>
          <p:cNvPr id="12" name="Hình chữ nhật 11">
            <a:extLst>
              <a:ext uri="{FF2B5EF4-FFF2-40B4-BE49-F238E27FC236}">
                <a16:creationId xmlns:a16="http://schemas.microsoft.com/office/drawing/2014/main" id="{CC7F4AA1-AF83-A390-2761-74D0DB675556}"/>
              </a:ext>
            </a:extLst>
          </p:cNvPr>
          <p:cNvSpPr/>
          <p:nvPr/>
        </p:nvSpPr>
        <p:spPr>
          <a:xfrm>
            <a:off x="10715481" y="5138903"/>
            <a:ext cx="2570897" cy="769441"/>
          </a:xfrm>
          <a:prstGeom prst="rect">
            <a:avLst/>
          </a:prstGeom>
          <a:noFill/>
        </p:spPr>
        <p:txBody>
          <a:bodyPr wrap="none" lIns="91440" tIns="45720" rIns="91440" bIns="45720">
            <a:spAutoFit/>
          </a:bodyPr>
          <a:lstStyle/>
          <a:p>
            <a:pPr algn="ctr"/>
            <a:r>
              <a:rPr lang="vi-VN" sz="4400" b="1" spc="-280">
                <a:ln w="0"/>
              </a:rPr>
              <a:t>CHẠY BỘ</a:t>
            </a:r>
            <a:endParaRPr lang="vi-VN" sz="4400" b="1" cap="none" spc="-280">
              <a:ln w="0"/>
              <a:solidFill>
                <a:schemeClr val="tx1"/>
              </a:solidFill>
            </a:endParaRPr>
          </a:p>
        </p:txBody>
      </p:sp>
      <p:sp>
        <p:nvSpPr>
          <p:cNvPr id="13" name="Hình chữ nhật 12">
            <a:extLst>
              <a:ext uri="{FF2B5EF4-FFF2-40B4-BE49-F238E27FC236}">
                <a16:creationId xmlns:a16="http://schemas.microsoft.com/office/drawing/2014/main" id="{6E918A41-D918-B1F6-73E8-5C0AB8E6F5AD}"/>
              </a:ext>
            </a:extLst>
          </p:cNvPr>
          <p:cNvSpPr/>
          <p:nvPr/>
        </p:nvSpPr>
        <p:spPr>
          <a:xfrm>
            <a:off x="10374361" y="8754540"/>
            <a:ext cx="938077" cy="769441"/>
          </a:xfrm>
          <a:prstGeom prst="rect">
            <a:avLst/>
          </a:prstGeom>
          <a:noFill/>
        </p:spPr>
        <p:txBody>
          <a:bodyPr wrap="none" lIns="91440" tIns="45720" rIns="91440" bIns="45720">
            <a:spAutoFit/>
          </a:bodyPr>
          <a:lstStyle/>
          <a:p>
            <a:pPr algn="ctr"/>
            <a:r>
              <a:rPr lang="vi-VN" sz="4400" b="1">
                <a:ln w="0"/>
              </a:rPr>
              <a:t>VẼ</a:t>
            </a:r>
            <a:endParaRPr lang="vi-VN" sz="4400" b="1" cap="none" spc="0">
              <a:ln w="0"/>
              <a:solidFill>
                <a:schemeClr val="tx1"/>
              </a:solidFill>
            </a:endParaRPr>
          </a:p>
        </p:txBody>
      </p:sp>
      <p:sp>
        <p:nvSpPr>
          <p:cNvPr id="14" name="Hình chữ nhật 13">
            <a:extLst>
              <a:ext uri="{FF2B5EF4-FFF2-40B4-BE49-F238E27FC236}">
                <a16:creationId xmlns:a16="http://schemas.microsoft.com/office/drawing/2014/main" id="{A0EB9603-673D-A9D9-B45B-3E010F4A044F}"/>
              </a:ext>
            </a:extLst>
          </p:cNvPr>
          <p:cNvSpPr/>
          <p:nvPr/>
        </p:nvSpPr>
        <p:spPr>
          <a:xfrm>
            <a:off x="6067960" y="8291873"/>
            <a:ext cx="2880917" cy="769441"/>
          </a:xfrm>
          <a:prstGeom prst="rect">
            <a:avLst/>
          </a:prstGeom>
          <a:noFill/>
        </p:spPr>
        <p:txBody>
          <a:bodyPr wrap="none" lIns="91440" tIns="45720" rIns="91440" bIns="45720">
            <a:spAutoFit/>
          </a:bodyPr>
          <a:lstStyle/>
          <a:p>
            <a:pPr algn="ctr"/>
            <a:r>
              <a:rPr lang="vi-VN" sz="4400" b="1">
                <a:ln w="0"/>
              </a:rPr>
              <a:t>BÓNG RỔ</a:t>
            </a:r>
            <a:endParaRPr lang="vi-VN" sz="4400" b="1" cap="none" spc="0">
              <a:ln w="0"/>
              <a:solidFill>
                <a:schemeClr val="tx1"/>
              </a:solidFill>
            </a:endParaRPr>
          </a:p>
        </p:txBody>
      </p:sp>
      <p:sp>
        <p:nvSpPr>
          <p:cNvPr id="15" name="Hình chữ nhật 14">
            <a:extLst>
              <a:ext uri="{FF2B5EF4-FFF2-40B4-BE49-F238E27FC236}">
                <a16:creationId xmlns:a16="http://schemas.microsoft.com/office/drawing/2014/main" id="{8271EB70-307A-3D0E-6ECE-B78C8D544AA1}"/>
              </a:ext>
            </a:extLst>
          </p:cNvPr>
          <p:cNvSpPr/>
          <p:nvPr/>
        </p:nvSpPr>
        <p:spPr>
          <a:xfrm>
            <a:off x="4953000" y="5171343"/>
            <a:ext cx="2500685" cy="769441"/>
          </a:xfrm>
          <a:prstGeom prst="rect">
            <a:avLst/>
          </a:prstGeom>
          <a:noFill/>
        </p:spPr>
        <p:txBody>
          <a:bodyPr wrap="none" lIns="91440" tIns="45720" rIns="91440" bIns="45720">
            <a:spAutoFit/>
          </a:bodyPr>
          <a:lstStyle/>
          <a:p>
            <a:pPr algn="ctr"/>
            <a:r>
              <a:rPr lang="vi-VN" sz="4400" b="1" spc="-280">
                <a:ln w="0"/>
              </a:rPr>
              <a:t>VIẾT VĂN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6" presetClass="entr" presetSubtype="37"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out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par>
                                <p:cTn id="30" presetID="16" presetClass="entr" presetSubtype="37"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out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16" presetClass="entr" presetSubtype="37"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arn(outVertic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par>
                                <p:cTn id="50" presetID="16" presetClass="entr" presetSubtype="37"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outVertical)">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1000"/>
                                        <p:tgtEl>
                                          <p:spTgt spid="7"/>
                                        </p:tgtEl>
                                      </p:cBhvr>
                                    </p:animEffect>
                                    <p:anim calcmode="lin" valueType="num">
                                      <p:cBhvr>
                                        <p:cTn id="58" dur="1000" fill="hold"/>
                                        <p:tgtEl>
                                          <p:spTgt spid="7"/>
                                        </p:tgtEl>
                                        <p:attrNameLst>
                                          <p:attrName>ppt_x</p:attrName>
                                        </p:attrNameLst>
                                      </p:cBhvr>
                                      <p:tavLst>
                                        <p:tav tm="0">
                                          <p:val>
                                            <p:strVal val="#ppt_x"/>
                                          </p:val>
                                        </p:tav>
                                        <p:tav tm="100000">
                                          <p:val>
                                            <p:strVal val="#ppt_x"/>
                                          </p:val>
                                        </p:tav>
                                      </p:tavLst>
                                    </p:anim>
                                    <p:anim calcmode="lin" valueType="num">
                                      <p:cBhvr>
                                        <p:cTn id="59" dur="1000" fill="hold"/>
                                        <p:tgtEl>
                                          <p:spTgt spid="7"/>
                                        </p:tgtEl>
                                        <p:attrNameLst>
                                          <p:attrName>ppt_y</p:attrName>
                                        </p:attrNameLst>
                                      </p:cBhvr>
                                      <p:tavLst>
                                        <p:tav tm="0">
                                          <p:val>
                                            <p:strVal val="#ppt_y+.1"/>
                                          </p:val>
                                        </p:tav>
                                        <p:tav tm="100000">
                                          <p:val>
                                            <p:strVal val="#ppt_y"/>
                                          </p:val>
                                        </p:tav>
                                      </p:tavLst>
                                    </p:anim>
                                  </p:childTnLst>
                                </p:cTn>
                              </p:par>
                              <p:par>
                                <p:cTn id="60" presetID="16" presetClass="entr" presetSubtype="37" fill="hold" grpId="0"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arn(outVertical)">
                                      <p:cBhvr>
                                        <p:cTn id="6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10" grpId="0" animBg="1"/>
      <p:bldP spid="11"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95126"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048316" y="266700"/>
            <a:ext cx="15527048" cy="3416320"/>
          </a:xfrm>
          <a:prstGeom prst="rect">
            <a:avLst/>
          </a:prstGeom>
          <a:noFill/>
        </p:spPr>
        <p:txBody>
          <a:bodyPr wrap="square">
            <a:spAutoFit/>
          </a:bodyPr>
          <a:lstStyle/>
          <a:p>
            <a:r>
              <a:rPr lang="vi-VN" sz="7200">
                <a:ea typeface="Calibri" panose="020F0502020204030204" pitchFamily="34" charset="0"/>
                <a:cs typeface="Arial" panose="020B0604020202020204" pitchFamily="34" charset="0"/>
              </a:rPr>
              <a:t>Chia sẻ với các bạn trong nhóm về sự thay đổi khả năng của em ở thời điểm hiện tại so với trước kia </a:t>
            </a:r>
            <a:endParaRPr lang="en-US" sz="7200">
              <a:latin typeface="Arial" panose="020B0604020202020204" pitchFamily="34" charset="0"/>
              <a:cs typeface="Arial" panose="020B0604020202020204" pitchFamily="34" charset="0"/>
            </a:endParaRPr>
          </a:p>
        </p:txBody>
      </p:sp>
      <p:sp>
        <p:nvSpPr>
          <p:cNvPr id="3" name="Freeform 2">
            <a:extLst>
              <a:ext uri="{FF2B5EF4-FFF2-40B4-BE49-F238E27FC236}">
                <a16:creationId xmlns:a16="http://schemas.microsoft.com/office/drawing/2014/main" id="{8F695448-51CE-0A30-5D43-DB7A6C5D4466}"/>
              </a:ext>
            </a:extLst>
          </p:cNvPr>
          <p:cNvSpPr/>
          <p:nvPr/>
        </p:nvSpPr>
        <p:spPr>
          <a:xfrm>
            <a:off x="5334000" y="4695371"/>
            <a:ext cx="7203403" cy="5679847"/>
          </a:xfrm>
          <a:custGeom>
            <a:avLst/>
            <a:gdLst/>
            <a:ahLst/>
            <a:cxnLst/>
            <a:rect l="l" t="t" r="r" b="b"/>
            <a:pathLst>
              <a:path w="4805606" h="4114800">
                <a:moveTo>
                  <a:pt x="0" y="0"/>
                </a:moveTo>
                <a:lnTo>
                  <a:pt x="4805606" y="0"/>
                </a:lnTo>
                <a:lnTo>
                  <a:pt x="480560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6751875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895126" y="-4953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289356" y="459736"/>
            <a:ext cx="15527048" cy="1200329"/>
          </a:xfrm>
          <a:prstGeom prst="rect">
            <a:avLst/>
          </a:prstGeom>
          <a:noFill/>
        </p:spPr>
        <p:txBody>
          <a:bodyPr wrap="square">
            <a:spAutoFit/>
          </a:bodyPr>
          <a:lstStyle/>
          <a:p>
            <a:r>
              <a:rPr lang="vi-VN" sz="7200">
                <a:ea typeface="Calibri" panose="020F0502020204030204" pitchFamily="34" charset="0"/>
                <a:cs typeface="Arial" panose="020B0604020202020204" pitchFamily="34" charset="0"/>
              </a:rPr>
              <a:t>Chia sẻ trước lớp.</a:t>
            </a:r>
            <a:endParaRPr lang="en-US" sz="7200">
              <a:latin typeface="Arial" panose="020B0604020202020204" pitchFamily="34" charset="0"/>
              <a:cs typeface="Arial" panose="020B0604020202020204" pitchFamily="34" charset="0"/>
            </a:endParaRPr>
          </a:p>
        </p:txBody>
      </p:sp>
      <p:sp>
        <p:nvSpPr>
          <p:cNvPr id="4" name="Freeform 3">
            <a:extLst>
              <a:ext uri="{FF2B5EF4-FFF2-40B4-BE49-F238E27FC236}">
                <a16:creationId xmlns:a16="http://schemas.microsoft.com/office/drawing/2014/main" id="{C11E17F9-F58A-257B-CC30-9F9EA52BBE50}"/>
              </a:ext>
            </a:extLst>
          </p:cNvPr>
          <p:cNvSpPr/>
          <p:nvPr/>
        </p:nvSpPr>
        <p:spPr>
          <a:xfrm flipH="1">
            <a:off x="4695253" y="2784197"/>
            <a:ext cx="4448747" cy="7043067"/>
          </a:xfrm>
          <a:custGeom>
            <a:avLst/>
            <a:gdLst/>
            <a:ahLst/>
            <a:cxnLst/>
            <a:rect l="l" t="t" r="r" b="b"/>
            <a:pathLst>
              <a:path w="2772347" h="4114800">
                <a:moveTo>
                  <a:pt x="0" y="0"/>
                </a:moveTo>
                <a:lnTo>
                  <a:pt x="2772346" y="0"/>
                </a:lnTo>
                <a:lnTo>
                  <a:pt x="277234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 name="Bong bóng Lời nói: Hình chữ nhật với Góc Tròn 2">
            <a:extLst>
              <a:ext uri="{FF2B5EF4-FFF2-40B4-BE49-F238E27FC236}">
                <a16:creationId xmlns:a16="http://schemas.microsoft.com/office/drawing/2014/main" id="{9FF3CA4D-4898-707B-A9BB-333C70E9E5B0}"/>
              </a:ext>
            </a:extLst>
          </p:cNvPr>
          <p:cNvSpPr/>
          <p:nvPr/>
        </p:nvSpPr>
        <p:spPr>
          <a:xfrm>
            <a:off x="9601200" y="1943100"/>
            <a:ext cx="7315200" cy="4191000"/>
          </a:xfrm>
          <a:prstGeom prst="wedgeRoundRectCallout">
            <a:avLst>
              <a:gd name="adj1" fmla="val -62897"/>
              <a:gd name="adj2" fmla="val 24404"/>
              <a:gd name="adj3" fmla="val 16667"/>
            </a:avLst>
          </a:prstGeom>
          <a:solidFill>
            <a:schemeClr val="bg1"/>
          </a:solidFill>
          <a:ln w="7620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Hộp Văn bản 7">
            <a:extLst>
              <a:ext uri="{FF2B5EF4-FFF2-40B4-BE49-F238E27FC236}">
                <a16:creationId xmlns:a16="http://schemas.microsoft.com/office/drawing/2014/main" id="{8BA2D5DF-6684-F60B-01DF-1766ED71161E}"/>
              </a:ext>
            </a:extLst>
          </p:cNvPr>
          <p:cNvSpPr txBox="1"/>
          <p:nvPr/>
        </p:nvSpPr>
        <p:spPr>
          <a:xfrm>
            <a:off x="9944100" y="2166299"/>
            <a:ext cx="6629400" cy="3785652"/>
          </a:xfrm>
          <a:prstGeom prst="rect">
            <a:avLst/>
          </a:prstGeom>
          <a:noFill/>
        </p:spPr>
        <p:txBody>
          <a:bodyPr wrap="square">
            <a:spAutoFit/>
          </a:bodyPr>
          <a:lstStyle/>
          <a:p>
            <a:pPr algn="just"/>
            <a:r>
              <a:rPr lang="vi-VN" sz="6000" i="1">
                <a:effectLst/>
                <a:latin typeface="Times New Roman" panose="02020603050405020304" pitchFamily="18" charset="0"/>
                <a:ea typeface="Calibri" panose="020F0502020204030204" pitchFamily="34" charset="0"/>
              </a:rPr>
              <a:t>Hiện tại, khả năng vẽ tranh của em có tiến bộ hơn so với trước kia...</a:t>
            </a:r>
            <a:endParaRPr lang="en-US" sz="6000" i="1"/>
          </a:p>
        </p:txBody>
      </p:sp>
    </p:spTree>
    <p:extLst>
      <p:ext uri="{BB962C8B-B14F-4D97-AF65-F5344CB8AC3E}">
        <p14:creationId xmlns:p14="http://schemas.microsoft.com/office/powerpoint/2010/main" val="34305186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201472"/>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63161" y="8370986"/>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14105" y="1824582"/>
            <a:ext cx="11459789" cy="6546405"/>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5990" y="1870298"/>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1080742"/>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661" y="657540"/>
            <a:ext cx="2628340" cy="916634"/>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12924165" y="-464704"/>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5990" y="6188382"/>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158670" y="864341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161698" y="355977"/>
            <a:ext cx="1964604" cy="685156"/>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123257"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43542" y="8995314"/>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23" name="Picture 2">
            <a:hlinkClick r:id="" action="ppaction://media"/>
            <a:extLst>
              <a:ext uri="{FF2B5EF4-FFF2-40B4-BE49-F238E27FC236}">
                <a16:creationId xmlns:a16="http://schemas.microsoft.com/office/drawing/2014/main" id="{2BA125F0-E391-5F1D-D339-96FB37472CDF}"/>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5410200" y="2642277"/>
            <a:ext cx="7010400" cy="1832824"/>
          </a:xfrm>
          <a:prstGeom prst="rect">
            <a:avLst/>
          </a:prstGeom>
        </p:spPr>
      </p:pic>
      <p:sp>
        <p:nvSpPr>
          <p:cNvPr id="22" name="Hộp Văn bản 21">
            <a:extLst>
              <a:ext uri="{FF2B5EF4-FFF2-40B4-BE49-F238E27FC236}">
                <a16:creationId xmlns:a16="http://schemas.microsoft.com/office/drawing/2014/main" id="{91CD3E41-431F-10CF-366C-2CA830F66AE5}"/>
              </a:ext>
            </a:extLst>
          </p:cNvPr>
          <p:cNvSpPr txBox="1"/>
          <p:nvPr/>
        </p:nvSpPr>
        <p:spPr>
          <a:xfrm>
            <a:off x="5257799" y="2491889"/>
            <a:ext cx="7391400" cy="2133600"/>
          </a:xfrm>
          <a:custGeom>
            <a:avLst/>
            <a:gdLst/>
            <a:ahLst/>
            <a:cxnLst/>
            <a:rect l="l" t="t" r="r" b="b"/>
            <a:pathLst>
              <a:path w="7391400" h="2133600">
                <a:moveTo>
                  <a:pt x="1687771" y="887822"/>
                </a:moveTo>
                <a:cubicBezTo>
                  <a:pt x="1726633" y="887822"/>
                  <a:pt x="1755294" y="903610"/>
                  <a:pt x="1773753" y="935185"/>
                </a:cubicBezTo>
                <a:cubicBezTo>
                  <a:pt x="1792213" y="966761"/>
                  <a:pt x="1801443" y="1022382"/>
                  <a:pt x="1801443" y="1102049"/>
                </a:cubicBezTo>
                <a:cubicBezTo>
                  <a:pt x="1801443" y="1141883"/>
                  <a:pt x="1799257" y="1175644"/>
                  <a:pt x="1794885" y="1203333"/>
                </a:cubicBezTo>
                <a:cubicBezTo>
                  <a:pt x="1790513" y="1231022"/>
                  <a:pt x="1783469" y="1253368"/>
                  <a:pt x="1773753" y="1270370"/>
                </a:cubicBezTo>
                <a:cubicBezTo>
                  <a:pt x="1764038" y="1287372"/>
                  <a:pt x="1752136" y="1299517"/>
                  <a:pt x="1738049" y="1306803"/>
                </a:cubicBezTo>
                <a:cubicBezTo>
                  <a:pt x="1723962" y="1314090"/>
                  <a:pt x="1707202" y="1317733"/>
                  <a:pt x="1687771" y="1317733"/>
                </a:cubicBezTo>
                <a:cubicBezTo>
                  <a:pt x="1668340" y="1317733"/>
                  <a:pt x="1651581" y="1314090"/>
                  <a:pt x="1637494" y="1306803"/>
                </a:cubicBezTo>
                <a:cubicBezTo>
                  <a:pt x="1623406" y="1299517"/>
                  <a:pt x="1611505" y="1287372"/>
                  <a:pt x="1601789" y="1270370"/>
                </a:cubicBezTo>
                <a:cubicBezTo>
                  <a:pt x="1592074" y="1253368"/>
                  <a:pt x="1585030" y="1231022"/>
                  <a:pt x="1580658" y="1203333"/>
                </a:cubicBezTo>
                <a:cubicBezTo>
                  <a:pt x="1576286" y="1175644"/>
                  <a:pt x="1574100" y="1141883"/>
                  <a:pt x="1574100" y="1102049"/>
                </a:cubicBezTo>
                <a:cubicBezTo>
                  <a:pt x="1574100" y="1022382"/>
                  <a:pt x="1583330" y="966761"/>
                  <a:pt x="1601789" y="935185"/>
                </a:cubicBezTo>
                <a:cubicBezTo>
                  <a:pt x="1620249" y="903610"/>
                  <a:pt x="1648909" y="887822"/>
                  <a:pt x="1687771" y="887822"/>
                </a:cubicBezTo>
                <a:close/>
                <a:moveTo>
                  <a:pt x="6173122" y="593443"/>
                </a:moveTo>
                <a:cubicBezTo>
                  <a:pt x="6144948" y="593443"/>
                  <a:pt x="6125031" y="599272"/>
                  <a:pt x="6113372" y="610931"/>
                </a:cubicBezTo>
                <a:cubicBezTo>
                  <a:pt x="6101714" y="622589"/>
                  <a:pt x="6093456" y="641049"/>
                  <a:pt x="6088598" y="666309"/>
                </a:cubicBezTo>
                <a:lnTo>
                  <a:pt x="6060908" y="864505"/>
                </a:lnTo>
                <a:cubicBezTo>
                  <a:pt x="6058965" y="880050"/>
                  <a:pt x="6059208" y="893409"/>
                  <a:pt x="6061637" y="904582"/>
                </a:cubicBezTo>
                <a:cubicBezTo>
                  <a:pt x="6064066" y="915754"/>
                  <a:pt x="6068194" y="924984"/>
                  <a:pt x="6074024" y="932271"/>
                </a:cubicBezTo>
                <a:cubicBezTo>
                  <a:pt x="6079854" y="939557"/>
                  <a:pt x="6086654" y="944901"/>
                  <a:pt x="6094427" y="948301"/>
                </a:cubicBezTo>
                <a:cubicBezTo>
                  <a:pt x="6102199" y="951702"/>
                  <a:pt x="6109972" y="953402"/>
                  <a:pt x="6117744" y="953402"/>
                </a:cubicBezTo>
                <a:cubicBezTo>
                  <a:pt x="6132317" y="953402"/>
                  <a:pt x="6146648" y="949273"/>
                  <a:pt x="6160735" y="941015"/>
                </a:cubicBezTo>
                <a:cubicBezTo>
                  <a:pt x="6174822" y="932757"/>
                  <a:pt x="6188910" y="923770"/>
                  <a:pt x="6202998" y="914054"/>
                </a:cubicBezTo>
                <a:cubicBezTo>
                  <a:pt x="6217085" y="904339"/>
                  <a:pt x="6231416" y="895352"/>
                  <a:pt x="6245988" y="887094"/>
                </a:cubicBezTo>
                <a:cubicBezTo>
                  <a:pt x="6260562" y="878836"/>
                  <a:pt x="6275621" y="874706"/>
                  <a:pt x="6291166" y="874706"/>
                </a:cubicBezTo>
                <a:lnTo>
                  <a:pt x="6361118" y="874706"/>
                </a:lnTo>
                <a:cubicBezTo>
                  <a:pt x="6358202" y="933971"/>
                  <a:pt x="6354559" y="996879"/>
                  <a:pt x="6350188" y="1063430"/>
                </a:cubicBezTo>
                <a:cubicBezTo>
                  <a:pt x="6345816" y="1129981"/>
                  <a:pt x="6341686" y="1194589"/>
                  <a:pt x="6337800" y="1257254"/>
                </a:cubicBezTo>
                <a:cubicBezTo>
                  <a:pt x="6333914" y="1319919"/>
                  <a:pt x="6330514" y="1377969"/>
                  <a:pt x="6327598" y="1431405"/>
                </a:cubicBezTo>
                <a:cubicBezTo>
                  <a:pt x="6324684" y="1484840"/>
                  <a:pt x="6323227" y="1528074"/>
                  <a:pt x="6323227" y="1561107"/>
                </a:cubicBezTo>
                <a:cubicBezTo>
                  <a:pt x="6322256" y="1575680"/>
                  <a:pt x="6327112" y="1588067"/>
                  <a:pt x="6337800" y="1598268"/>
                </a:cubicBezTo>
                <a:cubicBezTo>
                  <a:pt x="6348488" y="1608469"/>
                  <a:pt x="6361118" y="1613570"/>
                  <a:pt x="6375690" y="1613570"/>
                </a:cubicBezTo>
                <a:lnTo>
                  <a:pt x="6598661" y="1613570"/>
                </a:lnTo>
                <a:cubicBezTo>
                  <a:pt x="6612264" y="1613570"/>
                  <a:pt x="6624408" y="1608469"/>
                  <a:pt x="6635094" y="1598268"/>
                </a:cubicBezTo>
                <a:cubicBezTo>
                  <a:pt x="6645782" y="1588067"/>
                  <a:pt x="6651125" y="1575680"/>
                  <a:pt x="6651125" y="1561107"/>
                </a:cubicBezTo>
                <a:cubicBezTo>
                  <a:pt x="6650154" y="1528074"/>
                  <a:pt x="6648210" y="1484840"/>
                  <a:pt x="6645296" y="1431405"/>
                </a:cubicBezTo>
                <a:cubicBezTo>
                  <a:pt x="6642381" y="1377969"/>
                  <a:pt x="6638980" y="1319919"/>
                  <a:pt x="6635094" y="1257254"/>
                </a:cubicBezTo>
                <a:cubicBezTo>
                  <a:pt x="6631208" y="1194589"/>
                  <a:pt x="6627079" y="1129981"/>
                  <a:pt x="6622707" y="1063430"/>
                </a:cubicBezTo>
                <a:cubicBezTo>
                  <a:pt x="6618335" y="996879"/>
                  <a:pt x="6614692" y="933971"/>
                  <a:pt x="6611777" y="874706"/>
                </a:cubicBezTo>
                <a:lnTo>
                  <a:pt x="6683186" y="874706"/>
                </a:lnTo>
                <a:cubicBezTo>
                  <a:pt x="6698730" y="874706"/>
                  <a:pt x="6713547" y="878836"/>
                  <a:pt x="6727634" y="887094"/>
                </a:cubicBezTo>
                <a:cubicBezTo>
                  <a:pt x="6741722" y="895352"/>
                  <a:pt x="6755810" y="904339"/>
                  <a:pt x="6769896" y="914054"/>
                </a:cubicBezTo>
                <a:cubicBezTo>
                  <a:pt x="6783984" y="923770"/>
                  <a:pt x="6798072" y="932757"/>
                  <a:pt x="6812159" y="941015"/>
                </a:cubicBezTo>
                <a:cubicBezTo>
                  <a:pt x="6826246" y="949273"/>
                  <a:pt x="6840577" y="953402"/>
                  <a:pt x="6855150" y="953402"/>
                </a:cubicBezTo>
                <a:cubicBezTo>
                  <a:pt x="6862923" y="953402"/>
                  <a:pt x="6870695" y="951702"/>
                  <a:pt x="6878468" y="948301"/>
                </a:cubicBezTo>
                <a:cubicBezTo>
                  <a:pt x="6886240" y="944901"/>
                  <a:pt x="6893041" y="939557"/>
                  <a:pt x="6898870" y="932271"/>
                </a:cubicBezTo>
                <a:cubicBezTo>
                  <a:pt x="6904700" y="924984"/>
                  <a:pt x="6908829" y="915754"/>
                  <a:pt x="6911257" y="904582"/>
                </a:cubicBezTo>
                <a:cubicBezTo>
                  <a:pt x="6913686" y="893409"/>
                  <a:pt x="6913930" y="880050"/>
                  <a:pt x="6911986" y="864505"/>
                </a:cubicBezTo>
                <a:lnTo>
                  <a:pt x="6884296" y="666309"/>
                </a:lnTo>
                <a:cubicBezTo>
                  <a:pt x="6880411" y="641049"/>
                  <a:pt x="6872396" y="622589"/>
                  <a:pt x="6860251" y="610931"/>
                </a:cubicBezTo>
                <a:cubicBezTo>
                  <a:pt x="6848106" y="599272"/>
                  <a:pt x="6827947" y="593443"/>
                  <a:pt x="6799772" y="593443"/>
                </a:cubicBezTo>
                <a:close/>
                <a:moveTo>
                  <a:pt x="5376613" y="593443"/>
                </a:moveTo>
                <a:cubicBezTo>
                  <a:pt x="5363012" y="593443"/>
                  <a:pt x="5351353" y="598543"/>
                  <a:pt x="5341638" y="608745"/>
                </a:cubicBezTo>
                <a:cubicBezTo>
                  <a:pt x="5331922" y="618946"/>
                  <a:pt x="5326093" y="631333"/>
                  <a:pt x="5324150" y="645906"/>
                </a:cubicBezTo>
                <a:cubicBezTo>
                  <a:pt x="5313462" y="753749"/>
                  <a:pt x="5305933" y="853332"/>
                  <a:pt x="5301560" y="944658"/>
                </a:cubicBezTo>
                <a:cubicBezTo>
                  <a:pt x="5297189" y="1035984"/>
                  <a:pt x="5294517" y="1119537"/>
                  <a:pt x="5293546" y="1195318"/>
                </a:cubicBezTo>
                <a:cubicBezTo>
                  <a:pt x="5292574" y="1271099"/>
                  <a:pt x="5292331" y="1339350"/>
                  <a:pt x="5292817" y="1400072"/>
                </a:cubicBezTo>
                <a:cubicBezTo>
                  <a:pt x="5293303" y="1460794"/>
                  <a:pt x="5293060" y="1514472"/>
                  <a:pt x="5292088" y="1561107"/>
                </a:cubicBezTo>
                <a:cubicBezTo>
                  <a:pt x="5292088" y="1575680"/>
                  <a:pt x="5297189" y="1588067"/>
                  <a:pt x="5307390" y="1598268"/>
                </a:cubicBezTo>
                <a:cubicBezTo>
                  <a:pt x="5317592" y="1608469"/>
                  <a:pt x="5329978" y="1613570"/>
                  <a:pt x="5344552" y="1613570"/>
                </a:cubicBezTo>
                <a:lnTo>
                  <a:pt x="5961000" y="1613570"/>
                </a:lnTo>
                <a:cubicBezTo>
                  <a:pt x="5995976" y="1613570"/>
                  <a:pt x="6019294" y="1605555"/>
                  <a:pt x="6030952" y="1589524"/>
                </a:cubicBezTo>
                <a:cubicBezTo>
                  <a:pt x="6042611" y="1573494"/>
                  <a:pt x="6046011" y="1547019"/>
                  <a:pt x="6041154" y="1510100"/>
                </a:cubicBezTo>
                <a:lnTo>
                  <a:pt x="6013464" y="1323563"/>
                </a:lnTo>
                <a:cubicBezTo>
                  <a:pt x="6010550" y="1303160"/>
                  <a:pt x="6004234" y="1288830"/>
                  <a:pt x="5994519" y="1280571"/>
                </a:cubicBezTo>
                <a:cubicBezTo>
                  <a:pt x="5984804" y="1272313"/>
                  <a:pt x="5973146" y="1268184"/>
                  <a:pt x="5959543" y="1268184"/>
                </a:cubicBezTo>
                <a:cubicBezTo>
                  <a:pt x="5948856" y="1268184"/>
                  <a:pt x="5935740" y="1271585"/>
                  <a:pt x="5920195" y="1278385"/>
                </a:cubicBezTo>
                <a:cubicBezTo>
                  <a:pt x="5906594" y="1285186"/>
                  <a:pt x="5889592" y="1291987"/>
                  <a:pt x="5869189" y="1298788"/>
                </a:cubicBezTo>
                <a:cubicBezTo>
                  <a:pt x="5848786" y="1305589"/>
                  <a:pt x="5820612" y="1308989"/>
                  <a:pt x="5784664" y="1308989"/>
                </a:cubicBezTo>
                <a:lnTo>
                  <a:pt x="5673907" y="1308989"/>
                </a:lnTo>
                <a:cubicBezTo>
                  <a:pt x="5650590" y="1308989"/>
                  <a:pt x="5633345" y="1303160"/>
                  <a:pt x="5622172" y="1291501"/>
                </a:cubicBezTo>
                <a:cubicBezTo>
                  <a:pt x="5611000" y="1279843"/>
                  <a:pt x="5606384" y="1260898"/>
                  <a:pt x="5608328" y="1234666"/>
                </a:cubicBezTo>
                <a:cubicBezTo>
                  <a:pt x="5609300" y="1208434"/>
                  <a:pt x="5614886" y="1190703"/>
                  <a:pt x="5625087" y="1181473"/>
                </a:cubicBezTo>
                <a:cubicBezTo>
                  <a:pt x="5635288" y="1172244"/>
                  <a:pt x="5649619" y="1167629"/>
                  <a:pt x="5668078" y="1167629"/>
                </a:cubicBezTo>
                <a:lnTo>
                  <a:pt x="5714712" y="1167629"/>
                </a:lnTo>
                <a:cubicBezTo>
                  <a:pt x="5729286" y="1167629"/>
                  <a:pt x="5744344" y="1170301"/>
                  <a:pt x="5759890" y="1175644"/>
                </a:cubicBezTo>
                <a:cubicBezTo>
                  <a:pt x="5775434" y="1180988"/>
                  <a:pt x="5790250" y="1186574"/>
                  <a:pt x="5804338" y="1192403"/>
                </a:cubicBezTo>
                <a:cubicBezTo>
                  <a:pt x="5818426" y="1198233"/>
                  <a:pt x="5832027" y="1203333"/>
                  <a:pt x="5845143" y="1207705"/>
                </a:cubicBezTo>
                <a:cubicBezTo>
                  <a:pt x="5858260" y="1212077"/>
                  <a:pt x="5870161" y="1213777"/>
                  <a:pt x="5880848" y="1212806"/>
                </a:cubicBezTo>
                <a:cubicBezTo>
                  <a:pt x="5892506" y="1210863"/>
                  <a:pt x="5901250" y="1205033"/>
                  <a:pt x="5907080" y="1195318"/>
                </a:cubicBezTo>
                <a:cubicBezTo>
                  <a:pt x="5912909" y="1185602"/>
                  <a:pt x="5914852" y="1172487"/>
                  <a:pt x="5912909" y="1155970"/>
                </a:cubicBezTo>
                <a:cubicBezTo>
                  <a:pt x="5911938" y="1148198"/>
                  <a:pt x="5910480" y="1138482"/>
                  <a:pt x="5908536" y="1126824"/>
                </a:cubicBezTo>
                <a:cubicBezTo>
                  <a:pt x="5906594" y="1115165"/>
                  <a:pt x="5904894" y="1103264"/>
                  <a:pt x="5903436" y="1091119"/>
                </a:cubicBezTo>
                <a:cubicBezTo>
                  <a:pt x="5901978" y="1078975"/>
                  <a:pt x="5900279" y="1067316"/>
                  <a:pt x="5898336" y="1056143"/>
                </a:cubicBezTo>
                <a:cubicBezTo>
                  <a:pt x="5896392" y="1044971"/>
                  <a:pt x="5894935" y="1035012"/>
                  <a:pt x="5893964" y="1026268"/>
                </a:cubicBezTo>
                <a:cubicBezTo>
                  <a:pt x="5892020" y="1009752"/>
                  <a:pt x="5886434" y="998336"/>
                  <a:pt x="5877204" y="992021"/>
                </a:cubicBezTo>
                <a:cubicBezTo>
                  <a:pt x="5867974" y="985706"/>
                  <a:pt x="5857530" y="982548"/>
                  <a:pt x="5845872" y="982548"/>
                </a:cubicBezTo>
                <a:cubicBezTo>
                  <a:pt x="5838100" y="982548"/>
                  <a:pt x="5830084" y="983763"/>
                  <a:pt x="5821826" y="986192"/>
                </a:cubicBezTo>
                <a:cubicBezTo>
                  <a:pt x="5813568" y="988621"/>
                  <a:pt x="5804824" y="991050"/>
                  <a:pt x="5795594" y="993478"/>
                </a:cubicBezTo>
                <a:cubicBezTo>
                  <a:pt x="5786364" y="995907"/>
                  <a:pt x="5776163" y="998336"/>
                  <a:pt x="5764990" y="1000765"/>
                </a:cubicBezTo>
                <a:cubicBezTo>
                  <a:pt x="5753818" y="1003194"/>
                  <a:pt x="5740944" y="1004408"/>
                  <a:pt x="5726371" y="1004408"/>
                </a:cubicBezTo>
                <a:lnTo>
                  <a:pt x="5678280" y="1004408"/>
                </a:lnTo>
                <a:cubicBezTo>
                  <a:pt x="5638446" y="1004408"/>
                  <a:pt x="5619986" y="981577"/>
                  <a:pt x="5622901" y="935914"/>
                </a:cubicBezTo>
                <a:cubicBezTo>
                  <a:pt x="5624844" y="912597"/>
                  <a:pt x="5630916" y="896566"/>
                  <a:pt x="5641118" y="887822"/>
                </a:cubicBezTo>
                <a:cubicBezTo>
                  <a:pt x="5651319" y="879078"/>
                  <a:pt x="5669536" y="874706"/>
                  <a:pt x="5695768" y="874706"/>
                </a:cubicBezTo>
                <a:lnTo>
                  <a:pt x="5826926" y="874706"/>
                </a:lnTo>
                <a:cubicBezTo>
                  <a:pt x="5858016" y="874706"/>
                  <a:pt x="5882791" y="878593"/>
                  <a:pt x="5901250" y="886365"/>
                </a:cubicBezTo>
                <a:cubicBezTo>
                  <a:pt x="5919710" y="894137"/>
                  <a:pt x="5935740" y="900938"/>
                  <a:pt x="5949342" y="906768"/>
                </a:cubicBezTo>
                <a:cubicBezTo>
                  <a:pt x="5956143" y="909682"/>
                  <a:pt x="5964401" y="911140"/>
                  <a:pt x="5974116" y="911140"/>
                </a:cubicBezTo>
                <a:cubicBezTo>
                  <a:pt x="5988690" y="911140"/>
                  <a:pt x="6001320" y="905796"/>
                  <a:pt x="6012007" y="895109"/>
                </a:cubicBezTo>
                <a:cubicBezTo>
                  <a:pt x="6022694" y="884422"/>
                  <a:pt x="6026094" y="865477"/>
                  <a:pt x="6022208" y="838273"/>
                </a:cubicBezTo>
                <a:lnTo>
                  <a:pt x="5998891" y="666309"/>
                </a:lnTo>
                <a:cubicBezTo>
                  <a:pt x="5995005" y="641049"/>
                  <a:pt x="5986990" y="622589"/>
                  <a:pt x="5974845" y="610931"/>
                </a:cubicBezTo>
                <a:cubicBezTo>
                  <a:pt x="5962700" y="599272"/>
                  <a:pt x="5942542" y="593443"/>
                  <a:pt x="5914366" y="593443"/>
                </a:cubicBezTo>
                <a:close/>
                <a:moveTo>
                  <a:pt x="4539870" y="593443"/>
                </a:moveTo>
                <a:cubicBezTo>
                  <a:pt x="4526269" y="593443"/>
                  <a:pt x="4514610" y="598543"/>
                  <a:pt x="4504895" y="608745"/>
                </a:cubicBezTo>
                <a:cubicBezTo>
                  <a:pt x="4495179" y="618946"/>
                  <a:pt x="4489350" y="631333"/>
                  <a:pt x="4487407" y="645906"/>
                </a:cubicBezTo>
                <a:cubicBezTo>
                  <a:pt x="4476720" y="753749"/>
                  <a:pt x="4469190" y="853332"/>
                  <a:pt x="4464818" y="944658"/>
                </a:cubicBezTo>
                <a:cubicBezTo>
                  <a:pt x="4460446" y="1035984"/>
                  <a:pt x="4457774" y="1119537"/>
                  <a:pt x="4456803" y="1195318"/>
                </a:cubicBezTo>
                <a:cubicBezTo>
                  <a:pt x="4455831" y="1271099"/>
                  <a:pt x="4455589" y="1339350"/>
                  <a:pt x="4456074" y="1400072"/>
                </a:cubicBezTo>
                <a:cubicBezTo>
                  <a:pt x="4456560" y="1460794"/>
                  <a:pt x="4456317" y="1514472"/>
                  <a:pt x="4455346" y="1561107"/>
                </a:cubicBezTo>
                <a:cubicBezTo>
                  <a:pt x="4455346" y="1575680"/>
                  <a:pt x="4460446" y="1588067"/>
                  <a:pt x="4470648" y="1598268"/>
                </a:cubicBezTo>
                <a:cubicBezTo>
                  <a:pt x="4480849" y="1608469"/>
                  <a:pt x="4493236" y="1613570"/>
                  <a:pt x="4507810" y="1613570"/>
                </a:cubicBezTo>
                <a:lnTo>
                  <a:pt x="4730780" y="1613570"/>
                </a:lnTo>
                <a:cubicBezTo>
                  <a:pt x="4745354" y="1613570"/>
                  <a:pt x="4758226" y="1608712"/>
                  <a:pt x="4769400" y="1598997"/>
                </a:cubicBezTo>
                <a:cubicBezTo>
                  <a:pt x="4780572" y="1589281"/>
                  <a:pt x="4785186" y="1576651"/>
                  <a:pt x="4783244" y="1561107"/>
                </a:cubicBezTo>
                <a:cubicBezTo>
                  <a:pt x="4779358" y="1512529"/>
                  <a:pt x="4776686" y="1464680"/>
                  <a:pt x="4775228" y="1417560"/>
                </a:cubicBezTo>
                <a:cubicBezTo>
                  <a:pt x="4773771" y="1370440"/>
                  <a:pt x="4773042" y="1323077"/>
                  <a:pt x="4773042" y="1275471"/>
                </a:cubicBezTo>
                <a:cubicBezTo>
                  <a:pt x="4773042" y="1256040"/>
                  <a:pt x="4776200" y="1241952"/>
                  <a:pt x="4782515" y="1233208"/>
                </a:cubicBezTo>
                <a:cubicBezTo>
                  <a:pt x="4788830" y="1224464"/>
                  <a:pt x="4795874" y="1220092"/>
                  <a:pt x="4803646" y="1220092"/>
                </a:cubicBezTo>
                <a:cubicBezTo>
                  <a:pt x="4811418" y="1220092"/>
                  <a:pt x="4818706" y="1223979"/>
                  <a:pt x="4825506" y="1231751"/>
                </a:cubicBezTo>
                <a:cubicBezTo>
                  <a:pt x="4832307" y="1239524"/>
                  <a:pt x="4837650" y="1250696"/>
                  <a:pt x="4841536" y="1265269"/>
                </a:cubicBezTo>
                <a:cubicBezTo>
                  <a:pt x="4846394" y="1285672"/>
                  <a:pt x="4851495" y="1308503"/>
                  <a:pt x="4856838" y="1333764"/>
                </a:cubicBezTo>
                <a:cubicBezTo>
                  <a:pt x="4862182" y="1359024"/>
                  <a:pt x="4867283" y="1384770"/>
                  <a:pt x="4872140" y="1411002"/>
                </a:cubicBezTo>
                <a:cubicBezTo>
                  <a:pt x="4876998" y="1437234"/>
                  <a:pt x="4880884" y="1463466"/>
                  <a:pt x="4883800" y="1489698"/>
                </a:cubicBezTo>
                <a:cubicBezTo>
                  <a:pt x="4886714" y="1515929"/>
                  <a:pt x="4888657" y="1539732"/>
                  <a:pt x="4889628" y="1561107"/>
                </a:cubicBezTo>
                <a:cubicBezTo>
                  <a:pt x="4890600" y="1576651"/>
                  <a:pt x="4895944" y="1589281"/>
                  <a:pt x="4905659" y="1598997"/>
                </a:cubicBezTo>
                <a:cubicBezTo>
                  <a:pt x="4915374" y="1608712"/>
                  <a:pt x="4927519" y="1613570"/>
                  <a:pt x="4942092" y="1613570"/>
                </a:cubicBezTo>
                <a:lnTo>
                  <a:pt x="5159234" y="1613570"/>
                </a:lnTo>
                <a:cubicBezTo>
                  <a:pt x="5173807" y="1613570"/>
                  <a:pt x="5186194" y="1608469"/>
                  <a:pt x="5196395" y="1598268"/>
                </a:cubicBezTo>
                <a:cubicBezTo>
                  <a:pt x="5206596" y="1588067"/>
                  <a:pt x="5211697" y="1575680"/>
                  <a:pt x="5211697" y="1561107"/>
                </a:cubicBezTo>
                <a:cubicBezTo>
                  <a:pt x="5211697" y="1507671"/>
                  <a:pt x="5203439" y="1456665"/>
                  <a:pt x="5186923" y="1408087"/>
                </a:cubicBezTo>
                <a:cubicBezTo>
                  <a:pt x="5170406" y="1359510"/>
                  <a:pt x="5147818" y="1316762"/>
                  <a:pt x="5119158" y="1279843"/>
                </a:cubicBezTo>
                <a:cubicBezTo>
                  <a:pt x="5090496" y="1242924"/>
                  <a:pt x="5056735" y="1213292"/>
                  <a:pt x="5017873" y="1190946"/>
                </a:cubicBezTo>
                <a:cubicBezTo>
                  <a:pt x="4979011" y="1168600"/>
                  <a:pt x="4937720" y="1157427"/>
                  <a:pt x="4894000" y="1157427"/>
                </a:cubicBezTo>
                <a:lnTo>
                  <a:pt x="4894000" y="1129738"/>
                </a:lnTo>
                <a:cubicBezTo>
                  <a:pt x="4940635" y="1129738"/>
                  <a:pt x="4984112" y="1114679"/>
                  <a:pt x="5024431" y="1084561"/>
                </a:cubicBezTo>
                <a:cubicBezTo>
                  <a:pt x="5064750" y="1054443"/>
                  <a:pt x="5100212" y="1016067"/>
                  <a:pt x="5130816" y="969433"/>
                </a:cubicBezTo>
                <a:cubicBezTo>
                  <a:pt x="5161420" y="922798"/>
                  <a:pt x="5185466" y="870820"/>
                  <a:pt x="5202954" y="813499"/>
                </a:cubicBezTo>
                <a:cubicBezTo>
                  <a:pt x="5220441" y="756177"/>
                  <a:pt x="5229185" y="700313"/>
                  <a:pt x="5229185" y="645906"/>
                </a:cubicBezTo>
                <a:cubicBezTo>
                  <a:pt x="5229185" y="631333"/>
                  <a:pt x="5224084" y="618946"/>
                  <a:pt x="5213883" y="608745"/>
                </a:cubicBezTo>
                <a:cubicBezTo>
                  <a:pt x="5203682" y="598543"/>
                  <a:pt x="5191295" y="593443"/>
                  <a:pt x="5176721" y="593443"/>
                </a:cubicBezTo>
                <a:lnTo>
                  <a:pt x="4959580" y="593443"/>
                </a:lnTo>
                <a:cubicBezTo>
                  <a:pt x="4945007" y="593443"/>
                  <a:pt x="4932862" y="598300"/>
                  <a:pt x="4923147" y="608016"/>
                </a:cubicBezTo>
                <a:cubicBezTo>
                  <a:pt x="4913432" y="617732"/>
                  <a:pt x="4908088" y="630362"/>
                  <a:pt x="4907116" y="645906"/>
                </a:cubicBezTo>
                <a:cubicBezTo>
                  <a:pt x="4906144" y="667281"/>
                  <a:pt x="4903716" y="692298"/>
                  <a:pt x="4899830" y="720959"/>
                </a:cubicBezTo>
                <a:cubicBezTo>
                  <a:pt x="4895944" y="749619"/>
                  <a:pt x="4891329" y="779980"/>
                  <a:pt x="4885985" y="812041"/>
                </a:cubicBezTo>
                <a:cubicBezTo>
                  <a:pt x="4880642" y="844103"/>
                  <a:pt x="4874570" y="876164"/>
                  <a:pt x="4867768" y="908225"/>
                </a:cubicBezTo>
                <a:cubicBezTo>
                  <a:pt x="4860968" y="940286"/>
                  <a:pt x="4854167" y="969918"/>
                  <a:pt x="4847366" y="997122"/>
                </a:cubicBezTo>
                <a:cubicBezTo>
                  <a:pt x="4842508" y="1016553"/>
                  <a:pt x="4836193" y="1031126"/>
                  <a:pt x="4828421" y="1040842"/>
                </a:cubicBezTo>
                <a:cubicBezTo>
                  <a:pt x="4820648" y="1050557"/>
                  <a:pt x="4812876" y="1055415"/>
                  <a:pt x="4805104" y="1055415"/>
                </a:cubicBezTo>
                <a:cubicBezTo>
                  <a:pt x="4797332" y="1055415"/>
                  <a:pt x="4791259" y="1050557"/>
                  <a:pt x="4786887" y="1040842"/>
                </a:cubicBezTo>
                <a:cubicBezTo>
                  <a:pt x="4782515" y="1031126"/>
                  <a:pt x="4781301" y="1016553"/>
                  <a:pt x="4783244" y="997122"/>
                </a:cubicBezTo>
                <a:cubicBezTo>
                  <a:pt x="4788102" y="933971"/>
                  <a:pt x="4793202" y="873249"/>
                  <a:pt x="4798546" y="814956"/>
                </a:cubicBezTo>
                <a:cubicBezTo>
                  <a:pt x="4803890" y="756663"/>
                  <a:pt x="4809962" y="700313"/>
                  <a:pt x="4816762" y="645906"/>
                </a:cubicBezTo>
                <a:cubicBezTo>
                  <a:pt x="4818706" y="631333"/>
                  <a:pt x="4813848" y="618946"/>
                  <a:pt x="4802189" y="608745"/>
                </a:cubicBezTo>
                <a:cubicBezTo>
                  <a:pt x="4790530" y="598543"/>
                  <a:pt x="4777900" y="593443"/>
                  <a:pt x="4764298" y="593443"/>
                </a:cubicBezTo>
                <a:close/>
                <a:moveTo>
                  <a:pt x="3644454" y="593443"/>
                </a:moveTo>
                <a:cubicBezTo>
                  <a:pt x="3572559" y="593443"/>
                  <a:pt x="3505279" y="605587"/>
                  <a:pt x="3442614" y="629876"/>
                </a:cubicBezTo>
                <a:cubicBezTo>
                  <a:pt x="3379950" y="654165"/>
                  <a:pt x="3325300" y="689383"/>
                  <a:pt x="3278665" y="735532"/>
                </a:cubicBezTo>
                <a:cubicBezTo>
                  <a:pt x="3232031" y="781681"/>
                  <a:pt x="3195355" y="837788"/>
                  <a:pt x="3168638" y="903853"/>
                </a:cubicBezTo>
                <a:cubicBezTo>
                  <a:pt x="3141920" y="969918"/>
                  <a:pt x="3128561" y="1044728"/>
                  <a:pt x="3128561" y="1128281"/>
                </a:cubicBezTo>
                <a:cubicBezTo>
                  <a:pt x="3128561" y="1283729"/>
                  <a:pt x="3155521" y="1403472"/>
                  <a:pt x="3209442" y="1487512"/>
                </a:cubicBezTo>
                <a:cubicBezTo>
                  <a:pt x="3263363" y="1571551"/>
                  <a:pt x="3344731" y="1613570"/>
                  <a:pt x="3453545" y="1613570"/>
                </a:cubicBezTo>
                <a:cubicBezTo>
                  <a:pt x="3488520" y="1613570"/>
                  <a:pt x="3520338" y="1604583"/>
                  <a:pt x="3548999" y="1586610"/>
                </a:cubicBezTo>
                <a:cubicBezTo>
                  <a:pt x="3577660" y="1568636"/>
                  <a:pt x="3602434" y="1546290"/>
                  <a:pt x="3623323" y="1519573"/>
                </a:cubicBezTo>
                <a:cubicBezTo>
                  <a:pt x="3644211" y="1492855"/>
                  <a:pt x="3660970" y="1463709"/>
                  <a:pt x="3673600" y="1432133"/>
                </a:cubicBezTo>
                <a:cubicBezTo>
                  <a:pt x="3686230" y="1400558"/>
                  <a:pt x="3694003" y="1370683"/>
                  <a:pt x="3696918" y="1342508"/>
                </a:cubicBezTo>
                <a:lnTo>
                  <a:pt x="3726064" y="1342508"/>
                </a:lnTo>
                <a:cubicBezTo>
                  <a:pt x="3722178" y="1379427"/>
                  <a:pt x="3714891" y="1414888"/>
                  <a:pt x="3704204" y="1448892"/>
                </a:cubicBezTo>
                <a:cubicBezTo>
                  <a:pt x="3693517" y="1482897"/>
                  <a:pt x="3684287" y="1513986"/>
                  <a:pt x="3676515" y="1542161"/>
                </a:cubicBezTo>
                <a:cubicBezTo>
                  <a:pt x="3670686" y="1564507"/>
                  <a:pt x="3672386" y="1581995"/>
                  <a:pt x="3681616" y="1594625"/>
                </a:cubicBezTo>
                <a:cubicBezTo>
                  <a:pt x="3690845" y="1607255"/>
                  <a:pt x="3705176" y="1613570"/>
                  <a:pt x="3724607" y="1613570"/>
                </a:cubicBezTo>
                <a:lnTo>
                  <a:pt x="3963608" y="1613570"/>
                </a:lnTo>
                <a:cubicBezTo>
                  <a:pt x="3977210" y="1613570"/>
                  <a:pt x="3989111" y="1608469"/>
                  <a:pt x="3999312" y="1598268"/>
                </a:cubicBezTo>
                <a:cubicBezTo>
                  <a:pt x="4009514" y="1588067"/>
                  <a:pt x="4015100" y="1575680"/>
                  <a:pt x="4016072" y="1561107"/>
                </a:cubicBezTo>
                <a:cubicBezTo>
                  <a:pt x="4018015" y="1513501"/>
                  <a:pt x="4018743" y="1466623"/>
                  <a:pt x="4018258" y="1420475"/>
                </a:cubicBezTo>
                <a:cubicBezTo>
                  <a:pt x="4017772" y="1374326"/>
                  <a:pt x="4016800" y="1331335"/>
                  <a:pt x="4015343" y="1291501"/>
                </a:cubicBezTo>
                <a:cubicBezTo>
                  <a:pt x="4013886" y="1251668"/>
                  <a:pt x="4011943" y="1215721"/>
                  <a:pt x="4009514" y="1183659"/>
                </a:cubicBezTo>
                <a:cubicBezTo>
                  <a:pt x="4007085" y="1151598"/>
                  <a:pt x="4004413" y="1126338"/>
                  <a:pt x="4001498" y="1107878"/>
                </a:cubicBezTo>
                <a:cubicBezTo>
                  <a:pt x="3999556" y="1094277"/>
                  <a:pt x="3993969" y="1082132"/>
                  <a:pt x="3984739" y="1071445"/>
                </a:cubicBezTo>
                <a:cubicBezTo>
                  <a:pt x="3975510" y="1060758"/>
                  <a:pt x="3963608" y="1055415"/>
                  <a:pt x="3949035" y="1055415"/>
                </a:cubicBezTo>
                <a:lnTo>
                  <a:pt x="3728979" y="1055415"/>
                </a:lnTo>
                <a:cubicBezTo>
                  <a:pt x="3687202" y="1055415"/>
                  <a:pt x="3669228" y="1079218"/>
                  <a:pt x="3675058" y="1126824"/>
                </a:cubicBezTo>
                <a:cubicBezTo>
                  <a:pt x="3677000" y="1147226"/>
                  <a:pt x="3676515" y="1169815"/>
                  <a:pt x="3673600" y="1194589"/>
                </a:cubicBezTo>
                <a:cubicBezTo>
                  <a:pt x="3670686" y="1219364"/>
                  <a:pt x="3666071" y="1242681"/>
                  <a:pt x="3659756" y="1264541"/>
                </a:cubicBezTo>
                <a:cubicBezTo>
                  <a:pt x="3653441" y="1286401"/>
                  <a:pt x="3645182" y="1304860"/>
                  <a:pt x="3634981" y="1319919"/>
                </a:cubicBezTo>
                <a:cubicBezTo>
                  <a:pt x="3624780" y="1334978"/>
                  <a:pt x="3613364" y="1342508"/>
                  <a:pt x="3600734" y="1342508"/>
                </a:cubicBezTo>
                <a:cubicBezTo>
                  <a:pt x="3587132" y="1342508"/>
                  <a:pt x="3575474" y="1336193"/>
                  <a:pt x="3565758" y="1323563"/>
                </a:cubicBezTo>
                <a:cubicBezTo>
                  <a:pt x="3556043" y="1310932"/>
                  <a:pt x="3548270" y="1294902"/>
                  <a:pt x="3542441" y="1275471"/>
                </a:cubicBezTo>
                <a:cubicBezTo>
                  <a:pt x="3536612" y="1256040"/>
                  <a:pt x="3532240" y="1234180"/>
                  <a:pt x="3529325" y="1209891"/>
                </a:cubicBezTo>
                <a:cubicBezTo>
                  <a:pt x="3526410" y="1185602"/>
                  <a:pt x="3524953" y="1162285"/>
                  <a:pt x="3524953" y="1139940"/>
                </a:cubicBezTo>
                <a:cubicBezTo>
                  <a:pt x="3524953" y="1099134"/>
                  <a:pt x="3529568" y="1064402"/>
                  <a:pt x="3538798" y="1035741"/>
                </a:cubicBezTo>
                <a:cubicBezTo>
                  <a:pt x="3548027" y="1007080"/>
                  <a:pt x="3560658" y="983520"/>
                  <a:pt x="3576688" y="965061"/>
                </a:cubicBezTo>
                <a:cubicBezTo>
                  <a:pt x="3592719" y="946601"/>
                  <a:pt x="3611422" y="933242"/>
                  <a:pt x="3632796" y="924984"/>
                </a:cubicBezTo>
                <a:cubicBezTo>
                  <a:pt x="3654170" y="916726"/>
                  <a:pt x="3677000" y="912597"/>
                  <a:pt x="3701290" y="912597"/>
                </a:cubicBezTo>
                <a:cubicBezTo>
                  <a:pt x="3730436" y="912597"/>
                  <a:pt x="3757882" y="917212"/>
                  <a:pt x="3783628" y="926441"/>
                </a:cubicBezTo>
                <a:cubicBezTo>
                  <a:pt x="3809375" y="935671"/>
                  <a:pt x="3831963" y="944172"/>
                  <a:pt x="3851394" y="951945"/>
                </a:cubicBezTo>
                <a:cubicBezTo>
                  <a:pt x="3858195" y="954859"/>
                  <a:pt x="3865967" y="956317"/>
                  <a:pt x="3874711" y="956317"/>
                </a:cubicBezTo>
                <a:cubicBezTo>
                  <a:pt x="3890256" y="956317"/>
                  <a:pt x="3904343" y="950245"/>
                  <a:pt x="3916974" y="938100"/>
                </a:cubicBezTo>
                <a:cubicBezTo>
                  <a:pt x="3929604" y="925956"/>
                  <a:pt x="3935919" y="908711"/>
                  <a:pt x="3935919" y="886365"/>
                </a:cubicBezTo>
                <a:lnTo>
                  <a:pt x="3935919" y="737718"/>
                </a:lnTo>
                <a:cubicBezTo>
                  <a:pt x="3935919" y="723145"/>
                  <a:pt x="3935190" y="710757"/>
                  <a:pt x="3933733" y="700556"/>
                </a:cubicBezTo>
                <a:cubicBezTo>
                  <a:pt x="3932276" y="690355"/>
                  <a:pt x="3929604" y="681368"/>
                  <a:pt x="3925718" y="673596"/>
                </a:cubicBezTo>
                <a:cubicBezTo>
                  <a:pt x="3921831" y="665823"/>
                  <a:pt x="3916245" y="658779"/>
                  <a:pt x="3908958" y="652464"/>
                </a:cubicBezTo>
                <a:cubicBezTo>
                  <a:pt x="3901672" y="646149"/>
                  <a:pt x="3892199" y="640077"/>
                  <a:pt x="3880540" y="634248"/>
                </a:cubicBezTo>
                <a:cubicBezTo>
                  <a:pt x="3868882" y="628419"/>
                  <a:pt x="3853580" y="623075"/>
                  <a:pt x="3834635" y="618217"/>
                </a:cubicBezTo>
                <a:cubicBezTo>
                  <a:pt x="3815690" y="613360"/>
                  <a:pt x="3795287" y="608988"/>
                  <a:pt x="3773427" y="605101"/>
                </a:cubicBezTo>
                <a:cubicBezTo>
                  <a:pt x="3751567" y="601215"/>
                  <a:pt x="3729464" y="598300"/>
                  <a:pt x="3707119" y="596357"/>
                </a:cubicBezTo>
                <a:cubicBezTo>
                  <a:pt x="3684773" y="594414"/>
                  <a:pt x="3663885" y="593443"/>
                  <a:pt x="3644454" y="593443"/>
                </a:cubicBezTo>
                <a:close/>
                <a:moveTo>
                  <a:pt x="2305087" y="593443"/>
                </a:moveTo>
                <a:cubicBezTo>
                  <a:pt x="2288570" y="593443"/>
                  <a:pt x="2273025" y="598543"/>
                  <a:pt x="2258452" y="608745"/>
                </a:cubicBezTo>
                <a:cubicBezTo>
                  <a:pt x="2243879" y="618946"/>
                  <a:pt x="2235621" y="631333"/>
                  <a:pt x="2233678" y="645906"/>
                </a:cubicBezTo>
                <a:cubicBezTo>
                  <a:pt x="2225905" y="729460"/>
                  <a:pt x="2220076" y="814713"/>
                  <a:pt x="2216190" y="901667"/>
                </a:cubicBezTo>
                <a:cubicBezTo>
                  <a:pt x="2212304" y="988621"/>
                  <a:pt x="2209632" y="1072417"/>
                  <a:pt x="2208175" y="1153056"/>
                </a:cubicBezTo>
                <a:cubicBezTo>
                  <a:pt x="2206717" y="1233694"/>
                  <a:pt x="2205988" y="1309232"/>
                  <a:pt x="2205988" y="1379669"/>
                </a:cubicBezTo>
                <a:cubicBezTo>
                  <a:pt x="2205988" y="1450107"/>
                  <a:pt x="2205988" y="1510586"/>
                  <a:pt x="2205988" y="1561107"/>
                </a:cubicBezTo>
                <a:cubicBezTo>
                  <a:pt x="2205988" y="1575680"/>
                  <a:pt x="2209875" y="1588067"/>
                  <a:pt x="2217647" y="1598268"/>
                </a:cubicBezTo>
                <a:cubicBezTo>
                  <a:pt x="2225419" y="1608469"/>
                  <a:pt x="2237564" y="1613570"/>
                  <a:pt x="2254080" y="1613570"/>
                </a:cubicBezTo>
                <a:lnTo>
                  <a:pt x="2477051" y="1613570"/>
                </a:lnTo>
                <a:cubicBezTo>
                  <a:pt x="2493567" y="1613570"/>
                  <a:pt x="2507655" y="1608955"/>
                  <a:pt x="2519313" y="1599726"/>
                </a:cubicBezTo>
                <a:cubicBezTo>
                  <a:pt x="2530972" y="1590496"/>
                  <a:pt x="2535830" y="1577623"/>
                  <a:pt x="2533886" y="1561107"/>
                </a:cubicBezTo>
                <a:cubicBezTo>
                  <a:pt x="2529029" y="1513501"/>
                  <a:pt x="2525871" y="1465409"/>
                  <a:pt x="2524414" y="1416831"/>
                </a:cubicBezTo>
                <a:cubicBezTo>
                  <a:pt x="2522957" y="1368254"/>
                  <a:pt x="2522471" y="1321862"/>
                  <a:pt x="2522957" y="1277657"/>
                </a:cubicBezTo>
                <a:cubicBezTo>
                  <a:pt x="2523442" y="1233451"/>
                  <a:pt x="2524414" y="1193132"/>
                  <a:pt x="2525871" y="1156699"/>
                </a:cubicBezTo>
                <a:cubicBezTo>
                  <a:pt x="2527329" y="1120266"/>
                  <a:pt x="2529514" y="1090391"/>
                  <a:pt x="2532429" y="1067073"/>
                </a:cubicBezTo>
                <a:lnTo>
                  <a:pt x="2563033" y="1067073"/>
                </a:lnTo>
                <a:lnTo>
                  <a:pt x="2689821" y="1561107"/>
                </a:lnTo>
                <a:cubicBezTo>
                  <a:pt x="2691763" y="1577623"/>
                  <a:pt x="2699050" y="1590496"/>
                  <a:pt x="2711680" y="1599726"/>
                </a:cubicBezTo>
                <a:cubicBezTo>
                  <a:pt x="2724310" y="1608955"/>
                  <a:pt x="2738884" y="1613570"/>
                  <a:pt x="2755400" y="1613570"/>
                </a:cubicBezTo>
                <a:lnTo>
                  <a:pt x="2965255" y="1613570"/>
                </a:lnTo>
                <a:cubicBezTo>
                  <a:pt x="2981771" y="1613570"/>
                  <a:pt x="2997316" y="1608469"/>
                  <a:pt x="3011889" y="1598268"/>
                </a:cubicBezTo>
                <a:cubicBezTo>
                  <a:pt x="3026462" y="1588067"/>
                  <a:pt x="3034720" y="1575680"/>
                  <a:pt x="3036664" y="1561107"/>
                </a:cubicBezTo>
                <a:cubicBezTo>
                  <a:pt x="3045408" y="1477553"/>
                  <a:pt x="3051723" y="1392300"/>
                  <a:pt x="3055609" y="1305346"/>
                </a:cubicBezTo>
                <a:cubicBezTo>
                  <a:pt x="3059495" y="1218392"/>
                  <a:pt x="3062167" y="1134596"/>
                  <a:pt x="3063624" y="1053957"/>
                </a:cubicBezTo>
                <a:cubicBezTo>
                  <a:pt x="3065082" y="973319"/>
                  <a:pt x="3065567" y="897781"/>
                  <a:pt x="3065082" y="827343"/>
                </a:cubicBezTo>
                <a:cubicBezTo>
                  <a:pt x="3064596" y="756906"/>
                  <a:pt x="3064353" y="696427"/>
                  <a:pt x="3064353" y="645906"/>
                </a:cubicBezTo>
                <a:cubicBezTo>
                  <a:pt x="3064353" y="631333"/>
                  <a:pt x="3060467" y="618946"/>
                  <a:pt x="3052694" y="608745"/>
                </a:cubicBezTo>
                <a:cubicBezTo>
                  <a:pt x="3044922" y="598543"/>
                  <a:pt x="3032778" y="593443"/>
                  <a:pt x="3016261" y="593443"/>
                </a:cubicBezTo>
                <a:lnTo>
                  <a:pt x="2793290" y="593443"/>
                </a:lnTo>
                <a:cubicBezTo>
                  <a:pt x="2776774" y="593443"/>
                  <a:pt x="2762687" y="598300"/>
                  <a:pt x="2751028" y="608016"/>
                </a:cubicBezTo>
                <a:cubicBezTo>
                  <a:pt x="2739370" y="617732"/>
                  <a:pt x="2734512" y="630362"/>
                  <a:pt x="2736455" y="645906"/>
                </a:cubicBezTo>
                <a:cubicBezTo>
                  <a:pt x="2740341" y="693512"/>
                  <a:pt x="2743256" y="741604"/>
                  <a:pt x="2745199" y="790182"/>
                </a:cubicBezTo>
                <a:cubicBezTo>
                  <a:pt x="2747142" y="838759"/>
                  <a:pt x="2748113" y="885151"/>
                  <a:pt x="2748113" y="929356"/>
                </a:cubicBezTo>
                <a:cubicBezTo>
                  <a:pt x="2748113" y="973562"/>
                  <a:pt x="2747142" y="1013881"/>
                  <a:pt x="2745199" y="1050314"/>
                </a:cubicBezTo>
                <a:cubicBezTo>
                  <a:pt x="2743256" y="1086747"/>
                  <a:pt x="2741312" y="1116622"/>
                  <a:pt x="2739370" y="1139940"/>
                </a:cubicBezTo>
                <a:lnTo>
                  <a:pt x="2707308" y="1139940"/>
                </a:lnTo>
                <a:lnTo>
                  <a:pt x="2580521" y="645906"/>
                </a:lnTo>
                <a:cubicBezTo>
                  <a:pt x="2578578" y="629390"/>
                  <a:pt x="2571291" y="616517"/>
                  <a:pt x="2558661" y="607287"/>
                </a:cubicBezTo>
                <a:cubicBezTo>
                  <a:pt x="2546031" y="598058"/>
                  <a:pt x="2531458" y="593443"/>
                  <a:pt x="2514941" y="593443"/>
                </a:cubicBezTo>
                <a:close/>
                <a:moveTo>
                  <a:pt x="467647" y="593443"/>
                </a:moveTo>
                <a:cubicBezTo>
                  <a:pt x="439473" y="593443"/>
                  <a:pt x="419556" y="599272"/>
                  <a:pt x="407897" y="610931"/>
                </a:cubicBezTo>
                <a:cubicBezTo>
                  <a:pt x="396239" y="622589"/>
                  <a:pt x="387980" y="641049"/>
                  <a:pt x="383123" y="666309"/>
                </a:cubicBezTo>
                <a:lnTo>
                  <a:pt x="355434" y="864505"/>
                </a:lnTo>
                <a:cubicBezTo>
                  <a:pt x="353490" y="880050"/>
                  <a:pt x="353733" y="893409"/>
                  <a:pt x="356162" y="904582"/>
                </a:cubicBezTo>
                <a:cubicBezTo>
                  <a:pt x="358591" y="915754"/>
                  <a:pt x="362720" y="924984"/>
                  <a:pt x="368549" y="932271"/>
                </a:cubicBezTo>
                <a:cubicBezTo>
                  <a:pt x="374379" y="939557"/>
                  <a:pt x="381180" y="944901"/>
                  <a:pt x="388952" y="948301"/>
                </a:cubicBezTo>
                <a:cubicBezTo>
                  <a:pt x="396724" y="951702"/>
                  <a:pt x="404497" y="953402"/>
                  <a:pt x="412269" y="953402"/>
                </a:cubicBezTo>
                <a:cubicBezTo>
                  <a:pt x="426842" y="953402"/>
                  <a:pt x="441173" y="949273"/>
                  <a:pt x="455260" y="941015"/>
                </a:cubicBezTo>
                <a:cubicBezTo>
                  <a:pt x="469348" y="932757"/>
                  <a:pt x="483435" y="923770"/>
                  <a:pt x="497523" y="914054"/>
                </a:cubicBezTo>
                <a:cubicBezTo>
                  <a:pt x="511610" y="904339"/>
                  <a:pt x="525941" y="895352"/>
                  <a:pt x="540514" y="887094"/>
                </a:cubicBezTo>
                <a:cubicBezTo>
                  <a:pt x="555087" y="878836"/>
                  <a:pt x="570146" y="874706"/>
                  <a:pt x="585691" y="874706"/>
                </a:cubicBezTo>
                <a:lnTo>
                  <a:pt x="655642" y="874706"/>
                </a:lnTo>
                <a:cubicBezTo>
                  <a:pt x="652728" y="933971"/>
                  <a:pt x="649084" y="996879"/>
                  <a:pt x="644712" y="1063430"/>
                </a:cubicBezTo>
                <a:cubicBezTo>
                  <a:pt x="640341" y="1129981"/>
                  <a:pt x="636211" y="1194589"/>
                  <a:pt x="632325" y="1257254"/>
                </a:cubicBezTo>
                <a:cubicBezTo>
                  <a:pt x="628439" y="1319919"/>
                  <a:pt x="625039" y="1377969"/>
                  <a:pt x="622124" y="1431405"/>
                </a:cubicBezTo>
                <a:cubicBezTo>
                  <a:pt x="619209" y="1484840"/>
                  <a:pt x="617752" y="1528074"/>
                  <a:pt x="617752" y="1561107"/>
                </a:cubicBezTo>
                <a:cubicBezTo>
                  <a:pt x="616780" y="1575680"/>
                  <a:pt x="621638" y="1588067"/>
                  <a:pt x="632325" y="1598268"/>
                </a:cubicBezTo>
                <a:cubicBezTo>
                  <a:pt x="643012" y="1608469"/>
                  <a:pt x="655642" y="1613570"/>
                  <a:pt x="670216" y="1613570"/>
                </a:cubicBezTo>
                <a:lnTo>
                  <a:pt x="893186" y="1613570"/>
                </a:lnTo>
                <a:cubicBezTo>
                  <a:pt x="906788" y="1613570"/>
                  <a:pt x="918932" y="1608469"/>
                  <a:pt x="929620" y="1598268"/>
                </a:cubicBezTo>
                <a:cubicBezTo>
                  <a:pt x="940307" y="1588067"/>
                  <a:pt x="945650" y="1575680"/>
                  <a:pt x="945650" y="1561107"/>
                </a:cubicBezTo>
                <a:cubicBezTo>
                  <a:pt x="944679" y="1528074"/>
                  <a:pt x="942735" y="1484840"/>
                  <a:pt x="939821" y="1431405"/>
                </a:cubicBezTo>
                <a:cubicBezTo>
                  <a:pt x="936906" y="1377969"/>
                  <a:pt x="933506" y="1319919"/>
                  <a:pt x="929620" y="1257254"/>
                </a:cubicBezTo>
                <a:cubicBezTo>
                  <a:pt x="925733" y="1194589"/>
                  <a:pt x="921604" y="1129981"/>
                  <a:pt x="917232" y="1063430"/>
                </a:cubicBezTo>
                <a:cubicBezTo>
                  <a:pt x="912860" y="996879"/>
                  <a:pt x="909217" y="933971"/>
                  <a:pt x="906302" y="874706"/>
                </a:cubicBezTo>
                <a:lnTo>
                  <a:pt x="977711" y="874706"/>
                </a:lnTo>
                <a:cubicBezTo>
                  <a:pt x="993256" y="874706"/>
                  <a:pt x="1008072" y="878836"/>
                  <a:pt x="1022160" y="887094"/>
                </a:cubicBezTo>
                <a:cubicBezTo>
                  <a:pt x="1036247" y="895352"/>
                  <a:pt x="1050335" y="904339"/>
                  <a:pt x="1064422" y="914054"/>
                </a:cubicBezTo>
                <a:cubicBezTo>
                  <a:pt x="1078510" y="923770"/>
                  <a:pt x="1092597" y="932757"/>
                  <a:pt x="1106684" y="941015"/>
                </a:cubicBezTo>
                <a:cubicBezTo>
                  <a:pt x="1120772" y="949273"/>
                  <a:pt x="1135102" y="953402"/>
                  <a:pt x="1149676" y="953402"/>
                </a:cubicBezTo>
                <a:cubicBezTo>
                  <a:pt x="1157448" y="953402"/>
                  <a:pt x="1165221" y="951702"/>
                  <a:pt x="1172993" y="948301"/>
                </a:cubicBezTo>
                <a:cubicBezTo>
                  <a:pt x="1180765" y="944901"/>
                  <a:pt x="1187566" y="939557"/>
                  <a:pt x="1193395" y="932271"/>
                </a:cubicBezTo>
                <a:cubicBezTo>
                  <a:pt x="1199225" y="924984"/>
                  <a:pt x="1203354" y="915754"/>
                  <a:pt x="1205783" y="904582"/>
                </a:cubicBezTo>
                <a:cubicBezTo>
                  <a:pt x="1208211" y="893409"/>
                  <a:pt x="1208454" y="880050"/>
                  <a:pt x="1206511" y="864505"/>
                </a:cubicBezTo>
                <a:lnTo>
                  <a:pt x="1178822" y="666309"/>
                </a:lnTo>
                <a:cubicBezTo>
                  <a:pt x="1174936" y="641049"/>
                  <a:pt x="1166921" y="622589"/>
                  <a:pt x="1154776" y="610931"/>
                </a:cubicBezTo>
                <a:cubicBezTo>
                  <a:pt x="1142632" y="599272"/>
                  <a:pt x="1122472" y="593443"/>
                  <a:pt x="1094297" y="593443"/>
                </a:cubicBezTo>
                <a:close/>
                <a:moveTo>
                  <a:pt x="1687771" y="574498"/>
                </a:moveTo>
                <a:cubicBezTo>
                  <a:pt x="1615877" y="574498"/>
                  <a:pt x="1551754" y="581541"/>
                  <a:pt x="1495404" y="595629"/>
                </a:cubicBezTo>
                <a:cubicBezTo>
                  <a:pt x="1439055" y="609716"/>
                  <a:pt x="1391449" y="635948"/>
                  <a:pt x="1352587" y="674324"/>
                </a:cubicBezTo>
                <a:cubicBezTo>
                  <a:pt x="1313725" y="712700"/>
                  <a:pt x="1284092" y="766379"/>
                  <a:pt x="1263690" y="835359"/>
                </a:cubicBezTo>
                <a:cubicBezTo>
                  <a:pt x="1243287" y="904339"/>
                  <a:pt x="1233086" y="993236"/>
                  <a:pt x="1233086" y="1102049"/>
                </a:cubicBezTo>
                <a:cubicBezTo>
                  <a:pt x="1233086" y="1211834"/>
                  <a:pt x="1243287" y="1301217"/>
                  <a:pt x="1263690" y="1370197"/>
                </a:cubicBezTo>
                <a:cubicBezTo>
                  <a:pt x="1284092" y="1439177"/>
                  <a:pt x="1313725" y="1492855"/>
                  <a:pt x="1352587" y="1531231"/>
                </a:cubicBezTo>
                <a:cubicBezTo>
                  <a:pt x="1391449" y="1569608"/>
                  <a:pt x="1439055" y="1595839"/>
                  <a:pt x="1495404" y="1609927"/>
                </a:cubicBezTo>
                <a:cubicBezTo>
                  <a:pt x="1551754" y="1624014"/>
                  <a:pt x="1615877" y="1631058"/>
                  <a:pt x="1687771" y="1631058"/>
                </a:cubicBezTo>
                <a:cubicBezTo>
                  <a:pt x="1759666" y="1631058"/>
                  <a:pt x="1823788" y="1624014"/>
                  <a:pt x="1880138" y="1609927"/>
                </a:cubicBezTo>
                <a:cubicBezTo>
                  <a:pt x="1936488" y="1595839"/>
                  <a:pt x="1984094" y="1569608"/>
                  <a:pt x="2022956" y="1531231"/>
                </a:cubicBezTo>
                <a:cubicBezTo>
                  <a:pt x="2061818" y="1492855"/>
                  <a:pt x="2091450" y="1439177"/>
                  <a:pt x="2111853" y="1370197"/>
                </a:cubicBezTo>
                <a:cubicBezTo>
                  <a:pt x="2132256" y="1301217"/>
                  <a:pt x="2142457" y="1211834"/>
                  <a:pt x="2142457" y="1102049"/>
                </a:cubicBezTo>
                <a:cubicBezTo>
                  <a:pt x="2142457" y="993236"/>
                  <a:pt x="2132256" y="904339"/>
                  <a:pt x="2111853" y="835359"/>
                </a:cubicBezTo>
                <a:cubicBezTo>
                  <a:pt x="2091450" y="766379"/>
                  <a:pt x="2061818" y="712700"/>
                  <a:pt x="2022956" y="674324"/>
                </a:cubicBezTo>
                <a:cubicBezTo>
                  <a:pt x="1984094" y="635948"/>
                  <a:pt x="1936488" y="609716"/>
                  <a:pt x="1880138" y="595629"/>
                </a:cubicBezTo>
                <a:cubicBezTo>
                  <a:pt x="1823788" y="581541"/>
                  <a:pt x="1759666" y="574498"/>
                  <a:pt x="1687771" y="574498"/>
                </a:cubicBezTo>
                <a:close/>
                <a:moveTo>
                  <a:pt x="5652412" y="344969"/>
                </a:moveTo>
                <a:cubicBezTo>
                  <a:pt x="5642454" y="344969"/>
                  <a:pt x="5632616" y="347641"/>
                  <a:pt x="5622901" y="352984"/>
                </a:cubicBezTo>
                <a:cubicBezTo>
                  <a:pt x="5596670" y="368529"/>
                  <a:pt x="5569952" y="383831"/>
                  <a:pt x="5542748" y="398890"/>
                </a:cubicBezTo>
                <a:cubicBezTo>
                  <a:pt x="5515544" y="413949"/>
                  <a:pt x="5488827" y="429737"/>
                  <a:pt x="5462595" y="446253"/>
                </a:cubicBezTo>
                <a:cubicBezTo>
                  <a:pt x="5444136" y="456940"/>
                  <a:pt x="5434906" y="469327"/>
                  <a:pt x="5434906" y="483415"/>
                </a:cubicBezTo>
                <a:cubicBezTo>
                  <a:pt x="5434906" y="497502"/>
                  <a:pt x="5438792" y="512318"/>
                  <a:pt x="5446564" y="527863"/>
                </a:cubicBezTo>
                <a:cubicBezTo>
                  <a:pt x="5454338" y="544379"/>
                  <a:pt x="5463810" y="552152"/>
                  <a:pt x="5474982" y="551180"/>
                </a:cubicBezTo>
                <a:cubicBezTo>
                  <a:pt x="5486155" y="550209"/>
                  <a:pt x="5498543" y="547294"/>
                  <a:pt x="5512144" y="542436"/>
                </a:cubicBezTo>
                <a:lnTo>
                  <a:pt x="5653505" y="491430"/>
                </a:lnTo>
                <a:lnTo>
                  <a:pt x="5793408" y="542436"/>
                </a:lnTo>
                <a:cubicBezTo>
                  <a:pt x="5807010" y="547294"/>
                  <a:pt x="5819397" y="550209"/>
                  <a:pt x="5830570" y="551180"/>
                </a:cubicBezTo>
                <a:cubicBezTo>
                  <a:pt x="5841743" y="552152"/>
                  <a:pt x="5851216" y="544379"/>
                  <a:pt x="5858988" y="527863"/>
                </a:cubicBezTo>
                <a:cubicBezTo>
                  <a:pt x="5866760" y="512318"/>
                  <a:pt x="5870646" y="497502"/>
                  <a:pt x="5870646" y="483415"/>
                </a:cubicBezTo>
                <a:cubicBezTo>
                  <a:pt x="5870646" y="469327"/>
                  <a:pt x="5861416" y="456940"/>
                  <a:pt x="5842958" y="446253"/>
                </a:cubicBezTo>
                <a:cubicBezTo>
                  <a:pt x="5816725" y="429737"/>
                  <a:pt x="5790008" y="413949"/>
                  <a:pt x="5762804" y="398890"/>
                </a:cubicBezTo>
                <a:cubicBezTo>
                  <a:pt x="5735601" y="383831"/>
                  <a:pt x="5708883" y="368529"/>
                  <a:pt x="5682652" y="352984"/>
                </a:cubicBezTo>
                <a:cubicBezTo>
                  <a:pt x="5672450" y="347641"/>
                  <a:pt x="5662370" y="344969"/>
                  <a:pt x="5652412" y="344969"/>
                </a:cubicBezTo>
                <a:close/>
                <a:moveTo>
                  <a:pt x="1686678" y="344969"/>
                </a:moveTo>
                <a:cubicBezTo>
                  <a:pt x="1676720" y="344969"/>
                  <a:pt x="1666883" y="347641"/>
                  <a:pt x="1657167" y="352984"/>
                </a:cubicBezTo>
                <a:cubicBezTo>
                  <a:pt x="1630936" y="368529"/>
                  <a:pt x="1604218" y="383831"/>
                  <a:pt x="1577015" y="398890"/>
                </a:cubicBezTo>
                <a:cubicBezTo>
                  <a:pt x="1549811" y="413949"/>
                  <a:pt x="1523094" y="429737"/>
                  <a:pt x="1496862" y="446253"/>
                </a:cubicBezTo>
                <a:cubicBezTo>
                  <a:pt x="1478402" y="456940"/>
                  <a:pt x="1469173" y="469327"/>
                  <a:pt x="1469173" y="483415"/>
                </a:cubicBezTo>
                <a:cubicBezTo>
                  <a:pt x="1469173" y="497502"/>
                  <a:pt x="1473059" y="512318"/>
                  <a:pt x="1480831" y="527863"/>
                </a:cubicBezTo>
                <a:cubicBezTo>
                  <a:pt x="1488604" y="544379"/>
                  <a:pt x="1498076" y="552152"/>
                  <a:pt x="1509249" y="551180"/>
                </a:cubicBezTo>
                <a:cubicBezTo>
                  <a:pt x="1520422" y="550209"/>
                  <a:pt x="1532809" y="547294"/>
                  <a:pt x="1546411" y="542436"/>
                </a:cubicBezTo>
                <a:lnTo>
                  <a:pt x="1687771" y="491430"/>
                </a:lnTo>
                <a:lnTo>
                  <a:pt x="1827675" y="542436"/>
                </a:lnTo>
                <a:cubicBezTo>
                  <a:pt x="1841276" y="547294"/>
                  <a:pt x="1853663" y="550209"/>
                  <a:pt x="1864837" y="551180"/>
                </a:cubicBezTo>
                <a:cubicBezTo>
                  <a:pt x="1876009" y="552152"/>
                  <a:pt x="1885482" y="544379"/>
                  <a:pt x="1893254" y="527863"/>
                </a:cubicBezTo>
                <a:cubicBezTo>
                  <a:pt x="1901027" y="512318"/>
                  <a:pt x="1904913" y="497502"/>
                  <a:pt x="1904913" y="483415"/>
                </a:cubicBezTo>
                <a:cubicBezTo>
                  <a:pt x="1904913" y="469327"/>
                  <a:pt x="1895683" y="456940"/>
                  <a:pt x="1877224" y="446253"/>
                </a:cubicBezTo>
                <a:cubicBezTo>
                  <a:pt x="1850992" y="429737"/>
                  <a:pt x="1824274" y="413949"/>
                  <a:pt x="1797071" y="398890"/>
                </a:cubicBezTo>
                <a:cubicBezTo>
                  <a:pt x="1769867" y="383831"/>
                  <a:pt x="1743150" y="368529"/>
                  <a:pt x="1716918" y="352984"/>
                </a:cubicBezTo>
                <a:cubicBezTo>
                  <a:pt x="1706717" y="347641"/>
                  <a:pt x="1696637" y="344969"/>
                  <a:pt x="1686678" y="344969"/>
                </a:cubicBezTo>
                <a:close/>
                <a:moveTo>
                  <a:pt x="1936974" y="147501"/>
                </a:moveTo>
                <a:cubicBezTo>
                  <a:pt x="1902970" y="147501"/>
                  <a:pt x="1875523" y="152116"/>
                  <a:pt x="1854635" y="161346"/>
                </a:cubicBezTo>
                <a:cubicBezTo>
                  <a:pt x="1833747" y="170575"/>
                  <a:pt x="1819416" y="178105"/>
                  <a:pt x="1811644" y="183934"/>
                </a:cubicBezTo>
                <a:cubicBezTo>
                  <a:pt x="1803872" y="189763"/>
                  <a:pt x="1798528" y="195107"/>
                  <a:pt x="1795613" y="199965"/>
                </a:cubicBezTo>
                <a:cubicBezTo>
                  <a:pt x="1792699" y="204823"/>
                  <a:pt x="1791241" y="213081"/>
                  <a:pt x="1791241" y="224739"/>
                </a:cubicBezTo>
                <a:lnTo>
                  <a:pt x="1791241" y="278661"/>
                </a:lnTo>
                <a:cubicBezTo>
                  <a:pt x="1791241" y="295177"/>
                  <a:pt x="1799014" y="303435"/>
                  <a:pt x="1814559" y="303435"/>
                </a:cubicBezTo>
                <a:cubicBezTo>
                  <a:pt x="1817473" y="303435"/>
                  <a:pt x="1821359" y="301978"/>
                  <a:pt x="1826217" y="299063"/>
                </a:cubicBezTo>
                <a:cubicBezTo>
                  <a:pt x="1847591" y="286433"/>
                  <a:pt x="1864837" y="275503"/>
                  <a:pt x="1877952" y="266273"/>
                </a:cubicBezTo>
                <a:cubicBezTo>
                  <a:pt x="1891068" y="257043"/>
                  <a:pt x="1903456" y="257286"/>
                  <a:pt x="1915114" y="267002"/>
                </a:cubicBezTo>
                <a:cubicBezTo>
                  <a:pt x="1926773" y="277689"/>
                  <a:pt x="1930173" y="287890"/>
                  <a:pt x="1925316" y="297606"/>
                </a:cubicBezTo>
                <a:cubicBezTo>
                  <a:pt x="1920458" y="307321"/>
                  <a:pt x="1913171" y="317037"/>
                  <a:pt x="1903456" y="326752"/>
                </a:cubicBezTo>
                <a:cubicBezTo>
                  <a:pt x="1893740" y="336468"/>
                  <a:pt x="1884267" y="346426"/>
                  <a:pt x="1875038" y="356627"/>
                </a:cubicBezTo>
                <a:cubicBezTo>
                  <a:pt x="1865808" y="366829"/>
                  <a:pt x="1862165" y="377759"/>
                  <a:pt x="1864108" y="389417"/>
                </a:cubicBezTo>
                <a:cubicBezTo>
                  <a:pt x="1866051" y="397190"/>
                  <a:pt x="1869208" y="403262"/>
                  <a:pt x="1873580" y="407634"/>
                </a:cubicBezTo>
                <a:cubicBezTo>
                  <a:pt x="1877952" y="412006"/>
                  <a:pt x="1889368" y="414192"/>
                  <a:pt x="1907827" y="414192"/>
                </a:cubicBezTo>
                <a:cubicBezTo>
                  <a:pt x="1918514" y="414192"/>
                  <a:pt x="1927016" y="412977"/>
                  <a:pt x="1933331" y="410548"/>
                </a:cubicBezTo>
                <a:cubicBezTo>
                  <a:pt x="1939646" y="408120"/>
                  <a:pt x="1945232" y="404962"/>
                  <a:pt x="1950090" y="401076"/>
                </a:cubicBezTo>
                <a:cubicBezTo>
                  <a:pt x="1954948" y="397190"/>
                  <a:pt x="1959805" y="393061"/>
                  <a:pt x="1964663" y="388689"/>
                </a:cubicBezTo>
                <a:cubicBezTo>
                  <a:pt x="1969521" y="384317"/>
                  <a:pt x="1976322" y="380188"/>
                  <a:pt x="1985066" y="376301"/>
                </a:cubicBezTo>
                <a:cubicBezTo>
                  <a:pt x="1994781" y="372415"/>
                  <a:pt x="2004739" y="367557"/>
                  <a:pt x="2014941" y="361728"/>
                </a:cubicBezTo>
                <a:cubicBezTo>
                  <a:pt x="2025142" y="355899"/>
                  <a:pt x="2034615" y="348369"/>
                  <a:pt x="2043359" y="339140"/>
                </a:cubicBezTo>
                <a:cubicBezTo>
                  <a:pt x="2052103" y="329910"/>
                  <a:pt x="2059146" y="318737"/>
                  <a:pt x="2064490" y="305621"/>
                </a:cubicBezTo>
                <a:cubicBezTo>
                  <a:pt x="2069833" y="292505"/>
                  <a:pt x="2072505" y="275746"/>
                  <a:pt x="2072505" y="255343"/>
                </a:cubicBezTo>
                <a:cubicBezTo>
                  <a:pt x="2072505" y="234941"/>
                  <a:pt x="2068619" y="217938"/>
                  <a:pt x="2060847" y="204337"/>
                </a:cubicBezTo>
                <a:cubicBezTo>
                  <a:pt x="2053074" y="190735"/>
                  <a:pt x="2042630" y="179805"/>
                  <a:pt x="2029514" y="171547"/>
                </a:cubicBezTo>
                <a:cubicBezTo>
                  <a:pt x="2016398" y="163289"/>
                  <a:pt x="2001825" y="157216"/>
                  <a:pt x="1985794" y="153330"/>
                </a:cubicBezTo>
                <a:cubicBezTo>
                  <a:pt x="1969764" y="149444"/>
                  <a:pt x="1953490" y="147501"/>
                  <a:pt x="1936974" y="147501"/>
                </a:cubicBezTo>
                <a:close/>
                <a:moveTo>
                  <a:pt x="5709612" y="132199"/>
                </a:moveTo>
                <a:cubicBezTo>
                  <a:pt x="5701354" y="133171"/>
                  <a:pt x="5691881" y="136328"/>
                  <a:pt x="5681194" y="141672"/>
                </a:cubicBezTo>
                <a:cubicBezTo>
                  <a:pt x="5651076" y="156245"/>
                  <a:pt x="5621201" y="171304"/>
                  <a:pt x="5591568" y="186849"/>
                </a:cubicBezTo>
                <a:cubicBezTo>
                  <a:pt x="5561936" y="202394"/>
                  <a:pt x="5532061" y="217938"/>
                  <a:pt x="5501943" y="233483"/>
                </a:cubicBezTo>
                <a:cubicBezTo>
                  <a:pt x="5492228" y="238341"/>
                  <a:pt x="5484456" y="244656"/>
                  <a:pt x="5478626" y="252429"/>
                </a:cubicBezTo>
                <a:cubicBezTo>
                  <a:pt x="5472797" y="260201"/>
                  <a:pt x="5470854" y="269917"/>
                  <a:pt x="5472797" y="281575"/>
                </a:cubicBezTo>
                <a:cubicBezTo>
                  <a:pt x="5472797" y="305864"/>
                  <a:pt x="5480569" y="324080"/>
                  <a:pt x="5496114" y="336225"/>
                </a:cubicBezTo>
                <a:cubicBezTo>
                  <a:pt x="5511659" y="348369"/>
                  <a:pt x="5530604" y="350555"/>
                  <a:pt x="5552950" y="342783"/>
                </a:cubicBezTo>
                <a:cubicBezTo>
                  <a:pt x="5584040" y="333067"/>
                  <a:pt x="5615129" y="322866"/>
                  <a:pt x="5646218" y="312179"/>
                </a:cubicBezTo>
                <a:cubicBezTo>
                  <a:pt x="5677308" y="301492"/>
                  <a:pt x="5708398" y="290805"/>
                  <a:pt x="5739487" y="280118"/>
                </a:cubicBezTo>
                <a:cubicBezTo>
                  <a:pt x="5761833" y="271374"/>
                  <a:pt x="5774706" y="260444"/>
                  <a:pt x="5778106" y="247328"/>
                </a:cubicBezTo>
                <a:cubicBezTo>
                  <a:pt x="5781507" y="234212"/>
                  <a:pt x="5776892" y="213566"/>
                  <a:pt x="5764262" y="185391"/>
                </a:cubicBezTo>
                <a:cubicBezTo>
                  <a:pt x="5753574" y="159160"/>
                  <a:pt x="5742402" y="142643"/>
                  <a:pt x="5730743" y="135842"/>
                </a:cubicBezTo>
                <a:cubicBezTo>
                  <a:pt x="5724914" y="132442"/>
                  <a:pt x="5717870" y="131228"/>
                  <a:pt x="5709612" y="132199"/>
                </a:cubicBezTo>
                <a:close/>
                <a:moveTo>
                  <a:pt x="0" y="0"/>
                </a:moveTo>
                <a:lnTo>
                  <a:pt x="7391400" y="0"/>
                </a:lnTo>
                <a:lnTo>
                  <a:pt x="7391400" y="2133600"/>
                </a:lnTo>
                <a:lnTo>
                  <a:pt x="0" y="2133600"/>
                </a:lnTo>
                <a:close/>
              </a:path>
            </a:pathLst>
          </a:custGeom>
          <a:solidFill>
            <a:srgbClr val="EFEEB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500">
              <a:solidFill>
                <a:sysClr val="windowText" lastClr="000000"/>
              </a:solidFill>
              <a:latin typeface="TH Gyoza Black" pitchFamily="2" charset="0"/>
            </a:endParaRPr>
          </a:p>
        </p:txBody>
      </p:sp>
      <p:sp>
        <p:nvSpPr>
          <p:cNvPr id="26" name="Hộp Văn bản 25">
            <a:extLst>
              <a:ext uri="{FF2B5EF4-FFF2-40B4-BE49-F238E27FC236}">
                <a16:creationId xmlns:a16="http://schemas.microsoft.com/office/drawing/2014/main" id="{EADCA654-1FF7-AF52-010E-CF46808A7733}"/>
              </a:ext>
            </a:extLst>
          </p:cNvPr>
          <p:cNvSpPr txBox="1"/>
          <p:nvPr/>
        </p:nvSpPr>
        <p:spPr>
          <a:xfrm>
            <a:off x="3783932" y="4632805"/>
            <a:ext cx="10720136" cy="2459071"/>
          </a:xfrm>
          <a:prstGeom prst="rect">
            <a:avLst/>
          </a:prstGeom>
          <a:noFill/>
        </p:spPr>
        <p:txBody>
          <a:bodyPr wrap="square">
            <a:spAutoFit/>
          </a:bodyPr>
          <a:lstStyle/>
          <a:p>
            <a:pPr algn="ctr">
              <a:lnSpc>
                <a:spcPct val="120000"/>
              </a:lnSpc>
            </a:pPr>
            <a:r>
              <a:rPr lang="vi-VN" sz="4400" i="1">
                <a:effectLst/>
                <a:latin typeface="Times New Roman" panose="02020603050405020304" pitchFamily="18" charset="0"/>
                <a:ea typeface="Times New Roman" panose="02020603050405020304" pitchFamily="18" charset="0"/>
              </a:rPr>
              <a:t>Học tập, rèn luyện hằng ngày để cơ thể phát triển tốt, thêm nhiều khả năng phát triển tốt sẽ giúp các em tự tin và thành công hơn.</a:t>
            </a:r>
            <a:endParaRPr lang="en-US" sz="4400" i="1">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4130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wipe(left)">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2" repeatCount="indefinite" fill="hold" display="0">
                  <p:stCondLst>
                    <p:cond delay="indefinite"/>
                  </p:stCondLst>
                </p:cTn>
                <p:tgtEl>
                  <p:spTgt spid="23"/>
                </p:tgtEl>
              </p:cMediaNode>
            </p:video>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144278"/>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028700" y="71447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6273970" y="4633627"/>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Hộp Văn bản 14">
            <a:extLst>
              <a:ext uri="{FF2B5EF4-FFF2-40B4-BE49-F238E27FC236}">
                <a16:creationId xmlns:a16="http://schemas.microsoft.com/office/drawing/2014/main" id="{35BF37BB-17A1-656E-F2A1-E303C893A94D}"/>
              </a:ext>
            </a:extLst>
          </p:cNvPr>
          <p:cNvSpPr txBox="1">
            <a:spLocks noChangeAspect="1"/>
          </p:cNvSpPr>
          <p:nvPr/>
        </p:nvSpPr>
        <p:spPr>
          <a:xfrm>
            <a:off x="2830361" y="1174807"/>
            <a:ext cx="12781377" cy="1144084"/>
          </a:xfrm>
          <a:custGeom>
            <a:avLst/>
            <a:gdLst/>
            <a:ahLst/>
            <a:cxnLst/>
            <a:rect l="l" t="t" r="r" b="b"/>
            <a:pathLst>
              <a:path w="12781377" h="1144084">
                <a:moveTo>
                  <a:pt x="4928033" y="1025147"/>
                </a:moveTo>
                <a:cubicBezTo>
                  <a:pt x="4967514" y="1025147"/>
                  <a:pt x="5000026" y="1030704"/>
                  <a:pt x="5025571" y="1041818"/>
                </a:cubicBezTo>
                <a:cubicBezTo>
                  <a:pt x="5051117" y="1052933"/>
                  <a:pt x="5063890" y="1067115"/>
                  <a:pt x="5063890" y="1084367"/>
                </a:cubicBezTo>
                <a:cubicBezTo>
                  <a:pt x="5063890" y="1101287"/>
                  <a:pt x="5051781" y="1115470"/>
                  <a:pt x="5027562" y="1126916"/>
                </a:cubicBezTo>
                <a:cubicBezTo>
                  <a:pt x="5003344" y="1138361"/>
                  <a:pt x="4970167" y="1144084"/>
                  <a:pt x="4928033" y="1144084"/>
                </a:cubicBezTo>
                <a:cubicBezTo>
                  <a:pt x="4837130" y="1144084"/>
                  <a:pt x="4791679" y="1124510"/>
                  <a:pt x="4791679" y="1085362"/>
                </a:cubicBezTo>
                <a:cubicBezTo>
                  <a:pt x="4791679" y="1069106"/>
                  <a:pt x="4804784" y="1055172"/>
                  <a:pt x="4830992" y="1043560"/>
                </a:cubicBezTo>
                <a:cubicBezTo>
                  <a:pt x="4857202" y="1031948"/>
                  <a:pt x="4889549" y="1026143"/>
                  <a:pt x="4928033" y="1026143"/>
                </a:cubicBezTo>
                <a:close/>
                <a:moveTo>
                  <a:pt x="2093695" y="1020171"/>
                </a:moveTo>
                <a:cubicBezTo>
                  <a:pt x="2133175" y="1020171"/>
                  <a:pt x="2165687" y="1025728"/>
                  <a:pt x="2191233" y="1036842"/>
                </a:cubicBezTo>
                <a:cubicBezTo>
                  <a:pt x="2216779" y="1047956"/>
                  <a:pt x="2229552" y="1061973"/>
                  <a:pt x="2229552" y="1078893"/>
                </a:cubicBezTo>
                <a:cubicBezTo>
                  <a:pt x="2229552" y="1096145"/>
                  <a:pt x="2217443" y="1110493"/>
                  <a:pt x="2193224" y="1121939"/>
                </a:cubicBezTo>
                <a:cubicBezTo>
                  <a:pt x="2169006" y="1133385"/>
                  <a:pt x="2135829" y="1139108"/>
                  <a:pt x="2093695" y="1139108"/>
                </a:cubicBezTo>
                <a:cubicBezTo>
                  <a:pt x="2002792" y="1139108"/>
                  <a:pt x="1957340" y="1119368"/>
                  <a:pt x="1957340" y="1079888"/>
                </a:cubicBezTo>
                <a:cubicBezTo>
                  <a:pt x="1957340" y="1063632"/>
                  <a:pt x="1970446" y="1049781"/>
                  <a:pt x="1996654" y="1038335"/>
                </a:cubicBezTo>
                <a:cubicBezTo>
                  <a:pt x="2022863" y="1026889"/>
                  <a:pt x="2055211" y="1021166"/>
                  <a:pt x="2093695" y="1021166"/>
                </a:cubicBezTo>
                <a:close/>
                <a:moveTo>
                  <a:pt x="2084737" y="447383"/>
                </a:moveTo>
                <a:lnTo>
                  <a:pt x="2021536" y="638976"/>
                </a:lnTo>
                <a:lnTo>
                  <a:pt x="2144952" y="638976"/>
                </a:lnTo>
                <a:lnTo>
                  <a:pt x="2086729" y="447383"/>
                </a:lnTo>
                <a:close/>
                <a:moveTo>
                  <a:pt x="3960525" y="437927"/>
                </a:moveTo>
                <a:lnTo>
                  <a:pt x="3960525" y="544921"/>
                </a:lnTo>
                <a:lnTo>
                  <a:pt x="4065529" y="544921"/>
                </a:lnTo>
                <a:lnTo>
                  <a:pt x="4065529" y="685754"/>
                </a:lnTo>
                <a:lnTo>
                  <a:pt x="3960525" y="685754"/>
                </a:lnTo>
                <a:lnTo>
                  <a:pt x="3960525" y="797724"/>
                </a:lnTo>
                <a:lnTo>
                  <a:pt x="4000336" y="797724"/>
                </a:lnTo>
                <a:cubicBezTo>
                  <a:pt x="4047779" y="797724"/>
                  <a:pt x="4082365" y="783458"/>
                  <a:pt x="4104096" y="754927"/>
                </a:cubicBezTo>
                <a:cubicBezTo>
                  <a:pt x="4125826" y="726395"/>
                  <a:pt x="4136692" y="681939"/>
                  <a:pt x="4136692" y="621558"/>
                </a:cubicBezTo>
                <a:cubicBezTo>
                  <a:pt x="4136692" y="556201"/>
                  <a:pt x="4124665" y="509256"/>
                  <a:pt x="4100612" y="480725"/>
                </a:cubicBezTo>
                <a:cubicBezTo>
                  <a:pt x="4076559" y="452193"/>
                  <a:pt x="4037329" y="437927"/>
                  <a:pt x="3982919" y="437927"/>
                </a:cubicBezTo>
                <a:close/>
                <a:moveTo>
                  <a:pt x="12346436" y="423993"/>
                </a:moveTo>
                <a:lnTo>
                  <a:pt x="12346436" y="551390"/>
                </a:lnTo>
                <a:lnTo>
                  <a:pt x="12419590" y="551390"/>
                </a:lnTo>
                <a:cubicBezTo>
                  <a:pt x="12474000" y="551390"/>
                  <a:pt x="12501204" y="530323"/>
                  <a:pt x="12501204" y="488189"/>
                </a:cubicBezTo>
                <a:cubicBezTo>
                  <a:pt x="12501204" y="445392"/>
                  <a:pt x="12471345" y="423993"/>
                  <a:pt x="12411628" y="423993"/>
                </a:cubicBezTo>
                <a:close/>
                <a:moveTo>
                  <a:pt x="8729503" y="419514"/>
                </a:moveTo>
                <a:cubicBezTo>
                  <a:pt x="8695000" y="419514"/>
                  <a:pt x="8670947" y="436268"/>
                  <a:pt x="8657345" y="469777"/>
                </a:cubicBezTo>
                <a:cubicBezTo>
                  <a:pt x="8645733" y="498308"/>
                  <a:pt x="8639927" y="547243"/>
                  <a:pt x="8639927" y="616582"/>
                </a:cubicBezTo>
                <a:cubicBezTo>
                  <a:pt x="8639927" y="685920"/>
                  <a:pt x="8645733" y="734855"/>
                  <a:pt x="8657345" y="763387"/>
                </a:cubicBezTo>
                <a:cubicBezTo>
                  <a:pt x="8670947" y="796563"/>
                  <a:pt x="8695000" y="813151"/>
                  <a:pt x="8729503" y="813151"/>
                </a:cubicBezTo>
                <a:cubicBezTo>
                  <a:pt x="8764338" y="813151"/>
                  <a:pt x="8788557" y="796563"/>
                  <a:pt x="8802159" y="763387"/>
                </a:cubicBezTo>
                <a:cubicBezTo>
                  <a:pt x="8813771" y="734855"/>
                  <a:pt x="8819577" y="685920"/>
                  <a:pt x="8819577" y="616582"/>
                </a:cubicBezTo>
                <a:cubicBezTo>
                  <a:pt x="8819577" y="547243"/>
                  <a:pt x="8813771" y="498308"/>
                  <a:pt x="8802159" y="469777"/>
                </a:cubicBezTo>
                <a:cubicBezTo>
                  <a:pt x="8788557" y="436268"/>
                  <a:pt x="8764338" y="419514"/>
                  <a:pt x="8729503" y="419514"/>
                </a:cubicBezTo>
                <a:close/>
                <a:moveTo>
                  <a:pt x="4929028" y="419514"/>
                </a:moveTo>
                <a:cubicBezTo>
                  <a:pt x="4894525" y="419514"/>
                  <a:pt x="4870473" y="436268"/>
                  <a:pt x="4856870" y="469777"/>
                </a:cubicBezTo>
                <a:cubicBezTo>
                  <a:pt x="4845258" y="498308"/>
                  <a:pt x="4839453" y="547243"/>
                  <a:pt x="4839453" y="616582"/>
                </a:cubicBezTo>
                <a:cubicBezTo>
                  <a:pt x="4839453" y="685920"/>
                  <a:pt x="4845258" y="734855"/>
                  <a:pt x="4856870" y="763387"/>
                </a:cubicBezTo>
                <a:cubicBezTo>
                  <a:pt x="4870473" y="796563"/>
                  <a:pt x="4894525" y="813151"/>
                  <a:pt x="4929028" y="813151"/>
                </a:cubicBezTo>
                <a:cubicBezTo>
                  <a:pt x="4963864" y="813151"/>
                  <a:pt x="4988082" y="796563"/>
                  <a:pt x="5001684" y="763387"/>
                </a:cubicBezTo>
                <a:cubicBezTo>
                  <a:pt x="5013296" y="734855"/>
                  <a:pt x="5019102" y="685920"/>
                  <a:pt x="5019102" y="616582"/>
                </a:cubicBezTo>
                <a:cubicBezTo>
                  <a:pt x="5019102" y="547243"/>
                  <a:pt x="5013296" y="498308"/>
                  <a:pt x="5001684" y="469777"/>
                </a:cubicBezTo>
                <a:cubicBezTo>
                  <a:pt x="4988082" y="436268"/>
                  <a:pt x="4963864" y="419514"/>
                  <a:pt x="4929028" y="419514"/>
                </a:cubicBezTo>
                <a:close/>
                <a:moveTo>
                  <a:pt x="1290479" y="419514"/>
                </a:moveTo>
                <a:cubicBezTo>
                  <a:pt x="1255976" y="419514"/>
                  <a:pt x="1231923" y="436268"/>
                  <a:pt x="1218320" y="469777"/>
                </a:cubicBezTo>
                <a:cubicBezTo>
                  <a:pt x="1206709" y="498308"/>
                  <a:pt x="1200903" y="547243"/>
                  <a:pt x="1200903" y="616582"/>
                </a:cubicBezTo>
                <a:cubicBezTo>
                  <a:pt x="1200903" y="685920"/>
                  <a:pt x="1206709" y="734855"/>
                  <a:pt x="1218320" y="763387"/>
                </a:cubicBezTo>
                <a:cubicBezTo>
                  <a:pt x="1231923" y="796563"/>
                  <a:pt x="1255976" y="813151"/>
                  <a:pt x="1290479" y="813151"/>
                </a:cubicBezTo>
                <a:cubicBezTo>
                  <a:pt x="1325314" y="813151"/>
                  <a:pt x="1349533" y="796563"/>
                  <a:pt x="1363135" y="763387"/>
                </a:cubicBezTo>
                <a:cubicBezTo>
                  <a:pt x="1374747" y="734855"/>
                  <a:pt x="1380552" y="685920"/>
                  <a:pt x="1380552" y="616582"/>
                </a:cubicBezTo>
                <a:cubicBezTo>
                  <a:pt x="1380552" y="547243"/>
                  <a:pt x="1374747" y="498308"/>
                  <a:pt x="1363135" y="469777"/>
                </a:cubicBezTo>
                <a:cubicBezTo>
                  <a:pt x="1349533" y="436268"/>
                  <a:pt x="1325314" y="419514"/>
                  <a:pt x="1290479" y="419514"/>
                </a:cubicBezTo>
                <a:close/>
                <a:moveTo>
                  <a:pt x="12011024" y="271714"/>
                </a:moveTo>
                <a:lnTo>
                  <a:pt x="12477814" y="271714"/>
                </a:lnTo>
                <a:cubicBezTo>
                  <a:pt x="12580993" y="271714"/>
                  <a:pt x="12659123" y="293445"/>
                  <a:pt x="12712205" y="336906"/>
                </a:cubicBezTo>
                <a:cubicBezTo>
                  <a:pt x="12758319" y="375722"/>
                  <a:pt x="12781377" y="426813"/>
                  <a:pt x="12781377" y="490180"/>
                </a:cubicBezTo>
                <a:cubicBezTo>
                  <a:pt x="12781377" y="544589"/>
                  <a:pt x="12763793" y="590372"/>
                  <a:pt x="12728627" y="627530"/>
                </a:cubicBezTo>
                <a:cubicBezTo>
                  <a:pt x="12680853" y="677958"/>
                  <a:pt x="12606704" y="703172"/>
                  <a:pt x="12506180" y="703172"/>
                </a:cubicBezTo>
                <a:lnTo>
                  <a:pt x="12346436" y="703172"/>
                </a:lnTo>
                <a:lnTo>
                  <a:pt x="12346436" y="797724"/>
                </a:lnTo>
                <a:lnTo>
                  <a:pt x="12415609" y="797724"/>
                </a:lnTo>
                <a:lnTo>
                  <a:pt x="12415609" y="963937"/>
                </a:lnTo>
                <a:lnTo>
                  <a:pt x="12011024" y="963937"/>
                </a:lnTo>
                <a:lnTo>
                  <a:pt x="12011024" y="797724"/>
                </a:lnTo>
                <a:lnTo>
                  <a:pt x="12078206" y="797724"/>
                </a:lnTo>
                <a:lnTo>
                  <a:pt x="12078206" y="437927"/>
                </a:lnTo>
                <a:lnTo>
                  <a:pt x="12011024" y="437927"/>
                </a:lnTo>
                <a:close/>
                <a:moveTo>
                  <a:pt x="11250020" y="271714"/>
                </a:moveTo>
                <a:lnTo>
                  <a:pt x="11910393" y="271714"/>
                </a:lnTo>
                <a:lnTo>
                  <a:pt x="11910393" y="493166"/>
                </a:lnTo>
                <a:lnTo>
                  <a:pt x="11729251" y="493166"/>
                </a:lnTo>
                <a:lnTo>
                  <a:pt x="11729251" y="437927"/>
                </a:lnTo>
                <a:lnTo>
                  <a:pt x="11571995" y="437927"/>
                </a:lnTo>
                <a:lnTo>
                  <a:pt x="11571995" y="543926"/>
                </a:lnTo>
                <a:lnTo>
                  <a:pt x="11708847" y="543926"/>
                </a:lnTo>
                <a:lnTo>
                  <a:pt x="11708847" y="684759"/>
                </a:lnTo>
                <a:lnTo>
                  <a:pt x="11571995" y="684759"/>
                </a:lnTo>
                <a:lnTo>
                  <a:pt x="11571995" y="797724"/>
                </a:lnTo>
                <a:lnTo>
                  <a:pt x="11729251" y="797724"/>
                </a:lnTo>
                <a:lnTo>
                  <a:pt x="11729251" y="742983"/>
                </a:lnTo>
                <a:lnTo>
                  <a:pt x="11910393" y="742983"/>
                </a:lnTo>
                <a:lnTo>
                  <a:pt x="11910393" y="963937"/>
                </a:lnTo>
                <a:lnTo>
                  <a:pt x="11250020" y="963937"/>
                </a:lnTo>
                <a:lnTo>
                  <a:pt x="11250020" y="797724"/>
                </a:lnTo>
                <a:lnTo>
                  <a:pt x="11304263" y="797724"/>
                </a:lnTo>
                <a:lnTo>
                  <a:pt x="11304263" y="437927"/>
                </a:lnTo>
                <a:lnTo>
                  <a:pt x="11250020" y="437927"/>
                </a:lnTo>
                <a:close/>
                <a:moveTo>
                  <a:pt x="10772844" y="271714"/>
                </a:moveTo>
                <a:lnTo>
                  <a:pt x="11169466" y="271714"/>
                </a:lnTo>
                <a:lnTo>
                  <a:pt x="11169466" y="437927"/>
                </a:lnTo>
                <a:lnTo>
                  <a:pt x="11105270" y="437927"/>
                </a:lnTo>
                <a:lnTo>
                  <a:pt x="11105270" y="797724"/>
                </a:lnTo>
                <a:lnTo>
                  <a:pt x="11169466" y="797724"/>
                </a:lnTo>
                <a:lnTo>
                  <a:pt x="11169466" y="963937"/>
                </a:lnTo>
                <a:lnTo>
                  <a:pt x="10772844" y="963937"/>
                </a:lnTo>
                <a:lnTo>
                  <a:pt x="10772844" y="797724"/>
                </a:lnTo>
                <a:lnTo>
                  <a:pt x="10837040" y="797724"/>
                </a:lnTo>
                <a:lnTo>
                  <a:pt x="10837040" y="437927"/>
                </a:lnTo>
                <a:lnTo>
                  <a:pt x="10772844" y="437927"/>
                </a:lnTo>
                <a:close/>
                <a:moveTo>
                  <a:pt x="10013830" y="271714"/>
                </a:moveTo>
                <a:lnTo>
                  <a:pt x="10701574" y="271714"/>
                </a:lnTo>
                <a:lnTo>
                  <a:pt x="10701574" y="563334"/>
                </a:lnTo>
                <a:lnTo>
                  <a:pt x="10571191" y="563334"/>
                </a:lnTo>
                <a:lnTo>
                  <a:pt x="10571191" y="437927"/>
                </a:lnTo>
                <a:lnTo>
                  <a:pt x="10492066" y="437927"/>
                </a:lnTo>
                <a:lnTo>
                  <a:pt x="10492066" y="797724"/>
                </a:lnTo>
                <a:lnTo>
                  <a:pt x="10552778" y="797724"/>
                </a:lnTo>
                <a:lnTo>
                  <a:pt x="10552778" y="963937"/>
                </a:lnTo>
                <a:lnTo>
                  <a:pt x="10162626" y="963937"/>
                </a:lnTo>
                <a:lnTo>
                  <a:pt x="10162626" y="797724"/>
                </a:lnTo>
                <a:lnTo>
                  <a:pt x="10223836" y="797724"/>
                </a:lnTo>
                <a:lnTo>
                  <a:pt x="10223836" y="437927"/>
                </a:lnTo>
                <a:lnTo>
                  <a:pt x="10144213" y="437927"/>
                </a:lnTo>
                <a:lnTo>
                  <a:pt x="10144213" y="563334"/>
                </a:lnTo>
                <a:lnTo>
                  <a:pt x="10013830" y="563334"/>
                </a:lnTo>
                <a:close/>
                <a:moveTo>
                  <a:pt x="9210744" y="271714"/>
                </a:moveTo>
                <a:lnTo>
                  <a:pt x="9607366" y="271714"/>
                </a:lnTo>
                <a:lnTo>
                  <a:pt x="9607366" y="437927"/>
                </a:lnTo>
                <a:lnTo>
                  <a:pt x="9543170" y="437927"/>
                </a:lnTo>
                <a:lnTo>
                  <a:pt x="9543170" y="797724"/>
                </a:lnTo>
                <a:lnTo>
                  <a:pt x="9607366" y="797724"/>
                </a:lnTo>
                <a:lnTo>
                  <a:pt x="9607366" y="963937"/>
                </a:lnTo>
                <a:lnTo>
                  <a:pt x="9210744" y="963937"/>
                </a:lnTo>
                <a:lnTo>
                  <a:pt x="9210744" y="797724"/>
                </a:lnTo>
                <a:lnTo>
                  <a:pt x="9274940" y="797724"/>
                </a:lnTo>
                <a:lnTo>
                  <a:pt x="9274940" y="437927"/>
                </a:lnTo>
                <a:lnTo>
                  <a:pt x="9210744" y="437927"/>
                </a:lnTo>
                <a:close/>
                <a:moveTo>
                  <a:pt x="7456153" y="271714"/>
                </a:moveTo>
                <a:lnTo>
                  <a:pt x="7784101" y="271714"/>
                </a:lnTo>
                <a:lnTo>
                  <a:pt x="8035908" y="633501"/>
                </a:lnTo>
                <a:lnTo>
                  <a:pt x="8037899" y="633501"/>
                </a:lnTo>
                <a:lnTo>
                  <a:pt x="8037899" y="437927"/>
                </a:lnTo>
                <a:lnTo>
                  <a:pt x="7980172" y="437927"/>
                </a:lnTo>
                <a:lnTo>
                  <a:pt x="7980172" y="271714"/>
                </a:lnTo>
                <a:lnTo>
                  <a:pt x="8259350" y="271714"/>
                </a:lnTo>
                <a:lnTo>
                  <a:pt x="8259350" y="437927"/>
                </a:lnTo>
                <a:lnTo>
                  <a:pt x="8199135" y="437927"/>
                </a:lnTo>
                <a:lnTo>
                  <a:pt x="8199135" y="975383"/>
                </a:lnTo>
                <a:lnTo>
                  <a:pt x="7970717" y="975383"/>
                </a:lnTo>
                <a:lnTo>
                  <a:pt x="7680591" y="554376"/>
                </a:lnTo>
                <a:lnTo>
                  <a:pt x="7678102" y="554376"/>
                </a:lnTo>
                <a:lnTo>
                  <a:pt x="7678102" y="797724"/>
                </a:lnTo>
                <a:lnTo>
                  <a:pt x="7740307" y="797724"/>
                </a:lnTo>
                <a:lnTo>
                  <a:pt x="7740307" y="963937"/>
                </a:lnTo>
                <a:lnTo>
                  <a:pt x="7456153" y="963937"/>
                </a:lnTo>
                <a:lnTo>
                  <a:pt x="7456153" y="797724"/>
                </a:lnTo>
                <a:lnTo>
                  <a:pt x="7517363" y="797724"/>
                </a:lnTo>
                <a:lnTo>
                  <a:pt x="7517363" y="437927"/>
                </a:lnTo>
                <a:lnTo>
                  <a:pt x="7456153" y="437927"/>
                </a:lnTo>
                <a:close/>
                <a:moveTo>
                  <a:pt x="5408278" y="271714"/>
                </a:moveTo>
                <a:lnTo>
                  <a:pt x="5736225" y="271714"/>
                </a:lnTo>
                <a:lnTo>
                  <a:pt x="5988033" y="633501"/>
                </a:lnTo>
                <a:lnTo>
                  <a:pt x="5990024" y="633501"/>
                </a:lnTo>
                <a:lnTo>
                  <a:pt x="5990024" y="437927"/>
                </a:lnTo>
                <a:lnTo>
                  <a:pt x="5932297" y="437927"/>
                </a:lnTo>
                <a:lnTo>
                  <a:pt x="5932297" y="271714"/>
                </a:lnTo>
                <a:lnTo>
                  <a:pt x="6211475" y="271714"/>
                </a:lnTo>
                <a:lnTo>
                  <a:pt x="6211475" y="437927"/>
                </a:lnTo>
                <a:lnTo>
                  <a:pt x="6151261" y="437927"/>
                </a:lnTo>
                <a:lnTo>
                  <a:pt x="6151261" y="975383"/>
                </a:lnTo>
                <a:lnTo>
                  <a:pt x="5922842" y="975383"/>
                </a:lnTo>
                <a:lnTo>
                  <a:pt x="5632715" y="554376"/>
                </a:lnTo>
                <a:lnTo>
                  <a:pt x="5630227" y="554376"/>
                </a:lnTo>
                <a:lnTo>
                  <a:pt x="5630227" y="797724"/>
                </a:lnTo>
                <a:lnTo>
                  <a:pt x="5692433" y="797724"/>
                </a:lnTo>
                <a:lnTo>
                  <a:pt x="5692433" y="963937"/>
                </a:lnTo>
                <a:lnTo>
                  <a:pt x="5408278" y="963937"/>
                </a:lnTo>
                <a:lnTo>
                  <a:pt x="5408278" y="797724"/>
                </a:lnTo>
                <a:lnTo>
                  <a:pt x="5469488" y="797724"/>
                </a:lnTo>
                <a:lnTo>
                  <a:pt x="5469488" y="437927"/>
                </a:lnTo>
                <a:lnTo>
                  <a:pt x="5408278" y="437927"/>
                </a:lnTo>
                <a:close/>
                <a:moveTo>
                  <a:pt x="3638550" y="271714"/>
                </a:moveTo>
                <a:lnTo>
                  <a:pt x="4035173" y="271714"/>
                </a:lnTo>
                <a:cubicBezTo>
                  <a:pt x="4159252" y="271714"/>
                  <a:pt x="4256624" y="305720"/>
                  <a:pt x="4327290" y="373731"/>
                </a:cubicBezTo>
                <a:cubicBezTo>
                  <a:pt x="4393973" y="437761"/>
                  <a:pt x="4427316" y="521034"/>
                  <a:pt x="4427316" y="623549"/>
                </a:cubicBezTo>
                <a:cubicBezTo>
                  <a:pt x="4427316" y="717437"/>
                  <a:pt x="4399779" y="794572"/>
                  <a:pt x="4344707" y="854953"/>
                </a:cubicBezTo>
                <a:cubicBezTo>
                  <a:pt x="4279681" y="927609"/>
                  <a:pt x="4184299" y="963937"/>
                  <a:pt x="4058561" y="963937"/>
                </a:cubicBezTo>
                <a:lnTo>
                  <a:pt x="3638550" y="963937"/>
                </a:lnTo>
                <a:lnTo>
                  <a:pt x="3638550" y="797724"/>
                </a:lnTo>
                <a:lnTo>
                  <a:pt x="3692793" y="797724"/>
                </a:lnTo>
                <a:lnTo>
                  <a:pt x="3692793" y="685754"/>
                </a:lnTo>
                <a:lnTo>
                  <a:pt x="3638550" y="685754"/>
                </a:lnTo>
                <a:lnTo>
                  <a:pt x="3638550" y="544921"/>
                </a:lnTo>
                <a:lnTo>
                  <a:pt x="3692793" y="544921"/>
                </a:lnTo>
                <a:lnTo>
                  <a:pt x="3692793" y="437927"/>
                </a:lnTo>
                <a:lnTo>
                  <a:pt x="3638550" y="437927"/>
                </a:lnTo>
                <a:close/>
                <a:moveTo>
                  <a:pt x="2546230" y="271714"/>
                </a:moveTo>
                <a:lnTo>
                  <a:pt x="3233974" y="271714"/>
                </a:lnTo>
                <a:lnTo>
                  <a:pt x="3233974" y="563334"/>
                </a:lnTo>
                <a:lnTo>
                  <a:pt x="3103591" y="563334"/>
                </a:lnTo>
                <a:lnTo>
                  <a:pt x="3103591" y="437927"/>
                </a:lnTo>
                <a:lnTo>
                  <a:pt x="3024466" y="437927"/>
                </a:lnTo>
                <a:lnTo>
                  <a:pt x="3024466" y="797724"/>
                </a:lnTo>
                <a:lnTo>
                  <a:pt x="3085179" y="797724"/>
                </a:lnTo>
                <a:lnTo>
                  <a:pt x="3085179" y="963937"/>
                </a:lnTo>
                <a:lnTo>
                  <a:pt x="2695026" y="963937"/>
                </a:lnTo>
                <a:lnTo>
                  <a:pt x="2695026" y="797724"/>
                </a:lnTo>
                <a:lnTo>
                  <a:pt x="2756236" y="797724"/>
                </a:lnTo>
                <a:lnTo>
                  <a:pt x="2756236" y="437927"/>
                </a:lnTo>
                <a:lnTo>
                  <a:pt x="2676614" y="437927"/>
                </a:lnTo>
                <a:lnTo>
                  <a:pt x="2676614" y="563334"/>
                </a:lnTo>
                <a:lnTo>
                  <a:pt x="2546230" y="563334"/>
                </a:lnTo>
                <a:close/>
                <a:moveTo>
                  <a:pt x="1873737" y="271714"/>
                </a:moveTo>
                <a:lnTo>
                  <a:pt x="2371878" y="271714"/>
                </a:lnTo>
                <a:lnTo>
                  <a:pt x="2371878" y="437927"/>
                </a:lnTo>
                <a:lnTo>
                  <a:pt x="2316142" y="437927"/>
                </a:lnTo>
                <a:lnTo>
                  <a:pt x="2448516" y="797724"/>
                </a:lnTo>
                <a:lnTo>
                  <a:pt x="2499276" y="797724"/>
                </a:lnTo>
                <a:lnTo>
                  <a:pt x="2499276" y="963937"/>
                </a:lnTo>
                <a:lnTo>
                  <a:pt x="2137487" y="963937"/>
                </a:lnTo>
                <a:lnTo>
                  <a:pt x="2137487" y="812156"/>
                </a:lnTo>
                <a:lnTo>
                  <a:pt x="2197702" y="812156"/>
                </a:lnTo>
                <a:lnTo>
                  <a:pt x="2171327" y="725566"/>
                </a:lnTo>
                <a:lnTo>
                  <a:pt x="1994166" y="725566"/>
                </a:lnTo>
                <a:lnTo>
                  <a:pt x="1964308" y="812156"/>
                </a:lnTo>
                <a:lnTo>
                  <a:pt x="2021536" y="812156"/>
                </a:lnTo>
                <a:lnTo>
                  <a:pt x="2021536" y="963937"/>
                </a:lnTo>
                <a:lnTo>
                  <a:pt x="1747335" y="963937"/>
                </a:lnTo>
                <a:lnTo>
                  <a:pt x="1747335" y="797724"/>
                </a:lnTo>
                <a:lnTo>
                  <a:pt x="1799090" y="797724"/>
                </a:lnTo>
                <a:lnTo>
                  <a:pt x="1929970" y="437927"/>
                </a:lnTo>
                <a:lnTo>
                  <a:pt x="1873737" y="437927"/>
                </a:lnTo>
                <a:close/>
                <a:moveTo>
                  <a:pt x="0" y="271714"/>
                </a:moveTo>
                <a:lnTo>
                  <a:pt x="364773" y="271714"/>
                </a:lnTo>
                <a:lnTo>
                  <a:pt x="364773" y="437927"/>
                </a:lnTo>
                <a:lnTo>
                  <a:pt x="320980" y="437927"/>
                </a:lnTo>
                <a:lnTo>
                  <a:pt x="320980" y="543926"/>
                </a:lnTo>
                <a:lnTo>
                  <a:pt x="481221" y="543926"/>
                </a:lnTo>
                <a:lnTo>
                  <a:pt x="481221" y="437927"/>
                </a:lnTo>
                <a:lnTo>
                  <a:pt x="437429" y="437927"/>
                </a:lnTo>
                <a:lnTo>
                  <a:pt x="437429" y="271714"/>
                </a:lnTo>
                <a:lnTo>
                  <a:pt x="802202" y="271714"/>
                </a:lnTo>
                <a:lnTo>
                  <a:pt x="802202" y="437927"/>
                </a:lnTo>
                <a:lnTo>
                  <a:pt x="748954" y="437927"/>
                </a:lnTo>
                <a:lnTo>
                  <a:pt x="748954" y="797724"/>
                </a:lnTo>
                <a:lnTo>
                  <a:pt x="802202" y="797724"/>
                </a:lnTo>
                <a:lnTo>
                  <a:pt x="802202" y="963937"/>
                </a:lnTo>
                <a:lnTo>
                  <a:pt x="437429" y="963937"/>
                </a:lnTo>
                <a:lnTo>
                  <a:pt x="437429" y="797724"/>
                </a:lnTo>
                <a:lnTo>
                  <a:pt x="481221" y="797724"/>
                </a:lnTo>
                <a:lnTo>
                  <a:pt x="481221" y="684759"/>
                </a:lnTo>
                <a:lnTo>
                  <a:pt x="320980" y="684759"/>
                </a:lnTo>
                <a:lnTo>
                  <a:pt x="320980" y="797724"/>
                </a:lnTo>
                <a:lnTo>
                  <a:pt x="364773" y="797724"/>
                </a:lnTo>
                <a:lnTo>
                  <a:pt x="364773" y="963937"/>
                </a:lnTo>
                <a:lnTo>
                  <a:pt x="0" y="963937"/>
                </a:lnTo>
                <a:lnTo>
                  <a:pt x="0" y="797724"/>
                </a:lnTo>
                <a:lnTo>
                  <a:pt x="52750" y="797724"/>
                </a:lnTo>
                <a:lnTo>
                  <a:pt x="52750" y="437927"/>
                </a:lnTo>
                <a:lnTo>
                  <a:pt x="0" y="437927"/>
                </a:lnTo>
                <a:close/>
                <a:moveTo>
                  <a:pt x="8729503" y="257780"/>
                </a:moveTo>
                <a:cubicBezTo>
                  <a:pt x="8854577" y="257780"/>
                  <a:pt x="8953443" y="297094"/>
                  <a:pt x="9026099" y="375722"/>
                </a:cubicBezTo>
                <a:cubicBezTo>
                  <a:pt x="9088802" y="443733"/>
                  <a:pt x="9120154" y="524020"/>
                  <a:pt x="9120154" y="616582"/>
                </a:cubicBezTo>
                <a:cubicBezTo>
                  <a:pt x="9120154" y="708812"/>
                  <a:pt x="9088802" y="788932"/>
                  <a:pt x="9026099" y="856944"/>
                </a:cubicBezTo>
                <a:cubicBezTo>
                  <a:pt x="8953443" y="935903"/>
                  <a:pt x="8854577" y="975383"/>
                  <a:pt x="8729503" y="975383"/>
                </a:cubicBezTo>
                <a:cubicBezTo>
                  <a:pt x="8604760" y="975383"/>
                  <a:pt x="8505895" y="935903"/>
                  <a:pt x="8432907" y="856944"/>
                </a:cubicBezTo>
                <a:cubicBezTo>
                  <a:pt x="8370536" y="788932"/>
                  <a:pt x="8339350" y="708812"/>
                  <a:pt x="8339350" y="616582"/>
                </a:cubicBezTo>
                <a:cubicBezTo>
                  <a:pt x="8339350" y="524020"/>
                  <a:pt x="8370536" y="443733"/>
                  <a:pt x="8432907" y="375722"/>
                </a:cubicBezTo>
                <a:cubicBezTo>
                  <a:pt x="8505895" y="297094"/>
                  <a:pt x="8604760" y="257780"/>
                  <a:pt x="8729503" y="257780"/>
                </a:cubicBezTo>
                <a:close/>
                <a:moveTo>
                  <a:pt x="6657243" y="257780"/>
                </a:moveTo>
                <a:cubicBezTo>
                  <a:pt x="6742175" y="257780"/>
                  <a:pt x="6809191" y="278515"/>
                  <a:pt x="6858291" y="319986"/>
                </a:cubicBezTo>
                <a:lnTo>
                  <a:pt x="6858291" y="271714"/>
                </a:lnTo>
                <a:lnTo>
                  <a:pt x="7024505" y="271714"/>
                </a:lnTo>
                <a:lnTo>
                  <a:pt x="7024505" y="513569"/>
                </a:lnTo>
                <a:lnTo>
                  <a:pt x="6858291" y="513569"/>
                </a:lnTo>
                <a:cubicBezTo>
                  <a:pt x="6825447" y="453852"/>
                  <a:pt x="6778835" y="423993"/>
                  <a:pt x="6718454" y="423993"/>
                </a:cubicBezTo>
                <a:cubicBezTo>
                  <a:pt x="6670348" y="423993"/>
                  <a:pt x="6636675" y="441245"/>
                  <a:pt x="6617432" y="475748"/>
                </a:cubicBezTo>
                <a:cubicBezTo>
                  <a:pt x="6600512" y="505607"/>
                  <a:pt x="6592052" y="555869"/>
                  <a:pt x="6592052" y="626534"/>
                </a:cubicBezTo>
                <a:cubicBezTo>
                  <a:pt x="6592052" y="691892"/>
                  <a:pt x="6601922" y="739334"/>
                  <a:pt x="6621662" y="768861"/>
                </a:cubicBezTo>
                <a:cubicBezTo>
                  <a:pt x="6641402" y="798388"/>
                  <a:pt x="6673334" y="813151"/>
                  <a:pt x="6717459" y="813151"/>
                </a:cubicBezTo>
                <a:cubicBezTo>
                  <a:pt x="6779829" y="813151"/>
                  <a:pt x="6811015" y="783956"/>
                  <a:pt x="6811015" y="725566"/>
                </a:cubicBezTo>
                <a:lnTo>
                  <a:pt x="6739853" y="725566"/>
                </a:lnTo>
                <a:lnTo>
                  <a:pt x="6739853" y="594188"/>
                </a:lnTo>
                <a:lnTo>
                  <a:pt x="7049885" y="594188"/>
                </a:lnTo>
                <a:lnTo>
                  <a:pt x="7049885" y="645943"/>
                </a:lnTo>
                <a:cubicBezTo>
                  <a:pt x="7049885" y="750448"/>
                  <a:pt x="7016211" y="832393"/>
                  <a:pt x="6948863" y="891779"/>
                </a:cubicBezTo>
                <a:cubicBezTo>
                  <a:pt x="6886492" y="947515"/>
                  <a:pt x="6803883" y="975383"/>
                  <a:pt x="6701036" y="975383"/>
                </a:cubicBezTo>
                <a:cubicBezTo>
                  <a:pt x="6548094" y="975383"/>
                  <a:pt x="6436455" y="930761"/>
                  <a:pt x="6366122" y="841517"/>
                </a:cubicBezTo>
                <a:cubicBezTo>
                  <a:pt x="6316357" y="779145"/>
                  <a:pt x="6291475" y="704499"/>
                  <a:pt x="6291475" y="617577"/>
                </a:cubicBezTo>
                <a:cubicBezTo>
                  <a:pt x="6291475" y="512740"/>
                  <a:pt x="6325979" y="426564"/>
                  <a:pt x="6394985" y="359051"/>
                </a:cubicBezTo>
                <a:cubicBezTo>
                  <a:pt x="6463992" y="291537"/>
                  <a:pt x="6551411" y="257780"/>
                  <a:pt x="6657243" y="257780"/>
                </a:cubicBezTo>
                <a:close/>
                <a:moveTo>
                  <a:pt x="4929028" y="257780"/>
                </a:moveTo>
                <a:cubicBezTo>
                  <a:pt x="5054103" y="257780"/>
                  <a:pt x="5152968" y="297094"/>
                  <a:pt x="5225624" y="375722"/>
                </a:cubicBezTo>
                <a:cubicBezTo>
                  <a:pt x="5288327" y="443733"/>
                  <a:pt x="5319679" y="524020"/>
                  <a:pt x="5319679" y="616582"/>
                </a:cubicBezTo>
                <a:cubicBezTo>
                  <a:pt x="5319679" y="708812"/>
                  <a:pt x="5288327" y="788932"/>
                  <a:pt x="5225624" y="856944"/>
                </a:cubicBezTo>
                <a:cubicBezTo>
                  <a:pt x="5152968" y="935903"/>
                  <a:pt x="5054103" y="975383"/>
                  <a:pt x="4929028" y="975383"/>
                </a:cubicBezTo>
                <a:cubicBezTo>
                  <a:pt x="4804286" y="975383"/>
                  <a:pt x="4705420" y="935903"/>
                  <a:pt x="4632433" y="856944"/>
                </a:cubicBezTo>
                <a:cubicBezTo>
                  <a:pt x="4570062" y="788932"/>
                  <a:pt x="4538876" y="708812"/>
                  <a:pt x="4538876" y="616582"/>
                </a:cubicBezTo>
                <a:cubicBezTo>
                  <a:pt x="4538876" y="524020"/>
                  <a:pt x="4570062" y="443733"/>
                  <a:pt x="4632433" y="375722"/>
                </a:cubicBezTo>
                <a:cubicBezTo>
                  <a:pt x="4705420" y="297094"/>
                  <a:pt x="4804286" y="257780"/>
                  <a:pt x="4929028" y="257780"/>
                </a:cubicBezTo>
                <a:close/>
                <a:moveTo>
                  <a:pt x="1290479" y="257780"/>
                </a:moveTo>
                <a:cubicBezTo>
                  <a:pt x="1415554" y="257780"/>
                  <a:pt x="1514419" y="297094"/>
                  <a:pt x="1587075" y="375722"/>
                </a:cubicBezTo>
                <a:cubicBezTo>
                  <a:pt x="1649778" y="443733"/>
                  <a:pt x="1681129" y="524020"/>
                  <a:pt x="1681129" y="616582"/>
                </a:cubicBezTo>
                <a:cubicBezTo>
                  <a:pt x="1681129" y="708812"/>
                  <a:pt x="1649778" y="788932"/>
                  <a:pt x="1587075" y="856944"/>
                </a:cubicBezTo>
                <a:cubicBezTo>
                  <a:pt x="1514419" y="935903"/>
                  <a:pt x="1415554" y="975383"/>
                  <a:pt x="1290479" y="975383"/>
                </a:cubicBezTo>
                <a:cubicBezTo>
                  <a:pt x="1165736" y="975383"/>
                  <a:pt x="1066871" y="935903"/>
                  <a:pt x="993883" y="856944"/>
                </a:cubicBezTo>
                <a:cubicBezTo>
                  <a:pt x="931512" y="788932"/>
                  <a:pt x="900326" y="708812"/>
                  <a:pt x="900326" y="616582"/>
                </a:cubicBezTo>
                <a:cubicBezTo>
                  <a:pt x="900326" y="524020"/>
                  <a:pt x="931512" y="443733"/>
                  <a:pt x="993883" y="375722"/>
                </a:cubicBezTo>
                <a:cubicBezTo>
                  <a:pt x="1066871" y="297094"/>
                  <a:pt x="1165736" y="257780"/>
                  <a:pt x="1290479" y="257780"/>
                </a:cubicBezTo>
                <a:close/>
                <a:moveTo>
                  <a:pt x="11501827" y="96543"/>
                </a:moveTo>
                <a:lnTo>
                  <a:pt x="11668041" y="96543"/>
                </a:lnTo>
                <a:lnTo>
                  <a:pt x="11739204" y="221950"/>
                </a:lnTo>
                <a:lnTo>
                  <a:pt x="11640173" y="221950"/>
                </a:lnTo>
                <a:lnTo>
                  <a:pt x="11584436" y="174176"/>
                </a:lnTo>
                <a:lnTo>
                  <a:pt x="11527207" y="221950"/>
                </a:lnTo>
                <a:lnTo>
                  <a:pt x="11428176" y="221950"/>
                </a:lnTo>
                <a:close/>
                <a:moveTo>
                  <a:pt x="8646894" y="93558"/>
                </a:moveTo>
                <a:lnTo>
                  <a:pt x="8813107" y="93558"/>
                </a:lnTo>
                <a:lnTo>
                  <a:pt x="8884768" y="218964"/>
                </a:lnTo>
                <a:lnTo>
                  <a:pt x="8785737" y="218964"/>
                </a:lnTo>
                <a:lnTo>
                  <a:pt x="8729503" y="171190"/>
                </a:lnTo>
                <a:lnTo>
                  <a:pt x="8672772" y="218964"/>
                </a:lnTo>
                <a:lnTo>
                  <a:pt x="8573741" y="218964"/>
                </a:lnTo>
                <a:close/>
                <a:moveTo>
                  <a:pt x="4846419" y="93558"/>
                </a:moveTo>
                <a:lnTo>
                  <a:pt x="5012633" y="93558"/>
                </a:lnTo>
                <a:lnTo>
                  <a:pt x="5084293" y="218964"/>
                </a:lnTo>
                <a:lnTo>
                  <a:pt x="4985262" y="218964"/>
                </a:lnTo>
                <a:lnTo>
                  <a:pt x="4929028" y="171190"/>
                </a:lnTo>
                <a:lnTo>
                  <a:pt x="4872297" y="218964"/>
                </a:lnTo>
                <a:lnTo>
                  <a:pt x="4773266" y="218964"/>
                </a:lnTo>
                <a:close/>
                <a:moveTo>
                  <a:pt x="11811362" y="2986"/>
                </a:moveTo>
                <a:lnTo>
                  <a:pt x="11972599" y="2986"/>
                </a:lnTo>
                <a:lnTo>
                  <a:pt x="11828780" y="127397"/>
                </a:lnTo>
                <a:lnTo>
                  <a:pt x="11746171" y="127397"/>
                </a:lnTo>
                <a:close/>
                <a:moveTo>
                  <a:pt x="8956926" y="0"/>
                </a:moveTo>
                <a:lnTo>
                  <a:pt x="9118163" y="0"/>
                </a:lnTo>
                <a:lnTo>
                  <a:pt x="8974344" y="123914"/>
                </a:lnTo>
                <a:lnTo>
                  <a:pt x="8891735" y="123914"/>
                </a:lnTo>
                <a:close/>
              </a:path>
            </a:pathLst>
          </a:custGeom>
          <a:solidFill>
            <a:srgbClr val="35A29E"/>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8880"/>
              </a:lnSpc>
              <a:spcBef>
                <a:spcPts val="0"/>
              </a:spcBef>
              <a:spcAft>
                <a:spcPts val="0"/>
              </a:spcAft>
              <a:buClrTx/>
              <a:buSzTx/>
              <a:buFontTx/>
              <a:buNone/>
              <a:tabLst/>
              <a:defRPr/>
            </a:pPr>
            <a:endParaRPr kumimoji="0" lang="en-US" sz="8000" b="0" i="0" u="none" strike="noStrike" kern="1200" cap="none" spc="0" normalizeH="0" baseline="0" noProof="0">
              <a:ln>
                <a:noFill/>
              </a:ln>
              <a:solidFill>
                <a:srgbClr val="35A29E"/>
              </a:solidFill>
              <a:effectLst/>
              <a:uLnTx/>
              <a:uFillTx/>
              <a:latin typeface="UTM Rockwell" panose="02040603050506020204" pitchFamily="18" charset="0"/>
            </a:endParaRPr>
          </a:p>
        </p:txBody>
      </p:sp>
      <p:sp>
        <p:nvSpPr>
          <p:cNvPr id="10" name="Freeform 10"/>
          <p:cNvSpPr/>
          <p:nvPr/>
        </p:nvSpPr>
        <p:spPr>
          <a:xfrm>
            <a:off x="3446950" y="2920332"/>
            <a:ext cx="11394099" cy="6337968"/>
          </a:xfrm>
          <a:custGeom>
            <a:avLst/>
            <a:gdLst/>
            <a:ahLst/>
            <a:cxnLst/>
            <a:rect l="l" t="t" r="r" b="b"/>
            <a:pathLst>
              <a:path w="11394099" h="6337968">
                <a:moveTo>
                  <a:pt x="0" y="0"/>
                </a:moveTo>
                <a:lnTo>
                  <a:pt x="11394100" y="0"/>
                </a:lnTo>
                <a:lnTo>
                  <a:pt x="11394100" y="6337968"/>
                </a:lnTo>
                <a:lnTo>
                  <a:pt x="0" y="63379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765139" y="5183951"/>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273939" y="714471"/>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Hộp Văn bản 17">
            <a:extLst>
              <a:ext uri="{FF2B5EF4-FFF2-40B4-BE49-F238E27FC236}">
                <a16:creationId xmlns:a16="http://schemas.microsoft.com/office/drawing/2014/main" id="{B7308F82-EE0B-56A9-31D7-49CEE3AB7279}"/>
              </a:ext>
            </a:extLst>
          </p:cNvPr>
          <p:cNvSpPr txBox="1"/>
          <p:nvPr/>
        </p:nvSpPr>
        <p:spPr>
          <a:xfrm>
            <a:off x="3796415" y="4099139"/>
            <a:ext cx="10849267" cy="3477875"/>
          </a:xfrm>
          <a:prstGeom prst="rect">
            <a:avLst/>
          </a:prstGeom>
          <a:noFill/>
        </p:spPr>
        <p:txBody>
          <a:bodyPr wrap="square">
            <a:spAutoFit/>
          </a:bodyPr>
          <a:lstStyle/>
          <a:p>
            <a:pPr marR="33020" algn="just"/>
            <a:r>
              <a:rPr lang="vi-VN" sz="4400">
                <a:ea typeface="Calibri" panose="020F0502020204030204" pitchFamily="34" charset="0"/>
                <a:cs typeface="Arial" panose="020B0604020202020204" pitchFamily="34" charset="0"/>
              </a:rPr>
              <a:t>Tiếp tục thu thập sản phẩm, tư liệu về bản thân (hình ảnh, sổ sức khoẻ, giấy khen, video clip,...), Chuẩn bị đồ dùng để làm sản phẩm giới thiệu về sự thay đổi của bản thân theo hướng dẫn ở hoạt động 7. </a:t>
            </a:r>
            <a:endParaRPr lang="en-US" sz="4400">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1000"/>
                                        <p:tgtEl>
                                          <p:spTgt spid="1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par>
                          <p:cTn id="12" fill="hold">
                            <p:stCondLst>
                              <p:cond delay="2000"/>
                            </p:stCondLst>
                            <p:childTnLst>
                              <p:par>
                                <p:cTn id="13" presetID="22" presetClass="entr" presetSubtype="8" fill="hold" nodeType="after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animEffect transition="in" filter="wipe(left)">
                                      <p:cBhvr>
                                        <p:cTn id="15" dur="10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psuz="http://schemas.microsoft.com/office/powerpoint/2016/summaryzoom" Requires="psuz">
          <p:graphicFrame>
            <p:nvGraphicFramePr>
              <p:cNvPr id="5" name="Trọng tâm Tóm tắt 4">
                <a:extLst>
                  <a:ext uri="{FF2B5EF4-FFF2-40B4-BE49-F238E27FC236}">
                    <a16:creationId xmlns:a16="http://schemas.microsoft.com/office/drawing/2014/main" id="{EF59BE1C-1457-F668-99EC-8351DA12FCAA}"/>
                  </a:ext>
                </a:extLst>
              </p:cNvPr>
              <p:cNvGraphicFramePr>
                <a:graphicFrameLocks noChangeAspect="1"/>
              </p:cNvGraphicFramePr>
              <p:nvPr>
                <p:extLst>
                  <p:ext uri="{D42A27DB-BD31-4B8C-83A1-F6EECF244321}">
                    <p14:modId xmlns:p14="http://schemas.microsoft.com/office/powerpoint/2010/main" val="1114336171"/>
                  </p:ext>
                </p:extLst>
              </p:nvPr>
            </p:nvGraphicFramePr>
            <p:xfrm>
              <a:off x="-36096" y="266700"/>
              <a:ext cx="18019295" cy="9909918"/>
            </p:xfrm>
            <a:graphic>
              <a:graphicData uri="http://schemas.microsoft.com/office/powerpoint/2016/summaryzoom">
                <psuz:summaryZm>
                  <psuz:summaryZmObj sectionId="{3CECBD12-8CCF-4C6C-9A47-1D96EA20F8B9}">
                    <psuz:zmPr id="{959EEA3A-EFC9-4570-8BD3-5475AA0FC02F}" transitionDur="1000">
                      <p166:blipFill xmlns:p166="http://schemas.microsoft.com/office/powerpoint/2016/6/main">
                        <a:blip r:embed="rId2"/>
                        <a:stretch>
                          <a:fillRect/>
                        </a:stretch>
                      </p166:blipFill>
                      <p166:spPr xmlns:p166="http://schemas.microsoft.com/office/powerpoint/2016/6/main">
                        <a:xfrm>
                          <a:off x="933065" y="346847"/>
                          <a:ext cx="7927934" cy="4459463"/>
                        </a:xfrm>
                        <a:prstGeom prst="rect">
                          <a:avLst/>
                        </a:prstGeom>
                        <a:ln w="3175">
                          <a:solidFill>
                            <a:prstClr val="ltGray"/>
                          </a:solidFill>
                        </a:ln>
                      </p166:spPr>
                    </psuz:zmPr>
                  </psuz:summaryZmObj>
                  <psuz:summaryZmObj sectionId="{8EA2DBA9-E67D-4590-BE47-F027A3663FF2}">
                    <psuz:zmPr id="{D4D95371-CFCC-45A6-A6AA-BFA61E54A1A3}" transitionDur="1000">
                      <p166:blipFill xmlns:p166="http://schemas.microsoft.com/office/powerpoint/2016/6/main">
                        <a:blip r:embed="rId3"/>
                        <a:stretch>
                          <a:fillRect/>
                        </a:stretch>
                      </p166:blipFill>
                      <p166:spPr xmlns:p166="http://schemas.microsoft.com/office/powerpoint/2016/6/main">
                        <a:xfrm>
                          <a:off x="9158297" y="346847"/>
                          <a:ext cx="7927934" cy="4459463"/>
                        </a:xfrm>
                        <a:prstGeom prst="rect">
                          <a:avLst/>
                        </a:prstGeom>
                        <a:ln w="3175">
                          <a:solidFill>
                            <a:prstClr val="ltGray"/>
                          </a:solidFill>
                        </a:ln>
                      </p166:spPr>
                    </psuz:zmPr>
                  </psuz:summaryZmObj>
                  <psuz:summaryZmObj sectionId="{79A2868C-3FEB-4E69-9AD4-86A22C6A4460}">
                    <psuz:zmPr id="{6004D421-9587-4999-8B64-358A86AC9015}" transitionDur="1000">
                      <p166:blipFill xmlns:p166="http://schemas.microsoft.com/office/powerpoint/2016/6/main">
                        <a:blip r:embed="rId4"/>
                        <a:stretch>
                          <a:fillRect/>
                        </a:stretch>
                      </p166:blipFill>
                      <p166:spPr xmlns:p166="http://schemas.microsoft.com/office/powerpoint/2016/6/main">
                        <a:xfrm>
                          <a:off x="933065" y="5103608"/>
                          <a:ext cx="7927934" cy="4459463"/>
                        </a:xfrm>
                        <a:prstGeom prst="rect">
                          <a:avLst/>
                        </a:prstGeom>
                        <a:ln w="3175">
                          <a:solidFill>
                            <a:prstClr val="ltGray"/>
                          </a:solidFill>
                        </a:ln>
                      </p166:spPr>
                    </psuz:zmPr>
                  </psuz:summaryZmObj>
                  <psuz:summaryZmObj sectionId="{301C6AC5-E261-47C4-8057-EDD6BB0334FA}">
                    <psuz:zmPr id="{23F2BCC8-CF39-445B-A1B2-2B3DA8BCC969}" transitionDur="1000">
                      <p166:blipFill xmlns:p166="http://schemas.microsoft.com/office/powerpoint/2016/6/main">
                        <a:blip r:embed="rId5"/>
                        <a:stretch>
                          <a:fillRect/>
                        </a:stretch>
                      </p166:blipFill>
                      <p166:spPr xmlns:p166="http://schemas.microsoft.com/office/powerpoint/2016/6/main">
                        <a:xfrm>
                          <a:off x="9158297" y="5103608"/>
                          <a:ext cx="7927934" cy="4459463"/>
                        </a:xfrm>
                        <a:prstGeom prst="rect">
                          <a:avLst/>
                        </a:prstGeom>
                        <a:ln w="3175">
                          <a:solidFill>
                            <a:prstClr val="ltGray"/>
                          </a:solidFill>
                        </a:ln>
                      </p166:spPr>
                    </psuz:zmPr>
                  </psuz:summaryZmObj>
                  <psuz:gridLayout/>
                </psuz:summaryZm>
              </a:graphicData>
            </a:graphic>
          </p:graphicFrame>
        </mc:Choice>
        <mc:Fallback>
          <p:grpSp>
            <p:nvGrpSpPr>
              <p:cNvPr id="5" name="Trọng tâm Tóm tắt 4">
                <a:extLst>
                  <a:ext uri="{FF2B5EF4-FFF2-40B4-BE49-F238E27FC236}">
                    <a16:creationId xmlns:a16="http://schemas.microsoft.com/office/drawing/2014/main" id="{EF59BE1C-1457-F668-99EC-8351DA12FCAA}"/>
                  </a:ext>
                </a:extLst>
              </p:cNvPr>
              <p:cNvGrpSpPr>
                <a:grpSpLocks noGrp="1" noUngrp="1" noRot="1" noChangeAspect="1" noMove="1" noResize="1"/>
              </p:cNvGrpSpPr>
              <p:nvPr/>
            </p:nvGrpSpPr>
            <p:grpSpPr>
              <a:xfrm>
                <a:off x="-36096" y="266700"/>
                <a:ext cx="18019295" cy="9909918"/>
                <a:chOff x="-36096" y="266700"/>
                <a:chExt cx="18019295" cy="9909918"/>
              </a:xfrm>
            </p:grpSpPr>
            <p:pic>
              <p:nvPicPr>
                <p:cNvPr id="2" name="Picture 2">
                  <a:hlinkClick r:id="rId6"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896969" y="613547"/>
                  <a:ext cx="7927934" cy="4459463"/>
                </a:xfrm>
                <a:prstGeom prst="rect">
                  <a:avLst/>
                </a:prstGeom>
                <a:ln w="3175">
                  <a:solidFill>
                    <a:prstClr val="ltGray"/>
                  </a:solidFill>
                </a:ln>
              </p:spPr>
            </p:pic>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9122201" y="613547"/>
                  <a:ext cx="7927934" cy="4459463"/>
                </a:xfrm>
                <a:prstGeom prst="rect">
                  <a:avLst/>
                </a:prstGeom>
                <a:ln w="3175">
                  <a:solidFill>
                    <a:prstClr val="ltGray"/>
                  </a:solidFill>
                </a:ln>
              </p:spPr>
            </p:pic>
            <p:pic>
              <p:nvPicPr>
                <p:cNvPr id="4" name="Picture 4">
                  <a:hlinkClick r:id="rId8"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896969" y="5370308"/>
                  <a:ext cx="7927934" cy="4459463"/>
                </a:xfrm>
                <a:prstGeom prst="rect">
                  <a:avLst/>
                </a:prstGeom>
                <a:ln w="3175">
                  <a:solidFill>
                    <a:prstClr val="ltGray"/>
                  </a:solidFill>
                </a:ln>
              </p:spPr>
            </p:pic>
            <p:pic>
              <p:nvPicPr>
                <p:cNvPr id="6" name="Picture 6">
                  <a:hlinkClick r:id="rId9"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9122201" y="5370308"/>
                  <a:ext cx="7927934" cy="4459463"/>
                </a:xfrm>
                <a:prstGeom prst="rect">
                  <a:avLst/>
                </a:prstGeom>
                <a:ln w="3175">
                  <a:solidFill>
                    <a:prstClr val="ltGray"/>
                  </a:solidFill>
                </a:ln>
              </p:spPr>
            </p:pic>
          </p:grpSp>
        </mc:Fallback>
      </mc:AlternateContent>
    </p:spTree>
    <p:extLst>
      <p:ext uri="{BB962C8B-B14F-4D97-AF65-F5344CB8AC3E}">
        <p14:creationId xmlns:p14="http://schemas.microsoft.com/office/powerpoint/2010/main" val="1789701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201472"/>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63161" y="8370986"/>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14105" y="1824582"/>
            <a:ext cx="11459789" cy="6546405"/>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5990" y="1870298"/>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1080742"/>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661" y="657540"/>
            <a:ext cx="2628340" cy="916634"/>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12924165" y="-464704"/>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5990" y="6188382"/>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158670" y="864341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161698" y="355977"/>
            <a:ext cx="1964604" cy="685156"/>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123257"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43542" y="8995314"/>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22" name="Picture 2">
            <a:hlinkClick r:id="" action="ppaction://media"/>
            <a:extLst>
              <a:ext uri="{FF2B5EF4-FFF2-40B4-BE49-F238E27FC236}">
                <a16:creationId xmlns:a16="http://schemas.microsoft.com/office/drawing/2014/main" id="{70510D40-A46D-C443-ABE5-03E5B0331D79}"/>
              </a:ext>
            </a:extLst>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4663112" y="3808784"/>
            <a:ext cx="8822675" cy="2249115"/>
          </a:xfrm>
          <a:prstGeom prst="rect">
            <a:avLst/>
          </a:prstGeom>
        </p:spPr>
      </p:pic>
      <p:sp>
        <p:nvSpPr>
          <p:cNvPr id="20" name="Hộp Văn bản 19">
            <a:extLst>
              <a:ext uri="{FF2B5EF4-FFF2-40B4-BE49-F238E27FC236}">
                <a16:creationId xmlns:a16="http://schemas.microsoft.com/office/drawing/2014/main" id="{7CD78BFA-D800-0792-EC02-0760F606FB18}"/>
              </a:ext>
            </a:extLst>
          </p:cNvPr>
          <p:cNvSpPr txBox="1"/>
          <p:nvPr/>
        </p:nvSpPr>
        <p:spPr>
          <a:xfrm>
            <a:off x="4343399" y="3619500"/>
            <a:ext cx="9601200" cy="2743200"/>
          </a:xfrm>
          <a:custGeom>
            <a:avLst/>
            <a:gdLst/>
            <a:ahLst/>
            <a:cxnLst/>
            <a:rect l="l" t="t" r="r" b="b"/>
            <a:pathLst>
              <a:path w="9601200" h="2743200">
                <a:moveTo>
                  <a:pt x="6200659" y="2069646"/>
                </a:moveTo>
                <a:cubicBezTo>
                  <a:pt x="6173786" y="2069646"/>
                  <a:pt x="6150710" y="2079285"/>
                  <a:pt x="6131431" y="2098564"/>
                </a:cubicBezTo>
                <a:cubicBezTo>
                  <a:pt x="6112153" y="2117842"/>
                  <a:pt x="6102514" y="2141502"/>
                  <a:pt x="6102514" y="2169544"/>
                </a:cubicBezTo>
                <a:lnTo>
                  <a:pt x="6102514" y="2216864"/>
                </a:lnTo>
                <a:cubicBezTo>
                  <a:pt x="6102514" y="2244906"/>
                  <a:pt x="6112153" y="2268566"/>
                  <a:pt x="6131431" y="2287844"/>
                </a:cubicBezTo>
                <a:cubicBezTo>
                  <a:pt x="6150710" y="2307123"/>
                  <a:pt x="6173786" y="2316762"/>
                  <a:pt x="6200659" y="2316762"/>
                </a:cubicBezTo>
                <a:lnTo>
                  <a:pt x="6295300" y="2316762"/>
                </a:lnTo>
                <a:cubicBezTo>
                  <a:pt x="6322172" y="2316762"/>
                  <a:pt x="6345248" y="2307123"/>
                  <a:pt x="6364528" y="2287844"/>
                </a:cubicBezTo>
                <a:cubicBezTo>
                  <a:pt x="6383806" y="2268566"/>
                  <a:pt x="6393445" y="2244906"/>
                  <a:pt x="6393445" y="2216864"/>
                </a:cubicBezTo>
                <a:lnTo>
                  <a:pt x="6393445" y="2169544"/>
                </a:lnTo>
                <a:cubicBezTo>
                  <a:pt x="6393445" y="2141502"/>
                  <a:pt x="6383806" y="2117842"/>
                  <a:pt x="6364528" y="2098564"/>
                </a:cubicBezTo>
                <a:cubicBezTo>
                  <a:pt x="6345248" y="2079285"/>
                  <a:pt x="6322172" y="2069646"/>
                  <a:pt x="6295300" y="2069646"/>
                </a:cubicBezTo>
                <a:close/>
                <a:moveTo>
                  <a:pt x="6246226" y="1128499"/>
                </a:moveTo>
                <a:cubicBezTo>
                  <a:pt x="6292962" y="1128499"/>
                  <a:pt x="6327430" y="1147486"/>
                  <a:pt x="6349630" y="1185459"/>
                </a:cubicBezTo>
                <a:cubicBezTo>
                  <a:pt x="6371830" y="1223432"/>
                  <a:pt x="6382930" y="1290323"/>
                  <a:pt x="6382930" y="1386132"/>
                </a:cubicBezTo>
                <a:cubicBezTo>
                  <a:pt x="6382930" y="1434036"/>
                  <a:pt x="6380301" y="1474638"/>
                  <a:pt x="6375043" y="1507937"/>
                </a:cubicBezTo>
                <a:cubicBezTo>
                  <a:pt x="6369786" y="1541237"/>
                  <a:pt x="6361314" y="1568110"/>
                  <a:pt x="6349630" y="1588557"/>
                </a:cubicBezTo>
                <a:cubicBezTo>
                  <a:pt x="6337946" y="1609004"/>
                  <a:pt x="6323634" y="1623609"/>
                  <a:pt x="6306692" y="1632372"/>
                </a:cubicBezTo>
                <a:cubicBezTo>
                  <a:pt x="6289750" y="1641135"/>
                  <a:pt x="6269594" y="1645516"/>
                  <a:pt x="6246226" y="1645516"/>
                </a:cubicBezTo>
                <a:cubicBezTo>
                  <a:pt x="6222858" y="1645516"/>
                  <a:pt x="6202704" y="1641135"/>
                  <a:pt x="6185762" y="1632372"/>
                </a:cubicBezTo>
                <a:cubicBezTo>
                  <a:pt x="6168820" y="1623609"/>
                  <a:pt x="6154508" y="1609004"/>
                  <a:pt x="6142824" y="1588557"/>
                </a:cubicBezTo>
                <a:cubicBezTo>
                  <a:pt x="6131140" y="1568110"/>
                  <a:pt x="6122668" y="1541237"/>
                  <a:pt x="6117410" y="1507937"/>
                </a:cubicBezTo>
                <a:cubicBezTo>
                  <a:pt x="6112153" y="1474638"/>
                  <a:pt x="6109524" y="1434036"/>
                  <a:pt x="6109524" y="1386132"/>
                </a:cubicBezTo>
                <a:cubicBezTo>
                  <a:pt x="6109524" y="1290323"/>
                  <a:pt x="6120624" y="1223432"/>
                  <a:pt x="6142824" y="1185459"/>
                </a:cubicBezTo>
                <a:cubicBezTo>
                  <a:pt x="6165023" y="1147486"/>
                  <a:pt x="6199490" y="1128499"/>
                  <a:pt x="6246226" y="1128499"/>
                </a:cubicBezTo>
                <a:close/>
                <a:moveTo>
                  <a:pt x="3141077" y="1128499"/>
                </a:moveTo>
                <a:cubicBezTo>
                  <a:pt x="3187813" y="1128499"/>
                  <a:pt x="3222280" y="1147486"/>
                  <a:pt x="3244480" y="1185459"/>
                </a:cubicBezTo>
                <a:cubicBezTo>
                  <a:pt x="3266680" y="1223432"/>
                  <a:pt x="3277780" y="1290323"/>
                  <a:pt x="3277780" y="1386132"/>
                </a:cubicBezTo>
                <a:cubicBezTo>
                  <a:pt x="3277780" y="1434036"/>
                  <a:pt x="3275151" y="1474638"/>
                  <a:pt x="3269893" y="1507937"/>
                </a:cubicBezTo>
                <a:cubicBezTo>
                  <a:pt x="3264635" y="1541237"/>
                  <a:pt x="3256164" y="1568110"/>
                  <a:pt x="3244480" y="1588557"/>
                </a:cubicBezTo>
                <a:cubicBezTo>
                  <a:pt x="3232796" y="1609004"/>
                  <a:pt x="3218484" y="1623609"/>
                  <a:pt x="3201542" y="1632372"/>
                </a:cubicBezTo>
                <a:cubicBezTo>
                  <a:pt x="3184600" y="1641135"/>
                  <a:pt x="3164445" y="1645516"/>
                  <a:pt x="3141077" y="1645516"/>
                </a:cubicBezTo>
                <a:cubicBezTo>
                  <a:pt x="3117709" y="1645516"/>
                  <a:pt x="3097554" y="1641135"/>
                  <a:pt x="3080612" y="1632372"/>
                </a:cubicBezTo>
                <a:cubicBezTo>
                  <a:pt x="3063670" y="1623609"/>
                  <a:pt x="3049358" y="1609004"/>
                  <a:pt x="3037674" y="1588557"/>
                </a:cubicBezTo>
                <a:cubicBezTo>
                  <a:pt x="3025990" y="1568110"/>
                  <a:pt x="3017519" y="1541237"/>
                  <a:pt x="3012261" y="1507937"/>
                </a:cubicBezTo>
                <a:cubicBezTo>
                  <a:pt x="3007003" y="1474638"/>
                  <a:pt x="3004374" y="1434036"/>
                  <a:pt x="3004374" y="1386132"/>
                </a:cubicBezTo>
                <a:cubicBezTo>
                  <a:pt x="3004374" y="1290323"/>
                  <a:pt x="3015474" y="1223432"/>
                  <a:pt x="3037674" y="1185459"/>
                </a:cubicBezTo>
                <a:cubicBezTo>
                  <a:pt x="3059873" y="1147486"/>
                  <a:pt x="3094341" y="1128499"/>
                  <a:pt x="3141077" y="1128499"/>
                </a:cubicBezTo>
                <a:close/>
                <a:moveTo>
                  <a:pt x="5095835" y="1074169"/>
                </a:moveTo>
                <a:cubicBezTo>
                  <a:pt x="5120372" y="1075337"/>
                  <a:pt x="5142863" y="1084977"/>
                  <a:pt x="5163310" y="1103087"/>
                </a:cubicBezTo>
                <a:cubicBezTo>
                  <a:pt x="5183758" y="1121197"/>
                  <a:pt x="5201284" y="1144857"/>
                  <a:pt x="5215888" y="1174067"/>
                </a:cubicBezTo>
                <a:cubicBezTo>
                  <a:pt x="5230493" y="1203277"/>
                  <a:pt x="5241594" y="1236284"/>
                  <a:pt x="5249188" y="1273089"/>
                </a:cubicBezTo>
                <a:cubicBezTo>
                  <a:pt x="5256782" y="1309894"/>
                  <a:pt x="5260580" y="1348159"/>
                  <a:pt x="5260580" y="1387884"/>
                </a:cubicBezTo>
                <a:cubicBezTo>
                  <a:pt x="5260580" y="1424105"/>
                  <a:pt x="5255906" y="1460033"/>
                  <a:pt x="5246559" y="1495669"/>
                </a:cubicBezTo>
                <a:cubicBezTo>
                  <a:pt x="5237212" y="1531305"/>
                  <a:pt x="5224068" y="1563144"/>
                  <a:pt x="5207126" y="1591186"/>
                </a:cubicBezTo>
                <a:cubicBezTo>
                  <a:pt x="5190184" y="1619227"/>
                  <a:pt x="5170029" y="1642011"/>
                  <a:pt x="5146660" y="1659537"/>
                </a:cubicBezTo>
                <a:cubicBezTo>
                  <a:pt x="5123293" y="1677063"/>
                  <a:pt x="5097588" y="1685826"/>
                  <a:pt x="5069546" y="1685826"/>
                </a:cubicBezTo>
                <a:cubicBezTo>
                  <a:pt x="5067210" y="1622733"/>
                  <a:pt x="5067210" y="1559639"/>
                  <a:pt x="5069546" y="1496545"/>
                </a:cubicBezTo>
                <a:lnTo>
                  <a:pt x="5137898" y="1496545"/>
                </a:lnTo>
                <a:cubicBezTo>
                  <a:pt x="5151918" y="1496545"/>
                  <a:pt x="5163310" y="1492456"/>
                  <a:pt x="5172074" y="1484277"/>
                </a:cubicBezTo>
                <a:cubicBezTo>
                  <a:pt x="5180836" y="1476098"/>
                  <a:pt x="5185218" y="1464999"/>
                  <a:pt x="5185218" y="1450978"/>
                </a:cubicBezTo>
                <a:lnTo>
                  <a:pt x="5185218" y="1345822"/>
                </a:lnTo>
                <a:cubicBezTo>
                  <a:pt x="5185218" y="1332969"/>
                  <a:pt x="5180836" y="1322454"/>
                  <a:pt x="5172074" y="1314275"/>
                </a:cubicBezTo>
                <a:cubicBezTo>
                  <a:pt x="5163310" y="1306096"/>
                  <a:pt x="5151918" y="1302007"/>
                  <a:pt x="5137898" y="1302007"/>
                </a:cubicBezTo>
                <a:lnTo>
                  <a:pt x="5078309" y="1302007"/>
                </a:lnTo>
                <a:cubicBezTo>
                  <a:pt x="5080646" y="1263450"/>
                  <a:pt x="5083275" y="1225185"/>
                  <a:pt x="5086196" y="1187211"/>
                </a:cubicBezTo>
                <a:cubicBezTo>
                  <a:pt x="5089117" y="1149239"/>
                  <a:pt x="5092330" y="1111558"/>
                  <a:pt x="5095835" y="1074169"/>
                </a:cubicBezTo>
                <a:close/>
                <a:moveTo>
                  <a:pt x="8615360" y="774474"/>
                </a:moveTo>
                <a:cubicBezTo>
                  <a:pt x="8528900" y="774474"/>
                  <a:pt x="8447988" y="789079"/>
                  <a:pt x="8372626" y="818289"/>
                </a:cubicBezTo>
                <a:cubicBezTo>
                  <a:pt x="8297264" y="847499"/>
                  <a:pt x="8231542" y="889854"/>
                  <a:pt x="8175458" y="945353"/>
                </a:cubicBezTo>
                <a:cubicBezTo>
                  <a:pt x="8119375" y="1000852"/>
                  <a:pt x="8075268" y="1068327"/>
                  <a:pt x="8043136" y="1147778"/>
                </a:cubicBezTo>
                <a:cubicBezTo>
                  <a:pt x="8011006" y="1227229"/>
                  <a:pt x="7994940" y="1317196"/>
                  <a:pt x="7994940" y="1417678"/>
                </a:cubicBezTo>
                <a:cubicBezTo>
                  <a:pt x="7994940" y="1604622"/>
                  <a:pt x="8027363" y="1748628"/>
                  <a:pt x="8092210" y="1849694"/>
                </a:cubicBezTo>
                <a:cubicBezTo>
                  <a:pt x="8157056" y="1950761"/>
                  <a:pt x="8254910" y="2001294"/>
                  <a:pt x="8385770" y="2001294"/>
                </a:cubicBezTo>
                <a:cubicBezTo>
                  <a:pt x="8427832" y="2001294"/>
                  <a:pt x="8466098" y="1990486"/>
                  <a:pt x="8500565" y="1968871"/>
                </a:cubicBezTo>
                <a:cubicBezTo>
                  <a:pt x="8535034" y="1947256"/>
                  <a:pt x="8564827" y="1920383"/>
                  <a:pt x="8589948" y="1888252"/>
                </a:cubicBezTo>
                <a:cubicBezTo>
                  <a:pt x="8615069" y="1856120"/>
                  <a:pt x="8635224" y="1821069"/>
                  <a:pt x="8650413" y="1783095"/>
                </a:cubicBezTo>
                <a:cubicBezTo>
                  <a:pt x="8665603" y="1745122"/>
                  <a:pt x="8674949" y="1709194"/>
                  <a:pt x="8678454" y="1675311"/>
                </a:cubicBezTo>
                <a:lnTo>
                  <a:pt x="8713506" y="1675311"/>
                </a:lnTo>
                <a:cubicBezTo>
                  <a:pt x="8708833" y="1719710"/>
                  <a:pt x="8700070" y="1762356"/>
                  <a:pt x="8687217" y="1803250"/>
                </a:cubicBezTo>
                <a:cubicBezTo>
                  <a:pt x="8674366" y="1844144"/>
                  <a:pt x="8663266" y="1881533"/>
                  <a:pt x="8653918" y="1915417"/>
                </a:cubicBezTo>
                <a:cubicBezTo>
                  <a:pt x="8646907" y="1942290"/>
                  <a:pt x="8648952" y="1963321"/>
                  <a:pt x="8660052" y="1978510"/>
                </a:cubicBezTo>
                <a:cubicBezTo>
                  <a:pt x="8671152" y="1993700"/>
                  <a:pt x="8688386" y="2001294"/>
                  <a:pt x="8711754" y="2001294"/>
                </a:cubicBezTo>
                <a:lnTo>
                  <a:pt x="8999180" y="2001294"/>
                </a:lnTo>
                <a:cubicBezTo>
                  <a:pt x="9015538" y="2001294"/>
                  <a:pt x="9029851" y="1995160"/>
                  <a:pt x="9042119" y="1982892"/>
                </a:cubicBezTo>
                <a:cubicBezTo>
                  <a:pt x="9054387" y="1970624"/>
                  <a:pt x="9061105" y="1955727"/>
                  <a:pt x="9062274" y="1938201"/>
                </a:cubicBezTo>
                <a:cubicBezTo>
                  <a:pt x="9064611" y="1880949"/>
                  <a:pt x="9065487" y="1824574"/>
                  <a:pt x="9064903" y="1769075"/>
                </a:cubicBezTo>
                <a:cubicBezTo>
                  <a:pt x="9064319" y="1713576"/>
                  <a:pt x="9063150" y="1661874"/>
                  <a:pt x="9061397" y="1613970"/>
                </a:cubicBezTo>
                <a:cubicBezTo>
                  <a:pt x="9059645" y="1566065"/>
                  <a:pt x="9057308" y="1522834"/>
                  <a:pt x="9054387" y="1484277"/>
                </a:cubicBezTo>
                <a:cubicBezTo>
                  <a:pt x="9051466" y="1445720"/>
                  <a:pt x="9048253" y="1415342"/>
                  <a:pt x="9044748" y="1393142"/>
                </a:cubicBezTo>
                <a:cubicBezTo>
                  <a:pt x="9042412" y="1376784"/>
                  <a:pt x="9035693" y="1362179"/>
                  <a:pt x="9024593" y="1349327"/>
                </a:cubicBezTo>
                <a:cubicBezTo>
                  <a:pt x="9013494" y="1336475"/>
                  <a:pt x="8999180" y="1330048"/>
                  <a:pt x="8981654" y="1330048"/>
                </a:cubicBezTo>
                <a:lnTo>
                  <a:pt x="8717012" y="1330048"/>
                </a:lnTo>
                <a:cubicBezTo>
                  <a:pt x="8666771" y="1330048"/>
                  <a:pt x="8645155" y="1358674"/>
                  <a:pt x="8652165" y="1415926"/>
                </a:cubicBezTo>
                <a:cubicBezTo>
                  <a:pt x="8654502" y="1440462"/>
                  <a:pt x="8653918" y="1467627"/>
                  <a:pt x="8650413" y="1497422"/>
                </a:cubicBezTo>
                <a:cubicBezTo>
                  <a:pt x="8646907" y="1527216"/>
                  <a:pt x="8641358" y="1555257"/>
                  <a:pt x="8633763" y="1581547"/>
                </a:cubicBezTo>
                <a:cubicBezTo>
                  <a:pt x="8626169" y="1607836"/>
                  <a:pt x="8616237" y="1630035"/>
                  <a:pt x="8603968" y="1648145"/>
                </a:cubicBezTo>
                <a:cubicBezTo>
                  <a:pt x="8591701" y="1666255"/>
                  <a:pt x="8577972" y="1675311"/>
                  <a:pt x="8562783" y="1675311"/>
                </a:cubicBezTo>
                <a:cubicBezTo>
                  <a:pt x="8546426" y="1675311"/>
                  <a:pt x="8532404" y="1667716"/>
                  <a:pt x="8520720" y="1652527"/>
                </a:cubicBezTo>
                <a:cubicBezTo>
                  <a:pt x="8509036" y="1637338"/>
                  <a:pt x="8499689" y="1618059"/>
                  <a:pt x="8492679" y="1594691"/>
                </a:cubicBezTo>
                <a:cubicBezTo>
                  <a:pt x="8485668" y="1571323"/>
                  <a:pt x="8480410" y="1545034"/>
                  <a:pt x="8476906" y="1515824"/>
                </a:cubicBezTo>
                <a:cubicBezTo>
                  <a:pt x="8473400" y="1486614"/>
                  <a:pt x="8471648" y="1458572"/>
                  <a:pt x="8471648" y="1431699"/>
                </a:cubicBezTo>
                <a:cubicBezTo>
                  <a:pt x="8471648" y="1382626"/>
                  <a:pt x="8477198" y="1340856"/>
                  <a:pt x="8488298" y="1306388"/>
                </a:cubicBezTo>
                <a:cubicBezTo>
                  <a:pt x="8499397" y="1271921"/>
                  <a:pt x="8514586" y="1243587"/>
                  <a:pt x="8533865" y="1221387"/>
                </a:cubicBezTo>
                <a:cubicBezTo>
                  <a:pt x="8553144" y="1199188"/>
                  <a:pt x="8575636" y="1183122"/>
                  <a:pt x="8601340" y="1173191"/>
                </a:cubicBezTo>
                <a:cubicBezTo>
                  <a:pt x="8627045" y="1163259"/>
                  <a:pt x="8654502" y="1158294"/>
                  <a:pt x="8683712" y="1158294"/>
                </a:cubicBezTo>
                <a:cubicBezTo>
                  <a:pt x="8718764" y="1158294"/>
                  <a:pt x="8751772" y="1163844"/>
                  <a:pt x="8782734" y="1174943"/>
                </a:cubicBezTo>
                <a:cubicBezTo>
                  <a:pt x="8813697" y="1186043"/>
                  <a:pt x="8840862" y="1196267"/>
                  <a:pt x="8864230" y="1205614"/>
                </a:cubicBezTo>
                <a:cubicBezTo>
                  <a:pt x="8872409" y="1209119"/>
                  <a:pt x="8881756" y="1210872"/>
                  <a:pt x="8892271" y="1210872"/>
                </a:cubicBezTo>
                <a:cubicBezTo>
                  <a:pt x="8910966" y="1210872"/>
                  <a:pt x="8927908" y="1203569"/>
                  <a:pt x="8943097" y="1188964"/>
                </a:cubicBezTo>
                <a:cubicBezTo>
                  <a:pt x="8958287" y="1174359"/>
                  <a:pt x="8965881" y="1153620"/>
                  <a:pt x="8965881" y="1126747"/>
                </a:cubicBezTo>
                <a:lnTo>
                  <a:pt x="8965881" y="947982"/>
                </a:lnTo>
                <a:cubicBezTo>
                  <a:pt x="8965881" y="930456"/>
                  <a:pt x="8965004" y="915559"/>
                  <a:pt x="8963252" y="903290"/>
                </a:cubicBezTo>
                <a:cubicBezTo>
                  <a:pt x="8961499" y="891022"/>
                  <a:pt x="8958286" y="880214"/>
                  <a:pt x="8953612" y="870867"/>
                </a:cubicBezTo>
                <a:cubicBezTo>
                  <a:pt x="8948939" y="861520"/>
                  <a:pt x="8942221" y="853049"/>
                  <a:pt x="8933458" y="845455"/>
                </a:cubicBezTo>
                <a:cubicBezTo>
                  <a:pt x="8924694" y="837860"/>
                  <a:pt x="8913303" y="830557"/>
                  <a:pt x="8899282" y="823547"/>
                </a:cubicBezTo>
                <a:cubicBezTo>
                  <a:pt x="8885261" y="816537"/>
                  <a:pt x="8866859" y="810110"/>
                  <a:pt x="8844075" y="804269"/>
                </a:cubicBezTo>
                <a:cubicBezTo>
                  <a:pt x="8821291" y="798427"/>
                  <a:pt x="8796755" y="793169"/>
                  <a:pt x="8770466" y="788495"/>
                </a:cubicBezTo>
                <a:cubicBezTo>
                  <a:pt x="8744177" y="783821"/>
                  <a:pt x="8717596" y="780316"/>
                  <a:pt x="8690723" y="777979"/>
                </a:cubicBezTo>
                <a:cubicBezTo>
                  <a:pt x="8663850" y="775643"/>
                  <a:pt x="8638729" y="774474"/>
                  <a:pt x="8615360" y="774474"/>
                </a:cubicBezTo>
                <a:close/>
                <a:moveTo>
                  <a:pt x="6995654" y="774474"/>
                </a:moveTo>
                <a:cubicBezTo>
                  <a:pt x="6975791" y="774474"/>
                  <a:pt x="6957096" y="780608"/>
                  <a:pt x="6939570" y="792877"/>
                </a:cubicBezTo>
                <a:cubicBezTo>
                  <a:pt x="6922044" y="805145"/>
                  <a:pt x="6912112" y="820042"/>
                  <a:pt x="6909776" y="837568"/>
                </a:cubicBezTo>
                <a:cubicBezTo>
                  <a:pt x="6900429" y="938050"/>
                  <a:pt x="6893419" y="1040577"/>
                  <a:pt x="6888745" y="1145149"/>
                </a:cubicBezTo>
                <a:cubicBezTo>
                  <a:pt x="6884072" y="1249721"/>
                  <a:pt x="6880858" y="1350495"/>
                  <a:pt x="6879106" y="1447473"/>
                </a:cubicBezTo>
                <a:cubicBezTo>
                  <a:pt x="6877353" y="1544450"/>
                  <a:pt x="6876477" y="1635293"/>
                  <a:pt x="6876477" y="1720002"/>
                </a:cubicBezTo>
                <a:cubicBezTo>
                  <a:pt x="6876477" y="1804711"/>
                  <a:pt x="6876477" y="1877444"/>
                  <a:pt x="6876477" y="1938201"/>
                </a:cubicBezTo>
                <a:cubicBezTo>
                  <a:pt x="6876477" y="1955727"/>
                  <a:pt x="6881150" y="1970624"/>
                  <a:pt x="6890498" y="1982892"/>
                </a:cubicBezTo>
                <a:cubicBezTo>
                  <a:pt x="6899845" y="1995160"/>
                  <a:pt x="6914450" y="2001294"/>
                  <a:pt x="6934312" y="2001294"/>
                </a:cubicBezTo>
                <a:lnTo>
                  <a:pt x="7202460" y="2001294"/>
                </a:lnTo>
                <a:cubicBezTo>
                  <a:pt x="7222324" y="2001294"/>
                  <a:pt x="7239265" y="1995744"/>
                  <a:pt x="7253286" y="1984644"/>
                </a:cubicBezTo>
                <a:cubicBezTo>
                  <a:pt x="7267306" y="1973545"/>
                  <a:pt x="7273149" y="1958063"/>
                  <a:pt x="7270812" y="1938201"/>
                </a:cubicBezTo>
                <a:cubicBezTo>
                  <a:pt x="7264970" y="1880949"/>
                  <a:pt x="7261173" y="1823113"/>
                  <a:pt x="7259420" y="1764693"/>
                </a:cubicBezTo>
                <a:cubicBezTo>
                  <a:pt x="7257667" y="1706273"/>
                  <a:pt x="7257084" y="1650482"/>
                  <a:pt x="7257667" y="1597320"/>
                </a:cubicBezTo>
                <a:cubicBezTo>
                  <a:pt x="7258252" y="1544158"/>
                  <a:pt x="7259420" y="1495669"/>
                  <a:pt x="7261173" y="1451854"/>
                </a:cubicBezTo>
                <a:cubicBezTo>
                  <a:pt x="7262925" y="1408039"/>
                  <a:pt x="7265554" y="1372111"/>
                  <a:pt x="7269060" y="1344069"/>
                </a:cubicBezTo>
                <a:lnTo>
                  <a:pt x="7305864" y="1344069"/>
                </a:lnTo>
                <a:lnTo>
                  <a:pt x="7458340" y="1938201"/>
                </a:lnTo>
                <a:cubicBezTo>
                  <a:pt x="7460677" y="1958063"/>
                  <a:pt x="7469440" y="1973545"/>
                  <a:pt x="7484629" y="1984644"/>
                </a:cubicBezTo>
                <a:cubicBezTo>
                  <a:pt x="7499818" y="1995744"/>
                  <a:pt x="7517344" y="2001294"/>
                  <a:pt x="7537207" y="2001294"/>
                </a:cubicBezTo>
                <a:lnTo>
                  <a:pt x="7789581" y="2001294"/>
                </a:lnTo>
                <a:cubicBezTo>
                  <a:pt x="7809444" y="2001294"/>
                  <a:pt x="7828138" y="1995160"/>
                  <a:pt x="7845664" y="1982892"/>
                </a:cubicBezTo>
                <a:cubicBezTo>
                  <a:pt x="7863190" y="1970624"/>
                  <a:pt x="7873122" y="1955727"/>
                  <a:pt x="7875459" y="1938201"/>
                </a:cubicBezTo>
                <a:cubicBezTo>
                  <a:pt x="7885974" y="1837718"/>
                  <a:pt x="7893570" y="1735191"/>
                  <a:pt x="7898242" y="1630619"/>
                </a:cubicBezTo>
                <a:cubicBezTo>
                  <a:pt x="7902916" y="1526047"/>
                  <a:pt x="7906130" y="1425273"/>
                  <a:pt x="7907882" y="1328296"/>
                </a:cubicBezTo>
                <a:cubicBezTo>
                  <a:pt x="7909634" y="1231319"/>
                  <a:pt x="7910219" y="1140476"/>
                  <a:pt x="7909634" y="1055767"/>
                </a:cubicBezTo>
                <a:cubicBezTo>
                  <a:pt x="7909050" y="971058"/>
                  <a:pt x="7908758" y="898325"/>
                  <a:pt x="7908758" y="837568"/>
                </a:cubicBezTo>
                <a:cubicBezTo>
                  <a:pt x="7908758" y="820042"/>
                  <a:pt x="7904084" y="805145"/>
                  <a:pt x="7894738" y="792877"/>
                </a:cubicBezTo>
                <a:cubicBezTo>
                  <a:pt x="7885390" y="780608"/>
                  <a:pt x="7870786" y="774474"/>
                  <a:pt x="7850922" y="774474"/>
                </a:cubicBezTo>
                <a:lnTo>
                  <a:pt x="7582774" y="774474"/>
                </a:lnTo>
                <a:cubicBezTo>
                  <a:pt x="7562912" y="774474"/>
                  <a:pt x="7545970" y="780316"/>
                  <a:pt x="7531950" y="792000"/>
                </a:cubicBezTo>
                <a:cubicBezTo>
                  <a:pt x="7517928" y="803684"/>
                  <a:pt x="7512086" y="818873"/>
                  <a:pt x="7514423" y="837568"/>
                </a:cubicBezTo>
                <a:cubicBezTo>
                  <a:pt x="7519097" y="894820"/>
                  <a:pt x="7522602" y="952655"/>
                  <a:pt x="7524938" y="1011075"/>
                </a:cubicBezTo>
                <a:cubicBezTo>
                  <a:pt x="7527276" y="1069495"/>
                  <a:pt x="7528444" y="1125286"/>
                  <a:pt x="7528444" y="1178449"/>
                </a:cubicBezTo>
                <a:cubicBezTo>
                  <a:pt x="7528444" y="1231611"/>
                  <a:pt x="7527276" y="1280099"/>
                  <a:pt x="7524938" y="1323914"/>
                </a:cubicBezTo>
                <a:cubicBezTo>
                  <a:pt x="7522602" y="1367729"/>
                  <a:pt x="7520265" y="1403658"/>
                  <a:pt x="7517928" y="1431699"/>
                </a:cubicBezTo>
                <a:lnTo>
                  <a:pt x="7479371" y="1431699"/>
                </a:lnTo>
                <a:lnTo>
                  <a:pt x="7326895" y="837568"/>
                </a:lnTo>
                <a:cubicBezTo>
                  <a:pt x="7324558" y="817705"/>
                  <a:pt x="7315796" y="802224"/>
                  <a:pt x="7300606" y="791124"/>
                </a:cubicBezTo>
                <a:cubicBezTo>
                  <a:pt x="7285416" y="780024"/>
                  <a:pt x="7267891" y="774474"/>
                  <a:pt x="7248028" y="774474"/>
                </a:cubicBezTo>
                <a:close/>
                <a:moveTo>
                  <a:pt x="4789130" y="774474"/>
                </a:moveTo>
                <a:cubicBezTo>
                  <a:pt x="4772773" y="774474"/>
                  <a:pt x="4758752" y="780608"/>
                  <a:pt x="4747068" y="792877"/>
                </a:cubicBezTo>
                <a:cubicBezTo>
                  <a:pt x="4735384" y="805145"/>
                  <a:pt x="4728374" y="820042"/>
                  <a:pt x="4726037" y="837568"/>
                </a:cubicBezTo>
                <a:cubicBezTo>
                  <a:pt x="4716690" y="925198"/>
                  <a:pt x="4709679" y="1006986"/>
                  <a:pt x="4705006" y="1082932"/>
                </a:cubicBezTo>
                <a:cubicBezTo>
                  <a:pt x="4700332" y="1158878"/>
                  <a:pt x="4696826" y="1231903"/>
                  <a:pt x="4694490" y="1302007"/>
                </a:cubicBezTo>
                <a:lnTo>
                  <a:pt x="4661190" y="1302007"/>
                </a:lnTo>
                <a:cubicBezTo>
                  <a:pt x="4630812" y="1302007"/>
                  <a:pt x="4615623" y="1316612"/>
                  <a:pt x="4615623" y="1345822"/>
                </a:cubicBezTo>
                <a:lnTo>
                  <a:pt x="4615623" y="1450978"/>
                </a:lnTo>
                <a:cubicBezTo>
                  <a:pt x="4615623" y="1481356"/>
                  <a:pt x="4630812" y="1496545"/>
                  <a:pt x="4661190" y="1496545"/>
                </a:cubicBezTo>
                <a:lnTo>
                  <a:pt x="4689232" y="1496545"/>
                </a:lnTo>
                <a:cubicBezTo>
                  <a:pt x="4686896" y="1588849"/>
                  <a:pt x="4686311" y="1671513"/>
                  <a:pt x="4687480" y="1744538"/>
                </a:cubicBezTo>
                <a:cubicBezTo>
                  <a:pt x="4688648" y="1817563"/>
                  <a:pt x="4688648" y="1882117"/>
                  <a:pt x="4687480" y="1938201"/>
                </a:cubicBezTo>
                <a:cubicBezTo>
                  <a:pt x="4687480" y="1955727"/>
                  <a:pt x="4693614" y="1970624"/>
                  <a:pt x="4705882" y="1982892"/>
                </a:cubicBezTo>
                <a:cubicBezTo>
                  <a:pt x="4718150" y="1995160"/>
                  <a:pt x="4733047" y="2001294"/>
                  <a:pt x="4750573" y="2001294"/>
                </a:cubicBezTo>
                <a:lnTo>
                  <a:pt x="5167692" y="2001294"/>
                </a:lnTo>
                <a:cubicBezTo>
                  <a:pt x="5235459" y="2001294"/>
                  <a:pt x="5298553" y="1989610"/>
                  <a:pt x="5356972" y="1966242"/>
                </a:cubicBezTo>
                <a:cubicBezTo>
                  <a:pt x="5415392" y="1942874"/>
                  <a:pt x="5465926" y="1906946"/>
                  <a:pt x="5508573" y="1858457"/>
                </a:cubicBezTo>
                <a:cubicBezTo>
                  <a:pt x="5551219" y="1809969"/>
                  <a:pt x="5584518" y="1748920"/>
                  <a:pt x="5608470" y="1675311"/>
                </a:cubicBezTo>
                <a:cubicBezTo>
                  <a:pt x="5632424" y="1601701"/>
                  <a:pt x="5644400" y="1514656"/>
                  <a:pt x="5644400" y="1414173"/>
                </a:cubicBezTo>
                <a:cubicBezTo>
                  <a:pt x="5644400" y="1311354"/>
                  <a:pt x="5631546" y="1219927"/>
                  <a:pt x="5605842" y="1139891"/>
                </a:cubicBezTo>
                <a:cubicBezTo>
                  <a:pt x="5580137" y="1059856"/>
                  <a:pt x="5543624" y="992965"/>
                  <a:pt x="5496304" y="939219"/>
                </a:cubicBezTo>
                <a:cubicBezTo>
                  <a:pt x="5448984" y="885472"/>
                  <a:pt x="5391732" y="844578"/>
                  <a:pt x="5324550" y="816537"/>
                </a:cubicBezTo>
                <a:cubicBezTo>
                  <a:pt x="5257366" y="788495"/>
                  <a:pt x="5182882" y="774474"/>
                  <a:pt x="5101093" y="774474"/>
                </a:cubicBezTo>
                <a:close/>
                <a:moveTo>
                  <a:pt x="3867720" y="774474"/>
                </a:moveTo>
                <a:cubicBezTo>
                  <a:pt x="3816310" y="774474"/>
                  <a:pt x="3790606" y="802516"/>
                  <a:pt x="3790606" y="858599"/>
                </a:cubicBezTo>
                <a:cubicBezTo>
                  <a:pt x="3790606" y="883135"/>
                  <a:pt x="3790021" y="921401"/>
                  <a:pt x="3788853" y="973394"/>
                </a:cubicBezTo>
                <a:cubicBezTo>
                  <a:pt x="3787685" y="1025388"/>
                  <a:pt x="3786516" y="1084392"/>
                  <a:pt x="3785348" y="1150407"/>
                </a:cubicBezTo>
                <a:cubicBezTo>
                  <a:pt x="3784180" y="1216421"/>
                  <a:pt x="3782719" y="1286525"/>
                  <a:pt x="3780966" y="1360719"/>
                </a:cubicBezTo>
                <a:cubicBezTo>
                  <a:pt x="3779214" y="1434912"/>
                  <a:pt x="3777754" y="1507061"/>
                  <a:pt x="3776585" y="1577165"/>
                </a:cubicBezTo>
                <a:cubicBezTo>
                  <a:pt x="3775416" y="1647269"/>
                  <a:pt x="3774248" y="1712115"/>
                  <a:pt x="3773080" y="1771704"/>
                </a:cubicBezTo>
                <a:cubicBezTo>
                  <a:pt x="3771911" y="1831292"/>
                  <a:pt x="3771327" y="1879781"/>
                  <a:pt x="3771327" y="1917169"/>
                </a:cubicBezTo>
                <a:cubicBezTo>
                  <a:pt x="3771327" y="1942874"/>
                  <a:pt x="3777754" y="1963321"/>
                  <a:pt x="3790606" y="1978510"/>
                </a:cubicBezTo>
                <a:cubicBezTo>
                  <a:pt x="3803458" y="1993700"/>
                  <a:pt x="3822737" y="2001294"/>
                  <a:pt x="3848441" y="2001294"/>
                </a:cubicBezTo>
                <a:lnTo>
                  <a:pt x="4104321" y="2001294"/>
                </a:lnTo>
                <a:cubicBezTo>
                  <a:pt x="4130026" y="2001294"/>
                  <a:pt x="4149304" y="1993700"/>
                  <a:pt x="4162157" y="1978510"/>
                </a:cubicBezTo>
                <a:cubicBezTo>
                  <a:pt x="4175010" y="1963321"/>
                  <a:pt x="4181436" y="1942874"/>
                  <a:pt x="4181436" y="1917169"/>
                </a:cubicBezTo>
                <a:cubicBezTo>
                  <a:pt x="4181436" y="1879781"/>
                  <a:pt x="4180851" y="1831292"/>
                  <a:pt x="4179683" y="1771704"/>
                </a:cubicBezTo>
                <a:cubicBezTo>
                  <a:pt x="4178515" y="1712115"/>
                  <a:pt x="4177346" y="1647269"/>
                  <a:pt x="4176178" y="1577165"/>
                </a:cubicBezTo>
                <a:cubicBezTo>
                  <a:pt x="4175010" y="1507061"/>
                  <a:pt x="4173549" y="1434912"/>
                  <a:pt x="4171796" y="1360719"/>
                </a:cubicBezTo>
                <a:cubicBezTo>
                  <a:pt x="4170044" y="1286525"/>
                  <a:pt x="4168583" y="1216421"/>
                  <a:pt x="4167415" y="1150407"/>
                </a:cubicBezTo>
                <a:cubicBezTo>
                  <a:pt x="4166246" y="1084392"/>
                  <a:pt x="4165078" y="1025388"/>
                  <a:pt x="4163910" y="973394"/>
                </a:cubicBezTo>
                <a:cubicBezTo>
                  <a:pt x="4162741" y="921401"/>
                  <a:pt x="4162157" y="883135"/>
                  <a:pt x="4162157" y="858599"/>
                </a:cubicBezTo>
                <a:cubicBezTo>
                  <a:pt x="4162157" y="802516"/>
                  <a:pt x="4136452" y="774474"/>
                  <a:pt x="4085043" y="774474"/>
                </a:cubicBezTo>
                <a:close/>
                <a:moveTo>
                  <a:pt x="1664397" y="774474"/>
                </a:moveTo>
                <a:cubicBezTo>
                  <a:pt x="1646871" y="774474"/>
                  <a:pt x="1632558" y="780608"/>
                  <a:pt x="1621459" y="792877"/>
                </a:cubicBezTo>
                <a:cubicBezTo>
                  <a:pt x="1610359" y="805145"/>
                  <a:pt x="1603640" y="820042"/>
                  <a:pt x="1601304" y="837568"/>
                </a:cubicBezTo>
                <a:cubicBezTo>
                  <a:pt x="1583778" y="966092"/>
                  <a:pt x="1570633" y="1083224"/>
                  <a:pt x="1561870" y="1188964"/>
                </a:cubicBezTo>
                <a:cubicBezTo>
                  <a:pt x="1553107" y="1294704"/>
                  <a:pt x="1546389" y="1391974"/>
                  <a:pt x="1541715" y="1480772"/>
                </a:cubicBezTo>
                <a:cubicBezTo>
                  <a:pt x="1537042" y="1569570"/>
                  <a:pt x="1534413" y="1651358"/>
                  <a:pt x="1533829" y="1726136"/>
                </a:cubicBezTo>
                <a:cubicBezTo>
                  <a:pt x="1533244" y="1800914"/>
                  <a:pt x="1532952" y="1871602"/>
                  <a:pt x="1532952" y="1938201"/>
                </a:cubicBezTo>
                <a:cubicBezTo>
                  <a:pt x="1532952" y="1955727"/>
                  <a:pt x="1539086" y="1970624"/>
                  <a:pt x="1551355" y="1982892"/>
                </a:cubicBezTo>
                <a:cubicBezTo>
                  <a:pt x="1563623" y="1995160"/>
                  <a:pt x="1578520" y="2001294"/>
                  <a:pt x="1596046" y="2001294"/>
                </a:cubicBezTo>
                <a:lnTo>
                  <a:pt x="1864194" y="2001294"/>
                </a:lnTo>
                <a:cubicBezTo>
                  <a:pt x="1881720" y="2001294"/>
                  <a:pt x="1896909" y="1995452"/>
                  <a:pt x="1909761" y="1983768"/>
                </a:cubicBezTo>
                <a:cubicBezTo>
                  <a:pt x="1922614" y="1972084"/>
                  <a:pt x="1928456" y="1956895"/>
                  <a:pt x="1927287" y="1938201"/>
                </a:cubicBezTo>
                <a:cubicBezTo>
                  <a:pt x="1923782" y="1864591"/>
                  <a:pt x="1921445" y="1793903"/>
                  <a:pt x="1920277" y="1726136"/>
                </a:cubicBezTo>
                <a:cubicBezTo>
                  <a:pt x="1919109" y="1658369"/>
                  <a:pt x="1918524" y="1592938"/>
                  <a:pt x="1918524" y="1529845"/>
                </a:cubicBezTo>
                <a:lnTo>
                  <a:pt x="2121826" y="1529845"/>
                </a:lnTo>
                <a:cubicBezTo>
                  <a:pt x="2122994" y="1592938"/>
                  <a:pt x="2122702" y="1658369"/>
                  <a:pt x="2120950" y="1726136"/>
                </a:cubicBezTo>
                <a:cubicBezTo>
                  <a:pt x="2119197" y="1793903"/>
                  <a:pt x="2116568" y="1864591"/>
                  <a:pt x="2113063" y="1938201"/>
                </a:cubicBezTo>
                <a:cubicBezTo>
                  <a:pt x="2111895" y="1956895"/>
                  <a:pt x="2118029" y="1972084"/>
                  <a:pt x="2131465" y="1983768"/>
                </a:cubicBezTo>
                <a:cubicBezTo>
                  <a:pt x="2144902" y="1995452"/>
                  <a:pt x="2159799" y="2001294"/>
                  <a:pt x="2176157" y="2001294"/>
                </a:cubicBezTo>
                <a:lnTo>
                  <a:pt x="2444304" y="2001294"/>
                </a:lnTo>
                <a:cubicBezTo>
                  <a:pt x="2461830" y="2001294"/>
                  <a:pt x="2476727" y="1995160"/>
                  <a:pt x="2488996" y="1982892"/>
                </a:cubicBezTo>
                <a:cubicBezTo>
                  <a:pt x="2501264" y="1970624"/>
                  <a:pt x="2507398" y="1955727"/>
                  <a:pt x="2507398" y="1938201"/>
                </a:cubicBezTo>
                <a:cubicBezTo>
                  <a:pt x="2507398" y="1871602"/>
                  <a:pt x="2507106" y="1800914"/>
                  <a:pt x="2506522" y="1726136"/>
                </a:cubicBezTo>
                <a:cubicBezTo>
                  <a:pt x="2505937" y="1651358"/>
                  <a:pt x="2503308" y="1569570"/>
                  <a:pt x="2498635" y="1480772"/>
                </a:cubicBezTo>
                <a:cubicBezTo>
                  <a:pt x="2493961" y="1391974"/>
                  <a:pt x="2487243" y="1294704"/>
                  <a:pt x="2478480" y="1188964"/>
                </a:cubicBezTo>
                <a:cubicBezTo>
                  <a:pt x="2469717" y="1083224"/>
                  <a:pt x="2456572" y="966092"/>
                  <a:pt x="2439046" y="837568"/>
                </a:cubicBezTo>
                <a:cubicBezTo>
                  <a:pt x="2436710" y="820042"/>
                  <a:pt x="2429991" y="805145"/>
                  <a:pt x="2418892" y="792877"/>
                </a:cubicBezTo>
                <a:cubicBezTo>
                  <a:pt x="2407792" y="780608"/>
                  <a:pt x="2393479" y="774474"/>
                  <a:pt x="2375953" y="774474"/>
                </a:cubicBezTo>
                <a:lnTo>
                  <a:pt x="2151620" y="774474"/>
                </a:lnTo>
                <a:cubicBezTo>
                  <a:pt x="2134094" y="774474"/>
                  <a:pt x="2118613" y="780608"/>
                  <a:pt x="2105176" y="792877"/>
                </a:cubicBezTo>
                <a:cubicBezTo>
                  <a:pt x="2091740" y="805145"/>
                  <a:pt x="2086190" y="820042"/>
                  <a:pt x="2088527" y="837568"/>
                </a:cubicBezTo>
                <a:cubicBezTo>
                  <a:pt x="2093200" y="904167"/>
                  <a:pt x="2099042" y="987123"/>
                  <a:pt x="2106053" y="1086437"/>
                </a:cubicBezTo>
                <a:cubicBezTo>
                  <a:pt x="2113063" y="1185751"/>
                  <a:pt x="2117736" y="1301423"/>
                  <a:pt x="2120073" y="1433452"/>
                </a:cubicBezTo>
                <a:lnTo>
                  <a:pt x="1920277" y="1433452"/>
                </a:lnTo>
                <a:cubicBezTo>
                  <a:pt x="1922614" y="1301423"/>
                  <a:pt x="1927579" y="1185751"/>
                  <a:pt x="1935174" y="1086437"/>
                </a:cubicBezTo>
                <a:cubicBezTo>
                  <a:pt x="1942769" y="987123"/>
                  <a:pt x="1948903" y="904167"/>
                  <a:pt x="1953576" y="837568"/>
                </a:cubicBezTo>
                <a:cubicBezTo>
                  <a:pt x="1954745" y="820042"/>
                  <a:pt x="1948611" y="805145"/>
                  <a:pt x="1935174" y="792877"/>
                </a:cubicBezTo>
                <a:cubicBezTo>
                  <a:pt x="1921737" y="780608"/>
                  <a:pt x="1906840" y="774474"/>
                  <a:pt x="1890483" y="774474"/>
                </a:cubicBezTo>
                <a:close/>
                <a:moveTo>
                  <a:pt x="626706" y="774474"/>
                </a:moveTo>
                <a:cubicBezTo>
                  <a:pt x="610348" y="774474"/>
                  <a:pt x="596327" y="780608"/>
                  <a:pt x="584643" y="792877"/>
                </a:cubicBezTo>
                <a:cubicBezTo>
                  <a:pt x="572959" y="805145"/>
                  <a:pt x="565949" y="820042"/>
                  <a:pt x="563612" y="837568"/>
                </a:cubicBezTo>
                <a:cubicBezTo>
                  <a:pt x="550760" y="967260"/>
                  <a:pt x="541705" y="1087021"/>
                  <a:pt x="536447" y="1196851"/>
                </a:cubicBezTo>
                <a:cubicBezTo>
                  <a:pt x="531189" y="1306680"/>
                  <a:pt x="527976" y="1407163"/>
                  <a:pt x="526808" y="1498298"/>
                </a:cubicBezTo>
                <a:cubicBezTo>
                  <a:pt x="525639" y="1589433"/>
                  <a:pt x="525347" y="1671513"/>
                  <a:pt x="525931" y="1744538"/>
                </a:cubicBezTo>
                <a:cubicBezTo>
                  <a:pt x="526515" y="1817563"/>
                  <a:pt x="526223" y="1882117"/>
                  <a:pt x="525055" y="1938201"/>
                </a:cubicBezTo>
                <a:cubicBezTo>
                  <a:pt x="525055" y="1955727"/>
                  <a:pt x="531189" y="1970624"/>
                  <a:pt x="543457" y="1982892"/>
                </a:cubicBezTo>
                <a:cubicBezTo>
                  <a:pt x="555725" y="1995160"/>
                  <a:pt x="570623" y="2001294"/>
                  <a:pt x="588149" y="2001294"/>
                </a:cubicBezTo>
                <a:lnTo>
                  <a:pt x="856296" y="2001294"/>
                </a:lnTo>
                <a:cubicBezTo>
                  <a:pt x="873822" y="2001294"/>
                  <a:pt x="889304" y="1995452"/>
                  <a:pt x="902740" y="1983768"/>
                </a:cubicBezTo>
                <a:cubicBezTo>
                  <a:pt x="916177" y="1972084"/>
                  <a:pt x="921727" y="1956895"/>
                  <a:pt x="919390" y="1938201"/>
                </a:cubicBezTo>
                <a:cubicBezTo>
                  <a:pt x="914716" y="1879781"/>
                  <a:pt x="911503" y="1822237"/>
                  <a:pt x="909751" y="1765569"/>
                </a:cubicBezTo>
                <a:cubicBezTo>
                  <a:pt x="907998" y="1708902"/>
                  <a:pt x="907122" y="1651943"/>
                  <a:pt x="907122" y="1594691"/>
                </a:cubicBezTo>
                <a:cubicBezTo>
                  <a:pt x="907122" y="1571323"/>
                  <a:pt x="910919" y="1554381"/>
                  <a:pt x="918514" y="1543866"/>
                </a:cubicBezTo>
                <a:cubicBezTo>
                  <a:pt x="926108" y="1533350"/>
                  <a:pt x="934579" y="1528092"/>
                  <a:pt x="943926" y="1528092"/>
                </a:cubicBezTo>
                <a:cubicBezTo>
                  <a:pt x="953273" y="1528092"/>
                  <a:pt x="962037" y="1532766"/>
                  <a:pt x="970215" y="1542113"/>
                </a:cubicBezTo>
                <a:cubicBezTo>
                  <a:pt x="978394" y="1551460"/>
                  <a:pt x="984820" y="1564897"/>
                  <a:pt x="989494" y="1582423"/>
                </a:cubicBezTo>
                <a:cubicBezTo>
                  <a:pt x="995336" y="1606959"/>
                  <a:pt x="1001470" y="1634417"/>
                  <a:pt x="1007896" y="1664795"/>
                </a:cubicBezTo>
                <a:cubicBezTo>
                  <a:pt x="1014322" y="1695173"/>
                  <a:pt x="1020457" y="1726136"/>
                  <a:pt x="1026298" y="1757683"/>
                </a:cubicBezTo>
                <a:cubicBezTo>
                  <a:pt x="1032141" y="1789230"/>
                  <a:pt x="1036814" y="1820776"/>
                  <a:pt x="1040319" y="1852323"/>
                </a:cubicBezTo>
                <a:cubicBezTo>
                  <a:pt x="1043824" y="1883870"/>
                  <a:pt x="1046161" y="1912496"/>
                  <a:pt x="1047330" y="1938201"/>
                </a:cubicBezTo>
                <a:cubicBezTo>
                  <a:pt x="1048498" y="1956895"/>
                  <a:pt x="1054924" y="1972084"/>
                  <a:pt x="1066608" y="1983768"/>
                </a:cubicBezTo>
                <a:cubicBezTo>
                  <a:pt x="1078292" y="1995452"/>
                  <a:pt x="1092897" y="2001294"/>
                  <a:pt x="1110423" y="2001294"/>
                </a:cubicBezTo>
                <a:lnTo>
                  <a:pt x="1371561" y="2001294"/>
                </a:lnTo>
                <a:cubicBezTo>
                  <a:pt x="1389087" y="2001294"/>
                  <a:pt x="1403984" y="1995160"/>
                  <a:pt x="1416252" y="1982892"/>
                </a:cubicBezTo>
                <a:cubicBezTo>
                  <a:pt x="1428520" y="1970624"/>
                  <a:pt x="1434654" y="1955727"/>
                  <a:pt x="1434654" y="1938201"/>
                </a:cubicBezTo>
                <a:cubicBezTo>
                  <a:pt x="1434654" y="1873939"/>
                  <a:pt x="1424723" y="1812598"/>
                  <a:pt x="1404860" y="1754178"/>
                </a:cubicBezTo>
                <a:cubicBezTo>
                  <a:pt x="1384997" y="1695758"/>
                  <a:pt x="1357832" y="1644348"/>
                  <a:pt x="1323364" y="1599949"/>
                </a:cubicBezTo>
                <a:cubicBezTo>
                  <a:pt x="1288896" y="1555550"/>
                  <a:pt x="1248294" y="1519913"/>
                  <a:pt x="1201558" y="1493040"/>
                </a:cubicBezTo>
                <a:cubicBezTo>
                  <a:pt x="1154823" y="1466167"/>
                  <a:pt x="1105166" y="1452730"/>
                  <a:pt x="1052588" y="1452730"/>
                </a:cubicBezTo>
                <a:lnTo>
                  <a:pt x="1052588" y="1419431"/>
                </a:lnTo>
                <a:cubicBezTo>
                  <a:pt x="1108671" y="1419431"/>
                  <a:pt x="1160957" y="1401321"/>
                  <a:pt x="1209445" y="1365100"/>
                </a:cubicBezTo>
                <a:cubicBezTo>
                  <a:pt x="1257934" y="1328880"/>
                  <a:pt x="1300580" y="1282728"/>
                  <a:pt x="1337385" y="1226645"/>
                </a:cubicBezTo>
                <a:cubicBezTo>
                  <a:pt x="1374190" y="1170562"/>
                  <a:pt x="1403108" y="1108052"/>
                  <a:pt x="1424139" y="1039117"/>
                </a:cubicBezTo>
                <a:cubicBezTo>
                  <a:pt x="1445170" y="970181"/>
                  <a:pt x="1455686" y="902998"/>
                  <a:pt x="1455686" y="837568"/>
                </a:cubicBezTo>
                <a:cubicBezTo>
                  <a:pt x="1455686" y="820042"/>
                  <a:pt x="1449551" y="805145"/>
                  <a:pt x="1437283" y="792877"/>
                </a:cubicBezTo>
                <a:cubicBezTo>
                  <a:pt x="1425015" y="780608"/>
                  <a:pt x="1410118" y="774474"/>
                  <a:pt x="1392592" y="774474"/>
                </a:cubicBezTo>
                <a:lnTo>
                  <a:pt x="1131455" y="774474"/>
                </a:lnTo>
                <a:cubicBezTo>
                  <a:pt x="1113929" y="774474"/>
                  <a:pt x="1099324" y="780316"/>
                  <a:pt x="1087640" y="792000"/>
                </a:cubicBezTo>
                <a:cubicBezTo>
                  <a:pt x="1075956" y="803684"/>
                  <a:pt x="1069529" y="818873"/>
                  <a:pt x="1068361" y="837568"/>
                </a:cubicBezTo>
                <a:cubicBezTo>
                  <a:pt x="1067193" y="863273"/>
                  <a:pt x="1064272" y="893359"/>
                  <a:pt x="1059598" y="927827"/>
                </a:cubicBezTo>
                <a:cubicBezTo>
                  <a:pt x="1054924" y="962295"/>
                  <a:pt x="1049374" y="998807"/>
                  <a:pt x="1042948" y="1037364"/>
                </a:cubicBezTo>
                <a:cubicBezTo>
                  <a:pt x="1036522" y="1075921"/>
                  <a:pt x="1029219" y="1114479"/>
                  <a:pt x="1021041" y="1153036"/>
                </a:cubicBezTo>
                <a:cubicBezTo>
                  <a:pt x="1012862" y="1191593"/>
                  <a:pt x="1004683" y="1227229"/>
                  <a:pt x="996504" y="1259944"/>
                </a:cubicBezTo>
                <a:cubicBezTo>
                  <a:pt x="990662" y="1283312"/>
                  <a:pt x="983068" y="1300838"/>
                  <a:pt x="973720" y="1312522"/>
                </a:cubicBezTo>
                <a:cubicBezTo>
                  <a:pt x="964373" y="1324206"/>
                  <a:pt x="955026" y="1330048"/>
                  <a:pt x="945679" y="1330048"/>
                </a:cubicBezTo>
                <a:cubicBezTo>
                  <a:pt x="936332" y="1330048"/>
                  <a:pt x="929029" y="1324206"/>
                  <a:pt x="923771" y="1312522"/>
                </a:cubicBezTo>
                <a:cubicBezTo>
                  <a:pt x="918514" y="1300838"/>
                  <a:pt x="917053" y="1283312"/>
                  <a:pt x="919390" y="1259944"/>
                </a:cubicBezTo>
                <a:cubicBezTo>
                  <a:pt x="925232" y="1183998"/>
                  <a:pt x="931366" y="1110973"/>
                  <a:pt x="937792" y="1040869"/>
                </a:cubicBezTo>
                <a:cubicBezTo>
                  <a:pt x="944218" y="970765"/>
                  <a:pt x="951521" y="902998"/>
                  <a:pt x="959700" y="837568"/>
                </a:cubicBezTo>
                <a:cubicBezTo>
                  <a:pt x="962037" y="820042"/>
                  <a:pt x="956195" y="805145"/>
                  <a:pt x="942174" y="792877"/>
                </a:cubicBezTo>
                <a:cubicBezTo>
                  <a:pt x="928153" y="780608"/>
                  <a:pt x="912964" y="774474"/>
                  <a:pt x="896606" y="774474"/>
                </a:cubicBezTo>
                <a:close/>
                <a:moveTo>
                  <a:pt x="6246226" y="751690"/>
                </a:moveTo>
                <a:cubicBezTo>
                  <a:pt x="6159765" y="751690"/>
                  <a:pt x="6082651" y="760161"/>
                  <a:pt x="6014884" y="777103"/>
                </a:cubicBezTo>
                <a:cubicBezTo>
                  <a:pt x="5947116" y="794045"/>
                  <a:pt x="5889865" y="825592"/>
                  <a:pt x="5843128" y="871744"/>
                </a:cubicBezTo>
                <a:cubicBezTo>
                  <a:pt x="5796392" y="917895"/>
                  <a:pt x="5760757" y="982449"/>
                  <a:pt x="5736220" y="1065406"/>
                </a:cubicBezTo>
                <a:cubicBezTo>
                  <a:pt x="5711684" y="1148362"/>
                  <a:pt x="5699416" y="1255271"/>
                  <a:pt x="5699416" y="1386132"/>
                </a:cubicBezTo>
                <a:cubicBezTo>
                  <a:pt x="5699416" y="1518161"/>
                  <a:pt x="5711684" y="1625654"/>
                  <a:pt x="5736220" y="1708610"/>
                </a:cubicBezTo>
                <a:cubicBezTo>
                  <a:pt x="5760757" y="1791566"/>
                  <a:pt x="5796392" y="1856120"/>
                  <a:pt x="5843128" y="1902272"/>
                </a:cubicBezTo>
                <a:cubicBezTo>
                  <a:pt x="5889864" y="1948424"/>
                  <a:pt x="5947116" y="1979971"/>
                  <a:pt x="6014884" y="1996913"/>
                </a:cubicBezTo>
                <a:cubicBezTo>
                  <a:pt x="6082650" y="2013854"/>
                  <a:pt x="6159766" y="2022325"/>
                  <a:pt x="6246226" y="2022325"/>
                </a:cubicBezTo>
                <a:cubicBezTo>
                  <a:pt x="6332688" y="2022325"/>
                  <a:pt x="6409802" y="2013854"/>
                  <a:pt x="6477570" y="1996913"/>
                </a:cubicBezTo>
                <a:cubicBezTo>
                  <a:pt x="6545337" y="1979971"/>
                  <a:pt x="6602588" y="1948424"/>
                  <a:pt x="6649324" y="1902272"/>
                </a:cubicBezTo>
                <a:cubicBezTo>
                  <a:pt x="6696060" y="1856120"/>
                  <a:pt x="6731697" y="1791566"/>
                  <a:pt x="6756233" y="1708610"/>
                </a:cubicBezTo>
                <a:cubicBezTo>
                  <a:pt x="6780770" y="1625654"/>
                  <a:pt x="6793038" y="1518161"/>
                  <a:pt x="6793038" y="1386132"/>
                </a:cubicBezTo>
                <a:cubicBezTo>
                  <a:pt x="6793038" y="1255271"/>
                  <a:pt x="6780770" y="1148362"/>
                  <a:pt x="6756233" y="1065406"/>
                </a:cubicBezTo>
                <a:cubicBezTo>
                  <a:pt x="6731697" y="982449"/>
                  <a:pt x="6696060" y="917895"/>
                  <a:pt x="6649324" y="871744"/>
                </a:cubicBezTo>
                <a:cubicBezTo>
                  <a:pt x="6602588" y="825592"/>
                  <a:pt x="6545338" y="794045"/>
                  <a:pt x="6477570" y="777103"/>
                </a:cubicBezTo>
                <a:cubicBezTo>
                  <a:pt x="6409802" y="760161"/>
                  <a:pt x="6332688" y="751690"/>
                  <a:pt x="6246226" y="751690"/>
                </a:cubicBezTo>
                <a:close/>
                <a:moveTo>
                  <a:pt x="3489844" y="639524"/>
                </a:moveTo>
                <a:cubicBezTo>
                  <a:pt x="3472318" y="639524"/>
                  <a:pt x="3458297" y="645658"/>
                  <a:pt x="3447782" y="657926"/>
                </a:cubicBezTo>
                <a:cubicBezTo>
                  <a:pt x="3437266" y="670195"/>
                  <a:pt x="3433177" y="682755"/>
                  <a:pt x="3435514" y="695607"/>
                </a:cubicBezTo>
                <a:cubicBezTo>
                  <a:pt x="3436682" y="703786"/>
                  <a:pt x="3436390" y="712257"/>
                  <a:pt x="3434637" y="721020"/>
                </a:cubicBezTo>
                <a:cubicBezTo>
                  <a:pt x="3432885" y="729783"/>
                  <a:pt x="3429379" y="738254"/>
                  <a:pt x="3424122" y="746433"/>
                </a:cubicBezTo>
                <a:cubicBezTo>
                  <a:pt x="3418864" y="754611"/>
                  <a:pt x="3411269" y="761330"/>
                  <a:pt x="3401338" y="766587"/>
                </a:cubicBezTo>
                <a:cubicBezTo>
                  <a:pt x="3391407" y="771845"/>
                  <a:pt x="3378262" y="774474"/>
                  <a:pt x="3361904" y="774474"/>
                </a:cubicBezTo>
                <a:cubicBezTo>
                  <a:pt x="3299979" y="759285"/>
                  <a:pt x="3226370" y="751690"/>
                  <a:pt x="3141077" y="751690"/>
                </a:cubicBezTo>
                <a:cubicBezTo>
                  <a:pt x="3054615" y="751690"/>
                  <a:pt x="2977501" y="760161"/>
                  <a:pt x="2909734" y="777103"/>
                </a:cubicBezTo>
                <a:cubicBezTo>
                  <a:pt x="2841966" y="794045"/>
                  <a:pt x="2784715" y="825592"/>
                  <a:pt x="2737979" y="871744"/>
                </a:cubicBezTo>
                <a:cubicBezTo>
                  <a:pt x="2691243" y="917895"/>
                  <a:pt x="2655607" y="982449"/>
                  <a:pt x="2631071" y="1065406"/>
                </a:cubicBezTo>
                <a:cubicBezTo>
                  <a:pt x="2606534" y="1148362"/>
                  <a:pt x="2594266" y="1255271"/>
                  <a:pt x="2594266" y="1386132"/>
                </a:cubicBezTo>
                <a:cubicBezTo>
                  <a:pt x="2594266" y="1518161"/>
                  <a:pt x="2606534" y="1625654"/>
                  <a:pt x="2631071" y="1708610"/>
                </a:cubicBezTo>
                <a:cubicBezTo>
                  <a:pt x="2655607" y="1791566"/>
                  <a:pt x="2691243" y="1856120"/>
                  <a:pt x="2737979" y="1902272"/>
                </a:cubicBezTo>
                <a:cubicBezTo>
                  <a:pt x="2784715" y="1948424"/>
                  <a:pt x="2841966" y="1979971"/>
                  <a:pt x="2909734" y="1996913"/>
                </a:cubicBezTo>
                <a:cubicBezTo>
                  <a:pt x="2977501" y="2013854"/>
                  <a:pt x="3054615" y="2022325"/>
                  <a:pt x="3141077" y="2022325"/>
                </a:cubicBezTo>
                <a:cubicBezTo>
                  <a:pt x="3227538" y="2022325"/>
                  <a:pt x="3304653" y="2013854"/>
                  <a:pt x="3372420" y="1996913"/>
                </a:cubicBezTo>
                <a:cubicBezTo>
                  <a:pt x="3440187" y="1979971"/>
                  <a:pt x="3497439" y="1948424"/>
                  <a:pt x="3544175" y="1902272"/>
                </a:cubicBezTo>
                <a:cubicBezTo>
                  <a:pt x="3590911" y="1856120"/>
                  <a:pt x="3626547" y="1791566"/>
                  <a:pt x="3651084" y="1708610"/>
                </a:cubicBezTo>
                <a:cubicBezTo>
                  <a:pt x="3675620" y="1625654"/>
                  <a:pt x="3687888" y="1518161"/>
                  <a:pt x="3687888" y="1386132"/>
                </a:cubicBezTo>
                <a:cubicBezTo>
                  <a:pt x="3687888" y="1269292"/>
                  <a:pt x="3678249" y="1172607"/>
                  <a:pt x="3658970" y="1096076"/>
                </a:cubicBezTo>
                <a:cubicBezTo>
                  <a:pt x="3639692" y="1019546"/>
                  <a:pt x="3611942" y="956745"/>
                  <a:pt x="3575722" y="907672"/>
                </a:cubicBezTo>
                <a:cubicBezTo>
                  <a:pt x="3609605" y="887809"/>
                  <a:pt x="3634142" y="860060"/>
                  <a:pt x="3649331" y="824423"/>
                </a:cubicBezTo>
                <a:cubicBezTo>
                  <a:pt x="3664520" y="788787"/>
                  <a:pt x="3672115" y="745848"/>
                  <a:pt x="3672115" y="695607"/>
                </a:cubicBezTo>
                <a:cubicBezTo>
                  <a:pt x="3672115" y="681586"/>
                  <a:pt x="3668317" y="668734"/>
                  <a:pt x="3660723" y="657050"/>
                </a:cubicBezTo>
                <a:cubicBezTo>
                  <a:pt x="3653128" y="645366"/>
                  <a:pt x="3640568" y="639524"/>
                  <a:pt x="3623042" y="639524"/>
                </a:cubicBezTo>
                <a:close/>
                <a:moveTo>
                  <a:pt x="6244912" y="475656"/>
                </a:moveTo>
                <a:cubicBezTo>
                  <a:pt x="6232936" y="475656"/>
                  <a:pt x="6221106" y="478869"/>
                  <a:pt x="6209422" y="485295"/>
                </a:cubicBezTo>
                <a:cubicBezTo>
                  <a:pt x="6177876" y="503990"/>
                  <a:pt x="6145744" y="522392"/>
                  <a:pt x="6113029" y="540502"/>
                </a:cubicBezTo>
                <a:cubicBezTo>
                  <a:pt x="6080314" y="558612"/>
                  <a:pt x="6048183" y="577599"/>
                  <a:pt x="6016636" y="597462"/>
                </a:cubicBezTo>
                <a:cubicBezTo>
                  <a:pt x="5994436" y="610314"/>
                  <a:pt x="5983337" y="625211"/>
                  <a:pt x="5983337" y="642153"/>
                </a:cubicBezTo>
                <a:cubicBezTo>
                  <a:pt x="5983337" y="659095"/>
                  <a:pt x="5988010" y="676913"/>
                  <a:pt x="5997358" y="695607"/>
                </a:cubicBezTo>
                <a:cubicBezTo>
                  <a:pt x="6006704" y="715470"/>
                  <a:pt x="6018096" y="724817"/>
                  <a:pt x="6031534" y="723649"/>
                </a:cubicBezTo>
                <a:cubicBezTo>
                  <a:pt x="6044970" y="722480"/>
                  <a:pt x="6059867" y="718975"/>
                  <a:pt x="6076224" y="713133"/>
                </a:cubicBezTo>
                <a:lnTo>
                  <a:pt x="6246226" y="651792"/>
                </a:lnTo>
                <a:lnTo>
                  <a:pt x="6414476" y="713133"/>
                </a:lnTo>
                <a:cubicBezTo>
                  <a:pt x="6430834" y="718975"/>
                  <a:pt x="6445730" y="722480"/>
                  <a:pt x="6459168" y="723649"/>
                </a:cubicBezTo>
                <a:cubicBezTo>
                  <a:pt x="6472604" y="724817"/>
                  <a:pt x="6483996" y="715470"/>
                  <a:pt x="6493344" y="695607"/>
                </a:cubicBezTo>
                <a:cubicBezTo>
                  <a:pt x="6502690" y="676913"/>
                  <a:pt x="6507364" y="659095"/>
                  <a:pt x="6507364" y="642153"/>
                </a:cubicBezTo>
                <a:cubicBezTo>
                  <a:pt x="6507364" y="625211"/>
                  <a:pt x="6496264" y="610314"/>
                  <a:pt x="6474065" y="597462"/>
                </a:cubicBezTo>
                <a:cubicBezTo>
                  <a:pt x="6442518" y="577599"/>
                  <a:pt x="6410387" y="558612"/>
                  <a:pt x="6377672" y="540502"/>
                </a:cubicBezTo>
                <a:cubicBezTo>
                  <a:pt x="6344956" y="522392"/>
                  <a:pt x="6312826" y="503990"/>
                  <a:pt x="6281278" y="485295"/>
                </a:cubicBezTo>
                <a:cubicBezTo>
                  <a:pt x="6269010" y="478869"/>
                  <a:pt x="6256888" y="475656"/>
                  <a:pt x="6244912" y="475656"/>
                </a:cubicBezTo>
                <a:close/>
                <a:moveTo>
                  <a:pt x="3186645" y="392407"/>
                </a:moveTo>
                <a:cubicBezTo>
                  <a:pt x="3145751" y="392407"/>
                  <a:pt x="3112743" y="397957"/>
                  <a:pt x="3087623" y="409057"/>
                </a:cubicBezTo>
                <a:cubicBezTo>
                  <a:pt x="3062502" y="420157"/>
                  <a:pt x="3045268" y="429212"/>
                  <a:pt x="3035921" y="436222"/>
                </a:cubicBezTo>
                <a:cubicBezTo>
                  <a:pt x="3026574" y="443233"/>
                  <a:pt x="3020147" y="449659"/>
                  <a:pt x="3016642" y="455501"/>
                </a:cubicBezTo>
                <a:cubicBezTo>
                  <a:pt x="3013137" y="461343"/>
                  <a:pt x="3011385" y="471274"/>
                  <a:pt x="3011385" y="485295"/>
                </a:cubicBezTo>
                <a:lnTo>
                  <a:pt x="3011385" y="550141"/>
                </a:lnTo>
                <a:cubicBezTo>
                  <a:pt x="3011385" y="570004"/>
                  <a:pt x="3020731" y="579936"/>
                  <a:pt x="3039427" y="579936"/>
                </a:cubicBezTo>
                <a:cubicBezTo>
                  <a:pt x="3042932" y="579936"/>
                  <a:pt x="3047605" y="578183"/>
                  <a:pt x="3053447" y="574678"/>
                </a:cubicBezTo>
                <a:cubicBezTo>
                  <a:pt x="3079152" y="559489"/>
                  <a:pt x="3099891" y="546344"/>
                  <a:pt x="3115665" y="535244"/>
                </a:cubicBezTo>
                <a:cubicBezTo>
                  <a:pt x="3131438" y="524144"/>
                  <a:pt x="3146335" y="524436"/>
                  <a:pt x="3160355" y="536120"/>
                </a:cubicBezTo>
                <a:cubicBezTo>
                  <a:pt x="3174377" y="548973"/>
                  <a:pt x="3178466" y="561241"/>
                  <a:pt x="3172624" y="572925"/>
                </a:cubicBezTo>
                <a:cubicBezTo>
                  <a:pt x="3166782" y="584609"/>
                  <a:pt x="3158019" y="596293"/>
                  <a:pt x="3146335" y="607977"/>
                </a:cubicBezTo>
                <a:cubicBezTo>
                  <a:pt x="3134651" y="619661"/>
                  <a:pt x="3123259" y="631637"/>
                  <a:pt x="3112159" y="643906"/>
                </a:cubicBezTo>
                <a:cubicBezTo>
                  <a:pt x="3101059" y="656174"/>
                  <a:pt x="3096678" y="669318"/>
                  <a:pt x="3099014" y="683339"/>
                </a:cubicBezTo>
                <a:cubicBezTo>
                  <a:pt x="3101351" y="692686"/>
                  <a:pt x="3105149" y="699989"/>
                  <a:pt x="3110407" y="705247"/>
                </a:cubicBezTo>
                <a:cubicBezTo>
                  <a:pt x="3115665" y="710504"/>
                  <a:pt x="3129393" y="713133"/>
                  <a:pt x="3151593" y="713133"/>
                </a:cubicBezTo>
                <a:cubicBezTo>
                  <a:pt x="3164445" y="713133"/>
                  <a:pt x="3174668" y="711673"/>
                  <a:pt x="3182263" y="708752"/>
                </a:cubicBezTo>
                <a:cubicBezTo>
                  <a:pt x="3189857" y="705831"/>
                  <a:pt x="3196576" y="702033"/>
                  <a:pt x="3202418" y="697360"/>
                </a:cubicBezTo>
                <a:cubicBezTo>
                  <a:pt x="3208260" y="692686"/>
                  <a:pt x="3214102" y="687720"/>
                  <a:pt x="3219944" y="682463"/>
                </a:cubicBezTo>
                <a:cubicBezTo>
                  <a:pt x="3225786" y="677205"/>
                  <a:pt x="3233965" y="672239"/>
                  <a:pt x="3244480" y="667566"/>
                </a:cubicBezTo>
                <a:cubicBezTo>
                  <a:pt x="3256164" y="662892"/>
                  <a:pt x="3268140" y="657050"/>
                  <a:pt x="3280409" y="650040"/>
                </a:cubicBezTo>
                <a:cubicBezTo>
                  <a:pt x="3292677" y="643029"/>
                  <a:pt x="3304069" y="633974"/>
                  <a:pt x="3314585" y="622874"/>
                </a:cubicBezTo>
                <a:cubicBezTo>
                  <a:pt x="3325100" y="611775"/>
                  <a:pt x="3333571" y="598338"/>
                  <a:pt x="3339997" y="582565"/>
                </a:cubicBezTo>
                <a:cubicBezTo>
                  <a:pt x="3346423" y="566791"/>
                  <a:pt x="3349636" y="546636"/>
                  <a:pt x="3349636" y="522100"/>
                </a:cubicBezTo>
                <a:cubicBezTo>
                  <a:pt x="3349636" y="497563"/>
                  <a:pt x="3344963" y="477116"/>
                  <a:pt x="3335615" y="460759"/>
                </a:cubicBezTo>
                <a:cubicBezTo>
                  <a:pt x="3326268" y="444401"/>
                  <a:pt x="3313708" y="431257"/>
                  <a:pt x="3297935" y="421325"/>
                </a:cubicBezTo>
                <a:cubicBezTo>
                  <a:pt x="3282161" y="411394"/>
                  <a:pt x="3264635" y="404091"/>
                  <a:pt x="3245357" y="399418"/>
                </a:cubicBezTo>
                <a:cubicBezTo>
                  <a:pt x="3226078" y="394744"/>
                  <a:pt x="3206507" y="392407"/>
                  <a:pt x="3186645" y="392407"/>
                </a:cubicBezTo>
                <a:close/>
                <a:moveTo>
                  <a:pt x="0" y="0"/>
                </a:moveTo>
                <a:lnTo>
                  <a:pt x="9601200" y="0"/>
                </a:lnTo>
                <a:lnTo>
                  <a:pt x="9601200" y="2743200"/>
                </a:lnTo>
                <a:lnTo>
                  <a:pt x="0" y="2743200"/>
                </a:lnTo>
                <a:close/>
              </a:path>
            </a:pathLst>
          </a:custGeom>
          <a:solidFill>
            <a:srgbClr val="EFEEB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3800">
              <a:solidFill>
                <a:srgbClr val="3E5257"/>
              </a:solidFill>
              <a:latin typeface="TH Gyoza Black"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63161" y="8144278"/>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8158670" y="8416702"/>
            <a:ext cx="985330" cy="1019746"/>
          </a:xfrm>
          <a:custGeom>
            <a:avLst/>
            <a:gdLst/>
            <a:ahLst/>
            <a:cxnLst/>
            <a:rect l="l" t="t" r="r" b="b"/>
            <a:pathLst>
              <a:path w="985330" h="1019746">
                <a:moveTo>
                  <a:pt x="0" y="0"/>
                </a:moveTo>
                <a:lnTo>
                  <a:pt x="985330" y="0"/>
                </a:lnTo>
                <a:lnTo>
                  <a:pt x="985330" y="1019747"/>
                </a:lnTo>
                <a:lnTo>
                  <a:pt x="0" y="10197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12015061"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4743542" y="8768606"/>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1">
            <a:extLst>
              <a:ext uri="{FF2B5EF4-FFF2-40B4-BE49-F238E27FC236}">
                <a16:creationId xmlns:a16="http://schemas.microsoft.com/office/drawing/2014/main" id="{9843A37E-7B9C-C29D-DBAD-9EC968416B58}"/>
              </a:ext>
            </a:extLst>
          </p:cNvPr>
          <p:cNvSpPr/>
          <p:nvPr/>
        </p:nvSpPr>
        <p:spPr>
          <a:xfrm>
            <a:off x="2438400" y="899968"/>
            <a:ext cx="12786017" cy="7118187"/>
          </a:xfrm>
          <a:custGeom>
            <a:avLst/>
            <a:gdLst/>
            <a:ahLst/>
            <a:cxnLst/>
            <a:rect l="l" t="t" r="r" b="b"/>
            <a:pathLst>
              <a:path w="7921377" h="4198330">
                <a:moveTo>
                  <a:pt x="0" y="0"/>
                </a:moveTo>
                <a:lnTo>
                  <a:pt x="7921377" y="0"/>
                </a:lnTo>
                <a:lnTo>
                  <a:pt x="7921377" y="4198330"/>
                </a:lnTo>
                <a:lnTo>
                  <a:pt x="0" y="419833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Hình chữ nhật 17">
            <a:extLst>
              <a:ext uri="{FF2B5EF4-FFF2-40B4-BE49-F238E27FC236}">
                <a16:creationId xmlns:a16="http://schemas.microsoft.com/office/drawing/2014/main" id="{F7656109-7E6C-CFA6-EE57-C77AF9CE6C56}"/>
              </a:ext>
            </a:extLst>
          </p:cNvPr>
          <p:cNvSpPr/>
          <p:nvPr/>
        </p:nvSpPr>
        <p:spPr>
          <a:xfrm>
            <a:off x="4267200" y="2400300"/>
            <a:ext cx="9472466" cy="2308324"/>
          </a:xfrm>
          <a:prstGeom prst="rect">
            <a:avLst/>
          </a:prstGeom>
          <a:noFill/>
        </p:spPr>
        <p:txBody>
          <a:bodyPr wrap="none" lIns="91440" tIns="45720" rIns="91440" bIns="45720">
            <a:spAutoFit/>
          </a:bodyPr>
          <a:lstStyle/>
          <a:p>
            <a:pPr algn="ctr"/>
            <a:r>
              <a:rPr lang="vi-VN" sz="7200">
                <a:ln w="0"/>
                <a:effectLst>
                  <a:outerShdw blurRad="38100" dist="19050" dir="2700000" algn="tl" rotWithShape="0">
                    <a:schemeClr val="dk1">
                      <a:alpha val="40000"/>
                    </a:schemeClr>
                  </a:outerShdw>
                </a:effectLst>
              </a:rPr>
              <a:t>Trò chơi</a:t>
            </a:r>
          </a:p>
          <a:p>
            <a:pPr algn="ctr"/>
            <a:r>
              <a:rPr lang="vi-VN" sz="7200" b="0" cap="none" spc="0">
                <a:ln w="0"/>
                <a:solidFill>
                  <a:schemeClr val="tx1"/>
                </a:solidFill>
                <a:effectLst>
                  <a:outerShdw blurRad="38100" dist="19050" dir="2700000" algn="tl" rotWithShape="0">
                    <a:schemeClr val="dk1">
                      <a:alpha val="40000"/>
                    </a:schemeClr>
                  </a:outerShdw>
                </a:effectLst>
              </a:rPr>
              <a:t>Khi còn bé, tôi đã từng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83720" y="8328483"/>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p:nvPr/>
        </p:nvSpPr>
        <p:spPr>
          <a:xfrm>
            <a:off x="15975958" y="-821072"/>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9">
            <a:extLst>
              <a:ext uri="{FF2B5EF4-FFF2-40B4-BE49-F238E27FC236}">
                <a16:creationId xmlns:a16="http://schemas.microsoft.com/office/drawing/2014/main" id="{526E133C-7240-F10E-0E74-EB830CABCEAA}"/>
              </a:ext>
            </a:extLst>
          </p:cNvPr>
          <p:cNvSpPr/>
          <p:nvPr/>
        </p:nvSpPr>
        <p:spPr>
          <a:xfrm>
            <a:off x="87349" y="8643410"/>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5">
            <a:extLst>
              <a:ext uri="{FF2B5EF4-FFF2-40B4-BE49-F238E27FC236}">
                <a16:creationId xmlns:a16="http://schemas.microsoft.com/office/drawing/2014/main" id="{5FC01E39-853A-7BE6-8D51-12C2ED2BD4FF}"/>
              </a:ext>
            </a:extLst>
          </p:cNvPr>
          <p:cNvSpPr/>
          <p:nvPr/>
        </p:nvSpPr>
        <p:spPr>
          <a:xfrm>
            <a:off x="17215321" y="8643410"/>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18">
            <a:extLst>
              <a:ext uri="{FF2B5EF4-FFF2-40B4-BE49-F238E27FC236}">
                <a16:creationId xmlns:a16="http://schemas.microsoft.com/office/drawing/2014/main" id="{75DC195D-8612-912E-1D99-CC538EE22345}"/>
              </a:ext>
            </a:extLst>
          </p:cNvPr>
          <p:cNvSpPr/>
          <p:nvPr/>
        </p:nvSpPr>
        <p:spPr>
          <a:xfrm>
            <a:off x="16040638" y="9153283"/>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21">
            <a:extLst>
              <a:ext uri="{FF2B5EF4-FFF2-40B4-BE49-F238E27FC236}">
                <a16:creationId xmlns:a16="http://schemas.microsoft.com/office/drawing/2014/main" id="{F16CC29F-B0DF-33ED-7F4E-5667EBE45546}"/>
              </a:ext>
            </a:extLst>
          </p:cNvPr>
          <p:cNvSpPr/>
          <p:nvPr/>
        </p:nvSpPr>
        <p:spPr>
          <a:xfrm>
            <a:off x="3962400" y="321779"/>
            <a:ext cx="10515600" cy="4779818"/>
          </a:xfrm>
          <a:custGeom>
            <a:avLst/>
            <a:gdLst/>
            <a:ahLst/>
            <a:cxnLst/>
            <a:rect l="l" t="t" r="r" b="b"/>
            <a:pathLst>
              <a:path w="7315200" h="3325091">
                <a:moveTo>
                  <a:pt x="0" y="0"/>
                </a:moveTo>
                <a:lnTo>
                  <a:pt x="7315200" y="0"/>
                </a:lnTo>
                <a:lnTo>
                  <a:pt x="7315200" y="3325091"/>
                </a:lnTo>
                <a:lnTo>
                  <a:pt x="0" y="332509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4" name="Group 3">
            <a:extLst>
              <a:ext uri="{FF2B5EF4-FFF2-40B4-BE49-F238E27FC236}">
                <a16:creationId xmlns:a16="http://schemas.microsoft.com/office/drawing/2014/main" id="{7E06459E-28C8-C4D7-6730-F8EE4FCF5B75}"/>
              </a:ext>
            </a:extLst>
          </p:cNvPr>
          <p:cNvGrpSpPr/>
          <p:nvPr/>
        </p:nvGrpSpPr>
        <p:grpSpPr>
          <a:xfrm>
            <a:off x="5334110" y="757133"/>
            <a:ext cx="2218134" cy="1178025"/>
            <a:chOff x="0" y="0"/>
            <a:chExt cx="406400" cy="215834"/>
          </a:xfrm>
        </p:grpSpPr>
        <p:sp>
          <p:nvSpPr>
            <p:cNvPr id="5" name="Freeform 4">
              <a:extLst>
                <a:ext uri="{FF2B5EF4-FFF2-40B4-BE49-F238E27FC236}">
                  <a16:creationId xmlns:a16="http://schemas.microsoft.com/office/drawing/2014/main" id="{A99CD20B-443B-FACE-E151-53A6034DAAA4}"/>
                </a:ext>
              </a:extLst>
            </p:cNvPr>
            <p:cNvSpPr/>
            <p:nvPr/>
          </p:nvSpPr>
          <p:spPr>
            <a:xfrm>
              <a:off x="0" y="0"/>
              <a:ext cx="406400" cy="215834"/>
            </a:xfrm>
            <a:custGeom>
              <a:avLst/>
              <a:gdLst/>
              <a:ahLst/>
              <a:cxnLst/>
              <a:rect l="l" t="t" r="r" b="b"/>
              <a:pathLst>
                <a:path w="406400" h="215834">
                  <a:moveTo>
                    <a:pt x="107917" y="0"/>
                  </a:moveTo>
                  <a:lnTo>
                    <a:pt x="298483" y="0"/>
                  </a:lnTo>
                  <a:cubicBezTo>
                    <a:pt x="327104" y="0"/>
                    <a:pt x="354553" y="11370"/>
                    <a:pt x="374792" y="31608"/>
                  </a:cubicBezTo>
                  <a:cubicBezTo>
                    <a:pt x="395030" y="51847"/>
                    <a:pt x="406400" y="79296"/>
                    <a:pt x="406400" y="107917"/>
                  </a:cubicBezTo>
                  <a:lnTo>
                    <a:pt x="406400" y="107917"/>
                  </a:lnTo>
                  <a:cubicBezTo>
                    <a:pt x="406400" y="167518"/>
                    <a:pt x="358084" y="215834"/>
                    <a:pt x="298483" y="215834"/>
                  </a:cubicBezTo>
                  <a:lnTo>
                    <a:pt x="107917" y="215834"/>
                  </a:lnTo>
                  <a:cubicBezTo>
                    <a:pt x="79296" y="215834"/>
                    <a:pt x="51847" y="204464"/>
                    <a:pt x="31608" y="184226"/>
                  </a:cubicBezTo>
                  <a:cubicBezTo>
                    <a:pt x="11370" y="163988"/>
                    <a:pt x="0" y="136539"/>
                    <a:pt x="0" y="107917"/>
                  </a:cubicBezTo>
                  <a:lnTo>
                    <a:pt x="0" y="107917"/>
                  </a:lnTo>
                  <a:cubicBezTo>
                    <a:pt x="0" y="79296"/>
                    <a:pt x="11370" y="51847"/>
                    <a:pt x="31608" y="31608"/>
                  </a:cubicBezTo>
                  <a:cubicBezTo>
                    <a:pt x="51847" y="11370"/>
                    <a:pt x="79296" y="0"/>
                    <a:pt x="107917" y="0"/>
                  </a:cubicBezTo>
                  <a:close/>
                </a:path>
              </a:pathLst>
            </a:custGeom>
            <a:solidFill>
              <a:srgbClr val="14161D"/>
            </a:solidFill>
          </p:spPr>
          <p:txBody>
            <a:bodyPr/>
            <a:lstStyle/>
            <a:p>
              <a:endParaRPr lang="en-US"/>
            </a:p>
          </p:txBody>
        </p:sp>
        <p:sp>
          <p:nvSpPr>
            <p:cNvPr id="6" name="TextBox 5">
              <a:extLst>
                <a:ext uri="{FF2B5EF4-FFF2-40B4-BE49-F238E27FC236}">
                  <a16:creationId xmlns:a16="http://schemas.microsoft.com/office/drawing/2014/main" id="{4F99F0DE-D477-3459-4AC2-241FF00C7D2B}"/>
                </a:ext>
              </a:extLst>
            </p:cNvPr>
            <p:cNvSpPr txBox="1"/>
            <p:nvPr/>
          </p:nvSpPr>
          <p:spPr>
            <a:xfrm>
              <a:off x="0" y="-38100"/>
              <a:ext cx="406400" cy="253934"/>
            </a:xfrm>
            <a:prstGeom prst="rect">
              <a:avLst/>
            </a:prstGeom>
          </p:spPr>
          <p:txBody>
            <a:bodyPr lIns="50800" tIns="50800" rIns="50800" bIns="50800" rtlCol="0" anchor="ctr"/>
            <a:lstStyle/>
            <a:p>
              <a:pPr algn="ctr">
                <a:lnSpc>
                  <a:spcPts val="2659"/>
                </a:lnSpc>
                <a:spcBef>
                  <a:spcPct val="0"/>
                </a:spcBef>
              </a:pPr>
              <a:endParaRPr/>
            </a:p>
          </p:txBody>
        </p:sp>
      </p:grpSp>
      <p:sp>
        <p:nvSpPr>
          <p:cNvPr id="8" name="nút play - 9Slide.vn">
            <a:extLst>
              <a:ext uri="{FF2B5EF4-FFF2-40B4-BE49-F238E27FC236}">
                <a16:creationId xmlns:a16="http://schemas.microsoft.com/office/drawing/2014/main" id="{840D92C0-2FFA-6DEC-6854-7C81207E5A00}"/>
              </a:ext>
            </a:extLst>
          </p:cNvPr>
          <p:cNvSpPr/>
          <p:nvPr/>
        </p:nvSpPr>
        <p:spPr>
          <a:xfrm>
            <a:off x="5725859" y="500522"/>
            <a:ext cx="1434637" cy="1434636"/>
          </a:xfrm>
          <a:custGeom>
            <a:avLst/>
            <a:gdLst/>
            <a:ahLst/>
            <a:cxnLst/>
            <a:rect l="l" t="t" r="r" b="b"/>
            <a:pathLst>
              <a:path w="998008" h="998008">
                <a:moveTo>
                  <a:pt x="0" y="0"/>
                </a:moveTo>
                <a:lnTo>
                  <a:pt x="998008" y="0"/>
                </a:lnTo>
                <a:lnTo>
                  <a:pt x="998008" y="998008"/>
                </a:lnTo>
                <a:lnTo>
                  <a:pt x="0" y="99800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grpSp>
        <p:nvGrpSpPr>
          <p:cNvPr id="9" name="Group 7">
            <a:extLst>
              <a:ext uri="{FF2B5EF4-FFF2-40B4-BE49-F238E27FC236}">
                <a16:creationId xmlns:a16="http://schemas.microsoft.com/office/drawing/2014/main" id="{FE0C2B03-632F-B740-9E34-CA81521385A6}"/>
              </a:ext>
            </a:extLst>
          </p:cNvPr>
          <p:cNvGrpSpPr/>
          <p:nvPr/>
        </p:nvGrpSpPr>
        <p:grpSpPr>
          <a:xfrm>
            <a:off x="11071137" y="757133"/>
            <a:ext cx="2427065" cy="1178025"/>
            <a:chOff x="0" y="0"/>
            <a:chExt cx="444680" cy="215834"/>
          </a:xfrm>
        </p:grpSpPr>
        <p:sp>
          <p:nvSpPr>
            <p:cNvPr id="10" name="Freeform 8">
              <a:extLst>
                <a:ext uri="{FF2B5EF4-FFF2-40B4-BE49-F238E27FC236}">
                  <a16:creationId xmlns:a16="http://schemas.microsoft.com/office/drawing/2014/main" id="{CE11857A-5562-9B83-8802-94662B7C833C}"/>
                </a:ext>
              </a:extLst>
            </p:cNvPr>
            <p:cNvSpPr/>
            <p:nvPr/>
          </p:nvSpPr>
          <p:spPr>
            <a:xfrm>
              <a:off x="0" y="0"/>
              <a:ext cx="444680" cy="215834"/>
            </a:xfrm>
            <a:custGeom>
              <a:avLst/>
              <a:gdLst/>
              <a:ahLst/>
              <a:cxnLst/>
              <a:rect l="l" t="t" r="r" b="b"/>
              <a:pathLst>
                <a:path w="444680" h="215834">
                  <a:moveTo>
                    <a:pt x="68781" y="0"/>
                  </a:moveTo>
                  <a:lnTo>
                    <a:pt x="375899" y="0"/>
                  </a:lnTo>
                  <a:cubicBezTo>
                    <a:pt x="413885" y="0"/>
                    <a:pt x="444680" y="30794"/>
                    <a:pt x="444680" y="68781"/>
                  </a:cubicBezTo>
                  <a:lnTo>
                    <a:pt x="444680" y="147054"/>
                  </a:lnTo>
                  <a:cubicBezTo>
                    <a:pt x="444680" y="185040"/>
                    <a:pt x="413885" y="215834"/>
                    <a:pt x="375899" y="215834"/>
                  </a:cubicBezTo>
                  <a:lnTo>
                    <a:pt x="68781" y="215834"/>
                  </a:lnTo>
                  <a:cubicBezTo>
                    <a:pt x="30794" y="215834"/>
                    <a:pt x="0" y="185040"/>
                    <a:pt x="0" y="147054"/>
                  </a:cubicBezTo>
                  <a:lnTo>
                    <a:pt x="0" y="68781"/>
                  </a:lnTo>
                  <a:cubicBezTo>
                    <a:pt x="0" y="30794"/>
                    <a:pt x="30794" y="0"/>
                    <a:pt x="68781" y="0"/>
                  </a:cubicBezTo>
                  <a:close/>
                </a:path>
              </a:pathLst>
            </a:custGeom>
            <a:solidFill>
              <a:srgbClr val="14161D"/>
            </a:solidFill>
          </p:spPr>
          <p:txBody>
            <a:bodyPr/>
            <a:lstStyle/>
            <a:p>
              <a:endParaRPr lang="en-US"/>
            </a:p>
          </p:txBody>
        </p:sp>
        <p:sp>
          <p:nvSpPr>
            <p:cNvPr id="12" name="TextBox 9">
              <a:extLst>
                <a:ext uri="{FF2B5EF4-FFF2-40B4-BE49-F238E27FC236}">
                  <a16:creationId xmlns:a16="http://schemas.microsoft.com/office/drawing/2014/main" id="{2F82169B-8295-3FBB-788F-4203D48BA61D}"/>
                </a:ext>
              </a:extLst>
            </p:cNvPr>
            <p:cNvSpPr txBox="1"/>
            <p:nvPr/>
          </p:nvSpPr>
          <p:spPr>
            <a:xfrm>
              <a:off x="0" y="-38100"/>
              <a:ext cx="444680" cy="253934"/>
            </a:xfrm>
            <a:prstGeom prst="rect">
              <a:avLst/>
            </a:prstGeom>
          </p:spPr>
          <p:txBody>
            <a:bodyPr lIns="50800" tIns="50800" rIns="50800" bIns="50800" rtlCol="0" anchor="ctr"/>
            <a:lstStyle/>
            <a:p>
              <a:pPr algn="ctr">
                <a:lnSpc>
                  <a:spcPts val="2659"/>
                </a:lnSpc>
                <a:spcBef>
                  <a:spcPct val="0"/>
                </a:spcBef>
              </a:pPr>
              <a:endParaRPr/>
            </a:p>
          </p:txBody>
        </p:sp>
      </p:grpSp>
      <p:sp>
        <p:nvSpPr>
          <p:cNvPr id="13" name="nút pause - 9Slide.vn">
            <a:extLst>
              <a:ext uri="{FF2B5EF4-FFF2-40B4-BE49-F238E27FC236}">
                <a16:creationId xmlns:a16="http://schemas.microsoft.com/office/drawing/2014/main" id="{B439F358-7A4D-1E2A-87B3-F437428C74A7}"/>
              </a:ext>
            </a:extLst>
          </p:cNvPr>
          <p:cNvSpPr/>
          <p:nvPr/>
        </p:nvSpPr>
        <p:spPr>
          <a:xfrm>
            <a:off x="11485939" y="500522"/>
            <a:ext cx="1434637" cy="1434636"/>
          </a:xfrm>
          <a:custGeom>
            <a:avLst/>
            <a:gdLst/>
            <a:ahLst/>
            <a:cxnLst/>
            <a:rect l="l" t="t" r="r" b="b"/>
            <a:pathLst>
              <a:path w="998008" h="998008">
                <a:moveTo>
                  <a:pt x="0" y="0"/>
                </a:moveTo>
                <a:lnTo>
                  <a:pt x="998008" y="0"/>
                </a:lnTo>
                <a:lnTo>
                  <a:pt x="998008" y="998008"/>
                </a:lnTo>
                <a:lnTo>
                  <a:pt x="0" y="99800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pic>
        <p:nvPicPr>
          <p:cNvPr id="16" name="ukulele">
            <a:hlinkClick r:id="" action="ppaction://media"/>
            <a:extLst>
              <a:ext uri="{FF2B5EF4-FFF2-40B4-BE49-F238E27FC236}">
                <a16:creationId xmlns:a16="http://schemas.microsoft.com/office/drawing/2014/main" id="{DC4DC7F2-35E7-4CDA-E73E-E88472BA7511}"/>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8658454" y="850845"/>
            <a:ext cx="990600" cy="990600"/>
          </a:xfrm>
          <a:prstGeom prst="rect">
            <a:avLst/>
          </a:prstGeom>
        </p:spPr>
      </p:pic>
      <p:sp>
        <p:nvSpPr>
          <p:cNvPr id="43" name="Hộp Văn bản 42">
            <a:extLst>
              <a:ext uri="{FF2B5EF4-FFF2-40B4-BE49-F238E27FC236}">
                <a16:creationId xmlns:a16="http://schemas.microsoft.com/office/drawing/2014/main" id="{F156FA7F-A26D-617D-E16D-1EACB73D570C}"/>
              </a:ext>
            </a:extLst>
          </p:cNvPr>
          <p:cNvSpPr txBox="1"/>
          <p:nvPr/>
        </p:nvSpPr>
        <p:spPr>
          <a:xfrm>
            <a:off x="183408" y="5803599"/>
            <a:ext cx="17799791" cy="2862322"/>
          </a:xfrm>
          <a:prstGeom prst="rect">
            <a:avLst/>
          </a:prstGeom>
          <a:noFill/>
        </p:spPr>
        <p:txBody>
          <a:bodyPr wrap="square">
            <a:spAutoFit/>
          </a:bodyPr>
          <a:lstStyle/>
          <a:p>
            <a:r>
              <a:rPr lang="vi-VN" sz="6000">
                <a:effectLst/>
                <a:latin typeface="Times New Roman" panose="02020603050405020304" pitchFamily="18" charset="0"/>
                <a:ea typeface="Times New Roman" panose="02020603050405020304" pitchFamily="18" charset="0"/>
              </a:rPr>
              <a:t>Khi nhạc dừng, b</a:t>
            </a:r>
            <a:r>
              <a:rPr lang="nl-NL" sz="6000">
                <a:effectLst/>
                <a:latin typeface="Times New Roman" panose="02020603050405020304" pitchFamily="18" charset="0"/>
                <a:ea typeface="Times New Roman" panose="02020603050405020304" pitchFamily="18" charset="0"/>
              </a:rPr>
              <a:t>óng đến tay bạn nào thì bạn đó chia sẻ một việc làm, hành động, suy nghĩ, ước mơ,... của mình khi còn nhỏ theo mẫu câu </a:t>
            </a:r>
            <a:r>
              <a:rPr lang="nl-NL" sz="6000" b="1" i="1">
                <a:effectLst/>
                <a:latin typeface="Times New Roman" panose="02020603050405020304" pitchFamily="18" charset="0"/>
                <a:ea typeface="Times New Roman" panose="02020603050405020304" pitchFamily="18" charset="0"/>
              </a:rPr>
              <a:t>“Khi còn bé, tôi đã từng...”. </a:t>
            </a:r>
            <a:endParaRPr lang="en-US" sz="6000" b="1" i="1"/>
          </a:p>
        </p:txBody>
      </p:sp>
    </p:spTree>
    <p:extLst>
      <p:ext uri="{BB962C8B-B14F-4D97-AF65-F5344CB8AC3E}">
        <p14:creationId xmlns:p14="http://schemas.microsoft.com/office/powerpoint/2010/main" val="1084556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cond evt="onNext" delay="0">
                      <p:tgtEl>
                        <p:sldTgt/>
                      </p:tgtEl>
                    </p:cond>
                  </p:endCondLst>
                </p:cTn>
                <p:tgtEl>
                  <p:spTgt spid="16"/>
                </p:tgtEl>
              </p:cMediaNode>
            </p:audio>
            <p:seq concurrent="1" nextAc="seek">
              <p:cTn id="3" restart="whenNotActive" fill="hold" evtFilter="cancelBubble" nodeType="interactiveSeq">
                <p:stCondLst>
                  <p:cond evt="onClick" delay="0">
                    <p:tgtEl>
                      <p:spTgt spid="1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16"/>
                                        </p:tgtEl>
                                      </p:cBhvr>
                                    </p:cmd>
                                  </p:childTnLst>
                                </p:cTn>
                              </p:par>
                            </p:childTnLst>
                          </p:cTn>
                        </p:par>
                      </p:childTnLst>
                    </p:cTn>
                  </p:par>
                </p:childTnLst>
              </p:cTn>
              <p:nextCondLst>
                <p:cond evt="onClick" delay="0">
                  <p:tgtEl>
                    <p:spTgt spid="13"/>
                  </p:tgtEl>
                </p:cond>
              </p:nextCondLst>
            </p:seq>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
                                      <p:cBhvr>
                                        <p:cTn id="12" dur="1" fill="hold"/>
                                        <p:tgtEl>
                                          <p:spTgt spid="16"/>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4F5F2"/>
        </a:solidFill>
        <a:effectLst/>
      </p:bgPr>
    </p:bg>
    <p:spTree>
      <p:nvGrpSpPr>
        <p:cNvPr id="1" name=""/>
        <p:cNvGrpSpPr/>
        <p:nvPr/>
      </p:nvGrpSpPr>
      <p:grpSpPr>
        <a:xfrm>
          <a:off x="0" y="0"/>
          <a:ext cx="0" cy="0"/>
          <a:chOff x="0" y="0"/>
          <a:chExt cx="0" cy="0"/>
        </a:xfrm>
      </p:grpSpPr>
      <p:sp>
        <p:nvSpPr>
          <p:cNvPr id="2" name="Freeform 2"/>
          <p:cNvSpPr/>
          <p:nvPr/>
        </p:nvSpPr>
        <p:spPr>
          <a:xfrm>
            <a:off x="1763161" y="8201472"/>
            <a:ext cx="14761678" cy="3173761"/>
          </a:xfrm>
          <a:custGeom>
            <a:avLst/>
            <a:gdLst/>
            <a:ahLst/>
            <a:cxnLst/>
            <a:rect l="l" t="t" r="r" b="b"/>
            <a:pathLst>
              <a:path w="14761678" h="3173761">
                <a:moveTo>
                  <a:pt x="0" y="0"/>
                </a:moveTo>
                <a:lnTo>
                  <a:pt x="14761678" y="0"/>
                </a:lnTo>
                <a:lnTo>
                  <a:pt x="14761678" y="3173760"/>
                </a:lnTo>
                <a:lnTo>
                  <a:pt x="0" y="31737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763161" y="8370986"/>
            <a:ext cx="14761678" cy="3173761"/>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3414105" y="1824582"/>
            <a:ext cx="11459789" cy="6546405"/>
          </a:xfrm>
          <a:custGeom>
            <a:avLst/>
            <a:gdLst/>
            <a:ahLst/>
            <a:cxnLst/>
            <a:rect l="l" t="t" r="r" b="b"/>
            <a:pathLst>
              <a:path w="11459789" h="6546405">
                <a:moveTo>
                  <a:pt x="0" y="0"/>
                </a:moveTo>
                <a:lnTo>
                  <a:pt x="11459790" y="0"/>
                </a:lnTo>
                <a:lnTo>
                  <a:pt x="11459790" y="6546404"/>
                </a:lnTo>
                <a:lnTo>
                  <a:pt x="0" y="654640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35990" y="1870298"/>
            <a:ext cx="2859960" cy="3273202"/>
          </a:xfrm>
          <a:custGeom>
            <a:avLst/>
            <a:gdLst/>
            <a:ahLst/>
            <a:cxnLst/>
            <a:rect l="l" t="t" r="r" b="b"/>
            <a:pathLst>
              <a:path w="2859960" h="3273202">
                <a:moveTo>
                  <a:pt x="0" y="0"/>
                </a:moveTo>
                <a:lnTo>
                  <a:pt x="2859960" y="0"/>
                </a:lnTo>
                <a:lnTo>
                  <a:pt x="2859960" y="3273202"/>
                </a:lnTo>
                <a:lnTo>
                  <a:pt x="0" y="32732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5700326" y="-1080742"/>
            <a:ext cx="3716547" cy="3558594"/>
          </a:xfrm>
          <a:custGeom>
            <a:avLst/>
            <a:gdLst/>
            <a:ahLst/>
            <a:cxnLst/>
            <a:rect l="l" t="t" r="r" b="b"/>
            <a:pathLst>
              <a:path w="3716547" h="3558594">
                <a:moveTo>
                  <a:pt x="0" y="0"/>
                </a:moveTo>
                <a:lnTo>
                  <a:pt x="3716547" y="0"/>
                </a:lnTo>
                <a:lnTo>
                  <a:pt x="3716547" y="3558594"/>
                </a:lnTo>
                <a:lnTo>
                  <a:pt x="0" y="355859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023854" y="7404833"/>
            <a:ext cx="4840393" cy="3706934"/>
          </a:xfrm>
          <a:custGeom>
            <a:avLst/>
            <a:gdLst/>
            <a:ahLst/>
            <a:cxnLst/>
            <a:rect l="l" t="t" r="r" b="b"/>
            <a:pathLst>
              <a:path w="4840393" h="3706934">
                <a:moveTo>
                  <a:pt x="0" y="0"/>
                </a:moveTo>
                <a:lnTo>
                  <a:pt x="4840393" y="0"/>
                </a:lnTo>
                <a:lnTo>
                  <a:pt x="4840393" y="3706934"/>
                </a:lnTo>
                <a:lnTo>
                  <a:pt x="0" y="370693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H="1">
            <a:off x="-1576247" y="7404833"/>
            <a:ext cx="4840393" cy="3706934"/>
          </a:xfrm>
          <a:custGeom>
            <a:avLst/>
            <a:gdLst/>
            <a:ahLst/>
            <a:cxnLst/>
            <a:rect l="l" t="t" r="r" b="b"/>
            <a:pathLst>
              <a:path w="4840393" h="3706934">
                <a:moveTo>
                  <a:pt x="4840393" y="0"/>
                </a:moveTo>
                <a:lnTo>
                  <a:pt x="0" y="0"/>
                </a:lnTo>
                <a:lnTo>
                  <a:pt x="0" y="3706934"/>
                </a:lnTo>
                <a:lnTo>
                  <a:pt x="4840393" y="3706934"/>
                </a:lnTo>
                <a:lnTo>
                  <a:pt x="4840393"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375661" y="8396523"/>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5700326" y="7554926"/>
            <a:ext cx="1496619" cy="1723553"/>
          </a:xfrm>
          <a:custGeom>
            <a:avLst/>
            <a:gdLst/>
            <a:ahLst/>
            <a:cxnLst/>
            <a:rect l="l" t="t" r="r" b="b"/>
            <a:pathLst>
              <a:path w="1496619" h="1723553">
                <a:moveTo>
                  <a:pt x="0" y="0"/>
                </a:moveTo>
                <a:lnTo>
                  <a:pt x="1496619" y="0"/>
                </a:lnTo>
                <a:lnTo>
                  <a:pt x="1496619" y="1723553"/>
                </a:lnTo>
                <a:lnTo>
                  <a:pt x="0" y="172355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375661" y="657540"/>
            <a:ext cx="2628340" cy="916634"/>
          </a:xfrm>
          <a:custGeom>
            <a:avLst/>
            <a:gdLst/>
            <a:ahLst/>
            <a:cxnLst/>
            <a:rect l="l" t="t" r="r" b="b"/>
            <a:pathLst>
              <a:path w="2628340" h="916634">
                <a:moveTo>
                  <a:pt x="0" y="0"/>
                </a:moveTo>
                <a:lnTo>
                  <a:pt x="2628340" y="0"/>
                </a:lnTo>
                <a:lnTo>
                  <a:pt x="2628340" y="916634"/>
                </a:lnTo>
                <a:lnTo>
                  <a:pt x="0" y="91663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5400000">
            <a:off x="12924165" y="-464704"/>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735990" y="6188382"/>
            <a:ext cx="2286504" cy="1163259"/>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158670" y="8643411"/>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8161698" y="355977"/>
            <a:ext cx="1964604" cy="685156"/>
          </a:xfrm>
          <a:custGeom>
            <a:avLst/>
            <a:gdLst/>
            <a:ahLst/>
            <a:cxnLst/>
            <a:rect l="l" t="t" r="r" b="b"/>
            <a:pathLst>
              <a:path w="1964604" h="685156">
                <a:moveTo>
                  <a:pt x="0" y="0"/>
                </a:moveTo>
                <a:lnTo>
                  <a:pt x="1964604" y="0"/>
                </a:lnTo>
                <a:lnTo>
                  <a:pt x="1964604" y="685156"/>
                </a:lnTo>
                <a:lnTo>
                  <a:pt x="0" y="68515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2123257" y="9278479"/>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4743542" y="8995314"/>
            <a:ext cx="985330" cy="1019746"/>
          </a:xfrm>
          <a:custGeom>
            <a:avLst/>
            <a:gdLst/>
            <a:ahLst/>
            <a:cxnLst/>
            <a:rect l="l" t="t" r="r" b="b"/>
            <a:pathLst>
              <a:path w="985330" h="1019746">
                <a:moveTo>
                  <a:pt x="0" y="0"/>
                </a:moveTo>
                <a:lnTo>
                  <a:pt x="985330" y="0"/>
                </a:lnTo>
                <a:lnTo>
                  <a:pt x="985330" y="1019746"/>
                </a:lnTo>
                <a:lnTo>
                  <a:pt x="0" y="1019746"/>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Hộp Văn bản 20">
            <a:extLst>
              <a:ext uri="{FF2B5EF4-FFF2-40B4-BE49-F238E27FC236}">
                <a16:creationId xmlns:a16="http://schemas.microsoft.com/office/drawing/2014/main" id="{751D83EA-90E5-A6A6-D8DD-A753CF252AC9}"/>
              </a:ext>
            </a:extLst>
          </p:cNvPr>
          <p:cNvSpPr txBox="1"/>
          <p:nvPr/>
        </p:nvSpPr>
        <p:spPr>
          <a:xfrm>
            <a:off x="0" y="-850900"/>
            <a:ext cx="635000" cy="635000"/>
          </a:xfrm>
          <a:prstGeom prst="rect">
            <a:avLst/>
          </a:prstGeom>
          <a:noFill/>
        </p:spPr>
        <p:txBody>
          <a:bodyPr vert="horz" rtlCol="0">
            <a:spAutoFit/>
          </a:bodyPr>
          <a:lstStyle/>
          <a:p>
            <a:endParaRPr lang="en-US"/>
          </a:p>
        </p:txBody>
      </p:sp>
      <p:pic>
        <p:nvPicPr>
          <p:cNvPr id="23" name="Picture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24"/>
          <a:srcRect b="61062"/>
          <a:stretch>
            <a:fillRect/>
          </a:stretch>
        </p:blipFill>
        <p:spPr>
          <a:xfrm>
            <a:off x="5029200" y="2781300"/>
            <a:ext cx="8079387" cy="1650484"/>
          </a:xfrm>
          <a:prstGeom prst="rect">
            <a:avLst/>
          </a:prstGeom>
        </p:spPr>
      </p:pic>
      <p:sp>
        <p:nvSpPr>
          <p:cNvPr id="12" name="Hộp Văn bản 11">
            <a:extLst>
              <a:ext uri="{FF2B5EF4-FFF2-40B4-BE49-F238E27FC236}">
                <a16:creationId xmlns:a16="http://schemas.microsoft.com/office/drawing/2014/main" id="{C47FD187-8A4B-EE9D-F957-9C68C9CDAA3F}"/>
              </a:ext>
            </a:extLst>
          </p:cNvPr>
          <p:cNvSpPr txBox="1"/>
          <p:nvPr/>
        </p:nvSpPr>
        <p:spPr>
          <a:xfrm>
            <a:off x="4839793" y="2562204"/>
            <a:ext cx="8458200" cy="2095458"/>
          </a:xfrm>
          <a:custGeom>
            <a:avLst/>
            <a:gdLst/>
            <a:ahLst/>
            <a:cxnLst/>
            <a:rect l="l" t="t" r="r" b="b"/>
            <a:pathLst>
              <a:path w="9829800" h="2133600">
                <a:moveTo>
                  <a:pt x="5357499" y="1626232"/>
                </a:moveTo>
                <a:cubicBezTo>
                  <a:pt x="5336030" y="1626232"/>
                  <a:pt x="5317594" y="1633933"/>
                  <a:pt x="5302192" y="1649335"/>
                </a:cubicBezTo>
                <a:cubicBezTo>
                  <a:pt x="5286790" y="1664737"/>
                  <a:pt x="5279090" y="1683639"/>
                  <a:pt x="5279090" y="1706042"/>
                </a:cubicBezTo>
                <a:lnTo>
                  <a:pt x="5279090" y="1743847"/>
                </a:lnTo>
                <a:cubicBezTo>
                  <a:pt x="5279090" y="1766249"/>
                  <a:pt x="5286790" y="1785152"/>
                  <a:pt x="5302192" y="1800554"/>
                </a:cubicBezTo>
                <a:cubicBezTo>
                  <a:pt x="5317594" y="1815956"/>
                  <a:pt x="5336030" y="1823657"/>
                  <a:pt x="5357499" y="1823657"/>
                </a:cubicBezTo>
                <a:lnTo>
                  <a:pt x="5433109" y="1823657"/>
                </a:lnTo>
                <a:cubicBezTo>
                  <a:pt x="5454578" y="1823657"/>
                  <a:pt x="5473014" y="1815956"/>
                  <a:pt x="5488416" y="1800554"/>
                </a:cubicBezTo>
                <a:cubicBezTo>
                  <a:pt x="5503818" y="1785152"/>
                  <a:pt x="5511519" y="1766249"/>
                  <a:pt x="5511519" y="1743847"/>
                </a:cubicBezTo>
                <a:lnTo>
                  <a:pt x="5511519" y="1706042"/>
                </a:lnTo>
                <a:cubicBezTo>
                  <a:pt x="5511519" y="1683639"/>
                  <a:pt x="5503818" y="1664737"/>
                  <a:pt x="5488416" y="1649335"/>
                </a:cubicBezTo>
                <a:cubicBezTo>
                  <a:pt x="5473014" y="1633933"/>
                  <a:pt x="5454578" y="1626232"/>
                  <a:pt x="5433109" y="1626232"/>
                </a:cubicBezTo>
                <a:close/>
                <a:moveTo>
                  <a:pt x="2512344" y="1612230"/>
                </a:moveTo>
                <a:cubicBezTo>
                  <a:pt x="2490874" y="1612230"/>
                  <a:pt x="2472439" y="1619931"/>
                  <a:pt x="2457037" y="1635333"/>
                </a:cubicBezTo>
                <a:cubicBezTo>
                  <a:pt x="2441635" y="1650735"/>
                  <a:pt x="2433934" y="1669637"/>
                  <a:pt x="2433934" y="1692040"/>
                </a:cubicBezTo>
                <a:lnTo>
                  <a:pt x="2433934" y="1729845"/>
                </a:lnTo>
                <a:cubicBezTo>
                  <a:pt x="2433934" y="1752248"/>
                  <a:pt x="2441635" y="1771150"/>
                  <a:pt x="2457037" y="1786552"/>
                </a:cubicBezTo>
                <a:cubicBezTo>
                  <a:pt x="2472439" y="1801954"/>
                  <a:pt x="2490874" y="1809655"/>
                  <a:pt x="2512344" y="1809655"/>
                </a:cubicBezTo>
                <a:lnTo>
                  <a:pt x="2587953" y="1809655"/>
                </a:lnTo>
                <a:cubicBezTo>
                  <a:pt x="2609422" y="1809655"/>
                  <a:pt x="2627858" y="1801954"/>
                  <a:pt x="2643260" y="1786552"/>
                </a:cubicBezTo>
                <a:cubicBezTo>
                  <a:pt x="2658662" y="1771150"/>
                  <a:pt x="2666363" y="1752248"/>
                  <a:pt x="2666363" y="1729845"/>
                </a:cubicBezTo>
                <a:lnTo>
                  <a:pt x="2666363" y="1692040"/>
                </a:lnTo>
                <a:cubicBezTo>
                  <a:pt x="2666363" y="1669637"/>
                  <a:pt x="2658662" y="1650735"/>
                  <a:pt x="2643260" y="1635333"/>
                </a:cubicBezTo>
                <a:cubicBezTo>
                  <a:pt x="2627858" y="1619931"/>
                  <a:pt x="2609422" y="1612230"/>
                  <a:pt x="2587953" y="1612230"/>
                </a:cubicBezTo>
                <a:close/>
                <a:moveTo>
                  <a:pt x="2538947" y="875738"/>
                </a:moveTo>
                <a:lnTo>
                  <a:pt x="2565550" y="875738"/>
                </a:lnTo>
                <a:cubicBezTo>
                  <a:pt x="2572085" y="910276"/>
                  <a:pt x="2578619" y="947614"/>
                  <a:pt x="2585153" y="987752"/>
                </a:cubicBezTo>
                <a:cubicBezTo>
                  <a:pt x="2590754" y="1022290"/>
                  <a:pt x="2596821" y="1062662"/>
                  <a:pt x="2603355" y="1108867"/>
                </a:cubicBezTo>
                <a:cubicBezTo>
                  <a:pt x="2609889" y="1155073"/>
                  <a:pt x="2615490" y="1204779"/>
                  <a:pt x="2620157" y="1257986"/>
                </a:cubicBezTo>
                <a:lnTo>
                  <a:pt x="2484340" y="1257986"/>
                </a:lnTo>
                <a:cubicBezTo>
                  <a:pt x="2489007" y="1204779"/>
                  <a:pt x="2494608" y="1155073"/>
                  <a:pt x="2501142" y="1108867"/>
                </a:cubicBezTo>
                <a:cubicBezTo>
                  <a:pt x="2507676" y="1062662"/>
                  <a:pt x="2513744" y="1022290"/>
                  <a:pt x="2519345" y="987752"/>
                </a:cubicBezTo>
                <a:cubicBezTo>
                  <a:pt x="2525879" y="947614"/>
                  <a:pt x="2532413" y="910276"/>
                  <a:pt x="2538947" y="875738"/>
                </a:cubicBezTo>
                <a:close/>
                <a:moveTo>
                  <a:pt x="5393904" y="874338"/>
                </a:moveTo>
                <a:cubicBezTo>
                  <a:pt x="5431242" y="874338"/>
                  <a:pt x="5458778" y="889507"/>
                  <a:pt x="5476514" y="919844"/>
                </a:cubicBezTo>
                <a:cubicBezTo>
                  <a:pt x="5494250" y="950181"/>
                  <a:pt x="5503118" y="1003621"/>
                  <a:pt x="5503118" y="1080164"/>
                </a:cubicBezTo>
                <a:cubicBezTo>
                  <a:pt x="5503118" y="1118435"/>
                  <a:pt x="5501017" y="1150873"/>
                  <a:pt x="5496817" y="1177476"/>
                </a:cubicBezTo>
                <a:cubicBezTo>
                  <a:pt x="5492616" y="1204079"/>
                  <a:pt x="5485849" y="1225549"/>
                  <a:pt x="5476514" y="1241884"/>
                </a:cubicBezTo>
                <a:cubicBezTo>
                  <a:pt x="5467180" y="1258219"/>
                  <a:pt x="5455745" y="1269888"/>
                  <a:pt x="5442210" y="1276888"/>
                </a:cubicBezTo>
                <a:cubicBezTo>
                  <a:pt x="5428675" y="1283889"/>
                  <a:pt x="5412572" y="1287390"/>
                  <a:pt x="5393904" y="1287390"/>
                </a:cubicBezTo>
                <a:cubicBezTo>
                  <a:pt x="5375234" y="1287390"/>
                  <a:pt x="5359133" y="1283889"/>
                  <a:pt x="5345598" y="1276888"/>
                </a:cubicBezTo>
                <a:cubicBezTo>
                  <a:pt x="5332063" y="1269888"/>
                  <a:pt x="5320628" y="1258219"/>
                  <a:pt x="5311294" y="1241884"/>
                </a:cubicBezTo>
                <a:cubicBezTo>
                  <a:pt x="5301959" y="1225549"/>
                  <a:pt x="5295192" y="1204079"/>
                  <a:pt x="5290991" y="1177476"/>
                </a:cubicBezTo>
                <a:cubicBezTo>
                  <a:pt x="5286790" y="1150873"/>
                  <a:pt x="5284690" y="1118435"/>
                  <a:pt x="5284690" y="1080164"/>
                </a:cubicBezTo>
                <a:cubicBezTo>
                  <a:pt x="5284690" y="1003621"/>
                  <a:pt x="5293558" y="950181"/>
                  <a:pt x="5311294" y="919844"/>
                </a:cubicBezTo>
                <a:cubicBezTo>
                  <a:pt x="5329029" y="889507"/>
                  <a:pt x="5356566" y="874338"/>
                  <a:pt x="5393904" y="874338"/>
                </a:cubicBezTo>
                <a:close/>
                <a:moveTo>
                  <a:pt x="1679154" y="874338"/>
                </a:moveTo>
                <a:cubicBezTo>
                  <a:pt x="1716492" y="874338"/>
                  <a:pt x="1744029" y="889507"/>
                  <a:pt x="1761764" y="919844"/>
                </a:cubicBezTo>
                <a:cubicBezTo>
                  <a:pt x="1779500" y="950181"/>
                  <a:pt x="1788367" y="1003621"/>
                  <a:pt x="1788367" y="1080164"/>
                </a:cubicBezTo>
                <a:cubicBezTo>
                  <a:pt x="1788367" y="1118435"/>
                  <a:pt x="1786267" y="1150873"/>
                  <a:pt x="1782067" y="1177476"/>
                </a:cubicBezTo>
                <a:cubicBezTo>
                  <a:pt x="1777866" y="1204079"/>
                  <a:pt x="1771099" y="1225549"/>
                  <a:pt x="1761764" y="1241884"/>
                </a:cubicBezTo>
                <a:cubicBezTo>
                  <a:pt x="1752430" y="1258219"/>
                  <a:pt x="1740995" y="1269888"/>
                  <a:pt x="1727460" y="1276888"/>
                </a:cubicBezTo>
                <a:cubicBezTo>
                  <a:pt x="1713925" y="1283889"/>
                  <a:pt x="1697823" y="1287390"/>
                  <a:pt x="1679154" y="1287390"/>
                </a:cubicBezTo>
                <a:cubicBezTo>
                  <a:pt x="1660485" y="1287390"/>
                  <a:pt x="1644383" y="1283889"/>
                  <a:pt x="1630848" y="1276888"/>
                </a:cubicBezTo>
                <a:cubicBezTo>
                  <a:pt x="1617313" y="1269888"/>
                  <a:pt x="1605878" y="1258219"/>
                  <a:pt x="1596543" y="1241884"/>
                </a:cubicBezTo>
                <a:cubicBezTo>
                  <a:pt x="1587209" y="1225549"/>
                  <a:pt x="1580441" y="1204079"/>
                  <a:pt x="1576241" y="1177476"/>
                </a:cubicBezTo>
                <a:cubicBezTo>
                  <a:pt x="1572040" y="1150873"/>
                  <a:pt x="1569940" y="1118435"/>
                  <a:pt x="1569940" y="1080164"/>
                </a:cubicBezTo>
                <a:cubicBezTo>
                  <a:pt x="1569940" y="1003621"/>
                  <a:pt x="1578808" y="950181"/>
                  <a:pt x="1596543" y="919844"/>
                </a:cubicBezTo>
                <a:cubicBezTo>
                  <a:pt x="1614279" y="889507"/>
                  <a:pt x="1641816" y="874338"/>
                  <a:pt x="1679154" y="874338"/>
                </a:cubicBezTo>
                <a:close/>
                <a:moveTo>
                  <a:pt x="4475618" y="830933"/>
                </a:moveTo>
                <a:cubicBezTo>
                  <a:pt x="4495220" y="831866"/>
                  <a:pt x="4513189" y="839567"/>
                  <a:pt x="4529524" y="854035"/>
                </a:cubicBezTo>
                <a:cubicBezTo>
                  <a:pt x="4545860" y="868504"/>
                  <a:pt x="4559862" y="887406"/>
                  <a:pt x="4571530" y="910743"/>
                </a:cubicBezTo>
                <a:cubicBezTo>
                  <a:pt x="4583198" y="934079"/>
                  <a:pt x="4592066" y="960449"/>
                  <a:pt x="4598133" y="989853"/>
                </a:cubicBezTo>
                <a:cubicBezTo>
                  <a:pt x="4604200" y="1019256"/>
                  <a:pt x="4607234" y="1049827"/>
                  <a:pt x="4607234" y="1081564"/>
                </a:cubicBezTo>
                <a:cubicBezTo>
                  <a:pt x="4607234" y="1110501"/>
                  <a:pt x="4603500" y="1139204"/>
                  <a:pt x="4596033" y="1167675"/>
                </a:cubicBezTo>
                <a:cubicBezTo>
                  <a:pt x="4588565" y="1196145"/>
                  <a:pt x="4578064" y="1221581"/>
                  <a:pt x="4564529" y="1243984"/>
                </a:cubicBezTo>
                <a:cubicBezTo>
                  <a:pt x="4550994" y="1266387"/>
                  <a:pt x="4534892" y="1284589"/>
                  <a:pt x="4516223" y="1298591"/>
                </a:cubicBezTo>
                <a:cubicBezTo>
                  <a:pt x="4497554" y="1312593"/>
                  <a:pt x="4477018" y="1319594"/>
                  <a:pt x="4454616" y="1319594"/>
                </a:cubicBezTo>
                <a:cubicBezTo>
                  <a:pt x="4452748" y="1269187"/>
                  <a:pt x="4452748" y="1218781"/>
                  <a:pt x="4454616" y="1168375"/>
                </a:cubicBezTo>
                <a:lnTo>
                  <a:pt x="4509222" y="1168375"/>
                </a:lnTo>
                <a:cubicBezTo>
                  <a:pt x="4520424" y="1168375"/>
                  <a:pt x="4529524" y="1165108"/>
                  <a:pt x="4536526" y="1158573"/>
                </a:cubicBezTo>
                <a:cubicBezTo>
                  <a:pt x="4543526" y="1152039"/>
                  <a:pt x="4547027" y="1143172"/>
                  <a:pt x="4547027" y="1131970"/>
                </a:cubicBezTo>
                <a:lnTo>
                  <a:pt x="4547027" y="1047960"/>
                </a:lnTo>
                <a:cubicBezTo>
                  <a:pt x="4547027" y="1037692"/>
                  <a:pt x="4543526" y="1029291"/>
                  <a:pt x="4536526" y="1022757"/>
                </a:cubicBezTo>
                <a:cubicBezTo>
                  <a:pt x="4529524" y="1016222"/>
                  <a:pt x="4520424" y="1012955"/>
                  <a:pt x="4509222" y="1012955"/>
                </a:cubicBezTo>
                <a:lnTo>
                  <a:pt x="4461616" y="1012955"/>
                </a:lnTo>
                <a:cubicBezTo>
                  <a:pt x="4463483" y="982152"/>
                  <a:pt x="4465583" y="951581"/>
                  <a:pt x="4467917" y="921244"/>
                </a:cubicBezTo>
                <a:cubicBezTo>
                  <a:pt x="4470250" y="890907"/>
                  <a:pt x="4472818" y="860803"/>
                  <a:pt x="4475618" y="830933"/>
                </a:cubicBezTo>
                <a:close/>
                <a:moveTo>
                  <a:pt x="8632933" y="605373"/>
                </a:moveTo>
                <a:cubicBezTo>
                  <a:pt x="8614702" y="609019"/>
                  <a:pt x="8600800" y="611298"/>
                  <a:pt x="8591229" y="612210"/>
                </a:cubicBezTo>
                <a:cubicBezTo>
                  <a:pt x="8591229" y="612210"/>
                  <a:pt x="8574820" y="612210"/>
                  <a:pt x="8542004" y="612210"/>
                </a:cubicBezTo>
                <a:lnTo>
                  <a:pt x="8159827" y="612210"/>
                </a:lnTo>
                <a:cubicBezTo>
                  <a:pt x="8142052" y="736184"/>
                  <a:pt x="8126327" y="839875"/>
                  <a:pt x="8112653" y="923284"/>
                </a:cubicBezTo>
                <a:cubicBezTo>
                  <a:pt x="8080293" y="1086000"/>
                  <a:pt x="8055452" y="1203592"/>
                  <a:pt x="8038132" y="1276062"/>
                </a:cubicBezTo>
                <a:lnTo>
                  <a:pt x="8112653" y="1349900"/>
                </a:lnTo>
                <a:cubicBezTo>
                  <a:pt x="8161878" y="1327110"/>
                  <a:pt x="8213838" y="1315716"/>
                  <a:pt x="8268532" y="1315716"/>
                </a:cubicBezTo>
                <a:cubicBezTo>
                  <a:pt x="8357410" y="1315716"/>
                  <a:pt x="8401850" y="1347621"/>
                  <a:pt x="8401850" y="1411431"/>
                </a:cubicBezTo>
                <a:cubicBezTo>
                  <a:pt x="8401850" y="1482534"/>
                  <a:pt x="8345560" y="1518085"/>
                  <a:pt x="8232981" y="1518085"/>
                </a:cubicBezTo>
                <a:cubicBezTo>
                  <a:pt x="8184212" y="1518085"/>
                  <a:pt x="8134759" y="1504183"/>
                  <a:pt x="8084623" y="1476380"/>
                </a:cubicBezTo>
                <a:cubicBezTo>
                  <a:pt x="8091004" y="1515122"/>
                  <a:pt x="8096017" y="1546344"/>
                  <a:pt x="8099664" y="1570044"/>
                </a:cubicBezTo>
                <a:cubicBezTo>
                  <a:pt x="8105589" y="1612888"/>
                  <a:pt x="8109919" y="1643654"/>
                  <a:pt x="8112653" y="1662341"/>
                </a:cubicBezTo>
                <a:cubicBezTo>
                  <a:pt x="8163246" y="1674647"/>
                  <a:pt x="8219991" y="1680801"/>
                  <a:pt x="8282890" y="1680801"/>
                </a:cubicBezTo>
                <a:cubicBezTo>
                  <a:pt x="8395469" y="1680801"/>
                  <a:pt x="8486854" y="1652542"/>
                  <a:pt x="8557045" y="1596024"/>
                </a:cubicBezTo>
                <a:cubicBezTo>
                  <a:pt x="8635896" y="1532214"/>
                  <a:pt x="8675321" y="1440829"/>
                  <a:pt x="8675321" y="1321869"/>
                </a:cubicBezTo>
                <a:cubicBezTo>
                  <a:pt x="8675321" y="1239372"/>
                  <a:pt x="8648886" y="1170320"/>
                  <a:pt x="8596015" y="1114714"/>
                </a:cubicBezTo>
                <a:cubicBezTo>
                  <a:pt x="8544055" y="1060476"/>
                  <a:pt x="8480929" y="1033356"/>
                  <a:pt x="8406636" y="1033356"/>
                </a:cubicBezTo>
                <a:cubicBezTo>
                  <a:pt x="8354220" y="1033356"/>
                  <a:pt x="8302260" y="1039965"/>
                  <a:pt x="8250757" y="1053183"/>
                </a:cubicBezTo>
                <a:lnTo>
                  <a:pt x="8280155" y="942427"/>
                </a:lnTo>
                <a:lnTo>
                  <a:pt x="8571402" y="942427"/>
                </a:lnTo>
                <a:close/>
                <a:moveTo>
                  <a:pt x="7281512" y="591503"/>
                </a:moveTo>
                <a:cubicBezTo>
                  <a:pt x="7212436" y="591503"/>
                  <a:pt x="7147794" y="603171"/>
                  <a:pt x="7087587" y="626507"/>
                </a:cubicBezTo>
                <a:cubicBezTo>
                  <a:pt x="7027380" y="649843"/>
                  <a:pt x="6974873" y="683681"/>
                  <a:pt x="6930068" y="728020"/>
                </a:cubicBezTo>
                <a:cubicBezTo>
                  <a:pt x="6885262" y="772359"/>
                  <a:pt x="6850024" y="826265"/>
                  <a:pt x="6824354" y="889740"/>
                </a:cubicBezTo>
                <a:cubicBezTo>
                  <a:pt x="6798684" y="953215"/>
                  <a:pt x="6785850" y="1025090"/>
                  <a:pt x="6785850" y="1105367"/>
                </a:cubicBezTo>
                <a:cubicBezTo>
                  <a:pt x="6785850" y="1254719"/>
                  <a:pt x="6811753" y="1369767"/>
                  <a:pt x="6863559" y="1450510"/>
                </a:cubicBezTo>
                <a:cubicBezTo>
                  <a:pt x="6915366" y="1531254"/>
                  <a:pt x="6993542" y="1571625"/>
                  <a:pt x="7098088" y="1571625"/>
                </a:cubicBezTo>
                <a:cubicBezTo>
                  <a:pt x="7131692" y="1571625"/>
                  <a:pt x="7162263" y="1562991"/>
                  <a:pt x="7189800" y="1545722"/>
                </a:cubicBezTo>
                <a:cubicBezTo>
                  <a:pt x="7217337" y="1528453"/>
                  <a:pt x="7241140" y="1506984"/>
                  <a:pt x="7261209" y="1481314"/>
                </a:cubicBezTo>
                <a:cubicBezTo>
                  <a:pt x="7281278" y="1455644"/>
                  <a:pt x="7297380" y="1427641"/>
                  <a:pt x="7309515" y="1397303"/>
                </a:cubicBezTo>
                <a:cubicBezTo>
                  <a:pt x="7321650" y="1366966"/>
                  <a:pt x="7329117" y="1338263"/>
                  <a:pt x="7331918" y="1311193"/>
                </a:cubicBezTo>
                <a:lnTo>
                  <a:pt x="7359921" y="1311193"/>
                </a:lnTo>
                <a:cubicBezTo>
                  <a:pt x="7356187" y="1346664"/>
                  <a:pt x="7349186" y="1380735"/>
                  <a:pt x="7338918" y="1413405"/>
                </a:cubicBezTo>
                <a:cubicBezTo>
                  <a:pt x="7328650" y="1446076"/>
                  <a:pt x="7319782" y="1475947"/>
                  <a:pt x="7312316" y="1503017"/>
                </a:cubicBezTo>
                <a:cubicBezTo>
                  <a:pt x="7306714" y="1524486"/>
                  <a:pt x="7308348" y="1541288"/>
                  <a:pt x="7317216" y="1553423"/>
                </a:cubicBezTo>
                <a:cubicBezTo>
                  <a:pt x="7326083" y="1565558"/>
                  <a:pt x="7339852" y="1571625"/>
                  <a:pt x="7358521" y="1571625"/>
                </a:cubicBezTo>
                <a:lnTo>
                  <a:pt x="7588150" y="1571625"/>
                </a:lnTo>
                <a:cubicBezTo>
                  <a:pt x="7601218" y="1571625"/>
                  <a:pt x="7612653" y="1566725"/>
                  <a:pt x="7622454" y="1556923"/>
                </a:cubicBezTo>
                <a:cubicBezTo>
                  <a:pt x="7632255" y="1547122"/>
                  <a:pt x="7637622" y="1535221"/>
                  <a:pt x="7638556" y="1521219"/>
                </a:cubicBezTo>
                <a:cubicBezTo>
                  <a:pt x="7640422" y="1475480"/>
                  <a:pt x="7641122" y="1430441"/>
                  <a:pt x="7640656" y="1386102"/>
                </a:cubicBezTo>
                <a:cubicBezTo>
                  <a:pt x="7640190" y="1341763"/>
                  <a:pt x="7639256" y="1300458"/>
                  <a:pt x="7637856" y="1262187"/>
                </a:cubicBezTo>
                <a:cubicBezTo>
                  <a:pt x="7636456" y="1223915"/>
                  <a:pt x="7634588" y="1189377"/>
                  <a:pt x="7632255" y="1158573"/>
                </a:cubicBezTo>
                <a:cubicBezTo>
                  <a:pt x="7629921" y="1127770"/>
                  <a:pt x="7627355" y="1103500"/>
                  <a:pt x="7624554" y="1085764"/>
                </a:cubicBezTo>
                <a:cubicBezTo>
                  <a:pt x="7622687" y="1072696"/>
                  <a:pt x="7617320" y="1061028"/>
                  <a:pt x="7608452" y="1050760"/>
                </a:cubicBezTo>
                <a:cubicBezTo>
                  <a:pt x="7599584" y="1040492"/>
                  <a:pt x="7588150" y="1035358"/>
                  <a:pt x="7574148" y="1035358"/>
                </a:cubicBezTo>
                <a:lnTo>
                  <a:pt x="7362722" y="1035358"/>
                </a:lnTo>
                <a:cubicBezTo>
                  <a:pt x="7322582" y="1035358"/>
                  <a:pt x="7305314" y="1058228"/>
                  <a:pt x="7310916" y="1103967"/>
                </a:cubicBezTo>
                <a:cubicBezTo>
                  <a:pt x="7312782" y="1123569"/>
                  <a:pt x="7312316" y="1145272"/>
                  <a:pt x="7309515" y="1169075"/>
                </a:cubicBezTo>
                <a:cubicBezTo>
                  <a:pt x="7306714" y="1192878"/>
                  <a:pt x="7302280" y="1215281"/>
                  <a:pt x="7296214" y="1236283"/>
                </a:cubicBezTo>
                <a:cubicBezTo>
                  <a:pt x="7290146" y="1257286"/>
                  <a:pt x="7282212" y="1275022"/>
                  <a:pt x="7272410" y="1289490"/>
                </a:cubicBezTo>
                <a:cubicBezTo>
                  <a:pt x="7262609" y="1303958"/>
                  <a:pt x="7251641" y="1311193"/>
                  <a:pt x="7239506" y="1311193"/>
                </a:cubicBezTo>
                <a:cubicBezTo>
                  <a:pt x="7226438" y="1311193"/>
                  <a:pt x="7215236" y="1305125"/>
                  <a:pt x="7205902" y="1292990"/>
                </a:cubicBezTo>
                <a:cubicBezTo>
                  <a:pt x="7196567" y="1280856"/>
                  <a:pt x="7189100" y="1265454"/>
                  <a:pt x="7183500" y="1246785"/>
                </a:cubicBezTo>
                <a:cubicBezTo>
                  <a:pt x="7177898" y="1228116"/>
                  <a:pt x="7173698" y="1207113"/>
                  <a:pt x="7170898" y="1183777"/>
                </a:cubicBezTo>
                <a:cubicBezTo>
                  <a:pt x="7168098" y="1160440"/>
                  <a:pt x="7166697" y="1138038"/>
                  <a:pt x="7166697" y="1116568"/>
                </a:cubicBezTo>
                <a:cubicBezTo>
                  <a:pt x="7166697" y="1077363"/>
                  <a:pt x="7171131" y="1043993"/>
                  <a:pt x="7179999" y="1016456"/>
                </a:cubicBezTo>
                <a:cubicBezTo>
                  <a:pt x="7188866" y="988919"/>
                  <a:pt x="7201001" y="966283"/>
                  <a:pt x="7216403" y="948547"/>
                </a:cubicBezTo>
                <a:cubicBezTo>
                  <a:pt x="7231805" y="930812"/>
                  <a:pt x="7249774" y="917977"/>
                  <a:pt x="7270310" y="910043"/>
                </a:cubicBezTo>
                <a:cubicBezTo>
                  <a:pt x="7290846" y="902108"/>
                  <a:pt x="7312782" y="898141"/>
                  <a:pt x="7336118" y="898141"/>
                </a:cubicBezTo>
                <a:cubicBezTo>
                  <a:pt x="7364122" y="898141"/>
                  <a:pt x="7390492" y="902575"/>
                  <a:pt x="7415228" y="911443"/>
                </a:cubicBezTo>
                <a:cubicBezTo>
                  <a:pt x="7439964" y="920310"/>
                  <a:pt x="7461667" y="928478"/>
                  <a:pt x="7480336" y="935946"/>
                </a:cubicBezTo>
                <a:cubicBezTo>
                  <a:pt x="7486870" y="938746"/>
                  <a:pt x="7494338" y="940146"/>
                  <a:pt x="7502739" y="940146"/>
                </a:cubicBezTo>
                <a:cubicBezTo>
                  <a:pt x="7517674" y="940146"/>
                  <a:pt x="7531209" y="934312"/>
                  <a:pt x="7543344" y="922644"/>
                </a:cubicBezTo>
                <a:cubicBezTo>
                  <a:pt x="7555479" y="910976"/>
                  <a:pt x="7561546" y="894407"/>
                  <a:pt x="7561546" y="872938"/>
                </a:cubicBezTo>
                <a:lnTo>
                  <a:pt x="7561546" y="730120"/>
                </a:lnTo>
                <a:cubicBezTo>
                  <a:pt x="7561546" y="716118"/>
                  <a:pt x="7560846" y="704217"/>
                  <a:pt x="7559446" y="694416"/>
                </a:cubicBezTo>
                <a:cubicBezTo>
                  <a:pt x="7558046" y="684614"/>
                  <a:pt x="7555479" y="675980"/>
                  <a:pt x="7551746" y="668512"/>
                </a:cubicBezTo>
                <a:cubicBezTo>
                  <a:pt x="7548011" y="661045"/>
                  <a:pt x="7542644" y="654277"/>
                  <a:pt x="7535643" y="648210"/>
                </a:cubicBezTo>
                <a:cubicBezTo>
                  <a:pt x="7528642" y="642142"/>
                  <a:pt x="7519541" y="636308"/>
                  <a:pt x="7508340" y="630708"/>
                </a:cubicBezTo>
                <a:cubicBezTo>
                  <a:pt x="7497138" y="625107"/>
                  <a:pt x="7482436" y="619973"/>
                  <a:pt x="7464234" y="615306"/>
                </a:cubicBezTo>
                <a:cubicBezTo>
                  <a:pt x="7446032" y="610638"/>
                  <a:pt x="7426430" y="606438"/>
                  <a:pt x="7405427" y="602704"/>
                </a:cubicBezTo>
                <a:cubicBezTo>
                  <a:pt x="7384424" y="598970"/>
                  <a:pt x="7363188" y="596170"/>
                  <a:pt x="7341718" y="594303"/>
                </a:cubicBezTo>
                <a:cubicBezTo>
                  <a:pt x="7320249" y="592436"/>
                  <a:pt x="7300180" y="591503"/>
                  <a:pt x="7281512" y="591503"/>
                </a:cubicBezTo>
                <a:close/>
                <a:moveTo>
                  <a:pt x="5986264" y="591503"/>
                </a:moveTo>
                <a:cubicBezTo>
                  <a:pt x="5970395" y="591503"/>
                  <a:pt x="5955460" y="596403"/>
                  <a:pt x="5941458" y="606204"/>
                </a:cubicBezTo>
                <a:cubicBezTo>
                  <a:pt x="5927456" y="616006"/>
                  <a:pt x="5919522" y="627907"/>
                  <a:pt x="5917655" y="641909"/>
                </a:cubicBezTo>
                <a:cubicBezTo>
                  <a:pt x="5910188" y="722186"/>
                  <a:pt x="5904586" y="804096"/>
                  <a:pt x="5900853" y="887640"/>
                </a:cubicBezTo>
                <a:cubicBezTo>
                  <a:pt x="5897119" y="971183"/>
                  <a:pt x="5894552" y="1051694"/>
                  <a:pt x="5893152" y="1129170"/>
                </a:cubicBezTo>
                <a:cubicBezTo>
                  <a:pt x="5891752" y="1206646"/>
                  <a:pt x="5891052" y="1279222"/>
                  <a:pt x="5891052" y="1346897"/>
                </a:cubicBezTo>
                <a:cubicBezTo>
                  <a:pt x="5891052" y="1414572"/>
                  <a:pt x="5891052" y="1472679"/>
                  <a:pt x="5891052" y="1521219"/>
                </a:cubicBezTo>
                <a:cubicBezTo>
                  <a:pt x="5891052" y="1535221"/>
                  <a:pt x="5894786" y="1547122"/>
                  <a:pt x="5902253" y="1556923"/>
                </a:cubicBezTo>
                <a:cubicBezTo>
                  <a:pt x="5909720" y="1566725"/>
                  <a:pt x="5921388" y="1571625"/>
                  <a:pt x="5937258" y="1571625"/>
                </a:cubicBezTo>
                <a:lnTo>
                  <a:pt x="6151484" y="1571625"/>
                </a:lnTo>
                <a:cubicBezTo>
                  <a:pt x="6167353" y="1571625"/>
                  <a:pt x="6180888" y="1567191"/>
                  <a:pt x="6192089" y="1558324"/>
                </a:cubicBezTo>
                <a:cubicBezTo>
                  <a:pt x="6203290" y="1549456"/>
                  <a:pt x="6207958" y="1537088"/>
                  <a:pt x="6206091" y="1521219"/>
                </a:cubicBezTo>
                <a:cubicBezTo>
                  <a:pt x="6201424" y="1475480"/>
                  <a:pt x="6198390" y="1429274"/>
                  <a:pt x="6196990" y="1382602"/>
                </a:cubicBezTo>
                <a:cubicBezTo>
                  <a:pt x="6195590" y="1335929"/>
                  <a:pt x="6195123" y="1291357"/>
                  <a:pt x="6195590" y="1248885"/>
                </a:cubicBezTo>
                <a:cubicBezTo>
                  <a:pt x="6196056" y="1206413"/>
                  <a:pt x="6196990" y="1167675"/>
                  <a:pt x="6198390" y="1132670"/>
                </a:cubicBezTo>
                <a:cubicBezTo>
                  <a:pt x="6199790" y="1097666"/>
                  <a:pt x="6201890" y="1068962"/>
                  <a:pt x="6204690" y="1046560"/>
                </a:cubicBezTo>
                <a:lnTo>
                  <a:pt x="6234094" y="1046560"/>
                </a:lnTo>
                <a:lnTo>
                  <a:pt x="6355910" y="1521219"/>
                </a:lnTo>
                <a:cubicBezTo>
                  <a:pt x="6357776" y="1537088"/>
                  <a:pt x="6364778" y="1549456"/>
                  <a:pt x="6376912" y="1558324"/>
                </a:cubicBezTo>
                <a:cubicBezTo>
                  <a:pt x="6389048" y="1567191"/>
                  <a:pt x="6403050" y="1571625"/>
                  <a:pt x="6418918" y="1571625"/>
                </a:cubicBezTo>
                <a:lnTo>
                  <a:pt x="6620542" y="1571625"/>
                </a:lnTo>
                <a:cubicBezTo>
                  <a:pt x="6636412" y="1571625"/>
                  <a:pt x="6651346" y="1566725"/>
                  <a:pt x="6665348" y="1556923"/>
                </a:cubicBezTo>
                <a:cubicBezTo>
                  <a:pt x="6679350" y="1547122"/>
                  <a:pt x="6687285" y="1535221"/>
                  <a:pt x="6689151" y="1521219"/>
                </a:cubicBezTo>
                <a:cubicBezTo>
                  <a:pt x="6697552" y="1440942"/>
                  <a:pt x="6703620" y="1359032"/>
                  <a:pt x="6707354" y="1275488"/>
                </a:cubicBezTo>
                <a:cubicBezTo>
                  <a:pt x="6711088" y="1191944"/>
                  <a:pt x="6713654" y="1111434"/>
                  <a:pt x="6715054" y="1033958"/>
                </a:cubicBezTo>
                <a:cubicBezTo>
                  <a:pt x="6716454" y="956482"/>
                  <a:pt x="6716922" y="883906"/>
                  <a:pt x="6716454" y="816231"/>
                </a:cubicBezTo>
                <a:cubicBezTo>
                  <a:pt x="6715988" y="748556"/>
                  <a:pt x="6715754" y="690448"/>
                  <a:pt x="6715754" y="641909"/>
                </a:cubicBezTo>
                <a:cubicBezTo>
                  <a:pt x="6715754" y="627907"/>
                  <a:pt x="6712021" y="616006"/>
                  <a:pt x="6704553" y="606204"/>
                </a:cubicBezTo>
                <a:cubicBezTo>
                  <a:pt x="6697086" y="596403"/>
                  <a:pt x="6685418" y="591503"/>
                  <a:pt x="6669548" y="591503"/>
                </a:cubicBezTo>
                <a:lnTo>
                  <a:pt x="6455322" y="591503"/>
                </a:lnTo>
                <a:cubicBezTo>
                  <a:pt x="6439454" y="591503"/>
                  <a:pt x="6425918" y="596170"/>
                  <a:pt x="6414717" y="605504"/>
                </a:cubicBezTo>
                <a:cubicBezTo>
                  <a:pt x="6403516" y="614839"/>
                  <a:pt x="6398849" y="626974"/>
                  <a:pt x="6400715" y="641909"/>
                </a:cubicBezTo>
                <a:cubicBezTo>
                  <a:pt x="6404449" y="687648"/>
                  <a:pt x="6407250" y="733854"/>
                  <a:pt x="6409116" y="780526"/>
                </a:cubicBezTo>
                <a:cubicBezTo>
                  <a:pt x="6410984" y="827199"/>
                  <a:pt x="6411917" y="871771"/>
                  <a:pt x="6411917" y="914243"/>
                </a:cubicBezTo>
                <a:cubicBezTo>
                  <a:pt x="6411917" y="956715"/>
                  <a:pt x="6410984" y="995453"/>
                  <a:pt x="6409116" y="1030458"/>
                </a:cubicBezTo>
                <a:cubicBezTo>
                  <a:pt x="6407250" y="1065462"/>
                  <a:pt x="6405383" y="1094165"/>
                  <a:pt x="6403516" y="1116568"/>
                </a:cubicBezTo>
                <a:lnTo>
                  <a:pt x="6372712" y="1116568"/>
                </a:lnTo>
                <a:lnTo>
                  <a:pt x="6250896" y="641909"/>
                </a:lnTo>
                <a:cubicBezTo>
                  <a:pt x="6249030" y="626040"/>
                  <a:pt x="6242030" y="613672"/>
                  <a:pt x="6229894" y="604804"/>
                </a:cubicBezTo>
                <a:cubicBezTo>
                  <a:pt x="6217760" y="595937"/>
                  <a:pt x="6203758" y="591503"/>
                  <a:pt x="6187888" y="591503"/>
                </a:cubicBezTo>
                <a:close/>
                <a:moveTo>
                  <a:pt x="4230587" y="591503"/>
                </a:moveTo>
                <a:cubicBezTo>
                  <a:pt x="4217519" y="591503"/>
                  <a:pt x="4206318" y="596403"/>
                  <a:pt x="4196983" y="606204"/>
                </a:cubicBezTo>
                <a:cubicBezTo>
                  <a:pt x="4187648" y="616006"/>
                  <a:pt x="4182048" y="627907"/>
                  <a:pt x="4180181" y="641909"/>
                </a:cubicBezTo>
                <a:cubicBezTo>
                  <a:pt x="4172713" y="711918"/>
                  <a:pt x="4167112" y="777259"/>
                  <a:pt x="4163379" y="837933"/>
                </a:cubicBezTo>
                <a:cubicBezTo>
                  <a:pt x="4159645" y="898608"/>
                  <a:pt x="4156844" y="956948"/>
                  <a:pt x="4154978" y="1012955"/>
                </a:cubicBezTo>
                <a:lnTo>
                  <a:pt x="4128374" y="1012955"/>
                </a:lnTo>
                <a:cubicBezTo>
                  <a:pt x="4104104" y="1012955"/>
                  <a:pt x="4091970" y="1024624"/>
                  <a:pt x="4091970" y="1047960"/>
                </a:cubicBezTo>
                <a:lnTo>
                  <a:pt x="4091970" y="1131970"/>
                </a:lnTo>
                <a:cubicBezTo>
                  <a:pt x="4091970" y="1156240"/>
                  <a:pt x="4104104" y="1168375"/>
                  <a:pt x="4128374" y="1168375"/>
                </a:cubicBezTo>
                <a:lnTo>
                  <a:pt x="4150777" y="1168375"/>
                </a:lnTo>
                <a:cubicBezTo>
                  <a:pt x="4148910" y="1242117"/>
                  <a:pt x="4148444" y="1308159"/>
                  <a:pt x="4149377" y="1366500"/>
                </a:cubicBezTo>
                <a:cubicBezTo>
                  <a:pt x="4150310" y="1424840"/>
                  <a:pt x="4150310" y="1476413"/>
                  <a:pt x="4149377" y="1521219"/>
                </a:cubicBezTo>
                <a:cubicBezTo>
                  <a:pt x="4149377" y="1535221"/>
                  <a:pt x="4154278" y="1547122"/>
                  <a:pt x="4164079" y="1556923"/>
                </a:cubicBezTo>
                <a:cubicBezTo>
                  <a:pt x="4173880" y="1566725"/>
                  <a:pt x="4185782" y="1571625"/>
                  <a:pt x="4199784" y="1571625"/>
                </a:cubicBezTo>
                <a:lnTo>
                  <a:pt x="4533025" y="1571625"/>
                </a:lnTo>
                <a:cubicBezTo>
                  <a:pt x="4587165" y="1571625"/>
                  <a:pt x="4637572" y="1562291"/>
                  <a:pt x="4684244" y="1543622"/>
                </a:cubicBezTo>
                <a:cubicBezTo>
                  <a:pt x="4730916" y="1524953"/>
                  <a:pt x="4771288" y="1496249"/>
                  <a:pt x="4805359" y="1457511"/>
                </a:cubicBezTo>
                <a:cubicBezTo>
                  <a:pt x="4839430" y="1418773"/>
                  <a:pt x="4866033" y="1370000"/>
                  <a:pt x="4885169" y="1311193"/>
                </a:cubicBezTo>
                <a:cubicBezTo>
                  <a:pt x="4904304" y="1252385"/>
                  <a:pt x="4913872" y="1182843"/>
                  <a:pt x="4913872" y="1102567"/>
                </a:cubicBezTo>
                <a:cubicBezTo>
                  <a:pt x="4913872" y="1020423"/>
                  <a:pt x="4903604" y="947380"/>
                  <a:pt x="4883069" y="883439"/>
                </a:cubicBezTo>
                <a:cubicBezTo>
                  <a:pt x="4862533" y="819498"/>
                  <a:pt x="4833362" y="766058"/>
                  <a:pt x="4795558" y="723119"/>
                </a:cubicBezTo>
                <a:cubicBezTo>
                  <a:pt x="4757753" y="680180"/>
                  <a:pt x="4712014" y="647510"/>
                  <a:pt x="4658340" y="625107"/>
                </a:cubicBezTo>
                <a:cubicBezTo>
                  <a:pt x="4604667" y="602704"/>
                  <a:pt x="4545160" y="591503"/>
                  <a:pt x="4479818" y="591503"/>
                </a:cubicBezTo>
                <a:close/>
                <a:moveTo>
                  <a:pt x="3083110" y="591503"/>
                </a:moveTo>
                <a:cubicBezTo>
                  <a:pt x="3056040" y="591503"/>
                  <a:pt x="3036904" y="597103"/>
                  <a:pt x="3025703" y="608305"/>
                </a:cubicBezTo>
                <a:cubicBezTo>
                  <a:pt x="3014502" y="619506"/>
                  <a:pt x="3006567" y="637242"/>
                  <a:pt x="3001900" y="661511"/>
                </a:cubicBezTo>
                <a:lnTo>
                  <a:pt x="2975297" y="851935"/>
                </a:lnTo>
                <a:cubicBezTo>
                  <a:pt x="2973430" y="866870"/>
                  <a:pt x="2973663" y="879705"/>
                  <a:pt x="2975997" y="890440"/>
                </a:cubicBezTo>
                <a:cubicBezTo>
                  <a:pt x="2978330" y="901175"/>
                  <a:pt x="2982297" y="910043"/>
                  <a:pt x="2987898" y="917043"/>
                </a:cubicBezTo>
                <a:cubicBezTo>
                  <a:pt x="2993499" y="924044"/>
                  <a:pt x="3000033" y="929178"/>
                  <a:pt x="3007501" y="932445"/>
                </a:cubicBezTo>
                <a:cubicBezTo>
                  <a:pt x="3014968" y="935712"/>
                  <a:pt x="3022436" y="937346"/>
                  <a:pt x="3029904" y="937346"/>
                </a:cubicBezTo>
                <a:cubicBezTo>
                  <a:pt x="3043905" y="937346"/>
                  <a:pt x="3057674" y="933379"/>
                  <a:pt x="3071209" y="925444"/>
                </a:cubicBezTo>
                <a:cubicBezTo>
                  <a:pt x="3084744" y="917510"/>
                  <a:pt x="3098279" y="908876"/>
                  <a:pt x="3111814" y="899541"/>
                </a:cubicBezTo>
                <a:cubicBezTo>
                  <a:pt x="3125349" y="890207"/>
                  <a:pt x="3139117" y="881572"/>
                  <a:pt x="3153119" y="873638"/>
                </a:cubicBezTo>
                <a:cubicBezTo>
                  <a:pt x="3167121" y="865704"/>
                  <a:pt x="3181589" y="861736"/>
                  <a:pt x="3196524" y="861736"/>
                </a:cubicBezTo>
                <a:lnTo>
                  <a:pt x="3263733" y="861736"/>
                </a:lnTo>
                <a:cubicBezTo>
                  <a:pt x="3260933" y="918677"/>
                  <a:pt x="3257432" y="979118"/>
                  <a:pt x="3253232" y="1043059"/>
                </a:cubicBezTo>
                <a:cubicBezTo>
                  <a:pt x="3249031" y="1107000"/>
                  <a:pt x="3245064" y="1169075"/>
                  <a:pt x="3241330" y="1229282"/>
                </a:cubicBezTo>
                <a:cubicBezTo>
                  <a:pt x="3237596" y="1289490"/>
                  <a:pt x="3234329" y="1345264"/>
                  <a:pt x="3231529" y="1396603"/>
                </a:cubicBezTo>
                <a:cubicBezTo>
                  <a:pt x="3228728" y="1447943"/>
                  <a:pt x="3227328" y="1489482"/>
                  <a:pt x="3227328" y="1521219"/>
                </a:cubicBezTo>
                <a:cubicBezTo>
                  <a:pt x="3226395" y="1535221"/>
                  <a:pt x="3231062" y="1547122"/>
                  <a:pt x="3241330" y="1556923"/>
                </a:cubicBezTo>
                <a:cubicBezTo>
                  <a:pt x="3251598" y="1566725"/>
                  <a:pt x="3263733" y="1571625"/>
                  <a:pt x="3277734" y="1571625"/>
                </a:cubicBezTo>
                <a:lnTo>
                  <a:pt x="3491961" y="1571625"/>
                </a:lnTo>
                <a:cubicBezTo>
                  <a:pt x="3505030" y="1571625"/>
                  <a:pt x="3516698" y="1566725"/>
                  <a:pt x="3526966" y="1556923"/>
                </a:cubicBezTo>
                <a:cubicBezTo>
                  <a:pt x="3537233" y="1547122"/>
                  <a:pt x="3542368" y="1535221"/>
                  <a:pt x="3542368" y="1521219"/>
                </a:cubicBezTo>
                <a:cubicBezTo>
                  <a:pt x="3541434" y="1489482"/>
                  <a:pt x="3539567" y="1447943"/>
                  <a:pt x="3536767" y="1396603"/>
                </a:cubicBezTo>
                <a:cubicBezTo>
                  <a:pt x="3533966" y="1345264"/>
                  <a:pt x="3530699" y="1289490"/>
                  <a:pt x="3526966" y="1229282"/>
                </a:cubicBezTo>
                <a:cubicBezTo>
                  <a:pt x="3523232" y="1169075"/>
                  <a:pt x="3519265" y="1107000"/>
                  <a:pt x="3515064" y="1043059"/>
                </a:cubicBezTo>
                <a:cubicBezTo>
                  <a:pt x="3510864" y="979118"/>
                  <a:pt x="3507363" y="918677"/>
                  <a:pt x="3504563" y="861736"/>
                </a:cubicBezTo>
                <a:lnTo>
                  <a:pt x="3573171" y="861736"/>
                </a:lnTo>
                <a:cubicBezTo>
                  <a:pt x="3588107" y="861736"/>
                  <a:pt x="3602342" y="865704"/>
                  <a:pt x="3615877" y="873638"/>
                </a:cubicBezTo>
                <a:cubicBezTo>
                  <a:pt x="3629412" y="881572"/>
                  <a:pt x="3642947" y="890207"/>
                  <a:pt x="3656482" y="899541"/>
                </a:cubicBezTo>
                <a:cubicBezTo>
                  <a:pt x="3670017" y="908876"/>
                  <a:pt x="3683552" y="917510"/>
                  <a:pt x="3697087" y="925444"/>
                </a:cubicBezTo>
                <a:cubicBezTo>
                  <a:pt x="3710622" y="933379"/>
                  <a:pt x="3724390" y="937346"/>
                  <a:pt x="3738392" y="937346"/>
                </a:cubicBezTo>
                <a:cubicBezTo>
                  <a:pt x="3745860" y="937346"/>
                  <a:pt x="3753327" y="935712"/>
                  <a:pt x="3760795" y="932445"/>
                </a:cubicBezTo>
                <a:cubicBezTo>
                  <a:pt x="3768262" y="929178"/>
                  <a:pt x="3774797" y="924044"/>
                  <a:pt x="3780397" y="917043"/>
                </a:cubicBezTo>
                <a:cubicBezTo>
                  <a:pt x="3785998" y="910043"/>
                  <a:pt x="3789965" y="901175"/>
                  <a:pt x="3792299" y="890440"/>
                </a:cubicBezTo>
                <a:cubicBezTo>
                  <a:pt x="3794633" y="879705"/>
                  <a:pt x="3794866" y="866870"/>
                  <a:pt x="3792999" y="851935"/>
                </a:cubicBezTo>
                <a:lnTo>
                  <a:pt x="3766396" y="661511"/>
                </a:lnTo>
                <a:cubicBezTo>
                  <a:pt x="3762662" y="637242"/>
                  <a:pt x="3754961" y="619506"/>
                  <a:pt x="3743293" y="608305"/>
                </a:cubicBezTo>
                <a:cubicBezTo>
                  <a:pt x="3731625" y="597103"/>
                  <a:pt x="3712256" y="591503"/>
                  <a:pt x="3685185" y="591503"/>
                </a:cubicBezTo>
                <a:close/>
                <a:moveTo>
                  <a:pt x="2397529" y="591503"/>
                </a:moveTo>
                <a:cubicBezTo>
                  <a:pt x="2372326" y="591503"/>
                  <a:pt x="2352957" y="597103"/>
                  <a:pt x="2339422" y="608305"/>
                </a:cubicBezTo>
                <a:cubicBezTo>
                  <a:pt x="2325887" y="619506"/>
                  <a:pt x="2316319" y="634441"/>
                  <a:pt x="2310719" y="653110"/>
                </a:cubicBezTo>
                <a:cubicBezTo>
                  <a:pt x="2278981" y="756723"/>
                  <a:pt x="2254012" y="850302"/>
                  <a:pt x="2235809" y="933845"/>
                </a:cubicBezTo>
                <a:cubicBezTo>
                  <a:pt x="2217607" y="1017389"/>
                  <a:pt x="2203138" y="1093932"/>
                  <a:pt x="2192404" y="1163474"/>
                </a:cubicBezTo>
                <a:cubicBezTo>
                  <a:pt x="2181669" y="1233016"/>
                  <a:pt x="2173968" y="1296958"/>
                  <a:pt x="2169301" y="1355298"/>
                </a:cubicBezTo>
                <a:cubicBezTo>
                  <a:pt x="2164634" y="1413639"/>
                  <a:pt x="2160433" y="1468946"/>
                  <a:pt x="2156699" y="1521219"/>
                </a:cubicBezTo>
                <a:cubicBezTo>
                  <a:pt x="2155766" y="1535221"/>
                  <a:pt x="2159266" y="1547122"/>
                  <a:pt x="2167201" y="1556923"/>
                </a:cubicBezTo>
                <a:cubicBezTo>
                  <a:pt x="2175135" y="1566725"/>
                  <a:pt x="2186569" y="1571625"/>
                  <a:pt x="2201505" y="1571625"/>
                </a:cubicBezTo>
                <a:lnTo>
                  <a:pt x="2407331" y="1571625"/>
                </a:lnTo>
                <a:cubicBezTo>
                  <a:pt x="2426933" y="1571625"/>
                  <a:pt x="2442568" y="1566258"/>
                  <a:pt x="2454237" y="1555523"/>
                </a:cubicBezTo>
                <a:cubicBezTo>
                  <a:pt x="2465905" y="1544788"/>
                  <a:pt x="2471739" y="1528687"/>
                  <a:pt x="2471739" y="1507217"/>
                </a:cubicBezTo>
                <a:cubicBezTo>
                  <a:pt x="2471739" y="1478280"/>
                  <a:pt x="2472205" y="1449577"/>
                  <a:pt x="2473139" y="1421106"/>
                </a:cubicBezTo>
                <a:cubicBezTo>
                  <a:pt x="2474072" y="1392636"/>
                  <a:pt x="2475472" y="1364399"/>
                  <a:pt x="2477339" y="1336396"/>
                </a:cubicBezTo>
                <a:lnTo>
                  <a:pt x="2627158" y="1336396"/>
                </a:lnTo>
                <a:cubicBezTo>
                  <a:pt x="2629025" y="1364399"/>
                  <a:pt x="2630425" y="1392636"/>
                  <a:pt x="2631359" y="1421106"/>
                </a:cubicBezTo>
                <a:cubicBezTo>
                  <a:pt x="2632292" y="1449577"/>
                  <a:pt x="2632759" y="1478280"/>
                  <a:pt x="2632759" y="1507217"/>
                </a:cubicBezTo>
                <a:cubicBezTo>
                  <a:pt x="2632759" y="1528687"/>
                  <a:pt x="2638593" y="1544788"/>
                  <a:pt x="2650261" y="1555523"/>
                </a:cubicBezTo>
                <a:cubicBezTo>
                  <a:pt x="2661929" y="1566258"/>
                  <a:pt x="2677564" y="1571625"/>
                  <a:pt x="2697167" y="1571625"/>
                </a:cubicBezTo>
                <a:lnTo>
                  <a:pt x="2902992" y="1571625"/>
                </a:lnTo>
                <a:cubicBezTo>
                  <a:pt x="2917928" y="1571625"/>
                  <a:pt x="2929362" y="1566725"/>
                  <a:pt x="2937297" y="1556923"/>
                </a:cubicBezTo>
                <a:cubicBezTo>
                  <a:pt x="2945231" y="1547122"/>
                  <a:pt x="2948732" y="1535221"/>
                  <a:pt x="2947798" y="1521219"/>
                </a:cubicBezTo>
                <a:cubicBezTo>
                  <a:pt x="2944064" y="1468946"/>
                  <a:pt x="2939864" y="1413639"/>
                  <a:pt x="2935197" y="1355298"/>
                </a:cubicBezTo>
                <a:cubicBezTo>
                  <a:pt x="2930529" y="1296958"/>
                  <a:pt x="2922828" y="1233016"/>
                  <a:pt x="2912094" y="1163474"/>
                </a:cubicBezTo>
                <a:cubicBezTo>
                  <a:pt x="2901359" y="1093932"/>
                  <a:pt x="2886891" y="1017389"/>
                  <a:pt x="2868688" y="933845"/>
                </a:cubicBezTo>
                <a:cubicBezTo>
                  <a:pt x="2850486" y="850302"/>
                  <a:pt x="2825516" y="756723"/>
                  <a:pt x="2793779" y="653110"/>
                </a:cubicBezTo>
                <a:cubicBezTo>
                  <a:pt x="2788178" y="634441"/>
                  <a:pt x="2778611" y="619506"/>
                  <a:pt x="2765075" y="608305"/>
                </a:cubicBezTo>
                <a:cubicBezTo>
                  <a:pt x="2751540" y="597103"/>
                  <a:pt x="2732171" y="591503"/>
                  <a:pt x="2706968" y="591503"/>
                </a:cubicBezTo>
                <a:close/>
                <a:moveTo>
                  <a:pt x="500140" y="591503"/>
                </a:moveTo>
                <a:cubicBezTo>
                  <a:pt x="486138" y="591503"/>
                  <a:pt x="474703" y="596403"/>
                  <a:pt x="465835" y="606204"/>
                </a:cubicBezTo>
                <a:cubicBezTo>
                  <a:pt x="456968" y="616006"/>
                  <a:pt x="451600" y="627907"/>
                  <a:pt x="449733" y="641909"/>
                </a:cubicBezTo>
                <a:cubicBezTo>
                  <a:pt x="435732" y="744588"/>
                  <a:pt x="425230" y="838167"/>
                  <a:pt x="418230" y="922644"/>
                </a:cubicBezTo>
                <a:cubicBezTo>
                  <a:pt x="411229" y="1007121"/>
                  <a:pt x="405861" y="1084831"/>
                  <a:pt x="402127" y="1155773"/>
                </a:cubicBezTo>
                <a:cubicBezTo>
                  <a:pt x="398394" y="1226715"/>
                  <a:pt x="396293" y="1292057"/>
                  <a:pt x="395827" y="1351798"/>
                </a:cubicBezTo>
                <a:cubicBezTo>
                  <a:pt x="395360" y="1411539"/>
                  <a:pt x="395127" y="1468012"/>
                  <a:pt x="395127" y="1521219"/>
                </a:cubicBezTo>
                <a:cubicBezTo>
                  <a:pt x="395127" y="1535221"/>
                  <a:pt x="400027" y="1547122"/>
                  <a:pt x="409828" y="1556923"/>
                </a:cubicBezTo>
                <a:cubicBezTo>
                  <a:pt x="419630" y="1566725"/>
                  <a:pt x="431531" y="1571625"/>
                  <a:pt x="445533" y="1571625"/>
                </a:cubicBezTo>
                <a:lnTo>
                  <a:pt x="659760" y="1571625"/>
                </a:lnTo>
                <a:cubicBezTo>
                  <a:pt x="673761" y="1571625"/>
                  <a:pt x="685896" y="1566958"/>
                  <a:pt x="696164" y="1557623"/>
                </a:cubicBezTo>
                <a:cubicBezTo>
                  <a:pt x="706432" y="1548289"/>
                  <a:pt x="711099" y="1536154"/>
                  <a:pt x="710166" y="1521219"/>
                </a:cubicBezTo>
                <a:cubicBezTo>
                  <a:pt x="707366" y="1462412"/>
                  <a:pt x="705499" y="1405938"/>
                  <a:pt x="704565" y="1351798"/>
                </a:cubicBezTo>
                <a:cubicBezTo>
                  <a:pt x="703632" y="1297658"/>
                  <a:pt x="703165" y="1245384"/>
                  <a:pt x="703165" y="1194978"/>
                </a:cubicBezTo>
                <a:lnTo>
                  <a:pt x="865585" y="1194978"/>
                </a:lnTo>
                <a:cubicBezTo>
                  <a:pt x="866519" y="1245384"/>
                  <a:pt x="866285" y="1297658"/>
                  <a:pt x="864885" y="1351798"/>
                </a:cubicBezTo>
                <a:cubicBezTo>
                  <a:pt x="863485" y="1405938"/>
                  <a:pt x="861385" y="1462412"/>
                  <a:pt x="858585" y="1521219"/>
                </a:cubicBezTo>
                <a:cubicBezTo>
                  <a:pt x="857651" y="1536154"/>
                  <a:pt x="862552" y="1548289"/>
                  <a:pt x="873286" y="1557623"/>
                </a:cubicBezTo>
                <a:cubicBezTo>
                  <a:pt x="884021" y="1566958"/>
                  <a:pt x="895923" y="1571625"/>
                  <a:pt x="908991" y="1571625"/>
                </a:cubicBezTo>
                <a:lnTo>
                  <a:pt x="1123218" y="1571625"/>
                </a:lnTo>
                <a:cubicBezTo>
                  <a:pt x="1137219" y="1571625"/>
                  <a:pt x="1149121" y="1566725"/>
                  <a:pt x="1158922" y="1556923"/>
                </a:cubicBezTo>
                <a:cubicBezTo>
                  <a:pt x="1168723" y="1547122"/>
                  <a:pt x="1173624" y="1535221"/>
                  <a:pt x="1173624" y="1521219"/>
                </a:cubicBezTo>
                <a:cubicBezTo>
                  <a:pt x="1173624" y="1468012"/>
                  <a:pt x="1173391" y="1411539"/>
                  <a:pt x="1172924" y="1351798"/>
                </a:cubicBezTo>
                <a:cubicBezTo>
                  <a:pt x="1172457" y="1292057"/>
                  <a:pt x="1170357" y="1226715"/>
                  <a:pt x="1166623" y="1155773"/>
                </a:cubicBezTo>
                <a:cubicBezTo>
                  <a:pt x="1162889" y="1084831"/>
                  <a:pt x="1157522" y="1007121"/>
                  <a:pt x="1150521" y="922644"/>
                </a:cubicBezTo>
                <a:cubicBezTo>
                  <a:pt x="1143520" y="838167"/>
                  <a:pt x="1133019" y="744588"/>
                  <a:pt x="1119017" y="641909"/>
                </a:cubicBezTo>
                <a:cubicBezTo>
                  <a:pt x="1117150" y="627907"/>
                  <a:pt x="1111783" y="616006"/>
                  <a:pt x="1102915" y="606204"/>
                </a:cubicBezTo>
                <a:cubicBezTo>
                  <a:pt x="1094047" y="596403"/>
                  <a:pt x="1082612" y="591503"/>
                  <a:pt x="1068611" y="591503"/>
                </a:cubicBezTo>
                <a:lnTo>
                  <a:pt x="889388" y="591503"/>
                </a:lnTo>
                <a:cubicBezTo>
                  <a:pt x="875387" y="591503"/>
                  <a:pt x="863018" y="596403"/>
                  <a:pt x="852284" y="606204"/>
                </a:cubicBezTo>
                <a:cubicBezTo>
                  <a:pt x="841549" y="616006"/>
                  <a:pt x="837115" y="627907"/>
                  <a:pt x="838982" y="641909"/>
                </a:cubicBezTo>
                <a:cubicBezTo>
                  <a:pt x="842716" y="695116"/>
                  <a:pt x="847383" y="761391"/>
                  <a:pt x="852984" y="840734"/>
                </a:cubicBezTo>
                <a:cubicBezTo>
                  <a:pt x="858585" y="920077"/>
                  <a:pt x="862318" y="1012489"/>
                  <a:pt x="864185" y="1117968"/>
                </a:cubicBezTo>
                <a:lnTo>
                  <a:pt x="704565" y="1117968"/>
                </a:lnTo>
                <a:cubicBezTo>
                  <a:pt x="706432" y="1012489"/>
                  <a:pt x="710399" y="920077"/>
                  <a:pt x="716467" y="840734"/>
                </a:cubicBezTo>
                <a:cubicBezTo>
                  <a:pt x="722534" y="761391"/>
                  <a:pt x="727435" y="695116"/>
                  <a:pt x="731169" y="641909"/>
                </a:cubicBezTo>
                <a:cubicBezTo>
                  <a:pt x="732102" y="627907"/>
                  <a:pt x="727201" y="616006"/>
                  <a:pt x="716467" y="606204"/>
                </a:cubicBezTo>
                <a:cubicBezTo>
                  <a:pt x="705732" y="596403"/>
                  <a:pt x="693831" y="591503"/>
                  <a:pt x="680762" y="591503"/>
                </a:cubicBezTo>
                <a:close/>
                <a:moveTo>
                  <a:pt x="5393904" y="573300"/>
                </a:moveTo>
                <a:cubicBezTo>
                  <a:pt x="5324828" y="573300"/>
                  <a:pt x="5263221" y="580068"/>
                  <a:pt x="5209081" y="593603"/>
                </a:cubicBezTo>
                <a:cubicBezTo>
                  <a:pt x="5154940" y="607138"/>
                  <a:pt x="5109202" y="632341"/>
                  <a:pt x="5071864" y="669212"/>
                </a:cubicBezTo>
                <a:cubicBezTo>
                  <a:pt x="5034526" y="706084"/>
                  <a:pt x="5006056" y="757657"/>
                  <a:pt x="4986453" y="823932"/>
                </a:cubicBezTo>
                <a:cubicBezTo>
                  <a:pt x="4966850" y="890207"/>
                  <a:pt x="4957050" y="975617"/>
                  <a:pt x="4957050" y="1080164"/>
                </a:cubicBezTo>
                <a:cubicBezTo>
                  <a:pt x="4957050" y="1185644"/>
                  <a:pt x="4966850" y="1271521"/>
                  <a:pt x="4986453" y="1337796"/>
                </a:cubicBezTo>
                <a:cubicBezTo>
                  <a:pt x="5006056" y="1404071"/>
                  <a:pt x="5034526" y="1455644"/>
                  <a:pt x="5071864" y="1492515"/>
                </a:cubicBezTo>
                <a:cubicBezTo>
                  <a:pt x="5109202" y="1529387"/>
                  <a:pt x="5154940" y="1554590"/>
                  <a:pt x="5209081" y="1568125"/>
                </a:cubicBezTo>
                <a:cubicBezTo>
                  <a:pt x="5263220" y="1581660"/>
                  <a:pt x="5324828" y="1588427"/>
                  <a:pt x="5393904" y="1588427"/>
                </a:cubicBezTo>
                <a:cubicBezTo>
                  <a:pt x="5462980" y="1588427"/>
                  <a:pt x="5524586" y="1581660"/>
                  <a:pt x="5578727" y="1568125"/>
                </a:cubicBezTo>
                <a:cubicBezTo>
                  <a:pt x="5632866" y="1554590"/>
                  <a:pt x="5678606" y="1529387"/>
                  <a:pt x="5715944" y="1492515"/>
                </a:cubicBezTo>
                <a:cubicBezTo>
                  <a:pt x="5753282" y="1455644"/>
                  <a:pt x="5781752" y="1404071"/>
                  <a:pt x="5801354" y="1337796"/>
                </a:cubicBezTo>
                <a:cubicBezTo>
                  <a:pt x="5820958" y="1271521"/>
                  <a:pt x="5830758" y="1185644"/>
                  <a:pt x="5830758" y="1080164"/>
                </a:cubicBezTo>
                <a:cubicBezTo>
                  <a:pt x="5830758" y="975617"/>
                  <a:pt x="5820958" y="890207"/>
                  <a:pt x="5801354" y="823932"/>
                </a:cubicBezTo>
                <a:cubicBezTo>
                  <a:pt x="5781752" y="757657"/>
                  <a:pt x="5753282" y="706084"/>
                  <a:pt x="5715944" y="669212"/>
                </a:cubicBezTo>
                <a:cubicBezTo>
                  <a:pt x="5678606" y="632341"/>
                  <a:pt x="5632867" y="607138"/>
                  <a:pt x="5578727" y="593603"/>
                </a:cubicBezTo>
                <a:cubicBezTo>
                  <a:pt x="5524586" y="580068"/>
                  <a:pt x="5462980" y="573300"/>
                  <a:pt x="5393904" y="573300"/>
                </a:cubicBezTo>
                <a:close/>
                <a:moveTo>
                  <a:pt x="1679154" y="573300"/>
                </a:moveTo>
                <a:cubicBezTo>
                  <a:pt x="1610079" y="573300"/>
                  <a:pt x="1548471" y="580068"/>
                  <a:pt x="1494331" y="593603"/>
                </a:cubicBezTo>
                <a:cubicBezTo>
                  <a:pt x="1440191" y="607138"/>
                  <a:pt x="1394452" y="632341"/>
                  <a:pt x="1357113" y="669212"/>
                </a:cubicBezTo>
                <a:cubicBezTo>
                  <a:pt x="1319776" y="706084"/>
                  <a:pt x="1291305" y="757657"/>
                  <a:pt x="1271703" y="823932"/>
                </a:cubicBezTo>
                <a:cubicBezTo>
                  <a:pt x="1252100" y="890207"/>
                  <a:pt x="1242299" y="975617"/>
                  <a:pt x="1242299" y="1080164"/>
                </a:cubicBezTo>
                <a:cubicBezTo>
                  <a:pt x="1242299" y="1185644"/>
                  <a:pt x="1252100" y="1271521"/>
                  <a:pt x="1271703" y="1337796"/>
                </a:cubicBezTo>
                <a:cubicBezTo>
                  <a:pt x="1291305" y="1404071"/>
                  <a:pt x="1319776" y="1455644"/>
                  <a:pt x="1357113" y="1492515"/>
                </a:cubicBezTo>
                <a:cubicBezTo>
                  <a:pt x="1394452" y="1529387"/>
                  <a:pt x="1440191" y="1554590"/>
                  <a:pt x="1494331" y="1568125"/>
                </a:cubicBezTo>
                <a:cubicBezTo>
                  <a:pt x="1548471" y="1581660"/>
                  <a:pt x="1610079" y="1588427"/>
                  <a:pt x="1679154" y="1588427"/>
                </a:cubicBezTo>
                <a:cubicBezTo>
                  <a:pt x="1748229" y="1588427"/>
                  <a:pt x="1809837" y="1581660"/>
                  <a:pt x="1863977" y="1568125"/>
                </a:cubicBezTo>
                <a:cubicBezTo>
                  <a:pt x="1918117" y="1554590"/>
                  <a:pt x="1963856" y="1529387"/>
                  <a:pt x="2001194" y="1492515"/>
                </a:cubicBezTo>
                <a:cubicBezTo>
                  <a:pt x="2038532" y="1455644"/>
                  <a:pt x="2067002" y="1404071"/>
                  <a:pt x="2086605" y="1337796"/>
                </a:cubicBezTo>
                <a:cubicBezTo>
                  <a:pt x="2106207" y="1271521"/>
                  <a:pt x="2116008" y="1185644"/>
                  <a:pt x="2116008" y="1080164"/>
                </a:cubicBezTo>
                <a:cubicBezTo>
                  <a:pt x="2116008" y="975617"/>
                  <a:pt x="2106207" y="890207"/>
                  <a:pt x="2086605" y="823932"/>
                </a:cubicBezTo>
                <a:cubicBezTo>
                  <a:pt x="2067002" y="757657"/>
                  <a:pt x="2038532" y="706084"/>
                  <a:pt x="2001194" y="669212"/>
                </a:cubicBezTo>
                <a:cubicBezTo>
                  <a:pt x="1963856" y="632341"/>
                  <a:pt x="1918117" y="607138"/>
                  <a:pt x="1863977" y="593603"/>
                </a:cubicBezTo>
                <a:cubicBezTo>
                  <a:pt x="1809837" y="580068"/>
                  <a:pt x="1748229" y="573300"/>
                  <a:pt x="1679154" y="573300"/>
                </a:cubicBezTo>
                <a:close/>
                <a:moveTo>
                  <a:pt x="5392854" y="352773"/>
                </a:moveTo>
                <a:cubicBezTo>
                  <a:pt x="5383286" y="352773"/>
                  <a:pt x="5373835" y="355340"/>
                  <a:pt x="5364500" y="360474"/>
                </a:cubicBezTo>
                <a:cubicBezTo>
                  <a:pt x="5339298" y="375409"/>
                  <a:pt x="5313628" y="390111"/>
                  <a:pt x="5287490" y="404579"/>
                </a:cubicBezTo>
                <a:cubicBezTo>
                  <a:pt x="5261354" y="419048"/>
                  <a:pt x="5235684" y="434216"/>
                  <a:pt x="5210482" y="450085"/>
                </a:cubicBezTo>
                <a:cubicBezTo>
                  <a:pt x="5192745" y="460353"/>
                  <a:pt x="5183878" y="472254"/>
                  <a:pt x="5183878" y="485789"/>
                </a:cubicBezTo>
                <a:cubicBezTo>
                  <a:pt x="5183878" y="499324"/>
                  <a:pt x="5187612" y="513560"/>
                  <a:pt x="5195080" y="528495"/>
                </a:cubicBezTo>
                <a:cubicBezTo>
                  <a:pt x="5202547" y="544363"/>
                  <a:pt x="5211648" y="551831"/>
                  <a:pt x="5222382" y="550898"/>
                </a:cubicBezTo>
                <a:cubicBezTo>
                  <a:pt x="5233117" y="549964"/>
                  <a:pt x="5245019" y="547164"/>
                  <a:pt x="5258087" y="542497"/>
                </a:cubicBezTo>
                <a:lnTo>
                  <a:pt x="5393904" y="493490"/>
                </a:lnTo>
                <a:lnTo>
                  <a:pt x="5528320" y="542497"/>
                </a:lnTo>
                <a:cubicBezTo>
                  <a:pt x="5541389" y="547164"/>
                  <a:pt x="5553290" y="549964"/>
                  <a:pt x="5564025" y="550898"/>
                </a:cubicBezTo>
                <a:cubicBezTo>
                  <a:pt x="5574760" y="551831"/>
                  <a:pt x="5583861" y="544363"/>
                  <a:pt x="5591328" y="528495"/>
                </a:cubicBezTo>
                <a:cubicBezTo>
                  <a:pt x="5598796" y="513560"/>
                  <a:pt x="5602530" y="499324"/>
                  <a:pt x="5602530" y="485789"/>
                </a:cubicBezTo>
                <a:cubicBezTo>
                  <a:pt x="5602530" y="472254"/>
                  <a:pt x="5593662" y="460353"/>
                  <a:pt x="5575926" y="450085"/>
                </a:cubicBezTo>
                <a:cubicBezTo>
                  <a:pt x="5550724" y="434216"/>
                  <a:pt x="5525054" y="419048"/>
                  <a:pt x="5498918" y="404579"/>
                </a:cubicBezTo>
                <a:cubicBezTo>
                  <a:pt x="5472780" y="390111"/>
                  <a:pt x="5447110" y="375409"/>
                  <a:pt x="5421908" y="360474"/>
                </a:cubicBezTo>
                <a:cubicBezTo>
                  <a:pt x="5412106" y="355340"/>
                  <a:pt x="5402422" y="352773"/>
                  <a:pt x="5392854" y="352773"/>
                </a:cubicBezTo>
                <a:close/>
                <a:moveTo>
                  <a:pt x="0" y="0"/>
                </a:moveTo>
                <a:lnTo>
                  <a:pt x="9829800" y="0"/>
                </a:lnTo>
                <a:lnTo>
                  <a:pt x="9829800" y="2133600"/>
                </a:lnTo>
                <a:lnTo>
                  <a:pt x="0" y="2133600"/>
                </a:lnTo>
                <a:close/>
              </a:path>
            </a:pathLst>
          </a:custGeom>
          <a:solidFill>
            <a:srgbClr val="EFEEB6"/>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1000">
              <a:solidFill>
                <a:srgbClr val="35A29E"/>
              </a:solidFill>
              <a:latin typeface="Showcard Gothic" panose="04020904020102020604" pitchFamily="82" charset="0"/>
            </a:endParaRPr>
          </a:p>
        </p:txBody>
      </p:sp>
      <p:sp>
        <p:nvSpPr>
          <p:cNvPr id="26" name="Hộp Văn bản 25">
            <a:extLst>
              <a:ext uri="{FF2B5EF4-FFF2-40B4-BE49-F238E27FC236}">
                <a16:creationId xmlns:a16="http://schemas.microsoft.com/office/drawing/2014/main" id="{E0CA00DB-D70F-818E-0AA3-99FD57484952}"/>
              </a:ext>
            </a:extLst>
          </p:cNvPr>
          <p:cNvSpPr txBox="1"/>
          <p:nvPr/>
        </p:nvSpPr>
        <p:spPr>
          <a:xfrm>
            <a:off x="3987561" y="4531250"/>
            <a:ext cx="10726056" cy="2862322"/>
          </a:xfrm>
          <a:prstGeom prst="rect">
            <a:avLst/>
          </a:prstGeom>
          <a:noFill/>
        </p:spPr>
        <p:txBody>
          <a:bodyPr wrap="square">
            <a:spAutoFit/>
          </a:bodyPr>
          <a:lstStyle/>
          <a:p>
            <a:pPr algn="ctr"/>
            <a:r>
              <a:rPr lang="vi-VN" sz="6000" b="1" i="1">
                <a:effectLst/>
                <a:latin typeface="Times New Roman" panose="02020603050405020304" pitchFamily="18" charset="0"/>
                <a:ea typeface="Times New Roman" panose="02020603050405020304" pitchFamily="18" charset="0"/>
              </a:rPr>
              <a:t>Nhận diện về sự thay đổi của bản thân thông qua các tư liệu, sản phẩm thu thập được</a:t>
            </a:r>
            <a:endParaRPr lang="en-US" sz="6000" i="1"/>
          </a:p>
        </p:txBody>
      </p:sp>
    </p:spTree>
    <p:extLst>
      <p:ext uri="{BB962C8B-B14F-4D97-AF65-F5344CB8AC3E}">
        <p14:creationId xmlns:p14="http://schemas.microsoft.com/office/powerpoint/2010/main" val="2044369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9920"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repeatCount="indefinite" fill="hold" display="0">
                  <p:stCondLst>
                    <p:cond delay="indefinite"/>
                  </p:stCondLst>
                </p:cTn>
                <p:tgtEl>
                  <p:spTgt spid="2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32658" y="6458185"/>
            <a:ext cx="18320657" cy="3917033"/>
          </a:xfrm>
          <a:custGeom>
            <a:avLst/>
            <a:gdLst/>
            <a:ahLst/>
            <a:cxnLst/>
            <a:rect l="l" t="t" r="r" b="b"/>
            <a:pathLst>
              <a:path w="14761678" h="3173761">
                <a:moveTo>
                  <a:pt x="0" y="0"/>
                </a:moveTo>
                <a:lnTo>
                  <a:pt x="14761678" y="0"/>
                </a:lnTo>
                <a:lnTo>
                  <a:pt x="14761678" y="3173761"/>
                </a:lnTo>
                <a:lnTo>
                  <a:pt x="0" y="31737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Freeform 14"/>
          <p:cNvSpPr/>
          <p:nvPr/>
        </p:nvSpPr>
        <p:spPr>
          <a:xfrm>
            <a:off x="-914400" y="-647700"/>
            <a:ext cx="2936185" cy="2811397"/>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Hộp Văn bản 10">
            <a:extLst>
              <a:ext uri="{FF2B5EF4-FFF2-40B4-BE49-F238E27FC236}">
                <a16:creationId xmlns:a16="http://schemas.microsoft.com/office/drawing/2014/main" id="{4FC95C79-FF2E-020D-A978-8840A9770898}"/>
              </a:ext>
            </a:extLst>
          </p:cNvPr>
          <p:cNvSpPr txBox="1"/>
          <p:nvPr/>
        </p:nvSpPr>
        <p:spPr>
          <a:xfrm>
            <a:off x="2039928" y="-1814"/>
            <a:ext cx="15290158" cy="2123658"/>
          </a:xfrm>
          <a:prstGeom prst="rect">
            <a:avLst/>
          </a:prstGeom>
          <a:noFill/>
        </p:spPr>
        <p:txBody>
          <a:bodyPr wrap="square">
            <a:spAutoFit/>
          </a:bodyPr>
          <a:lstStyle/>
          <a:p>
            <a:pPr algn="just"/>
            <a:r>
              <a:rPr lang="vi-VN" sz="6600">
                <a:ea typeface="Calibri" panose="020F0502020204030204" pitchFamily="34" charset="0"/>
                <a:cs typeface="Arial" panose="020B0604020202020204" pitchFamily="34" charset="0"/>
              </a:rPr>
              <a:t>1. Sắp xếp tư liệu, sản phẩm thu thập được theo độ tuổi hoặc theo loại tư liệu. </a:t>
            </a:r>
            <a:endParaRPr lang="en-US" sz="6600">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id="{526E133C-7240-F10E-0E74-EB830CABCEAA}"/>
              </a:ext>
            </a:extLst>
          </p:cNvPr>
          <p:cNvSpPr/>
          <p:nvPr/>
        </p:nvSpPr>
        <p:spPr>
          <a:xfrm>
            <a:off x="87349" y="8643410"/>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Hình ảnh 4">
            <a:extLst>
              <a:ext uri="{FF2B5EF4-FFF2-40B4-BE49-F238E27FC236}">
                <a16:creationId xmlns:a16="http://schemas.microsoft.com/office/drawing/2014/main" id="{A1126EA3-87D0-58B8-EA25-91C02D354A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9509" y="2237529"/>
            <a:ext cx="11368983" cy="8129434"/>
          </a:xfrm>
          <a:prstGeom prst="roundRect">
            <a:avLst>
              <a:gd name="adj" fmla="val 10138"/>
            </a:avLst>
          </a:prstGeom>
        </p:spPr>
      </p:pic>
    </p:spTree>
    <p:extLst>
      <p:ext uri="{BB962C8B-B14F-4D97-AF65-F5344CB8AC3E}">
        <p14:creationId xmlns:p14="http://schemas.microsoft.com/office/powerpoint/2010/main" val="1428321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A1126EA3-87D0-58B8-EA25-91C02D354A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171700"/>
            <a:ext cx="7818092" cy="5590356"/>
          </a:xfrm>
          <a:prstGeom prst="roundRect">
            <a:avLst>
              <a:gd name="adj" fmla="val 10138"/>
            </a:avLst>
          </a:prstGeom>
        </p:spPr>
      </p:pic>
      <p:sp>
        <p:nvSpPr>
          <p:cNvPr id="4" name="Hộp Văn bản 3">
            <a:extLst>
              <a:ext uri="{FF2B5EF4-FFF2-40B4-BE49-F238E27FC236}">
                <a16:creationId xmlns:a16="http://schemas.microsoft.com/office/drawing/2014/main" id="{EC39352F-E757-877F-A1AB-528FDB985C43}"/>
              </a:ext>
            </a:extLst>
          </p:cNvPr>
          <p:cNvSpPr txBox="1"/>
          <p:nvPr/>
        </p:nvSpPr>
        <p:spPr>
          <a:xfrm>
            <a:off x="8553397" y="747827"/>
            <a:ext cx="8991600" cy="9571851"/>
          </a:xfrm>
          <a:prstGeom prst="rect">
            <a:avLst/>
          </a:prstGeom>
          <a:noFill/>
        </p:spPr>
        <p:txBody>
          <a:bodyPr wrap="square">
            <a:spAutoFit/>
          </a:bodyPr>
          <a:lstStyle/>
          <a:p>
            <a:pPr marL="914400" indent="-914400" algn="just">
              <a:buFont typeface="+mj-lt"/>
              <a:buAutoNum type="arabicPeriod"/>
            </a:pPr>
            <a:r>
              <a:rPr lang="en-US" sz="4400" i="1">
                <a:effectLst/>
                <a:latin typeface="Times New Roman" panose="02020603050405020304" pitchFamily="18" charset="0"/>
                <a:ea typeface="Calibri" panose="020F0502020204030204" pitchFamily="34" charset="0"/>
                <a:cs typeface="Times New Roman" panose="02020603050405020304" pitchFamily="18" charset="0"/>
              </a:rPr>
              <a:t>Bạn nhỏ đang sắp xếp tư liệu, sản phẩm theo cách nào?</a:t>
            </a:r>
            <a:endParaRPr lang="vi-VN" sz="4400" i="1">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914400" algn="just">
              <a:buFont typeface="Wingdings" panose="05000000000000000000" pitchFamily="2" charset="2"/>
              <a:buChar char="Ø"/>
            </a:pPr>
            <a:r>
              <a:rPr lang="vi-VN" sz="44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Theo độ tuổi.</a:t>
            </a:r>
            <a:endParaRPr lang="vi-VN" sz="44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14400" indent="-914400" algn="just">
              <a:buFont typeface="+mj-lt"/>
              <a:buAutoNum type="arabicPeriod" startAt="2"/>
            </a:pPr>
            <a:r>
              <a:rPr lang="en-US" sz="4400" i="1">
                <a:latin typeface="Times New Roman" panose="02020603050405020304" pitchFamily="18" charset="0"/>
                <a:cs typeface="Times New Roman" panose="02020603050405020304" pitchFamily="18" charset="0"/>
              </a:rPr>
              <a:t>Các độ tuổi mà bạn nhỏ sắp xếp là gì?</a:t>
            </a:r>
            <a:endParaRPr lang="vi-VN" sz="4400" i="1">
              <a:latin typeface="Times New Roman" panose="02020603050405020304" pitchFamily="18" charset="0"/>
              <a:cs typeface="Times New Roman" panose="02020603050405020304" pitchFamily="18" charset="0"/>
            </a:endParaRPr>
          </a:p>
          <a:p>
            <a:pPr marL="914400" indent="-914400" algn="just">
              <a:buFont typeface="Wingdings" panose="05000000000000000000" pitchFamily="2" charset="2"/>
              <a:buChar char="Ø"/>
            </a:pPr>
            <a:r>
              <a:rPr lang="vi-VN" sz="4400" i="1">
                <a:solidFill>
                  <a:srgbClr val="FF0000"/>
                </a:solidFill>
                <a:latin typeface="Times New Roman" panose="02020603050405020304" pitchFamily="18" charset="0"/>
                <a:cs typeface="Times New Roman" panose="02020603050405020304" pitchFamily="18" charset="0"/>
              </a:rPr>
              <a:t>4 tuổi, 6 tuổi, 8 tuổi, 10 tuổi</a:t>
            </a:r>
          </a:p>
          <a:p>
            <a:pPr marL="914400" indent="-914400" algn="just">
              <a:buFont typeface="+mj-lt"/>
              <a:buAutoNum type="arabicPeriod" startAt="3"/>
            </a:pPr>
            <a:r>
              <a:rPr lang="en-US" sz="4400" i="1">
                <a:latin typeface="Times New Roman" panose="02020603050405020304" pitchFamily="18" charset="0"/>
                <a:cs typeface="Times New Roman" panose="02020603050405020304" pitchFamily="18" charset="0"/>
              </a:rPr>
              <a:t>Theo em, vì sao bạn nhỏ ko sắp xếp các độ tuổi khác</a:t>
            </a:r>
            <a:r>
              <a:rPr lang="vi-VN" sz="4400" i="1">
                <a:latin typeface="Times New Roman" panose="02020603050405020304" pitchFamily="18" charset="0"/>
                <a:cs typeface="Times New Roman" panose="02020603050405020304" pitchFamily="18" charset="0"/>
              </a:rPr>
              <a:t>?</a:t>
            </a:r>
          </a:p>
          <a:p>
            <a:pPr marL="685800" indent="-685800" algn="just">
              <a:buFont typeface="Wingdings" panose="05000000000000000000" pitchFamily="2" charset="2"/>
              <a:buChar char="Ø"/>
            </a:pPr>
            <a:r>
              <a:rPr lang="vi-VN" sz="4400" i="1">
                <a:solidFill>
                  <a:srgbClr val="FF0000"/>
                </a:solidFill>
                <a:latin typeface="Times New Roman" panose="02020603050405020304" pitchFamily="18" charset="0"/>
                <a:cs typeface="Times New Roman" panose="02020603050405020304" pitchFamily="18" charset="0"/>
              </a:rPr>
              <a:t>Có thể bạn nhỏ muốn thể hiện sự thay đổi cách đều năm.</a:t>
            </a:r>
          </a:p>
          <a:p>
            <a:pPr marL="914400" indent="-914400" algn="just">
              <a:buFont typeface="+mj-lt"/>
              <a:buAutoNum type="arabicPeriod" startAt="4"/>
            </a:pPr>
            <a:r>
              <a:rPr lang="en-US" sz="4400" i="1">
                <a:latin typeface="Times New Roman" panose="02020603050405020304" pitchFamily="18" charset="0"/>
                <a:cs typeface="Times New Roman" panose="02020603050405020304" pitchFamily="18" charset="0"/>
              </a:rPr>
              <a:t>Chúng ta có thể sắp xếp theo các cách nào khác ngoài cách theo độ tuổi</a:t>
            </a:r>
            <a:r>
              <a:rPr lang="vi-VN" sz="4400" i="1">
                <a:latin typeface="Times New Roman" panose="02020603050405020304" pitchFamily="18" charset="0"/>
                <a:cs typeface="Times New Roman" panose="02020603050405020304" pitchFamily="18" charset="0"/>
              </a:rPr>
              <a:t>?</a:t>
            </a:r>
          </a:p>
          <a:p>
            <a:pPr marL="685800" indent="-685800" algn="just">
              <a:buFont typeface="Wingdings" panose="05000000000000000000" pitchFamily="2" charset="2"/>
              <a:buChar char="Ø"/>
            </a:pPr>
            <a:r>
              <a:rPr lang="vi-VN" sz="4400" i="1">
                <a:solidFill>
                  <a:srgbClr val="FF0000"/>
                </a:solidFill>
                <a:latin typeface="Times New Roman" panose="02020603050405020304" pitchFamily="18" charset="0"/>
                <a:cs typeface="Times New Roman" panose="02020603050405020304" pitchFamily="18" charset="0"/>
              </a:rPr>
              <a:t>Theo lớp, theo loại, theo chủ đề,...</a:t>
            </a:r>
            <a:endParaRPr lang="en-US" sz="4400" i="1">
              <a:solidFill>
                <a:srgbClr val="FF0000"/>
              </a:solidFill>
              <a:latin typeface="Times New Roman" panose="02020603050405020304" pitchFamily="18" charset="0"/>
              <a:cs typeface="Times New Roman" panose="02020603050405020304" pitchFamily="18" charset="0"/>
            </a:endParaRPr>
          </a:p>
        </p:txBody>
      </p:sp>
      <p:grpSp>
        <p:nvGrpSpPr>
          <p:cNvPr id="8" name="Nhóm 7">
            <a:extLst>
              <a:ext uri="{FF2B5EF4-FFF2-40B4-BE49-F238E27FC236}">
                <a16:creationId xmlns:a16="http://schemas.microsoft.com/office/drawing/2014/main" id="{456EE2ED-0CC7-D396-DB8C-7C661E317DE9}"/>
              </a:ext>
            </a:extLst>
          </p:cNvPr>
          <p:cNvGrpSpPr/>
          <p:nvPr/>
        </p:nvGrpSpPr>
        <p:grpSpPr>
          <a:xfrm rot="5400000" flipH="1">
            <a:off x="16425831" y="8465056"/>
            <a:ext cx="1862169" cy="1669544"/>
            <a:chOff x="7525316" y="-344051"/>
            <a:chExt cx="2307345" cy="2068670"/>
          </a:xfrm>
        </p:grpSpPr>
        <p:sp>
          <p:nvSpPr>
            <p:cNvPr id="6" name="Freeform 13">
              <a:extLst>
                <a:ext uri="{FF2B5EF4-FFF2-40B4-BE49-F238E27FC236}">
                  <a16:creationId xmlns:a16="http://schemas.microsoft.com/office/drawing/2014/main" id="{848E6A40-88A8-3019-7FA6-00BD72D9B2DC}"/>
                </a:ext>
              </a:extLst>
            </p:cNvPr>
            <p:cNvSpPr/>
            <p:nvPr/>
          </p:nvSpPr>
          <p:spPr>
            <a:xfrm rot="5400000">
              <a:off x="7148499" y="567318"/>
              <a:ext cx="1534118" cy="780483"/>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13">
              <a:extLst>
                <a:ext uri="{FF2B5EF4-FFF2-40B4-BE49-F238E27FC236}">
                  <a16:creationId xmlns:a16="http://schemas.microsoft.com/office/drawing/2014/main" id="{BA62C244-F1EC-30D5-8C5B-DB9244257050}"/>
                </a:ext>
              </a:extLst>
            </p:cNvPr>
            <p:cNvSpPr/>
            <p:nvPr/>
          </p:nvSpPr>
          <p:spPr>
            <a:xfrm>
              <a:off x="8298543" y="-344051"/>
              <a:ext cx="1534118" cy="780483"/>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Nhóm 8">
            <a:extLst>
              <a:ext uri="{FF2B5EF4-FFF2-40B4-BE49-F238E27FC236}">
                <a16:creationId xmlns:a16="http://schemas.microsoft.com/office/drawing/2014/main" id="{98B54766-DEC1-4383-5AC7-CBB128CCFC80}"/>
              </a:ext>
            </a:extLst>
          </p:cNvPr>
          <p:cNvGrpSpPr/>
          <p:nvPr/>
        </p:nvGrpSpPr>
        <p:grpSpPr>
          <a:xfrm>
            <a:off x="7772400" y="152400"/>
            <a:ext cx="1862169" cy="1669544"/>
            <a:chOff x="7525316" y="-344051"/>
            <a:chExt cx="2307345" cy="2068670"/>
          </a:xfrm>
        </p:grpSpPr>
        <p:sp>
          <p:nvSpPr>
            <p:cNvPr id="10" name="Freeform 13">
              <a:extLst>
                <a:ext uri="{FF2B5EF4-FFF2-40B4-BE49-F238E27FC236}">
                  <a16:creationId xmlns:a16="http://schemas.microsoft.com/office/drawing/2014/main" id="{7C6EBACA-FB64-7412-B81B-423F70AE8F51}"/>
                </a:ext>
              </a:extLst>
            </p:cNvPr>
            <p:cNvSpPr/>
            <p:nvPr/>
          </p:nvSpPr>
          <p:spPr>
            <a:xfrm rot="5400000">
              <a:off x="7148499" y="567318"/>
              <a:ext cx="1534118" cy="780483"/>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a:extLst>
                <a:ext uri="{FF2B5EF4-FFF2-40B4-BE49-F238E27FC236}">
                  <a16:creationId xmlns:a16="http://schemas.microsoft.com/office/drawing/2014/main" id="{DE73CFE1-1A09-86B4-B61F-B5107A089460}"/>
                </a:ext>
              </a:extLst>
            </p:cNvPr>
            <p:cNvSpPr/>
            <p:nvPr/>
          </p:nvSpPr>
          <p:spPr>
            <a:xfrm>
              <a:off x="8298543" y="-344051"/>
              <a:ext cx="1534118" cy="780483"/>
            </a:xfrm>
            <a:custGeom>
              <a:avLst/>
              <a:gdLst/>
              <a:ahLst/>
              <a:cxnLst/>
              <a:rect l="l" t="t" r="r" b="b"/>
              <a:pathLst>
                <a:path w="2286504" h="1163259">
                  <a:moveTo>
                    <a:pt x="0" y="0"/>
                  </a:moveTo>
                  <a:lnTo>
                    <a:pt x="2286504" y="0"/>
                  </a:lnTo>
                  <a:lnTo>
                    <a:pt x="2286504" y="1163259"/>
                  </a:lnTo>
                  <a:lnTo>
                    <a:pt x="0" y="116325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4">
            <a:extLst>
              <a:ext uri="{FF2B5EF4-FFF2-40B4-BE49-F238E27FC236}">
                <a16:creationId xmlns:a16="http://schemas.microsoft.com/office/drawing/2014/main" id="{AD31A3E7-D34F-54D6-51F1-1CB8A6CF4E89}"/>
              </a:ext>
            </a:extLst>
          </p:cNvPr>
          <p:cNvSpPr/>
          <p:nvPr/>
        </p:nvSpPr>
        <p:spPr>
          <a:xfrm>
            <a:off x="7437287" y="-63610"/>
            <a:ext cx="1352326" cy="1294852"/>
          </a:xfrm>
          <a:custGeom>
            <a:avLst/>
            <a:gdLst/>
            <a:ahLst/>
            <a:cxnLst/>
            <a:rect l="l" t="t" r="r" b="b"/>
            <a:pathLst>
              <a:path w="2936185" h="2811397">
                <a:moveTo>
                  <a:pt x="0" y="0"/>
                </a:moveTo>
                <a:lnTo>
                  <a:pt x="2936185" y="0"/>
                </a:lnTo>
                <a:lnTo>
                  <a:pt x="2936185" y="2811398"/>
                </a:lnTo>
                <a:lnTo>
                  <a:pt x="0" y="281139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9">
            <a:extLst>
              <a:ext uri="{FF2B5EF4-FFF2-40B4-BE49-F238E27FC236}">
                <a16:creationId xmlns:a16="http://schemas.microsoft.com/office/drawing/2014/main" id="{0DBA0CDE-8237-9878-AAA4-BF9A0AC9BEE3}"/>
              </a:ext>
            </a:extLst>
          </p:cNvPr>
          <p:cNvSpPr/>
          <p:nvPr/>
        </p:nvSpPr>
        <p:spPr>
          <a:xfrm>
            <a:off x="17007416" y="8822108"/>
            <a:ext cx="1496619" cy="1723553"/>
          </a:xfrm>
          <a:custGeom>
            <a:avLst/>
            <a:gdLst/>
            <a:ahLst/>
            <a:cxnLst/>
            <a:rect l="l" t="t" r="r" b="b"/>
            <a:pathLst>
              <a:path w="1496619" h="1723553">
                <a:moveTo>
                  <a:pt x="0" y="0"/>
                </a:moveTo>
                <a:lnTo>
                  <a:pt x="1496619" y="0"/>
                </a:lnTo>
                <a:lnTo>
                  <a:pt x="1496619" y="1723554"/>
                </a:lnTo>
                <a:lnTo>
                  <a:pt x="0" y="17235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99928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left)">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left)">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left)">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left)">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left)">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wipe(left)">
                                      <p:cBhvr>
                                        <p:cTn id="4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409</TotalTime>
  <Words>733</Words>
  <Application>Microsoft Office PowerPoint</Application>
  <PresentationFormat>Custom</PresentationFormat>
  <Paragraphs>51</Paragraphs>
  <Slides>24</Slides>
  <Notes>0</Notes>
  <HiddenSlides>0</HiddenSlides>
  <MMClips>5</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24</vt:i4>
      </vt:variant>
    </vt:vector>
  </HeadingPairs>
  <TitlesOfParts>
    <vt:vector size="38" baseType="lpstr">
      <vt:lpstr>TH Gyoza Black</vt:lpstr>
      <vt:lpstr>UTM Rockwell</vt:lpstr>
      <vt:lpstr>Arial</vt:lpstr>
      <vt:lpstr>Calibri</vt:lpstr>
      <vt:lpstr>Aptos</vt:lpstr>
      <vt:lpstr>#9Slide03 Prompt Black</vt:lpstr>
      <vt:lpstr>#9Slide03 Bebas Neue Bold</vt:lpstr>
      <vt:lpstr>Showcard Gothic</vt:lpstr>
      <vt:lpstr>#9Slide03 Arima Madurai Black</vt:lpstr>
      <vt:lpstr>Wingdings</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CHUDE 1 - TUAN 1 - SHDC</dc:title>
  <dc:subject>9Slide.vn</dc:subject>
  <dc:creator>Hi There</dc:creator>
  <dc:description>9Slide.vn</dc:description>
  <cp:lastModifiedBy>Administrator</cp:lastModifiedBy>
  <cp:revision>42</cp:revision>
  <dcterms:created xsi:type="dcterms:W3CDTF">2006-08-16T00:00:00Z</dcterms:created>
  <dcterms:modified xsi:type="dcterms:W3CDTF">2025-09-18T14:36:18Z</dcterms:modified>
  <cp:category>9Slide.vn</cp:category>
  <dc:identifier>DAF1Cg2W5Z4</dc:identifier>
</cp:coreProperties>
</file>