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1"/>
  </p:notesMasterIdLst>
  <p:sldIdLst>
    <p:sldId id="257" r:id="rId3"/>
    <p:sldId id="259" r:id="rId4"/>
    <p:sldId id="294" r:id="rId5"/>
    <p:sldId id="260" r:id="rId6"/>
    <p:sldId id="261" r:id="rId7"/>
    <p:sldId id="262" r:id="rId8"/>
    <p:sldId id="337" r:id="rId9"/>
    <p:sldId id="338" r:id="rId10"/>
    <p:sldId id="339" r:id="rId11"/>
    <p:sldId id="340" r:id="rId12"/>
    <p:sldId id="334" r:id="rId13"/>
    <p:sldId id="341" r:id="rId14"/>
    <p:sldId id="342" r:id="rId15"/>
    <p:sldId id="335" r:id="rId16"/>
    <p:sldId id="343" r:id="rId17"/>
    <p:sldId id="336" r:id="rId18"/>
    <p:sldId id="344" r:id="rId19"/>
    <p:sldId id="333" r:id="rId2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49EA4DA2-FC9E-45E8-8D41-D0C0A8A08F6A}">
          <p14:sldIdLst>
            <p14:sldId id="257"/>
            <p14:sldId id="259"/>
          </p14:sldIdLst>
        </p14:section>
        <p14:section name="Mục Tóm tắt" id="{D28EF0B2-E5E0-4544-A731-CE5502F60012}">
          <p14:sldIdLst>
            <p14:sldId id="294"/>
          </p14:sldIdLst>
        </p14:section>
        <p14:section name="Mục 1" id="{44263DFD-A3BF-4D71-A3F7-087BF267F471}">
          <p14:sldIdLst>
            <p14:sldId id="260"/>
            <p14:sldId id="261"/>
          </p14:sldIdLst>
        </p14:section>
        <p14:section name="Mục 2" id="{5583B12E-C992-4415-AB09-484ADE76921C}">
          <p14:sldIdLst>
            <p14:sldId id="262"/>
            <p14:sldId id="337"/>
            <p14:sldId id="338"/>
            <p14:sldId id="339"/>
            <p14:sldId id="340"/>
          </p14:sldIdLst>
        </p14:section>
        <p14:section name="Mục 3" id="{8286F12E-5367-4F07-95F3-AED6B1829F58}">
          <p14:sldIdLst>
            <p14:sldId id="334"/>
            <p14:sldId id="341"/>
            <p14:sldId id="342"/>
          </p14:sldIdLst>
        </p14:section>
        <p14:section name="Mục 4" id="{DC0CF985-0AF4-4F07-8664-220689116EDC}">
          <p14:sldIdLst>
            <p14:sldId id="335"/>
            <p14:sldId id="343"/>
          </p14:sldIdLst>
        </p14:section>
        <p14:section name="Mục 5" id="{B0FC0CCE-3961-4327-8D56-CD26219B9D20}">
          <p14:sldIdLst>
            <p14:sldId id="336"/>
            <p14:sldId id="344"/>
            <p14:sldId id="33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A2B1"/>
    <a:srgbClr val="F8F6CE"/>
    <a:srgbClr val="523A4A"/>
    <a:srgbClr val="E8A453"/>
    <a:srgbClr val="FCFADD"/>
    <a:srgbClr val="FCED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5223" autoAdjust="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387511-C147-4A29-9301-8AF53AFCCD25}" type="datetimeFigureOut">
              <a:rPr lang="vi-VN" smtClean="0"/>
              <a:t>07/08/2023</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CDDC8F-844D-4D25-A6C1-EBF698A21D62}" type="slidenum">
              <a:rPr lang="vi-VN" smtClean="0"/>
              <a:t>‹#›</a:t>
            </a:fld>
            <a:endParaRPr lang="vi-VN"/>
          </a:p>
        </p:txBody>
      </p:sp>
    </p:spTree>
    <p:extLst>
      <p:ext uri="{BB962C8B-B14F-4D97-AF65-F5344CB8AC3E}">
        <p14:creationId xmlns:p14="http://schemas.microsoft.com/office/powerpoint/2010/main" val="106501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DCDDC8F-844D-4D25-A6C1-EBF698A21D62}" type="slidenum">
              <a:rPr lang="vi-VN" smtClean="0"/>
              <a:t>12</a:t>
            </a:fld>
            <a:endParaRPr lang="vi-VN"/>
          </a:p>
        </p:txBody>
      </p:sp>
    </p:spTree>
    <p:extLst>
      <p:ext uri="{BB962C8B-B14F-4D97-AF65-F5344CB8AC3E}">
        <p14:creationId xmlns:p14="http://schemas.microsoft.com/office/powerpoint/2010/main" val="578400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E676C97D-7F5C-5C7F-14FA-2FC501F62F43}"/>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xmlns="" id="{C7372F76-BF33-4114-A12C-F2A6F687BB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xmlns="" id="{DB884F7E-419A-FFEE-5501-544952752510}"/>
              </a:ext>
            </a:extLst>
          </p:cNvPr>
          <p:cNvSpPr>
            <a:spLocks noGrp="1"/>
          </p:cNvSpPr>
          <p:nvPr>
            <p:ph type="dt" sz="half" idx="10"/>
          </p:nvPr>
        </p:nvSpPr>
        <p:spPr/>
        <p:txBody>
          <a:bodyPr/>
          <a:lstStyle/>
          <a:p>
            <a:fld id="{8CEC8647-6603-4677-9382-CCB0B6D62775}" type="datetimeFigureOut">
              <a:rPr lang="vi-VN" smtClean="0"/>
              <a:t>07/08/2023</a:t>
            </a:fld>
            <a:endParaRPr lang="vi-VN"/>
          </a:p>
        </p:txBody>
      </p:sp>
      <p:sp>
        <p:nvSpPr>
          <p:cNvPr id="5" name="Chỗ dành sẵn cho Chân trang 4">
            <a:extLst>
              <a:ext uri="{FF2B5EF4-FFF2-40B4-BE49-F238E27FC236}">
                <a16:creationId xmlns:a16="http://schemas.microsoft.com/office/drawing/2014/main" xmlns="" id="{EE98477B-F7B5-CE61-8222-0878D5A7C16B}"/>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xmlns="" id="{05D5786A-193E-AD65-DF82-B9A0CFC9967F}"/>
              </a:ext>
            </a:extLst>
          </p:cNvPr>
          <p:cNvSpPr>
            <a:spLocks noGrp="1"/>
          </p:cNvSpPr>
          <p:nvPr>
            <p:ph type="sldNum" sz="quarter" idx="12"/>
          </p:nvPr>
        </p:nvSpPr>
        <p:spPr/>
        <p:txBody>
          <a:bodyPr/>
          <a:lstStyle/>
          <a:p>
            <a:fld id="{25F035BA-883A-421E-BD78-49D73833171E}" type="slidenum">
              <a:rPr lang="vi-VN" smtClean="0"/>
              <a:t>‹#›</a:t>
            </a:fld>
            <a:endParaRPr lang="vi-VN"/>
          </a:p>
        </p:txBody>
      </p:sp>
    </p:spTree>
    <p:extLst>
      <p:ext uri="{BB962C8B-B14F-4D97-AF65-F5344CB8AC3E}">
        <p14:creationId xmlns:p14="http://schemas.microsoft.com/office/powerpoint/2010/main" val="2961013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C4040030-6332-21FD-D7B9-438B15ED8F97}"/>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xmlns="" id="{2F7AB614-B442-8B35-CD5D-2F0D5A1F76B3}"/>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29738C03-5C80-0BF9-1FE5-9CA516C14336}"/>
              </a:ext>
            </a:extLst>
          </p:cNvPr>
          <p:cNvSpPr>
            <a:spLocks noGrp="1"/>
          </p:cNvSpPr>
          <p:nvPr>
            <p:ph type="dt" sz="half" idx="10"/>
          </p:nvPr>
        </p:nvSpPr>
        <p:spPr/>
        <p:txBody>
          <a:bodyPr/>
          <a:lstStyle/>
          <a:p>
            <a:fld id="{8CEC8647-6603-4677-9382-CCB0B6D62775}" type="datetimeFigureOut">
              <a:rPr lang="vi-VN" smtClean="0"/>
              <a:t>07/08/2023</a:t>
            </a:fld>
            <a:endParaRPr lang="vi-VN"/>
          </a:p>
        </p:txBody>
      </p:sp>
      <p:sp>
        <p:nvSpPr>
          <p:cNvPr id="5" name="Chỗ dành sẵn cho Chân trang 4">
            <a:extLst>
              <a:ext uri="{FF2B5EF4-FFF2-40B4-BE49-F238E27FC236}">
                <a16:creationId xmlns:a16="http://schemas.microsoft.com/office/drawing/2014/main" xmlns="" id="{4F130A1E-DCAC-70B4-1FDE-097D57273002}"/>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xmlns="" id="{25432BF9-C2DC-18BA-D0AD-D935498ADFE9}"/>
              </a:ext>
            </a:extLst>
          </p:cNvPr>
          <p:cNvSpPr>
            <a:spLocks noGrp="1"/>
          </p:cNvSpPr>
          <p:nvPr>
            <p:ph type="sldNum" sz="quarter" idx="12"/>
          </p:nvPr>
        </p:nvSpPr>
        <p:spPr/>
        <p:txBody>
          <a:bodyPr/>
          <a:lstStyle/>
          <a:p>
            <a:fld id="{25F035BA-883A-421E-BD78-49D73833171E}" type="slidenum">
              <a:rPr lang="vi-VN" smtClean="0"/>
              <a:t>‹#›</a:t>
            </a:fld>
            <a:endParaRPr lang="vi-VN"/>
          </a:p>
        </p:txBody>
      </p:sp>
    </p:spTree>
    <p:extLst>
      <p:ext uri="{BB962C8B-B14F-4D97-AF65-F5344CB8AC3E}">
        <p14:creationId xmlns:p14="http://schemas.microsoft.com/office/powerpoint/2010/main" val="3379190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DF747364-4AB1-DBE9-B7C4-D6D5AE3FDAA3}"/>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xmlns="" id="{E4F0EC98-7E98-8FB5-E5DD-F73A9219A4EB}"/>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AE926FB7-08BF-99DA-D38B-25DA7A6BA210}"/>
              </a:ext>
            </a:extLst>
          </p:cNvPr>
          <p:cNvSpPr>
            <a:spLocks noGrp="1"/>
          </p:cNvSpPr>
          <p:nvPr>
            <p:ph type="dt" sz="half" idx="10"/>
          </p:nvPr>
        </p:nvSpPr>
        <p:spPr/>
        <p:txBody>
          <a:bodyPr/>
          <a:lstStyle/>
          <a:p>
            <a:fld id="{8CEC8647-6603-4677-9382-CCB0B6D62775}" type="datetimeFigureOut">
              <a:rPr lang="vi-VN" smtClean="0"/>
              <a:t>07/08/2023</a:t>
            </a:fld>
            <a:endParaRPr lang="vi-VN"/>
          </a:p>
        </p:txBody>
      </p:sp>
      <p:sp>
        <p:nvSpPr>
          <p:cNvPr id="5" name="Chỗ dành sẵn cho Chân trang 4">
            <a:extLst>
              <a:ext uri="{FF2B5EF4-FFF2-40B4-BE49-F238E27FC236}">
                <a16:creationId xmlns:a16="http://schemas.microsoft.com/office/drawing/2014/main" xmlns="" id="{9949E600-52F6-F3DD-4EDB-BC451533BBF6}"/>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xmlns="" id="{D3B39481-D29D-A4DD-743A-F356F51053C5}"/>
              </a:ext>
            </a:extLst>
          </p:cNvPr>
          <p:cNvSpPr>
            <a:spLocks noGrp="1"/>
          </p:cNvSpPr>
          <p:nvPr>
            <p:ph type="sldNum" sz="quarter" idx="12"/>
          </p:nvPr>
        </p:nvSpPr>
        <p:spPr/>
        <p:txBody>
          <a:bodyPr/>
          <a:lstStyle/>
          <a:p>
            <a:fld id="{25F035BA-883A-421E-BD78-49D73833171E}" type="slidenum">
              <a:rPr lang="vi-VN" smtClean="0"/>
              <a:t>‹#›</a:t>
            </a:fld>
            <a:endParaRPr lang="vi-VN"/>
          </a:p>
        </p:txBody>
      </p:sp>
    </p:spTree>
    <p:extLst>
      <p:ext uri="{BB962C8B-B14F-4D97-AF65-F5344CB8AC3E}">
        <p14:creationId xmlns:p14="http://schemas.microsoft.com/office/powerpoint/2010/main" val="2188564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31" indent="0" algn="ctr">
              <a:buNone/>
              <a:defRPr>
                <a:solidFill>
                  <a:schemeClr val="tx1">
                    <a:tint val="75000"/>
                  </a:schemeClr>
                </a:solidFill>
              </a:defRPr>
            </a:lvl2pPr>
            <a:lvl3pPr marL="609660" indent="0" algn="ctr">
              <a:buNone/>
              <a:defRPr>
                <a:solidFill>
                  <a:schemeClr val="tx1">
                    <a:tint val="75000"/>
                  </a:schemeClr>
                </a:solidFill>
              </a:defRPr>
            </a:lvl3pPr>
            <a:lvl4pPr marL="914492" indent="0" algn="ctr">
              <a:buNone/>
              <a:defRPr>
                <a:solidFill>
                  <a:schemeClr val="tx1">
                    <a:tint val="75000"/>
                  </a:schemeClr>
                </a:solidFill>
              </a:defRPr>
            </a:lvl4pPr>
            <a:lvl5pPr marL="1219322" indent="0" algn="ctr">
              <a:buNone/>
              <a:defRPr>
                <a:solidFill>
                  <a:schemeClr val="tx1">
                    <a:tint val="75000"/>
                  </a:schemeClr>
                </a:solidFill>
              </a:defRPr>
            </a:lvl5pPr>
            <a:lvl6pPr marL="1524152" indent="0" algn="ctr">
              <a:buNone/>
              <a:defRPr>
                <a:solidFill>
                  <a:schemeClr val="tx1">
                    <a:tint val="75000"/>
                  </a:schemeClr>
                </a:solidFill>
              </a:defRPr>
            </a:lvl6pPr>
            <a:lvl7pPr marL="1828983" indent="0" algn="ctr">
              <a:buNone/>
              <a:defRPr>
                <a:solidFill>
                  <a:schemeClr val="tx1">
                    <a:tint val="75000"/>
                  </a:schemeClr>
                </a:solidFill>
              </a:defRPr>
            </a:lvl7pPr>
            <a:lvl8pPr marL="2133814" indent="0" algn="ctr">
              <a:buNone/>
              <a:defRPr>
                <a:solidFill>
                  <a:schemeClr val="tx1">
                    <a:tint val="75000"/>
                  </a:schemeClr>
                </a:solidFill>
              </a:defRPr>
            </a:lvl8pPr>
            <a:lvl9pPr marL="24386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1074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7829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10"/>
            <a:ext cx="5181600" cy="1000125"/>
          </a:xfrm>
        </p:spPr>
        <p:txBody>
          <a:bodyPr anchor="b"/>
          <a:lstStyle>
            <a:lvl1pPr marL="0" indent="0">
              <a:buNone/>
              <a:defRPr sz="1333">
                <a:solidFill>
                  <a:schemeClr val="tx1">
                    <a:tint val="75000"/>
                  </a:schemeClr>
                </a:solidFill>
              </a:defRPr>
            </a:lvl1pPr>
            <a:lvl2pPr marL="304831" indent="0">
              <a:buNone/>
              <a:defRPr sz="1200">
                <a:solidFill>
                  <a:schemeClr val="tx1">
                    <a:tint val="75000"/>
                  </a:schemeClr>
                </a:solidFill>
              </a:defRPr>
            </a:lvl2pPr>
            <a:lvl3pPr marL="609660" indent="0">
              <a:buNone/>
              <a:defRPr sz="1067">
                <a:solidFill>
                  <a:schemeClr val="tx1">
                    <a:tint val="75000"/>
                  </a:schemeClr>
                </a:solidFill>
              </a:defRPr>
            </a:lvl3pPr>
            <a:lvl4pPr marL="914492" indent="0">
              <a:buNone/>
              <a:defRPr sz="933">
                <a:solidFill>
                  <a:schemeClr val="tx1">
                    <a:tint val="75000"/>
                  </a:schemeClr>
                </a:solidFill>
              </a:defRPr>
            </a:lvl4pPr>
            <a:lvl5pPr marL="1219322" indent="0">
              <a:buNone/>
              <a:defRPr sz="933">
                <a:solidFill>
                  <a:schemeClr val="tx1">
                    <a:tint val="75000"/>
                  </a:schemeClr>
                </a:solidFill>
              </a:defRPr>
            </a:lvl5pPr>
            <a:lvl6pPr marL="1524152" indent="0">
              <a:buNone/>
              <a:defRPr sz="933">
                <a:solidFill>
                  <a:schemeClr val="tx1">
                    <a:tint val="75000"/>
                  </a:schemeClr>
                </a:solidFill>
              </a:defRPr>
            </a:lvl6pPr>
            <a:lvl7pPr marL="1828983" indent="0">
              <a:buNone/>
              <a:defRPr sz="933">
                <a:solidFill>
                  <a:schemeClr val="tx1">
                    <a:tint val="75000"/>
                  </a:schemeClr>
                </a:solidFill>
              </a:defRPr>
            </a:lvl7pPr>
            <a:lvl8pPr marL="2133814" indent="0">
              <a:buNone/>
              <a:defRPr sz="933">
                <a:solidFill>
                  <a:schemeClr val="tx1">
                    <a:tint val="75000"/>
                  </a:schemeClr>
                </a:solidFill>
              </a:defRPr>
            </a:lvl8pPr>
            <a:lvl9pPr marL="2438644"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6684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1"/>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1"/>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7725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1" y="1023409"/>
            <a:ext cx="2693459" cy="426508"/>
          </a:xfrm>
        </p:spPr>
        <p:txBody>
          <a:bodyPr anchor="b"/>
          <a:lstStyle>
            <a:lvl1pPr marL="0" indent="0">
              <a:buNone/>
              <a:defRPr sz="1600" b="1"/>
            </a:lvl1pPr>
            <a:lvl2pPr marL="304831" indent="0">
              <a:buNone/>
              <a:defRPr sz="1333" b="1"/>
            </a:lvl2pPr>
            <a:lvl3pPr marL="609660" indent="0">
              <a:buNone/>
              <a:defRPr sz="1200" b="1"/>
            </a:lvl3pPr>
            <a:lvl4pPr marL="914492" indent="0">
              <a:buNone/>
              <a:defRPr sz="1067" b="1"/>
            </a:lvl4pPr>
            <a:lvl5pPr marL="1219322" indent="0">
              <a:buNone/>
              <a:defRPr sz="1067" b="1"/>
            </a:lvl5pPr>
            <a:lvl6pPr marL="1524152" indent="0">
              <a:buNone/>
              <a:defRPr sz="1067" b="1"/>
            </a:lvl6pPr>
            <a:lvl7pPr marL="1828983" indent="0">
              <a:buNone/>
              <a:defRPr sz="1067" b="1"/>
            </a:lvl7pPr>
            <a:lvl8pPr marL="2133814" indent="0">
              <a:buNone/>
              <a:defRPr sz="1067" b="1"/>
            </a:lvl8pPr>
            <a:lvl9pPr marL="2438644"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1"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5" y="1023409"/>
            <a:ext cx="2694517" cy="426508"/>
          </a:xfrm>
        </p:spPr>
        <p:txBody>
          <a:bodyPr anchor="b"/>
          <a:lstStyle>
            <a:lvl1pPr marL="0" indent="0">
              <a:buNone/>
              <a:defRPr sz="1600" b="1"/>
            </a:lvl1pPr>
            <a:lvl2pPr marL="304831" indent="0">
              <a:buNone/>
              <a:defRPr sz="1333" b="1"/>
            </a:lvl2pPr>
            <a:lvl3pPr marL="609660" indent="0">
              <a:buNone/>
              <a:defRPr sz="1200" b="1"/>
            </a:lvl3pPr>
            <a:lvl4pPr marL="914492" indent="0">
              <a:buNone/>
              <a:defRPr sz="1067" b="1"/>
            </a:lvl4pPr>
            <a:lvl5pPr marL="1219322" indent="0">
              <a:buNone/>
              <a:defRPr sz="1067" b="1"/>
            </a:lvl5pPr>
            <a:lvl6pPr marL="1524152" indent="0">
              <a:buNone/>
              <a:defRPr sz="1067" b="1"/>
            </a:lvl6pPr>
            <a:lvl7pPr marL="1828983" indent="0">
              <a:buNone/>
              <a:defRPr sz="1067" b="1"/>
            </a:lvl7pPr>
            <a:lvl8pPr marL="2133814" indent="0">
              <a:buNone/>
              <a:defRPr sz="1067" b="1"/>
            </a:lvl8pPr>
            <a:lvl9pPr marL="2438644"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5"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712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3099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4213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8" y="182035"/>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5"/>
            <a:ext cx="2005542" cy="3127375"/>
          </a:xfrm>
        </p:spPr>
        <p:txBody>
          <a:bodyPr/>
          <a:lstStyle>
            <a:lvl1pPr marL="0" indent="0">
              <a:buNone/>
              <a:defRPr sz="933"/>
            </a:lvl1pPr>
            <a:lvl2pPr marL="304831" indent="0">
              <a:buNone/>
              <a:defRPr sz="800"/>
            </a:lvl2pPr>
            <a:lvl3pPr marL="609660" indent="0">
              <a:buNone/>
              <a:defRPr sz="667"/>
            </a:lvl3pPr>
            <a:lvl4pPr marL="914492" indent="0">
              <a:buNone/>
              <a:defRPr sz="600"/>
            </a:lvl4pPr>
            <a:lvl5pPr marL="1219322" indent="0">
              <a:buNone/>
              <a:defRPr sz="600"/>
            </a:lvl5pPr>
            <a:lvl6pPr marL="1524152" indent="0">
              <a:buNone/>
              <a:defRPr sz="600"/>
            </a:lvl6pPr>
            <a:lvl7pPr marL="1828983" indent="0">
              <a:buNone/>
              <a:defRPr sz="600"/>
            </a:lvl7pPr>
            <a:lvl8pPr marL="2133814" indent="0">
              <a:buNone/>
              <a:defRPr sz="600"/>
            </a:lvl8pPr>
            <a:lvl9pPr marL="2438644"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4186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EEB5CB85-B3A9-2621-36CF-20E4BA79FFA1}"/>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xmlns="" id="{A5BF63FF-BDD7-C62F-7452-E89E636ABAF1}"/>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92CA900D-F491-D4FA-F04F-81CA6325C769}"/>
              </a:ext>
            </a:extLst>
          </p:cNvPr>
          <p:cNvSpPr>
            <a:spLocks noGrp="1"/>
          </p:cNvSpPr>
          <p:nvPr>
            <p:ph type="dt" sz="half" idx="10"/>
          </p:nvPr>
        </p:nvSpPr>
        <p:spPr/>
        <p:txBody>
          <a:bodyPr/>
          <a:lstStyle/>
          <a:p>
            <a:fld id="{8CEC8647-6603-4677-9382-CCB0B6D62775}" type="datetimeFigureOut">
              <a:rPr lang="vi-VN" smtClean="0"/>
              <a:t>07/08/2023</a:t>
            </a:fld>
            <a:endParaRPr lang="vi-VN"/>
          </a:p>
        </p:txBody>
      </p:sp>
      <p:sp>
        <p:nvSpPr>
          <p:cNvPr id="5" name="Chỗ dành sẵn cho Chân trang 4">
            <a:extLst>
              <a:ext uri="{FF2B5EF4-FFF2-40B4-BE49-F238E27FC236}">
                <a16:creationId xmlns:a16="http://schemas.microsoft.com/office/drawing/2014/main" xmlns="" id="{7C1D4816-FB3D-31B4-B7CC-EBD32FB6D080}"/>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xmlns="" id="{C1DB265B-E12C-F452-9A5A-A86DD8593204}"/>
              </a:ext>
            </a:extLst>
          </p:cNvPr>
          <p:cNvSpPr>
            <a:spLocks noGrp="1"/>
          </p:cNvSpPr>
          <p:nvPr>
            <p:ph type="sldNum" sz="quarter" idx="12"/>
          </p:nvPr>
        </p:nvSpPr>
        <p:spPr/>
        <p:txBody>
          <a:bodyPr/>
          <a:lstStyle/>
          <a:p>
            <a:fld id="{25F035BA-883A-421E-BD78-49D73833171E}" type="slidenum">
              <a:rPr lang="vi-VN" smtClean="0"/>
              <a:t>‹#›</a:t>
            </a:fld>
            <a:endParaRPr lang="vi-VN"/>
          </a:p>
        </p:txBody>
      </p:sp>
    </p:spTree>
    <p:extLst>
      <p:ext uri="{BB962C8B-B14F-4D97-AF65-F5344CB8AC3E}">
        <p14:creationId xmlns:p14="http://schemas.microsoft.com/office/powerpoint/2010/main" val="18841859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31" indent="0">
              <a:buNone/>
              <a:defRPr sz="1867"/>
            </a:lvl2pPr>
            <a:lvl3pPr marL="609660" indent="0">
              <a:buNone/>
              <a:defRPr sz="1600"/>
            </a:lvl3pPr>
            <a:lvl4pPr marL="914492" indent="0">
              <a:buNone/>
              <a:defRPr sz="1333"/>
            </a:lvl4pPr>
            <a:lvl5pPr marL="1219322" indent="0">
              <a:buNone/>
              <a:defRPr sz="1333"/>
            </a:lvl5pPr>
            <a:lvl6pPr marL="1524152" indent="0">
              <a:buNone/>
              <a:defRPr sz="1333"/>
            </a:lvl6pPr>
            <a:lvl7pPr marL="1828983" indent="0">
              <a:buNone/>
              <a:defRPr sz="1333"/>
            </a:lvl7pPr>
            <a:lvl8pPr marL="2133814" indent="0">
              <a:buNone/>
              <a:defRPr sz="1333"/>
            </a:lvl8pPr>
            <a:lvl9pPr marL="2438644" indent="0">
              <a:buNone/>
              <a:defRPr sz="1333"/>
            </a:lvl9pPr>
          </a:lstStyle>
          <a:p>
            <a:endParaRPr lang="en-US"/>
          </a:p>
        </p:txBody>
      </p:sp>
      <p:sp>
        <p:nvSpPr>
          <p:cNvPr id="4" name="Text Placeholder 3"/>
          <p:cNvSpPr>
            <a:spLocks noGrp="1"/>
          </p:cNvSpPr>
          <p:nvPr>
            <p:ph type="body" sz="half" idx="2"/>
          </p:nvPr>
        </p:nvSpPr>
        <p:spPr>
          <a:xfrm>
            <a:off x="1194859" y="3578226"/>
            <a:ext cx="3657600" cy="536575"/>
          </a:xfrm>
        </p:spPr>
        <p:txBody>
          <a:bodyPr/>
          <a:lstStyle>
            <a:lvl1pPr marL="0" indent="0">
              <a:buNone/>
              <a:defRPr sz="933"/>
            </a:lvl1pPr>
            <a:lvl2pPr marL="304831" indent="0">
              <a:buNone/>
              <a:defRPr sz="800"/>
            </a:lvl2pPr>
            <a:lvl3pPr marL="609660" indent="0">
              <a:buNone/>
              <a:defRPr sz="667"/>
            </a:lvl3pPr>
            <a:lvl4pPr marL="914492" indent="0">
              <a:buNone/>
              <a:defRPr sz="600"/>
            </a:lvl4pPr>
            <a:lvl5pPr marL="1219322" indent="0">
              <a:buNone/>
              <a:defRPr sz="600"/>
            </a:lvl5pPr>
            <a:lvl6pPr marL="1524152" indent="0">
              <a:buNone/>
              <a:defRPr sz="600"/>
            </a:lvl6pPr>
            <a:lvl7pPr marL="1828983" indent="0">
              <a:buNone/>
              <a:defRPr sz="600"/>
            </a:lvl7pPr>
            <a:lvl8pPr marL="2133814" indent="0">
              <a:buNone/>
              <a:defRPr sz="600"/>
            </a:lvl8pPr>
            <a:lvl9pPr marL="2438644"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25233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25872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3007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D31F04C7-AD9F-CEC1-4FCC-64253A397152}"/>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xmlns="" id="{860B71CF-F7CA-B7D6-72E0-8CE47F7AA7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EB360AE8-1B2C-AF8A-B955-4AED6A960B99}"/>
              </a:ext>
            </a:extLst>
          </p:cNvPr>
          <p:cNvSpPr>
            <a:spLocks noGrp="1"/>
          </p:cNvSpPr>
          <p:nvPr>
            <p:ph type="dt" sz="half" idx="10"/>
          </p:nvPr>
        </p:nvSpPr>
        <p:spPr/>
        <p:txBody>
          <a:bodyPr/>
          <a:lstStyle/>
          <a:p>
            <a:fld id="{8CEC8647-6603-4677-9382-CCB0B6D62775}" type="datetimeFigureOut">
              <a:rPr lang="vi-VN" smtClean="0"/>
              <a:t>07/08/2023</a:t>
            </a:fld>
            <a:endParaRPr lang="vi-VN"/>
          </a:p>
        </p:txBody>
      </p:sp>
      <p:sp>
        <p:nvSpPr>
          <p:cNvPr id="5" name="Chỗ dành sẵn cho Chân trang 4">
            <a:extLst>
              <a:ext uri="{FF2B5EF4-FFF2-40B4-BE49-F238E27FC236}">
                <a16:creationId xmlns:a16="http://schemas.microsoft.com/office/drawing/2014/main" xmlns="" id="{BBD4922F-CB7C-C8E7-9D34-C81FBA8200BF}"/>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xmlns="" id="{2145FAAA-6816-619A-32CF-830C7E6E2F81}"/>
              </a:ext>
            </a:extLst>
          </p:cNvPr>
          <p:cNvSpPr>
            <a:spLocks noGrp="1"/>
          </p:cNvSpPr>
          <p:nvPr>
            <p:ph type="sldNum" sz="quarter" idx="12"/>
          </p:nvPr>
        </p:nvSpPr>
        <p:spPr/>
        <p:txBody>
          <a:bodyPr/>
          <a:lstStyle/>
          <a:p>
            <a:fld id="{25F035BA-883A-421E-BD78-49D73833171E}" type="slidenum">
              <a:rPr lang="vi-VN" smtClean="0"/>
              <a:t>‹#›</a:t>
            </a:fld>
            <a:endParaRPr lang="vi-VN"/>
          </a:p>
        </p:txBody>
      </p:sp>
    </p:spTree>
    <p:extLst>
      <p:ext uri="{BB962C8B-B14F-4D97-AF65-F5344CB8AC3E}">
        <p14:creationId xmlns:p14="http://schemas.microsoft.com/office/powerpoint/2010/main" val="4188293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088D2B82-0F2E-2DEC-F8F1-22460A20C884}"/>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xmlns="" id="{B99DD879-8644-67E6-B1A5-16349C53099D}"/>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xmlns="" id="{3C024A07-1C24-E184-C752-022E9544E060}"/>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xmlns="" id="{BBF0C6C7-40DF-ABDB-B575-BF08B79FA6BD}"/>
              </a:ext>
            </a:extLst>
          </p:cNvPr>
          <p:cNvSpPr>
            <a:spLocks noGrp="1"/>
          </p:cNvSpPr>
          <p:nvPr>
            <p:ph type="dt" sz="half" idx="10"/>
          </p:nvPr>
        </p:nvSpPr>
        <p:spPr/>
        <p:txBody>
          <a:bodyPr/>
          <a:lstStyle/>
          <a:p>
            <a:fld id="{8CEC8647-6603-4677-9382-CCB0B6D62775}" type="datetimeFigureOut">
              <a:rPr lang="vi-VN" smtClean="0"/>
              <a:t>07/08/2023</a:t>
            </a:fld>
            <a:endParaRPr lang="vi-VN"/>
          </a:p>
        </p:txBody>
      </p:sp>
      <p:sp>
        <p:nvSpPr>
          <p:cNvPr id="6" name="Chỗ dành sẵn cho Chân trang 5">
            <a:extLst>
              <a:ext uri="{FF2B5EF4-FFF2-40B4-BE49-F238E27FC236}">
                <a16:creationId xmlns:a16="http://schemas.microsoft.com/office/drawing/2014/main" xmlns="" id="{79CC0BBE-92DE-88A8-DCAB-0DC5865407CE}"/>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xmlns="" id="{5258A6BD-AF0B-644E-BFCA-9F63B8F7261E}"/>
              </a:ext>
            </a:extLst>
          </p:cNvPr>
          <p:cNvSpPr>
            <a:spLocks noGrp="1"/>
          </p:cNvSpPr>
          <p:nvPr>
            <p:ph type="sldNum" sz="quarter" idx="12"/>
          </p:nvPr>
        </p:nvSpPr>
        <p:spPr/>
        <p:txBody>
          <a:bodyPr/>
          <a:lstStyle/>
          <a:p>
            <a:fld id="{25F035BA-883A-421E-BD78-49D73833171E}" type="slidenum">
              <a:rPr lang="vi-VN" smtClean="0"/>
              <a:t>‹#›</a:t>
            </a:fld>
            <a:endParaRPr lang="vi-VN"/>
          </a:p>
        </p:txBody>
      </p:sp>
    </p:spTree>
    <p:extLst>
      <p:ext uri="{BB962C8B-B14F-4D97-AF65-F5344CB8AC3E}">
        <p14:creationId xmlns:p14="http://schemas.microsoft.com/office/powerpoint/2010/main" val="3878683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32C92D27-CDBA-DEF2-DCE9-82182E6A7412}"/>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xmlns="" id="{1159A572-47C9-7711-93E7-A0634723EE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CA0B2951-EF06-85EF-E24F-E1BA03ABA324}"/>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xmlns="" id="{4F6EF24A-AAD7-868E-0B79-956DED1662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19BD095D-4B42-4D07-ACE9-B361B3949A52}"/>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xmlns="" id="{804BCD8F-86C0-FDBE-6526-FCAFB622B8B3}"/>
              </a:ext>
            </a:extLst>
          </p:cNvPr>
          <p:cNvSpPr>
            <a:spLocks noGrp="1"/>
          </p:cNvSpPr>
          <p:nvPr>
            <p:ph type="dt" sz="half" idx="10"/>
          </p:nvPr>
        </p:nvSpPr>
        <p:spPr/>
        <p:txBody>
          <a:bodyPr/>
          <a:lstStyle/>
          <a:p>
            <a:fld id="{8CEC8647-6603-4677-9382-CCB0B6D62775}" type="datetimeFigureOut">
              <a:rPr lang="vi-VN" smtClean="0"/>
              <a:t>07/08/2023</a:t>
            </a:fld>
            <a:endParaRPr lang="vi-VN"/>
          </a:p>
        </p:txBody>
      </p:sp>
      <p:sp>
        <p:nvSpPr>
          <p:cNvPr id="8" name="Chỗ dành sẵn cho Chân trang 7">
            <a:extLst>
              <a:ext uri="{FF2B5EF4-FFF2-40B4-BE49-F238E27FC236}">
                <a16:creationId xmlns:a16="http://schemas.microsoft.com/office/drawing/2014/main" xmlns="" id="{C5796333-78FE-C572-40D0-B2552BE233DF}"/>
              </a:ext>
            </a:extLst>
          </p:cNvPr>
          <p:cNvSpPr>
            <a:spLocks noGrp="1"/>
          </p:cNvSpPr>
          <p:nvPr>
            <p:ph type="ftr" sz="quarter" idx="11"/>
          </p:nvPr>
        </p:nvSpPr>
        <p:spPr/>
        <p:txBody>
          <a:bodyPr/>
          <a:lstStyle/>
          <a:p>
            <a:endParaRPr lang="vi-VN"/>
          </a:p>
        </p:txBody>
      </p:sp>
      <p:sp>
        <p:nvSpPr>
          <p:cNvPr id="9" name="Chỗ dành sẵn cho Số hiệu Bản chiếu 8">
            <a:extLst>
              <a:ext uri="{FF2B5EF4-FFF2-40B4-BE49-F238E27FC236}">
                <a16:creationId xmlns:a16="http://schemas.microsoft.com/office/drawing/2014/main" xmlns="" id="{8BD75D8F-4301-A54A-C496-87A8A351B1B8}"/>
              </a:ext>
            </a:extLst>
          </p:cNvPr>
          <p:cNvSpPr>
            <a:spLocks noGrp="1"/>
          </p:cNvSpPr>
          <p:nvPr>
            <p:ph type="sldNum" sz="quarter" idx="12"/>
          </p:nvPr>
        </p:nvSpPr>
        <p:spPr/>
        <p:txBody>
          <a:bodyPr/>
          <a:lstStyle/>
          <a:p>
            <a:fld id="{25F035BA-883A-421E-BD78-49D73833171E}" type="slidenum">
              <a:rPr lang="vi-VN" smtClean="0"/>
              <a:t>‹#›</a:t>
            </a:fld>
            <a:endParaRPr lang="vi-VN"/>
          </a:p>
        </p:txBody>
      </p:sp>
    </p:spTree>
    <p:extLst>
      <p:ext uri="{BB962C8B-B14F-4D97-AF65-F5344CB8AC3E}">
        <p14:creationId xmlns:p14="http://schemas.microsoft.com/office/powerpoint/2010/main" val="4265613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71680064-9783-F09F-3899-7796F0901B47}"/>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xmlns="" id="{F17FABE7-532B-7DC3-2F8F-2E5E0197CD77}"/>
              </a:ext>
            </a:extLst>
          </p:cNvPr>
          <p:cNvSpPr>
            <a:spLocks noGrp="1"/>
          </p:cNvSpPr>
          <p:nvPr>
            <p:ph type="dt" sz="half" idx="10"/>
          </p:nvPr>
        </p:nvSpPr>
        <p:spPr/>
        <p:txBody>
          <a:bodyPr/>
          <a:lstStyle/>
          <a:p>
            <a:fld id="{8CEC8647-6603-4677-9382-CCB0B6D62775}" type="datetimeFigureOut">
              <a:rPr lang="vi-VN" smtClean="0"/>
              <a:t>07/08/2023</a:t>
            </a:fld>
            <a:endParaRPr lang="vi-VN"/>
          </a:p>
        </p:txBody>
      </p:sp>
      <p:sp>
        <p:nvSpPr>
          <p:cNvPr id="4" name="Chỗ dành sẵn cho Chân trang 3">
            <a:extLst>
              <a:ext uri="{FF2B5EF4-FFF2-40B4-BE49-F238E27FC236}">
                <a16:creationId xmlns:a16="http://schemas.microsoft.com/office/drawing/2014/main" xmlns="" id="{6BEFBF5C-09C3-803A-29FD-475A58F39A50}"/>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a16="http://schemas.microsoft.com/office/drawing/2014/main" xmlns="" id="{D53B2BA3-D2FC-D9D8-EF2F-0AB8753539E5}"/>
              </a:ext>
            </a:extLst>
          </p:cNvPr>
          <p:cNvSpPr>
            <a:spLocks noGrp="1"/>
          </p:cNvSpPr>
          <p:nvPr>
            <p:ph type="sldNum" sz="quarter" idx="12"/>
          </p:nvPr>
        </p:nvSpPr>
        <p:spPr/>
        <p:txBody>
          <a:bodyPr/>
          <a:lstStyle/>
          <a:p>
            <a:fld id="{25F035BA-883A-421E-BD78-49D73833171E}" type="slidenum">
              <a:rPr lang="vi-VN" smtClean="0"/>
              <a:t>‹#›</a:t>
            </a:fld>
            <a:endParaRPr lang="vi-VN"/>
          </a:p>
        </p:txBody>
      </p:sp>
    </p:spTree>
    <p:extLst>
      <p:ext uri="{BB962C8B-B14F-4D97-AF65-F5344CB8AC3E}">
        <p14:creationId xmlns:p14="http://schemas.microsoft.com/office/powerpoint/2010/main" val="3245227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CF1A4FAA-6ECF-DA77-0023-8A0346207D5F}"/>
              </a:ext>
            </a:extLst>
          </p:cNvPr>
          <p:cNvSpPr>
            <a:spLocks noGrp="1"/>
          </p:cNvSpPr>
          <p:nvPr>
            <p:ph type="dt" sz="half" idx="10"/>
          </p:nvPr>
        </p:nvSpPr>
        <p:spPr/>
        <p:txBody>
          <a:bodyPr/>
          <a:lstStyle/>
          <a:p>
            <a:fld id="{8CEC8647-6603-4677-9382-CCB0B6D62775}" type="datetimeFigureOut">
              <a:rPr lang="vi-VN" smtClean="0"/>
              <a:t>07/08/2023</a:t>
            </a:fld>
            <a:endParaRPr lang="vi-VN"/>
          </a:p>
        </p:txBody>
      </p:sp>
      <p:sp>
        <p:nvSpPr>
          <p:cNvPr id="3" name="Chỗ dành sẵn cho Chân trang 2">
            <a:extLst>
              <a:ext uri="{FF2B5EF4-FFF2-40B4-BE49-F238E27FC236}">
                <a16:creationId xmlns:a16="http://schemas.microsoft.com/office/drawing/2014/main" xmlns="" id="{415FD083-0E06-795C-C7BC-7DA4D6E2D7ED}"/>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a16="http://schemas.microsoft.com/office/drawing/2014/main" xmlns="" id="{DE6B594C-C2AA-8A30-583C-042AA86A105E}"/>
              </a:ext>
            </a:extLst>
          </p:cNvPr>
          <p:cNvSpPr>
            <a:spLocks noGrp="1"/>
          </p:cNvSpPr>
          <p:nvPr>
            <p:ph type="sldNum" sz="quarter" idx="12"/>
          </p:nvPr>
        </p:nvSpPr>
        <p:spPr/>
        <p:txBody>
          <a:bodyPr/>
          <a:lstStyle/>
          <a:p>
            <a:fld id="{25F035BA-883A-421E-BD78-49D73833171E}" type="slidenum">
              <a:rPr lang="vi-VN" smtClean="0"/>
              <a:t>‹#›</a:t>
            </a:fld>
            <a:endParaRPr lang="vi-VN"/>
          </a:p>
        </p:txBody>
      </p:sp>
    </p:spTree>
    <p:extLst>
      <p:ext uri="{BB962C8B-B14F-4D97-AF65-F5344CB8AC3E}">
        <p14:creationId xmlns:p14="http://schemas.microsoft.com/office/powerpoint/2010/main" val="1203933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085E9F7E-2B2C-A838-A5CA-8830E09CA962}"/>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xmlns="" id="{0AF58195-7781-D494-9958-A564E320FC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xmlns="" id="{5076968F-F747-FBE2-8608-339A62E344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5109E773-FE7C-1879-238E-DA181C78C6B4}"/>
              </a:ext>
            </a:extLst>
          </p:cNvPr>
          <p:cNvSpPr>
            <a:spLocks noGrp="1"/>
          </p:cNvSpPr>
          <p:nvPr>
            <p:ph type="dt" sz="half" idx="10"/>
          </p:nvPr>
        </p:nvSpPr>
        <p:spPr/>
        <p:txBody>
          <a:bodyPr/>
          <a:lstStyle/>
          <a:p>
            <a:fld id="{8CEC8647-6603-4677-9382-CCB0B6D62775}" type="datetimeFigureOut">
              <a:rPr lang="vi-VN" smtClean="0"/>
              <a:t>07/08/2023</a:t>
            </a:fld>
            <a:endParaRPr lang="vi-VN"/>
          </a:p>
        </p:txBody>
      </p:sp>
      <p:sp>
        <p:nvSpPr>
          <p:cNvPr id="6" name="Chỗ dành sẵn cho Chân trang 5">
            <a:extLst>
              <a:ext uri="{FF2B5EF4-FFF2-40B4-BE49-F238E27FC236}">
                <a16:creationId xmlns:a16="http://schemas.microsoft.com/office/drawing/2014/main" xmlns="" id="{999ADEF8-E4EA-95F2-3C19-4B13D368FAF9}"/>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xmlns="" id="{078BA40C-E84B-8212-787D-B7E4E765BA57}"/>
              </a:ext>
            </a:extLst>
          </p:cNvPr>
          <p:cNvSpPr>
            <a:spLocks noGrp="1"/>
          </p:cNvSpPr>
          <p:nvPr>
            <p:ph type="sldNum" sz="quarter" idx="12"/>
          </p:nvPr>
        </p:nvSpPr>
        <p:spPr/>
        <p:txBody>
          <a:bodyPr/>
          <a:lstStyle/>
          <a:p>
            <a:fld id="{25F035BA-883A-421E-BD78-49D73833171E}" type="slidenum">
              <a:rPr lang="vi-VN" smtClean="0"/>
              <a:t>‹#›</a:t>
            </a:fld>
            <a:endParaRPr lang="vi-VN"/>
          </a:p>
        </p:txBody>
      </p:sp>
    </p:spTree>
    <p:extLst>
      <p:ext uri="{BB962C8B-B14F-4D97-AF65-F5344CB8AC3E}">
        <p14:creationId xmlns:p14="http://schemas.microsoft.com/office/powerpoint/2010/main" val="872083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9559EC8-0063-2B28-6D5C-8C68991F956D}"/>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xmlns="" id="{DCE93347-3900-48AB-AB5D-38BE98D81D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xmlns="" id="{A6A19467-BEDD-5398-934F-DA6A9AB31F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9B824CCD-32C3-2462-5BF6-CE390D22D912}"/>
              </a:ext>
            </a:extLst>
          </p:cNvPr>
          <p:cNvSpPr>
            <a:spLocks noGrp="1"/>
          </p:cNvSpPr>
          <p:nvPr>
            <p:ph type="dt" sz="half" idx="10"/>
          </p:nvPr>
        </p:nvSpPr>
        <p:spPr/>
        <p:txBody>
          <a:bodyPr/>
          <a:lstStyle/>
          <a:p>
            <a:fld id="{8CEC8647-6603-4677-9382-CCB0B6D62775}" type="datetimeFigureOut">
              <a:rPr lang="vi-VN" smtClean="0"/>
              <a:t>07/08/2023</a:t>
            </a:fld>
            <a:endParaRPr lang="vi-VN"/>
          </a:p>
        </p:txBody>
      </p:sp>
      <p:sp>
        <p:nvSpPr>
          <p:cNvPr id="6" name="Chỗ dành sẵn cho Chân trang 5">
            <a:extLst>
              <a:ext uri="{FF2B5EF4-FFF2-40B4-BE49-F238E27FC236}">
                <a16:creationId xmlns:a16="http://schemas.microsoft.com/office/drawing/2014/main" xmlns="" id="{9659C679-55D5-C85A-C28B-6D91EC943AC9}"/>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xmlns="" id="{FF485E6E-65A3-6452-4331-FF58EE629FF8}"/>
              </a:ext>
            </a:extLst>
          </p:cNvPr>
          <p:cNvSpPr>
            <a:spLocks noGrp="1"/>
          </p:cNvSpPr>
          <p:nvPr>
            <p:ph type="sldNum" sz="quarter" idx="12"/>
          </p:nvPr>
        </p:nvSpPr>
        <p:spPr/>
        <p:txBody>
          <a:bodyPr/>
          <a:lstStyle/>
          <a:p>
            <a:fld id="{25F035BA-883A-421E-BD78-49D73833171E}" type="slidenum">
              <a:rPr lang="vi-VN" smtClean="0"/>
              <a:t>‹#›</a:t>
            </a:fld>
            <a:endParaRPr lang="vi-VN"/>
          </a:p>
        </p:txBody>
      </p:sp>
    </p:spTree>
    <p:extLst>
      <p:ext uri="{BB962C8B-B14F-4D97-AF65-F5344CB8AC3E}">
        <p14:creationId xmlns:p14="http://schemas.microsoft.com/office/powerpoint/2010/main" val="1725523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zalo.me/g/rjmxoi156"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zalo.me/g/mswosi230"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s://zalo.me/g/rjmxoi156"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hyperlink" Target="https://zalo.me/g/mswosi230"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xmlns="" id="{AC933F0F-658D-AEAD-EF01-F47145C3CE0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Chỗ dành sẵn cho Tiêu đề 1">
            <a:extLst>
              <a:ext uri="{FF2B5EF4-FFF2-40B4-BE49-F238E27FC236}">
                <a16:creationId xmlns:a16="http://schemas.microsoft.com/office/drawing/2014/main" xmlns="" id="{4D47B9C2-6270-FE1F-FFAC-C9C60066F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xmlns="" id="{CE42DA83-DD56-E3FD-7056-2B5B870F62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126688D9-2914-40DA-33EE-F00C93DF45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EC8647-6603-4677-9382-CCB0B6D62775}" type="datetimeFigureOut">
              <a:rPr lang="vi-VN" smtClean="0"/>
              <a:t>07/08/2023</a:t>
            </a:fld>
            <a:endParaRPr lang="vi-VN"/>
          </a:p>
        </p:txBody>
      </p:sp>
      <p:sp>
        <p:nvSpPr>
          <p:cNvPr id="5" name="Chỗ dành sẵn cho Chân trang 4">
            <a:extLst>
              <a:ext uri="{FF2B5EF4-FFF2-40B4-BE49-F238E27FC236}">
                <a16:creationId xmlns:a16="http://schemas.microsoft.com/office/drawing/2014/main" xmlns="" id="{E50F734E-C335-EE25-5D4E-A9002D2992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a:extLst>
              <a:ext uri="{FF2B5EF4-FFF2-40B4-BE49-F238E27FC236}">
                <a16:creationId xmlns:a16="http://schemas.microsoft.com/office/drawing/2014/main" xmlns="" id="{575678E1-0970-826A-9E1F-F1F0711841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035BA-883A-421E-BD78-49D73833171E}" type="slidenum">
              <a:rPr lang="vi-VN" smtClean="0"/>
              <a:t>‹#›</a:t>
            </a:fld>
            <a:endParaRPr lang="vi-VN"/>
          </a:p>
        </p:txBody>
      </p:sp>
      <p:sp>
        <p:nvSpPr>
          <p:cNvPr id="7" name="Hình chữ nhật 6">
            <a:extLst>
              <a:ext uri="{FF2B5EF4-FFF2-40B4-BE49-F238E27FC236}">
                <a16:creationId xmlns:a16="http://schemas.microsoft.com/office/drawing/2014/main" xmlns="" id="{AB355BF7-B536-4E63-34AE-E6C0871D066E}"/>
              </a:ext>
            </a:extLst>
          </p:cNvPr>
          <p:cNvSpPr/>
          <p:nvPr userDrawn="1"/>
        </p:nvSpPr>
        <p:spPr>
          <a:xfrm>
            <a:off x="-1774038" y="1681691"/>
            <a:ext cx="1693333" cy="5047536"/>
          </a:xfrm>
          <a:prstGeom prst="rect">
            <a:avLst/>
          </a:prstGeom>
          <a:noFill/>
        </p:spPr>
        <p:txBody>
          <a:bodyPr wrap="square" lIns="60960" tIns="30480" rIns="60960" bIns="3048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just" rtl="0" eaLnBrk="1" latinLnBrk="0" hangingPunct="1">
              <a:spcBef>
                <a:spcPts val="0"/>
              </a:spcBef>
              <a:spcAft>
                <a:spcPts val="0"/>
              </a:spcAft>
            </a:pPr>
            <a:r>
              <a:rPr lang="vi-VN" sz="1200" b="0" kern="1200" spc="0">
                <a:ln>
                  <a:noFill/>
                </a:ln>
                <a:solidFill>
                  <a:srgbClr val="000000"/>
                </a:solidFill>
                <a:effectLst/>
                <a:latin typeface="Arial" panose="020B0604020202020204" pitchFamily="34" charset="0"/>
                <a:ea typeface="+mn-ea"/>
                <a:cs typeface="+mn-cs"/>
              </a:rPr>
              <a:t>Bài giảng thuộc dự án </a:t>
            </a:r>
            <a:r>
              <a:rPr lang="vi-VN" sz="1200" b="1" kern="1200" spc="0">
                <a:ln>
                  <a:noFill/>
                </a:ln>
                <a:solidFill>
                  <a:srgbClr val="000000"/>
                </a:solidFill>
                <a:effectLst/>
                <a:latin typeface="Arial" panose="020B0604020202020204" pitchFamily="34" charset="0"/>
                <a:ea typeface="+mn-ea"/>
                <a:cs typeface="+mn-cs"/>
              </a:rPr>
              <a:t>Hỗ trợ BGĐT miễn phí cho các thầy cô </a:t>
            </a:r>
            <a:r>
              <a:rPr lang="vi-VN" sz="1200" kern="1200" spc="0">
                <a:ln>
                  <a:noFill/>
                </a:ln>
                <a:solidFill>
                  <a:srgbClr val="000000"/>
                </a:solidFill>
                <a:effectLst/>
                <a:latin typeface="Arial" panose="020B0604020202020204" pitchFamily="34" charset="0"/>
                <a:ea typeface="+mn-ea"/>
                <a:cs typeface="+mn-cs"/>
              </a:rPr>
              <a:t>của Trợ giảng TuMo</a:t>
            </a:r>
            <a:r>
              <a:rPr lang="vi-VN" sz="1200" b="0" kern="1200" spc="0">
                <a:ln>
                  <a:noFill/>
                </a:ln>
                <a:solidFill>
                  <a:srgbClr val="000000"/>
                </a:solidFill>
                <a:effectLst/>
                <a:latin typeface="Arial" panose="020B0604020202020204" pitchFamily="34" charset="0"/>
                <a:ea typeface="+mn-ea"/>
                <a:cs typeface="+mn-cs"/>
              </a:rPr>
              <a:t>.</a:t>
            </a:r>
            <a:endParaRPr lang="vi-VN" sz="1200">
              <a:effectLst/>
            </a:endParaRPr>
          </a:p>
          <a:p>
            <a:pPr marL="0" algn="just" rtl="0" eaLnBrk="1" latinLnBrk="0" hangingPunct="1">
              <a:spcBef>
                <a:spcPts val="0"/>
              </a:spcBef>
              <a:spcAft>
                <a:spcPts val="0"/>
              </a:spcAft>
            </a:pPr>
            <a:r>
              <a:rPr lang="vi-VN" sz="1200" b="0" kern="1200" spc="0">
                <a:ln>
                  <a:noFill/>
                </a:ln>
                <a:solidFill>
                  <a:srgbClr val="000000"/>
                </a:solidFill>
                <a:effectLst/>
                <a:latin typeface="Arial" panose="020B0604020202020204" pitchFamily="34" charset="0"/>
                <a:ea typeface="+mn-ea"/>
                <a:cs typeface="+mn-cs"/>
              </a:rPr>
              <a:t>Quý thầy cô có thể tải miễn phí bài giảng trên nhóm zalo:</a:t>
            </a:r>
          </a:p>
          <a:p>
            <a:pPr marL="0" algn="just" rtl="0" eaLnBrk="1" latinLnBrk="0" hangingPunct="1">
              <a:spcBef>
                <a:spcPts val="0"/>
              </a:spcBef>
              <a:spcAft>
                <a:spcPts val="0"/>
              </a:spcAft>
            </a:pPr>
            <a:r>
              <a:rPr lang="vi-VN" sz="1200" b="0" kern="1200" spc="0">
                <a:ln>
                  <a:noFill/>
                </a:ln>
                <a:solidFill>
                  <a:srgbClr val="000000"/>
                </a:solidFill>
                <a:effectLst/>
                <a:latin typeface="Arial" panose="020B0604020202020204" pitchFamily="34" charset="0"/>
                <a:ea typeface="+mn-ea"/>
                <a:cs typeface="+mn-cs"/>
              </a:rPr>
              <a:t> NHÓM 1:  TẶNG BÀI GIẢNG ĐIỆN TỬ LỚP 4 - CTST CỦA TUMO</a:t>
            </a:r>
          </a:p>
          <a:p>
            <a:pPr marL="0" algn="just" rtl="0" eaLnBrk="1" latinLnBrk="0" hangingPunct="1">
              <a:spcBef>
                <a:spcPts val="0"/>
              </a:spcBef>
              <a:spcAft>
                <a:spcPts val="0"/>
              </a:spcAft>
            </a:pPr>
            <a:r>
              <a:rPr lang="vi-VN" sz="1200" b="0" kern="1200" spc="0">
                <a:ln>
                  <a:noFill/>
                </a:ln>
                <a:solidFill>
                  <a:srgbClr val="000000"/>
                </a:solidFill>
                <a:effectLst/>
                <a:latin typeface="Arial" panose="020B0604020202020204" pitchFamily="34" charset="0"/>
                <a:ea typeface="+mn-ea"/>
                <a:cs typeface="+mn-cs"/>
                <a:hlinkClick r:id="rId13"/>
              </a:rPr>
              <a:t>https://zalo.me/g/rjmxoi156</a:t>
            </a:r>
            <a:endParaRPr lang="vi-VN" sz="1200" b="0" kern="1200" spc="0">
              <a:ln>
                <a:noFill/>
              </a:ln>
              <a:solidFill>
                <a:srgbClr val="000000"/>
              </a:solidFill>
              <a:effectLst/>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1200" b="0" kern="1200" spc="0">
                <a:ln>
                  <a:noFill/>
                </a:ln>
                <a:solidFill>
                  <a:srgbClr val="000000"/>
                </a:solidFill>
                <a:effectLst/>
                <a:latin typeface="Arial" panose="020B0604020202020204" pitchFamily="34" charset="0"/>
                <a:ea typeface="+mn-ea"/>
                <a:cs typeface="+mn-cs"/>
              </a:rPr>
              <a:t>HOẶC NHÓM 2: </a:t>
            </a:r>
            <a:r>
              <a:rPr lang="vi-VN" sz="1200">
                <a:ln w="0"/>
                <a:solidFill>
                  <a:srgbClr val="C00000"/>
                </a:solidFill>
                <a:effectLst>
                  <a:outerShdw blurRad="38100" dist="19050" dir="2700000" algn="tl" rotWithShape="0">
                    <a:prstClr val="black">
                      <a:alpha val="40000"/>
                    </a:prstClr>
                  </a:outerShdw>
                </a:effectLst>
                <a:latin typeface="Arial" panose="020B0604020202020204" pitchFamily="34" charset="0"/>
                <a:hlinkClick r:id="rId14">
                  <a:extLst>
                    <a:ext uri="{A12FA001-AC4F-418D-AE19-62706E023703}">
                      <ahyp:hlinkClr xmlns:ahyp="http://schemas.microsoft.com/office/drawing/2018/hyperlinkcolor" xmlns="" val="tx"/>
                    </a:ext>
                  </a:extLst>
                </a:hlinkClick>
              </a:rPr>
              <a:t>https://zalo.me/g/mswosi230</a:t>
            </a:r>
            <a:r>
              <a:rPr lang="vi-VN" sz="1200">
                <a:ln w="0"/>
                <a:solidFill>
                  <a:srgbClr val="C00000"/>
                </a:solidFill>
                <a:effectLst>
                  <a:outerShdw blurRad="38100" dist="19050" dir="2700000" algn="tl" rotWithShape="0">
                    <a:prstClr val="black">
                      <a:alpha val="40000"/>
                    </a:prstClr>
                  </a:outerShdw>
                </a:effectLst>
                <a:latin typeface="Arial" panose="020B0604020202020204" pitchFamily="34" charset="0"/>
              </a:rPr>
              <a:t> </a:t>
            </a:r>
            <a:endParaRPr kumimoji="0" lang="vi-VN" sz="1200" b="0" i="0" u="none" strike="noStrike" kern="1200" cap="none" spc="0" normalizeH="0" baseline="0" noProof="0">
              <a:ln w="0"/>
              <a:solidFill>
                <a:srgbClr val="C00000"/>
              </a:solidFill>
              <a:effectLst>
                <a:outerShdw blurRad="38100" dist="19050" dir="2700000" algn="tl" rotWithShape="0">
                  <a:prstClr val="black">
                    <a:alpha val="40000"/>
                  </a:prstClr>
                </a:outerShdw>
              </a:effectLst>
              <a:uLnTx/>
              <a:uFillTx/>
              <a:latin typeface="Arial" panose="020B0604020202020204" pitchFamily="34" charset="0"/>
              <a:ea typeface="+mn-ea"/>
              <a:cs typeface="+mn-cs"/>
            </a:endParaRPr>
          </a:p>
          <a:p>
            <a:pPr marL="0" algn="just" rtl="0" eaLnBrk="1" latinLnBrk="0" hangingPunct="1">
              <a:spcBef>
                <a:spcPts val="0"/>
              </a:spcBef>
              <a:spcAft>
                <a:spcPts val="0"/>
              </a:spcAft>
            </a:pPr>
            <a:endParaRPr lang="vi-VN" sz="1200">
              <a:effectLst/>
            </a:endParaRPr>
          </a:p>
          <a:p>
            <a:pPr marL="0" algn="just" rtl="0" eaLnBrk="1" latinLnBrk="0" hangingPunct="1">
              <a:spcBef>
                <a:spcPts val="0"/>
              </a:spcBef>
              <a:spcAft>
                <a:spcPts val="0"/>
              </a:spcAft>
            </a:pPr>
            <a:r>
              <a:rPr lang="vi-VN" sz="1200" b="0" kern="1200" spc="0">
                <a:ln>
                  <a:noFill/>
                </a:ln>
                <a:solidFill>
                  <a:srgbClr val="000000"/>
                </a:solidFill>
                <a:effectLst/>
                <a:latin typeface="Arial" panose="020B0604020202020204" pitchFamily="34" charset="0"/>
                <a:ea typeface="+mn-ea"/>
                <a:cs typeface="+mn-cs"/>
              </a:rPr>
              <a:t>(Hoặc liên hệ Trợ gi</a:t>
            </a:r>
            <a:r>
              <a:rPr lang="vi-VN" sz="1200" kern="1200">
                <a:ln>
                  <a:noFill/>
                </a:ln>
                <a:solidFill>
                  <a:srgbClr val="000000"/>
                </a:solidFill>
                <a:effectLst/>
                <a:latin typeface="Arial" panose="020B0604020202020204" pitchFamily="34" charset="0"/>
                <a:ea typeface="+mn-ea"/>
                <a:cs typeface="+mn-cs"/>
              </a:rPr>
              <a:t>ảng TuMo </a:t>
            </a:r>
            <a:endParaRPr lang="vi-VN" sz="1200">
              <a:effectLst/>
            </a:endParaRPr>
          </a:p>
          <a:p>
            <a:pPr marL="0" algn="just" rtl="0" eaLnBrk="1" latinLnBrk="0" hangingPunct="1">
              <a:spcBef>
                <a:spcPts val="0"/>
              </a:spcBef>
              <a:spcAft>
                <a:spcPts val="0"/>
              </a:spcAft>
            </a:pPr>
            <a:r>
              <a:rPr lang="vi-VN" sz="1200" kern="1200">
                <a:ln>
                  <a:noFill/>
                </a:ln>
                <a:solidFill>
                  <a:srgbClr val="000000"/>
                </a:solidFill>
                <a:effectLst/>
                <a:latin typeface="Arial" panose="020B0604020202020204" pitchFamily="34" charset="0"/>
                <a:ea typeface="+mn-ea"/>
                <a:cs typeface="+mn-cs"/>
              </a:rPr>
              <a:t>SĐT, Zalo : </a:t>
            </a:r>
            <a:endParaRPr lang="vi-VN" sz="1200">
              <a:effectLst/>
            </a:endParaRPr>
          </a:p>
          <a:p>
            <a:pPr marL="0" algn="just" rtl="0" eaLnBrk="1" latinLnBrk="0" hangingPunct="1">
              <a:spcBef>
                <a:spcPts val="0"/>
              </a:spcBef>
              <a:spcAft>
                <a:spcPts val="0"/>
              </a:spcAft>
            </a:pPr>
            <a:r>
              <a:rPr lang="vi-VN" sz="1200" kern="1200">
                <a:ln>
                  <a:noFill/>
                </a:ln>
                <a:solidFill>
                  <a:srgbClr val="000000"/>
                </a:solidFill>
                <a:effectLst/>
                <a:latin typeface="Arial" panose="020B0604020202020204" pitchFamily="34" charset="0"/>
                <a:ea typeface="+mn-ea"/>
                <a:cs typeface="+mn-cs"/>
              </a:rPr>
              <a:t> 0868838870 để được hỗ trợ thêm vào nhóm)</a:t>
            </a:r>
          </a:p>
          <a:p>
            <a:pPr marL="0" algn="just" rtl="0" eaLnBrk="1" latinLnBrk="0" hangingPunct="1">
              <a:spcBef>
                <a:spcPts val="0"/>
              </a:spcBef>
              <a:spcAft>
                <a:spcPts val="0"/>
              </a:spcAft>
            </a:pPr>
            <a:endParaRPr lang="vi-VN" sz="1200" kern="1200">
              <a:ln>
                <a:noFill/>
              </a:ln>
              <a:solidFill>
                <a:srgbClr val="000000"/>
              </a:solidFill>
              <a:effectLst/>
              <a:latin typeface="Arial" panose="020B0604020202020204" pitchFamily="34" charset="0"/>
              <a:ea typeface="+mn-ea"/>
              <a:cs typeface="+mn-cs"/>
            </a:endParaRPr>
          </a:p>
          <a:p>
            <a:pPr marL="0" algn="just" rtl="0" eaLnBrk="1" latinLnBrk="0" hangingPunct="1">
              <a:spcBef>
                <a:spcPts val="0"/>
              </a:spcBef>
              <a:spcAft>
                <a:spcPts val="0"/>
              </a:spcAft>
            </a:pPr>
            <a:r>
              <a:rPr lang="vi-VN" sz="1200" kern="1200">
                <a:ln>
                  <a:noFill/>
                </a:ln>
                <a:solidFill>
                  <a:srgbClr val="000000"/>
                </a:solidFill>
                <a:effectLst/>
                <a:latin typeface="Arial" panose="020B0604020202020204" pitchFamily="34" charset="0"/>
                <a:ea typeface="+mn-ea"/>
                <a:cs typeface="+mn-cs"/>
              </a:rPr>
              <a:t>Vui lòng không sử dụng bài giảng với mục đích thương mại. </a:t>
            </a:r>
          </a:p>
          <a:p>
            <a:pPr marL="0" algn="just" rtl="0" eaLnBrk="1" latinLnBrk="0" hangingPunct="1">
              <a:spcBef>
                <a:spcPts val="0"/>
              </a:spcBef>
              <a:spcAft>
                <a:spcPts val="0"/>
              </a:spcAft>
            </a:pPr>
            <a:endParaRPr lang="vi-VN" sz="1200">
              <a:effectLst/>
            </a:endParaRPr>
          </a:p>
          <a:p>
            <a:pPr marL="0" algn="just" rtl="0" eaLnBrk="1" latinLnBrk="0" hangingPunct="1">
              <a:spcBef>
                <a:spcPts val="0"/>
              </a:spcBef>
              <a:spcAft>
                <a:spcPts val="0"/>
              </a:spcAft>
            </a:pPr>
            <a:r>
              <a:rPr lang="vi-VN" sz="1200" b="0" kern="1200" spc="0">
                <a:ln>
                  <a:noFill/>
                </a:ln>
                <a:solidFill>
                  <a:srgbClr val="000000"/>
                </a:solidFill>
                <a:effectLst/>
                <a:latin typeface="Arial" panose="020B0604020202020204" pitchFamily="34" charset="0"/>
                <a:ea typeface="+mn-ea"/>
                <a:cs typeface="+mn-cs"/>
              </a:rPr>
              <a:t>Chân thành cảm ơn!</a:t>
            </a:r>
            <a:endParaRPr lang="vi-VN" sz="1200">
              <a:effectLst/>
            </a:endParaRPr>
          </a:p>
        </p:txBody>
      </p:sp>
      <p:pic>
        <p:nvPicPr>
          <p:cNvPr id="8" name="Hình ảnh 7" descr="Ảnh có chứa phim hoạt hình, văn bản, vòng tròn, Đồ họa&#10;&#10;Mô tả được tạo tự động">
            <a:extLst>
              <a:ext uri="{FF2B5EF4-FFF2-40B4-BE49-F238E27FC236}">
                <a16:creationId xmlns:a16="http://schemas.microsoft.com/office/drawing/2014/main" xmlns="" id="{E322DEAA-26AD-1357-05FE-BB3F03F72AF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574800" y="183092"/>
            <a:ext cx="1470832" cy="1470832"/>
          </a:xfrm>
          <a:prstGeom prst="rect">
            <a:avLst/>
          </a:prstGeom>
        </p:spPr>
      </p:pic>
    </p:spTree>
    <p:extLst>
      <p:ext uri="{BB962C8B-B14F-4D97-AF65-F5344CB8AC3E}">
        <p14:creationId xmlns:p14="http://schemas.microsoft.com/office/powerpoint/2010/main" val="1189851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xmlns="" id="{87165299-5EF0-61E2-63EC-67FE273EEAB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1"/>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8"/>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8/7/2023</a:t>
            </a:fld>
            <a:endParaRPr lang="en-US"/>
          </a:p>
        </p:txBody>
      </p:sp>
      <p:sp>
        <p:nvSpPr>
          <p:cNvPr id="5" name="Footer Placeholder 4"/>
          <p:cNvSpPr>
            <a:spLocks noGrp="1"/>
          </p:cNvSpPr>
          <p:nvPr>
            <p:ph type="ftr" sz="quarter" idx="3"/>
          </p:nvPr>
        </p:nvSpPr>
        <p:spPr>
          <a:xfrm>
            <a:off x="2082800" y="4237568"/>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8"/>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
        <p:nvSpPr>
          <p:cNvPr id="7" name="Hình chữ nhật 6">
            <a:extLst>
              <a:ext uri="{FF2B5EF4-FFF2-40B4-BE49-F238E27FC236}">
                <a16:creationId xmlns:a16="http://schemas.microsoft.com/office/drawing/2014/main" xmlns="" id="{1F5D8E60-ACFA-EB6C-7752-8104908F209E}"/>
              </a:ext>
            </a:extLst>
          </p:cNvPr>
          <p:cNvSpPr/>
          <p:nvPr userDrawn="1"/>
        </p:nvSpPr>
        <p:spPr>
          <a:xfrm>
            <a:off x="-1774038" y="1681691"/>
            <a:ext cx="1693333" cy="5047536"/>
          </a:xfrm>
          <a:prstGeom prst="rect">
            <a:avLst/>
          </a:prstGeom>
          <a:noFill/>
        </p:spPr>
        <p:txBody>
          <a:bodyPr wrap="square" lIns="60960" tIns="30480" rIns="60960" bIns="3048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just" rtl="0" eaLnBrk="1" latinLnBrk="0" hangingPunct="1">
              <a:spcBef>
                <a:spcPts val="0"/>
              </a:spcBef>
              <a:spcAft>
                <a:spcPts val="0"/>
              </a:spcAft>
            </a:pPr>
            <a:r>
              <a:rPr lang="vi-VN" sz="1200" b="0" kern="1200" spc="0">
                <a:ln>
                  <a:noFill/>
                </a:ln>
                <a:solidFill>
                  <a:srgbClr val="000000"/>
                </a:solidFill>
                <a:effectLst/>
                <a:latin typeface="Arial" panose="020B0604020202020204" pitchFamily="34" charset="0"/>
                <a:ea typeface="+mn-ea"/>
                <a:cs typeface="+mn-cs"/>
              </a:rPr>
              <a:t>Bài giảng thuộc dự án </a:t>
            </a:r>
            <a:r>
              <a:rPr lang="vi-VN" sz="1200" b="1" kern="1200" spc="0">
                <a:ln>
                  <a:noFill/>
                </a:ln>
                <a:solidFill>
                  <a:srgbClr val="000000"/>
                </a:solidFill>
                <a:effectLst/>
                <a:latin typeface="Arial" panose="020B0604020202020204" pitchFamily="34" charset="0"/>
                <a:ea typeface="+mn-ea"/>
                <a:cs typeface="+mn-cs"/>
              </a:rPr>
              <a:t>Hỗ trợ BGĐT miễn phí cho các thầy cô </a:t>
            </a:r>
            <a:r>
              <a:rPr lang="vi-VN" sz="1200" kern="1200" spc="0">
                <a:ln>
                  <a:noFill/>
                </a:ln>
                <a:solidFill>
                  <a:srgbClr val="000000"/>
                </a:solidFill>
                <a:effectLst/>
                <a:latin typeface="Arial" panose="020B0604020202020204" pitchFamily="34" charset="0"/>
                <a:ea typeface="+mn-ea"/>
                <a:cs typeface="+mn-cs"/>
              </a:rPr>
              <a:t>của Trợ giảng TuMo</a:t>
            </a:r>
            <a:r>
              <a:rPr lang="vi-VN" sz="1200" b="0" kern="1200" spc="0">
                <a:ln>
                  <a:noFill/>
                </a:ln>
                <a:solidFill>
                  <a:srgbClr val="000000"/>
                </a:solidFill>
                <a:effectLst/>
                <a:latin typeface="Arial" panose="020B0604020202020204" pitchFamily="34" charset="0"/>
                <a:ea typeface="+mn-ea"/>
                <a:cs typeface="+mn-cs"/>
              </a:rPr>
              <a:t>.</a:t>
            </a:r>
            <a:endParaRPr lang="vi-VN" sz="1200">
              <a:effectLst/>
            </a:endParaRPr>
          </a:p>
          <a:p>
            <a:pPr marL="0" algn="just" rtl="0" eaLnBrk="1" latinLnBrk="0" hangingPunct="1">
              <a:spcBef>
                <a:spcPts val="0"/>
              </a:spcBef>
              <a:spcAft>
                <a:spcPts val="0"/>
              </a:spcAft>
            </a:pPr>
            <a:r>
              <a:rPr lang="vi-VN" sz="1200" b="0" kern="1200" spc="0">
                <a:ln>
                  <a:noFill/>
                </a:ln>
                <a:solidFill>
                  <a:srgbClr val="000000"/>
                </a:solidFill>
                <a:effectLst/>
                <a:latin typeface="Arial" panose="020B0604020202020204" pitchFamily="34" charset="0"/>
                <a:ea typeface="+mn-ea"/>
                <a:cs typeface="+mn-cs"/>
              </a:rPr>
              <a:t>Quý thầy cô có thể tải miễn phí bài giảng trên nhóm zalo:</a:t>
            </a:r>
          </a:p>
          <a:p>
            <a:pPr marL="0" algn="just" rtl="0" eaLnBrk="1" latinLnBrk="0" hangingPunct="1">
              <a:spcBef>
                <a:spcPts val="0"/>
              </a:spcBef>
              <a:spcAft>
                <a:spcPts val="0"/>
              </a:spcAft>
            </a:pPr>
            <a:r>
              <a:rPr lang="vi-VN" sz="1200" b="0" kern="1200" spc="0">
                <a:ln>
                  <a:noFill/>
                </a:ln>
                <a:solidFill>
                  <a:srgbClr val="000000"/>
                </a:solidFill>
                <a:effectLst/>
                <a:latin typeface="Arial" panose="020B0604020202020204" pitchFamily="34" charset="0"/>
                <a:ea typeface="+mn-ea"/>
                <a:cs typeface="+mn-cs"/>
              </a:rPr>
              <a:t> NHÓM 1:  TẶNG BÀI GIẢNG ĐIỆN TỬ LỚP 4 - CTST CỦA TUMO</a:t>
            </a:r>
          </a:p>
          <a:p>
            <a:pPr marL="0" algn="just" rtl="0" eaLnBrk="1" latinLnBrk="0" hangingPunct="1">
              <a:spcBef>
                <a:spcPts val="0"/>
              </a:spcBef>
              <a:spcAft>
                <a:spcPts val="0"/>
              </a:spcAft>
            </a:pPr>
            <a:r>
              <a:rPr lang="vi-VN" sz="1200" b="0" kern="1200" spc="0">
                <a:ln>
                  <a:noFill/>
                </a:ln>
                <a:solidFill>
                  <a:srgbClr val="000000"/>
                </a:solidFill>
                <a:effectLst/>
                <a:latin typeface="Arial" panose="020B0604020202020204" pitchFamily="34" charset="0"/>
                <a:ea typeface="+mn-ea"/>
                <a:cs typeface="+mn-cs"/>
                <a:hlinkClick r:id="rId13"/>
              </a:rPr>
              <a:t>https://zalo.me/g/rjmxoi156</a:t>
            </a:r>
            <a:endParaRPr lang="vi-VN" sz="1200" b="0" kern="1200" spc="0">
              <a:ln>
                <a:noFill/>
              </a:ln>
              <a:solidFill>
                <a:srgbClr val="000000"/>
              </a:solidFill>
              <a:effectLst/>
              <a:latin typeface="Arial" panose="020B0604020202020204" pitchFamily="34" charset="0"/>
              <a:ea typeface="+mn-ea"/>
              <a:cs typeface="+mn-cs"/>
            </a:endParaRPr>
          </a:p>
          <a:p>
            <a:pPr marL="0" marR="0" lvl="0" indent="0" algn="just" defTabSz="914446" rtl="0" eaLnBrk="1" fontAlgn="auto" latinLnBrk="0" hangingPunct="1">
              <a:lnSpc>
                <a:spcPct val="100000"/>
              </a:lnSpc>
              <a:spcBef>
                <a:spcPts val="0"/>
              </a:spcBef>
              <a:spcAft>
                <a:spcPts val="0"/>
              </a:spcAft>
              <a:buClrTx/>
              <a:buSzTx/>
              <a:buFontTx/>
              <a:buNone/>
              <a:tabLst/>
              <a:defRPr/>
            </a:pPr>
            <a:r>
              <a:rPr lang="vi-VN" sz="1200" b="0" kern="1200" spc="0">
                <a:ln>
                  <a:noFill/>
                </a:ln>
                <a:solidFill>
                  <a:srgbClr val="000000"/>
                </a:solidFill>
                <a:effectLst/>
                <a:latin typeface="Arial" panose="020B0604020202020204" pitchFamily="34" charset="0"/>
                <a:ea typeface="+mn-ea"/>
                <a:cs typeface="+mn-cs"/>
              </a:rPr>
              <a:t>HOẶC NHÓM 2: </a:t>
            </a:r>
            <a:r>
              <a:rPr lang="vi-VN" sz="1200">
                <a:ln w="0"/>
                <a:solidFill>
                  <a:srgbClr val="C00000"/>
                </a:solidFill>
                <a:effectLst>
                  <a:outerShdw blurRad="38100" dist="19050" dir="2700000" algn="tl" rotWithShape="0">
                    <a:prstClr val="black">
                      <a:alpha val="40000"/>
                    </a:prstClr>
                  </a:outerShdw>
                </a:effectLst>
                <a:latin typeface="Arial" panose="020B0604020202020204" pitchFamily="34" charset="0"/>
                <a:hlinkClick r:id="rId14">
                  <a:extLst>
                    <a:ext uri="{A12FA001-AC4F-418D-AE19-62706E023703}">
                      <ahyp:hlinkClr xmlns:ahyp="http://schemas.microsoft.com/office/drawing/2018/hyperlinkcolor" xmlns="" val="tx"/>
                    </a:ext>
                  </a:extLst>
                </a:hlinkClick>
              </a:rPr>
              <a:t>https://zalo.me/g/mswosi230</a:t>
            </a:r>
            <a:r>
              <a:rPr lang="vi-VN" sz="1200">
                <a:ln w="0"/>
                <a:solidFill>
                  <a:srgbClr val="C00000"/>
                </a:solidFill>
                <a:effectLst>
                  <a:outerShdw blurRad="38100" dist="19050" dir="2700000" algn="tl" rotWithShape="0">
                    <a:prstClr val="black">
                      <a:alpha val="40000"/>
                    </a:prstClr>
                  </a:outerShdw>
                </a:effectLst>
                <a:latin typeface="Arial" panose="020B0604020202020204" pitchFamily="34" charset="0"/>
              </a:rPr>
              <a:t> </a:t>
            </a:r>
            <a:endParaRPr kumimoji="0" lang="vi-VN" sz="1200" b="0" i="0" u="none" strike="noStrike" kern="1200" cap="none" spc="0" normalizeH="0" baseline="0" noProof="0">
              <a:ln w="0"/>
              <a:solidFill>
                <a:srgbClr val="C00000"/>
              </a:solidFill>
              <a:effectLst>
                <a:outerShdw blurRad="38100" dist="19050" dir="2700000" algn="tl" rotWithShape="0">
                  <a:prstClr val="black">
                    <a:alpha val="40000"/>
                  </a:prstClr>
                </a:outerShdw>
              </a:effectLst>
              <a:uLnTx/>
              <a:uFillTx/>
              <a:latin typeface="Arial" panose="020B0604020202020204" pitchFamily="34" charset="0"/>
              <a:ea typeface="+mn-ea"/>
              <a:cs typeface="+mn-cs"/>
            </a:endParaRPr>
          </a:p>
          <a:p>
            <a:pPr marL="0" algn="just" rtl="0" eaLnBrk="1" latinLnBrk="0" hangingPunct="1">
              <a:spcBef>
                <a:spcPts val="0"/>
              </a:spcBef>
              <a:spcAft>
                <a:spcPts val="0"/>
              </a:spcAft>
            </a:pPr>
            <a:endParaRPr lang="vi-VN" sz="1200">
              <a:effectLst/>
            </a:endParaRPr>
          </a:p>
          <a:p>
            <a:pPr marL="0" algn="just" rtl="0" eaLnBrk="1" latinLnBrk="0" hangingPunct="1">
              <a:spcBef>
                <a:spcPts val="0"/>
              </a:spcBef>
              <a:spcAft>
                <a:spcPts val="0"/>
              </a:spcAft>
            </a:pPr>
            <a:r>
              <a:rPr lang="vi-VN" sz="1200" b="0" kern="1200" spc="0">
                <a:ln>
                  <a:noFill/>
                </a:ln>
                <a:solidFill>
                  <a:srgbClr val="000000"/>
                </a:solidFill>
                <a:effectLst/>
                <a:latin typeface="Arial" panose="020B0604020202020204" pitchFamily="34" charset="0"/>
                <a:ea typeface="+mn-ea"/>
                <a:cs typeface="+mn-cs"/>
              </a:rPr>
              <a:t>(Hoặc liên hệ Trợ gi</a:t>
            </a:r>
            <a:r>
              <a:rPr lang="vi-VN" sz="1200" kern="1200">
                <a:ln>
                  <a:noFill/>
                </a:ln>
                <a:solidFill>
                  <a:srgbClr val="000000"/>
                </a:solidFill>
                <a:effectLst/>
                <a:latin typeface="Arial" panose="020B0604020202020204" pitchFamily="34" charset="0"/>
                <a:ea typeface="+mn-ea"/>
                <a:cs typeface="+mn-cs"/>
              </a:rPr>
              <a:t>ảng TuMo </a:t>
            </a:r>
            <a:endParaRPr lang="vi-VN" sz="1200">
              <a:effectLst/>
            </a:endParaRPr>
          </a:p>
          <a:p>
            <a:pPr marL="0" algn="just" rtl="0" eaLnBrk="1" latinLnBrk="0" hangingPunct="1">
              <a:spcBef>
                <a:spcPts val="0"/>
              </a:spcBef>
              <a:spcAft>
                <a:spcPts val="0"/>
              </a:spcAft>
            </a:pPr>
            <a:r>
              <a:rPr lang="vi-VN" sz="1200" kern="1200">
                <a:ln>
                  <a:noFill/>
                </a:ln>
                <a:solidFill>
                  <a:srgbClr val="000000"/>
                </a:solidFill>
                <a:effectLst/>
                <a:latin typeface="Arial" panose="020B0604020202020204" pitchFamily="34" charset="0"/>
                <a:ea typeface="+mn-ea"/>
                <a:cs typeface="+mn-cs"/>
              </a:rPr>
              <a:t>SĐT, Zalo : </a:t>
            </a:r>
            <a:endParaRPr lang="vi-VN" sz="1200">
              <a:effectLst/>
            </a:endParaRPr>
          </a:p>
          <a:p>
            <a:pPr marL="0" algn="just" rtl="0" eaLnBrk="1" latinLnBrk="0" hangingPunct="1">
              <a:spcBef>
                <a:spcPts val="0"/>
              </a:spcBef>
              <a:spcAft>
                <a:spcPts val="0"/>
              </a:spcAft>
            </a:pPr>
            <a:r>
              <a:rPr lang="vi-VN" sz="1200" kern="1200">
                <a:ln>
                  <a:noFill/>
                </a:ln>
                <a:solidFill>
                  <a:srgbClr val="000000"/>
                </a:solidFill>
                <a:effectLst/>
                <a:latin typeface="Arial" panose="020B0604020202020204" pitchFamily="34" charset="0"/>
                <a:ea typeface="+mn-ea"/>
                <a:cs typeface="+mn-cs"/>
              </a:rPr>
              <a:t> 0868838870 để được hỗ trợ thêm vào nhóm)</a:t>
            </a:r>
          </a:p>
          <a:p>
            <a:pPr marL="0" algn="just" rtl="0" eaLnBrk="1" latinLnBrk="0" hangingPunct="1">
              <a:spcBef>
                <a:spcPts val="0"/>
              </a:spcBef>
              <a:spcAft>
                <a:spcPts val="0"/>
              </a:spcAft>
            </a:pPr>
            <a:endParaRPr lang="vi-VN" sz="1200" kern="1200">
              <a:ln>
                <a:noFill/>
              </a:ln>
              <a:solidFill>
                <a:srgbClr val="000000"/>
              </a:solidFill>
              <a:effectLst/>
              <a:latin typeface="Arial" panose="020B0604020202020204" pitchFamily="34" charset="0"/>
              <a:ea typeface="+mn-ea"/>
              <a:cs typeface="+mn-cs"/>
            </a:endParaRPr>
          </a:p>
          <a:p>
            <a:pPr marL="0" algn="just" rtl="0" eaLnBrk="1" latinLnBrk="0" hangingPunct="1">
              <a:spcBef>
                <a:spcPts val="0"/>
              </a:spcBef>
              <a:spcAft>
                <a:spcPts val="0"/>
              </a:spcAft>
            </a:pPr>
            <a:r>
              <a:rPr lang="vi-VN" sz="1200" kern="1200">
                <a:ln>
                  <a:noFill/>
                </a:ln>
                <a:solidFill>
                  <a:srgbClr val="000000"/>
                </a:solidFill>
                <a:effectLst/>
                <a:latin typeface="Arial" panose="020B0604020202020204" pitchFamily="34" charset="0"/>
                <a:ea typeface="+mn-ea"/>
                <a:cs typeface="+mn-cs"/>
              </a:rPr>
              <a:t>Vui lòng không sử dụng bài giảng với mục đích thương mại. </a:t>
            </a:r>
          </a:p>
          <a:p>
            <a:pPr marL="0" algn="just" rtl="0" eaLnBrk="1" latinLnBrk="0" hangingPunct="1">
              <a:spcBef>
                <a:spcPts val="0"/>
              </a:spcBef>
              <a:spcAft>
                <a:spcPts val="0"/>
              </a:spcAft>
            </a:pPr>
            <a:endParaRPr lang="vi-VN" sz="1200">
              <a:effectLst/>
            </a:endParaRPr>
          </a:p>
          <a:p>
            <a:pPr marL="0" algn="just" rtl="0" eaLnBrk="1" latinLnBrk="0" hangingPunct="1">
              <a:spcBef>
                <a:spcPts val="0"/>
              </a:spcBef>
              <a:spcAft>
                <a:spcPts val="0"/>
              </a:spcAft>
            </a:pPr>
            <a:r>
              <a:rPr lang="vi-VN" sz="1200" b="0" kern="1200" spc="0">
                <a:ln>
                  <a:noFill/>
                </a:ln>
                <a:solidFill>
                  <a:srgbClr val="000000"/>
                </a:solidFill>
                <a:effectLst/>
                <a:latin typeface="Arial" panose="020B0604020202020204" pitchFamily="34" charset="0"/>
                <a:ea typeface="+mn-ea"/>
                <a:cs typeface="+mn-cs"/>
              </a:rPr>
              <a:t>Chân thành cảm ơn!</a:t>
            </a:r>
            <a:endParaRPr lang="vi-VN" sz="1200">
              <a:effectLst/>
            </a:endParaRPr>
          </a:p>
        </p:txBody>
      </p:sp>
      <p:pic>
        <p:nvPicPr>
          <p:cNvPr id="10" name="Hình ảnh 9" descr="Ảnh có chứa phim hoạt hình, văn bản, vòng tròn, Đồ họa&#10;&#10;Mô tả được tạo tự động">
            <a:extLst>
              <a:ext uri="{FF2B5EF4-FFF2-40B4-BE49-F238E27FC236}">
                <a16:creationId xmlns:a16="http://schemas.microsoft.com/office/drawing/2014/main" xmlns="" id="{0D55430A-37E7-A4E9-25ED-717B22FB26B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574800" y="183092"/>
            <a:ext cx="1470832" cy="1470832"/>
          </a:xfrm>
          <a:prstGeom prst="rect">
            <a:avLst/>
          </a:prstGeom>
        </p:spPr>
      </p:pic>
    </p:spTree>
    <p:extLst>
      <p:ext uri="{BB962C8B-B14F-4D97-AF65-F5344CB8AC3E}">
        <p14:creationId xmlns:p14="http://schemas.microsoft.com/office/powerpoint/2010/main" val="9615634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60" rtl="0" eaLnBrk="1" latinLnBrk="0" hangingPunct="1">
        <a:spcBef>
          <a:spcPct val="0"/>
        </a:spcBef>
        <a:buNone/>
        <a:defRPr sz="2933" kern="1200">
          <a:solidFill>
            <a:schemeClr val="tx1"/>
          </a:solidFill>
          <a:latin typeface="+mj-lt"/>
          <a:ea typeface="+mj-ea"/>
          <a:cs typeface="+mj-cs"/>
        </a:defRPr>
      </a:lvl1pPr>
    </p:titleStyle>
    <p:bodyStyle>
      <a:lvl1pPr marL="228623" indent="-228623" algn="l" defTabSz="60966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50" indent="-190520" algn="l" defTabSz="60966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76" indent="-152416" algn="l" defTabSz="60966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907"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738"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568"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398"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228"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1060"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60" rtl="0" eaLnBrk="1" latinLnBrk="0" hangingPunct="1">
        <a:defRPr sz="1200" kern="1200">
          <a:solidFill>
            <a:schemeClr val="tx1"/>
          </a:solidFill>
          <a:latin typeface="+mn-lt"/>
          <a:ea typeface="+mn-ea"/>
          <a:cs typeface="+mn-cs"/>
        </a:defRPr>
      </a:lvl1pPr>
      <a:lvl2pPr marL="304831" algn="l" defTabSz="609660" rtl="0" eaLnBrk="1" latinLnBrk="0" hangingPunct="1">
        <a:defRPr sz="1200" kern="1200">
          <a:solidFill>
            <a:schemeClr val="tx1"/>
          </a:solidFill>
          <a:latin typeface="+mn-lt"/>
          <a:ea typeface="+mn-ea"/>
          <a:cs typeface="+mn-cs"/>
        </a:defRPr>
      </a:lvl2pPr>
      <a:lvl3pPr marL="609660" algn="l" defTabSz="609660" rtl="0" eaLnBrk="1" latinLnBrk="0" hangingPunct="1">
        <a:defRPr sz="1200" kern="1200">
          <a:solidFill>
            <a:schemeClr val="tx1"/>
          </a:solidFill>
          <a:latin typeface="+mn-lt"/>
          <a:ea typeface="+mn-ea"/>
          <a:cs typeface="+mn-cs"/>
        </a:defRPr>
      </a:lvl3pPr>
      <a:lvl4pPr marL="914492" algn="l" defTabSz="609660" rtl="0" eaLnBrk="1" latinLnBrk="0" hangingPunct="1">
        <a:defRPr sz="1200" kern="1200">
          <a:solidFill>
            <a:schemeClr val="tx1"/>
          </a:solidFill>
          <a:latin typeface="+mn-lt"/>
          <a:ea typeface="+mn-ea"/>
          <a:cs typeface="+mn-cs"/>
        </a:defRPr>
      </a:lvl4pPr>
      <a:lvl5pPr marL="1219322" algn="l" defTabSz="609660" rtl="0" eaLnBrk="1" latinLnBrk="0" hangingPunct="1">
        <a:defRPr sz="1200" kern="1200">
          <a:solidFill>
            <a:schemeClr val="tx1"/>
          </a:solidFill>
          <a:latin typeface="+mn-lt"/>
          <a:ea typeface="+mn-ea"/>
          <a:cs typeface="+mn-cs"/>
        </a:defRPr>
      </a:lvl5pPr>
      <a:lvl6pPr marL="1524152" algn="l" defTabSz="609660" rtl="0" eaLnBrk="1" latinLnBrk="0" hangingPunct="1">
        <a:defRPr sz="1200" kern="1200">
          <a:solidFill>
            <a:schemeClr val="tx1"/>
          </a:solidFill>
          <a:latin typeface="+mn-lt"/>
          <a:ea typeface="+mn-ea"/>
          <a:cs typeface="+mn-cs"/>
        </a:defRPr>
      </a:lvl6pPr>
      <a:lvl7pPr marL="1828983" algn="l" defTabSz="609660" rtl="0" eaLnBrk="1" latinLnBrk="0" hangingPunct="1">
        <a:defRPr sz="1200" kern="1200">
          <a:solidFill>
            <a:schemeClr val="tx1"/>
          </a:solidFill>
          <a:latin typeface="+mn-lt"/>
          <a:ea typeface="+mn-ea"/>
          <a:cs typeface="+mn-cs"/>
        </a:defRPr>
      </a:lvl7pPr>
      <a:lvl8pPr marL="2133814" algn="l" defTabSz="609660" rtl="0" eaLnBrk="1" latinLnBrk="0" hangingPunct="1">
        <a:defRPr sz="1200" kern="1200">
          <a:solidFill>
            <a:schemeClr val="tx1"/>
          </a:solidFill>
          <a:latin typeface="+mn-lt"/>
          <a:ea typeface="+mn-ea"/>
          <a:cs typeface="+mn-cs"/>
        </a:defRPr>
      </a:lvl8pPr>
      <a:lvl9pPr marL="2438644" algn="l" defTabSz="60966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6.png"/><Relationship Id="rId7" Type="http://schemas.openxmlformats.org/officeDocument/2006/relationships/image" Target="../media/image35.png"/><Relationship Id="rId12"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8.png"/><Relationship Id="rId5" Type="http://schemas.openxmlformats.org/officeDocument/2006/relationships/image" Target="../media/image29.png"/><Relationship Id="rId10" Type="http://schemas.openxmlformats.org/officeDocument/2006/relationships/image" Target="../media/image37.png"/><Relationship Id="rId4" Type="http://schemas.openxmlformats.org/officeDocument/2006/relationships/image" Target="../media/image30.pn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image" Target="../media/image6.png"/><Relationship Id="rId16"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gif"/><Relationship Id="rId4" Type="http://schemas.openxmlformats.org/officeDocument/2006/relationships/image" Target="../media/image61.png"/></Relationships>
</file>

<file path=ppt/slides/_rels/slide1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6.png"/><Relationship Id="rId7" Type="http://schemas.openxmlformats.org/officeDocument/2006/relationships/image" Target="../media/image65.svg"/><Relationship Id="rId2" Type="http://schemas.openxmlformats.org/officeDocument/2006/relationships/image" Target="../media/image65.jpeg"/><Relationship Id="rId1" Type="http://schemas.openxmlformats.org/officeDocument/2006/relationships/slideLayout" Target="../slideLayouts/slideLayout18.xml"/><Relationship Id="rId6" Type="http://schemas.openxmlformats.org/officeDocument/2006/relationships/image" Target="../media/image68.png"/><Relationship Id="rId5" Type="http://schemas.openxmlformats.org/officeDocument/2006/relationships/image" Target="../media/image67.png"/><Relationship Id="rId10" Type="http://schemas.openxmlformats.org/officeDocument/2006/relationships/image" Target="../media/image70.png"/><Relationship Id="rId4" Type="http://schemas.openxmlformats.org/officeDocument/2006/relationships/image" Target="../media/image63.svg"/><Relationship Id="rId9" Type="http://schemas.openxmlformats.org/officeDocument/2006/relationships/image" Target="../media/image67.sv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14.xml"/><Relationship Id="rId1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slide" Target="slide4.xml"/><Relationship Id="rId12" Type="http://schemas.openxmlformats.org/officeDocument/2006/relationships/image" Target="../media/image14.png"/><Relationship Id="rId17" Type="http://schemas.openxmlformats.org/officeDocument/2006/relationships/image" Target="../media/image6.png"/><Relationship Id="rId2" Type="http://schemas.openxmlformats.org/officeDocument/2006/relationships/image" Target="../media/image7.png"/><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slide" Target="slide11.xml"/><Relationship Id="rId5" Type="http://schemas.openxmlformats.org/officeDocument/2006/relationships/image" Target="../media/image15.png"/><Relationship Id="rId15" Type="http://schemas.openxmlformats.org/officeDocument/2006/relationships/slide" Target="slide16.xml"/><Relationship Id="rId10" Type="http://schemas.openxmlformats.org/officeDocument/2006/relationships/image" Target="../media/image8.png"/><Relationship Id="rId4" Type="http://schemas.openxmlformats.org/officeDocument/2006/relationships/image" Target="../media/image14.png"/><Relationship Id="rId9" Type="http://schemas.openxmlformats.org/officeDocument/2006/relationships/slide" Target="slide6.xml"/><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7.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5.png"/><Relationship Id="rId10" Type="http://schemas.openxmlformats.org/officeDocument/2006/relationships/image" Target="../media/image22.png"/><Relationship Id="rId4" Type="http://schemas.openxmlformats.org/officeDocument/2006/relationships/image" Target="../media/image5.sv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Hình ảnh 6" descr="Ảnh có chứa Phông chữ, ảnh chụp màn hình, Đồ họa, màu đen&#10;&#10;Mô tả được tạo tự động">
            <a:extLst>
              <a:ext uri="{FF2B5EF4-FFF2-40B4-BE49-F238E27FC236}">
                <a16:creationId xmlns:a16="http://schemas.microsoft.com/office/drawing/2014/main" xmlns="" id="{3A15874F-0128-E1D9-D71C-F8932A443F32}"/>
              </a:ext>
            </a:extLst>
          </p:cNvPr>
          <p:cNvPicPr>
            <a:picLocks noChangeAspect="1"/>
          </p:cNvPicPr>
          <p:nvPr/>
        </p:nvPicPr>
        <p:blipFill>
          <a:blip r:embed="rId3" cstate="print">
            <a:alphaModFix amt="70000"/>
            <a:extLst>
              <a:ext uri="{28A0092B-C50C-407E-A947-70E740481C1C}">
                <a14:useLocalDpi xmlns:a14="http://schemas.microsoft.com/office/drawing/2010/main" val="0"/>
              </a:ext>
            </a:extLst>
          </a:blip>
          <a:stretch>
            <a:fillRect/>
          </a:stretch>
        </p:blipFill>
        <p:spPr>
          <a:xfrm>
            <a:off x="9611978" y="6228162"/>
            <a:ext cx="2474364" cy="629838"/>
          </a:xfrm>
          <a:prstGeom prst="rect">
            <a:avLst/>
          </a:prstGeom>
        </p:spPr>
      </p:pic>
    </p:spTree>
    <p:extLst>
      <p:ext uri="{BB962C8B-B14F-4D97-AF65-F5344CB8AC3E}">
        <p14:creationId xmlns:p14="http://schemas.microsoft.com/office/powerpoint/2010/main" val="36902183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xmlns="" id="{6FB2F20D-9702-182A-3C80-D988E0BF9089}"/>
              </a:ext>
            </a:extLst>
          </p:cNvPr>
          <p:cNvPicPr>
            <a:picLocks noChangeAspect="1"/>
          </p:cNvPicPr>
          <p:nvPr/>
        </p:nvPicPr>
        <p:blipFill>
          <a:blip r:embed="rId2"/>
          <a:stretch>
            <a:fillRect/>
          </a:stretch>
        </p:blipFill>
        <p:spPr>
          <a:xfrm>
            <a:off x="-23784" y="0"/>
            <a:ext cx="674874" cy="6834455"/>
          </a:xfrm>
          <a:prstGeom prst="rect">
            <a:avLst/>
          </a:prstGeom>
        </p:spPr>
      </p:pic>
      <p:pic>
        <p:nvPicPr>
          <p:cNvPr id="56" name="Hình ảnh 55">
            <a:extLst>
              <a:ext uri="{FF2B5EF4-FFF2-40B4-BE49-F238E27FC236}">
                <a16:creationId xmlns:a16="http://schemas.microsoft.com/office/drawing/2014/main" xmlns="" id="{B5711DF0-D672-560F-884D-69358AC5F2AF}"/>
              </a:ext>
            </a:extLst>
          </p:cNvPr>
          <p:cNvPicPr>
            <a:picLocks noChangeAspect="1"/>
          </p:cNvPicPr>
          <p:nvPr/>
        </p:nvPicPr>
        <p:blipFill>
          <a:blip r:embed="rId3"/>
          <a:stretch>
            <a:fillRect/>
          </a:stretch>
        </p:blipFill>
        <p:spPr>
          <a:xfrm>
            <a:off x="6348329" y="2795457"/>
            <a:ext cx="5566130" cy="3974937"/>
          </a:xfrm>
          <a:prstGeom prst="rect">
            <a:avLst/>
          </a:prstGeom>
        </p:spPr>
      </p:pic>
      <p:pic>
        <p:nvPicPr>
          <p:cNvPr id="57" name="Hình ảnh 56">
            <a:extLst>
              <a:ext uri="{FF2B5EF4-FFF2-40B4-BE49-F238E27FC236}">
                <a16:creationId xmlns:a16="http://schemas.microsoft.com/office/drawing/2014/main" xmlns="" id="{34156B1D-DBB4-05D6-39CE-924F7CDFF964}"/>
              </a:ext>
            </a:extLst>
          </p:cNvPr>
          <p:cNvPicPr>
            <a:picLocks noChangeAspect="1"/>
          </p:cNvPicPr>
          <p:nvPr/>
        </p:nvPicPr>
        <p:blipFill>
          <a:blip r:embed="rId4"/>
          <a:stretch>
            <a:fillRect/>
          </a:stretch>
        </p:blipFill>
        <p:spPr>
          <a:xfrm>
            <a:off x="716644" y="2815777"/>
            <a:ext cx="5566130" cy="3974937"/>
          </a:xfrm>
          <a:prstGeom prst="rect">
            <a:avLst/>
          </a:prstGeom>
        </p:spPr>
      </p:pic>
      <p:grpSp>
        <p:nvGrpSpPr>
          <p:cNvPr id="13" name="Nhóm 12">
            <a:extLst>
              <a:ext uri="{FF2B5EF4-FFF2-40B4-BE49-F238E27FC236}">
                <a16:creationId xmlns:a16="http://schemas.microsoft.com/office/drawing/2014/main" xmlns="" id="{BDBBBCCE-D20F-9398-515E-4A810040C09D}"/>
              </a:ext>
            </a:extLst>
          </p:cNvPr>
          <p:cNvGrpSpPr/>
          <p:nvPr/>
        </p:nvGrpSpPr>
        <p:grpSpPr>
          <a:xfrm>
            <a:off x="1283737" y="82586"/>
            <a:ext cx="1592151" cy="780960"/>
            <a:chOff x="1014920" y="1928432"/>
            <a:chExt cx="1926503" cy="944962"/>
          </a:xfrm>
        </p:grpSpPr>
        <p:pic>
          <p:nvPicPr>
            <p:cNvPr id="12" name="Hình ảnh 11">
              <a:extLst>
                <a:ext uri="{FF2B5EF4-FFF2-40B4-BE49-F238E27FC236}">
                  <a16:creationId xmlns:a16="http://schemas.microsoft.com/office/drawing/2014/main" xmlns="" id="{07E59ED7-BFF4-C6D4-D4C4-BF62D133651A}"/>
                </a:ext>
              </a:extLst>
            </p:cNvPr>
            <p:cNvPicPr>
              <a:picLocks noChangeAspect="1"/>
            </p:cNvPicPr>
            <p:nvPr/>
          </p:nvPicPr>
          <p:blipFill>
            <a:blip r:embed="rId5"/>
            <a:stretch>
              <a:fillRect/>
            </a:stretch>
          </p:blipFill>
          <p:spPr>
            <a:xfrm>
              <a:off x="1014920" y="1928432"/>
              <a:ext cx="1926503" cy="944962"/>
            </a:xfrm>
            <a:prstGeom prst="rect">
              <a:avLst/>
            </a:prstGeom>
          </p:spPr>
        </p:pic>
        <p:sp>
          <p:nvSpPr>
            <p:cNvPr id="8" name="Hình chữ nhật 7">
              <a:extLst>
                <a:ext uri="{FF2B5EF4-FFF2-40B4-BE49-F238E27FC236}">
                  <a16:creationId xmlns:a16="http://schemas.microsoft.com/office/drawing/2014/main" xmlns="" id="{3D39F4FD-2FBB-A4AE-C37F-1E27AF553C9E}"/>
                </a:ext>
              </a:extLst>
            </p:cNvPr>
            <p:cNvSpPr/>
            <p:nvPr/>
          </p:nvSpPr>
          <p:spPr>
            <a:xfrm>
              <a:off x="1340817" y="2077747"/>
              <a:ext cx="1274708" cy="584775"/>
            </a:xfrm>
            <a:prstGeom prst="rect">
              <a:avLst/>
            </a:prstGeom>
            <a:noFill/>
          </p:spPr>
          <p:txBody>
            <a:bodyPr wrap="none" lIns="91440" tIns="45720" rIns="91440" bIns="45720">
              <a:spAutoFit/>
            </a:bodyPr>
            <a:lstStyle/>
            <a:p>
              <a:pPr algn="ctr"/>
              <a:r>
                <a:rPr lang="vi-VN" sz="3200" b="0" cap="none" spc="0">
                  <a:ln w="0"/>
                  <a:solidFill>
                    <a:schemeClr val="tx1"/>
                  </a:solidFill>
                </a:rPr>
                <a:t>người</a:t>
              </a:r>
            </a:p>
          </p:txBody>
        </p:sp>
      </p:grpSp>
      <p:grpSp>
        <p:nvGrpSpPr>
          <p:cNvPr id="14" name="Nhóm 13">
            <a:extLst>
              <a:ext uri="{FF2B5EF4-FFF2-40B4-BE49-F238E27FC236}">
                <a16:creationId xmlns:a16="http://schemas.microsoft.com/office/drawing/2014/main" xmlns="" id="{1F49C6F8-8EBF-7EE5-7FD0-ABCBD5ECEEFF}"/>
              </a:ext>
            </a:extLst>
          </p:cNvPr>
          <p:cNvGrpSpPr/>
          <p:nvPr/>
        </p:nvGrpSpPr>
        <p:grpSpPr>
          <a:xfrm>
            <a:off x="3792402" y="91545"/>
            <a:ext cx="1984838" cy="780960"/>
            <a:chOff x="985754" y="1928432"/>
            <a:chExt cx="1984838" cy="944962"/>
          </a:xfrm>
        </p:grpSpPr>
        <p:pic>
          <p:nvPicPr>
            <p:cNvPr id="15" name="Hình ảnh 14">
              <a:extLst>
                <a:ext uri="{FF2B5EF4-FFF2-40B4-BE49-F238E27FC236}">
                  <a16:creationId xmlns:a16="http://schemas.microsoft.com/office/drawing/2014/main" xmlns="" id="{308988AC-BED8-EB28-E116-E5E984C51916}"/>
                </a:ext>
              </a:extLst>
            </p:cNvPr>
            <p:cNvPicPr>
              <a:picLocks noChangeAspect="1"/>
            </p:cNvPicPr>
            <p:nvPr/>
          </p:nvPicPr>
          <p:blipFill>
            <a:blip r:embed="rId5"/>
            <a:stretch>
              <a:fillRect/>
            </a:stretch>
          </p:blipFill>
          <p:spPr>
            <a:xfrm>
              <a:off x="1014920" y="1928432"/>
              <a:ext cx="1926503" cy="944962"/>
            </a:xfrm>
            <a:prstGeom prst="rect">
              <a:avLst/>
            </a:prstGeom>
          </p:spPr>
        </p:pic>
        <p:sp>
          <p:nvSpPr>
            <p:cNvPr id="16" name="Hình chữ nhật 15">
              <a:extLst>
                <a:ext uri="{FF2B5EF4-FFF2-40B4-BE49-F238E27FC236}">
                  <a16:creationId xmlns:a16="http://schemas.microsoft.com/office/drawing/2014/main" xmlns="" id="{8F505C3E-EF1E-4262-7945-ACB5ECF8D554}"/>
                </a:ext>
              </a:extLst>
            </p:cNvPr>
            <p:cNvSpPr/>
            <p:nvPr/>
          </p:nvSpPr>
          <p:spPr>
            <a:xfrm>
              <a:off x="985754" y="2077747"/>
              <a:ext cx="1984838" cy="584775"/>
            </a:xfrm>
            <a:prstGeom prst="rect">
              <a:avLst/>
            </a:prstGeom>
            <a:noFill/>
          </p:spPr>
          <p:txBody>
            <a:bodyPr wrap="none" lIns="91440" tIns="45720" rIns="91440" bIns="45720">
              <a:spAutoFit/>
            </a:bodyPr>
            <a:lstStyle/>
            <a:p>
              <a:pPr algn="ctr"/>
              <a:r>
                <a:rPr lang="vi-VN" sz="3200" b="0" cap="none" spc="0">
                  <a:ln w="0"/>
                  <a:solidFill>
                    <a:schemeClr val="tx1"/>
                  </a:solidFill>
                </a:rPr>
                <a:t>Bình Định</a:t>
              </a:r>
            </a:p>
          </p:txBody>
        </p:sp>
      </p:grpSp>
      <p:grpSp>
        <p:nvGrpSpPr>
          <p:cNvPr id="17" name="Nhóm 16">
            <a:extLst>
              <a:ext uri="{FF2B5EF4-FFF2-40B4-BE49-F238E27FC236}">
                <a16:creationId xmlns:a16="http://schemas.microsoft.com/office/drawing/2014/main" xmlns="" id="{28BB1C22-D377-9E15-D531-193AE0B81F42}"/>
              </a:ext>
            </a:extLst>
          </p:cNvPr>
          <p:cNvGrpSpPr/>
          <p:nvPr/>
        </p:nvGrpSpPr>
        <p:grpSpPr>
          <a:xfrm>
            <a:off x="6167797" y="91545"/>
            <a:ext cx="1592151" cy="780960"/>
            <a:chOff x="1014920" y="1928432"/>
            <a:chExt cx="1926503" cy="944962"/>
          </a:xfrm>
        </p:grpSpPr>
        <p:pic>
          <p:nvPicPr>
            <p:cNvPr id="18" name="Hình ảnh 17">
              <a:extLst>
                <a:ext uri="{FF2B5EF4-FFF2-40B4-BE49-F238E27FC236}">
                  <a16:creationId xmlns:a16="http://schemas.microsoft.com/office/drawing/2014/main" xmlns="" id="{1C0067A3-6785-9363-284A-200C0A2ECEEF}"/>
                </a:ext>
              </a:extLst>
            </p:cNvPr>
            <p:cNvPicPr>
              <a:picLocks noChangeAspect="1"/>
            </p:cNvPicPr>
            <p:nvPr/>
          </p:nvPicPr>
          <p:blipFill>
            <a:blip r:embed="rId5"/>
            <a:stretch>
              <a:fillRect/>
            </a:stretch>
          </p:blipFill>
          <p:spPr>
            <a:xfrm>
              <a:off x="1014920" y="1928432"/>
              <a:ext cx="1926503" cy="944962"/>
            </a:xfrm>
            <a:prstGeom prst="rect">
              <a:avLst/>
            </a:prstGeom>
          </p:spPr>
        </p:pic>
        <p:sp>
          <p:nvSpPr>
            <p:cNvPr id="19" name="Hình chữ nhật 18">
              <a:extLst>
                <a:ext uri="{FF2B5EF4-FFF2-40B4-BE49-F238E27FC236}">
                  <a16:creationId xmlns:a16="http://schemas.microsoft.com/office/drawing/2014/main" xmlns="" id="{E7FF4CFF-FA31-CD1B-2711-A85BC37F8641}"/>
                </a:ext>
              </a:extLst>
            </p:cNvPr>
            <p:cNvSpPr/>
            <p:nvPr/>
          </p:nvSpPr>
          <p:spPr>
            <a:xfrm>
              <a:off x="1307155" y="2077747"/>
              <a:ext cx="1342035" cy="584775"/>
            </a:xfrm>
            <a:prstGeom prst="rect">
              <a:avLst/>
            </a:prstGeom>
            <a:noFill/>
          </p:spPr>
          <p:txBody>
            <a:bodyPr wrap="none" lIns="91440" tIns="45720" rIns="91440" bIns="45720">
              <a:spAutoFit/>
            </a:bodyPr>
            <a:lstStyle/>
            <a:p>
              <a:pPr algn="ctr"/>
              <a:r>
                <a:rPr lang="vi-VN" sz="3200" b="0" cap="none" spc="0">
                  <a:ln w="0"/>
                  <a:solidFill>
                    <a:schemeClr val="tx1"/>
                  </a:solidFill>
                </a:rPr>
                <a:t>Lê Lợi</a:t>
              </a:r>
            </a:p>
          </p:txBody>
        </p:sp>
      </p:grpSp>
      <p:grpSp>
        <p:nvGrpSpPr>
          <p:cNvPr id="20" name="Nhóm 19">
            <a:extLst>
              <a:ext uri="{FF2B5EF4-FFF2-40B4-BE49-F238E27FC236}">
                <a16:creationId xmlns:a16="http://schemas.microsoft.com/office/drawing/2014/main" xmlns="" id="{8548755E-011D-E550-DA0F-031CBD69A625}"/>
              </a:ext>
            </a:extLst>
          </p:cNvPr>
          <p:cNvGrpSpPr/>
          <p:nvPr/>
        </p:nvGrpSpPr>
        <p:grpSpPr>
          <a:xfrm>
            <a:off x="8615244" y="91545"/>
            <a:ext cx="1592151" cy="780960"/>
            <a:chOff x="1014920" y="1928432"/>
            <a:chExt cx="1926503" cy="944962"/>
          </a:xfrm>
        </p:grpSpPr>
        <p:pic>
          <p:nvPicPr>
            <p:cNvPr id="21" name="Hình ảnh 20">
              <a:extLst>
                <a:ext uri="{FF2B5EF4-FFF2-40B4-BE49-F238E27FC236}">
                  <a16:creationId xmlns:a16="http://schemas.microsoft.com/office/drawing/2014/main" xmlns="" id="{AE77CD44-FFFA-DB91-1984-6871DB09FAC7}"/>
                </a:ext>
              </a:extLst>
            </p:cNvPr>
            <p:cNvPicPr>
              <a:picLocks noChangeAspect="1"/>
            </p:cNvPicPr>
            <p:nvPr/>
          </p:nvPicPr>
          <p:blipFill>
            <a:blip r:embed="rId5"/>
            <a:stretch>
              <a:fillRect/>
            </a:stretch>
          </p:blipFill>
          <p:spPr>
            <a:xfrm>
              <a:off x="1014920" y="1928432"/>
              <a:ext cx="1926503" cy="944962"/>
            </a:xfrm>
            <a:prstGeom prst="rect">
              <a:avLst/>
            </a:prstGeom>
          </p:spPr>
        </p:pic>
        <p:sp>
          <p:nvSpPr>
            <p:cNvPr id="22" name="Hình chữ nhật 21">
              <a:extLst>
                <a:ext uri="{FF2B5EF4-FFF2-40B4-BE49-F238E27FC236}">
                  <a16:creationId xmlns:a16="http://schemas.microsoft.com/office/drawing/2014/main" xmlns="" id="{EE0B644D-AFCC-E643-20D1-F58F487BDFFB}"/>
                </a:ext>
              </a:extLst>
            </p:cNvPr>
            <p:cNvSpPr/>
            <p:nvPr/>
          </p:nvSpPr>
          <p:spPr>
            <a:xfrm>
              <a:off x="1487494" y="2077747"/>
              <a:ext cx="981359" cy="584775"/>
            </a:xfrm>
            <a:prstGeom prst="rect">
              <a:avLst/>
            </a:prstGeom>
            <a:noFill/>
          </p:spPr>
          <p:txBody>
            <a:bodyPr wrap="none" lIns="91440" tIns="45720" rIns="91440" bIns="45720">
              <a:spAutoFit/>
            </a:bodyPr>
            <a:lstStyle/>
            <a:p>
              <a:pPr algn="ctr"/>
              <a:r>
                <a:rPr lang="vi-VN" sz="3200">
                  <a:ln w="0"/>
                </a:rPr>
                <a:t>đầm</a:t>
              </a:r>
              <a:endParaRPr lang="vi-VN" sz="3200" b="0" cap="none" spc="0">
                <a:ln w="0"/>
                <a:solidFill>
                  <a:schemeClr val="tx1"/>
                </a:solidFill>
              </a:endParaRPr>
            </a:p>
          </p:txBody>
        </p:sp>
      </p:grpSp>
      <p:grpSp>
        <p:nvGrpSpPr>
          <p:cNvPr id="26" name="Nhóm 25">
            <a:extLst>
              <a:ext uri="{FF2B5EF4-FFF2-40B4-BE49-F238E27FC236}">
                <a16:creationId xmlns:a16="http://schemas.microsoft.com/office/drawing/2014/main" xmlns="" id="{F61BEF21-2958-643A-B142-4B56E7CACFFA}"/>
              </a:ext>
            </a:extLst>
          </p:cNvPr>
          <p:cNvGrpSpPr/>
          <p:nvPr/>
        </p:nvGrpSpPr>
        <p:grpSpPr>
          <a:xfrm>
            <a:off x="2247415" y="1028860"/>
            <a:ext cx="2212465" cy="780960"/>
            <a:chOff x="871941" y="1928432"/>
            <a:chExt cx="2212465" cy="944962"/>
          </a:xfrm>
        </p:grpSpPr>
        <p:pic>
          <p:nvPicPr>
            <p:cNvPr id="27" name="Hình ảnh 26">
              <a:extLst>
                <a:ext uri="{FF2B5EF4-FFF2-40B4-BE49-F238E27FC236}">
                  <a16:creationId xmlns:a16="http://schemas.microsoft.com/office/drawing/2014/main" xmlns="" id="{7C7AC9D4-5559-449B-4036-A49C9BEC4018}"/>
                </a:ext>
              </a:extLst>
            </p:cNvPr>
            <p:cNvPicPr>
              <a:picLocks noChangeAspect="1"/>
            </p:cNvPicPr>
            <p:nvPr/>
          </p:nvPicPr>
          <p:blipFill>
            <a:blip r:embed="rId5"/>
            <a:stretch>
              <a:fillRect/>
            </a:stretch>
          </p:blipFill>
          <p:spPr>
            <a:xfrm>
              <a:off x="871942" y="1928432"/>
              <a:ext cx="2212464" cy="944962"/>
            </a:xfrm>
            <a:prstGeom prst="rect">
              <a:avLst/>
            </a:prstGeom>
          </p:spPr>
        </p:pic>
        <p:sp>
          <p:nvSpPr>
            <p:cNvPr id="28" name="Hình chữ nhật 27">
              <a:extLst>
                <a:ext uri="{FF2B5EF4-FFF2-40B4-BE49-F238E27FC236}">
                  <a16:creationId xmlns:a16="http://schemas.microsoft.com/office/drawing/2014/main" xmlns="" id="{BD3A3134-3D5E-2297-385A-08A14C7E6889}"/>
                </a:ext>
              </a:extLst>
            </p:cNvPr>
            <p:cNvSpPr/>
            <p:nvPr/>
          </p:nvSpPr>
          <p:spPr>
            <a:xfrm>
              <a:off x="871941" y="2077747"/>
              <a:ext cx="2212465" cy="707578"/>
            </a:xfrm>
            <a:prstGeom prst="rect">
              <a:avLst/>
            </a:prstGeom>
            <a:noFill/>
          </p:spPr>
          <p:txBody>
            <a:bodyPr wrap="none" lIns="91440" tIns="45720" rIns="91440" bIns="45720">
              <a:spAutoFit/>
            </a:bodyPr>
            <a:lstStyle/>
            <a:p>
              <a:pPr algn="ctr"/>
              <a:r>
                <a:rPr lang="vi-VN" sz="3200">
                  <a:ln w="0"/>
                </a:rPr>
                <a:t>Bạch Đằng</a:t>
              </a:r>
            </a:p>
          </p:txBody>
        </p:sp>
      </p:grpSp>
      <p:grpSp>
        <p:nvGrpSpPr>
          <p:cNvPr id="29" name="Nhóm 28">
            <a:extLst>
              <a:ext uri="{FF2B5EF4-FFF2-40B4-BE49-F238E27FC236}">
                <a16:creationId xmlns:a16="http://schemas.microsoft.com/office/drawing/2014/main" xmlns="" id="{40120F87-5498-ADFD-3D65-5FDD6463B4C4}"/>
              </a:ext>
            </a:extLst>
          </p:cNvPr>
          <p:cNvGrpSpPr/>
          <p:nvPr/>
        </p:nvGrpSpPr>
        <p:grpSpPr>
          <a:xfrm>
            <a:off x="5078963" y="1042185"/>
            <a:ext cx="1447410" cy="780960"/>
            <a:chOff x="1014920" y="1928432"/>
            <a:chExt cx="1926503" cy="944962"/>
          </a:xfrm>
        </p:grpSpPr>
        <p:pic>
          <p:nvPicPr>
            <p:cNvPr id="30" name="Hình ảnh 29">
              <a:extLst>
                <a:ext uri="{FF2B5EF4-FFF2-40B4-BE49-F238E27FC236}">
                  <a16:creationId xmlns:a16="http://schemas.microsoft.com/office/drawing/2014/main" xmlns="" id="{623840CE-EC52-C5E2-2451-3436D7897992}"/>
                </a:ext>
              </a:extLst>
            </p:cNvPr>
            <p:cNvPicPr>
              <a:picLocks noChangeAspect="1"/>
            </p:cNvPicPr>
            <p:nvPr/>
          </p:nvPicPr>
          <p:blipFill>
            <a:blip r:embed="rId5"/>
            <a:stretch>
              <a:fillRect/>
            </a:stretch>
          </p:blipFill>
          <p:spPr>
            <a:xfrm>
              <a:off x="1014920" y="1928432"/>
              <a:ext cx="1926503" cy="944962"/>
            </a:xfrm>
            <a:prstGeom prst="rect">
              <a:avLst/>
            </a:prstGeom>
          </p:spPr>
        </p:pic>
        <p:sp>
          <p:nvSpPr>
            <p:cNvPr id="31" name="Hình chữ nhật 30">
              <a:extLst>
                <a:ext uri="{FF2B5EF4-FFF2-40B4-BE49-F238E27FC236}">
                  <a16:creationId xmlns:a16="http://schemas.microsoft.com/office/drawing/2014/main" xmlns="" id="{D58BE026-650E-5DD8-5A60-0694C618BD5D}"/>
                </a:ext>
              </a:extLst>
            </p:cNvPr>
            <p:cNvSpPr/>
            <p:nvPr/>
          </p:nvSpPr>
          <p:spPr>
            <a:xfrm>
              <a:off x="1612529" y="2077747"/>
              <a:ext cx="731290" cy="584775"/>
            </a:xfrm>
            <a:prstGeom prst="rect">
              <a:avLst/>
            </a:prstGeom>
            <a:noFill/>
          </p:spPr>
          <p:txBody>
            <a:bodyPr wrap="none" lIns="91440" tIns="45720" rIns="91440" bIns="45720">
              <a:spAutoFit/>
            </a:bodyPr>
            <a:lstStyle/>
            <a:p>
              <a:pPr algn="ctr"/>
              <a:r>
                <a:rPr lang="vi-VN" sz="3200" b="0" cap="none" spc="0">
                  <a:ln w="0"/>
                  <a:solidFill>
                    <a:schemeClr val="tx1"/>
                  </a:solidFill>
                </a:rPr>
                <a:t>núi</a:t>
              </a:r>
            </a:p>
          </p:txBody>
        </p:sp>
      </p:grpSp>
      <p:grpSp>
        <p:nvGrpSpPr>
          <p:cNvPr id="32" name="Nhóm 31">
            <a:extLst>
              <a:ext uri="{FF2B5EF4-FFF2-40B4-BE49-F238E27FC236}">
                <a16:creationId xmlns:a16="http://schemas.microsoft.com/office/drawing/2014/main" xmlns="" id="{83722AD4-7D75-E19E-8EA3-D9C7E721A49B}"/>
              </a:ext>
            </a:extLst>
          </p:cNvPr>
          <p:cNvGrpSpPr/>
          <p:nvPr/>
        </p:nvGrpSpPr>
        <p:grpSpPr>
          <a:xfrm>
            <a:off x="7241119" y="1042185"/>
            <a:ext cx="1592151" cy="780960"/>
            <a:chOff x="1014920" y="1928432"/>
            <a:chExt cx="1926503" cy="944962"/>
          </a:xfrm>
        </p:grpSpPr>
        <p:pic>
          <p:nvPicPr>
            <p:cNvPr id="33" name="Hình ảnh 32">
              <a:extLst>
                <a:ext uri="{FF2B5EF4-FFF2-40B4-BE49-F238E27FC236}">
                  <a16:creationId xmlns:a16="http://schemas.microsoft.com/office/drawing/2014/main" xmlns="" id="{6C2A5DC1-3F4F-C601-7DFE-E21E53A89CA8}"/>
                </a:ext>
              </a:extLst>
            </p:cNvPr>
            <p:cNvPicPr>
              <a:picLocks noChangeAspect="1"/>
            </p:cNvPicPr>
            <p:nvPr/>
          </p:nvPicPr>
          <p:blipFill>
            <a:blip r:embed="rId5"/>
            <a:stretch>
              <a:fillRect/>
            </a:stretch>
          </p:blipFill>
          <p:spPr>
            <a:xfrm>
              <a:off x="1014920" y="1928432"/>
              <a:ext cx="1926503" cy="944962"/>
            </a:xfrm>
            <a:prstGeom prst="rect">
              <a:avLst/>
            </a:prstGeom>
          </p:spPr>
        </p:pic>
        <p:sp>
          <p:nvSpPr>
            <p:cNvPr id="34" name="Hình chữ nhật 33">
              <a:extLst>
                <a:ext uri="{FF2B5EF4-FFF2-40B4-BE49-F238E27FC236}">
                  <a16:creationId xmlns:a16="http://schemas.microsoft.com/office/drawing/2014/main" xmlns="" id="{6312AAC0-6EBB-33A6-4777-A0052FDA62D0}"/>
                </a:ext>
              </a:extLst>
            </p:cNvPr>
            <p:cNvSpPr/>
            <p:nvPr/>
          </p:nvSpPr>
          <p:spPr>
            <a:xfrm>
              <a:off x="1236624" y="2077747"/>
              <a:ext cx="1483098" cy="584775"/>
            </a:xfrm>
            <a:prstGeom prst="rect">
              <a:avLst/>
            </a:prstGeom>
            <a:noFill/>
          </p:spPr>
          <p:txBody>
            <a:bodyPr wrap="none" lIns="91440" tIns="45720" rIns="91440" bIns="45720">
              <a:spAutoFit/>
            </a:bodyPr>
            <a:lstStyle/>
            <a:p>
              <a:pPr algn="ctr"/>
              <a:r>
                <a:rPr lang="vi-VN" sz="3200" b="0" cap="none" spc="0">
                  <a:ln w="0"/>
                  <a:solidFill>
                    <a:schemeClr val="tx1"/>
                  </a:solidFill>
                </a:rPr>
                <a:t>Thị Nại</a:t>
              </a:r>
            </a:p>
          </p:txBody>
        </p:sp>
      </p:grpSp>
      <p:grpSp>
        <p:nvGrpSpPr>
          <p:cNvPr id="35" name="Nhóm 34">
            <a:extLst>
              <a:ext uri="{FF2B5EF4-FFF2-40B4-BE49-F238E27FC236}">
                <a16:creationId xmlns:a16="http://schemas.microsoft.com/office/drawing/2014/main" xmlns="" id="{8C2DE460-CF6A-BB2B-9FCE-E9990763CF96}"/>
              </a:ext>
            </a:extLst>
          </p:cNvPr>
          <p:cNvGrpSpPr/>
          <p:nvPr/>
        </p:nvGrpSpPr>
        <p:grpSpPr>
          <a:xfrm>
            <a:off x="9050094" y="1042185"/>
            <a:ext cx="2758160" cy="780960"/>
            <a:chOff x="724468" y="1928432"/>
            <a:chExt cx="2507418" cy="944962"/>
          </a:xfrm>
        </p:grpSpPr>
        <p:pic>
          <p:nvPicPr>
            <p:cNvPr id="36" name="Hình ảnh 35">
              <a:extLst>
                <a:ext uri="{FF2B5EF4-FFF2-40B4-BE49-F238E27FC236}">
                  <a16:creationId xmlns:a16="http://schemas.microsoft.com/office/drawing/2014/main" xmlns="" id="{88FDAE3F-DD74-8789-216F-A58DFAE5B05D}"/>
                </a:ext>
              </a:extLst>
            </p:cNvPr>
            <p:cNvPicPr>
              <a:picLocks noChangeAspect="1"/>
            </p:cNvPicPr>
            <p:nvPr/>
          </p:nvPicPr>
          <p:blipFill>
            <a:blip r:embed="rId5"/>
            <a:stretch>
              <a:fillRect/>
            </a:stretch>
          </p:blipFill>
          <p:spPr>
            <a:xfrm>
              <a:off x="932720" y="1928432"/>
              <a:ext cx="2109900" cy="944962"/>
            </a:xfrm>
            <a:prstGeom prst="rect">
              <a:avLst/>
            </a:prstGeom>
          </p:spPr>
        </p:pic>
        <p:sp>
          <p:nvSpPr>
            <p:cNvPr id="37" name="Hình chữ nhật 36">
              <a:extLst>
                <a:ext uri="{FF2B5EF4-FFF2-40B4-BE49-F238E27FC236}">
                  <a16:creationId xmlns:a16="http://schemas.microsoft.com/office/drawing/2014/main" xmlns="" id="{C1D83E29-09EC-197D-A9E6-A5D3216DAE47}"/>
                </a:ext>
              </a:extLst>
            </p:cNvPr>
            <p:cNvSpPr/>
            <p:nvPr/>
          </p:nvSpPr>
          <p:spPr>
            <a:xfrm>
              <a:off x="724468" y="2077747"/>
              <a:ext cx="2507418" cy="707578"/>
            </a:xfrm>
            <a:prstGeom prst="rect">
              <a:avLst/>
            </a:prstGeom>
            <a:noFill/>
          </p:spPr>
          <p:txBody>
            <a:bodyPr wrap="square" lIns="91440" tIns="45720" rIns="91440" bIns="45720">
              <a:spAutoFit/>
            </a:bodyPr>
            <a:lstStyle/>
            <a:p>
              <a:pPr algn="ctr"/>
              <a:r>
                <a:rPr lang="vi-VN" sz="3200">
                  <a:ln w="0"/>
                </a:rPr>
                <a:t>Quảng Ngãi</a:t>
              </a:r>
              <a:endParaRPr lang="vi-VN" sz="3200" b="0" cap="none" spc="0">
                <a:ln w="0"/>
                <a:solidFill>
                  <a:schemeClr val="tx1"/>
                </a:solidFill>
              </a:endParaRPr>
            </a:p>
          </p:txBody>
        </p:sp>
      </p:grpSp>
      <p:grpSp>
        <p:nvGrpSpPr>
          <p:cNvPr id="38" name="Nhóm 37">
            <a:extLst>
              <a:ext uri="{FF2B5EF4-FFF2-40B4-BE49-F238E27FC236}">
                <a16:creationId xmlns:a16="http://schemas.microsoft.com/office/drawing/2014/main" xmlns="" id="{73A273D5-0C0F-2BB9-6355-8B0CA9D35F90}"/>
              </a:ext>
            </a:extLst>
          </p:cNvPr>
          <p:cNvGrpSpPr/>
          <p:nvPr/>
        </p:nvGrpSpPr>
        <p:grpSpPr>
          <a:xfrm>
            <a:off x="1495963" y="1905496"/>
            <a:ext cx="1751366" cy="780960"/>
            <a:chOff x="1014920" y="1928432"/>
            <a:chExt cx="1926503" cy="944962"/>
          </a:xfrm>
        </p:grpSpPr>
        <p:pic>
          <p:nvPicPr>
            <p:cNvPr id="39" name="Hình ảnh 38">
              <a:extLst>
                <a:ext uri="{FF2B5EF4-FFF2-40B4-BE49-F238E27FC236}">
                  <a16:creationId xmlns:a16="http://schemas.microsoft.com/office/drawing/2014/main" xmlns="" id="{828B7C34-35A9-6A01-D59C-F54BDB3619F2}"/>
                </a:ext>
              </a:extLst>
            </p:cNvPr>
            <p:cNvPicPr>
              <a:picLocks noChangeAspect="1"/>
            </p:cNvPicPr>
            <p:nvPr/>
          </p:nvPicPr>
          <p:blipFill>
            <a:blip r:embed="rId5"/>
            <a:stretch>
              <a:fillRect/>
            </a:stretch>
          </p:blipFill>
          <p:spPr>
            <a:xfrm>
              <a:off x="1014920" y="1928432"/>
              <a:ext cx="1926503" cy="944962"/>
            </a:xfrm>
            <a:prstGeom prst="rect">
              <a:avLst/>
            </a:prstGeom>
          </p:spPr>
        </p:pic>
        <p:sp>
          <p:nvSpPr>
            <p:cNvPr id="40" name="Hình chữ nhật 39">
              <a:extLst>
                <a:ext uri="{FF2B5EF4-FFF2-40B4-BE49-F238E27FC236}">
                  <a16:creationId xmlns:a16="http://schemas.microsoft.com/office/drawing/2014/main" xmlns="" id="{A97558D5-8766-C742-9D95-EF827894725F}"/>
                </a:ext>
              </a:extLst>
            </p:cNvPr>
            <p:cNvSpPr/>
            <p:nvPr/>
          </p:nvSpPr>
          <p:spPr>
            <a:xfrm>
              <a:off x="1045066" y="2077747"/>
              <a:ext cx="1866217" cy="584775"/>
            </a:xfrm>
            <a:prstGeom prst="rect">
              <a:avLst/>
            </a:prstGeom>
            <a:noFill/>
          </p:spPr>
          <p:txBody>
            <a:bodyPr wrap="none" lIns="91440" tIns="45720" rIns="91440" bIns="45720">
              <a:spAutoFit/>
            </a:bodyPr>
            <a:lstStyle/>
            <a:p>
              <a:pPr algn="ctr"/>
              <a:r>
                <a:rPr lang="vi-VN" sz="3200">
                  <a:ln w="0"/>
                </a:rPr>
                <a:t>Lam Sơn</a:t>
              </a:r>
            </a:p>
          </p:txBody>
        </p:sp>
      </p:grpSp>
      <p:grpSp>
        <p:nvGrpSpPr>
          <p:cNvPr id="41" name="Nhóm 40">
            <a:extLst>
              <a:ext uri="{FF2B5EF4-FFF2-40B4-BE49-F238E27FC236}">
                <a16:creationId xmlns:a16="http://schemas.microsoft.com/office/drawing/2014/main" xmlns="" id="{E31007B3-919B-9C9B-6ABF-3DB94EA3F9FE}"/>
              </a:ext>
            </a:extLst>
          </p:cNvPr>
          <p:cNvGrpSpPr/>
          <p:nvPr/>
        </p:nvGrpSpPr>
        <p:grpSpPr>
          <a:xfrm>
            <a:off x="4096964" y="1918821"/>
            <a:ext cx="1447410" cy="780960"/>
            <a:chOff x="1014920" y="1928432"/>
            <a:chExt cx="1926503" cy="944962"/>
          </a:xfrm>
        </p:grpSpPr>
        <p:pic>
          <p:nvPicPr>
            <p:cNvPr id="42" name="Hình ảnh 41">
              <a:extLst>
                <a:ext uri="{FF2B5EF4-FFF2-40B4-BE49-F238E27FC236}">
                  <a16:creationId xmlns:a16="http://schemas.microsoft.com/office/drawing/2014/main" xmlns="" id="{A15D306D-9E0F-46C0-4B81-0C9E23E4E896}"/>
                </a:ext>
              </a:extLst>
            </p:cNvPr>
            <p:cNvPicPr>
              <a:picLocks noChangeAspect="1"/>
            </p:cNvPicPr>
            <p:nvPr/>
          </p:nvPicPr>
          <p:blipFill>
            <a:blip r:embed="rId5"/>
            <a:stretch>
              <a:fillRect/>
            </a:stretch>
          </p:blipFill>
          <p:spPr>
            <a:xfrm>
              <a:off x="1014920" y="1928432"/>
              <a:ext cx="1926503" cy="944962"/>
            </a:xfrm>
            <a:prstGeom prst="rect">
              <a:avLst/>
            </a:prstGeom>
          </p:spPr>
        </p:pic>
        <p:sp>
          <p:nvSpPr>
            <p:cNvPr id="43" name="Hình chữ nhật 42">
              <a:extLst>
                <a:ext uri="{FF2B5EF4-FFF2-40B4-BE49-F238E27FC236}">
                  <a16:creationId xmlns:a16="http://schemas.microsoft.com/office/drawing/2014/main" xmlns="" id="{D0906778-7BAF-2819-FDA9-B1CED2D18835}"/>
                </a:ext>
              </a:extLst>
            </p:cNvPr>
            <p:cNvSpPr/>
            <p:nvPr/>
          </p:nvSpPr>
          <p:spPr>
            <a:xfrm>
              <a:off x="1441810" y="2077747"/>
              <a:ext cx="1072730" cy="584775"/>
            </a:xfrm>
            <a:prstGeom prst="rect">
              <a:avLst/>
            </a:prstGeom>
            <a:noFill/>
          </p:spPr>
          <p:txBody>
            <a:bodyPr wrap="none" lIns="91440" tIns="45720" rIns="91440" bIns="45720">
              <a:spAutoFit/>
            </a:bodyPr>
            <a:lstStyle/>
            <a:p>
              <a:pPr algn="ctr"/>
              <a:r>
                <a:rPr lang="vi-VN" sz="3200" b="0" cap="none" spc="0">
                  <a:ln w="0"/>
                  <a:solidFill>
                    <a:schemeClr val="tx1"/>
                  </a:solidFill>
                </a:rPr>
                <a:t>sông</a:t>
              </a:r>
            </a:p>
          </p:txBody>
        </p:sp>
      </p:grpSp>
      <p:grpSp>
        <p:nvGrpSpPr>
          <p:cNvPr id="44" name="Nhóm 43">
            <a:extLst>
              <a:ext uri="{FF2B5EF4-FFF2-40B4-BE49-F238E27FC236}">
                <a16:creationId xmlns:a16="http://schemas.microsoft.com/office/drawing/2014/main" xmlns="" id="{7F513919-0BB1-AE80-D8E8-2B5528CE43C3}"/>
              </a:ext>
            </a:extLst>
          </p:cNvPr>
          <p:cNvGrpSpPr/>
          <p:nvPr/>
        </p:nvGrpSpPr>
        <p:grpSpPr>
          <a:xfrm>
            <a:off x="6331490" y="1918821"/>
            <a:ext cx="1447410" cy="780960"/>
            <a:chOff x="1014920" y="1928432"/>
            <a:chExt cx="1926503" cy="944962"/>
          </a:xfrm>
        </p:grpSpPr>
        <p:pic>
          <p:nvPicPr>
            <p:cNvPr id="45" name="Hình ảnh 44">
              <a:extLst>
                <a:ext uri="{FF2B5EF4-FFF2-40B4-BE49-F238E27FC236}">
                  <a16:creationId xmlns:a16="http://schemas.microsoft.com/office/drawing/2014/main" xmlns="" id="{3086112E-25A4-78AA-0D03-FE1833487CC5}"/>
                </a:ext>
              </a:extLst>
            </p:cNvPr>
            <p:cNvPicPr>
              <a:picLocks noChangeAspect="1"/>
            </p:cNvPicPr>
            <p:nvPr/>
          </p:nvPicPr>
          <p:blipFill>
            <a:blip r:embed="rId5"/>
            <a:stretch>
              <a:fillRect/>
            </a:stretch>
          </p:blipFill>
          <p:spPr>
            <a:xfrm>
              <a:off x="1014920" y="1928432"/>
              <a:ext cx="1926503" cy="944962"/>
            </a:xfrm>
            <a:prstGeom prst="rect">
              <a:avLst/>
            </a:prstGeom>
          </p:spPr>
        </p:pic>
        <p:sp>
          <p:nvSpPr>
            <p:cNvPr id="46" name="Hình chữ nhật 45">
              <a:extLst>
                <a:ext uri="{FF2B5EF4-FFF2-40B4-BE49-F238E27FC236}">
                  <a16:creationId xmlns:a16="http://schemas.microsoft.com/office/drawing/2014/main" xmlns="" id="{4589733D-865E-CA44-398B-65D44F323422}"/>
                </a:ext>
              </a:extLst>
            </p:cNvPr>
            <p:cNvSpPr/>
            <p:nvPr/>
          </p:nvSpPr>
          <p:spPr>
            <a:xfrm>
              <a:off x="1555621" y="2077747"/>
              <a:ext cx="845104" cy="584775"/>
            </a:xfrm>
            <a:prstGeom prst="rect">
              <a:avLst/>
            </a:prstGeom>
            <a:noFill/>
          </p:spPr>
          <p:txBody>
            <a:bodyPr wrap="none" lIns="91440" tIns="45720" rIns="91440" bIns="45720">
              <a:spAutoFit/>
            </a:bodyPr>
            <a:lstStyle/>
            <a:p>
              <a:pPr algn="ctr"/>
              <a:r>
                <a:rPr lang="vi-VN" sz="3200">
                  <a:ln w="0"/>
                </a:rPr>
                <a:t>t</a:t>
              </a:r>
              <a:r>
                <a:rPr lang="vi-VN" sz="3200" b="0" cap="none" spc="0">
                  <a:ln w="0"/>
                  <a:solidFill>
                    <a:schemeClr val="tx1"/>
                  </a:solidFill>
                </a:rPr>
                <a:t>ỉnh</a:t>
              </a:r>
            </a:p>
          </p:txBody>
        </p:sp>
      </p:grpSp>
      <p:grpSp>
        <p:nvGrpSpPr>
          <p:cNvPr id="47" name="Nhóm 46">
            <a:extLst>
              <a:ext uri="{FF2B5EF4-FFF2-40B4-BE49-F238E27FC236}">
                <a16:creationId xmlns:a16="http://schemas.microsoft.com/office/drawing/2014/main" xmlns="" id="{ABF145EB-A862-F214-4B08-EE535FEA309A}"/>
              </a:ext>
            </a:extLst>
          </p:cNvPr>
          <p:cNvGrpSpPr/>
          <p:nvPr/>
        </p:nvGrpSpPr>
        <p:grpSpPr>
          <a:xfrm>
            <a:off x="8193466" y="1918821"/>
            <a:ext cx="2507418" cy="780960"/>
            <a:chOff x="724468" y="1928432"/>
            <a:chExt cx="2507418" cy="944962"/>
          </a:xfrm>
        </p:grpSpPr>
        <p:pic>
          <p:nvPicPr>
            <p:cNvPr id="48" name="Hình ảnh 47">
              <a:extLst>
                <a:ext uri="{FF2B5EF4-FFF2-40B4-BE49-F238E27FC236}">
                  <a16:creationId xmlns:a16="http://schemas.microsoft.com/office/drawing/2014/main" xmlns="" id="{3964B878-D4C0-B484-9EC3-2D805D9E9E16}"/>
                </a:ext>
              </a:extLst>
            </p:cNvPr>
            <p:cNvPicPr>
              <a:picLocks noChangeAspect="1"/>
            </p:cNvPicPr>
            <p:nvPr/>
          </p:nvPicPr>
          <p:blipFill>
            <a:blip r:embed="rId5"/>
            <a:stretch>
              <a:fillRect/>
            </a:stretch>
          </p:blipFill>
          <p:spPr>
            <a:xfrm>
              <a:off x="1014920" y="1928432"/>
              <a:ext cx="1926503" cy="944962"/>
            </a:xfrm>
            <a:prstGeom prst="rect">
              <a:avLst/>
            </a:prstGeom>
          </p:spPr>
        </p:pic>
        <p:sp>
          <p:nvSpPr>
            <p:cNvPr id="49" name="Hình chữ nhật 48">
              <a:extLst>
                <a:ext uri="{FF2B5EF4-FFF2-40B4-BE49-F238E27FC236}">
                  <a16:creationId xmlns:a16="http://schemas.microsoft.com/office/drawing/2014/main" xmlns="" id="{F946C899-5F82-15E2-29CF-D15DDE63F6D1}"/>
                </a:ext>
              </a:extLst>
            </p:cNvPr>
            <p:cNvSpPr/>
            <p:nvPr/>
          </p:nvSpPr>
          <p:spPr>
            <a:xfrm>
              <a:off x="724468" y="2077747"/>
              <a:ext cx="2507418" cy="584775"/>
            </a:xfrm>
            <a:prstGeom prst="rect">
              <a:avLst/>
            </a:prstGeom>
            <a:noFill/>
          </p:spPr>
          <p:txBody>
            <a:bodyPr wrap="square" lIns="91440" tIns="45720" rIns="91440" bIns="45720">
              <a:spAutoFit/>
            </a:bodyPr>
            <a:lstStyle/>
            <a:p>
              <a:pPr algn="ctr"/>
              <a:r>
                <a:rPr lang="vi-VN" sz="3200">
                  <a:ln w="0"/>
                </a:rPr>
                <a:t>Vọng Phu</a:t>
              </a:r>
              <a:endParaRPr lang="vi-VN" sz="3200" b="0" cap="none" spc="0">
                <a:ln w="0"/>
                <a:solidFill>
                  <a:schemeClr val="tx1"/>
                </a:solidFill>
              </a:endParaRPr>
            </a:p>
          </p:txBody>
        </p:sp>
      </p:grpSp>
    </p:spTree>
    <p:extLst>
      <p:ext uri="{BB962C8B-B14F-4D97-AF65-F5344CB8AC3E}">
        <p14:creationId xmlns:p14="http://schemas.microsoft.com/office/powerpoint/2010/main" val="127845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91667E-6 -1.48148E-6 L 0.47761 0.50139 " pathEditMode="relative" rAng="0" ptsTypes="AA">
                                      <p:cBhvr>
                                        <p:cTn id="6" dur="2000" fill="hold"/>
                                        <p:tgtEl>
                                          <p:spTgt spid="13"/>
                                        </p:tgtEl>
                                        <p:attrNameLst>
                                          <p:attrName>ppt_x</p:attrName>
                                          <p:attrName>ppt_y</p:attrName>
                                        </p:attrNameLst>
                                      </p:cBhvr>
                                      <p:rCtr x="23880" y="25069"/>
                                    </p:animMotion>
                                  </p:childTnLst>
                                </p:cTn>
                              </p:par>
                            </p:childTnLst>
                          </p:cTn>
                        </p:par>
                      </p:childTnLst>
                    </p:cTn>
                  </p:par>
                </p:childTnLst>
              </p:cTn>
              <p:nextCondLst>
                <p:cond evt="onClick" delay="0">
                  <p:tgtEl>
                    <p:spTgt spid="13"/>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2.08333E-6 -3.7037E-7 L -0.20807 0.49884 " pathEditMode="relative" rAng="0" ptsTypes="AA">
                                      <p:cBhvr>
                                        <p:cTn id="11" dur="2000" fill="hold"/>
                                        <p:tgtEl>
                                          <p:spTgt spid="14"/>
                                        </p:tgtEl>
                                        <p:attrNameLst>
                                          <p:attrName>ppt_x</p:attrName>
                                          <p:attrName>ppt_y</p:attrName>
                                        </p:attrNameLst>
                                      </p:cBhvr>
                                      <p:rCtr x="-10404" y="24931"/>
                                    </p:animMotion>
                                  </p:childTnLst>
                                </p:cTn>
                              </p:par>
                            </p:childTnLst>
                          </p:cTn>
                        </p:par>
                      </p:childTnLst>
                    </p:cTn>
                  </p:par>
                </p:childTnLst>
              </p:cTn>
              <p:nextCondLst>
                <p:cond evt="onClick" delay="0">
                  <p:tgtEl>
                    <p:spTgt spid="14"/>
                  </p:tgtEl>
                </p:cond>
              </p:nextCondLst>
            </p:seq>
            <p:seq concurrent="1" nextAc="seek">
              <p:cTn id="12" restart="whenNotActive" fill="hold" evtFilter="cancelBubble" nodeType="interactiveSeq">
                <p:stCondLst>
                  <p:cond evt="onClick" delay="0">
                    <p:tgtEl>
                      <p:spTgt spid="17"/>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3.75E-6 -3.7037E-7 L -0.19036 0.49884 " pathEditMode="relative" rAng="0" ptsTypes="AA">
                                      <p:cBhvr>
                                        <p:cTn id="16" dur="2000" fill="hold"/>
                                        <p:tgtEl>
                                          <p:spTgt spid="17"/>
                                        </p:tgtEl>
                                        <p:attrNameLst>
                                          <p:attrName>ppt_x</p:attrName>
                                          <p:attrName>ppt_y</p:attrName>
                                        </p:attrNameLst>
                                      </p:cBhvr>
                                      <p:rCtr x="-9518" y="24931"/>
                                    </p:animMotion>
                                  </p:childTnLst>
                                </p:cTn>
                              </p:par>
                            </p:childTnLst>
                          </p:cTn>
                        </p:par>
                      </p:childTnLst>
                    </p:cTn>
                  </p:par>
                </p:childTnLst>
              </p:cTn>
              <p:nextCondLst>
                <p:cond evt="onClick" delay="0">
                  <p:tgtEl>
                    <p:spTgt spid="17"/>
                  </p:tgtEl>
                </p:cond>
              </p:nextCondLst>
            </p:seq>
            <p:seq concurrent="1" nextAc="seek">
              <p:cTn id="17" restart="whenNotActive" fill="hold" evtFilter="cancelBubble" nodeType="interactiveSeq">
                <p:stCondLst>
                  <p:cond evt="onClick" delay="0">
                    <p:tgtEl>
                      <p:spTgt spid="20"/>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5E-6 -3.7037E-7 L 0.07592 0.49074 " pathEditMode="relative" rAng="0" ptsTypes="AA">
                                      <p:cBhvr>
                                        <p:cTn id="21" dur="2000" fill="hold"/>
                                        <p:tgtEl>
                                          <p:spTgt spid="20"/>
                                        </p:tgtEl>
                                        <p:attrNameLst>
                                          <p:attrName>ppt_x</p:attrName>
                                          <p:attrName>ppt_y</p:attrName>
                                        </p:attrNameLst>
                                      </p:cBhvr>
                                      <p:rCtr x="3789" y="24537"/>
                                    </p:animMotion>
                                  </p:childTnLst>
                                </p:cTn>
                              </p:par>
                            </p:childTnLst>
                          </p:cTn>
                        </p:par>
                      </p:childTnLst>
                    </p:cTn>
                  </p:par>
                </p:childTnLst>
              </p:cTn>
              <p:nextCondLst>
                <p:cond evt="onClick" delay="0">
                  <p:tgtEl>
                    <p:spTgt spid="20"/>
                  </p:tgtEl>
                </p:cond>
              </p:nextCondLst>
            </p:seq>
            <p:seq concurrent="1" nextAc="seek">
              <p:cTn id="22" restart="whenNotActive" fill="hold" evtFilter="cancelBubble" nodeType="interactiveSeq">
                <p:stCondLst>
                  <p:cond evt="onClick" delay="0">
                    <p:tgtEl>
                      <p:spTgt spid="26"/>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0 -4.44444E-6 L -0.07669 0.48287 " pathEditMode="relative" rAng="0" ptsTypes="AA">
                                      <p:cBhvr>
                                        <p:cTn id="26" dur="2000" fill="hold"/>
                                        <p:tgtEl>
                                          <p:spTgt spid="26"/>
                                        </p:tgtEl>
                                        <p:attrNameLst>
                                          <p:attrName>ppt_x</p:attrName>
                                          <p:attrName>ppt_y</p:attrName>
                                        </p:attrNameLst>
                                      </p:cBhvr>
                                      <p:rCtr x="-3841" y="24144"/>
                                    </p:animMotion>
                                  </p:childTnLst>
                                </p:cTn>
                              </p:par>
                            </p:childTnLst>
                          </p:cTn>
                        </p:par>
                      </p:childTnLst>
                    </p:cTn>
                  </p:par>
                </p:childTnLst>
              </p:cTn>
              <p:nextCondLst>
                <p:cond evt="onClick" delay="0">
                  <p:tgtEl>
                    <p:spTgt spid="26"/>
                  </p:tgtEl>
                </p:cond>
              </p:nextCondLst>
            </p:seq>
            <p:seq concurrent="1" nextAc="seek">
              <p:cTn id="27" restart="whenNotActive" fill="hold" evtFilter="cancelBubble" nodeType="interactiveSeq">
                <p:stCondLst>
                  <p:cond evt="onClick" delay="0">
                    <p:tgtEl>
                      <p:spTgt spid="29"/>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1.45833E-6 3.7037E-6 L 0.17031 0.49143 " pathEditMode="relative" rAng="0" ptsTypes="AA">
                                      <p:cBhvr>
                                        <p:cTn id="31" dur="2000" fill="hold"/>
                                        <p:tgtEl>
                                          <p:spTgt spid="29"/>
                                        </p:tgtEl>
                                        <p:attrNameLst>
                                          <p:attrName>ppt_x</p:attrName>
                                          <p:attrName>ppt_y</p:attrName>
                                        </p:attrNameLst>
                                      </p:cBhvr>
                                      <p:rCtr x="8516" y="24560"/>
                                    </p:animMotion>
                                  </p:childTnLst>
                                </p:cTn>
                              </p:par>
                            </p:childTnLst>
                          </p:cTn>
                        </p:par>
                      </p:childTnLst>
                    </p:cTn>
                  </p:par>
                </p:childTnLst>
              </p:cTn>
              <p:nextCondLst>
                <p:cond evt="onClick" delay="0">
                  <p:tgtEl>
                    <p:spTgt spid="29"/>
                  </p:tgtEl>
                </p:cond>
              </p:nextCondLst>
            </p:seq>
            <p:seq concurrent="1" nextAc="seek">
              <p:cTn id="32" restart="whenNotActive" fill="hold" evtFilter="cancelBubble" nodeType="interactiveSeq">
                <p:stCondLst>
                  <p:cond evt="onClick" delay="0">
                    <p:tgtEl>
                      <p:spTgt spid="32"/>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4.58333E-6 3.7037E-6 L -0.27825 0.47523 " pathEditMode="relative" rAng="0" ptsTypes="AA">
                                      <p:cBhvr>
                                        <p:cTn id="36" dur="2000" fill="hold"/>
                                        <p:tgtEl>
                                          <p:spTgt spid="32"/>
                                        </p:tgtEl>
                                        <p:attrNameLst>
                                          <p:attrName>ppt_x</p:attrName>
                                          <p:attrName>ppt_y</p:attrName>
                                        </p:attrNameLst>
                                      </p:cBhvr>
                                      <p:rCtr x="-13919" y="23750"/>
                                    </p:animMotion>
                                  </p:childTnLst>
                                </p:cTn>
                              </p:par>
                            </p:childTnLst>
                          </p:cTn>
                        </p:par>
                      </p:childTnLst>
                    </p:cTn>
                  </p:par>
                </p:childTnLst>
              </p:cTn>
              <p:nextCondLst>
                <p:cond evt="onClick" delay="0">
                  <p:tgtEl>
                    <p:spTgt spid="32"/>
                  </p:tgtEl>
                </p:cond>
              </p:nextCondLst>
            </p:seq>
            <p:seq concurrent="1" nextAc="seek">
              <p:cTn id="37" restart="whenNotActive" fill="hold" evtFilter="cancelBubble" nodeType="interactiveSeq">
                <p:stCondLst>
                  <p:cond evt="onClick" delay="0">
                    <p:tgtEl>
                      <p:spTgt spid="35"/>
                    </p:tgtEl>
                  </p:cond>
                </p:stCondLst>
                <p:endSync evt="end" delay="0">
                  <p:rtn val="all"/>
                </p:endSync>
                <p:childTnLst>
                  <p:par>
                    <p:cTn id="38" fill="hold">
                      <p:stCondLst>
                        <p:cond delay="0"/>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1.45833E-6 3.7037E-6 L -0.65443 0.59814 " pathEditMode="relative" rAng="0" ptsTypes="AA">
                                      <p:cBhvr>
                                        <p:cTn id="41" dur="2000" fill="hold"/>
                                        <p:tgtEl>
                                          <p:spTgt spid="35"/>
                                        </p:tgtEl>
                                        <p:attrNameLst>
                                          <p:attrName>ppt_x</p:attrName>
                                          <p:attrName>ppt_y</p:attrName>
                                        </p:attrNameLst>
                                      </p:cBhvr>
                                      <p:rCtr x="-32721" y="29907"/>
                                    </p:animMotion>
                                  </p:childTnLst>
                                </p:cTn>
                              </p:par>
                            </p:childTnLst>
                          </p:cTn>
                        </p:par>
                      </p:childTnLst>
                    </p:cTn>
                  </p:par>
                </p:childTnLst>
              </p:cTn>
              <p:nextCondLst>
                <p:cond evt="onClick" delay="0">
                  <p:tgtEl>
                    <p:spTgt spid="35"/>
                  </p:tgtEl>
                </p:cond>
              </p:nextCondLst>
            </p:seq>
            <p:seq concurrent="1" nextAc="seek">
              <p:cTn id="42" restart="whenNotActive" fill="hold" evtFilter="cancelBubble" nodeType="interactiveSeq">
                <p:stCondLst>
                  <p:cond evt="onClick" delay="0">
                    <p:tgtEl>
                      <p:spTgt spid="38"/>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1.25E-6 -2.22222E-6 L 0.19414 0.46759 " pathEditMode="relative" rAng="0" ptsTypes="AA">
                                      <p:cBhvr>
                                        <p:cTn id="46" dur="2000" fill="hold"/>
                                        <p:tgtEl>
                                          <p:spTgt spid="38"/>
                                        </p:tgtEl>
                                        <p:attrNameLst>
                                          <p:attrName>ppt_x</p:attrName>
                                          <p:attrName>ppt_y</p:attrName>
                                        </p:attrNameLst>
                                      </p:cBhvr>
                                      <p:rCtr x="9701" y="23380"/>
                                    </p:animMotion>
                                  </p:childTnLst>
                                </p:cTn>
                              </p:par>
                            </p:childTnLst>
                          </p:cTn>
                        </p:par>
                      </p:childTnLst>
                    </p:cTn>
                  </p:par>
                </p:childTnLst>
              </p:cTn>
              <p:nextCondLst>
                <p:cond evt="onClick" delay="0">
                  <p:tgtEl>
                    <p:spTgt spid="38"/>
                  </p:tgtEl>
                </p:cond>
              </p:nextCondLst>
            </p:seq>
            <p:seq concurrent="1" nextAc="seek">
              <p:cTn id="47" restart="whenNotActive" fill="hold" evtFilter="cancelBubble" nodeType="interactiveSeq">
                <p:stCondLst>
                  <p:cond evt="onClick" delay="0">
                    <p:tgtEl>
                      <p:spTgt spid="41"/>
                    </p:tgtEl>
                  </p:cond>
                </p:stCondLst>
                <p:endSync evt="end" delay="0">
                  <p:rtn val="all"/>
                </p:endSync>
                <p:childTnLst>
                  <p:par>
                    <p:cTn id="48" fill="hold">
                      <p:stCondLst>
                        <p:cond delay="0"/>
                      </p:stCondLst>
                      <p:childTnLst>
                        <p:par>
                          <p:cTn id="49" fill="hold">
                            <p:stCondLst>
                              <p:cond delay="0"/>
                            </p:stCondLst>
                            <p:childTnLst>
                              <p:par>
                                <p:cTn id="50" presetID="42" presetClass="path" presetSubtype="0" accel="50000" decel="50000" fill="hold" nodeType="clickEffect">
                                  <p:stCondLst>
                                    <p:cond delay="0"/>
                                  </p:stCondLst>
                                  <p:childTnLst>
                                    <p:animMotion origin="layout" path="M -2.70833E-6 4.44444E-6 L 0.45651 0.35648 " pathEditMode="relative" rAng="0" ptsTypes="AA">
                                      <p:cBhvr>
                                        <p:cTn id="51" dur="2000" fill="hold"/>
                                        <p:tgtEl>
                                          <p:spTgt spid="41"/>
                                        </p:tgtEl>
                                        <p:attrNameLst>
                                          <p:attrName>ppt_x</p:attrName>
                                          <p:attrName>ppt_y</p:attrName>
                                        </p:attrNameLst>
                                      </p:cBhvr>
                                      <p:rCtr x="22826" y="17824"/>
                                    </p:animMotion>
                                  </p:childTnLst>
                                </p:cTn>
                              </p:par>
                            </p:childTnLst>
                          </p:cTn>
                        </p:par>
                      </p:childTnLst>
                    </p:cTn>
                  </p:par>
                </p:childTnLst>
              </p:cTn>
              <p:nextCondLst>
                <p:cond evt="onClick" delay="0">
                  <p:tgtEl>
                    <p:spTgt spid="41"/>
                  </p:tgtEl>
                </p:cond>
              </p:nextCondLst>
            </p:seq>
            <p:seq concurrent="1" nextAc="seek">
              <p:cTn id="52" restart="whenNotActive" fill="hold" evtFilter="cancelBubble" nodeType="interactiveSeq">
                <p:stCondLst>
                  <p:cond evt="onClick" delay="0">
                    <p:tgtEl>
                      <p:spTgt spid="44"/>
                    </p:tgtEl>
                  </p:cond>
                </p:stCondLst>
                <p:endSync evt="end" delay="0">
                  <p:rtn val="all"/>
                </p:endSync>
                <p:childTnLst>
                  <p:par>
                    <p:cTn id="53" fill="hold">
                      <p:stCondLst>
                        <p:cond delay="0"/>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4.16667E-6 4.44444E-6 L 0.06471 0.49328 " pathEditMode="relative" rAng="0" ptsTypes="AA">
                                      <p:cBhvr>
                                        <p:cTn id="56" dur="2000" fill="hold"/>
                                        <p:tgtEl>
                                          <p:spTgt spid="44"/>
                                        </p:tgtEl>
                                        <p:attrNameLst>
                                          <p:attrName>ppt_x</p:attrName>
                                          <p:attrName>ppt_y</p:attrName>
                                        </p:attrNameLst>
                                      </p:cBhvr>
                                      <p:rCtr x="3229" y="24653"/>
                                    </p:animMotion>
                                  </p:childTnLst>
                                </p:cTn>
                              </p:par>
                            </p:childTnLst>
                          </p:cTn>
                        </p:par>
                      </p:childTnLst>
                    </p:cTn>
                  </p:par>
                </p:childTnLst>
              </p:cTn>
              <p:nextCondLst>
                <p:cond evt="onClick" delay="0">
                  <p:tgtEl>
                    <p:spTgt spid="44"/>
                  </p:tgtEl>
                </p:cond>
              </p:nextCondLst>
            </p:seq>
            <p:seq concurrent="1" nextAc="seek">
              <p:cTn id="57" restart="whenNotActive" fill="hold" evtFilter="cancelBubble" nodeType="interactiveSeq">
                <p:stCondLst>
                  <p:cond evt="onClick" delay="0">
                    <p:tgtEl>
                      <p:spTgt spid="47"/>
                    </p:tgtEl>
                  </p:cond>
                </p:stCondLst>
                <p:endSync evt="end" delay="0">
                  <p:rtn val="all"/>
                </p:endSync>
                <p:childTnLst>
                  <p:par>
                    <p:cTn id="58" fill="hold">
                      <p:stCondLst>
                        <p:cond delay="0"/>
                      </p:stCondLst>
                      <p:childTnLst>
                        <p:par>
                          <p:cTn id="59" fill="hold">
                            <p:stCondLst>
                              <p:cond delay="0"/>
                            </p:stCondLst>
                            <p:childTnLst>
                              <p:par>
                                <p:cTn id="60" presetID="42" presetClass="path" presetSubtype="0" accel="50000" decel="50000" fill="hold" nodeType="clickEffect">
                                  <p:stCondLst>
                                    <p:cond delay="0"/>
                                  </p:stCondLst>
                                  <p:childTnLst>
                                    <p:animMotion origin="layout" path="M 2.08333E-7 4.44444E-6 L -0.59049 0.57963 " pathEditMode="relative" rAng="0" ptsTypes="AA">
                                      <p:cBhvr>
                                        <p:cTn id="61" dur="2000" fill="hold"/>
                                        <p:tgtEl>
                                          <p:spTgt spid="47"/>
                                        </p:tgtEl>
                                        <p:attrNameLst>
                                          <p:attrName>ppt_x</p:attrName>
                                          <p:attrName>ppt_y</p:attrName>
                                        </p:attrNameLst>
                                      </p:cBhvr>
                                      <p:rCtr x="-29531" y="28981"/>
                                    </p:animMotion>
                                  </p:childTnLst>
                                </p:cTn>
                              </p:par>
                            </p:childTnLst>
                          </p:cTn>
                        </p:par>
                      </p:childTnLst>
                    </p:cTn>
                  </p:par>
                </p:childTnLst>
              </p:cTn>
              <p:nextCondLst>
                <p:cond evt="onClick" delay="0">
                  <p:tgtEl>
                    <p:spTgt spid="47"/>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xmlns="" id="{1EE0DDD5-1233-A13B-A41F-3AF86CE0C48B}"/>
              </a:ext>
            </a:extLst>
          </p:cNvPr>
          <p:cNvPicPr>
            <a:picLocks noChangeAspect="1"/>
          </p:cNvPicPr>
          <p:nvPr/>
        </p:nvPicPr>
        <p:blipFill>
          <a:blip r:embed="rId2"/>
          <a:stretch>
            <a:fillRect/>
          </a:stretch>
        </p:blipFill>
        <p:spPr>
          <a:xfrm>
            <a:off x="-23784" y="0"/>
            <a:ext cx="674874" cy="6834455"/>
          </a:xfrm>
          <a:prstGeom prst="rect">
            <a:avLst/>
          </a:prstGeom>
        </p:spPr>
      </p:pic>
      <p:pic>
        <p:nvPicPr>
          <p:cNvPr id="9" name="Hình ảnh 8">
            <a:extLst>
              <a:ext uri="{FF2B5EF4-FFF2-40B4-BE49-F238E27FC236}">
                <a16:creationId xmlns:a16="http://schemas.microsoft.com/office/drawing/2014/main" xmlns="" id="{1519FF93-B833-33DC-BC83-0372F7DC8F79}"/>
              </a:ext>
            </a:extLst>
          </p:cNvPr>
          <p:cNvPicPr>
            <a:picLocks noChangeAspect="1"/>
          </p:cNvPicPr>
          <p:nvPr/>
        </p:nvPicPr>
        <p:blipFill>
          <a:blip r:embed="rId3"/>
          <a:stretch>
            <a:fillRect/>
          </a:stretch>
        </p:blipFill>
        <p:spPr>
          <a:xfrm>
            <a:off x="855461" y="2000762"/>
            <a:ext cx="9248434" cy="4121253"/>
          </a:xfrm>
          <a:prstGeom prst="rect">
            <a:avLst/>
          </a:prstGeom>
        </p:spPr>
      </p:pic>
      <p:pic>
        <p:nvPicPr>
          <p:cNvPr id="10" name="Hình ảnh 9">
            <a:extLst>
              <a:ext uri="{FF2B5EF4-FFF2-40B4-BE49-F238E27FC236}">
                <a16:creationId xmlns:a16="http://schemas.microsoft.com/office/drawing/2014/main" xmlns="" id="{CF3D5350-A353-57FB-BC2B-B6027C0E78D8}"/>
              </a:ext>
            </a:extLst>
          </p:cNvPr>
          <p:cNvPicPr>
            <a:picLocks noChangeAspect="1"/>
          </p:cNvPicPr>
          <p:nvPr/>
        </p:nvPicPr>
        <p:blipFill>
          <a:blip r:embed="rId4"/>
          <a:stretch>
            <a:fillRect/>
          </a:stretch>
        </p:blipFill>
        <p:spPr>
          <a:xfrm>
            <a:off x="1464588" y="220576"/>
            <a:ext cx="7084166" cy="1780186"/>
          </a:xfrm>
          <a:prstGeom prst="rect">
            <a:avLst/>
          </a:prstGeom>
        </p:spPr>
      </p:pic>
      <p:pic>
        <p:nvPicPr>
          <p:cNvPr id="6" name="Hình ảnh 5">
            <a:extLst>
              <a:ext uri="{FF2B5EF4-FFF2-40B4-BE49-F238E27FC236}">
                <a16:creationId xmlns:a16="http://schemas.microsoft.com/office/drawing/2014/main" xmlns="" id="{C52C6502-5BCC-ACEA-D4E8-C41D7BE8D2B0}"/>
              </a:ext>
            </a:extLst>
          </p:cNvPr>
          <p:cNvPicPr>
            <a:picLocks noChangeAspect="1"/>
          </p:cNvPicPr>
          <p:nvPr/>
        </p:nvPicPr>
        <p:blipFill>
          <a:blip r:embed="rId5"/>
          <a:stretch>
            <a:fillRect/>
          </a:stretch>
        </p:blipFill>
        <p:spPr>
          <a:xfrm>
            <a:off x="7412322" y="3126925"/>
            <a:ext cx="4779678" cy="3731075"/>
          </a:xfrm>
          <a:prstGeom prst="rect">
            <a:avLst/>
          </a:prstGeom>
        </p:spPr>
      </p:pic>
    </p:spTree>
    <p:extLst>
      <p:ext uri="{BB962C8B-B14F-4D97-AF65-F5344CB8AC3E}">
        <p14:creationId xmlns:p14="http://schemas.microsoft.com/office/powerpoint/2010/main" val="2392610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xmlns="" id="{6FB2F20D-9702-182A-3C80-D988E0BF9089}"/>
              </a:ext>
            </a:extLst>
          </p:cNvPr>
          <p:cNvPicPr>
            <a:picLocks noChangeAspect="1"/>
          </p:cNvPicPr>
          <p:nvPr/>
        </p:nvPicPr>
        <p:blipFill>
          <a:blip r:embed="rId3"/>
          <a:stretch>
            <a:fillRect/>
          </a:stretch>
        </p:blipFill>
        <p:spPr>
          <a:xfrm>
            <a:off x="-23784" y="0"/>
            <a:ext cx="674874" cy="6834455"/>
          </a:xfrm>
          <a:prstGeom prst="rect">
            <a:avLst/>
          </a:prstGeom>
        </p:spPr>
      </p:pic>
      <p:sp>
        <p:nvSpPr>
          <p:cNvPr id="3" name="Hình chữ nhật 2">
            <a:extLst>
              <a:ext uri="{FF2B5EF4-FFF2-40B4-BE49-F238E27FC236}">
                <a16:creationId xmlns:a16="http://schemas.microsoft.com/office/drawing/2014/main" xmlns="" id="{C7FDA1CC-A354-FF6C-9D01-B879331CA76D}"/>
              </a:ext>
            </a:extLst>
          </p:cNvPr>
          <p:cNvSpPr/>
          <p:nvPr/>
        </p:nvSpPr>
        <p:spPr>
          <a:xfrm>
            <a:off x="618312" y="56476"/>
            <a:ext cx="11540910" cy="1200329"/>
          </a:xfrm>
          <a:prstGeom prst="rect">
            <a:avLst/>
          </a:prstGeom>
          <a:noFill/>
        </p:spPr>
        <p:txBody>
          <a:bodyPr wrap="square" lIns="91440" tIns="45720" rIns="91440" bIns="45720">
            <a:spAutoFit/>
          </a:bodyPr>
          <a:lstStyle/>
          <a:p>
            <a:r>
              <a:rPr lang="vi-VN" sz="3600" b="1">
                <a:ln w="0"/>
                <a:solidFill>
                  <a:srgbClr val="C00000"/>
                </a:solidFill>
              </a:rPr>
              <a:t>3. Nhận xét cách viết các từ thuộc mỗi nhóm ở bài tập 2. </a:t>
            </a:r>
            <a:endParaRPr lang="vi-VN" sz="3600" cap="none" spc="0">
              <a:ln w="0"/>
            </a:endParaRPr>
          </a:p>
        </p:txBody>
      </p:sp>
      <p:grpSp>
        <p:nvGrpSpPr>
          <p:cNvPr id="81" name="Nhóm 80">
            <a:extLst>
              <a:ext uri="{FF2B5EF4-FFF2-40B4-BE49-F238E27FC236}">
                <a16:creationId xmlns:a16="http://schemas.microsoft.com/office/drawing/2014/main" xmlns="" id="{B7EB0EC3-678D-B6E8-2466-10E02A1EC09D}"/>
              </a:ext>
            </a:extLst>
          </p:cNvPr>
          <p:cNvGrpSpPr/>
          <p:nvPr/>
        </p:nvGrpSpPr>
        <p:grpSpPr>
          <a:xfrm>
            <a:off x="6454322" y="1077975"/>
            <a:ext cx="5566130" cy="4376620"/>
            <a:chOff x="6454322" y="1077975"/>
            <a:chExt cx="5566130" cy="4376620"/>
          </a:xfrm>
        </p:grpSpPr>
        <p:pic>
          <p:nvPicPr>
            <p:cNvPr id="5" name="Hình ảnh 4">
              <a:extLst>
                <a:ext uri="{FF2B5EF4-FFF2-40B4-BE49-F238E27FC236}">
                  <a16:creationId xmlns:a16="http://schemas.microsoft.com/office/drawing/2014/main" xmlns="" id="{98D5AE43-1E51-993F-C967-5514FDE6D0F7}"/>
                </a:ext>
              </a:extLst>
            </p:cNvPr>
            <p:cNvPicPr>
              <a:picLocks noChangeAspect="1"/>
            </p:cNvPicPr>
            <p:nvPr/>
          </p:nvPicPr>
          <p:blipFill>
            <a:blip r:embed="rId4"/>
            <a:stretch>
              <a:fillRect/>
            </a:stretch>
          </p:blipFill>
          <p:spPr>
            <a:xfrm>
              <a:off x="6454322" y="1077975"/>
              <a:ext cx="5566130" cy="4376620"/>
            </a:xfrm>
            <a:prstGeom prst="rect">
              <a:avLst/>
            </a:prstGeom>
          </p:spPr>
        </p:pic>
        <p:grpSp>
          <p:nvGrpSpPr>
            <p:cNvPr id="9" name="Nhóm 8">
              <a:extLst>
                <a:ext uri="{FF2B5EF4-FFF2-40B4-BE49-F238E27FC236}">
                  <a16:creationId xmlns:a16="http://schemas.microsoft.com/office/drawing/2014/main" xmlns="" id="{C2516888-21B7-A24F-A9D2-6044F9CA7A3E}"/>
                </a:ext>
              </a:extLst>
            </p:cNvPr>
            <p:cNvGrpSpPr/>
            <p:nvPr/>
          </p:nvGrpSpPr>
          <p:grpSpPr>
            <a:xfrm>
              <a:off x="7201118" y="1947590"/>
              <a:ext cx="1592151" cy="780960"/>
              <a:chOff x="1014920" y="1928432"/>
              <a:chExt cx="1926503" cy="944962"/>
            </a:xfrm>
          </p:grpSpPr>
          <p:pic>
            <p:nvPicPr>
              <p:cNvPr id="10" name="Hình ảnh 9">
                <a:extLst>
                  <a:ext uri="{FF2B5EF4-FFF2-40B4-BE49-F238E27FC236}">
                    <a16:creationId xmlns:a16="http://schemas.microsoft.com/office/drawing/2014/main" xmlns="" id="{C893770B-7164-B69F-CE39-995FC7A756C4}"/>
                  </a:ext>
                </a:extLst>
              </p:cNvPr>
              <p:cNvPicPr>
                <a:picLocks noChangeAspect="1"/>
              </p:cNvPicPr>
              <p:nvPr/>
            </p:nvPicPr>
            <p:blipFill>
              <a:blip r:embed="rId5"/>
              <a:stretch>
                <a:fillRect/>
              </a:stretch>
            </p:blipFill>
            <p:spPr>
              <a:xfrm>
                <a:off x="1014920" y="1928432"/>
                <a:ext cx="1926503" cy="944962"/>
              </a:xfrm>
              <a:prstGeom prst="rect">
                <a:avLst/>
              </a:prstGeom>
            </p:spPr>
          </p:pic>
          <p:sp>
            <p:nvSpPr>
              <p:cNvPr id="11" name="Hình chữ nhật 10">
                <a:extLst>
                  <a:ext uri="{FF2B5EF4-FFF2-40B4-BE49-F238E27FC236}">
                    <a16:creationId xmlns:a16="http://schemas.microsoft.com/office/drawing/2014/main" xmlns="" id="{90193B26-C93D-8262-CE93-D83A73700FEA}"/>
                  </a:ext>
                </a:extLst>
              </p:cNvPr>
              <p:cNvSpPr/>
              <p:nvPr/>
            </p:nvSpPr>
            <p:spPr>
              <a:xfrm>
                <a:off x="1340817" y="2077747"/>
                <a:ext cx="1274708" cy="584775"/>
              </a:xfrm>
              <a:prstGeom prst="rect">
                <a:avLst/>
              </a:prstGeom>
              <a:noFill/>
            </p:spPr>
            <p:txBody>
              <a:bodyPr wrap="none" lIns="91440" tIns="45720" rIns="91440" bIns="45720">
                <a:spAutoFit/>
              </a:bodyPr>
              <a:lstStyle/>
              <a:p>
                <a:pPr algn="ctr"/>
                <a:r>
                  <a:rPr lang="vi-VN" sz="3200" b="0" cap="none" spc="0">
                    <a:ln w="0"/>
                    <a:solidFill>
                      <a:schemeClr val="tx1"/>
                    </a:solidFill>
                  </a:rPr>
                  <a:t>người</a:t>
                </a:r>
              </a:p>
            </p:txBody>
          </p:sp>
        </p:grpSp>
        <p:grpSp>
          <p:nvGrpSpPr>
            <p:cNvPr id="53" name="Nhóm 52">
              <a:extLst>
                <a:ext uri="{FF2B5EF4-FFF2-40B4-BE49-F238E27FC236}">
                  <a16:creationId xmlns:a16="http://schemas.microsoft.com/office/drawing/2014/main" xmlns="" id="{2A1817E0-E720-6981-F919-C69556EBFEE4}"/>
                </a:ext>
              </a:extLst>
            </p:cNvPr>
            <p:cNvGrpSpPr/>
            <p:nvPr/>
          </p:nvGrpSpPr>
          <p:grpSpPr>
            <a:xfrm>
              <a:off x="9566848" y="1922153"/>
              <a:ext cx="1592151" cy="780960"/>
              <a:chOff x="1014920" y="1928432"/>
              <a:chExt cx="1926503" cy="944962"/>
            </a:xfrm>
          </p:grpSpPr>
          <p:pic>
            <p:nvPicPr>
              <p:cNvPr id="54" name="Hình ảnh 53">
                <a:extLst>
                  <a:ext uri="{FF2B5EF4-FFF2-40B4-BE49-F238E27FC236}">
                    <a16:creationId xmlns:a16="http://schemas.microsoft.com/office/drawing/2014/main" xmlns="" id="{81B9664C-35C2-6D2D-7342-8796D35F1CDF}"/>
                  </a:ext>
                </a:extLst>
              </p:cNvPr>
              <p:cNvPicPr>
                <a:picLocks noChangeAspect="1"/>
              </p:cNvPicPr>
              <p:nvPr/>
            </p:nvPicPr>
            <p:blipFill>
              <a:blip r:embed="rId5"/>
              <a:stretch>
                <a:fillRect/>
              </a:stretch>
            </p:blipFill>
            <p:spPr>
              <a:xfrm>
                <a:off x="1014920" y="1928432"/>
                <a:ext cx="1926503" cy="944962"/>
              </a:xfrm>
              <a:prstGeom prst="rect">
                <a:avLst/>
              </a:prstGeom>
            </p:spPr>
          </p:pic>
          <p:sp>
            <p:nvSpPr>
              <p:cNvPr id="55" name="Hình chữ nhật 54">
                <a:extLst>
                  <a:ext uri="{FF2B5EF4-FFF2-40B4-BE49-F238E27FC236}">
                    <a16:creationId xmlns:a16="http://schemas.microsoft.com/office/drawing/2014/main" xmlns="" id="{04FD4364-75D5-EE26-8D67-1B85CEDCF092}"/>
                  </a:ext>
                </a:extLst>
              </p:cNvPr>
              <p:cNvSpPr/>
              <p:nvPr/>
            </p:nvSpPr>
            <p:spPr>
              <a:xfrm>
                <a:off x="1487494" y="2077747"/>
                <a:ext cx="981359" cy="584775"/>
              </a:xfrm>
              <a:prstGeom prst="rect">
                <a:avLst/>
              </a:prstGeom>
              <a:noFill/>
            </p:spPr>
            <p:txBody>
              <a:bodyPr wrap="none" lIns="91440" tIns="45720" rIns="91440" bIns="45720">
                <a:spAutoFit/>
              </a:bodyPr>
              <a:lstStyle/>
              <a:p>
                <a:pPr algn="ctr"/>
                <a:r>
                  <a:rPr lang="vi-VN" sz="3200">
                    <a:ln w="0"/>
                  </a:rPr>
                  <a:t>đầm</a:t>
                </a:r>
                <a:endParaRPr lang="vi-VN" sz="3200" b="0" cap="none" spc="0">
                  <a:ln w="0"/>
                  <a:solidFill>
                    <a:schemeClr val="tx1"/>
                  </a:solidFill>
                </a:endParaRPr>
              </a:p>
            </p:txBody>
          </p:sp>
        </p:grpSp>
        <p:grpSp>
          <p:nvGrpSpPr>
            <p:cNvPr id="59" name="Nhóm 58">
              <a:extLst>
                <a:ext uri="{FF2B5EF4-FFF2-40B4-BE49-F238E27FC236}">
                  <a16:creationId xmlns:a16="http://schemas.microsoft.com/office/drawing/2014/main" xmlns="" id="{CD0CE0E8-12F6-282E-BEBC-8FC28DF03601}"/>
                </a:ext>
              </a:extLst>
            </p:cNvPr>
            <p:cNvGrpSpPr/>
            <p:nvPr/>
          </p:nvGrpSpPr>
          <p:grpSpPr>
            <a:xfrm>
              <a:off x="7273488" y="2851951"/>
              <a:ext cx="1447410" cy="780960"/>
              <a:chOff x="1014920" y="1928432"/>
              <a:chExt cx="1926503" cy="944962"/>
            </a:xfrm>
          </p:grpSpPr>
          <p:pic>
            <p:nvPicPr>
              <p:cNvPr id="60" name="Hình ảnh 59">
                <a:extLst>
                  <a:ext uri="{FF2B5EF4-FFF2-40B4-BE49-F238E27FC236}">
                    <a16:creationId xmlns:a16="http://schemas.microsoft.com/office/drawing/2014/main" xmlns="" id="{6CAA8E78-0C64-58B7-968E-4B3AB93B9BF9}"/>
                  </a:ext>
                </a:extLst>
              </p:cNvPr>
              <p:cNvPicPr>
                <a:picLocks noChangeAspect="1"/>
              </p:cNvPicPr>
              <p:nvPr/>
            </p:nvPicPr>
            <p:blipFill>
              <a:blip r:embed="rId5"/>
              <a:stretch>
                <a:fillRect/>
              </a:stretch>
            </p:blipFill>
            <p:spPr>
              <a:xfrm>
                <a:off x="1014920" y="1928432"/>
                <a:ext cx="1926503" cy="944962"/>
              </a:xfrm>
              <a:prstGeom prst="rect">
                <a:avLst/>
              </a:prstGeom>
            </p:spPr>
          </p:pic>
          <p:sp>
            <p:nvSpPr>
              <p:cNvPr id="61" name="Hình chữ nhật 60">
                <a:extLst>
                  <a:ext uri="{FF2B5EF4-FFF2-40B4-BE49-F238E27FC236}">
                    <a16:creationId xmlns:a16="http://schemas.microsoft.com/office/drawing/2014/main" xmlns="" id="{C60D13E1-4F83-D075-0A91-7EBC8C8A7F83}"/>
                  </a:ext>
                </a:extLst>
              </p:cNvPr>
              <p:cNvSpPr/>
              <p:nvPr/>
            </p:nvSpPr>
            <p:spPr>
              <a:xfrm>
                <a:off x="1612529" y="2077747"/>
                <a:ext cx="731290" cy="584775"/>
              </a:xfrm>
              <a:prstGeom prst="rect">
                <a:avLst/>
              </a:prstGeom>
              <a:noFill/>
            </p:spPr>
            <p:txBody>
              <a:bodyPr wrap="none" lIns="91440" tIns="45720" rIns="91440" bIns="45720">
                <a:spAutoFit/>
              </a:bodyPr>
              <a:lstStyle/>
              <a:p>
                <a:pPr algn="ctr"/>
                <a:r>
                  <a:rPr lang="vi-VN" sz="3200" b="0" cap="none" spc="0">
                    <a:ln w="0"/>
                    <a:solidFill>
                      <a:schemeClr val="tx1"/>
                    </a:solidFill>
                  </a:rPr>
                  <a:t>núi</a:t>
                </a:r>
              </a:p>
            </p:txBody>
          </p:sp>
        </p:grpSp>
        <p:grpSp>
          <p:nvGrpSpPr>
            <p:cNvPr id="71" name="Nhóm 70">
              <a:extLst>
                <a:ext uri="{FF2B5EF4-FFF2-40B4-BE49-F238E27FC236}">
                  <a16:creationId xmlns:a16="http://schemas.microsoft.com/office/drawing/2014/main" xmlns="" id="{C37DFA7B-6648-7733-B180-C84339AD072D}"/>
                </a:ext>
              </a:extLst>
            </p:cNvPr>
            <p:cNvGrpSpPr/>
            <p:nvPr/>
          </p:nvGrpSpPr>
          <p:grpSpPr>
            <a:xfrm>
              <a:off x="9701382" y="2896125"/>
              <a:ext cx="1447410" cy="780960"/>
              <a:chOff x="1014920" y="1928432"/>
              <a:chExt cx="1926503" cy="944962"/>
            </a:xfrm>
          </p:grpSpPr>
          <p:pic>
            <p:nvPicPr>
              <p:cNvPr id="72" name="Hình ảnh 71">
                <a:extLst>
                  <a:ext uri="{FF2B5EF4-FFF2-40B4-BE49-F238E27FC236}">
                    <a16:creationId xmlns:a16="http://schemas.microsoft.com/office/drawing/2014/main" xmlns="" id="{21F72687-EE7D-6E20-4CFD-3A54130D5EB0}"/>
                  </a:ext>
                </a:extLst>
              </p:cNvPr>
              <p:cNvPicPr>
                <a:picLocks noChangeAspect="1"/>
              </p:cNvPicPr>
              <p:nvPr/>
            </p:nvPicPr>
            <p:blipFill>
              <a:blip r:embed="rId5"/>
              <a:stretch>
                <a:fillRect/>
              </a:stretch>
            </p:blipFill>
            <p:spPr>
              <a:xfrm>
                <a:off x="1014920" y="1928432"/>
                <a:ext cx="1926503" cy="944962"/>
              </a:xfrm>
              <a:prstGeom prst="rect">
                <a:avLst/>
              </a:prstGeom>
            </p:spPr>
          </p:pic>
          <p:sp>
            <p:nvSpPr>
              <p:cNvPr id="73" name="Hình chữ nhật 72">
                <a:extLst>
                  <a:ext uri="{FF2B5EF4-FFF2-40B4-BE49-F238E27FC236}">
                    <a16:creationId xmlns:a16="http://schemas.microsoft.com/office/drawing/2014/main" xmlns="" id="{05F5015B-FF2F-8768-6EAE-75EAAA883EA4}"/>
                  </a:ext>
                </a:extLst>
              </p:cNvPr>
              <p:cNvSpPr/>
              <p:nvPr/>
            </p:nvSpPr>
            <p:spPr>
              <a:xfrm>
                <a:off x="1441810" y="2077747"/>
                <a:ext cx="1072730" cy="584775"/>
              </a:xfrm>
              <a:prstGeom prst="rect">
                <a:avLst/>
              </a:prstGeom>
              <a:noFill/>
            </p:spPr>
            <p:txBody>
              <a:bodyPr wrap="none" lIns="91440" tIns="45720" rIns="91440" bIns="45720">
                <a:spAutoFit/>
              </a:bodyPr>
              <a:lstStyle/>
              <a:p>
                <a:pPr algn="ctr"/>
                <a:r>
                  <a:rPr lang="vi-VN" sz="3200" b="0" cap="none" spc="0">
                    <a:ln w="0"/>
                    <a:solidFill>
                      <a:schemeClr val="tx1"/>
                    </a:solidFill>
                  </a:rPr>
                  <a:t>sông</a:t>
                </a:r>
              </a:p>
            </p:txBody>
          </p:sp>
        </p:grpSp>
        <p:grpSp>
          <p:nvGrpSpPr>
            <p:cNvPr id="74" name="Nhóm 73">
              <a:extLst>
                <a:ext uri="{FF2B5EF4-FFF2-40B4-BE49-F238E27FC236}">
                  <a16:creationId xmlns:a16="http://schemas.microsoft.com/office/drawing/2014/main" xmlns="" id="{56B58D61-838A-B507-21FC-2FBA7BB81EF1}"/>
                </a:ext>
              </a:extLst>
            </p:cNvPr>
            <p:cNvGrpSpPr/>
            <p:nvPr/>
          </p:nvGrpSpPr>
          <p:grpSpPr>
            <a:xfrm>
              <a:off x="7318233" y="3852905"/>
              <a:ext cx="1447410" cy="780960"/>
              <a:chOff x="1014920" y="1928432"/>
              <a:chExt cx="1926503" cy="944962"/>
            </a:xfrm>
          </p:grpSpPr>
          <p:pic>
            <p:nvPicPr>
              <p:cNvPr id="75" name="Hình ảnh 74">
                <a:extLst>
                  <a:ext uri="{FF2B5EF4-FFF2-40B4-BE49-F238E27FC236}">
                    <a16:creationId xmlns:a16="http://schemas.microsoft.com/office/drawing/2014/main" xmlns="" id="{23CDE74E-75D3-28B8-FF90-18E31DD0DCB9}"/>
                  </a:ext>
                </a:extLst>
              </p:cNvPr>
              <p:cNvPicPr>
                <a:picLocks noChangeAspect="1"/>
              </p:cNvPicPr>
              <p:nvPr/>
            </p:nvPicPr>
            <p:blipFill>
              <a:blip r:embed="rId5"/>
              <a:stretch>
                <a:fillRect/>
              </a:stretch>
            </p:blipFill>
            <p:spPr>
              <a:xfrm>
                <a:off x="1014920" y="1928432"/>
                <a:ext cx="1926503" cy="944962"/>
              </a:xfrm>
              <a:prstGeom prst="rect">
                <a:avLst/>
              </a:prstGeom>
            </p:spPr>
          </p:pic>
          <p:sp>
            <p:nvSpPr>
              <p:cNvPr id="76" name="Hình chữ nhật 75">
                <a:extLst>
                  <a:ext uri="{FF2B5EF4-FFF2-40B4-BE49-F238E27FC236}">
                    <a16:creationId xmlns:a16="http://schemas.microsoft.com/office/drawing/2014/main" xmlns="" id="{0E26333C-6C65-05AF-084E-432842688BF1}"/>
                  </a:ext>
                </a:extLst>
              </p:cNvPr>
              <p:cNvSpPr/>
              <p:nvPr/>
            </p:nvSpPr>
            <p:spPr>
              <a:xfrm>
                <a:off x="1555621" y="2077747"/>
                <a:ext cx="845104" cy="584775"/>
              </a:xfrm>
              <a:prstGeom prst="rect">
                <a:avLst/>
              </a:prstGeom>
              <a:noFill/>
            </p:spPr>
            <p:txBody>
              <a:bodyPr wrap="none" lIns="91440" tIns="45720" rIns="91440" bIns="45720">
                <a:spAutoFit/>
              </a:bodyPr>
              <a:lstStyle/>
              <a:p>
                <a:pPr algn="ctr"/>
                <a:r>
                  <a:rPr lang="vi-VN" sz="3200">
                    <a:ln w="0"/>
                  </a:rPr>
                  <a:t>t</a:t>
                </a:r>
                <a:r>
                  <a:rPr lang="vi-VN" sz="3200" b="0" cap="none" spc="0">
                    <a:ln w="0"/>
                    <a:solidFill>
                      <a:schemeClr val="tx1"/>
                    </a:solidFill>
                  </a:rPr>
                  <a:t>ỉnh</a:t>
                </a:r>
              </a:p>
            </p:txBody>
          </p:sp>
        </p:grpSp>
      </p:grpSp>
      <p:grpSp>
        <p:nvGrpSpPr>
          <p:cNvPr id="80" name="Nhóm 79">
            <a:extLst>
              <a:ext uri="{FF2B5EF4-FFF2-40B4-BE49-F238E27FC236}">
                <a16:creationId xmlns:a16="http://schemas.microsoft.com/office/drawing/2014/main" xmlns="" id="{86257A06-DA72-EA22-E67C-2BE57E8F68EA}"/>
              </a:ext>
            </a:extLst>
          </p:cNvPr>
          <p:cNvGrpSpPr/>
          <p:nvPr/>
        </p:nvGrpSpPr>
        <p:grpSpPr>
          <a:xfrm>
            <a:off x="822637" y="1098295"/>
            <a:ext cx="5566130" cy="4376620"/>
            <a:chOff x="822637" y="1098295"/>
            <a:chExt cx="5566130" cy="4376620"/>
          </a:xfrm>
        </p:grpSpPr>
        <p:pic>
          <p:nvPicPr>
            <p:cNvPr id="7" name="Hình ảnh 6">
              <a:extLst>
                <a:ext uri="{FF2B5EF4-FFF2-40B4-BE49-F238E27FC236}">
                  <a16:creationId xmlns:a16="http://schemas.microsoft.com/office/drawing/2014/main" xmlns="" id="{758A4678-80D2-A4EA-11A1-3039E94FFB0C}"/>
                </a:ext>
              </a:extLst>
            </p:cNvPr>
            <p:cNvPicPr>
              <a:picLocks noChangeAspect="1"/>
            </p:cNvPicPr>
            <p:nvPr/>
          </p:nvPicPr>
          <p:blipFill>
            <a:blip r:embed="rId6"/>
            <a:stretch>
              <a:fillRect/>
            </a:stretch>
          </p:blipFill>
          <p:spPr>
            <a:xfrm>
              <a:off x="822637" y="1098295"/>
              <a:ext cx="5566130" cy="4376620"/>
            </a:xfrm>
            <a:prstGeom prst="rect">
              <a:avLst/>
            </a:prstGeom>
          </p:spPr>
        </p:pic>
        <p:grpSp>
          <p:nvGrpSpPr>
            <p:cNvPr id="23" name="Nhóm 22">
              <a:extLst>
                <a:ext uri="{FF2B5EF4-FFF2-40B4-BE49-F238E27FC236}">
                  <a16:creationId xmlns:a16="http://schemas.microsoft.com/office/drawing/2014/main" xmlns="" id="{E8059EF9-7058-1F92-01D1-8183CDF8558F}"/>
                </a:ext>
              </a:extLst>
            </p:cNvPr>
            <p:cNvGrpSpPr/>
            <p:nvPr/>
          </p:nvGrpSpPr>
          <p:grpSpPr>
            <a:xfrm>
              <a:off x="1442584" y="1873791"/>
              <a:ext cx="1984838" cy="780960"/>
              <a:chOff x="985754" y="1928432"/>
              <a:chExt cx="1984838" cy="944962"/>
            </a:xfrm>
          </p:grpSpPr>
          <p:pic>
            <p:nvPicPr>
              <p:cNvPr id="24" name="Hình ảnh 23">
                <a:extLst>
                  <a:ext uri="{FF2B5EF4-FFF2-40B4-BE49-F238E27FC236}">
                    <a16:creationId xmlns:a16="http://schemas.microsoft.com/office/drawing/2014/main" xmlns="" id="{2B090EC3-09E7-7E6F-39E5-4508C33A3D4A}"/>
                  </a:ext>
                </a:extLst>
              </p:cNvPr>
              <p:cNvPicPr>
                <a:picLocks noChangeAspect="1"/>
              </p:cNvPicPr>
              <p:nvPr/>
            </p:nvPicPr>
            <p:blipFill>
              <a:blip r:embed="rId5"/>
              <a:stretch>
                <a:fillRect/>
              </a:stretch>
            </p:blipFill>
            <p:spPr>
              <a:xfrm>
                <a:off x="1014920" y="1928432"/>
                <a:ext cx="1926503" cy="944962"/>
              </a:xfrm>
              <a:prstGeom prst="rect">
                <a:avLst/>
              </a:prstGeom>
            </p:spPr>
          </p:pic>
          <p:sp>
            <p:nvSpPr>
              <p:cNvPr id="25" name="Hình chữ nhật 24">
                <a:extLst>
                  <a:ext uri="{FF2B5EF4-FFF2-40B4-BE49-F238E27FC236}">
                    <a16:creationId xmlns:a16="http://schemas.microsoft.com/office/drawing/2014/main" xmlns="" id="{410944AB-C003-5764-4F92-3E6A73EFBA35}"/>
                  </a:ext>
                </a:extLst>
              </p:cNvPr>
              <p:cNvSpPr/>
              <p:nvPr/>
            </p:nvSpPr>
            <p:spPr>
              <a:xfrm>
                <a:off x="985754" y="2077747"/>
                <a:ext cx="1984838" cy="584775"/>
              </a:xfrm>
              <a:prstGeom prst="rect">
                <a:avLst/>
              </a:prstGeom>
              <a:noFill/>
            </p:spPr>
            <p:txBody>
              <a:bodyPr wrap="none" lIns="91440" tIns="45720" rIns="91440" bIns="45720">
                <a:spAutoFit/>
              </a:bodyPr>
              <a:lstStyle/>
              <a:p>
                <a:pPr algn="ctr"/>
                <a:r>
                  <a:rPr lang="vi-VN" sz="3200" b="0" cap="none" spc="0">
                    <a:ln w="0"/>
                    <a:solidFill>
                      <a:schemeClr val="tx1"/>
                    </a:solidFill>
                  </a:rPr>
                  <a:t>Bình Định</a:t>
                </a:r>
              </a:p>
            </p:txBody>
          </p:sp>
        </p:grpSp>
        <p:grpSp>
          <p:nvGrpSpPr>
            <p:cNvPr id="50" name="Nhóm 49">
              <a:extLst>
                <a:ext uri="{FF2B5EF4-FFF2-40B4-BE49-F238E27FC236}">
                  <a16:creationId xmlns:a16="http://schemas.microsoft.com/office/drawing/2014/main" xmlns="" id="{E6861D8E-79CC-FB12-F750-23B6AABA2684}"/>
                </a:ext>
              </a:extLst>
            </p:cNvPr>
            <p:cNvGrpSpPr/>
            <p:nvPr/>
          </p:nvGrpSpPr>
          <p:grpSpPr>
            <a:xfrm>
              <a:off x="3970941" y="1883382"/>
              <a:ext cx="1592151" cy="780960"/>
              <a:chOff x="1014920" y="1928432"/>
              <a:chExt cx="1926503" cy="944962"/>
            </a:xfrm>
          </p:grpSpPr>
          <p:pic>
            <p:nvPicPr>
              <p:cNvPr id="51" name="Hình ảnh 50">
                <a:extLst>
                  <a:ext uri="{FF2B5EF4-FFF2-40B4-BE49-F238E27FC236}">
                    <a16:creationId xmlns:a16="http://schemas.microsoft.com/office/drawing/2014/main" xmlns="" id="{CCC00866-47D5-C483-6B84-C1673E3FC900}"/>
                  </a:ext>
                </a:extLst>
              </p:cNvPr>
              <p:cNvPicPr>
                <a:picLocks noChangeAspect="1"/>
              </p:cNvPicPr>
              <p:nvPr/>
            </p:nvPicPr>
            <p:blipFill>
              <a:blip r:embed="rId5"/>
              <a:stretch>
                <a:fillRect/>
              </a:stretch>
            </p:blipFill>
            <p:spPr>
              <a:xfrm>
                <a:off x="1014920" y="1928432"/>
                <a:ext cx="1926503" cy="944962"/>
              </a:xfrm>
              <a:prstGeom prst="rect">
                <a:avLst/>
              </a:prstGeom>
            </p:spPr>
          </p:pic>
          <p:sp>
            <p:nvSpPr>
              <p:cNvPr id="52" name="Hình chữ nhật 51">
                <a:extLst>
                  <a:ext uri="{FF2B5EF4-FFF2-40B4-BE49-F238E27FC236}">
                    <a16:creationId xmlns:a16="http://schemas.microsoft.com/office/drawing/2014/main" xmlns="" id="{C1CD97AC-1D0A-7C5E-E6FF-09A5B3EAAE0C}"/>
                  </a:ext>
                </a:extLst>
              </p:cNvPr>
              <p:cNvSpPr/>
              <p:nvPr/>
            </p:nvSpPr>
            <p:spPr>
              <a:xfrm>
                <a:off x="1307155" y="2077747"/>
                <a:ext cx="1342035" cy="584775"/>
              </a:xfrm>
              <a:prstGeom prst="rect">
                <a:avLst/>
              </a:prstGeom>
              <a:noFill/>
            </p:spPr>
            <p:txBody>
              <a:bodyPr wrap="none" lIns="91440" tIns="45720" rIns="91440" bIns="45720">
                <a:spAutoFit/>
              </a:bodyPr>
              <a:lstStyle/>
              <a:p>
                <a:pPr algn="ctr"/>
                <a:r>
                  <a:rPr lang="vi-VN" sz="3200" b="0" cap="none" spc="0">
                    <a:ln w="0"/>
                    <a:solidFill>
                      <a:schemeClr val="tx1"/>
                    </a:solidFill>
                  </a:rPr>
                  <a:t>Lê Lợi</a:t>
                </a:r>
              </a:p>
            </p:txBody>
          </p:sp>
        </p:grpSp>
        <p:grpSp>
          <p:nvGrpSpPr>
            <p:cNvPr id="56" name="Nhóm 55">
              <a:extLst>
                <a:ext uri="{FF2B5EF4-FFF2-40B4-BE49-F238E27FC236}">
                  <a16:creationId xmlns:a16="http://schemas.microsoft.com/office/drawing/2014/main" xmlns="" id="{70F2C1D0-B431-980C-9502-39BDAFFD8E4F}"/>
                </a:ext>
              </a:extLst>
            </p:cNvPr>
            <p:cNvGrpSpPr/>
            <p:nvPr/>
          </p:nvGrpSpPr>
          <p:grpSpPr>
            <a:xfrm>
              <a:off x="1495773" y="2748589"/>
              <a:ext cx="2212465" cy="780960"/>
              <a:chOff x="871941" y="1928432"/>
              <a:chExt cx="2212465" cy="944962"/>
            </a:xfrm>
          </p:grpSpPr>
          <p:pic>
            <p:nvPicPr>
              <p:cNvPr id="57" name="Hình ảnh 56">
                <a:extLst>
                  <a:ext uri="{FF2B5EF4-FFF2-40B4-BE49-F238E27FC236}">
                    <a16:creationId xmlns:a16="http://schemas.microsoft.com/office/drawing/2014/main" xmlns="" id="{3B348E33-BE33-25A0-929A-FBA0A5BFF43D}"/>
                  </a:ext>
                </a:extLst>
              </p:cNvPr>
              <p:cNvPicPr>
                <a:picLocks noChangeAspect="1"/>
              </p:cNvPicPr>
              <p:nvPr/>
            </p:nvPicPr>
            <p:blipFill>
              <a:blip r:embed="rId5"/>
              <a:stretch>
                <a:fillRect/>
              </a:stretch>
            </p:blipFill>
            <p:spPr>
              <a:xfrm>
                <a:off x="871942" y="1928432"/>
                <a:ext cx="2212464" cy="944962"/>
              </a:xfrm>
              <a:prstGeom prst="rect">
                <a:avLst/>
              </a:prstGeom>
            </p:spPr>
          </p:pic>
          <p:sp>
            <p:nvSpPr>
              <p:cNvPr id="58" name="Hình chữ nhật 57">
                <a:extLst>
                  <a:ext uri="{FF2B5EF4-FFF2-40B4-BE49-F238E27FC236}">
                    <a16:creationId xmlns:a16="http://schemas.microsoft.com/office/drawing/2014/main" xmlns="" id="{CC2E6C51-C95E-03D9-78A6-5DAC64B3E5CE}"/>
                  </a:ext>
                </a:extLst>
              </p:cNvPr>
              <p:cNvSpPr/>
              <p:nvPr/>
            </p:nvSpPr>
            <p:spPr>
              <a:xfrm>
                <a:off x="871941" y="2077747"/>
                <a:ext cx="2212465" cy="707578"/>
              </a:xfrm>
              <a:prstGeom prst="rect">
                <a:avLst/>
              </a:prstGeom>
              <a:noFill/>
            </p:spPr>
            <p:txBody>
              <a:bodyPr wrap="none" lIns="91440" tIns="45720" rIns="91440" bIns="45720">
                <a:spAutoFit/>
              </a:bodyPr>
              <a:lstStyle/>
              <a:p>
                <a:pPr algn="ctr"/>
                <a:r>
                  <a:rPr lang="vi-VN" sz="3200">
                    <a:ln w="0"/>
                  </a:rPr>
                  <a:t>Bạch Đằng</a:t>
                </a:r>
              </a:p>
            </p:txBody>
          </p:sp>
        </p:grpSp>
        <p:grpSp>
          <p:nvGrpSpPr>
            <p:cNvPr id="62" name="Nhóm 61">
              <a:extLst>
                <a:ext uri="{FF2B5EF4-FFF2-40B4-BE49-F238E27FC236}">
                  <a16:creationId xmlns:a16="http://schemas.microsoft.com/office/drawing/2014/main" xmlns="" id="{24EB3F24-D829-A629-E021-FA683C62D8C9}"/>
                </a:ext>
              </a:extLst>
            </p:cNvPr>
            <p:cNvGrpSpPr/>
            <p:nvPr/>
          </p:nvGrpSpPr>
          <p:grpSpPr>
            <a:xfrm>
              <a:off x="4002618" y="2768909"/>
              <a:ext cx="1592151" cy="780960"/>
              <a:chOff x="1014920" y="1928432"/>
              <a:chExt cx="1926503" cy="944962"/>
            </a:xfrm>
          </p:grpSpPr>
          <p:pic>
            <p:nvPicPr>
              <p:cNvPr id="63" name="Hình ảnh 62">
                <a:extLst>
                  <a:ext uri="{FF2B5EF4-FFF2-40B4-BE49-F238E27FC236}">
                    <a16:creationId xmlns:a16="http://schemas.microsoft.com/office/drawing/2014/main" xmlns="" id="{AF8C51B1-90F8-2948-AE83-75F0BD1AB929}"/>
                  </a:ext>
                </a:extLst>
              </p:cNvPr>
              <p:cNvPicPr>
                <a:picLocks noChangeAspect="1"/>
              </p:cNvPicPr>
              <p:nvPr/>
            </p:nvPicPr>
            <p:blipFill>
              <a:blip r:embed="rId5"/>
              <a:stretch>
                <a:fillRect/>
              </a:stretch>
            </p:blipFill>
            <p:spPr>
              <a:xfrm>
                <a:off x="1014920" y="1928432"/>
                <a:ext cx="1926503" cy="944962"/>
              </a:xfrm>
              <a:prstGeom prst="rect">
                <a:avLst/>
              </a:prstGeom>
            </p:spPr>
          </p:pic>
          <p:sp>
            <p:nvSpPr>
              <p:cNvPr id="64" name="Hình chữ nhật 63">
                <a:extLst>
                  <a:ext uri="{FF2B5EF4-FFF2-40B4-BE49-F238E27FC236}">
                    <a16:creationId xmlns:a16="http://schemas.microsoft.com/office/drawing/2014/main" xmlns="" id="{143CC2F5-4463-BDF4-96F9-EAC40C93F951}"/>
                  </a:ext>
                </a:extLst>
              </p:cNvPr>
              <p:cNvSpPr/>
              <p:nvPr/>
            </p:nvSpPr>
            <p:spPr>
              <a:xfrm>
                <a:off x="1236624" y="2077747"/>
                <a:ext cx="1483098" cy="584775"/>
              </a:xfrm>
              <a:prstGeom prst="rect">
                <a:avLst/>
              </a:prstGeom>
              <a:noFill/>
            </p:spPr>
            <p:txBody>
              <a:bodyPr wrap="none" lIns="91440" tIns="45720" rIns="91440" bIns="45720">
                <a:spAutoFit/>
              </a:bodyPr>
              <a:lstStyle/>
              <a:p>
                <a:pPr algn="ctr"/>
                <a:r>
                  <a:rPr lang="vi-VN" sz="3200" b="0" cap="none" spc="0">
                    <a:ln w="0"/>
                    <a:solidFill>
                      <a:schemeClr val="tx1"/>
                    </a:solidFill>
                  </a:rPr>
                  <a:t>Thị Nại</a:t>
                </a:r>
              </a:p>
            </p:txBody>
          </p:sp>
        </p:grpSp>
        <p:grpSp>
          <p:nvGrpSpPr>
            <p:cNvPr id="65" name="Nhóm 64">
              <a:extLst>
                <a:ext uri="{FF2B5EF4-FFF2-40B4-BE49-F238E27FC236}">
                  <a16:creationId xmlns:a16="http://schemas.microsoft.com/office/drawing/2014/main" xmlns="" id="{FCFDA169-092C-E322-25C5-96C6DD396CDD}"/>
                </a:ext>
              </a:extLst>
            </p:cNvPr>
            <p:cNvGrpSpPr/>
            <p:nvPr/>
          </p:nvGrpSpPr>
          <p:grpSpPr>
            <a:xfrm>
              <a:off x="1220435" y="3603055"/>
              <a:ext cx="2758160" cy="780960"/>
              <a:chOff x="724468" y="1928432"/>
              <a:chExt cx="2507418" cy="944962"/>
            </a:xfrm>
          </p:grpSpPr>
          <p:pic>
            <p:nvPicPr>
              <p:cNvPr id="66" name="Hình ảnh 65">
                <a:extLst>
                  <a:ext uri="{FF2B5EF4-FFF2-40B4-BE49-F238E27FC236}">
                    <a16:creationId xmlns:a16="http://schemas.microsoft.com/office/drawing/2014/main" xmlns="" id="{308EA36A-2E9D-5786-FA20-8545E2CF4BDD}"/>
                  </a:ext>
                </a:extLst>
              </p:cNvPr>
              <p:cNvPicPr>
                <a:picLocks noChangeAspect="1"/>
              </p:cNvPicPr>
              <p:nvPr/>
            </p:nvPicPr>
            <p:blipFill>
              <a:blip r:embed="rId5"/>
              <a:stretch>
                <a:fillRect/>
              </a:stretch>
            </p:blipFill>
            <p:spPr>
              <a:xfrm>
                <a:off x="932720" y="1928432"/>
                <a:ext cx="2109900" cy="944962"/>
              </a:xfrm>
              <a:prstGeom prst="rect">
                <a:avLst/>
              </a:prstGeom>
            </p:spPr>
          </p:pic>
          <p:sp>
            <p:nvSpPr>
              <p:cNvPr id="67" name="Hình chữ nhật 66">
                <a:extLst>
                  <a:ext uri="{FF2B5EF4-FFF2-40B4-BE49-F238E27FC236}">
                    <a16:creationId xmlns:a16="http://schemas.microsoft.com/office/drawing/2014/main" xmlns="" id="{316472BB-73A8-8B27-2AE9-512CD60396B2}"/>
                  </a:ext>
                </a:extLst>
              </p:cNvPr>
              <p:cNvSpPr/>
              <p:nvPr/>
            </p:nvSpPr>
            <p:spPr>
              <a:xfrm>
                <a:off x="724468" y="2077747"/>
                <a:ext cx="2507418" cy="707578"/>
              </a:xfrm>
              <a:prstGeom prst="rect">
                <a:avLst/>
              </a:prstGeom>
              <a:noFill/>
            </p:spPr>
            <p:txBody>
              <a:bodyPr wrap="square" lIns="91440" tIns="45720" rIns="91440" bIns="45720">
                <a:spAutoFit/>
              </a:bodyPr>
              <a:lstStyle/>
              <a:p>
                <a:pPr algn="ctr"/>
                <a:r>
                  <a:rPr lang="vi-VN" sz="3200">
                    <a:ln w="0"/>
                  </a:rPr>
                  <a:t>Quảng Ngãi</a:t>
                </a:r>
                <a:endParaRPr lang="vi-VN" sz="3200" b="0" cap="none" spc="0">
                  <a:ln w="0"/>
                  <a:solidFill>
                    <a:schemeClr val="tx1"/>
                  </a:solidFill>
                </a:endParaRPr>
              </a:p>
            </p:txBody>
          </p:sp>
        </p:grpSp>
        <p:grpSp>
          <p:nvGrpSpPr>
            <p:cNvPr id="68" name="Nhóm 67">
              <a:extLst>
                <a:ext uri="{FF2B5EF4-FFF2-40B4-BE49-F238E27FC236}">
                  <a16:creationId xmlns:a16="http://schemas.microsoft.com/office/drawing/2014/main" xmlns="" id="{E7BAFCF4-0578-3CD6-02E4-D848FDA9E52B}"/>
                </a:ext>
              </a:extLst>
            </p:cNvPr>
            <p:cNvGrpSpPr/>
            <p:nvPr/>
          </p:nvGrpSpPr>
          <p:grpSpPr>
            <a:xfrm>
              <a:off x="3941949" y="3636699"/>
              <a:ext cx="1751366" cy="780960"/>
              <a:chOff x="1014920" y="1928432"/>
              <a:chExt cx="1926503" cy="944962"/>
            </a:xfrm>
          </p:grpSpPr>
          <p:pic>
            <p:nvPicPr>
              <p:cNvPr id="69" name="Hình ảnh 68">
                <a:extLst>
                  <a:ext uri="{FF2B5EF4-FFF2-40B4-BE49-F238E27FC236}">
                    <a16:creationId xmlns:a16="http://schemas.microsoft.com/office/drawing/2014/main" xmlns="" id="{EC301478-5226-C3E1-E5DC-8855A4DE6BAD}"/>
                  </a:ext>
                </a:extLst>
              </p:cNvPr>
              <p:cNvPicPr>
                <a:picLocks noChangeAspect="1"/>
              </p:cNvPicPr>
              <p:nvPr/>
            </p:nvPicPr>
            <p:blipFill>
              <a:blip r:embed="rId5"/>
              <a:stretch>
                <a:fillRect/>
              </a:stretch>
            </p:blipFill>
            <p:spPr>
              <a:xfrm>
                <a:off x="1014920" y="1928432"/>
                <a:ext cx="1926503" cy="944962"/>
              </a:xfrm>
              <a:prstGeom prst="rect">
                <a:avLst/>
              </a:prstGeom>
            </p:spPr>
          </p:pic>
          <p:sp>
            <p:nvSpPr>
              <p:cNvPr id="70" name="Hình chữ nhật 69">
                <a:extLst>
                  <a:ext uri="{FF2B5EF4-FFF2-40B4-BE49-F238E27FC236}">
                    <a16:creationId xmlns:a16="http://schemas.microsoft.com/office/drawing/2014/main" xmlns="" id="{66C26371-D564-8574-3FB3-B6BF98C2862B}"/>
                  </a:ext>
                </a:extLst>
              </p:cNvPr>
              <p:cNvSpPr/>
              <p:nvPr/>
            </p:nvSpPr>
            <p:spPr>
              <a:xfrm>
                <a:off x="1045066" y="2077747"/>
                <a:ext cx="1866217" cy="584775"/>
              </a:xfrm>
              <a:prstGeom prst="rect">
                <a:avLst/>
              </a:prstGeom>
              <a:noFill/>
            </p:spPr>
            <p:txBody>
              <a:bodyPr wrap="none" lIns="91440" tIns="45720" rIns="91440" bIns="45720">
                <a:spAutoFit/>
              </a:bodyPr>
              <a:lstStyle/>
              <a:p>
                <a:pPr algn="ctr"/>
                <a:r>
                  <a:rPr lang="vi-VN" sz="3200">
                    <a:ln w="0"/>
                  </a:rPr>
                  <a:t>Lam Sơn</a:t>
                </a:r>
              </a:p>
            </p:txBody>
          </p:sp>
        </p:grpSp>
        <p:grpSp>
          <p:nvGrpSpPr>
            <p:cNvPr id="77" name="Nhóm 76">
              <a:extLst>
                <a:ext uri="{FF2B5EF4-FFF2-40B4-BE49-F238E27FC236}">
                  <a16:creationId xmlns:a16="http://schemas.microsoft.com/office/drawing/2014/main" xmlns="" id="{7A75F95F-8C32-5BDF-7888-12826BDCE41E}"/>
                </a:ext>
              </a:extLst>
            </p:cNvPr>
            <p:cNvGrpSpPr/>
            <p:nvPr/>
          </p:nvGrpSpPr>
          <p:grpSpPr>
            <a:xfrm>
              <a:off x="1181292" y="4434632"/>
              <a:ext cx="2507418" cy="780960"/>
              <a:chOff x="724468" y="1928432"/>
              <a:chExt cx="2507418" cy="944962"/>
            </a:xfrm>
          </p:grpSpPr>
          <p:pic>
            <p:nvPicPr>
              <p:cNvPr id="78" name="Hình ảnh 77">
                <a:extLst>
                  <a:ext uri="{FF2B5EF4-FFF2-40B4-BE49-F238E27FC236}">
                    <a16:creationId xmlns:a16="http://schemas.microsoft.com/office/drawing/2014/main" xmlns="" id="{B8018259-8F4D-51E8-7605-400FF54715AC}"/>
                  </a:ext>
                </a:extLst>
              </p:cNvPr>
              <p:cNvPicPr>
                <a:picLocks noChangeAspect="1"/>
              </p:cNvPicPr>
              <p:nvPr/>
            </p:nvPicPr>
            <p:blipFill>
              <a:blip r:embed="rId5"/>
              <a:stretch>
                <a:fillRect/>
              </a:stretch>
            </p:blipFill>
            <p:spPr>
              <a:xfrm>
                <a:off x="1014920" y="1928432"/>
                <a:ext cx="1926503" cy="944962"/>
              </a:xfrm>
              <a:prstGeom prst="rect">
                <a:avLst/>
              </a:prstGeom>
            </p:spPr>
          </p:pic>
          <p:sp>
            <p:nvSpPr>
              <p:cNvPr id="79" name="Hình chữ nhật 78">
                <a:extLst>
                  <a:ext uri="{FF2B5EF4-FFF2-40B4-BE49-F238E27FC236}">
                    <a16:creationId xmlns:a16="http://schemas.microsoft.com/office/drawing/2014/main" xmlns="" id="{36AA6006-3F3B-E0C0-A40A-8595733ED609}"/>
                  </a:ext>
                </a:extLst>
              </p:cNvPr>
              <p:cNvSpPr/>
              <p:nvPr/>
            </p:nvSpPr>
            <p:spPr>
              <a:xfrm>
                <a:off x="724468" y="2077747"/>
                <a:ext cx="2507418" cy="584775"/>
              </a:xfrm>
              <a:prstGeom prst="rect">
                <a:avLst/>
              </a:prstGeom>
              <a:noFill/>
            </p:spPr>
            <p:txBody>
              <a:bodyPr wrap="square" lIns="91440" tIns="45720" rIns="91440" bIns="45720">
                <a:spAutoFit/>
              </a:bodyPr>
              <a:lstStyle/>
              <a:p>
                <a:pPr algn="ctr"/>
                <a:r>
                  <a:rPr lang="vi-VN" sz="3200">
                    <a:ln w="0"/>
                  </a:rPr>
                  <a:t>Vọng Phu</a:t>
                </a:r>
                <a:endParaRPr lang="vi-VN" sz="3200" b="0" cap="none" spc="0">
                  <a:ln w="0"/>
                  <a:solidFill>
                    <a:schemeClr val="tx1"/>
                  </a:solidFill>
                </a:endParaRPr>
              </a:p>
            </p:txBody>
          </p:sp>
        </p:grpSp>
      </p:grpSp>
      <p:sp>
        <p:nvSpPr>
          <p:cNvPr id="82" name="Freeform 18">
            <a:extLst>
              <a:ext uri="{FF2B5EF4-FFF2-40B4-BE49-F238E27FC236}">
                <a16:creationId xmlns:a16="http://schemas.microsoft.com/office/drawing/2014/main" xmlns="" id="{63DB1CC6-46D7-204A-CAD7-C6FC4FEBDC0D}"/>
              </a:ext>
            </a:extLst>
          </p:cNvPr>
          <p:cNvSpPr/>
          <p:nvPr/>
        </p:nvSpPr>
        <p:spPr>
          <a:xfrm>
            <a:off x="822637" y="5510265"/>
            <a:ext cx="1105118" cy="1200330"/>
          </a:xfrm>
          <a:custGeom>
            <a:avLst/>
            <a:gdLst/>
            <a:ahLst/>
            <a:cxnLst/>
            <a:rect l="l" t="t" r="r" b="b"/>
            <a:pathLst>
              <a:path w="1990175" h="2241399">
                <a:moveTo>
                  <a:pt x="0" y="0"/>
                </a:moveTo>
                <a:lnTo>
                  <a:pt x="1990175" y="0"/>
                </a:lnTo>
                <a:lnTo>
                  <a:pt x="1990175" y="2241399"/>
                </a:lnTo>
                <a:lnTo>
                  <a:pt x="0" y="224139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3" name="Freeform 18">
            <a:extLst>
              <a:ext uri="{FF2B5EF4-FFF2-40B4-BE49-F238E27FC236}">
                <a16:creationId xmlns:a16="http://schemas.microsoft.com/office/drawing/2014/main" xmlns="" id="{9AE8EFD9-B180-9B4D-B4C4-7DDE150E8231}"/>
              </a:ext>
            </a:extLst>
          </p:cNvPr>
          <p:cNvSpPr/>
          <p:nvPr/>
        </p:nvSpPr>
        <p:spPr>
          <a:xfrm flipH="1">
            <a:off x="10882527" y="5510265"/>
            <a:ext cx="1105118" cy="1200330"/>
          </a:xfrm>
          <a:custGeom>
            <a:avLst/>
            <a:gdLst/>
            <a:ahLst/>
            <a:cxnLst/>
            <a:rect l="l" t="t" r="r" b="b"/>
            <a:pathLst>
              <a:path w="1990175" h="2241399">
                <a:moveTo>
                  <a:pt x="0" y="0"/>
                </a:moveTo>
                <a:lnTo>
                  <a:pt x="1990175" y="0"/>
                </a:lnTo>
                <a:lnTo>
                  <a:pt x="1990175" y="2241399"/>
                </a:lnTo>
                <a:lnTo>
                  <a:pt x="0" y="224139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pic>
        <p:nvPicPr>
          <p:cNvPr id="93" name="Hình ảnh 92">
            <a:extLst>
              <a:ext uri="{FF2B5EF4-FFF2-40B4-BE49-F238E27FC236}">
                <a16:creationId xmlns:a16="http://schemas.microsoft.com/office/drawing/2014/main" xmlns="" id="{0C6E2E5B-3730-4D0A-41E9-1B3CA8070585}"/>
              </a:ext>
            </a:extLst>
          </p:cNvPr>
          <p:cNvPicPr>
            <a:picLocks noChangeAspect="1"/>
          </p:cNvPicPr>
          <p:nvPr/>
        </p:nvPicPr>
        <p:blipFill>
          <a:blip r:embed="rId9"/>
          <a:stretch>
            <a:fillRect/>
          </a:stretch>
        </p:blipFill>
        <p:spPr>
          <a:xfrm>
            <a:off x="6739984" y="5495196"/>
            <a:ext cx="4359018" cy="1335140"/>
          </a:xfrm>
          <a:prstGeom prst="rect">
            <a:avLst/>
          </a:prstGeom>
        </p:spPr>
      </p:pic>
      <p:pic>
        <p:nvPicPr>
          <p:cNvPr id="94" name="Hình ảnh 93">
            <a:extLst>
              <a:ext uri="{FF2B5EF4-FFF2-40B4-BE49-F238E27FC236}">
                <a16:creationId xmlns:a16="http://schemas.microsoft.com/office/drawing/2014/main" xmlns="" id="{F95B5E6B-9BD5-FAC9-E723-065DE6BE550E}"/>
              </a:ext>
            </a:extLst>
          </p:cNvPr>
          <p:cNvPicPr>
            <a:picLocks noChangeAspect="1"/>
          </p:cNvPicPr>
          <p:nvPr/>
        </p:nvPicPr>
        <p:blipFill>
          <a:blip r:embed="rId10"/>
          <a:stretch>
            <a:fillRect/>
          </a:stretch>
        </p:blipFill>
        <p:spPr>
          <a:xfrm>
            <a:off x="1862736" y="5495196"/>
            <a:ext cx="4279763" cy="1335140"/>
          </a:xfrm>
          <a:prstGeom prst="rect">
            <a:avLst/>
          </a:prstGeom>
        </p:spPr>
      </p:pic>
      <p:pic>
        <p:nvPicPr>
          <p:cNvPr id="104" name="Hình ảnh 103">
            <a:extLst>
              <a:ext uri="{FF2B5EF4-FFF2-40B4-BE49-F238E27FC236}">
                <a16:creationId xmlns:a16="http://schemas.microsoft.com/office/drawing/2014/main" xmlns="" id="{B4A8D489-04DE-08F6-793F-DF8F2CF19B3E}"/>
              </a:ext>
            </a:extLst>
          </p:cNvPr>
          <p:cNvPicPr>
            <a:picLocks noChangeAspect="1"/>
          </p:cNvPicPr>
          <p:nvPr/>
        </p:nvPicPr>
        <p:blipFill>
          <a:blip r:embed="rId11"/>
          <a:stretch>
            <a:fillRect/>
          </a:stretch>
        </p:blipFill>
        <p:spPr>
          <a:xfrm>
            <a:off x="1097685" y="38856"/>
            <a:ext cx="5182049" cy="1079086"/>
          </a:xfrm>
          <a:prstGeom prst="rect">
            <a:avLst/>
          </a:prstGeom>
        </p:spPr>
      </p:pic>
      <p:pic>
        <p:nvPicPr>
          <p:cNvPr id="105" name="Hình ảnh 104">
            <a:extLst>
              <a:ext uri="{FF2B5EF4-FFF2-40B4-BE49-F238E27FC236}">
                <a16:creationId xmlns:a16="http://schemas.microsoft.com/office/drawing/2014/main" xmlns="" id="{B5486FA9-A753-7145-FD40-0140A28AD835}"/>
              </a:ext>
            </a:extLst>
          </p:cNvPr>
          <p:cNvPicPr>
            <a:picLocks noChangeAspect="1"/>
          </p:cNvPicPr>
          <p:nvPr/>
        </p:nvPicPr>
        <p:blipFill>
          <a:blip r:embed="rId12"/>
          <a:stretch>
            <a:fillRect/>
          </a:stretch>
        </p:blipFill>
        <p:spPr>
          <a:xfrm>
            <a:off x="6628453" y="-4645"/>
            <a:ext cx="5182049" cy="1079086"/>
          </a:xfrm>
          <a:prstGeom prst="rect">
            <a:avLst/>
          </a:prstGeom>
        </p:spPr>
      </p:pic>
    </p:spTree>
    <p:extLst>
      <p:ext uri="{BB962C8B-B14F-4D97-AF65-F5344CB8AC3E}">
        <p14:creationId xmlns:p14="http://schemas.microsoft.com/office/powerpoint/2010/main" val="868387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outVertical)">
                                      <p:cBhvr>
                                        <p:cTn id="7" dur="500"/>
                                        <p:tgtEl>
                                          <p:spTgt spid="80"/>
                                        </p:tgtEl>
                                      </p:cBhvr>
                                    </p:animEffect>
                                  </p:childTnLst>
                                </p:cTn>
                              </p:par>
                              <p:par>
                                <p:cTn id="8" presetID="16" presetClass="entr" presetSubtype="37" fill="hold"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barn(outVertical)">
                                      <p:cBhvr>
                                        <p:cTn id="10" dur="500"/>
                                        <p:tgtEl>
                                          <p:spTgt spid="8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left)">
                                      <p:cBhvr>
                                        <p:cTn id="15" dur="500"/>
                                        <p:tgtEl>
                                          <p:spTgt spid="8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fade">
                                      <p:cBhvr>
                                        <p:cTn id="20" dur="1000"/>
                                        <p:tgtEl>
                                          <p:spTgt spid="94"/>
                                        </p:tgtEl>
                                      </p:cBhvr>
                                    </p:animEffect>
                                    <p:anim calcmode="lin" valueType="num">
                                      <p:cBhvr>
                                        <p:cTn id="21" dur="1000" fill="hold"/>
                                        <p:tgtEl>
                                          <p:spTgt spid="94"/>
                                        </p:tgtEl>
                                        <p:attrNameLst>
                                          <p:attrName>ppt_x</p:attrName>
                                        </p:attrNameLst>
                                      </p:cBhvr>
                                      <p:tavLst>
                                        <p:tav tm="0">
                                          <p:val>
                                            <p:strVal val="#ppt_x"/>
                                          </p:val>
                                        </p:tav>
                                        <p:tav tm="100000">
                                          <p:val>
                                            <p:strVal val="#ppt_x"/>
                                          </p:val>
                                        </p:tav>
                                      </p:tavLst>
                                    </p:anim>
                                    <p:anim calcmode="lin" valueType="num">
                                      <p:cBhvr>
                                        <p:cTn id="2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wipe(right)">
                                      <p:cBhvr>
                                        <p:cTn id="27" dur="500"/>
                                        <p:tgtEl>
                                          <p:spTgt spid="83"/>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93"/>
                                        </p:tgtEl>
                                        <p:attrNameLst>
                                          <p:attrName>style.visibility</p:attrName>
                                        </p:attrNameLst>
                                      </p:cBhvr>
                                      <p:to>
                                        <p:strVal val="visible"/>
                                      </p:to>
                                    </p:set>
                                    <p:animEffect transition="in" filter="fade">
                                      <p:cBhvr>
                                        <p:cTn id="32" dur="1000"/>
                                        <p:tgtEl>
                                          <p:spTgt spid="93"/>
                                        </p:tgtEl>
                                      </p:cBhvr>
                                    </p:animEffect>
                                    <p:anim calcmode="lin" valueType="num">
                                      <p:cBhvr>
                                        <p:cTn id="33" dur="1000" fill="hold"/>
                                        <p:tgtEl>
                                          <p:spTgt spid="93"/>
                                        </p:tgtEl>
                                        <p:attrNameLst>
                                          <p:attrName>ppt_x</p:attrName>
                                        </p:attrNameLst>
                                      </p:cBhvr>
                                      <p:tavLst>
                                        <p:tav tm="0">
                                          <p:val>
                                            <p:strVal val="#ppt_x"/>
                                          </p:val>
                                        </p:tav>
                                        <p:tav tm="100000">
                                          <p:val>
                                            <p:strVal val="#ppt_x"/>
                                          </p:val>
                                        </p:tav>
                                      </p:tavLst>
                                    </p:anim>
                                    <p:anim calcmode="lin" valueType="num">
                                      <p:cBhvr>
                                        <p:cTn id="34"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nodeType="clickEffect">
                                  <p:stCondLst>
                                    <p:cond delay="0"/>
                                  </p:stCondLst>
                                  <p:childTnLst>
                                    <p:set>
                                      <p:cBhvr>
                                        <p:cTn id="43" dur="1" fill="hold">
                                          <p:stCondLst>
                                            <p:cond delay="0"/>
                                          </p:stCondLst>
                                        </p:cTn>
                                        <p:tgtEl>
                                          <p:spTgt spid="104"/>
                                        </p:tgtEl>
                                        <p:attrNameLst>
                                          <p:attrName>style.visibility</p:attrName>
                                        </p:attrNameLst>
                                      </p:cBhvr>
                                      <p:to>
                                        <p:strVal val="visible"/>
                                      </p:to>
                                    </p:set>
                                    <p:animEffect transition="in" filter="barn(outVertical)">
                                      <p:cBhvr>
                                        <p:cTn id="44" dur="500"/>
                                        <p:tgtEl>
                                          <p:spTgt spid="10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37" fill="hold" nodeType="clickEffect">
                                  <p:stCondLst>
                                    <p:cond delay="0"/>
                                  </p:stCondLst>
                                  <p:childTnLst>
                                    <p:set>
                                      <p:cBhvr>
                                        <p:cTn id="48" dur="1" fill="hold">
                                          <p:stCondLst>
                                            <p:cond delay="0"/>
                                          </p:stCondLst>
                                        </p:cTn>
                                        <p:tgtEl>
                                          <p:spTgt spid="105"/>
                                        </p:tgtEl>
                                        <p:attrNameLst>
                                          <p:attrName>style.visibility</p:attrName>
                                        </p:attrNameLst>
                                      </p:cBhvr>
                                      <p:to>
                                        <p:strVal val="visible"/>
                                      </p:to>
                                    </p:set>
                                    <p:animEffect transition="in" filter="barn(outVertical)">
                                      <p:cBhvr>
                                        <p:cTn id="49"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xmlns="" id="{27C94A2F-58F8-3FEA-9F0E-A0D4C4E6D46A}"/>
              </a:ext>
            </a:extLst>
          </p:cNvPr>
          <p:cNvPicPr>
            <a:picLocks noChangeAspect="1"/>
          </p:cNvPicPr>
          <p:nvPr/>
        </p:nvPicPr>
        <p:blipFill>
          <a:blip r:embed="rId2"/>
          <a:stretch>
            <a:fillRect/>
          </a:stretch>
        </p:blipFill>
        <p:spPr>
          <a:xfrm>
            <a:off x="-23784" y="0"/>
            <a:ext cx="674874" cy="6834455"/>
          </a:xfrm>
          <a:prstGeom prst="rect">
            <a:avLst/>
          </a:prstGeom>
        </p:spPr>
      </p:pic>
      <p:pic>
        <p:nvPicPr>
          <p:cNvPr id="7" name="Hình ảnh 6" descr="Ảnh có chứa ảnh chụp màn hình, Hình chữ nhật, phim hoạt hình, thiết kế&#10;&#10;Mô tả được tạo tự động">
            <a:extLst>
              <a:ext uri="{FF2B5EF4-FFF2-40B4-BE49-F238E27FC236}">
                <a16:creationId xmlns:a16="http://schemas.microsoft.com/office/drawing/2014/main" xmlns="" id="{14E8C493-3691-8063-E556-198B49905C41}"/>
              </a:ext>
            </a:extLst>
          </p:cNvPr>
          <p:cNvPicPr>
            <a:picLocks noChangeAspect="1"/>
          </p:cNvPicPr>
          <p:nvPr/>
        </p:nvPicPr>
        <p:blipFill rotWithShape="1">
          <a:blip r:embed="rId3">
            <a:extLst>
              <a:ext uri="{28A0092B-C50C-407E-A947-70E740481C1C}">
                <a14:useLocalDpi xmlns:a14="http://schemas.microsoft.com/office/drawing/2010/main" val="0"/>
              </a:ext>
            </a:extLst>
          </a:blip>
          <a:srcRect l="921" t="12290" b="30667"/>
          <a:stretch/>
        </p:blipFill>
        <p:spPr>
          <a:xfrm>
            <a:off x="525217" y="1281817"/>
            <a:ext cx="11617723" cy="3576429"/>
          </a:xfrm>
          <a:prstGeom prst="rect">
            <a:avLst/>
          </a:prstGeom>
        </p:spPr>
      </p:pic>
      <p:sp>
        <p:nvSpPr>
          <p:cNvPr id="8" name="Hình chữ nhật 7">
            <a:extLst>
              <a:ext uri="{FF2B5EF4-FFF2-40B4-BE49-F238E27FC236}">
                <a16:creationId xmlns:a16="http://schemas.microsoft.com/office/drawing/2014/main" xmlns="" id="{30C2FC13-07BC-A5BC-128E-B0CA63ECC771}"/>
              </a:ext>
            </a:extLst>
          </p:cNvPr>
          <p:cNvSpPr/>
          <p:nvPr/>
        </p:nvSpPr>
        <p:spPr>
          <a:xfrm>
            <a:off x="1431235" y="2592942"/>
            <a:ext cx="10471868" cy="1938992"/>
          </a:xfrm>
          <a:prstGeom prst="rect">
            <a:avLst/>
          </a:prstGeom>
          <a:noFill/>
        </p:spPr>
        <p:txBody>
          <a:bodyPr wrap="square" lIns="91440" tIns="45720" rIns="91440" bIns="45720">
            <a:spAutoFit/>
          </a:bodyPr>
          <a:lstStyle/>
          <a:p>
            <a:pPr marL="571500" indent="-571500">
              <a:buFontTx/>
              <a:buChar char="-"/>
            </a:pPr>
            <a:r>
              <a:rPr lang="vi-VN" sz="4000" b="1">
                <a:ln w="0"/>
              </a:rPr>
              <a:t>Danh từ chung </a:t>
            </a:r>
            <a:r>
              <a:rPr lang="vi-VN" sz="4000">
                <a:ln w="0"/>
              </a:rPr>
              <a:t>là tên của một loại sự vật.</a:t>
            </a:r>
          </a:p>
          <a:p>
            <a:pPr marL="571500" indent="-571500">
              <a:buFontTx/>
              <a:buChar char="-"/>
            </a:pPr>
            <a:r>
              <a:rPr lang="vi-VN" sz="4000" b="1" cap="none" spc="0">
                <a:ln w="0"/>
              </a:rPr>
              <a:t>Danh từ riêng </a:t>
            </a:r>
            <a:r>
              <a:rPr lang="vi-VN" sz="4000" cap="none" spc="0">
                <a:ln w="0"/>
              </a:rPr>
              <a:t>là tên riêng của một sự vật. Danh từ riêng được viết hoa.</a:t>
            </a:r>
          </a:p>
        </p:txBody>
      </p:sp>
    </p:spTree>
    <p:extLst>
      <p:ext uri="{BB962C8B-B14F-4D97-AF65-F5344CB8AC3E}">
        <p14:creationId xmlns:p14="http://schemas.microsoft.com/office/powerpoint/2010/main" val="285508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wipe(left)">
                                      <p:cBhvr>
                                        <p:cTn id="1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xmlns="" id="{1EE0DDD5-1233-A13B-A41F-3AF86CE0C48B}"/>
              </a:ext>
            </a:extLst>
          </p:cNvPr>
          <p:cNvPicPr>
            <a:picLocks noChangeAspect="1"/>
          </p:cNvPicPr>
          <p:nvPr/>
        </p:nvPicPr>
        <p:blipFill>
          <a:blip r:embed="rId2"/>
          <a:stretch>
            <a:fillRect/>
          </a:stretch>
        </p:blipFill>
        <p:spPr>
          <a:xfrm>
            <a:off x="-23784" y="0"/>
            <a:ext cx="674874" cy="6834455"/>
          </a:xfrm>
          <a:prstGeom prst="rect">
            <a:avLst/>
          </a:prstGeom>
        </p:spPr>
      </p:pic>
      <p:pic>
        <p:nvPicPr>
          <p:cNvPr id="5" name="Hình ảnh 4">
            <a:extLst>
              <a:ext uri="{FF2B5EF4-FFF2-40B4-BE49-F238E27FC236}">
                <a16:creationId xmlns:a16="http://schemas.microsoft.com/office/drawing/2014/main" xmlns="" id="{E49F181E-CE23-C108-21F1-D15D7A0493E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236" b="98084" l="9725" r="89725">
                        <a14:foregroundMark x1="49174" y1="16603" x2="27339" y2="48020"/>
                        <a14:foregroundMark x1="27339" y1="48020" x2="27339" y2="48020"/>
                        <a14:foregroundMark x1="34128" y1="24777" x2="50459" y2="36143"/>
                        <a14:foregroundMark x1="50459" y1="36143" x2="65321" y2="57216"/>
                        <a14:foregroundMark x1="65321" y1="57216" x2="65872" y2="60920"/>
                        <a14:foregroundMark x1="56514" y1="82759" x2="46239" y2="97190"/>
                        <a14:foregroundMark x1="46239" y1="97190" x2="46239" y2="98212"/>
                        <a14:foregroundMark x1="72294" y1="41379" x2="60734" y2="68199"/>
                        <a14:foregroundMark x1="60734" y1="68199" x2="60734" y2="68199"/>
                        <a14:foregroundMark x1="53945" y1="47637" x2="60917" y2="63346"/>
                        <a14:foregroundMark x1="59266" y1="5236" x2="57064" y2="43423"/>
                        <a14:foregroundMark x1="60734" y1="19796" x2="28257" y2="47765"/>
                        <a14:foregroundMark x1="39083" y1="25798" x2="47339" y2="60153"/>
                      </a14:backgroundRemoval>
                    </a14:imgEffect>
                  </a14:imgLayer>
                </a14:imgProps>
              </a:ext>
            </a:extLst>
          </a:blip>
          <a:stretch>
            <a:fillRect/>
          </a:stretch>
        </p:blipFill>
        <p:spPr>
          <a:xfrm flipH="1">
            <a:off x="10083131" y="3657599"/>
            <a:ext cx="2172479" cy="3121196"/>
          </a:xfrm>
          <a:prstGeom prst="rect">
            <a:avLst/>
          </a:prstGeom>
        </p:spPr>
      </p:pic>
      <p:pic>
        <p:nvPicPr>
          <p:cNvPr id="7" name="Hình ảnh 6" descr="Ảnh có chứa Phông chữ, ảnh chụp màn hình, Đồ họa, màu đen&#10;&#10;Mô tả được tạo tự động">
            <a:extLst>
              <a:ext uri="{FF2B5EF4-FFF2-40B4-BE49-F238E27FC236}">
                <a16:creationId xmlns:a16="http://schemas.microsoft.com/office/drawing/2014/main" xmlns="" id="{5A251DDE-4F57-6BDD-CFB5-FFF0410CDD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939309">
            <a:off x="10555011" y="6139414"/>
            <a:ext cx="719833" cy="183230"/>
          </a:xfrm>
          <a:prstGeom prst="rect">
            <a:avLst/>
          </a:prstGeom>
        </p:spPr>
      </p:pic>
      <p:pic>
        <p:nvPicPr>
          <p:cNvPr id="9" name="Hình ảnh 8">
            <a:extLst>
              <a:ext uri="{FF2B5EF4-FFF2-40B4-BE49-F238E27FC236}">
                <a16:creationId xmlns:a16="http://schemas.microsoft.com/office/drawing/2014/main" xmlns="" id="{71CA48B0-128F-F9EB-7636-51DA4AFAD3E1}"/>
              </a:ext>
            </a:extLst>
          </p:cNvPr>
          <p:cNvPicPr>
            <a:picLocks noChangeAspect="1"/>
          </p:cNvPicPr>
          <p:nvPr/>
        </p:nvPicPr>
        <p:blipFill>
          <a:blip r:embed="rId6"/>
          <a:stretch>
            <a:fillRect/>
          </a:stretch>
        </p:blipFill>
        <p:spPr>
          <a:xfrm>
            <a:off x="1282791" y="2465748"/>
            <a:ext cx="9626418" cy="1926503"/>
          </a:xfrm>
          <a:prstGeom prst="rect">
            <a:avLst/>
          </a:prstGeom>
        </p:spPr>
      </p:pic>
      <p:pic>
        <p:nvPicPr>
          <p:cNvPr id="10" name="Hình ảnh 9">
            <a:extLst>
              <a:ext uri="{FF2B5EF4-FFF2-40B4-BE49-F238E27FC236}">
                <a16:creationId xmlns:a16="http://schemas.microsoft.com/office/drawing/2014/main" xmlns="" id="{376AD658-F4DE-7B23-D633-A54A233A80CF}"/>
              </a:ext>
            </a:extLst>
          </p:cNvPr>
          <p:cNvPicPr>
            <a:picLocks noChangeAspect="1"/>
          </p:cNvPicPr>
          <p:nvPr/>
        </p:nvPicPr>
        <p:blipFill>
          <a:blip r:embed="rId7"/>
          <a:stretch>
            <a:fillRect/>
          </a:stretch>
        </p:blipFill>
        <p:spPr>
          <a:xfrm>
            <a:off x="2434647" y="535632"/>
            <a:ext cx="7084166" cy="1780186"/>
          </a:xfrm>
          <a:prstGeom prst="rect">
            <a:avLst/>
          </a:prstGeom>
        </p:spPr>
      </p:pic>
    </p:spTree>
    <p:extLst>
      <p:ext uri="{BB962C8B-B14F-4D97-AF65-F5344CB8AC3E}">
        <p14:creationId xmlns:p14="http://schemas.microsoft.com/office/powerpoint/2010/main" val="1558229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xmlns="" id="{1EE0DDD5-1233-A13B-A41F-3AF86CE0C48B}"/>
              </a:ext>
            </a:extLst>
          </p:cNvPr>
          <p:cNvPicPr>
            <a:picLocks noChangeAspect="1"/>
          </p:cNvPicPr>
          <p:nvPr/>
        </p:nvPicPr>
        <p:blipFill>
          <a:blip r:embed="rId2"/>
          <a:stretch>
            <a:fillRect/>
          </a:stretch>
        </p:blipFill>
        <p:spPr>
          <a:xfrm>
            <a:off x="-23784" y="0"/>
            <a:ext cx="674874" cy="6834455"/>
          </a:xfrm>
          <a:prstGeom prst="rect">
            <a:avLst/>
          </a:prstGeom>
        </p:spPr>
      </p:pic>
      <p:sp>
        <p:nvSpPr>
          <p:cNvPr id="3" name="Hình chữ nhật 2">
            <a:extLst>
              <a:ext uri="{FF2B5EF4-FFF2-40B4-BE49-F238E27FC236}">
                <a16:creationId xmlns:a16="http://schemas.microsoft.com/office/drawing/2014/main" xmlns="" id="{82D2D58D-1302-1983-840B-F7792E83B50C}"/>
              </a:ext>
            </a:extLst>
          </p:cNvPr>
          <p:cNvSpPr/>
          <p:nvPr/>
        </p:nvSpPr>
        <p:spPr>
          <a:xfrm>
            <a:off x="651090" y="68588"/>
            <a:ext cx="11540910" cy="646331"/>
          </a:xfrm>
          <a:prstGeom prst="rect">
            <a:avLst/>
          </a:prstGeom>
          <a:noFill/>
        </p:spPr>
        <p:txBody>
          <a:bodyPr wrap="square" lIns="91440" tIns="45720" rIns="91440" bIns="45720">
            <a:spAutoFit/>
          </a:bodyPr>
          <a:lstStyle/>
          <a:p>
            <a:r>
              <a:rPr lang="vi-VN" sz="3600" b="1">
                <a:ln w="0"/>
                <a:solidFill>
                  <a:srgbClr val="C00000"/>
                </a:solidFill>
              </a:rPr>
              <a:t>4. Tìm 2 – 3 danh từ riêng cho mỗi nhóm dưới đây:</a:t>
            </a:r>
            <a:endParaRPr lang="vi-VN" sz="3600" cap="none" spc="0">
              <a:ln w="0"/>
            </a:endParaRPr>
          </a:p>
        </p:txBody>
      </p:sp>
      <p:pic>
        <p:nvPicPr>
          <p:cNvPr id="19" name="Hình ảnh 18">
            <a:extLst>
              <a:ext uri="{FF2B5EF4-FFF2-40B4-BE49-F238E27FC236}">
                <a16:creationId xmlns:a16="http://schemas.microsoft.com/office/drawing/2014/main" xmlns="" id="{62D82E60-7D2A-490B-6990-076D05711B03}"/>
              </a:ext>
            </a:extLst>
          </p:cNvPr>
          <p:cNvPicPr>
            <a:picLocks noChangeAspect="1"/>
          </p:cNvPicPr>
          <p:nvPr/>
        </p:nvPicPr>
        <p:blipFill>
          <a:blip r:embed="rId3">
            <a:duotone>
              <a:schemeClr val="accent1">
                <a:shade val="45000"/>
                <a:satMod val="135000"/>
              </a:schemeClr>
              <a:prstClr val="white"/>
            </a:duotone>
          </a:blip>
          <a:stretch>
            <a:fillRect/>
          </a:stretch>
        </p:blipFill>
        <p:spPr>
          <a:xfrm rot="184305">
            <a:off x="689414" y="387310"/>
            <a:ext cx="3773751" cy="2353260"/>
          </a:xfrm>
          <a:prstGeom prst="rect">
            <a:avLst/>
          </a:prstGeom>
        </p:spPr>
      </p:pic>
      <p:pic>
        <p:nvPicPr>
          <p:cNvPr id="20" name="Hình ảnh 19">
            <a:extLst>
              <a:ext uri="{FF2B5EF4-FFF2-40B4-BE49-F238E27FC236}">
                <a16:creationId xmlns:a16="http://schemas.microsoft.com/office/drawing/2014/main" xmlns="" id="{7C3116B9-5E26-2836-F7C0-F55956CD60F1}"/>
              </a:ext>
            </a:extLst>
          </p:cNvPr>
          <p:cNvPicPr>
            <a:picLocks noChangeAspect="1"/>
          </p:cNvPicPr>
          <p:nvPr/>
        </p:nvPicPr>
        <p:blipFill>
          <a:blip r:embed="rId4">
            <a:duotone>
              <a:schemeClr val="accent4">
                <a:shade val="45000"/>
                <a:satMod val="135000"/>
              </a:schemeClr>
              <a:prstClr val="white"/>
            </a:duotone>
          </a:blip>
          <a:stretch>
            <a:fillRect/>
          </a:stretch>
        </p:blipFill>
        <p:spPr>
          <a:xfrm rot="171809">
            <a:off x="4646132" y="387846"/>
            <a:ext cx="3773751" cy="2359356"/>
          </a:xfrm>
          <a:prstGeom prst="rect">
            <a:avLst/>
          </a:prstGeom>
        </p:spPr>
      </p:pic>
      <p:pic>
        <p:nvPicPr>
          <p:cNvPr id="78" name="Hình ảnh 77">
            <a:extLst>
              <a:ext uri="{FF2B5EF4-FFF2-40B4-BE49-F238E27FC236}">
                <a16:creationId xmlns:a16="http://schemas.microsoft.com/office/drawing/2014/main" xmlns="" id="{77174E8C-95B3-29FF-43B5-29D4FBD2869C}"/>
              </a:ext>
            </a:extLst>
          </p:cNvPr>
          <p:cNvPicPr>
            <a:picLocks noChangeAspect="1"/>
          </p:cNvPicPr>
          <p:nvPr/>
        </p:nvPicPr>
        <p:blipFill>
          <a:blip r:embed="rId5">
            <a:duotone>
              <a:schemeClr val="accent1">
                <a:shade val="45000"/>
                <a:satMod val="135000"/>
              </a:schemeClr>
              <a:prstClr val="white"/>
            </a:duotone>
          </a:blip>
          <a:stretch>
            <a:fillRect/>
          </a:stretch>
        </p:blipFill>
        <p:spPr>
          <a:xfrm>
            <a:off x="623999" y="2711946"/>
            <a:ext cx="3462828" cy="1164437"/>
          </a:xfrm>
          <a:prstGeom prst="rect">
            <a:avLst/>
          </a:prstGeom>
        </p:spPr>
      </p:pic>
      <p:pic>
        <p:nvPicPr>
          <p:cNvPr id="79" name="Hình ảnh 78">
            <a:extLst>
              <a:ext uri="{FF2B5EF4-FFF2-40B4-BE49-F238E27FC236}">
                <a16:creationId xmlns:a16="http://schemas.microsoft.com/office/drawing/2014/main" xmlns="" id="{0D08CD7D-00B7-DD80-DDE7-0D5113227211}"/>
              </a:ext>
            </a:extLst>
          </p:cNvPr>
          <p:cNvPicPr>
            <a:picLocks noChangeAspect="1"/>
          </p:cNvPicPr>
          <p:nvPr/>
        </p:nvPicPr>
        <p:blipFill>
          <a:blip r:embed="rId6">
            <a:duotone>
              <a:schemeClr val="accent1">
                <a:shade val="45000"/>
                <a:satMod val="135000"/>
              </a:schemeClr>
              <a:prstClr val="white"/>
            </a:duotone>
          </a:blip>
          <a:stretch>
            <a:fillRect/>
          </a:stretch>
        </p:blipFill>
        <p:spPr>
          <a:xfrm>
            <a:off x="623999" y="3699360"/>
            <a:ext cx="3462828" cy="1164437"/>
          </a:xfrm>
          <a:prstGeom prst="rect">
            <a:avLst/>
          </a:prstGeom>
        </p:spPr>
      </p:pic>
      <p:pic>
        <p:nvPicPr>
          <p:cNvPr id="80" name="Hình ảnh 79">
            <a:extLst>
              <a:ext uri="{FF2B5EF4-FFF2-40B4-BE49-F238E27FC236}">
                <a16:creationId xmlns:a16="http://schemas.microsoft.com/office/drawing/2014/main" xmlns="" id="{B9F45E87-F494-B871-5CAF-2C2055CFE9C0}"/>
              </a:ext>
            </a:extLst>
          </p:cNvPr>
          <p:cNvPicPr>
            <a:picLocks noChangeAspect="1"/>
          </p:cNvPicPr>
          <p:nvPr/>
        </p:nvPicPr>
        <p:blipFill>
          <a:blip r:embed="rId7">
            <a:duotone>
              <a:schemeClr val="accent1">
                <a:shade val="45000"/>
                <a:satMod val="135000"/>
              </a:schemeClr>
              <a:prstClr val="white"/>
            </a:duotone>
          </a:blip>
          <a:stretch>
            <a:fillRect/>
          </a:stretch>
        </p:blipFill>
        <p:spPr>
          <a:xfrm>
            <a:off x="662225" y="4713831"/>
            <a:ext cx="3462828" cy="1158340"/>
          </a:xfrm>
          <a:prstGeom prst="rect">
            <a:avLst/>
          </a:prstGeom>
        </p:spPr>
      </p:pic>
      <p:pic>
        <p:nvPicPr>
          <p:cNvPr id="81" name="Hình ảnh 80">
            <a:extLst>
              <a:ext uri="{FF2B5EF4-FFF2-40B4-BE49-F238E27FC236}">
                <a16:creationId xmlns:a16="http://schemas.microsoft.com/office/drawing/2014/main" xmlns="" id="{E0032427-8FEF-9571-10A1-B3EC9958A00F}"/>
              </a:ext>
            </a:extLst>
          </p:cNvPr>
          <p:cNvPicPr>
            <a:picLocks noChangeAspect="1"/>
          </p:cNvPicPr>
          <p:nvPr/>
        </p:nvPicPr>
        <p:blipFill>
          <a:blip r:embed="rId8">
            <a:duotone>
              <a:schemeClr val="accent1">
                <a:shade val="45000"/>
                <a:satMod val="135000"/>
              </a:schemeClr>
              <a:prstClr val="white"/>
            </a:duotone>
          </a:blip>
          <a:stretch>
            <a:fillRect/>
          </a:stretch>
        </p:blipFill>
        <p:spPr>
          <a:xfrm>
            <a:off x="689316" y="5721270"/>
            <a:ext cx="3462828" cy="1158340"/>
          </a:xfrm>
          <a:prstGeom prst="rect">
            <a:avLst/>
          </a:prstGeom>
        </p:spPr>
      </p:pic>
      <p:pic>
        <p:nvPicPr>
          <p:cNvPr id="82" name="Hình ảnh 81">
            <a:extLst>
              <a:ext uri="{FF2B5EF4-FFF2-40B4-BE49-F238E27FC236}">
                <a16:creationId xmlns:a16="http://schemas.microsoft.com/office/drawing/2014/main" xmlns="" id="{C3F326E3-6428-2386-E66B-73F7BFD12487}"/>
              </a:ext>
            </a:extLst>
          </p:cNvPr>
          <p:cNvPicPr>
            <a:picLocks noChangeAspect="1"/>
          </p:cNvPicPr>
          <p:nvPr/>
        </p:nvPicPr>
        <p:blipFill>
          <a:blip r:embed="rId9">
            <a:duotone>
              <a:schemeClr val="accent4">
                <a:shade val="45000"/>
                <a:satMod val="135000"/>
              </a:schemeClr>
              <a:prstClr val="white"/>
            </a:duotone>
          </a:blip>
          <a:stretch>
            <a:fillRect/>
          </a:stretch>
        </p:blipFill>
        <p:spPr>
          <a:xfrm>
            <a:off x="4777782" y="2760495"/>
            <a:ext cx="3414056" cy="938865"/>
          </a:xfrm>
          <a:prstGeom prst="rect">
            <a:avLst/>
          </a:prstGeom>
        </p:spPr>
      </p:pic>
      <p:pic>
        <p:nvPicPr>
          <p:cNvPr id="83" name="Hình ảnh 82">
            <a:extLst>
              <a:ext uri="{FF2B5EF4-FFF2-40B4-BE49-F238E27FC236}">
                <a16:creationId xmlns:a16="http://schemas.microsoft.com/office/drawing/2014/main" xmlns="" id="{778574B4-76D5-FC9C-E35E-8EC6CF8718F5}"/>
              </a:ext>
            </a:extLst>
          </p:cNvPr>
          <p:cNvPicPr>
            <a:picLocks noChangeAspect="1"/>
          </p:cNvPicPr>
          <p:nvPr/>
        </p:nvPicPr>
        <p:blipFill>
          <a:blip r:embed="rId10">
            <a:duotone>
              <a:schemeClr val="accent4">
                <a:shade val="45000"/>
                <a:satMod val="135000"/>
              </a:schemeClr>
              <a:prstClr val="white"/>
            </a:duotone>
          </a:blip>
          <a:stretch>
            <a:fillRect/>
          </a:stretch>
        </p:blipFill>
        <p:spPr>
          <a:xfrm>
            <a:off x="4803967" y="3759246"/>
            <a:ext cx="3414056" cy="938865"/>
          </a:xfrm>
          <a:prstGeom prst="rect">
            <a:avLst/>
          </a:prstGeom>
        </p:spPr>
      </p:pic>
      <p:pic>
        <p:nvPicPr>
          <p:cNvPr id="84" name="Hình ảnh 83">
            <a:extLst>
              <a:ext uri="{FF2B5EF4-FFF2-40B4-BE49-F238E27FC236}">
                <a16:creationId xmlns:a16="http://schemas.microsoft.com/office/drawing/2014/main" xmlns="" id="{8ED53754-0E88-9153-C06F-BDABAAD2D6EF}"/>
              </a:ext>
            </a:extLst>
          </p:cNvPr>
          <p:cNvPicPr>
            <a:picLocks noChangeAspect="1"/>
          </p:cNvPicPr>
          <p:nvPr/>
        </p:nvPicPr>
        <p:blipFill>
          <a:blip r:embed="rId11">
            <a:duotone>
              <a:schemeClr val="accent4">
                <a:shade val="45000"/>
                <a:satMod val="135000"/>
              </a:schemeClr>
              <a:prstClr val="white"/>
            </a:duotone>
          </a:blip>
          <a:stretch>
            <a:fillRect/>
          </a:stretch>
        </p:blipFill>
        <p:spPr>
          <a:xfrm>
            <a:off x="4777782" y="4806071"/>
            <a:ext cx="3414056" cy="938865"/>
          </a:xfrm>
          <a:prstGeom prst="rect">
            <a:avLst/>
          </a:prstGeom>
        </p:spPr>
      </p:pic>
      <p:pic>
        <p:nvPicPr>
          <p:cNvPr id="85" name="Hình ảnh 84">
            <a:extLst>
              <a:ext uri="{FF2B5EF4-FFF2-40B4-BE49-F238E27FC236}">
                <a16:creationId xmlns:a16="http://schemas.microsoft.com/office/drawing/2014/main" xmlns="" id="{F914F936-7E4B-F148-B4C5-8929B2FDB8DA}"/>
              </a:ext>
            </a:extLst>
          </p:cNvPr>
          <p:cNvPicPr>
            <a:picLocks noChangeAspect="1"/>
          </p:cNvPicPr>
          <p:nvPr/>
        </p:nvPicPr>
        <p:blipFill>
          <a:blip r:embed="rId12">
            <a:duotone>
              <a:schemeClr val="accent4">
                <a:shade val="45000"/>
                <a:satMod val="135000"/>
              </a:schemeClr>
              <a:prstClr val="white"/>
            </a:duotone>
          </a:blip>
          <a:stretch>
            <a:fillRect/>
          </a:stretch>
        </p:blipFill>
        <p:spPr>
          <a:xfrm>
            <a:off x="4777782" y="5804822"/>
            <a:ext cx="3414056" cy="938865"/>
          </a:xfrm>
          <a:prstGeom prst="rect">
            <a:avLst/>
          </a:prstGeom>
        </p:spPr>
      </p:pic>
      <p:pic>
        <p:nvPicPr>
          <p:cNvPr id="86" name="Hình ảnh 85">
            <a:extLst>
              <a:ext uri="{FF2B5EF4-FFF2-40B4-BE49-F238E27FC236}">
                <a16:creationId xmlns:a16="http://schemas.microsoft.com/office/drawing/2014/main" xmlns="" id="{11E99A42-982B-A985-6EC5-77FDB7C1CE2C}"/>
              </a:ext>
            </a:extLst>
          </p:cNvPr>
          <p:cNvPicPr>
            <a:picLocks noChangeAspect="1"/>
          </p:cNvPicPr>
          <p:nvPr/>
        </p:nvPicPr>
        <p:blipFill>
          <a:blip r:embed="rId13"/>
          <a:stretch>
            <a:fillRect/>
          </a:stretch>
        </p:blipFill>
        <p:spPr>
          <a:xfrm>
            <a:off x="8542509" y="2643220"/>
            <a:ext cx="3462828" cy="1158340"/>
          </a:xfrm>
          <a:prstGeom prst="rect">
            <a:avLst/>
          </a:prstGeom>
        </p:spPr>
      </p:pic>
      <p:pic>
        <p:nvPicPr>
          <p:cNvPr id="87" name="Hình ảnh 86">
            <a:extLst>
              <a:ext uri="{FF2B5EF4-FFF2-40B4-BE49-F238E27FC236}">
                <a16:creationId xmlns:a16="http://schemas.microsoft.com/office/drawing/2014/main" xmlns="" id="{D766D227-4C8F-BCD8-307E-1DA0527F3DB2}"/>
              </a:ext>
            </a:extLst>
          </p:cNvPr>
          <p:cNvPicPr>
            <a:picLocks noChangeAspect="1"/>
          </p:cNvPicPr>
          <p:nvPr/>
        </p:nvPicPr>
        <p:blipFill>
          <a:blip r:embed="rId14"/>
          <a:stretch>
            <a:fillRect/>
          </a:stretch>
        </p:blipFill>
        <p:spPr>
          <a:xfrm>
            <a:off x="8591281" y="3832386"/>
            <a:ext cx="3414056" cy="938865"/>
          </a:xfrm>
          <a:prstGeom prst="rect">
            <a:avLst/>
          </a:prstGeom>
        </p:spPr>
      </p:pic>
      <p:pic>
        <p:nvPicPr>
          <p:cNvPr id="88" name="Hình ảnh 87">
            <a:extLst>
              <a:ext uri="{FF2B5EF4-FFF2-40B4-BE49-F238E27FC236}">
                <a16:creationId xmlns:a16="http://schemas.microsoft.com/office/drawing/2014/main" xmlns="" id="{9AEADB9F-3980-E64A-50A6-71669A353FF7}"/>
              </a:ext>
            </a:extLst>
          </p:cNvPr>
          <p:cNvPicPr>
            <a:picLocks noChangeAspect="1"/>
          </p:cNvPicPr>
          <p:nvPr/>
        </p:nvPicPr>
        <p:blipFill>
          <a:blip r:embed="rId15"/>
          <a:stretch>
            <a:fillRect/>
          </a:stretch>
        </p:blipFill>
        <p:spPr>
          <a:xfrm>
            <a:off x="8656100" y="4838948"/>
            <a:ext cx="3414056" cy="938865"/>
          </a:xfrm>
          <a:prstGeom prst="rect">
            <a:avLst/>
          </a:prstGeom>
        </p:spPr>
      </p:pic>
      <p:pic>
        <p:nvPicPr>
          <p:cNvPr id="89" name="Hình ảnh 88">
            <a:extLst>
              <a:ext uri="{FF2B5EF4-FFF2-40B4-BE49-F238E27FC236}">
                <a16:creationId xmlns:a16="http://schemas.microsoft.com/office/drawing/2014/main" xmlns="" id="{87D86348-ECE4-AB06-19D8-38EE9DC4FC05}"/>
              </a:ext>
            </a:extLst>
          </p:cNvPr>
          <p:cNvPicPr>
            <a:picLocks noChangeAspect="1"/>
          </p:cNvPicPr>
          <p:nvPr/>
        </p:nvPicPr>
        <p:blipFill>
          <a:blip r:embed="rId16"/>
          <a:stretch>
            <a:fillRect/>
          </a:stretch>
        </p:blipFill>
        <p:spPr>
          <a:xfrm>
            <a:off x="8659594" y="5850547"/>
            <a:ext cx="3450635" cy="938865"/>
          </a:xfrm>
          <a:prstGeom prst="rect">
            <a:avLst/>
          </a:prstGeom>
        </p:spPr>
      </p:pic>
      <p:pic>
        <p:nvPicPr>
          <p:cNvPr id="94" name="Hình ảnh 93">
            <a:extLst>
              <a:ext uri="{FF2B5EF4-FFF2-40B4-BE49-F238E27FC236}">
                <a16:creationId xmlns:a16="http://schemas.microsoft.com/office/drawing/2014/main" xmlns="" id="{58413297-23FC-78BC-748A-54D717E3FC0E}"/>
              </a:ext>
            </a:extLst>
          </p:cNvPr>
          <p:cNvPicPr>
            <a:picLocks noChangeAspect="1"/>
          </p:cNvPicPr>
          <p:nvPr/>
        </p:nvPicPr>
        <p:blipFill>
          <a:blip r:embed="rId17"/>
          <a:stretch>
            <a:fillRect/>
          </a:stretch>
        </p:blipFill>
        <p:spPr>
          <a:xfrm rot="200662">
            <a:off x="8476252" y="309108"/>
            <a:ext cx="3773751" cy="2359356"/>
          </a:xfrm>
          <a:prstGeom prst="rect">
            <a:avLst/>
          </a:prstGeom>
        </p:spPr>
      </p:pic>
    </p:spTree>
    <p:extLst>
      <p:ext uri="{BB962C8B-B14F-4D97-AF65-F5344CB8AC3E}">
        <p14:creationId xmlns:p14="http://schemas.microsoft.com/office/powerpoint/2010/main" val="1602002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0-#ppt_w/2"/>
                                          </p:val>
                                        </p:tav>
                                        <p:tav tm="100000">
                                          <p:val>
                                            <p:strVal val="#ppt_x"/>
                                          </p:val>
                                        </p:tav>
                                      </p:tavLst>
                                    </p:anim>
                                    <p:anim calcmode="lin" valueType="num">
                                      <p:cBhvr additive="base">
                                        <p:cTn id="8" dur="500" fill="hold"/>
                                        <p:tgtEl>
                                          <p:spTgt spid="7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9"/>
                                        </p:tgtEl>
                                        <p:attrNameLst>
                                          <p:attrName>style.visibility</p:attrName>
                                        </p:attrNameLst>
                                      </p:cBhvr>
                                      <p:to>
                                        <p:strVal val="visible"/>
                                      </p:to>
                                    </p:set>
                                    <p:anim calcmode="lin" valueType="num">
                                      <p:cBhvr additive="base">
                                        <p:cTn id="13" dur="500" fill="hold"/>
                                        <p:tgtEl>
                                          <p:spTgt spid="79"/>
                                        </p:tgtEl>
                                        <p:attrNameLst>
                                          <p:attrName>ppt_x</p:attrName>
                                        </p:attrNameLst>
                                      </p:cBhvr>
                                      <p:tavLst>
                                        <p:tav tm="0">
                                          <p:val>
                                            <p:strVal val="0-#ppt_w/2"/>
                                          </p:val>
                                        </p:tav>
                                        <p:tav tm="100000">
                                          <p:val>
                                            <p:strVal val="#ppt_x"/>
                                          </p:val>
                                        </p:tav>
                                      </p:tavLst>
                                    </p:anim>
                                    <p:anim calcmode="lin" valueType="num">
                                      <p:cBhvr additive="base">
                                        <p:cTn id="14" dur="500" fill="hold"/>
                                        <p:tgtEl>
                                          <p:spTgt spid="7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0"/>
                                        </p:tgtEl>
                                        <p:attrNameLst>
                                          <p:attrName>style.visibility</p:attrName>
                                        </p:attrNameLst>
                                      </p:cBhvr>
                                      <p:to>
                                        <p:strVal val="visible"/>
                                      </p:to>
                                    </p:set>
                                    <p:anim calcmode="lin" valueType="num">
                                      <p:cBhvr additive="base">
                                        <p:cTn id="19" dur="500" fill="hold"/>
                                        <p:tgtEl>
                                          <p:spTgt spid="80"/>
                                        </p:tgtEl>
                                        <p:attrNameLst>
                                          <p:attrName>ppt_x</p:attrName>
                                        </p:attrNameLst>
                                      </p:cBhvr>
                                      <p:tavLst>
                                        <p:tav tm="0">
                                          <p:val>
                                            <p:strVal val="0-#ppt_w/2"/>
                                          </p:val>
                                        </p:tav>
                                        <p:tav tm="100000">
                                          <p:val>
                                            <p:strVal val="#ppt_x"/>
                                          </p:val>
                                        </p:tav>
                                      </p:tavLst>
                                    </p:anim>
                                    <p:anim calcmode="lin" valueType="num">
                                      <p:cBhvr additive="base">
                                        <p:cTn id="20" dur="5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1"/>
                                        </p:tgtEl>
                                        <p:attrNameLst>
                                          <p:attrName>style.visibility</p:attrName>
                                        </p:attrNameLst>
                                      </p:cBhvr>
                                      <p:to>
                                        <p:strVal val="visible"/>
                                      </p:to>
                                    </p:set>
                                    <p:anim calcmode="lin" valueType="num">
                                      <p:cBhvr additive="base">
                                        <p:cTn id="25" dur="500" fill="hold"/>
                                        <p:tgtEl>
                                          <p:spTgt spid="81"/>
                                        </p:tgtEl>
                                        <p:attrNameLst>
                                          <p:attrName>ppt_x</p:attrName>
                                        </p:attrNameLst>
                                      </p:cBhvr>
                                      <p:tavLst>
                                        <p:tav tm="0">
                                          <p:val>
                                            <p:strVal val="0-#ppt_w/2"/>
                                          </p:val>
                                        </p:tav>
                                        <p:tav tm="100000">
                                          <p:val>
                                            <p:strVal val="#ppt_x"/>
                                          </p:val>
                                        </p:tav>
                                      </p:tavLst>
                                    </p:anim>
                                    <p:anim calcmode="lin" valueType="num">
                                      <p:cBhvr additive="base">
                                        <p:cTn id="26" dur="500" fill="hold"/>
                                        <p:tgtEl>
                                          <p:spTgt spid="8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500" fill="hold"/>
                                        <p:tgtEl>
                                          <p:spTgt spid="82"/>
                                        </p:tgtEl>
                                        <p:attrNameLst>
                                          <p:attrName>ppt_x</p:attrName>
                                        </p:attrNameLst>
                                      </p:cBhvr>
                                      <p:tavLst>
                                        <p:tav tm="0">
                                          <p:val>
                                            <p:strVal val="0-#ppt_w/2"/>
                                          </p:val>
                                        </p:tav>
                                        <p:tav tm="100000">
                                          <p:val>
                                            <p:strVal val="#ppt_x"/>
                                          </p:val>
                                        </p:tav>
                                      </p:tavLst>
                                    </p:anim>
                                    <p:anim calcmode="lin" valueType="num">
                                      <p:cBhvr additive="base">
                                        <p:cTn id="32" dur="500" fill="hold"/>
                                        <p:tgtEl>
                                          <p:spTgt spid="8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83"/>
                                        </p:tgtEl>
                                        <p:attrNameLst>
                                          <p:attrName>style.visibility</p:attrName>
                                        </p:attrNameLst>
                                      </p:cBhvr>
                                      <p:to>
                                        <p:strVal val="visible"/>
                                      </p:to>
                                    </p:set>
                                    <p:anim calcmode="lin" valueType="num">
                                      <p:cBhvr additive="base">
                                        <p:cTn id="37" dur="500" fill="hold"/>
                                        <p:tgtEl>
                                          <p:spTgt spid="83"/>
                                        </p:tgtEl>
                                        <p:attrNameLst>
                                          <p:attrName>ppt_x</p:attrName>
                                        </p:attrNameLst>
                                      </p:cBhvr>
                                      <p:tavLst>
                                        <p:tav tm="0">
                                          <p:val>
                                            <p:strVal val="0-#ppt_w/2"/>
                                          </p:val>
                                        </p:tav>
                                        <p:tav tm="100000">
                                          <p:val>
                                            <p:strVal val="#ppt_x"/>
                                          </p:val>
                                        </p:tav>
                                      </p:tavLst>
                                    </p:anim>
                                    <p:anim calcmode="lin" valueType="num">
                                      <p:cBhvr additive="base">
                                        <p:cTn id="38" dur="5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500" fill="hold"/>
                                        <p:tgtEl>
                                          <p:spTgt spid="84"/>
                                        </p:tgtEl>
                                        <p:attrNameLst>
                                          <p:attrName>ppt_x</p:attrName>
                                        </p:attrNameLst>
                                      </p:cBhvr>
                                      <p:tavLst>
                                        <p:tav tm="0">
                                          <p:val>
                                            <p:strVal val="0-#ppt_w/2"/>
                                          </p:val>
                                        </p:tav>
                                        <p:tav tm="100000">
                                          <p:val>
                                            <p:strVal val="#ppt_x"/>
                                          </p:val>
                                        </p:tav>
                                      </p:tavLst>
                                    </p:anim>
                                    <p:anim calcmode="lin" valueType="num">
                                      <p:cBhvr additive="base">
                                        <p:cTn id="44"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85"/>
                                        </p:tgtEl>
                                        <p:attrNameLst>
                                          <p:attrName>style.visibility</p:attrName>
                                        </p:attrNameLst>
                                      </p:cBhvr>
                                      <p:to>
                                        <p:strVal val="visible"/>
                                      </p:to>
                                    </p:set>
                                    <p:anim calcmode="lin" valueType="num">
                                      <p:cBhvr additive="base">
                                        <p:cTn id="49" dur="500" fill="hold"/>
                                        <p:tgtEl>
                                          <p:spTgt spid="85"/>
                                        </p:tgtEl>
                                        <p:attrNameLst>
                                          <p:attrName>ppt_x</p:attrName>
                                        </p:attrNameLst>
                                      </p:cBhvr>
                                      <p:tavLst>
                                        <p:tav tm="0">
                                          <p:val>
                                            <p:strVal val="0-#ppt_w/2"/>
                                          </p:val>
                                        </p:tav>
                                        <p:tav tm="100000">
                                          <p:val>
                                            <p:strVal val="#ppt_x"/>
                                          </p:val>
                                        </p:tav>
                                      </p:tavLst>
                                    </p:anim>
                                    <p:anim calcmode="lin" valueType="num">
                                      <p:cBhvr additive="base">
                                        <p:cTn id="50" dur="500" fill="hold"/>
                                        <p:tgtEl>
                                          <p:spTgt spid="8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86"/>
                                        </p:tgtEl>
                                        <p:attrNameLst>
                                          <p:attrName>style.visibility</p:attrName>
                                        </p:attrNameLst>
                                      </p:cBhvr>
                                      <p:to>
                                        <p:strVal val="visible"/>
                                      </p:to>
                                    </p:set>
                                    <p:anim calcmode="lin" valueType="num">
                                      <p:cBhvr additive="base">
                                        <p:cTn id="55" dur="500" fill="hold"/>
                                        <p:tgtEl>
                                          <p:spTgt spid="86"/>
                                        </p:tgtEl>
                                        <p:attrNameLst>
                                          <p:attrName>ppt_x</p:attrName>
                                        </p:attrNameLst>
                                      </p:cBhvr>
                                      <p:tavLst>
                                        <p:tav tm="0">
                                          <p:val>
                                            <p:strVal val="0-#ppt_w/2"/>
                                          </p:val>
                                        </p:tav>
                                        <p:tav tm="100000">
                                          <p:val>
                                            <p:strVal val="#ppt_x"/>
                                          </p:val>
                                        </p:tav>
                                      </p:tavLst>
                                    </p:anim>
                                    <p:anim calcmode="lin" valueType="num">
                                      <p:cBhvr additive="base">
                                        <p:cTn id="56" dur="5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87"/>
                                        </p:tgtEl>
                                        <p:attrNameLst>
                                          <p:attrName>style.visibility</p:attrName>
                                        </p:attrNameLst>
                                      </p:cBhvr>
                                      <p:to>
                                        <p:strVal val="visible"/>
                                      </p:to>
                                    </p:set>
                                    <p:anim calcmode="lin" valueType="num">
                                      <p:cBhvr additive="base">
                                        <p:cTn id="61" dur="500" fill="hold"/>
                                        <p:tgtEl>
                                          <p:spTgt spid="87"/>
                                        </p:tgtEl>
                                        <p:attrNameLst>
                                          <p:attrName>ppt_x</p:attrName>
                                        </p:attrNameLst>
                                      </p:cBhvr>
                                      <p:tavLst>
                                        <p:tav tm="0">
                                          <p:val>
                                            <p:strVal val="0-#ppt_w/2"/>
                                          </p:val>
                                        </p:tav>
                                        <p:tav tm="100000">
                                          <p:val>
                                            <p:strVal val="#ppt_x"/>
                                          </p:val>
                                        </p:tav>
                                      </p:tavLst>
                                    </p:anim>
                                    <p:anim calcmode="lin" valueType="num">
                                      <p:cBhvr additive="base">
                                        <p:cTn id="62"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88"/>
                                        </p:tgtEl>
                                        <p:attrNameLst>
                                          <p:attrName>style.visibility</p:attrName>
                                        </p:attrNameLst>
                                      </p:cBhvr>
                                      <p:to>
                                        <p:strVal val="visible"/>
                                      </p:to>
                                    </p:set>
                                    <p:anim calcmode="lin" valueType="num">
                                      <p:cBhvr additive="base">
                                        <p:cTn id="67" dur="500" fill="hold"/>
                                        <p:tgtEl>
                                          <p:spTgt spid="88"/>
                                        </p:tgtEl>
                                        <p:attrNameLst>
                                          <p:attrName>ppt_x</p:attrName>
                                        </p:attrNameLst>
                                      </p:cBhvr>
                                      <p:tavLst>
                                        <p:tav tm="0">
                                          <p:val>
                                            <p:strVal val="0-#ppt_w/2"/>
                                          </p:val>
                                        </p:tav>
                                        <p:tav tm="100000">
                                          <p:val>
                                            <p:strVal val="#ppt_x"/>
                                          </p:val>
                                        </p:tav>
                                      </p:tavLst>
                                    </p:anim>
                                    <p:anim calcmode="lin" valueType="num">
                                      <p:cBhvr additive="base">
                                        <p:cTn id="68" dur="500" fill="hold"/>
                                        <p:tgtEl>
                                          <p:spTgt spid="88"/>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additive="base">
                                        <p:cTn id="73" dur="500" fill="hold"/>
                                        <p:tgtEl>
                                          <p:spTgt spid="89"/>
                                        </p:tgtEl>
                                        <p:attrNameLst>
                                          <p:attrName>ppt_x</p:attrName>
                                        </p:attrNameLst>
                                      </p:cBhvr>
                                      <p:tavLst>
                                        <p:tav tm="0">
                                          <p:val>
                                            <p:strVal val="0-#ppt_w/2"/>
                                          </p:val>
                                        </p:tav>
                                        <p:tav tm="100000">
                                          <p:val>
                                            <p:strVal val="#ppt_x"/>
                                          </p:val>
                                        </p:tav>
                                      </p:tavLst>
                                    </p:anim>
                                    <p:anim calcmode="lin" valueType="num">
                                      <p:cBhvr additive="base">
                                        <p:cTn id="74" dur="500" fill="hold"/>
                                        <p:tgtEl>
                                          <p:spTgt spid="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xmlns="" id="{1EE0DDD5-1233-A13B-A41F-3AF86CE0C48B}"/>
              </a:ext>
            </a:extLst>
          </p:cNvPr>
          <p:cNvPicPr>
            <a:picLocks noChangeAspect="1"/>
          </p:cNvPicPr>
          <p:nvPr/>
        </p:nvPicPr>
        <p:blipFill>
          <a:blip r:embed="rId2"/>
          <a:stretch>
            <a:fillRect/>
          </a:stretch>
        </p:blipFill>
        <p:spPr>
          <a:xfrm>
            <a:off x="-23784" y="0"/>
            <a:ext cx="674874" cy="6834455"/>
          </a:xfrm>
          <a:prstGeom prst="rect">
            <a:avLst/>
          </a:prstGeom>
        </p:spPr>
      </p:pic>
      <p:pic>
        <p:nvPicPr>
          <p:cNvPr id="10" name="Hình ảnh 9">
            <a:extLst>
              <a:ext uri="{FF2B5EF4-FFF2-40B4-BE49-F238E27FC236}">
                <a16:creationId xmlns:a16="http://schemas.microsoft.com/office/drawing/2014/main" xmlns="" id="{D8C3056F-8CC7-0594-A60C-43584F8B061D}"/>
              </a:ext>
            </a:extLst>
          </p:cNvPr>
          <p:cNvPicPr>
            <a:picLocks noChangeAspect="1"/>
          </p:cNvPicPr>
          <p:nvPr/>
        </p:nvPicPr>
        <p:blipFill>
          <a:blip r:embed="rId3"/>
          <a:stretch>
            <a:fillRect/>
          </a:stretch>
        </p:blipFill>
        <p:spPr>
          <a:xfrm>
            <a:off x="2420693" y="322547"/>
            <a:ext cx="7084166" cy="1780186"/>
          </a:xfrm>
          <a:prstGeom prst="rect">
            <a:avLst/>
          </a:prstGeom>
        </p:spPr>
      </p:pic>
      <p:pic>
        <p:nvPicPr>
          <p:cNvPr id="13" name="Hình ảnh 12">
            <a:extLst>
              <a:ext uri="{FF2B5EF4-FFF2-40B4-BE49-F238E27FC236}">
                <a16:creationId xmlns:a16="http://schemas.microsoft.com/office/drawing/2014/main" xmlns="" id="{CB505546-10DA-9D87-8318-BA42460565D2}"/>
              </a:ext>
            </a:extLst>
          </p:cNvPr>
          <p:cNvPicPr>
            <a:picLocks noChangeAspect="1"/>
          </p:cNvPicPr>
          <p:nvPr/>
        </p:nvPicPr>
        <p:blipFill>
          <a:blip r:embed="rId4"/>
          <a:stretch>
            <a:fillRect/>
          </a:stretch>
        </p:blipFill>
        <p:spPr>
          <a:xfrm>
            <a:off x="796760" y="2042957"/>
            <a:ext cx="11327350" cy="3023878"/>
          </a:xfrm>
          <a:prstGeom prst="rect">
            <a:avLst/>
          </a:prstGeom>
        </p:spPr>
      </p:pic>
      <p:grpSp>
        <p:nvGrpSpPr>
          <p:cNvPr id="16" name="Nhóm 15">
            <a:extLst>
              <a:ext uri="{FF2B5EF4-FFF2-40B4-BE49-F238E27FC236}">
                <a16:creationId xmlns:a16="http://schemas.microsoft.com/office/drawing/2014/main" xmlns="" id="{01CEEC88-104C-A63A-E215-4844741380ED}"/>
              </a:ext>
            </a:extLst>
          </p:cNvPr>
          <p:cNvGrpSpPr/>
          <p:nvPr/>
        </p:nvGrpSpPr>
        <p:grpSpPr>
          <a:xfrm>
            <a:off x="5312157" y="4617001"/>
            <a:ext cx="2296555" cy="2170244"/>
            <a:chOff x="5312157" y="4617001"/>
            <a:chExt cx="2296555" cy="2170244"/>
          </a:xfrm>
        </p:grpSpPr>
        <p:pic>
          <p:nvPicPr>
            <p:cNvPr id="9" name="Picture 3">
              <a:extLst>
                <a:ext uri="{FF2B5EF4-FFF2-40B4-BE49-F238E27FC236}">
                  <a16:creationId xmlns:a16="http://schemas.microsoft.com/office/drawing/2014/main" xmlns="" id="{C600F8F7-5FDA-2201-500B-B2C799DACD36}"/>
                </a:ext>
              </a:extLst>
            </p:cNvPr>
            <p:cNvPicPr>
              <a:picLocks noChangeAspect="1"/>
            </p:cNvPicPr>
            <p:nvPr/>
          </p:nvPicPr>
          <p:blipFill>
            <a:blip r:embed="rId5"/>
            <a:srcRect/>
            <a:stretch>
              <a:fillRect/>
            </a:stretch>
          </p:blipFill>
          <p:spPr>
            <a:xfrm>
              <a:off x="5312157" y="4617001"/>
              <a:ext cx="2296555" cy="2170244"/>
            </a:xfrm>
            <a:prstGeom prst="rect">
              <a:avLst/>
            </a:prstGeom>
          </p:spPr>
        </p:pic>
        <p:pic>
          <p:nvPicPr>
            <p:cNvPr id="15" name="Hình ảnh 14" descr="Ảnh có chứa Phông chữ, ảnh chụp màn hình, Đồ họa, màu đen&#10;&#10;Mô tả được tạo tự động">
              <a:extLst>
                <a:ext uri="{FF2B5EF4-FFF2-40B4-BE49-F238E27FC236}">
                  <a16:creationId xmlns:a16="http://schemas.microsoft.com/office/drawing/2014/main" xmlns="" id="{FAE63FC0-12E7-5168-0B91-E8DCEBAF91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925111">
              <a:off x="5381573" y="4974810"/>
              <a:ext cx="1428853" cy="363708"/>
            </a:xfrm>
            <a:prstGeom prst="rect">
              <a:avLst/>
            </a:prstGeom>
          </p:spPr>
        </p:pic>
      </p:grpSp>
    </p:spTree>
    <p:extLst>
      <p:ext uri="{BB962C8B-B14F-4D97-AF65-F5344CB8AC3E}">
        <p14:creationId xmlns:p14="http://schemas.microsoft.com/office/powerpoint/2010/main" val="3692295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xmlns="" id="{5292B696-2192-E408-DC43-FB026230CF6C}"/>
              </a:ext>
            </a:extLst>
          </p:cNvPr>
          <p:cNvPicPr>
            <a:picLocks noChangeAspect="1"/>
          </p:cNvPicPr>
          <p:nvPr/>
        </p:nvPicPr>
        <p:blipFill>
          <a:blip r:embed="rId2"/>
          <a:stretch>
            <a:fillRect/>
          </a:stretch>
        </p:blipFill>
        <p:spPr>
          <a:xfrm>
            <a:off x="-23784" y="0"/>
            <a:ext cx="674874" cy="6834455"/>
          </a:xfrm>
          <a:prstGeom prst="rect">
            <a:avLst/>
          </a:prstGeom>
        </p:spPr>
      </p:pic>
      <p:sp>
        <p:nvSpPr>
          <p:cNvPr id="5" name="Hình chữ nhật 4">
            <a:extLst>
              <a:ext uri="{FF2B5EF4-FFF2-40B4-BE49-F238E27FC236}">
                <a16:creationId xmlns:a16="http://schemas.microsoft.com/office/drawing/2014/main" xmlns="" id="{4426ABDF-ACE1-2D73-1EA0-7D53978CCE10}"/>
              </a:ext>
            </a:extLst>
          </p:cNvPr>
          <p:cNvSpPr/>
          <p:nvPr/>
        </p:nvSpPr>
        <p:spPr>
          <a:xfrm>
            <a:off x="651090" y="68588"/>
            <a:ext cx="11540910" cy="1200329"/>
          </a:xfrm>
          <a:prstGeom prst="rect">
            <a:avLst/>
          </a:prstGeom>
          <a:noFill/>
        </p:spPr>
        <p:txBody>
          <a:bodyPr wrap="square" lIns="91440" tIns="45720" rIns="91440" bIns="45720">
            <a:spAutoFit/>
          </a:bodyPr>
          <a:lstStyle/>
          <a:p>
            <a:r>
              <a:rPr lang="vi-VN" sz="3600" b="1" cap="none" spc="0">
                <a:ln w="0"/>
                <a:solidFill>
                  <a:srgbClr val="C00000"/>
                </a:solidFill>
              </a:rPr>
              <a:t>5. Viế</a:t>
            </a:r>
            <a:r>
              <a:rPr lang="vi-VN" sz="3600" b="1">
                <a:ln w="0"/>
                <a:solidFill>
                  <a:srgbClr val="C00000"/>
                </a:solidFill>
              </a:rPr>
              <a:t>t 3 – 4 câu giới thiệu về quê hương em, trong đó có sử dụng danh từ riêng. </a:t>
            </a:r>
            <a:endParaRPr lang="vi-VN" sz="3600" cap="none" spc="0">
              <a:ln w="0"/>
            </a:endParaRPr>
          </a:p>
        </p:txBody>
      </p:sp>
      <p:pic>
        <p:nvPicPr>
          <p:cNvPr id="1026" name="Picture 2" descr="Du lịch An Giang: Cẩm nang du lịch từ A đến Z- iVIVU.com">
            <a:extLst>
              <a:ext uri="{FF2B5EF4-FFF2-40B4-BE49-F238E27FC236}">
                <a16:creationId xmlns:a16="http://schemas.microsoft.com/office/drawing/2014/main" xmlns="" id="{0C6C692F-1A04-6C1C-E5D0-B1CF0CF8D7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826" y="1575546"/>
            <a:ext cx="5140107" cy="3366770"/>
          </a:xfrm>
          <a:prstGeom prst="round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7" name="Hình chữ nhật 6">
            <a:extLst>
              <a:ext uri="{FF2B5EF4-FFF2-40B4-BE49-F238E27FC236}">
                <a16:creationId xmlns:a16="http://schemas.microsoft.com/office/drawing/2014/main" xmlns="" id="{BE04E879-93EE-0831-9095-BA7EB10D6DDC}"/>
              </a:ext>
            </a:extLst>
          </p:cNvPr>
          <p:cNvSpPr/>
          <p:nvPr/>
        </p:nvSpPr>
        <p:spPr>
          <a:xfrm>
            <a:off x="6204669" y="1420196"/>
            <a:ext cx="5621569" cy="5262979"/>
          </a:xfrm>
          <a:prstGeom prst="rect">
            <a:avLst/>
          </a:prstGeom>
          <a:noFill/>
        </p:spPr>
        <p:txBody>
          <a:bodyPr wrap="square" lIns="91440" tIns="45720" rIns="91440" bIns="45720">
            <a:spAutoFit/>
          </a:bodyPr>
          <a:lstStyle/>
          <a:p>
            <a:pPr algn="just"/>
            <a:r>
              <a:rPr lang="vi-VN" sz="2800" cap="none" spc="0">
                <a:ln w="0"/>
              </a:rPr>
              <a:t>	Em sinh ra và lớn lên ở tỉnh An Giang, một vùng đất bình dị, mộc mạc ở miền Tây Nam Bộ. Quê hương em có nhiều cảnh quan thiên nhiên tươi đẹp: rừng tràm Trà Sư xanh ngắt một màu, cánh đồng vùng Bảy Núi với những cây thốt nốt vươn thẳng lên trời cao. Càng nhìn ngắm cảnh vật xung quanh, em càng thấy yêu tha thiết vùng đất bình yên quê mình.</a:t>
            </a:r>
          </a:p>
        </p:txBody>
      </p:sp>
    </p:spTree>
    <p:extLst>
      <p:ext uri="{BB962C8B-B14F-4D97-AF65-F5344CB8AC3E}">
        <p14:creationId xmlns:p14="http://schemas.microsoft.com/office/powerpoint/2010/main" val="4247775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iterate type="lt">
                                    <p:tmAbs val="100"/>
                                  </p:iterate>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5572"/>
          <a:stretch>
            <a:fillRect/>
          </a:stretch>
        </p:blipFill>
        <p:spPr>
          <a:xfrm>
            <a:off x="0" y="0"/>
            <a:ext cx="12192000" cy="6858000"/>
          </a:xfrm>
          <a:prstGeom prst="rect">
            <a:avLst/>
          </a:prstGeom>
        </p:spPr>
      </p:pic>
      <p:grpSp>
        <p:nvGrpSpPr>
          <p:cNvPr id="3" name="Group 3"/>
          <p:cNvGrpSpPr/>
          <p:nvPr/>
        </p:nvGrpSpPr>
        <p:grpSpPr>
          <a:xfrm>
            <a:off x="1096512" y="685802"/>
            <a:ext cx="10065849" cy="4998999"/>
            <a:chOff x="0" y="0"/>
            <a:chExt cx="3976632" cy="1974913"/>
          </a:xfrm>
        </p:grpSpPr>
        <p:sp>
          <p:nvSpPr>
            <p:cNvPr id="4" name="Freeform 4"/>
            <p:cNvSpPr/>
            <p:nvPr/>
          </p:nvSpPr>
          <p:spPr>
            <a:xfrm>
              <a:off x="0" y="0"/>
              <a:ext cx="3976632" cy="1974913"/>
            </a:xfrm>
            <a:custGeom>
              <a:avLst/>
              <a:gdLst/>
              <a:ahLst/>
              <a:cxnLst/>
              <a:rect l="l" t="t" r="r" b="b"/>
              <a:pathLst>
                <a:path w="3976632" h="1974913">
                  <a:moveTo>
                    <a:pt x="51275" y="0"/>
                  </a:moveTo>
                  <a:lnTo>
                    <a:pt x="3925357" y="0"/>
                  </a:lnTo>
                  <a:cubicBezTo>
                    <a:pt x="3953675" y="0"/>
                    <a:pt x="3976632" y="22957"/>
                    <a:pt x="3976632" y="51275"/>
                  </a:cubicBezTo>
                  <a:lnTo>
                    <a:pt x="3976632" y="1923638"/>
                  </a:lnTo>
                  <a:cubicBezTo>
                    <a:pt x="3976632" y="1951957"/>
                    <a:pt x="3953675" y="1974913"/>
                    <a:pt x="3925357" y="1974913"/>
                  </a:cubicBezTo>
                  <a:lnTo>
                    <a:pt x="51275" y="1974913"/>
                  </a:lnTo>
                  <a:cubicBezTo>
                    <a:pt x="22957" y="1974913"/>
                    <a:pt x="0" y="1951957"/>
                    <a:pt x="0" y="1923638"/>
                  </a:cubicBezTo>
                  <a:lnTo>
                    <a:pt x="0" y="51275"/>
                  </a:lnTo>
                  <a:cubicBezTo>
                    <a:pt x="0" y="22957"/>
                    <a:pt x="22957" y="0"/>
                    <a:pt x="51275" y="0"/>
                  </a:cubicBezTo>
                  <a:close/>
                </a:path>
              </a:pathLst>
            </a:custGeom>
            <a:solidFill>
              <a:srgbClr val="FFFFFF"/>
            </a:solidFill>
            <a:ln>
              <a:noFill/>
            </a:ln>
          </p:spPr>
        </p:sp>
        <p:sp>
          <p:nvSpPr>
            <p:cNvPr id="5" name="TextBox 5"/>
            <p:cNvSpPr txBox="1"/>
            <p:nvPr/>
          </p:nvSpPr>
          <p:spPr>
            <a:xfrm>
              <a:off x="0" y="-28575"/>
              <a:ext cx="812800" cy="841375"/>
            </a:xfrm>
            <a:prstGeom prst="rect">
              <a:avLst/>
            </a:prstGeom>
          </p:spPr>
          <p:txBody>
            <a:bodyPr lIns="33867" tIns="33867" rIns="33867" bIns="33867" rtlCol="0" anchor="ctr"/>
            <a:lstStyle/>
            <a:p>
              <a:pPr algn="ctr" defTabSz="609660">
                <a:lnSpc>
                  <a:spcPts val="1773"/>
                </a:lnSpc>
                <a:defRPr/>
              </a:pPr>
              <a:endParaRPr sz="1200">
                <a:solidFill>
                  <a:prstClr val="black"/>
                </a:solidFill>
                <a:latin typeface="Calibri"/>
              </a:endParaRPr>
            </a:p>
          </p:txBody>
        </p:sp>
      </p:grpSp>
      <p:grpSp>
        <p:nvGrpSpPr>
          <p:cNvPr id="6" name="Group 6"/>
          <p:cNvGrpSpPr/>
          <p:nvPr/>
        </p:nvGrpSpPr>
        <p:grpSpPr>
          <a:xfrm>
            <a:off x="1355382" y="969094"/>
            <a:ext cx="9548107" cy="4382343"/>
            <a:chOff x="0" y="0"/>
            <a:chExt cx="3772091" cy="1731296"/>
          </a:xfrm>
        </p:grpSpPr>
        <p:sp>
          <p:nvSpPr>
            <p:cNvPr id="7" name="Freeform 7"/>
            <p:cNvSpPr/>
            <p:nvPr/>
          </p:nvSpPr>
          <p:spPr>
            <a:xfrm>
              <a:off x="0" y="0"/>
              <a:ext cx="3772091" cy="1731296"/>
            </a:xfrm>
            <a:custGeom>
              <a:avLst/>
              <a:gdLst/>
              <a:ahLst/>
              <a:cxnLst/>
              <a:rect l="l" t="t" r="r" b="b"/>
              <a:pathLst>
                <a:path w="3772091" h="1731296">
                  <a:moveTo>
                    <a:pt x="54056" y="0"/>
                  </a:moveTo>
                  <a:lnTo>
                    <a:pt x="3718036" y="0"/>
                  </a:lnTo>
                  <a:cubicBezTo>
                    <a:pt x="3747890" y="0"/>
                    <a:pt x="3772091" y="24201"/>
                    <a:pt x="3772091" y="54056"/>
                  </a:cubicBezTo>
                  <a:lnTo>
                    <a:pt x="3772091" y="1677240"/>
                  </a:lnTo>
                  <a:cubicBezTo>
                    <a:pt x="3772091" y="1707095"/>
                    <a:pt x="3747890" y="1731296"/>
                    <a:pt x="3718036" y="1731296"/>
                  </a:cubicBezTo>
                  <a:lnTo>
                    <a:pt x="54056" y="1731296"/>
                  </a:lnTo>
                  <a:cubicBezTo>
                    <a:pt x="24201" y="1731296"/>
                    <a:pt x="0" y="1707095"/>
                    <a:pt x="0" y="1677240"/>
                  </a:cubicBezTo>
                  <a:lnTo>
                    <a:pt x="0" y="54056"/>
                  </a:lnTo>
                  <a:cubicBezTo>
                    <a:pt x="0" y="24201"/>
                    <a:pt x="24201" y="0"/>
                    <a:pt x="54056" y="0"/>
                  </a:cubicBezTo>
                  <a:close/>
                </a:path>
              </a:pathLst>
            </a:custGeom>
            <a:solidFill>
              <a:srgbClr val="FFFFFF"/>
            </a:solidFill>
            <a:ln w="66675">
              <a:solidFill>
                <a:srgbClr val="6FAF07"/>
              </a:solidFill>
            </a:ln>
          </p:spPr>
        </p:sp>
        <p:sp>
          <p:nvSpPr>
            <p:cNvPr id="8" name="TextBox 8"/>
            <p:cNvSpPr txBox="1"/>
            <p:nvPr/>
          </p:nvSpPr>
          <p:spPr>
            <a:xfrm>
              <a:off x="0" y="-28575"/>
              <a:ext cx="812800" cy="841375"/>
            </a:xfrm>
            <a:prstGeom prst="rect">
              <a:avLst/>
            </a:prstGeom>
          </p:spPr>
          <p:txBody>
            <a:bodyPr lIns="33867" tIns="33867" rIns="33867" bIns="33867" rtlCol="0" anchor="ctr"/>
            <a:lstStyle/>
            <a:p>
              <a:pPr algn="ctr" defTabSz="609660">
                <a:lnSpc>
                  <a:spcPts val="1773"/>
                </a:lnSpc>
                <a:defRPr/>
              </a:pPr>
              <a:endParaRPr sz="1200">
                <a:solidFill>
                  <a:prstClr val="black"/>
                </a:solidFill>
                <a:latin typeface="Calibri"/>
              </a:endParaRPr>
            </a:p>
          </p:txBody>
        </p:sp>
      </p:grpSp>
      <p:pic>
        <p:nvPicPr>
          <p:cNvPr id="9"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145120" y="2204021"/>
            <a:ext cx="4539871" cy="4785108"/>
          </a:xfrm>
          <a:prstGeom prst="rect">
            <a:avLst/>
          </a:prstGeom>
        </p:spPr>
      </p:pic>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121039" y="1937059"/>
            <a:ext cx="4900345" cy="5165053"/>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16814" flipH="1">
            <a:off x="2051031" y="1364151"/>
            <a:ext cx="687445" cy="762769"/>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14184">
            <a:off x="4608" y="340432"/>
            <a:ext cx="3916127" cy="946991"/>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137938" y="-6784"/>
            <a:ext cx="3916127" cy="946991"/>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879877">
            <a:off x="8297815" y="473496"/>
            <a:ext cx="3916127" cy="946991"/>
          </a:xfrm>
          <a:prstGeom prst="rect">
            <a:avLst/>
          </a:prstGeom>
        </p:spPr>
      </p:pic>
      <p:pic>
        <p:nvPicPr>
          <p:cNvPr id="18" name="Hình ảnh 17">
            <a:extLst>
              <a:ext uri="{FF2B5EF4-FFF2-40B4-BE49-F238E27FC236}">
                <a16:creationId xmlns:a16="http://schemas.microsoft.com/office/drawing/2014/main" xmlns="" id="{22B38815-82EA-9AA8-2874-BA804ACCF5BE}"/>
              </a:ext>
            </a:extLst>
          </p:cNvPr>
          <p:cNvPicPr>
            <a:picLocks noChangeAspect="1"/>
          </p:cNvPicPr>
          <p:nvPr/>
        </p:nvPicPr>
        <p:blipFill rotWithShape="1">
          <a:blip r:embed="rId10"/>
          <a:srcRect b="35574"/>
          <a:stretch/>
        </p:blipFill>
        <p:spPr>
          <a:xfrm>
            <a:off x="2334199" y="1063065"/>
            <a:ext cx="7238584" cy="1462943"/>
          </a:xfrm>
          <a:prstGeom prst="rect">
            <a:avLst/>
          </a:prstGeom>
        </p:spPr>
      </p:pic>
    </p:spTree>
    <p:extLst>
      <p:ext uri="{BB962C8B-B14F-4D97-AF65-F5344CB8AC3E}">
        <p14:creationId xmlns:p14="http://schemas.microsoft.com/office/powerpoint/2010/main" val="4228568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Nhóm 2">
            <a:extLst>
              <a:ext uri="{FF2B5EF4-FFF2-40B4-BE49-F238E27FC236}">
                <a16:creationId xmlns:a16="http://schemas.microsoft.com/office/drawing/2014/main" xmlns="" id="{3231AB66-2436-C153-FBB1-420FC3FA27D8}"/>
              </a:ext>
            </a:extLst>
          </p:cNvPr>
          <p:cNvGrpSpPr/>
          <p:nvPr/>
        </p:nvGrpSpPr>
        <p:grpSpPr>
          <a:xfrm>
            <a:off x="793630" y="0"/>
            <a:ext cx="3191774" cy="1282460"/>
            <a:chOff x="966158" y="0"/>
            <a:chExt cx="5003321" cy="1729006"/>
          </a:xfrm>
        </p:grpSpPr>
        <p:sp>
          <p:nvSpPr>
            <p:cNvPr id="4" name="Freeform 8">
              <a:extLst>
                <a:ext uri="{FF2B5EF4-FFF2-40B4-BE49-F238E27FC236}">
                  <a16:creationId xmlns:a16="http://schemas.microsoft.com/office/drawing/2014/main" xmlns="" id="{A185E251-8A29-3BEA-C253-1F4717CC4512}"/>
                </a:ext>
              </a:extLst>
            </p:cNvPr>
            <p:cNvSpPr/>
            <p:nvPr/>
          </p:nvSpPr>
          <p:spPr>
            <a:xfrm>
              <a:off x="1603412" y="1150761"/>
              <a:ext cx="4366067" cy="578245"/>
            </a:xfrm>
            <a:custGeom>
              <a:avLst/>
              <a:gdLst/>
              <a:ahLst/>
              <a:cxnLst/>
              <a:rect l="l" t="t" r="r" b="b"/>
              <a:pathLst>
                <a:path w="7315200" h="1978152">
                  <a:moveTo>
                    <a:pt x="0" y="0"/>
                  </a:moveTo>
                  <a:lnTo>
                    <a:pt x="7315200" y="0"/>
                  </a:lnTo>
                  <a:lnTo>
                    <a:pt x="7315200" y="1978152"/>
                  </a:lnTo>
                  <a:lnTo>
                    <a:pt x="0" y="197815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Hình tự do: Hình 6">
              <a:extLst>
                <a:ext uri="{FF2B5EF4-FFF2-40B4-BE49-F238E27FC236}">
                  <a16:creationId xmlns:a16="http://schemas.microsoft.com/office/drawing/2014/main" xmlns="" id="{7A9735B0-563E-E90C-7BE1-38BF884313D8}"/>
                </a:ext>
              </a:extLst>
            </p:cNvPr>
            <p:cNvSpPr/>
            <p:nvPr/>
          </p:nvSpPr>
          <p:spPr>
            <a:xfrm>
              <a:off x="1712796" y="618658"/>
              <a:ext cx="4204925" cy="578245"/>
            </a:xfrm>
            <a:custGeom>
              <a:avLst/>
              <a:gdLst/>
              <a:ahLst/>
              <a:cxnLst/>
              <a:rect l="l" t="t" r="r" b="b"/>
              <a:pathLst>
                <a:path w="4533873" h="664802">
                  <a:moveTo>
                    <a:pt x="4102745" y="597508"/>
                  </a:moveTo>
                  <a:lnTo>
                    <a:pt x="4170039" y="597508"/>
                  </a:lnTo>
                  <a:lnTo>
                    <a:pt x="4170039" y="664802"/>
                  </a:lnTo>
                  <a:lnTo>
                    <a:pt x="4102745" y="664802"/>
                  </a:lnTo>
                  <a:close/>
                  <a:moveTo>
                    <a:pt x="4137748" y="287662"/>
                  </a:moveTo>
                  <a:lnTo>
                    <a:pt x="4097815" y="400557"/>
                  </a:lnTo>
                  <a:lnTo>
                    <a:pt x="4177680" y="400557"/>
                  </a:lnTo>
                  <a:close/>
                  <a:moveTo>
                    <a:pt x="2861397" y="287662"/>
                  </a:moveTo>
                  <a:lnTo>
                    <a:pt x="2821465" y="400557"/>
                  </a:lnTo>
                  <a:lnTo>
                    <a:pt x="2901330" y="400557"/>
                  </a:lnTo>
                  <a:close/>
                  <a:moveTo>
                    <a:pt x="1623147" y="287662"/>
                  </a:moveTo>
                  <a:lnTo>
                    <a:pt x="1583215" y="400557"/>
                  </a:lnTo>
                  <a:lnTo>
                    <a:pt x="1663080" y="400557"/>
                  </a:lnTo>
                  <a:close/>
                  <a:moveTo>
                    <a:pt x="3704648" y="258329"/>
                  </a:moveTo>
                  <a:lnTo>
                    <a:pt x="3704648" y="349286"/>
                  </a:lnTo>
                  <a:lnTo>
                    <a:pt x="3763068" y="349286"/>
                  </a:lnTo>
                  <a:lnTo>
                    <a:pt x="3763068" y="402776"/>
                  </a:lnTo>
                  <a:lnTo>
                    <a:pt x="3704648" y="402776"/>
                  </a:lnTo>
                  <a:lnTo>
                    <a:pt x="3704648" y="497184"/>
                  </a:lnTo>
                  <a:lnTo>
                    <a:pt x="3713276" y="497184"/>
                  </a:lnTo>
                  <a:cubicBezTo>
                    <a:pt x="3743184" y="497184"/>
                    <a:pt x="3766272" y="494883"/>
                    <a:pt x="3782541" y="490282"/>
                  </a:cubicBezTo>
                  <a:cubicBezTo>
                    <a:pt x="3796181" y="486502"/>
                    <a:pt x="3808752" y="480340"/>
                    <a:pt x="3820255" y="471795"/>
                  </a:cubicBezTo>
                  <a:cubicBezTo>
                    <a:pt x="3834552" y="460620"/>
                    <a:pt x="3845603" y="447063"/>
                    <a:pt x="3853409" y="431123"/>
                  </a:cubicBezTo>
                  <a:cubicBezTo>
                    <a:pt x="3861215" y="415183"/>
                    <a:pt x="3865118" y="397928"/>
                    <a:pt x="3865118" y="379359"/>
                  </a:cubicBezTo>
                  <a:cubicBezTo>
                    <a:pt x="3865118" y="359639"/>
                    <a:pt x="3860886" y="340946"/>
                    <a:pt x="3852423" y="323281"/>
                  </a:cubicBezTo>
                  <a:cubicBezTo>
                    <a:pt x="3843960" y="305615"/>
                    <a:pt x="3831676" y="291359"/>
                    <a:pt x="3815572" y="280513"/>
                  </a:cubicBezTo>
                  <a:cubicBezTo>
                    <a:pt x="3802097" y="271311"/>
                    <a:pt x="3785088" y="264984"/>
                    <a:pt x="3764547" y="261533"/>
                  </a:cubicBezTo>
                  <a:cubicBezTo>
                    <a:pt x="3750414" y="259397"/>
                    <a:pt x="3732092" y="258329"/>
                    <a:pt x="3709578" y="258329"/>
                  </a:cubicBezTo>
                  <a:close/>
                  <a:moveTo>
                    <a:pt x="4326322" y="191282"/>
                  </a:moveTo>
                  <a:lnTo>
                    <a:pt x="4533873" y="191282"/>
                  </a:lnTo>
                  <a:lnTo>
                    <a:pt x="4533873" y="258329"/>
                  </a:lnTo>
                  <a:lnTo>
                    <a:pt x="4464114" y="258329"/>
                  </a:lnTo>
                  <a:lnTo>
                    <a:pt x="4464114" y="564231"/>
                  </a:lnTo>
                  <a:lnTo>
                    <a:pt x="4395095" y="564231"/>
                  </a:lnTo>
                  <a:lnTo>
                    <a:pt x="4395095" y="258329"/>
                  </a:lnTo>
                  <a:lnTo>
                    <a:pt x="4326322" y="258329"/>
                  </a:lnTo>
                  <a:close/>
                  <a:moveTo>
                    <a:pt x="4110386" y="191282"/>
                  </a:moveTo>
                  <a:lnTo>
                    <a:pt x="4164369" y="191282"/>
                  </a:lnTo>
                  <a:lnTo>
                    <a:pt x="4321388" y="564231"/>
                  </a:lnTo>
                  <a:lnTo>
                    <a:pt x="4245220" y="564231"/>
                  </a:lnTo>
                  <a:lnTo>
                    <a:pt x="4204795" y="467851"/>
                  </a:lnTo>
                  <a:lnTo>
                    <a:pt x="4072672" y="467851"/>
                  </a:lnTo>
                  <a:lnTo>
                    <a:pt x="4031261" y="564231"/>
                  </a:lnTo>
                  <a:lnTo>
                    <a:pt x="3954847" y="564231"/>
                  </a:lnTo>
                  <a:close/>
                  <a:moveTo>
                    <a:pt x="3635383" y="191282"/>
                  </a:moveTo>
                  <a:lnTo>
                    <a:pt x="3713769" y="191282"/>
                  </a:lnTo>
                  <a:cubicBezTo>
                    <a:pt x="3737104" y="191282"/>
                    <a:pt x="3755591" y="192185"/>
                    <a:pt x="3769230" y="193993"/>
                  </a:cubicBezTo>
                  <a:cubicBezTo>
                    <a:pt x="3788786" y="196458"/>
                    <a:pt x="3806862" y="200731"/>
                    <a:pt x="3823460" y="206811"/>
                  </a:cubicBezTo>
                  <a:cubicBezTo>
                    <a:pt x="3840057" y="212891"/>
                    <a:pt x="3855668" y="222176"/>
                    <a:pt x="3870294" y="234665"/>
                  </a:cubicBezTo>
                  <a:cubicBezTo>
                    <a:pt x="3890014" y="251427"/>
                    <a:pt x="3905790" y="273201"/>
                    <a:pt x="3917621" y="299987"/>
                  </a:cubicBezTo>
                  <a:cubicBezTo>
                    <a:pt x="3923209" y="312805"/>
                    <a:pt x="3927399" y="325746"/>
                    <a:pt x="3930193" y="338810"/>
                  </a:cubicBezTo>
                  <a:cubicBezTo>
                    <a:pt x="3932986" y="351874"/>
                    <a:pt x="3934383" y="365390"/>
                    <a:pt x="3934383" y="379359"/>
                  </a:cubicBezTo>
                  <a:cubicBezTo>
                    <a:pt x="3934383" y="405487"/>
                    <a:pt x="3928673" y="431452"/>
                    <a:pt x="3917252" y="457252"/>
                  </a:cubicBezTo>
                  <a:cubicBezTo>
                    <a:pt x="3905831" y="483051"/>
                    <a:pt x="3890178" y="504415"/>
                    <a:pt x="3870294" y="521341"/>
                  </a:cubicBezTo>
                  <a:cubicBezTo>
                    <a:pt x="3856161" y="533172"/>
                    <a:pt x="3840304" y="542539"/>
                    <a:pt x="3822720" y="549441"/>
                  </a:cubicBezTo>
                  <a:cubicBezTo>
                    <a:pt x="3807602" y="555193"/>
                    <a:pt x="3790265" y="559301"/>
                    <a:pt x="3770709" y="561766"/>
                  </a:cubicBezTo>
                  <a:cubicBezTo>
                    <a:pt x="3764465" y="562423"/>
                    <a:pt x="3756330" y="562999"/>
                    <a:pt x="3746306" y="563492"/>
                  </a:cubicBezTo>
                  <a:cubicBezTo>
                    <a:pt x="3736282" y="563985"/>
                    <a:pt x="3725929" y="564231"/>
                    <a:pt x="3715248" y="564231"/>
                  </a:cubicBezTo>
                  <a:lnTo>
                    <a:pt x="3635383" y="564231"/>
                  </a:lnTo>
                  <a:lnTo>
                    <a:pt x="3635383" y="402776"/>
                  </a:lnTo>
                  <a:lnTo>
                    <a:pt x="3587069" y="402776"/>
                  </a:lnTo>
                  <a:lnTo>
                    <a:pt x="3587069" y="349286"/>
                  </a:lnTo>
                  <a:lnTo>
                    <a:pt x="3635383" y="349286"/>
                  </a:lnTo>
                  <a:close/>
                  <a:moveTo>
                    <a:pt x="3080784" y="191282"/>
                  </a:moveTo>
                  <a:lnTo>
                    <a:pt x="3158677" y="191282"/>
                  </a:lnTo>
                  <a:lnTo>
                    <a:pt x="3313970" y="463660"/>
                  </a:lnTo>
                  <a:lnTo>
                    <a:pt x="3313970" y="191282"/>
                  </a:lnTo>
                  <a:lnTo>
                    <a:pt x="3383235" y="191282"/>
                  </a:lnTo>
                  <a:lnTo>
                    <a:pt x="3383235" y="564231"/>
                  </a:lnTo>
                  <a:lnTo>
                    <a:pt x="3306575" y="564231"/>
                  </a:lnTo>
                  <a:lnTo>
                    <a:pt x="3150050" y="292592"/>
                  </a:lnTo>
                  <a:lnTo>
                    <a:pt x="3150050" y="564231"/>
                  </a:lnTo>
                  <a:lnTo>
                    <a:pt x="3080784" y="564231"/>
                  </a:lnTo>
                  <a:close/>
                  <a:moveTo>
                    <a:pt x="2834036" y="191282"/>
                  </a:moveTo>
                  <a:lnTo>
                    <a:pt x="2888019" y="191282"/>
                  </a:lnTo>
                  <a:lnTo>
                    <a:pt x="3045037" y="564231"/>
                  </a:lnTo>
                  <a:lnTo>
                    <a:pt x="2968870" y="564231"/>
                  </a:lnTo>
                  <a:lnTo>
                    <a:pt x="2928445" y="467851"/>
                  </a:lnTo>
                  <a:lnTo>
                    <a:pt x="2796322" y="467851"/>
                  </a:lnTo>
                  <a:lnTo>
                    <a:pt x="2754911" y="564231"/>
                  </a:lnTo>
                  <a:lnTo>
                    <a:pt x="2678497" y="564231"/>
                  </a:lnTo>
                  <a:close/>
                  <a:moveTo>
                    <a:pt x="1842534" y="191282"/>
                  </a:moveTo>
                  <a:lnTo>
                    <a:pt x="1911800" y="191282"/>
                  </a:lnTo>
                  <a:lnTo>
                    <a:pt x="1911800" y="423974"/>
                  </a:lnTo>
                  <a:lnTo>
                    <a:pt x="1911800" y="433588"/>
                  </a:lnTo>
                  <a:cubicBezTo>
                    <a:pt x="1911800" y="438189"/>
                    <a:pt x="1911882" y="442380"/>
                    <a:pt x="1912046" y="446159"/>
                  </a:cubicBezTo>
                  <a:cubicBezTo>
                    <a:pt x="1912210" y="449939"/>
                    <a:pt x="1912621" y="454088"/>
                    <a:pt x="1913279" y="458607"/>
                  </a:cubicBezTo>
                  <a:cubicBezTo>
                    <a:pt x="1913936" y="463126"/>
                    <a:pt x="1915826" y="468344"/>
                    <a:pt x="1918948" y="474260"/>
                  </a:cubicBezTo>
                  <a:cubicBezTo>
                    <a:pt x="1923878" y="483955"/>
                    <a:pt x="1930698" y="491679"/>
                    <a:pt x="1939407" y="497430"/>
                  </a:cubicBezTo>
                  <a:cubicBezTo>
                    <a:pt x="1948117" y="503182"/>
                    <a:pt x="1957730" y="506058"/>
                    <a:pt x="1968247" y="506058"/>
                  </a:cubicBezTo>
                  <a:cubicBezTo>
                    <a:pt x="1977450" y="506058"/>
                    <a:pt x="1986200" y="503839"/>
                    <a:pt x="1994499" y="499402"/>
                  </a:cubicBezTo>
                  <a:cubicBezTo>
                    <a:pt x="2002798" y="494966"/>
                    <a:pt x="2009741" y="488474"/>
                    <a:pt x="2015328" y="479929"/>
                  </a:cubicBezTo>
                  <a:cubicBezTo>
                    <a:pt x="2019765" y="472534"/>
                    <a:pt x="2022723" y="463578"/>
                    <a:pt x="2024202" y="453061"/>
                  </a:cubicBezTo>
                  <a:cubicBezTo>
                    <a:pt x="2025024" y="445995"/>
                    <a:pt x="2025435" y="436299"/>
                    <a:pt x="2025435" y="423974"/>
                  </a:cubicBezTo>
                  <a:lnTo>
                    <a:pt x="2025435" y="191282"/>
                  </a:lnTo>
                  <a:lnTo>
                    <a:pt x="2094454" y="191282"/>
                  </a:lnTo>
                  <a:lnTo>
                    <a:pt x="2094454" y="423974"/>
                  </a:lnTo>
                  <a:cubicBezTo>
                    <a:pt x="2094454" y="445830"/>
                    <a:pt x="2092975" y="463578"/>
                    <a:pt x="2090017" y="477218"/>
                  </a:cubicBezTo>
                  <a:cubicBezTo>
                    <a:pt x="2086073" y="495623"/>
                    <a:pt x="2078513" y="511481"/>
                    <a:pt x="2067339" y="524792"/>
                  </a:cubicBezTo>
                  <a:cubicBezTo>
                    <a:pt x="2055343" y="539088"/>
                    <a:pt x="2040512" y="550756"/>
                    <a:pt x="2022846" y="559794"/>
                  </a:cubicBezTo>
                  <a:cubicBezTo>
                    <a:pt x="2005181" y="568832"/>
                    <a:pt x="1986981" y="573351"/>
                    <a:pt x="1968247" y="573351"/>
                  </a:cubicBezTo>
                  <a:cubicBezTo>
                    <a:pt x="1950993" y="573351"/>
                    <a:pt x="1933779" y="569161"/>
                    <a:pt x="1916607" y="560780"/>
                  </a:cubicBezTo>
                  <a:cubicBezTo>
                    <a:pt x="1899434" y="552399"/>
                    <a:pt x="1884808" y="541348"/>
                    <a:pt x="1872730" y="527626"/>
                  </a:cubicBezTo>
                  <a:cubicBezTo>
                    <a:pt x="1860652" y="513905"/>
                    <a:pt x="1852230" y="497677"/>
                    <a:pt x="1847464" y="478943"/>
                  </a:cubicBezTo>
                  <a:cubicBezTo>
                    <a:pt x="1845821" y="472041"/>
                    <a:pt x="1844588" y="464194"/>
                    <a:pt x="1843767" y="455403"/>
                  </a:cubicBezTo>
                  <a:cubicBezTo>
                    <a:pt x="1842945" y="446611"/>
                    <a:pt x="1842534" y="436135"/>
                    <a:pt x="1842534" y="423974"/>
                  </a:cubicBezTo>
                  <a:close/>
                  <a:moveTo>
                    <a:pt x="1595786" y="191282"/>
                  </a:moveTo>
                  <a:lnTo>
                    <a:pt x="1649769" y="191282"/>
                  </a:lnTo>
                  <a:lnTo>
                    <a:pt x="1806788" y="564231"/>
                  </a:lnTo>
                  <a:lnTo>
                    <a:pt x="1730620" y="564231"/>
                  </a:lnTo>
                  <a:lnTo>
                    <a:pt x="1690195" y="467851"/>
                  </a:lnTo>
                  <a:lnTo>
                    <a:pt x="1558072" y="467851"/>
                  </a:lnTo>
                  <a:lnTo>
                    <a:pt x="1516661" y="564231"/>
                  </a:lnTo>
                  <a:lnTo>
                    <a:pt x="1440247" y="564231"/>
                  </a:lnTo>
                  <a:close/>
                  <a:moveTo>
                    <a:pt x="613809" y="191282"/>
                  </a:moveTo>
                  <a:lnTo>
                    <a:pt x="683075" y="191282"/>
                  </a:lnTo>
                  <a:lnTo>
                    <a:pt x="683075" y="423974"/>
                  </a:lnTo>
                  <a:lnTo>
                    <a:pt x="683075" y="433588"/>
                  </a:lnTo>
                  <a:cubicBezTo>
                    <a:pt x="683075" y="438189"/>
                    <a:pt x="683157" y="442380"/>
                    <a:pt x="683321" y="446159"/>
                  </a:cubicBezTo>
                  <a:cubicBezTo>
                    <a:pt x="683486" y="449939"/>
                    <a:pt x="683896" y="454088"/>
                    <a:pt x="684554" y="458607"/>
                  </a:cubicBezTo>
                  <a:cubicBezTo>
                    <a:pt x="685211" y="463126"/>
                    <a:pt x="687101" y="468344"/>
                    <a:pt x="690223" y="474260"/>
                  </a:cubicBezTo>
                  <a:cubicBezTo>
                    <a:pt x="695153" y="483955"/>
                    <a:pt x="701973" y="491679"/>
                    <a:pt x="710682" y="497430"/>
                  </a:cubicBezTo>
                  <a:cubicBezTo>
                    <a:pt x="719392" y="503182"/>
                    <a:pt x="729005" y="506058"/>
                    <a:pt x="739522" y="506058"/>
                  </a:cubicBezTo>
                  <a:cubicBezTo>
                    <a:pt x="748725" y="506058"/>
                    <a:pt x="757476" y="503839"/>
                    <a:pt x="765774" y="499402"/>
                  </a:cubicBezTo>
                  <a:cubicBezTo>
                    <a:pt x="774073" y="494966"/>
                    <a:pt x="781016" y="488474"/>
                    <a:pt x="786603" y="479929"/>
                  </a:cubicBezTo>
                  <a:cubicBezTo>
                    <a:pt x="791040" y="472534"/>
                    <a:pt x="793998" y="463578"/>
                    <a:pt x="795477" y="453061"/>
                  </a:cubicBezTo>
                  <a:cubicBezTo>
                    <a:pt x="796299" y="445995"/>
                    <a:pt x="796710" y="436299"/>
                    <a:pt x="796710" y="423974"/>
                  </a:cubicBezTo>
                  <a:lnTo>
                    <a:pt x="796710" y="191282"/>
                  </a:lnTo>
                  <a:lnTo>
                    <a:pt x="865729" y="191282"/>
                  </a:lnTo>
                  <a:lnTo>
                    <a:pt x="865729" y="423974"/>
                  </a:lnTo>
                  <a:cubicBezTo>
                    <a:pt x="865729" y="445830"/>
                    <a:pt x="864250" y="463578"/>
                    <a:pt x="861292" y="477218"/>
                  </a:cubicBezTo>
                  <a:cubicBezTo>
                    <a:pt x="857348" y="495623"/>
                    <a:pt x="849789" y="511481"/>
                    <a:pt x="838614" y="524792"/>
                  </a:cubicBezTo>
                  <a:cubicBezTo>
                    <a:pt x="826618" y="539088"/>
                    <a:pt x="811787" y="550756"/>
                    <a:pt x="794121" y="559794"/>
                  </a:cubicBezTo>
                  <a:cubicBezTo>
                    <a:pt x="776456" y="568832"/>
                    <a:pt x="758256" y="573351"/>
                    <a:pt x="739522" y="573351"/>
                  </a:cubicBezTo>
                  <a:cubicBezTo>
                    <a:pt x="722268" y="573351"/>
                    <a:pt x="705054" y="569161"/>
                    <a:pt x="687881" y="560780"/>
                  </a:cubicBezTo>
                  <a:cubicBezTo>
                    <a:pt x="670709" y="552399"/>
                    <a:pt x="656083" y="541348"/>
                    <a:pt x="644005" y="527626"/>
                  </a:cubicBezTo>
                  <a:cubicBezTo>
                    <a:pt x="631927" y="513905"/>
                    <a:pt x="623505" y="497677"/>
                    <a:pt x="618739" y="478943"/>
                  </a:cubicBezTo>
                  <a:cubicBezTo>
                    <a:pt x="617096" y="472041"/>
                    <a:pt x="615863" y="464194"/>
                    <a:pt x="615042" y="455403"/>
                  </a:cubicBezTo>
                  <a:cubicBezTo>
                    <a:pt x="614220" y="446611"/>
                    <a:pt x="613809" y="436135"/>
                    <a:pt x="613809" y="423974"/>
                  </a:cubicBezTo>
                  <a:close/>
                  <a:moveTo>
                    <a:pt x="347109" y="191282"/>
                  </a:moveTo>
                  <a:lnTo>
                    <a:pt x="547511" y="191282"/>
                  </a:lnTo>
                  <a:lnTo>
                    <a:pt x="547511" y="258329"/>
                  </a:lnTo>
                  <a:lnTo>
                    <a:pt x="416375" y="258329"/>
                  </a:lnTo>
                  <a:lnTo>
                    <a:pt x="416375" y="344110"/>
                  </a:lnTo>
                  <a:lnTo>
                    <a:pt x="542088" y="344110"/>
                  </a:lnTo>
                  <a:lnTo>
                    <a:pt x="542088" y="411157"/>
                  </a:lnTo>
                  <a:lnTo>
                    <a:pt x="416375" y="411157"/>
                  </a:lnTo>
                  <a:lnTo>
                    <a:pt x="416375" y="497184"/>
                  </a:lnTo>
                  <a:lnTo>
                    <a:pt x="547511" y="497184"/>
                  </a:lnTo>
                  <a:lnTo>
                    <a:pt x="547511" y="564231"/>
                  </a:lnTo>
                  <a:lnTo>
                    <a:pt x="347109" y="564231"/>
                  </a:lnTo>
                  <a:close/>
                  <a:moveTo>
                    <a:pt x="0" y="191282"/>
                  </a:moveTo>
                  <a:lnTo>
                    <a:pt x="76168" y="191282"/>
                  </a:lnTo>
                  <a:lnTo>
                    <a:pt x="157511" y="362843"/>
                  </a:lnTo>
                  <a:lnTo>
                    <a:pt x="238855" y="191282"/>
                  </a:lnTo>
                  <a:lnTo>
                    <a:pt x="314530" y="191282"/>
                  </a:lnTo>
                  <a:lnTo>
                    <a:pt x="191775" y="426439"/>
                  </a:lnTo>
                  <a:lnTo>
                    <a:pt x="191775" y="564231"/>
                  </a:lnTo>
                  <a:lnTo>
                    <a:pt x="122755" y="564231"/>
                  </a:lnTo>
                  <a:lnTo>
                    <a:pt x="122755" y="426439"/>
                  </a:lnTo>
                  <a:close/>
                  <a:moveTo>
                    <a:pt x="2491085" y="184133"/>
                  </a:moveTo>
                  <a:cubicBezTo>
                    <a:pt x="2529210" y="184133"/>
                    <a:pt x="2564664" y="194363"/>
                    <a:pt x="2597448" y="214822"/>
                  </a:cubicBezTo>
                  <a:cubicBezTo>
                    <a:pt x="2630233" y="235281"/>
                    <a:pt x="2653773" y="262930"/>
                    <a:pt x="2668070" y="297768"/>
                  </a:cubicBezTo>
                  <a:lnTo>
                    <a:pt x="2589437" y="297768"/>
                  </a:lnTo>
                  <a:cubicBezTo>
                    <a:pt x="2577934" y="283471"/>
                    <a:pt x="2563473" y="272133"/>
                    <a:pt x="2546054" y="263752"/>
                  </a:cubicBezTo>
                  <a:cubicBezTo>
                    <a:pt x="2528635" y="255371"/>
                    <a:pt x="2510476" y="251180"/>
                    <a:pt x="2491578" y="251180"/>
                  </a:cubicBezTo>
                  <a:cubicBezTo>
                    <a:pt x="2457890" y="251180"/>
                    <a:pt x="2429009" y="263834"/>
                    <a:pt x="2404935" y="289141"/>
                  </a:cubicBezTo>
                  <a:cubicBezTo>
                    <a:pt x="2380860" y="314448"/>
                    <a:pt x="2368823" y="344685"/>
                    <a:pt x="2368823" y="379852"/>
                  </a:cubicBezTo>
                  <a:cubicBezTo>
                    <a:pt x="2368823" y="413539"/>
                    <a:pt x="2381066" y="442996"/>
                    <a:pt x="2405551" y="468221"/>
                  </a:cubicBezTo>
                  <a:cubicBezTo>
                    <a:pt x="2430036" y="493445"/>
                    <a:pt x="2458876" y="506058"/>
                    <a:pt x="2492071" y="506058"/>
                  </a:cubicBezTo>
                  <a:cubicBezTo>
                    <a:pt x="2509655" y="506058"/>
                    <a:pt x="2526416" y="502360"/>
                    <a:pt x="2542356" y="494966"/>
                  </a:cubicBezTo>
                  <a:cubicBezTo>
                    <a:pt x="2558297" y="487571"/>
                    <a:pt x="2572840" y="476807"/>
                    <a:pt x="2585986" y="462674"/>
                  </a:cubicBezTo>
                  <a:lnTo>
                    <a:pt x="2666098" y="462674"/>
                  </a:lnTo>
                  <a:cubicBezTo>
                    <a:pt x="2652294" y="496034"/>
                    <a:pt x="2628959" y="522984"/>
                    <a:pt x="2596093" y="543525"/>
                  </a:cubicBezTo>
                  <a:cubicBezTo>
                    <a:pt x="2564212" y="563409"/>
                    <a:pt x="2529867" y="573351"/>
                    <a:pt x="2493057" y="573351"/>
                  </a:cubicBezTo>
                  <a:cubicBezTo>
                    <a:pt x="2439814" y="573351"/>
                    <a:pt x="2394253" y="554084"/>
                    <a:pt x="2356375" y="515548"/>
                  </a:cubicBezTo>
                  <a:cubicBezTo>
                    <a:pt x="2318497" y="477012"/>
                    <a:pt x="2299557" y="430959"/>
                    <a:pt x="2299557" y="377387"/>
                  </a:cubicBezTo>
                  <a:cubicBezTo>
                    <a:pt x="2299557" y="324636"/>
                    <a:pt x="2318455" y="279240"/>
                    <a:pt x="2356252" y="241197"/>
                  </a:cubicBezTo>
                  <a:cubicBezTo>
                    <a:pt x="2394048" y="203155"/>
                    <a:pt x="2438992" y="184133"/>
                    <a:pt x="2491085" y="184133"/>
                  </a:cubicBezTo>
                  <a:close/>
                  <a:moveTo>
                    <a:pt x="1252835" y="184133"/>
                  </a:moveTo>
                  <a:cubicBezTo>
                    <a:pt x="1290960" y="184133"/>
                    <a:pt x="1326415" y="194363"/>
                    <a:pt x="1359199" y="214822"/>
                  </a:cubicBezTo>
                  <a:cubicBezTo>
                    <a:pt x="1391983" y="235281"/>
                    <a:pt x="1415523" y="262930"/>
                    <a:pt x="1429820" y="297768"/>
                  </a:cubicBezTo>
                  <a:lnTo>
                    <a:pt x="1351187" y="297768"/>
                  </a:lnTo>
                  <a:cubicBezTo>
                    <a:pt x="1339684" y="283471"/>
                    <a:pt x="1325223" y="272133"/>
                    <a:pt x="1307804" y="263752"/>
                  </a:cubicBezTo>
                  <a:cubicBezTo>
                    <a:pt x="1290385" y="255371"/>
                    <a:pt x="1272226" y="251180"/>
                    <a:pt x="1253328" y="251180"/>
                  </a:cubicBezTo>
                  <a:cubicBezTo>
                    <a:pt x="1219640" y="251180"/>
                    <a:pt x="1190759" y="263834"/>
                    <a:pt x="1166685" y="289141"/>
                  </a:cubicBezTo>
                  <a:cubicBezTo>
                    <a:pt x="1142610" y="314448"/>
                    <a:pt x="1130573" y="344685"/>
                    <a:pt x="1130573" y="379852"/>
                  </a:cubicBezTo>
                  <a:cubicBezTo>
                    <a:pt x="1130573" y="413539"/>
                    <a:pt x="1142816" y="442996"/>
                    <a:pt x="1167301" y="468221"/>
                  </a:cubicBezTo>
                  <a:cubicBezTo>
                    <a:pt x="1191786" y="493445"/>
                    <a:pt x="1220626" y="506058"/>
                    <a:pt x="1253821" y="506058"/>
                  </a:cubicBezTo>
                  <a:cubicBezTo>
                    <a:pt x="1271405" y="506058"/>
                    <a:pt x="1288166" y="502360"/>
                    <a:pt x="1304107" y="494966"/>
                  </a:cubicBezTo>
                  <a:cubicBezTo>
                    <a:pt x="1320047" y="487571"/>
                    <a:pt x="1334590" y="476807"/>
                    <a:pt x="1347736" y="462674"/>
                  </a:cubicBezTo>
                  <a:lnTo>
                    <a:pt x="1427848" y="462674"/>
                  </a:lnTo>
                  <a:cubicBezTo>
                    <a:pt x="1414044" y="496034"/>
                    <a:pt x="1390709" y="522984"/>
                    <a:pt x="1357843" y="543525"/>
                  </a:cubicBezTo>
                  <a:cubicBezTo>
                    <a:pt x="1325962" y="563409"/>
                    <a:pt x="1291617" y="573351"/>
                    <a:pt x="1254807" y="573351"/>
                  </a:cubicBezTo>
                  <a:cubicBezTo>
                    <a:pt x="1201564" y="573351"/>
                    <a:pt x="1156003" y="554084"/>
                    <a:pt x="1118125" y="515548"/>
                  </a:cubicBezTo>
                  <a:cubicBezTo>
                    <a:pt x="1080247" y="477012"/>
                    <a:pt x="1061308" y="430959"/>
                    <a:pt x="1061308" y="377387"/>
                  </a:cubicBezTo>
                  <a:cubicBezTo>
                    <a:pt x="1061308" y="324636"/>
                    <a:pt x="1080206" y="279240"/>
                    <a:pt x="1118002" y="241197"/>
                  </a:cubicBezTo>
                  <a:cubicBezTo>
                    <a:pt x="1155798" y="203155"/>
                    <a:pt x="1200743" y="184133"/>
                    <a:pt x="1252835" y="184133"/>
                  </a:cubicBezTo>
                  <a:close/>
                  <a:moveTo>
                    <a:pt x="2837487" y="88246"/>
                  </a:moveTo>
                  <a:lnTo>
                    <a:pt x="2890484" y="88246"/>
                  </a:lnTo>
                  <a:lnTo>
                    <a:pt x="2964433" y="157758"/>
                  </a:lnTo>
                  <a:lnTo>
                    <a:pt x="2891224" y="157758"/>
                  </a:lnTo>
                  <a:lnTo>
                    <a:pt x="2863862" y="125467"/>
                  </a:lnTo>
                  <a:lnTo>
                    <a:pt x="2836008" y="157758"/>
                  </a:lnTo>
                  <a:lnTo>
                    <a:pt x="2762799" y="157758"/>
                  </a:lnTo>
                  <a:close/>
                  <a:moveTo>
                    <a:pt x="1599237" y="88246"/>
                  </a:moveTo>
                  <a:lnTo>
                    <a:pt x="1652234" y="88246"/>
                  </a:lnTo>
                  <a:lnTo>
                    <a:pt x="1726183" y="157758"/>
                  </a:lnTo>
                  <a:lnTo>
                    <a:pt x="1652974" y="157758"/>
                  </a:lnTo>
                  <a:lnTo>
                    <a:pt x="1625613" y="125467"/>
                  </a:lnTo>
                  <a:lnTo>
                    <a:pt x="1597759" y="157758"/>
                  </a:lnTo>
                  <a:lnTo>
                    <a:pt x="1524549" y="157758"/>
                  </a:lnTo>
                  <a:close/>
                  <a:moveTo>
                    <a:pt x="419826" y="88246"/>
                  </a:moveTo>
                  <a:lnTo>
                    <a:pt x="472822" y="88246"/>
                  </a:lnTo>
                  <a:lnTo>
                    <a:pt x="546525" y="157758"/>
                  </a:lnTo>
                  <a:lnTo>
                    <a:pt x="473315" y="157758"/>
                  </a:lnTo>
                  <a:lnTo>
                    <a:pt x="446201" y="125467"/>
                  </a:lnTo>
                  <a:lnTo>
                    <a:pt x="418347" y="157758"/>
                  </a:lnTo>
                  <a:lnTo>
                    <a:pt x="345137" y="157758"/>
                  </a:lnTo>
                  <a:close/>
                  <a:moveTo>
                    <a:pt x="2912669" y="0"/>
                  </a:moveTo>
                  <a:lnTo>
                    <a:pt x="3024825" y="68033"/>
                  </a:lnTo>
                  <a:lnTo>
                    <a:pt x="2997957" y="114621"/>
                  </a:lnTo>
                  <a:lnTo>
                    <a:pt x="2883829" y="51518"/>
                  </a:lnTo>
                  <a:close/>
                  <a:moveTo>
                    <a:pt x="1674419" y="0"/>
                  </a:moveTo>
                  <a:lnTo>
                    <a:pt x="1786575" y="68033"/>
                  </a:lnTo>
                  <a:lnTo>
                    <a:pt x="1759707" y="114621"/>
                  </a:lnTo>
                  <a:lnTo>
                    <a:pt x="1645579" y="5151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prstTxWarp prst="textArchDown">
                <a:avLst/>
              </a:prstTxWarp>
              <a:noAutofit/>
            </a:bodyPr>
            <a:lstStyle/>
            <a:p>
              <a:pPr algn="ctr"/>
              <a:endParaRPr lang="vi-VN"/>
            </a:p>
          </p:txBody>
        </p:sp>
        <p:sp>
          <p:nvSpPr>
            <p:cNvPr id="10" name="Freeform 9">
              <a:extLst>
                <a:ext uri="{FF2B5EF4-FFF2-40B4-BE49-F238E27FC236}">
                  <a16:creationId xmlns:a16="http://schemas.microsoft.com/office/drawing/2014/main" xmlns="" id="{B5D81AA3-CBDB-CD5A-33BD-A5E3B57674E7}"/>
                </a:ext>
              </a:extLst>
            </p:cNvPr>
            <p:cNvSpPr/>
            <p:nvPr/>
          </p:nvSpPr>
          <p:spPr>
            <a:xfrm>
              <a:off x="966158" y="0"/>
              <a:ext cx="788037" cy="1196904"/>
            </a:xfrm>
            <a:custGeom>
              <a:avLst/>
              <a:gdLst/>
              <a:ahLst/>
              <a:cxnLst/>
              <a:rect l="l" t="t" r="r" b="b"/>
              <a:pathLst>
                <a:path w="1649197" h="2938435">
                  <a:moveTo>
                    <a:pt x="0" y="0"/>
                  </a:moveTo>
                  <a:lnTo>
                    <a:pt x="1649197" y="0"/>
                  </a:lnTo>
                  <a:lnTo>
                    <a:pt x="1649197" y="2938435"/>
                  </a:lnTo>
                  <a:lnTo>
                    <a:pt x="0" y="293843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pic>
        <p:nvPicPr>
          <p:cNvPr id="2" name="Hình ảnh 1">
            <a:extLst>
              <a:ext uri="{FF2B5EF4-FFF2-40B4-BE49-F238E27FC236}">
                <a16:creationId xmlns:a16="http://schemas.microsoft.com/office/drawing/2014/main" xmlns="" id="{197EFA56-A075-3226-1DCA-D4BC430A1FCC}"/>
              </a:ext>
            </a:extLst>
          </p:cNvPr>
          <p:cNvPicPr>
            <a:picLocks noChangeAspect="1"/>
          </p:cNvPicPr>
          <p:nvPr/>
        </p:nvPicPr>
        <p:blipFill>
          <a:blip r:embed="rId6"/>
          <a:stretch>
            <a:fillRect/>
          </a:stretch>
        </p:blipFill>
        <p:spPr>
          <a:xfrm>
            <a:off x="-23784" y="0"/>
            <a:ext cx="674874" cy="6834455"/>
          </a:xfrm>
          <a:prstGeom prst="rect">
            <a:avLst/>
          </a:prstGeom>
        </p:spPr>
      </p:pic>
    </p:spTree>
    <p:extLst>
      <p:ext uri="{BB962C8B-B14F-4D97-AF65-F5344CB8AC3E}">
        <p14:creationId xmlns:p14="http://schemas.microsoft.com/office/powerpoint/2010/main" val="2442560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suz="http://schemas.microsoft.com/office/powerpoint/2016/summaryzoom" xmlns="" Requires="psuz">
          <p:graphicFrame>
            <p:nvGraphicFramePr>
              <p:cNvPr id="5" name="Trọng tâm Tóm tắt 4">
                <a:extLst>
                  <a:ext uri="{FF2B5EF4-FFF2-40B4-BE49-F238E27FC236}">
                    <a16:creationId xmlns:a16="http://schemas.microsoft.com/office/drawing/2014/main" id="{D893BDEB-F2BD-D558-C3E7-BEF77ECD09C9}"/>
                  </a:ext>
                </a:extLst>
              </p:cNvPr>
              <p:cNvGraphicFramePr>
                <a:graphicFrameLocks noChangeAspect="1"/>
              </p:cNvGraphicFramePr>
              <p:nvPr>
                <p:extLst>
                  <p:ext uri="{D42A27DB-BD31-4B8C-83A1-F6EECF244321}">
                    <p14:modId xmlns:p14="http://schemas.microsoft.com/office/powerpoint/2010/main" val="670670312"/>
                  </p:ext>
                </p:extLst>
              </p:nvPr>
            </p:nvGraphicFramePr>
            <p:xfrm>
              <a:off x="435591" y="1710530"/>
              <a:ext cx="11549053" cy="4778979"/>
            </p:xfrm>
            <a:graphic>
              <a:graphicData uri="http://schemas.microsoft.com/office/powerpoint/2016/summaryzoom">
                <psuz:summaryZm>
                  <psuz:summaryZmObj sectionId="{44263DFD-A3BF-4D71-A3F7-087BF267F471}">
                    <psuz:zmPr id="{E4D5E9D5-8D13-4C05-BA50-5DE8CF89FE89}" transitionDur="1000">
                      <p166:blipFill xmlns:p166="http://schemas.microsoft.com/office/powerpoint/2016/6/main">
                        <a:blip r:embed="rId2"/>
                        <a:stretch>
                          <a:fillRect/>
                        </a:stretch>
                      </p166:blipFill>
                      <p166:spPr xmlns:p166="http://schemas.microsoft.com/office/powerpoint/2016/6/main">
                        <a:xfrm>
                          <a:off x="447525" y="375624"/>
                          <a:ext cx="3464716" cy="1948902"/>
                        </a:xfrm>
                        <a:prstGeom prst="rect">
                          <a:avLst/>
                        </a:prstGeom>
                        <a:ln w="3175">
                          <a:solidFill>
                            <a:prstClr val="ltGray"/>
                          </a:solidFill>
                        </a:ln>
                      </p166:spPr>
                    </psuz:zmPr>
                  </psuz:summaryZmObj>
                  <psuz:summaryZmObj sectionId="{5583B12E-C992-4415-AB09-484ADE76921C}">
                    <psuz:zmPr id="{25A5ACCE-2468-470E-8C15-C1EE623F07FB}" transitionDur="1000">
                      <p166:blipFill xmlns:p166="http://schemas.microsoft.com/office/powerpoint/2016/6/main">
                        <a:blip r:embed="rId3"/>
                        <a:stretch>
                          <a:fillRect/>
                        </a:stretch>
                      </p166:blipFill>
                      <p166:spPr xmlns:p166="http://schemas.microsoft.com/office/powerpoint/2016/6/main">
                        <a:xfrm>
                          <a:off x="4042168" y="375624"/>
                          <a:ext cx="3464716" cy="1948902"/>
                        </a:xfrm>
                        <a:prstGeom prst="rect">
                          <a:avLst/>
                        </a:prstGeom>
                        <a:ln w="3175">
                          <a:solidFill>
                            <a:prstClr val="ltGray"/>
                          </a:solidFill>
                        </a:ln>
                      </p166:spPr>
                    </psuz:zmPr>
                  </psuz:summaryZmObj>
                  <psuz:summaryZmObj sectionId="{8286F12E-5367-4F07-95F3-AED6B1829F58}">
                    <psuz:zmPr id="{D8AAAC9F-F3F6-42A4-AE13-20A0C0A6B74C}" transitionDur="1000">
                      <p166:blipFill xmlns:p166="http://schemas.microsoft.com/office/powerpoint/2016/6/main">
                        <a:blip r:embed="rId4"/>
                        <a:stretch>
                          <a:fillRect/>
                        </a:stretch>
                      </p166:blipFill>
                      <p166:spPr xmlns:p166="http://schemas.microsoft.com/office/powerpoint/2016/6/main">
                        <a:xfrm>
                          <a:off x="7636811" y="375624"/>
                          <a:ext cx="3464716" cy="1948902"/>
                        </a:xfrm>
                        <a:prstGeom prst="rect">
                          <a:avLst/>
                        </a:prstGeom>
                        <a:ln w="3175">
                          <a:solidFill>
                            <a:prstClr val="ltGray"/>
                          </a:solidFill>
                        </a:ln>
                      </p166:spPr>
                    </psuz:zmPr>
                  </psuz:summaryZmObj>
                  <psuz:summaryZmObj sectionId="{DC0CF985-0AF4-4F07-8664-220689116EDC}" offsetFactorX="62434" offsetFactorY="7003">
                    <psuz:zmPr id="{15804150-911F-463F-8E02-07EED331A57C}" transitionDur="1000">
                      <p166:blipFill xmlns:p166="http://schemas.microsoft.com/office/powerpoint/2016/6/main">
                        <a:blip r:embed="rId5"/>
                        <a:stretch>
                          <a:fillRect/>
                        </a:stretch>
                      </p166:blipFill>
                      <p166:spPr xmlns:p166="http://schemas.microsoft.com/office/powerpoint/2016/6/main">
                        <a:xfrm>
                          <a:off x="2610686" y="2590935"/>
                          <a:ext cx="3464716" cy="1948902"/>
                        </a:xfrm>
                        <a:prstGeom prst="rect">
                          <a:avLst/>
                        </a:prstGeom>
                        <a:ln w="3175">
                          <a:solidFill>
                            <a:prstClr val="ltGray"/>
                          </a:solidFill>
                        </a:ln>
                      </p166:spPr>
                    </psuz:zmPr>
                  </psuz:summaryZmObj>
                  <psuz:summaryZmObj sectionId="{B0FC0CCE-3961-4327-8D56-CD26219B9D20}" offsetFactorX="62434" offsetFactorY="7003">
                    <psuz:zmPr id="{3BBD8CD5-9E48-4C2A-A3EC-43BA359C4B6D}" transitionDur="1000">
                      <p166:blipFill xmlns:p166="http://schemas.microsoft.com/office/powerpoint/2016/6/main">
                        <a:blip r:embed="rId6"/>
                        <a:stretch>
                          <a:fillRect/>
                        </a:stretch>
                      </p166:blipFill>
                      <p166:spPr xmlns:p166="http://schemas.microsoft.com/office/powerpoint/2016/6/main">
                        <a:xfrm>
                          <a:off x="6205329" y="2590935"/>
                          <a:ext cx="3464716" cy="1948902"/>
                        </a:xfrm>
                        <a:prstGeom prst="rect">
                          <a:avLst/>
                        </a:prstGeom>
                        <a:ln w="3175">
                          <a:solidFill>
                            <a:prstClr val="ltGray"/>
                          </a:solidFill>
                        </a:ln>
                      </p166:spPr>
                    </psuz:zmPr>
                  </psuz:summaryZmObj>
                  <psuz:gridLayout/>
                </psuz:summaryZm>
              </a:graphicData>
            </a:graphic>
          </p:graphicFrame>
        </mc:Choice>
        <mc:Fallback>
          <p:grpSp>
            <p:nvGrpSpPr>
              <p:cNvPr id="5" name="Trọng tâm Tóm tắt 4">
                <a:extLst>
                  <a:ext uri="{FF2B5EF4-FFF2-40B4-BE49-F238E27FC236}">
                    <a16:creationId xmlns:a16="http://schemas.microsoft.com/office/drawing/2014/main" xmlns="" id="{D893BDEB-F2BD-D558-C3E7-BEF77ECD09C9}"/>
                  </a:ext>
                </a:extLst>
              </p:cNvPr>
              <p:cNvGrpSpPr>
                <a:grpSpLocks noGrp="1" noUngrp="1" noRot="1" noChangeAspect="1" noMove="1" noResize="1"/>
              </p:cNvGrpSpPr>
              <p:nvPr/>
            </p:nvGrpSpPr>
            <p:grpSpPr>
              <a:xfrm>
                <a:off x="435591" y="1710530"/>
                <a:ext cx="11549053" cy="4778979"/>
                <a:chOff x="435591" y="1710530"/>
                <a:chExt cx="11549053" cy="4778979"/>
              </a:xfrm>
            </p:grpSpPr>
            <p:pic>
              <p:nvPicPr>
                <p:cNvPr id="2" name="Hình ảnh 2">
                  <a:hlinkClick r:id="rId7" action="ppaction://hlinksldjump"/>
                </p:cNvPr>
                <p:cNvPicPr>
                  <a:picLocks noSelect="1" noRot="1" noChangeAspect="1" noMove="1" noResize="1" noEditPoints="1" noAdjustHandles="1" noChangeArrowheads="1" noChangeShapeType="1"/>
                </p:cNvPicPr>
                <p:nvPr/>
              </p:nvPicPr>
              <p:blipFill>
                <a:blip r:embed="rId8"/>
                <a:stretch>
                  <a:fillRect/>
                </a:stretch>
              </p:blipFill>
              <p:spPr>
                <a:xfrm>
                  <a:off x="883116" y="2086154"/>
                  <a:ext cx="3464716" cy="1948902"/>
                </a:xfrm>
                <a:prstGeom prst="rect">
                  <a:avLst/>
                </a:prstGeom>
                <a:ln w="3175">
                  <a:solidFill>
                    <a:prstClr val="ltGray"/>
                  </a:solidFill>
                </a:ln>
              </p:spPr>
            </p:pic>
            <p:pic>
              <p:nvPicPr>
                <p:cNvPr id="3" name="Hình ảnh 3">
                  <a:hlinkClick r:id="rId9" action="ppaction://hlinksldjump"/>
                </p:cNvPr>
                <p:cNvPicPr>
                  <a:picLocks noSelect="1" noRot="1" noChangeAspect="1" noMove="1" noResize="1" noEditPoints="1" noAdjustHandles="1" noChangeArrowheads="1" noChangeShapeType="1"/>
                </p:cNvPicPr>
                <p:nvPr/>
              </p:nvPicPr>
              <p:blipFill>
                <a:blip r:embed="rId10"/>
                <a:stretch>
                  <a:fillRect/>
                </a:stretch>
              </p:blipFill>
              <p:spPr>
                <a:xfrm>
                  <a:off x="4477759" y="2086154"/>
                  <a:ext cx="3464716" cy="1948902"/>
                </a:xfrm>
                <a:prstGeom prst="rect">
                  <a:avLst/>
                </a:prstGeom>
                <a:ln w="3175">
                  <a:solidFill>
                    <a:prstClr val="ltGray"/>
                  </a:solidFill>
                </a:ln>
              </p:spPr>
            </p:pic>
            <p:pic>
              <p:nvPicPr>
                <p:cNvPr id="4" name="Hình ảnh 4">
                  <a:hlinkClick r:id="rId11" action="ppaction://hlinksldjump"/>
                </p:cNvPr>
                <p:cNvPicPr>
                  <a:picLocks noSelect="1" noRot="1" noChangeAspect="1" noMove="1" noResize="1" noEditPoints="1" noAdjustHandles="1" noChangeArrowheads="1" noChangeShapeType="1"/>
                </p:cNvPicPr>
                <p:nvPr/>
              </p:nvPicPr>
              <p:blipFill>
                <a:blip r:embed="rId12"/>
                <a:stretch>
                  <a:fillRect/>
                </a:stretch>
              </p:blipFill>
              <p:spPr>
                <a:xfrm>
                  <a:off x="8072402" y="2086154"/>
                  <a:ext cx="3464716" cy="1948902"/>
                </a:xfrm>
                <a:prstGeom prst="rect">
                  <a:avLst/>
                </a:prstGeom>
                <a:ln w="3175">
                  <a:solidFill>
                    <a:prstClr val="ltGray"/>
                  </a:solidFill>
                </a:ln>
              </p:spPr>
            </p:pic>
            <p:pic>
              <p:nvPicPr>
                <p:cNvPr id="7" name="Hình ảnh 7">
                  <a:hlinkClick r:id="rId13" action="ppaction://hlinksldjump"/>
                </p:cNvPr>
                <p:cNvPicPr>
                  <a:picLocks noSelect="1" noRot="1" noChangeAspect="1" noMove="1" noResize="1" noEditPoints="1" noAdjustHandles="1" noChangeArrowheads="1" noChangeShapeType="1"/>
                </p:cNvPicPr>
                <p:nvPr/>
              </p:nvPicPr>
              <p:blipFill>
                <a:blip r:embed="rId14"/>
                <a:stretch>
                  <a:fillRect/>
                </a:stretch>
              </p:blipFill>
              <p:spPr>
                <a:xfrm>
                  <a:off x="3046277" y="4301465"/>
                  <a:ext cx="3464716" cy="1948902"/>
                </a:xfrm>
                <a:prstGeom prst="rect">
                  <a:avLst/>
                </a:prstGeom>
                <a:ln w="3175">
                  <a:solidFill>
                    <a:prstClr val="ltGray"/>
                  </a:solidFill>
                </a:ln>
              </p:spPr>
            </p:pic>
            <p:pic>
              <p:nvPicPr>
                <p:cNvPr id="9" name="Hình ảnh 9">
                  <a:hlinkClick r:id="rId15" action="ppaction://hlinksldjump"/>
                </p:cNvPr>
                <p:cNvPicPr>
                  <a:picLocks noSelect="1" noRot="1" noChangeAspect="1" noMove="1" noResize="1" noEditPoints="1" noAdjustHandles="1" noChangeArrowheads="1" noChangeShapeType="1"/>
                </p:cNvPicPr>
                <p:nvPr/>
              </p:nvPicPr>
              <p:blipFill>
                <a:blip r:embed="rId16"/>
                <a:stretch>
                  <a:fillRect/>
                </a:stretch>
              </p:blipFill>
              <p:spPr>
                <a:xfrm>
                  <a:off x="6640920" y="4301465"/>
                  <a:ext cx="3464716" cy="1948902"/>
                </a:xfrm>
                <a:prstGeom prst="rect">
                  <a:avLst/>
                </a:prstGeom>
                <a:ln w="3175">
                  <a:solidFill>
                    <a:prstClr val="ltGray"/>
                  </a:solidFill>
                </a:ln>
              </p:spPr>
            </p:pic>
          </p:grpSp>
        </mc:Fallback>
      </mc:AlternateContent>
      <p:pic>
        <p:nvPicPr>
          <p:cNvPr id="6" name="Hình ảnh 5">
            <a:extLst>
              <a:ext uri="{FF2B5EF4-FFF2-40B4-BE49-F238E27FC236}">
                <a16:creationId xmlns:a16="http://schemas.microsoft.com/office/drawing/2014/main" xmlns="" id="{B16371E7-BE27-FE90-6B46-1FF48CC51DAD}"/>
              </a:ext>
            </a:extLst>
          </p:cNvPr>
          <p:cNvPicPr>
            <a:picLocks noChangeAspect="1"/>
          </p:cNvPicPr>
          <p:nvPr/>
        </p:nvPicPr>
        <p:blipFill>
          <a:blip r:embed="rId17"/>
          <a:stretch>
            <a:fillRect/>
          </a:stretch>
        </p:blipFill>
        <p:spPr>
          <a:xfrm>
            <a:off x="-23784" y="0"/>
            <a:ext cx="674874" cy="6834455"/>
          </a:xfrm>
          <a:prstGeom prst="rect">
            <a:avLst/>
          </a:prstGeom>
        </p:spPr>
      </p:pic>
      <p:pic>
        <p:nvPicPr>
          <p:cNvPr id="8" name="Hình ảnh 7">
            <a:extLst>
              <a:ext uri="{FF2B5EF4-FFF2-40B4-BE49-F238E27FC236}">
                <a16:creationId xmlns:a16="http://schemas.microsoft.com/office/drawing/2014/main" xmlns="" id="{E4D89611-AAE9-DDA8-4BD2-851AB32473C0}"/>
              </a:ext>
            </a:extLst>
          </p:cNvPr>
          <p:cNvPicPr>
            <a:picLocks noChangeAspect="1"/>
          </p:cNvPicPr>
          <p:nvPr/>
        </p:nvPicPr>
        <p:blipFill>
          <a:blip r:embed="rId18"/>
          <a:stretch>
            <a:fillRect/>
          </a:stretch>
        </p:blipFill>
        <p:spPr>
          <a:xfrm>
            <a:off x="487194" y="479344"/>
            <a:ext cx="11217612" cy="1286367"/>
          </a:xfrm>
          <a:prstGeom prst="rect">
            <a:avLst/>
          </a:prstGeom>
        </p:spPr>
      </p:pic>
    </p:spTree>
    <p:extLst>
      <p:ext uri="{BB962C8B-B14F-4D97-AF65-F5344CB8AC3E}">
        <p14:creationId xmlns:p14="http://schemas.microsoft.com/office/powerpoint/2010/main" val="3132153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Nhóm 7">
            <a:extLst>
              <a:ext uri="{FF2B5EF4-FFF2-40B4-BE49-F238E27FC236}">
                <a16:creationId xmlns:a16="http://schemas.microsoft.com/office/drawing/2014/main" xmlns="" id="{027A5BF7-71E4-A0BE-1AFF-31DA797B7315}"/>
              </a:ext>
            </a:extLst>
          </p:cNvPr>
          <p:cNvGrpSpPr/>
          <p:nvPr/>
        </p:nvGrpSpPr>
        <p:grpSpPr>
          <a:xfrm>
            <a:off x="887104" y="121595"/>
            <a:ext cx="3691259" cy="1259341"/>
            <a:chOff x="0" y="53356"/>
            <a:chExt cx="5003321" cy="1729006"/>
          </a:xfrm>
        </p:grpSpPr>
        <p:sp>
          <p:nvSpPr>
            <p:cNvPr id="4" name="Freeform 8">
              <a:extLst>
                <a:ext uri="{FF2B5EF4-FFF2-40B4-BE49-F238E27FC236}">
                  <a16:creationId xmlns:a16="http://schemas.microsoft.com/office/drawing/2014/main" xmlns="" id="{A185E251-8A29-3BEA-C253-1F4717CC4512}"/>
                </a:ext>
              </a:extLst>
            </p:cNvPr>
            <p:cNvSpPr/>
            <p:nvPr/>
          </p:nvSpPr>
          <p:spPr>
            <a:xfrm>
              <a:off x="637254" y="1204117"/>
              <a:ext cx="4366067" cy="578245"/>
            </a:xfrm>
            <a:custGeom>
              <a:avLst/>
              <a:gdLst/>
              <a:ahLst/>
              <a:cxnLst/>
              <a:rect l="l" t="t" r="r" b="b"/>
              <a:pathLst>
                <a:path w="7315200" h="1978152">
                  <a:moveTo>
                    <a:pt x="0" y="0"/>
                  </a:moveTo>
                  <a:lnTo>
                    <a:pt x="7315200" y="0"/>
                  </a:lnTo>
                  <a:lnTo>
                    <a:pt x="7315200" y="1978152"/>
                  </a:lnTo>
                  <a:lnTo>
                    <a:pt x="0" y="197815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9">
              <a:extLst>
                <a:ext uri="{FF2B5EF4-FFF2-40B4-BE49-F238E27FC236}">
                  <a16:creationId xmlns:a16="http://schemas.microsoft.com/office/drawing/2014/main" xmlns="" id="{B5D81AA3-CBDB-CD5A-33BD-A5E3B57674E7}"/>
                </a:ext>
              </a:extLst>
            </p:cNvPr>
            <p:cNvSpPr/>
            <p:nvPr/>
          </p:nvSpPr>
          <p:spPr>
            <a:xfrm>
              <a:off x="0" y="53356"/>
              <a:ext cx="788037" cy="1196904"/>
            </a:xfrm>
            <a:custGeom>
              <a:avLst/>
              <a:gdLst/>
              <a:ahLst/>
              <a:cxnLst/>
              <a:rect l="l" t="t" r="r" b="b"/>
              <a:pathLst>
                <a:path w="1649197" h="2938435">
                  <a:moveTo>
                    <a:pt x="0" y="0"/>
                  </a:moveTo>
                  <a:lnTo>
                    <a:pt x="1649197" y="0"/>
                  </a:lnTo>
                  <a:lnTo>
                    <a:pt x="1649197" y="2938435"/>
                  </a:lnTo>
                  <a:lnTo>
                    <a:pt x="0" y="29384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Hình tự do: Hình 4">
              <a:extLst>
                <a:ext uri="{FF2B5EF4-FFF2-40B4-BE49-F238E27FC236}">
                  <a16:creationId xmlns:a16="http://schemas.microsoft.com/office/drawing/2014/main" xmlns="" id="{69B5D373-FD91-D6A7-0C6C-BA307974FB45}"/>
                </a:ext>
              </a:extLst>
            </p:cNvPr>
            <p:cNvSpPr/>
            <p:nvPr/>
          </p:nvSpPr>
          <p:spPr>
            <a:xfrm>
              <a:off x="940297" y="573558"/>
              <a:ext cx="3532747" cy="778404"/>
            </a:xfrm>
            <a:custGeom>
              <a:avLst/>
              <a:gdLst/>
              <a:ahLst/>
              <a:cxnLst/>
              <a:rect l="l" t="t" r="r" b="b"/>
              <a:pathLst>
                <a:path w="3532747" h="778404">
                  <a:moveTo>
                    <a:pt x="2373943" y="694032"/>
                  </a:moveTo>
                  <a:lnTo>
                    <a:pt x="2377130" y="775229"/>
                  </a:lnTo>
                  <a:lnTo>
                    <a:pt x="2296229" y="778404"/>
                  </a:lnTo>
                  <a:lnTo>
                    <a:pt x="2293043" y="697206"/>
                  </a:lnTo>
                  <a:close/>
                  <a:moveTo>
                    <a:pt x="1770546" y="295338"/>
                  </a:moveTo>
                  <a:lnTo>
                    <a:pt x="1764593" y="295371"/>
                  </a:lnTo>
                  <a:lnTo>
                    <a:pt x="1765203" y="405205"/>
                  </a:lnTo>
                  <a:lnTo>
                    <a:pt x="1835747" y="404813"/>
                  </a:lnTo>
                  <a:lnTo>
                    <a:pt x="1836105" y="469404"/>
                  </a:lnTo>
                  <a:lnTo>
                    <a:pt x="1765562" y="469795"/>
                  </a:lnTo>
                  <a:lnTo>
                    <a:pt x="1766195" y="583796"/>
                  </a:lnTo>
                  <a:lnTo>
                    <a:pt x="1776613" y="583738"/>
                  </a:lnTo>
                  <a:cubicBezTo>
                    <a:pt x="1812728" y="583537"/>
                    <a:pt x="1840592" y="580605"/>
                    <a:pt x="1860207" y="574939"/>
                  </a:cubicBezTo>
                  <a:cubicBezTo>
                    <a:pt x="1876651" y="570284"/>
                    <a:pt x="1891790" y="562758"/>
                    <a:pt x="1905623" y="552363"/>
                  </a:cubicBezTo>
                  <a:cubicBezTo>
                    <a:pt x="1922812" y="538773"/>
                    <a:pt x="1936066" y="522328"/>
                    <a:pt x="1945385" y="503028"/>
                  </a:cubicBezTo>
                  <a:cubicBezTo>
                    <a:pt x="1954703" y="483727"/>
                    <a:pt x="1959301" y="462865"/>
                    <a:pt x="1959176" y="440442"/>
                  </a:cubicBezTo>
                  <a:cubicBezTo>
                    <a:pt x="1959044" y="416630"/>
                    <a:pt x="1953809" y="394087"/>
                    <a:pt x="1943471" y="372812"/>
                  </a:cubicBezTo>
                  <a:cubicBezTo>
                    <a:pt x="1933133" y="351537"/>
                    <a:pt x="1918205" y="334405"/>
                    <a:pt x="1898685" y="321416"/>
                  </a:cubicBezTo>
                  <a:cubicBezTo>
                    <a:pt x="1882352" y="310394"/>
                    <a:pt x="1861771" y="302869"/>
                    <a:pt x="1836944" y="298839"/>
                  </a:cubicBezTo>
                  <a:cubicBezTo>
                    <a:pt x="1819864" y="296354"/>
                    <a:pt x="1797732" y="295187"/>
                    <a:pt x="1770546" y="295338"/>
                  </a:cubicBezTo>
                  <a:close/>
                  <a:moveTo>
                    <a:pt x="2317322" y="275937"/>
                  </a:moveTo>
                  <a:cubicBezTo>
                    <a:pt x="2275484" y="277579"/>
                    <a:pt x="2240428" y="293899"/>
                    <a:pt x="2212154" y="324896"/>
                  </a:cubicBezTo>
                  <a:cubicBezTo>
                    <a:pt x="2183879" y="355893"/>
                    <a:pt x="2170571" y="392509"/>
                    <a:pt x="2172228" y="434744"/>
                  </a:cubicBezTo>
                  <a:cubicBezTo>
                    <a:pt x="2173862" y="476384"/>
                    <a:pt x="2190203" y="511985"/>
                    <a:pt x="2221251" y="541549"/>
                  </a:cubicBezTo>
                  <a:cubicBezTo>
                    <a:pt x="2252299" y="571112"/>
                    <a:pt x="2288345" y="585088"/>
                    <a:pt x="2329390" y="583477"/>
                  </a:cubicBezTo>
                  <a:cubicBezTo>
                    <a:pt x="2370435" y="581867"/>
                    <a:pt x="2405276" y="565109"/>
                    <a:pt x="2433912" y="533204"/>
                  </a:cubicBezTo>
                  <a:cubicBezTo>
                    <a:pt x="2462548" y="501298"/>
                    <a:pt x="2476049" y="464526"/>
                    <a:pt x="2474415" y="422886"/>
                  </a:cubicBezTo>
                  <a:cubicBezTo>
                    <a:pt x="2472749" y="380453"/>
                    <a:pt x="2456610" y="344943"/>
                    <a:pt x="2425998" y="316356"/>
                  </a:cubicBezTo>
                  <a:cubicBezTo>
                    <a:pt x="2395386" y="287768"/>
                    <a:pt x="2359161" y="274296"/>
                    <a:pt x="2317322" y="275937"/>
                  </a:cubicBezTo>
                  <a:close/>
                  <a:moveTo>
                    <a:pt x="1039193" y="268455"/>
                  </a:moveTo>
                  <a:cubicBezTo>
                    <a:pt x="997378" y="266315"/>
                    <a:pt x="960992" y="279405"/>
                    <a:pt x="930036" y="307724"/>
                  </a:cubicBezTo>
                  <a:cubicBezTo>
                    <a:pt x="899080" y="336044"/>
                    <a:pt x="882522" y="371310"/>
                    <a:pt x="880361" y="413522"/>
                  </a:cubicBezTo>
                  <a:cubicBezTo>
                    <a:pt x="878231" y="455139"/>
                    <a:pt x="891293" y="492070"/>
                    <a:pt x="919547" y="524314"/>
                  </a:cubicBezTo>
                  <a:cubicBezTo>
                    <a:pt x="947800" y="556558"/>
                    <a:pt x="982438" y="573730"/>
                    <a:pt x="1023461" y="575830"/>
                  </a:cubicBezTo>
                  <a:cubicBezTo>
                    <a:pt x="1064484" y="577929"/>
                    <a:pt x="1100694" y="564384"/>
                    <a:pt x="1132093" y="535193"/>
                  </a:cubicBezTo>
                  <a:cubicBezTo>
                    <a:pt x="1163490" y="506001"/>
                    <a:pt x="1180255" y="470597"/>
                    <a:pt x="1182385" y="428980"/>
                  </a:cubicBezTo>
                  <a:cubicBezTo>
                    <a:pt x="1184555" y="386570"/>
                    <a:pt x="1171687" y="349748"/>
                    <a:pt x="1143779" y="318515"/>
                  </a:cubicBezTo>
                  <a:cubicBezTo>
                    <a:pt x="1115871" y="287282"/>
                    <a:pt x="1081009" y="270596"/>
                    <a:pt x="1039193" y="268455"/>
                  </a:cubicBezTo>
                  <a:close/>
                  <a:moveTo>
                    <a:pt x="1775157" y="214349"/>
                  </a:moveTo>
                  <a:cubicBezTo>
                    <a:pt x="1803334" y="214192"/>
                    <a:pt x="1825664" y="215160"/>
                    <a:pt x="1842147" y="217251"/>
                  </a:cubicBezTo>
                  <a:cubicBezTo>
                    <a:pt x="1865777" y="220097"/>
                    <a:pt x="1887633" y="225135"/>
                    <a:pt x="1907716" y="232365"/>
                  </a:cubicBezTo>
                  <a:cubicBezTo>
                    <a:pt x="1927799" y="239596"/>
                    <a:pt x="1946712" y="250703"/>
                    <a:pt x="1964456" y="265686"/>
                  </a:cubicBezTo>
                  <a:cubicBezTo>
                    <a:pt x="1988381" y="285794"/>
                    <a:pt x="2007577" y="311981"/>
                    <a:pt x="2022044" y="344246"/>
                  </a:cubicBezTo>
                  <a:cubicBezTo>
                    <a:pt x="2028876" y="359687"/>
                    <a:pt x="2034023" y="375285"/>
                    <a:pt x="2037484" y="391042"/>
                  </a:cubicBezTo>
                  <a:cubicBezTo>
                    <a:pt x="2040945" y="406799"/>
                    <a:pt x="2042723" y="423111"/>
                    <a:pt x="2042816" y="439978"/>
                  </a:cubicBezTo>
                  <a:cubicBezTo>
                    <a:pt x="2042992" y="471529"/>
                    <a:pt x="2036270" y="502920"/>
                    <a:pt x="2022652" y="534151"/>
                  </a:cubicBezTo>
                  <a:cubicBezTo>
                    <a:pt x="2009033" y="565381"/>
                    <a:pt x="1990276" y="591283"/>
                    <a:pt x="1966379" y="611855"/>
                  </a:cubicBezTo>
                  <a:cubicBezTo>
                    <a:pt x="1949393" y="626237"/>
                    <a:pt x="1930307" y="637654"/>
                    <a:pt x="1909120" y="646106"/>
                  </a:cubicBezTo>
                  <a:cubicBezTo>
                    <a:pt x="1890903" y="653153"/>
                    <a:pt x="1869996" y="658230"/>
                    <a:pt x="1846399" y="661338"/>
                  </a:cubicBezTo>
                  <a:cubicBezTo>
                    <a:pt x="1838863" y="662173"/>
                    <a:pt x="1829044" y="662922"/>
                    <a:pt x="1816943" y="663585"/>
                  </a:cubicBezTo>
                  <a:cubicBezTo>
                    <a:pt x="1804842" y="664247"/>
                    <a:pt x="1792342" y="664614"/>
                    <a:pt x="1779444" y="664686"/>
                  </a:cubicBezTo>
                  <a:lnTo>
                    <a:pt x="1683004" y="665222"/>
                  </a:lnTo>
                  <a:lnTo>
                    <a:pt x="1681922" y="470260"/>
                  </a:lnTo>
                  <a:lnTo>
                    <a:pt x="1623582" y="470584"/>
                  </a:lnTo>
                  <a:lnTo>
                    <a:pt x="1623223" y="405993"/>
                  </a:lnTo>
                  <a:lnTo>
                    <a:pt x="1681563" y="405669"/>
                  </a:lnTo>
                  <a:lnTo>
                    <a:pt x="1680503" y="214875"/>
                  </a:lnTo>
                  <a:close/>
                  <a:moveTo>
                    <a:pt x="1346934" y="208340"/>
                  </a:moveTo>
                  <a:lnTo>
                    <a:pt x="1430547" y="210523"/>
                  </a:lnTo>
                  <a:lnTo>
                    <a:pt x="1418790" y="660724"/>
                  </a:lnTo>
                  <a:lnTo>
                    <a:pt x="1335177" y="658540"/>
                  </a:lnTo>
                  <a:close/>
                  <a:moveTo>
                    <a:pt x="2314148" y="195037"/>
                  </a:moveTo>
                  <a:cubicBezTo>
                    <a:pt x="2378789" y="192501"/>
                    <a:pt x="2434912" y="213285"/>
                    <a:pt x="2482517" y="257391"/>
                  </a:cubicBezTo>
                  <a:cubicBezTo>
                    <a:pt x="2530122" y="301496"/>
                    <a:pt x="2555204" y="356167"/>
                    <a:pt x="2557764" y="421403"/>
                  </a:cubicBezTo>
                  <a:cubicBezTo>
                    <a:pt x="2560308" y="486242"/>
                    <a:pt x="2539474" y="542367"/>
                    <a:pt x="2495262" y="589777"/>
                  </a:cubicBezTo>
                  <a:cubicBezTo>
                    <a:pt x="2451049" y="637188"/>
                    <a:pt x="2396821" y="662154"/>
                    <a:pt x="2332577" y="664675"/>
                  </a:cubicBezTo>
                  <a:cubicBezTo>
                    <a:pt x="2268332" y="667196"/>
                    <a:pt x="2212267" y="646608"/>
                    <a:pt x="2164380" y="602910"/>
                  </a:cubicBezTo>
                  <a:cubicBezTo>
                    <a:pt x="2116493" y="559213"/>
                    <a:pt x="2091273" y="504846"/>
                    <a:pt x="2088721" y="439808"/>
                  </a:cubicBezTo>
                  <a:cubicBezTo>
                    <a:pt x="2086161" y="374573"/>
                    <a:pt x="2106883" y="318104"/>
                    <a:pt x="2150885" y="270404"/>
                  </a:cubicBezTo>
                  <a:cubicBezTo>
                    <a:pt x="2194888" y="222704"/>
                    <a:pt x="2249309" y="197581"/>
                    <a:pt x="2314148" y="195037"/>
                  </a:cubicBezTo>
                  <a:close/>
                  <a:moveTo>
                    <a:pt x="1153859" y="165239"/>
                  </a:moveTo>
                  <a:lnTo>
                    <a:pt x="1234716" y="169378"/>
                  </a:lnTo>
                  <a:lnTo>
                    <a:pt x="1230958" y="242803"/>
                  </a:lnTo>
                  <a:lnTo>
                    <a:pt x="1180422" y="240216"/>
                  </a:lnTo>
                  <a:cubicBezTo>
                    <a:pt x="1208251" y="263299"/>
                    <a:pt x="1229886" y="291876"/>
                    <a:pt x="1245330" y="325948"/>
                  </a:cubicBezTo>
                  <a:cubicBezTo>
                    <a:pt x="1260773" y="360020"/>
                    <a:pt x="1267506" y="396379"/>
                    <a:pt x="1265528" y="435024"/>
                  </a:cubicBezTo>
                  <a:cubicBezTo>
                    <a:pt x="1262211" y="499828"/>
                    <a:pt x="1236398" y="553844"/>
                    <a:pt x="1188088" y="597072"/>
                  </a:cubicBezTo>
                  <a:cubicBezTo>
                    <a:pt x="1139777" y="640299"/>
                    <a:pt x="1083517" y="660270"/>
                    <a:pt x="1019308" y="656984"/>
                  </a:cubicBezTo>
                  <a:cubicBezTo>
                    <a:pt x="955098" y="653697"/>
                    <a:pt x="901119" y="628134"/>
                    <a:pt x="857370" y="580294"/>
                  </a:cubicBezTo>
                  <a:cubicBezTo>
                    <a:pt x="813622" y="532454"/>
                    <a:pt x="793411" y="476032"/>
                    <a:pt x="796738" y="411030"/>
                  </a:cubicBezTo>
                  <a:cubicBezTo>
                    <a:pt x="800075" y="345829"/>
                    <a:pt x="825807" y="291461"/>
                    <a:pt x="873934" y="247926"/>
                  </a:cubicBezTo>
                  <a:cubicBezTo>
                    <a:pt x="922062" y="204391"/>
                    <a:pt x="978527" y="184282"/>
                    <a:pt x="1043332" y="187599"/>
                  </a:cubicBezTo>
                  <a:cubicBezTo>
                    <a:pt x="1054033" y="188146"/>
                    <a:pt x="1063669" y="189136"/>
                    <a:pt x="1072239" y="190568"/>
                  </a:cubicBezTo>
                  <a:cubicBezTo>
                    <a:pt x="1080809" y="192001"/>
                    <a:pt x="1089983" y="194258"/>
                    <a:pt x="1099760" y="197342"/>
                  </a:cubicBezTo>
                  <a:cubicBezTo>
                    <a:pt x="1117383" y="202416"/>
                    <a:pt x="1134483" y="209948"/>
                    <a:pt x="1151059" y="219937"/>
                  </a:cubicBezTo>
                  <a:close/>
                  <a:moveTo>
                    <a:pt x="2970212" y="161571"/>
                  </a:moveTo>
                  <a:lnTo>
                    <a:pt x="3005933" y="610506"/>
                  </a:lnTo>
                  <a:lnTo>
                    <a:pt x="2913653" y="617848"/>
                  </a:lnTo>
                  <a:lnTo>
                    <a:pt x="2699220" y="305856"/>
                  </a:lnTo>
                  <a:lnTo>
                    <a:pt x="2725237" y="632840"/>
                  </a:lnTo>
                  <a:lnTo>
                    <a:pt x="2641859" y="639474"/>
                  </a:lnTo>
                  <a:lnTo>
                    <a:pt x="2606139" y="190539"/>
                  </a:lnTo>
                  <a:lnTo>
                    <a:pt x="2699902" y="183078"/>
                  </a:lnTo>
                  <a:lnTo>
                    <a:pt x="2912922" y="496079"/>
                  </a:lnTo>
                  <a:lnTo>
                    <a:pt x="2886835" y="168205"/>
                  </a:lnTo>
                  <a:close/>
                  <a:moveTo>
                    <a:pt x="427558" y="148406"/>
                  </a:moveTo>
                  <a:lnTo>
                    <a:pt x="510833" y="156224"/>
                  </a:lnTo>
                  <a:lnTo>
                    <a:pt x="493973" y="335814"/>
                  </a:lnTo>
                  <a:lnTo>
                    <a:pt x="654300" y="350865"/>
                  </a:lnTo>
                  <a:lnTo>
                    <a:pt x="671160" y="171275"/>
                  </a:lnTo>
                  <a:lnTo>
                    <a:pt x="754139" y="179065"/>
                  </a:lnTo>
                  <a:lnTo>
                    <a:pt x="712045" y="627448"/>
                  </a:lnTo>
                  <a:lnTo>
                    <a:pt x="629066" y="619658"/>
                  </a:lnTo>
                  <a:lnTo>
                    <a:pt x="646733" y="431474"/>
                  </a:lnTo>
                  <a:lnTo>
                    <a:pt x="486406" y="416422"/>
                  </a:lnTo>
                  <a:lnTo>
                    <a:pt x="468739" y="604606"/>
                  </a:lnTo>
                  <a:lnTo>
                    <a:pt x="385464" y="596789"/>
                  </a:lnTo>
                  <a:close/>
                  <a:moveTo>
                    <a:pt x="3327083" y="116748"/>
                  </a:moveTo>
                  <a:cubicBezTo>
                    <a:pt x="3349525" y="119961"/>
                    <a:pt x="3371595" y="126407"/>
                    <a:pt x="3393292" y="136087"/>
                  </a:cubicBezTo>
                  <a:cubicBezTo>
                    <a:pt x="3438200" y="156236"/>
                    <a:pt x="3471857" y="186179"/>
                    <a:pt x="3494265" y="225917"/>
                  </a:cubicBezTo>
                  <a:lnTo>
                    <a:pt x="3395518" y="239773"/>
                  </a:lnTo>
                  <a:cubicBezTo>
                    <a:pt x="3379984" y="223317"/>
                    <a:pt x="3360811" y="211279"/>
                    <a:pt x="3338000" y="203660"/>
                  </a:cubicBezTo>
                  <a:cubicBezTo>
                    <a:pt x="3315190" y="196040"/>
                    <a:pt x="3292485" y="193815"/>
                    <a:pt x="3269886" y="196987"/>
                  </a:cubicBezTo>
                  <a:cubicBezTo>
                    <a:pt x="3250824" y="199661"/>
                    <a:pt x="3232912" y="205531"/>
                    <a:pt x="3216150" y="214596"/>
                  </a:cubicBezTo>
                  <a:cubicBezTo>
                    <a:pt x="3199388" y="223661"/>
                    <a:pt x="3184716" y="235488"/>
                    <a:pt x="3172136" y="250078"/>
                  </a:cubicBezTo>
                  <a:cubicBezTo>
                    <a:pt x="3158541" y="266012"/>
                    <a:pt x="3148504" y="284804"/>
                    <a:pt x="3142024" y="306453"/>
                  </a:cubicBezTo>
                  <a:cubicBezTo>
                    <a:pt x="3135543" y="328101"/>
                    <a:pt x="3133737" y="349144"/>
                    <a:pt x="3136605" y="369582"/>
                  </a:cubicBezTo>
                  <a:cubicBezTo>
                    <a:pt x="3137929" y="379014"/>
                    <a:pt x="3140116" y="388175"/>
                    <a:pt x="3143167" y="397065"/>
                  </a:cubicBezTo>
                  <a:cubicBezTo>
                    <a:pt x="3146218" y="405955"/>
                    <a:pt x="3150307" y="414749"/>
                    <a:pt x="3155435" y="423447"/>
                  </a:cubicBezTo>
                  <a:cubicBezTo>
                    <a:pt x="3160563" y="432146"/>
                    <a:pt x="3166345" y="440151"/>
                    <a:pt x="3172782" y="447463"/>
                  </a:cubicBezTo>
                  <a:cubicBezTo>
                    <a:pt x="3179218" y="454776"/>
                    <a:pt x="3186260" y="461402"/>
                    <a:pt x="3193906" y="467343"/>
                  </a:cubicBezTo>
                  <a:cubicBezTo>
                    <a:pt x="3211298" y="481333"/>
                    <a:pt x="3230673" y="491239"/>
                    <a:pt x="3252028" y="497059"/>
                  </a:cubicBezTo>
                  <a:cubicBezTo>
                    <a:pt x="3273384" y="502879"/>
                    <a:pt x="3294870" y="504273"/>
                    <a:pt x="3316487" y="501239"/>
                  </a:cubicBezTo>
                  <a:cubicBezTo>
                    <a:pt x="3342426" y="497600"/>
                    <a:pt x="3366497" y="486708"/>
                    <a:pt x="3388698" y="468564"/>
                  </a:cubicBezTo>
                  <a:cubicBezTo>
                    <a:pt x="3410899" y="450420"/>
                    <a:pt x="3426508" y="428492"/>
                    <a:pt x="3435524" y="402780"/>
                  </a:cubicBezTo>
                  <a:lnTo>
                    <a:pt x="3248935" y="428963"/>
                  </a:lnTo>
                  <a:lnTo>
                    <a:pt x="3238016" y="351144"/>
                  </a:lnTo>
                  <a:lnTo>
                    <a:pt x="3528952" y="310319"/>
                  </a:lnTo>
                  <a:lnTo>
                    <a:pt x="3530317" y="320047"/>
                  </a:lnTo>
                  <a:cubicBezTo>
                    <a:pt x="3539306" y="384110"/>
                    <a:pt x="3523363" y="441853"/>
                    <a:pt x="3482487" y="493275"/>
                  </a:cubicBezTo>
                  <a:cubicBezTo>
                    <a:pt x="3442625" y="543354"/>
                    <a:pt x="3390171" y="572956"/>
                    <a:pt x="3325126" y="582083"/>
                  </a:cubicBezTo>
                  <a:cubicBezTo>
                    <a:pt x="3260080" y="591211"/>
                    <a:pt x="3201168" y="576934"/>
                    <a:pt x="3148390" y="539254"/>
                  </a:cubicBezTo>
                  <a:cubicBezTo>
                    <a:pt x="3094716" y="500898"/>
                    <a:pt x="3063316" y="449198"/>
                    <a:pt x="3054189" y="384152"/>
                  </a:cubicBezTo>
                  <a:cubicBezTo>
                    <a:pt x="3045061" y="319107"/>
                    <a:pt x="3060642" y="260563"/>
                    <a:pt x="3100930" y="208521"/>
                  </a:cubicBezTo>
                  <a:cubicBezTo>
                    <a:pt x="3141218" y="156480"/>
                    <a:pt x="3193786" y="125909"/>
                    <a:pt x="3258636" y="116809"/>
                  </a:cubicBezTo>
                  <a:cubicBezTo>
                    <a:pt x="3281824" y="113556"/>
                    <a:pt x="3304640" y="113535"/>
                    <a:pt x="3327083" y="116748"/>
                  </a:cubicBezTo>
                  <a:close/>
                  <a:moveTo>
                    <a:pt x="66839" y="96265"/>
                  </a:moveTo>
                  <a:lnTo>
                    <a:pt x="149554" y="108679"/>
                  </a:lnTo>
                  <a:lnTo>
                    <a:pt x="120619" y="301485"/>
                  </a:lnTo>
                  <a:lnTo>
                    <a:pt x="288198" y="129486"/>
                  </a:lnTo>
                  <a:lnTo>
                    <a:pt x="387103" y="144329"/>
                  </a:lnTo>
                  <a:lnTo>
                    <a:pt x="185906" y="337770"/>
                  </a:lnTo>
                  <a:lnTo>
                    <a:pt x="320264" y="589696"/>
                  </a:lnTo>
                  <a:lnTo>
                    <a:pt x="221359" y="574852"/>
                  </a:lnTo>
                  <a:lnTo>
                    <a:pt x="112049" y="358590"/>
                  </a:lnTo>
                  <a:lnTo>
                    <a:pt x="82716" y="554045"/>
                  </a:lnTo>
                  <a:lnTo>
                    <a:pt x="0" y="541632"/>
                  </a:lnTo>
                  <a:close/>
                  <a:moveTo>
                    <a:pt x="2347381" y="77856"/>
                  </a:moveTo>
                  <a:lnTo>
                    <a:pt x="2439603" y="158240"/>
                  </a:lnTo>
                  <a:lnTo>
                    <a:pt x="2351267" y="161707"/>
                  </a:lnTo>
                  <a:lnTo>
                    <a:pt x="2316724" y="124039"/>
                  </a:lnTo>
                  <a:lnTo>
                    <a:pt x="2284941" y="164309"/>
                  </a:lnTo>
                  <a:lnTo>
                    <a:pt x="2196605" y="167776"/>
                  </a:lnTo>
                  <a:lnTo>
                    <a:pt x="2283434" y="80365"/>
                  </a:lnTo>
                  <a:close/>
                  <a:moveTo>
                    <a:pt x="1053824" y="69"/>
                  </a:moveTo>
                  <a:cubicBezTo>
                    <a:pt x="1063931" y="586"/>
                    <a:pt x="1072961" y="2737"/>
                    <a:pt x="1080914" y="6522"/>
                  </a:cubicBezTo>
                  <a:cubicBezTo>
                    <a:pt x="1088867" y="10307"/>
                    <a:pt x="1096035" y="15840"/>
                    <a:pt x="1102418" y="23121"/>
                  </a:cubicBezTo>
                  <a:cubicBezTo>
                    <a:pt x="1115016" y="37079"/>
                    <a:pt x="1120829" y="53570"/>
                    <a:pt x="1119855" y="72595"/>
                  </a:cubicBezTo>
                  <a:cubicBezTo>
                    <a:pt x="1119469" y="80126"/>
                    <a:pt x="1116948" y="87647"/>
                    <a:pt x="1112292" y="95157"/>
                  </a:cubicBezTo>
                  <a:cubicBezTo>
                    <a:pt x="1107636" y="102668"/>
                    <a:pt x="1101166" y="109689"/>
                    <a:pt x="1092884" y="116220"/>
                  </a:cubicBezTo>
                  <a:cubicBezTo>
                    <a:pt x="1085822" y="122216"/>
                    <a:pt x="1080324" y="128691"/>
                    <a:pt x="1076392" y="135643"/>
                  </a:cubicBezTo>
                  <a:cubicBezTo>
                    <a:pt x="1072459" y="142594"/>
                    <a:pt x="1070300" y="149836"/>
                    <a:pt x="1069915" y="157366"/>
                  </a:cubicBezTo>
                  <a:lnTo>
                    <a:pt x="1016407" y="154628"/>
                  </a:lnTo>
                  <a:cubicBezTo>
                    <a:pt x="1016762" y="147691"/>
                    <a:pt x="1018371" y="140521"/>
                    <a:pt x="1021233" y="133117"/>
                  </a:cubicBezTo>
                  <a:cubicBezTo>
                    <a:pt x="1024096" y="125713"/>
                    <a:pt x="1028301" y="118279"/>
                    <a:pt x="1033850" y="110814"/>
                  </a:cubicBezTo>
                  <a:lnTo>
                    <a:pt x="1061264" y="81816"/>
                  </a:lnTo>
                  <a:cubicBezTo>
                    <a:pt x="1064587" y="79006"/>
                    <a:pt x="1066416" y="74331"/>
                    <a:pt x="1066750" y="67791"/>
                  </a:cubicBezTo>
                  <a:cubicBezTo>
                    <a:pt x="1067055" y="61845"/>
                    <a:pt x="1065619" y="56904"/>
                    <a:pt x="1062442" y="52966"/>
                  </a:cubicBezTo>
                  <a:cubicBezTo>
                    <a:pt x="1059266" y="49028"/>
                    <a:pt x="1055300" y="46937"/>
                    <a:pt x="1050544" y="46694"/>
                  </a:cubicBezTo>
                  <a:cubicBezTo>
                    <a:pt x="1045391" y="46430"/>
                    <a:pt x="1041252" y="47709"/>
                    <a:pt x="1038127" y="50529"/>
                  </a:cubicBezTo>
                  <a:cubicBezTo>
                    <a:pt x="1035241" y="52567"/>
                    <a:pt x="1033038" y="55832"/>
                    <a:pt x="1031516" y="60324"/>
                  </a:cubicBezTo>
                  <a:cubicBezTo>
                    <a:pt x="1029995" y="64817"/>
                    <a:pt x="1029072" y="70233"/>
                    <a:pt x="1028747" y="76575"/>
                  </a:cubicBezTo>
                  <a:lnTo>
                    <a:pt x="974942" y="73821"/>
                  </a:lnTo>
                  <a:lnTo>
                    <a:pt x="975444" y="64012"/>
                  </a:lnTo>
                  <a:lnTo>
                    <a:pt x="977272" y="51587"/>
                  </a:lnTo>
                  <a:lnTo>
                    <a:pt x="977287" y="51290"/>
                  </a:lnTo>
                  <a:cubicBezTo>
                    <a:pt x="977495" y="51102"/>
                    <a:pt x="977610" y="50810"/>
                    <a:pt x="977630" y="50413"/>
                  </a:cubicBezTo>
                  <a:cubicBezTo>
                    <a:pt x="978087" y="49245"/>
                    <a:pt x="978597" y="48029"/>
                    <a:pt x="979158" y="46766"/>
                  </a:cubicBezTo>
                  <a:cubicBezTo>
                    <a:pt x="979719" y="45503"/>
                    <a:pt x="980968" y="43431"/>
                    <a:pt x="982904" y="40550"/>
                  </a:cubicBezTo>
                  <a:lnTo>
                    <a:pt x="982606" y="40534"/>
                  </a:lnTo>
                  <a:cubicBezTo>
                    <a:pt x="984186" y="36840"/>
                    <a:pt x="986358" y="33226"/>
                    <a:pt x="989122" y="29691"/>
                  </a:cubicBezTo>
                  <a:cubicBezTo>
                    <a:pt x="991886" y="26157"/>
                    <a:pt x="995153" y="22499"/>
                    <a:pt x="998923" y="18718"/>
                  </a:cubicBezTo>
                  <a:cubicBezTo>
                    <a:pt x="1001840" y="16086"/>
                    <a:pt x="1005244" y="13627"/>
                    <a:pt x="1009136" y="11343"/>
                  </a:cubicBezTo>
                  <a:cubicBezTo>
                    <a:pt x="1013028" y="9058"/>
                    <a:pt x="1017607" y="6958"/>
                    <a:pt x="1022871" y="5041"/>
                  </a:cubicBezTo>
                  <a:cubicBezTo>
                    <a:pt x="1034985" y="1290"/>
                    <a:pt x="1045302" y="-367"/>
                    <a:pt x="1053824" y="69"/>
                  </a:cubicBezTo>
                  <a:close/>
                </a:path>
              </a:pathLst>
            </a:custGeom>
            <a:solidFill>
              <a:srgbClr val="FF0000"/>
            </a:solidFill>
            <a:ln>
              <a:no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pic>
        <p:nvPicPr>
          <p:cNvPr id="2" name="Hình ảnh 1">
            <a:extLst>
              <a:ext uri="{FF2B5EF4-FFF2-40B4-BE49-F238E27FC236}">
                <a16:creationId xmlns:a16="http://schemas.microsoft.com/office/drawing/2014/main" xmlns="" id="{A677F8D3-3539-F564-B54C-73FBF5B26E56}"/>
              </a:ext>
            </a:extLst>
          </p:cNvPr>
          <p:cNvPicPr>
            <a:picLocks noChangeAspect="1"/>
          </p:cNvPicPr>
          <p:nvPr/>
        </p:nvPicPr>
        <p:blipFill>
          <a:blip r:embed="rId8"/>
          <a:stretch>
            <a:fillRect/>
          </a:stretch>
        </p:blipFill>
        <p:spPr>
          <a:xfrm>
            <a:off x="-23784" y="0"/>
            <a:ext cx="674874" cy="6834455"/>
          </a:xfrm>
          <a:prstGeom prst="rect">
            <a:avLst/>
          </a:prstGeom>
        </p:spPr>
      </p:pic>
      <p:pic>
        <p:nvPicPr>
          <p:cNvPr id="3" name="Lá cờ Việt Nam (Bài hát mẫu)- Chủ đề 1 - SGK Âm nhạc 1 - Cánh diều">
            <a:hlinkClick r:id="" action="ppaction://media"/>
            <a:extLst>
              <a:ext uri="{FF2B5EF4-FFF2-40B4-BE49-F238E27FC236}">
                <a16:creationId xmlns:a16="http://schemas.microsoft.com/office/drawing/2014/main" xmlns="" id="{CB935CF8-C96C-6B84-9823-3302FA806246}"/>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1120743" y="1621377"/>
            <a:ext cx="10532450" cy="4986457"/>
          </a:xfrm>
          <a:prstGeom prst="rect">
            <a:avLst/>
          </a:prstGeom>
        </p:spPr>
      </p:pic>
    </p:spTree>
    <p:extLst>
      <p:ext uri="{BB962C8B-B14F-4D97-AF65-F5344CB8AC3E}">
        <p14:creationId xmlns:p14="http://schemas.microsoft.com/office/powerpoint/2010/main" val="3141950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55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xmlns="" id="{601F5561-2189-B4A0-2BD5-1005891C6A28}"/>
              </a:ext>
            </a:extLst>
          </p:cNvPr>
          <p:cNvPicPr>
            <a:picLocks noChangeAspect="1"/>
          </p:cNvPicPr>
          <p:nvPr/>
        </p:nvPicPr>
        <p:blipFill>
          <a:blip r:embed="rId2"/>
          <a:stretch>
            <a:fillRect/>
          </a:stretch>
        </p:blipFill>
        <p:spPr>
          <a:xfrm>
            <a:off x="-23784" y="0"/>
            <a:ext cx="674874" cy="6834455"/>
          </a:xfrm>
          <a:prstGeom prst="rect">
            <a:avLst/>
          </a:prstGeom>
        </p:spPr>
      </p:pic>
      <p:grpSp>
        <p:nvGrpSpPr>
          <p:cNvPr id="3" name="Nhóm 2">
            <a:extLst>
              <a:ext uri="{FF2B5EF4-FFF2-40B4-BE49-F238E27FC236}">
                <a16:creationId xmlns:a16="http://schemas.microsoft.com/office/drawing/2014/main" xmlns="" id="{4AEB9F2E-2D8C-C15E-90C4-744DD1E57891}"/>
              </a:ext>
            </a:extLst>
          </p:cNvPr>
          <p:cNvGrpSpPr/>
          <p:nvPr/>
        </p:nvGrpSpPr>
        <p:grpSpPr>
          <a:xfrm>
            <a:off x="849297" y="145788"/>
            <a:ext cx="3061345" cy="1048755"/>
            <a:chOff x="0" y="53356"/>
            <a:chExt cx="5003321" cy="1729006"/>
          </a:xfrm>
        </p:grpSpPr>
        <p:sp>
          <p:nvSpPr>
            <p:cNvPr id="6" name="Freeform 8">
              <a:extLst>
                <a:ext uri="{FF2B5EF4-FFF2-40B4-BE49-F238E27FC236}">
                  <a16:creationId xmlns:a16="http://schemas.microsoft.com/office/drawing/2014/main" xmlns="" id="{56C0E21A-749F-56FE-8ECA-3646788A6124}"/>
                </a:ext>
              </a:extLst>
            </p:cNvPr>
            <p:cNvSpPr/>
            <p:nvPr/>
          </p:nvSpPr>
          <p:spPr>
            <a:xfrm>
              <a:off x="637254" y="1204117"/>
              <a:ext cx="4366067" cy="578245"/>
            </a:xfrm>
            <a:custGeom>
              <a:avLst/>
              <a:gdLst/>
              <a:ahLst/>
              <a:cxnLst/>
              <a:rect l="l" t="t" r="r" b="b"/>
              <a:pathLst>
                <a:path w="7315200" h="1978152">
                  <a:moveTo>
                    <a:pt x="0" y="0"/>
                  </a:moveTo>
                  <a:lnTo>
                    <a:pt x="7315200" y="0"/>
                  </a:lnTo>
                  <a:lnTo>
                    <a:pt x="7315200" y="1978152"/>
                  </a:lnTo>
                  <a:lnTo>
                    <a:pt x="0" y="197815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9">
              <a:extLst>
                <a:ext uri="{FF2B5EF4-FFF2-40B4-BE49-F238E27FC236}">
                  <a16:creationId xmlns:a16="http://schemas.microsoft.com/office/drawing/2014/main" xmlns="" id="{57FCC954-E7DB-A0C9-BD03-28416D69984F}"/>
                </a:ext>
              </a:extLst>
            </p:cNvPr>
            <p:cNvSpPr/>
            <p:nvPr/>
          </p:nvSpPr>
          <p:spPr>
            <a:xfrm>
              <a:off x="0" y="53356"/>
              <a:ext cx="788037" cy="1196904"/>
            </a:xfrm>
            <a:custGeom>
              <a:avLst/>
              <a:gdLst/>
              <a:ahLst/>
              <a:cxnLst/>
              <a:rect l="l" t="t" r="r" b="b"/>
              <a:pathLst>
                <a:path w="1649197" h="2938435">
                  <a:moveTo>
                    <a:pt x="0" y="0"/>
                  </a:moveTo>
                  <a:lnTo>
                    <a:pt x="1649197" y="0"/>
                  </a:lnTo>
                  <a:lnTo>
                    <a:pt x="1649197" y="2938435"/>
                  </a:lnTo>
                  <a:lnTo>
                    <a:pt x="0" y="293843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Hình tự do: Hình 8">
              <a:extLst>
                <a:ext uri="{FF2B5EF4-FFF2-40B4-BE49-F238E27FC236}">
                  <a16:creationId xmlns:a16="http://schemas.microsoft.com/office/drawing/2014/main" xmlns="" id="{6EAD1DF1-198A-DB0D-18BC-AE7365C76288}"/>
                </a:ext>
              </a:extLst>
            </p:cNvPr>
            <p:cNvSpPr/>
            <p:nvPr/>
          </p:nvSpPr>
          <p:spPr>
            <a:xfrm>
              <a:off x="940297" y="573558"/>
              <a:ext cx="3532747" cy="778404"/>
            </a:xfrm>
            <a:custGeom>
              <a:avLst/>
              <a:gdLst/>
              <a:ahLst/>
              <a:cxnLst/>
              <a:rect l="l" t="t" r="r" b="b"/>
              <a:pathLst>
                <a:path w="3532747" h="778404">
                  <a:moveTo>
                    <a:pt x="2373943" y="694032"/>
                  </a:moveTo>
                  <a:lnTo>
                    <a:pt x="2377130" y="775229"/>
                  </a:lnTo>
                  <a:lnTo>
                    <a:pt x="2296229" y="778404"/>
                  </a:lnTo>
                  <a:lnTo>
                    <a:pt x="2293043" y="697206"/>
                  </a:lnTo>
                  <a:close/>
                  <a:moveTo>
                    <a:pt x="1770546" y="295338"/>
                  </a:moveTo>
                  <a:lnTo>
                    <a:pt x="1764593" y="295371"/>
                  </a:lnTo>
                  <a:lnTo>
                    <a:pt x="1765203" y="405205"/>
                  </a:lnTo>
                  <a:lnTo>
                    <a:pt x="1835747" y="404813"/>
                  </a:lnTo>
                  <a:lnTo>
                    <a:pt x="1836105" y="469404"/>
                  </a:lnTo>
                  <a:lnTo>
                    <a:pt x="1765562" y="469795"/>
                  </a:lnTo>
                  <a:lnTo>
                    <a:pt x="1766195" y="583796"/>
                  </a:lnTo>
                  <a:lnTo>
                    <a:pt x="1776613" y="583738"/>
                  </a:lnTo>
                  <a:cubicBezTo>
                    <a:pt x="1812728" y="583537"/>
                    <a:pt x="1840592" y="580605"/>
                    <a:pt x="1860207" y="574939"/>
                  </a:cubicBezTo>
                  <a:cubicBezTo>
                    <a:pt x="1876651" y="570284"/>
                    <a:pt x="1891790" y="562758"/>
                    <a:pt x="1905623" y="552363"/>
                  </a:cubicBezTo>
                  <a:cubicBezTo>
                    <a:pt x="1922812" y="538773"/>
                    <a:pt x="1936066" y="522328"/>
                    <a:pt x="1945385" y="503028"/>
                  </a:cubicBezTo>
                  <a:cubicBezTo>
                    <a:pt x="1954703" y="483727"/>
                    <a:pt x="1959301" y="462865"/>
                    <a:pt x="1959176" y="440442"/>
                  </a:cubicBezTo>
                  <a:cubicBezTo>
                    <a:pt x="1959044" y="416630"/>
                    <a:pt x="1953809" y="394087"/>
                    <a:pt x="1943471" y="372812"/>
                  </a:cubicBezTo>
                  <a:cubicBezTo>
                    <a:pt x="1933133" y="351537"/>
                    <a:pt x="1918205" y="334405"/>
                    <a:pt x="1898685" y="321416"/>
                  </a:cubicBezTo>
                  <a:cubicBezTo>
                    <a:pt x="1882352" y="310394"/>
                    <a:pt x="1861771" y="302869"/>
                    <a:pt x="1836944" y="298839"/>
                  </a:cubicBezTo>
                  <a:cubicBezTo>
                    <a:pt x="1819864" y="296354"/>
                    <a:pt x="1797732" y="295187"/>
                    <a:pt x="1770546" y="295338"/>
                  </a:cubicBezTo>
                  <a:close/>
                  <a:moveTo>
                    <a:pt x="2317322" y="275937"/>
                  </a:moveTo>
                  <a:cubicBezTo>
                    <a:pt x="2275484" y="277579"/>
                    <a:pt x="2240428" y="293899"/>
                    <a:pt x="2212154" y="324896"/>
                  </a:cubicBezTo>
                  <a:cubicBezTo>
                    <a:pt x="2183879" y="355893"/>
                    <a:pt x="2170571" y="392509"/>
                    <a:pt x="2172228" y="434744"/>
                  </a:cubicBezTo>
                  <a:cubicBezTo>
                    <a:pt x="2173862" y="476384"/>
                    <a:pt x="2190203" y="511985"/>
                    <a:pt x="2221251" y="541549"/>
                  </a:cubicBezTo>
                  <a:cubicBezTo>
                    <a:pt x="2252299" y="571112"/>
                    <a:pt x="2288345" y="585088"/>
                    <a:pt x="2329390" y="583477"/>
                  </a:cubicBezTo>
                  <a:cubicBezTo>
                    <a:pt x="2370435" y="581867"/>
                    <a:pt x="2405276" y="565109"/>
                    <a:pt x="2433912" y="533204"/>
                  </a:cubicBezTo>
                  <a:cubicBezTo>
                    <a:pt x="2462548" y="501298"/>
                    <a:pt x="2476049" y="464526"/>
                    <a:pt x="2474415" y="422886"/>
                  </a:cubicBezTo>
                  <a:cubicBezTo>
                    <a:pt x="2472749" y="380453"/>
                    <a:pt x="2456610" y="344943"/>
                    <a:pt x="2425998" y="316356"/>
                  </a:cubicBezTo>
                  <a:cubicBezTo>
                    <a:pt x="2395386" y="287768"/>
                    <a:pt x="2359161" y="274296"/>
                    <a:pt x="2317322" y="275937"/>
                  </a:cubicBezTo>
                  <a:close/>
                  <a:moveTo>
                    <a:pt x="1039193" y="268455"/>
                  </a:moveTo>
                  <a:cubicBezTo>
                    <a:pt x="997378" y="266315"/>
                    <a:pt x="960992" y="279405"/>
                    <a:pt x="930036" y="307724"/>
                  </a:cubicBezTo>
                  <a:cubicBezTo>
                    <a:pt x="899080" y="336044"/>
                    <a:pt x="882522" y="371310"/>
                    <a:pt x="880361" y="413522"/>
                  </a:cubicBezTo>
                  <a:cubicBezTo>
                    <a:pt x="878231" y="455139"/>
                    <a:pt x="891293" y="492070"/>
                    <a:pt x="919547" y="524314"/>
                  </a:cubicBezTo>
                  <a:cubicBezTo>
                    <a:pt x="947800" y="556558"/>
                    <a:pt x="982438" y="573730"/>
                    <a:pt x="1023461" y="575830"/>
                  </a:cubicBezTo>
                  <a:cubicBezTo>
                    <a:pt x="1064484" y="577929"/>
                    <a:pt x="1100694" y="564384"/>
                    <a:pt x="1132093" y="535193"/>
                  </a:cubicBezTo>
                  <a:cubicBezTo>
                    <a:pt x="1163490" y="506001"/>
                    <a:pt x="1180255" y="470597"/>
                    <a:pt x="1182385" y="428980"/>
                  </a:cubicBezTo>
                  <a:cubicBezTo>
                    <a:pt x="1184555" y="386570"/>
                    <a:pt x="1171687" y="349748"/>
                    <a:pt x="1143779" y="318515"/>
                  </a:cubicBezTo>
                  <a:cubicBezTo>
                    <a:pt x="1115871" y="287282"/>
                    <a:pt x="1081009" y="270596"/>
                    <a:pt x="1039193" y="268455"/>
                  </a:cubicBezTo>
                  <a:close/>
                  <a:moveTo>
                    <a:pt x="1775157" y="214349"/>
                  </a:moveTo>
                  <a:cubicBezTo>
                    <a:pt x="1803334" y="214192"/>
                    <a:pt x="1825664" y="215160"/>
                    <a:pt x="1842147" y="217251"/>
                  </a:cubicBezTo>
                  <a:cubicBezTo>
                    <a:pt x="1865777" y="220097"/>
                    <a:pt x="1887633" y="225135"/>
                    <a:pt x="1907716" y="232365"/>
                  </a:cubicBezTo>
                  <a:cubicBezTo>
                    <a:pt x="1927799" y="239596"/>
                    <a:pt x="1946712" y="250703"/>
                    <a:pt x="1964456" y="265686"/>
                  </a:cubicBezTo>
                  <a:cubicBezTo>
                    <a:pt x="1988381" y="285794"/>
                    <a:pt x="2007577" y="311981"/>
                    <a:pt x="2022044" y="344246"/>
                  </a:cubicBezTo>
                  <a:cubicBezTo>
                    <a:pt x="2028876" y="359687"/>
                    <a:pt x="2034023" y="375285"/>
                    <a:pt x="2037484" y="391042"/>
                  </a:cubicBezTo>
                  <a:cubicBezTo>
                    <a:pt x="2040945" y="406799"/>
                    <a:pt x="2042723" y="423111"/>
                    <a:pt x="2042816" y="439978"/>
                  </a:cubicBezTo>
                  <a:cubicBezTo>
                    <a:pt x="2042992" y="471529"/>
                    <a:pt x="2036270" y="502920"/>
                    <a:pt x="2022652" y="534151"/>
                  </a:cubicBezTo>
                  <a:cubicBezTo>
                    <a:pt x="2009033" y="565381"/>
                    <a:pt x="1990276" y="591283"/>
                    <a:pt x="1966379" y="611855"/>
                  </a:cubicBezTo>
                  <a:cubicBezTo>
                    <a:pt x="1949393" y="626237"/>
                    <a:pt x="1930307" y="637654"/>
                    <a:pt x="1909120" y="646106"/>
                  </a:cubicBezTo>
                  <a:cubicBezTo>
                    <a:pt x="1890903" y="653153"/>
                    <a:pt x="1869996" y="658230"/>
                    <a:pt x="1846399" y="661338"/>
                  </a:cubicBezTo>
                  <a:cubicBezTo>
                    <a:pt x="1838863" y="662173"/>
                    <a:pt x="1829044" y="662922"/>
                    <a:pt x="1816943" y="663585"/>
                  </a:cubicBezTo>
                  <a:cubicBezTo>
                    <a:pt x="1804842" y="664247"/>
                    <a:pt x="1792342" y="664614"/>
                    <a:pt x="1779444" y="664686"/>
                  </a:cubicBezTo>
                  <a:lnTo>
                    <a:pt x="1683004" y="665222"/>
                  </a:lnTo>
                  <a:lnTo>
                    <a:pt x="1681922" y="470260"/>
                  </a:lnTo>
                  <a:lnTo>
                    <a:pt x="1623582" y="470584"/>
                  </a:lnTo>
                  <a:lnTo>
                    <a:pt x="1623223" y="405993"/>
                  </a:lnTo>
                  <a:lnTo>
                    <a:pt x="1681563" y="405669"/>
                  </a:lnTo>
                  <a:lnTo>
                    <a:pt x="1680503" y="214875"/>
                  </a:lnTo>
                  <a:close/>
                  <a:moveTo>
                    <a:pt x="1346934" y="208340"/>
                  </a:moveTo>
                  <a:lnTo>
                    <a:pt x="1430547" y="210523"/>
                  </a:lnTo>
                  <a:lnTo>
                    <a:pt x="1418790" y="660724"/>
                  </a:lnTo>
                  <a:lnTo>
                    <a:pt x="1335177" y="658540"/>
                  </a:lnTo>
                  <a:close/>
                  <a:moveTo>
                    <a:pt x="2314148" y="195037"/>
                  </a:moveTo>
                  <a:cubicBezTo>
                    <a:pt x="2378789" y="192501"/>
                    <a:pt x="2434912" y="213285"/>
                    <a:pt x="2482517" y="257391"/>
                  </a:cubicBezTo>
                  <a:cubicBezTo>
                    <a:pt x="2530122" y="301496"/>
                    <a:pt x="2555204" y="356167"/>
                    <a:pt x="2557764" y="421403"/>
                  </a:cubicBezTo>
                  <a:cubicBezTo>
                    <a:pt x="2560308" y="486242"/>
                    <a:pt x="2539474" y="542367"/>
                    <a:pt x="2495262" y="589777"/>
                  </a:cubicBezTo>
                  <a:cubicBezTo>
                    <a:pt x="2451049" y="637188"/>
                    <a:pt x="2396821" y="662154"/>
                    <a:pt x="2332577" y="664675"/>
                  </a:cubicBezTo>
                  <a:cubicBezTo>
                    <a:pt x="2268332" y="667196"/>
                    <a:pt x="2212267" y="646608"/>
                    <a:pt x="2164380" y="602910"/>
                  </a:cubicBezTo>
                  <a:cubicBezTo>
                    <a:pt x="2116493" y="559213"/>
                    <a:pt x="2091273" y="504846"/>
                    <a:pt x="2088721" y="439808"/>
                  </a:cubicBezTo>
                  <a:cubicBezTo>
                    <a:pt x="2086161" y="374573"/>
                    <a:pt x="2106883" y="318104"/>
                    <a:pt x="2150885" y="270404"/>
                  </a:cubicBezTo>
                  <a:cubicBezTo>
                    <a:pt x="2194888" y="222704"/>
                    <a:pt x="2249309" y="197581"/>
                    <a:pt x="2314148" y="195037"/>
                  </a:cubicBezTo>
                  <a:close/>
                  <a:moveTo>
                    <a:pt x="1153859" y="165239"/>
                  </a:moveTo>
                  <a:lnTo>
                    <a:pt x="1234716" y="169378"/>
                  </a:lnTo>
                  <a:lnTo>
                    <a:pt x="1230958" y="242803"/>
                  </a:lnTo>
                  <a:lnTo>
                    <a:pt x="1180422" y="240216"/>
                  </a:lnTo>
                  <a:cubicBezTo>
                    <a:pt x="1208251" y="263299"/>
                    <a:pt x="1229886" y="291876"/>
                    <a:pt x="1245330" y="325948"/>
                  </a:cubicBezTo>
                  <a:cubicBezTo>
                    <a:pt x="1260773" y="360020"/>
                    <a:pt x="1267506" y="396379"/>
                    <a:pt x="1265528" y="435024"/>
                  </a:cubicBezTo>
                  <a:cubicBezTo>
                    <a:pt x="1262211" y="499828"/>
                    <a:pt x="1236398" y="553844"/>
                    <a:pt x="1188088" y="597072"/>
                  </a:cubicBezTo>
                  <a:cubicBezTo>
                    <a:pt x="1139777" y="640299"/>
                    <a:pt x="1083517" y="660270"/>
                    <a:pt x="1019308" y="656984"/>
                  </a:cubicBezTo>
                  <a:cubicBezTo>
                    <a:pt x="955098" y="653697"/>
                    <a:pt x="901119" y="628134"/>
                    <a:pt x="857370" y="580294"/>
                  </a:cubicBezTo>
                  <a:cubicBezTo>
                    <a:pt x="813622" y="532454"/>
                    <a:pt x="793411" y="476032"/>
                    <a:pt x="796738" y="411030"/>
                  </a:cubicBezTo>
                  <a:cubicBezTo>
                    <a:pt x="800075" y="345829"/>
                    <a:pt x="825807" y="291461"/>
                    <a:pt x="873934" y="247926"/>
                  </a:cubicBezTo>
                  <a:cubicBezTo>
                    <a:pt x="922062" y="204391"/>
                    <a:pt x="978527" y="184282"/>
                    <a:pt x="1043332" y="187599"/>
                  </a:cubicBezTo>
                  <a:cubicBezTo>
                    <a:pt x="1054033" y="188146"/>
                    <a:pt x="1063669" y="189136"/>
                    <a:pt x="1072239" y="190568"/>
                  </a:cubicBezTo>
                  <a:cubicBezTo>
                    <a:pt x="1080809" y="192001"/>
                    <a:pt x="1089983" y="194258"/>
                    <a:pt x="1099760" y="197342"/>
                  </a:cubicBezTo>
                  <a:cubicBezTo>
                    <a:pt x="1117383" y="202416"/>
                    <a:pt x="1134483" y="209948"/>
                    <a:pt x="1151059" y="219937"/>
                  </a:cubicBezTo>
                  <a:close/>
                  <a:moveTo>
                    <a:pt x="2970212" y="161571"/>
                  </a:moveTo>
                  <a:lnTo>
                    <a:pt x="3005933" y="610506"/>
                  </a:lnTo>
                  <a:lnTo>
                    <a:pt x="2913653" y="617848"/>
                  </a:lnTo>
                  <a:lnTo>
                    <a:pt x="2699220" y="305856"/>
                  </a:lnTo>
                  <a:lnTo>
                    <a:pt x="2725237" y="632840"/>
                  </a:lnTo>
                  <a:lnTo>
                    <a:pt x="2641859" y="639474"/>
                  </a:lnTo>
                  <a:lnTo>
                    <a:pt x="2606139" y="190539"/>
                  </a:lnTo>
                  <a:lnTo>
                    <a:pt x="2699902" y="183078"/>
                  </a:lnTo>
                  <a:lnTo>
                    <a:pt x="2912922" y="496079"/>
                  </a:lnTo>
                  <a:lnTo>
                    <a:pt x="2886835" y="168205"/>
                  </a:lnTo>
                  <a:close/>
                  <a:moveTo>
                    <a:pt x="427558" y="148406"/>
                  </a:moveTo>
                  <a:lnTo>
                    <a:pt x="510833" y="156224"/>
                  </a:lnTo>
                  <a:lnTo>
                    <a:pt x="493973" y="335814"/>
                  </a:lnTo>
                  <a:lnTo>
                    <a:pt x="654300" y="350865"/>
                  </a:lnTo>
                  <a:lnTo>
                    <a:pt x="671160" y="171275"/>
                  </a:lnTo>
                  <a:lnTo>
                    <a:pt x="754139" y="179065"/>
                  </a:lnTo>
                  <a:lnTo>
                    <a:pt x="712045" y="627448"/>
                  </a:lnTo>
                  <a:lnTo>
                    <a:pt x="629066" y="619658"/>
                  </a:lnTo>
                  <a:lnTo>
                    <a:pt x="646733" y="431474"/>
                  </a:lnTo>
                  <a:lnTo>
                    <a:pt x="486406" y="416422"/>
                  </a:lnTo>
                  <a:lnTo>
                    <a:pt x="468739" y="604606"/>
                  </a:lnTo>
                  <a:lnTo>
                    <a:pt x="385464" y="596789"/>
                  </a:lnTo>
                  <a:close/>
                  <a:moveTo>
                    <a:pt x="3327083" y="116748"/>
                  </a:moveTo>
                  <a:cubicBezTo>
                    <a:pt x="3349525" y="119961"/>
                    <a:pt x="3371595" y="126407"/>
                    <a:pt x="3393292" y="136087"/>
                  </a:cubicBezTo>
                  <a:cubicBezTo>
                    <a:pt x="3438200" y="156236"/>
                    <a:pt x="3471857" y="186179"/>
                    <a:pt x="3494265" y="225917"/>
                  </a:cubicBezTo>
                  <a:lnTo>
                    <a:pt x="3395518" y="239773"/>
                  </a:lnTo>
                  <a:cubicBezTo>
                    <a:pt x="3379984" y="223317"/>
                    <a:pt x="3360811" y="211279"/>
                    <a:pt x="3338000" y="203660"/>
                  </a:cubicBezTo>
                  <a:cubicBezTo>
                    <a:pt x="3315190" y="196040"/>
                    <a:pt x="3292485" y="193815"/>
                    <a:pt x="3269886" y="196987"/>
                  </a:cubicBezTo>
                  <a:cubicBezTo>
                    <a:pt x="3250824" y="199661"/>
                    <a:pt x="3232912" y="205531"/>
                    <a:pt x="3216150" y="214596"/>
                  </a:cubicBezTo>
                  <a:cubicBezTo>
                    <a:pt x="3199388" y="223661"/>
                    <a:pt x="3184716" y="235488"/>
                    <a:pt x="3172136" y="250078"/>
                  </a:cubicBezTo>
                  <a:cubicBezTo>
                    <a:pt x="3158541" y="266012"/>
                    <a:pt x="3148504" y="284804"/>
                    <a:pt x="3142024" y="306453"/>
                  </a:cubicBezTo>
                  <a:cubicBezTo>
                    <a:pt x="3135543" y="328101"/>
                    <a:pt x="3133737" y="349144"/>
                    <a:pt x="3136605" y="369582"/>
                  </a:cubicBezTo>
                  <a:cubicBezTo>
                    <a:pt x="3137929" y="379014"/>
                    <a:pt x="3140116" y="388175"/>
                    <a:pt x="3143167" y="397065"/>
                  </a:cubicBezTo>
                  <a:cubicBezTo>
                    <a:pt x="3146218" y="405955"/>
                    <a:pt x="3150307" y="414749"/>
                    <a:pt x="3155435" y="423447"/>
                  </a:cubicBezTo>
                  <a:cubicBezTo>
                    <a:pt x="3160563" y="432146"/>
                    <a:pt x="3166345" y="440151"/>
                    <a:pt x="3172782" y="447463"/>
                  </a:cubicBezTo>
                  <a:cubicBezTo>
                    <a:pt x="3179218" y="454776"/>
                    <a:pt x="3186260" y="461402"/>
                    <a:pt x="3193906" y="467343"/>
                  </a:cubicBezTo>
                  <a:cubicBezTo>
                    <a:pt x="3211298" y="481333"/>
                    <a:pt x="3230673" y="491239"/>
                    <a:pt x="3252028" y="497059"/>
                  </a:cubicBezTo>
                  <a:cubicBezTo>
                    <a:pt x="3273384" y="502879"/>
                    <a:pt x="3294870" y="504273"/>
                    <a:pt x="3316487" y="501239"/>
                  </a:cubicBezTo>
                  <a:cubicBezTo>
                    <a:pt x="3342426" y="497600"/>
                    <a:pt x="3366497" y="486708"/>
                    <a:pt x="3388698" y="468564"/>
                  </a:cubicBezTo>
                  <a:cubicBezTo>
                    <a:pt x="3410899" y="450420"/>
                    <a:pt x="3426508" y="428492"/>
                    <a:pt x="3435524" y="402780"/>
                  </a:cubicBezTo>
                  <a:lnTo>
                    <a:pt x="3248935" y="428963"/>
                  </a:lnTo>
                  <a:lnTo>
                    <a:pt x="3238016" y="351144"/>
                  </a:lnTo>
                  <a:lnTo>
                    <a:pt x="3528952" y="310319"/>
                  </a:lnTo>
                  <a:lnTo>
                    <a:pt x="3530317" y="320047"/>
                  </a:lnTo>
                  <a:cubicBezTo>
                    <a:pt x="3539306" y="384110"/>
                    <a:pt x="3523363" y="441853"/>
                    <a:pt x="3482487" y="493275"/>
                  </a:cubicBezTo>
                  <a:cubicBezTo>
                    <a:pt x="3442625" y="543354"/>
                    <a:pt x="3390171" y="572956"/>
                    <a:pt x="3325126" y="582083"/>
                  </a:cubicBezTo>
                  <a:cubicBezTo>
                    <a:pt x="3260080" y="591211"/>
                    <a:pt x="3201168" y="576934"/>
                    <a:pt x="3148390" y="539254"/>
                  </a:cubicBezTo>
                  <a:cubicBezTo>
                    <a:pt x="3094716" y="500898"/>
                    <a:pt x="3063316" y="449198"/>
                    <a:pt x="3054189" y="384152"/>
                  </a:cubicBezTo>
                  <a:cubicBezTo>
                    <a:pt x="3045061" y="319107"/>
                    <a:pt x="3060642" y="260563"/>
                    <a:pt x="3100930" y="208521"/>
                  </a:cubicBezTo>
                  <a:cubicBezTo>
                    <a:pt x="3141218" y="156480"/>
                    <a:pt x="3193786" y="125909"/>
                    <a:pt x="3258636" y="116809"/>
                  </a:cubicBezTo>
                  <a:cubicBezTo>
                    <a:pt x="3281824" y="113556"/>
                    <a:pt x="3304640" y="113535"/>
                    <a:pt x="3327083" y="116748"/>
                  </a:cubicBezTo>
                  <a:close/>
                  <a:moveTo>
                    <a:pt x="66839" y="96265"/>
                  </a:moveTo>
                  <a:lnTo>
                    <a:pt x="149554" y="108679"/>
                  </a:lnTo>
                  <a:lnTo>
                    <a:pt x="120619" y="301485"/>
                  </a:lnTo>
                  <a:lnTo>
                    <a:pt x="288198" y="129486"/>
                  </a:lnTo>
                  <a:lnTo>
                    <a:pt x="387103" y="144329"/>
                  </a:lnTo>
                  <a:lnTo>
                    <a:pt x="185906" y="337770"/>
                  </a:lnTo>
                  <a:lnTo>
                    <a:pt x="320264" y="589696"/>
                  </a:lnTo>
                  <a:lnTo>
                    <a:pt x="221359" y="574852"/>
                  </a:lnTo>
                  <a:lnTo>
                    <a:pt x="112049" y="358590"/>
                  </a:lnTo>
                  <a:lnTo>
                    <a:pt x="82716" y="554045"/>
                  </a:lnTo>
                  <a:lnTo>
                    <a:pt x="0" y="541632"/>
                  </a:lnTo>
                  <a:close/>
                  <a:moveTo>
                    <a:pt x="2347381" y="77856"/>
                  </a:moveTo>
                  <a:lnTo>
                    <a:pt x="2439603" y="158240"/>
                  </a:lnTo>
                  <a:lnTo>
                    <a:pt x="2351267" y="161707"/>
                  </a:lnTo>
                  <a:lnTo>
                    <a:pt x="2316724" y="124039"/>
                  </a:lnTo>
                  <a:lnTo>
                    <a:pt x="2284941" y="164309"/>
                  </a:lnTo>
                  <a:lnTo>
                    <a:pt x="2196605" y="167776"/>
                  </a:lnTo>
                  <a:lnTo>
                    <a:pt x="2283434" y="80365"/>
                  </a:lnTo>
                  <a:close/>
                  <a:moveTo>
                    <a:pt x="1053824" y="69"/>
                  </a:moveTo>
                  <a:cubicBezTo>
                    <a:pt x="1063931" y="586"/>
                    <a:pt x="1072961" y="2737"/>
                    <a:pt x="1080914" y="6522"/>
                  </a:cubicBezTo>
                  <a:cubicBezTo>
                    <a:pt x="1088867" y="10307"/>
                    <a:pt x="1096035" y="15840"/>
                    <a:pt x="1102418" y="23121"/>
                  </a:cubicBezTo>
                  <a:cubicBezTo>
                    <a:pt x="1115016" y="37079"/>
                    <a:pt x="1120829" y="53570"/>
                    <a:pt x="1119855" y="72595"/>
                  </a:cubicBezTo>
                  <a:cubicBezTo>
                    <a:pt x="1119469" y="80126"/>
                    <a:pt x="1116948" y="87647"/>
                    <a:pt x="1112292" y="95157"/>
                  </a:cubicBezTo>
                  <a:cubicBezTo>
                    <a:pt x="1107636" y="102668"/>
                    <a:pt x="1101166" y="109689"/>
                    <a:pt x="1092884" y="116220"/>
                  </a:cubicBezTo>
                  <a:cubicBezTo>
                    <a:pt x="1085822" y="122216"/>
                    <a:pt x="1080324" y="128691"/>
                    <a:pt x="1076392" y="135643"/>
                  </a:cubicBezTo>
                  <a:cubicBezTo>
                    <a:pt x="1072459" y="142594"/>
                    <a:pt x="1070300" y="149836"/>
                    <a:pt x="1069915" y="157366"/>
                  </a:cubicBezTo>
                  <a:lnTo>
                    <a:pt x="1016407" y="154628"/>
                  </a:lnTo>
                  <a:cubicBezTo>
                    <a:pt x="1016762" y="147691"/>
                    <a:pt x="1018371" y="140521"/>
                    <a:pt x="1021233" y="133117"/>
                  </a:cubicBezTo>
                  <a:cubicBezTo>
                    <a:pt x="1024096" y="125713"/>
                    <a:pt x="1028301" y="118279"/>
                    <a:pt x="1033850" y="110814"/>
                  </a:cubicBezTo>
                  <a:lnTo>
                    <a:pt x="1061264" y="81816"/>
                  </a:lnTo>
                  <a:cubicBezTo>
                    <a:pt x="1064587" y="79006"/>
                    <a:pt x="1066416" y="74331"/>
                    <a:pt x="1066750" y="67791"/>
                  </a:cubicBezTo>
                  <a:cubicBezTo>
                    <a:pt x="1067055" y="61845"/>
                    <a:pt x="1065619" y="56904"/>
                    <a:pt x="1062442" y="52966"/>
                  </a:cubicBezTo>
                  <a:cubicBezTo>
                    <a:pt x="1059266" y="49028"/>
                    <a:pt x="1055300" y="46937"/>
                    <a:pt x="1050544" y="46694"/>
                  </a:cubicBezTo>
                  <a:cubicBezTo>
                    <a:pt x="1045391" y="46430"/>
                    <a:pt x="1041252" y="47709"/>
                    <a:pt x="1038127" y="50529"/>
                  </a:cubicBezTo>
                  <a:cubicBezTo>
                    <a:pt x="1035241" y="52567"/>
                    <a:pt x="1033038" y="55832"/>
                    <a:pt x="1031516" y="60324"/>
                  </a:cubicBezTo>
                  <a:cubicBezTo>
                    <a:pt x="1029995" y="64817"/>
                    <a:pt x="1029072" y="70233"/>
                    <a:pt x="1028747" y="76575"/>
                  </a:cubicBezTo>
                  <a:lnTo>
                    <a:pt x="974942" y="73821"/>
                  </a:lnTo>
                  <a:lnTo>
                    <a:pt x="975444" y="64012"/>
                  </a:lnTo>
                  <a:lnTo>
                    <a:pt x="977272" y="51587"/>
                  </a:lnTo>
                  <a:lnTo>
                    <a:pt x="977287" y="51290"/>
                  </a:lnTo>
                  <a:cubicBezTo>
                    <a:pt x="977495" y="51102"/>
                    <a:pt x="977610" y="50810"/>
                    <a:pt x="977630" y="50413"/>
                  </a:cubicBezTo>
                  <a:cubicBezTo>
                    <a:pt x="978087" y="49245"/>
                    <a:pt x="978597" y="48029"/>
                    <a:pt x="979158" y="46766"/>
                  </a:cubicBezTo>
                  <a:cubicBezTo>
                    <a:pt x="979719" y="45503"/>
                    <a:pt x="980968" y="43431"/>
                    <a:pt x="982904" y="40550"/>
                  </a:cubicBezTo>
                  <a:lnTo>
                    <a:pt x="982606" y="40534"/>
                  </a:lnTo>
                  <a:cubicBezTo>
                    <a:pt x="984186" y="36840"/>
                    <a:pt x="986358" y="33226"/>
                    <a:pt x="989122" y="29691"/>
                  </a:cubicBezTo>
                  <a:cubicBezTo>
                    <a:pt x="991886" y="26157"/>
                    <a:pt x="995153" y="22499"/>
                    <a:pt x="998923" y="18718"/>
                  </a:cubicBezTo>
                  <a:cubicBezTo>
                    <a:pt x="1001840" y="16086"/>
                    <a:pt x="1005244" y="13627"/>
                    <a:pt x="1009136" y="11343"/>
                  </a:cubicBezTo>
                  <a:cubicBezTo>
                    <a:pt x="1013028" y="9058"/>
                    <a:pt x="1017607" y="6958"/>
                    <a:pt x="1022871" y="5041"/>
                  </a:cubicBezTo>
                  <a:cubicBezTo>
                    <a:pt x="1034985" y="1290"/>
                    <a:pt x="1045302" y="-367"/>
                    <a:pt x="1053824" y="69"/>
                  </a:cubicBezTo>
                  <a:close/>
                </a:path>
              </a:pathLst>
            </a:custGeom>
            <a:solidFill>
              <a:srgbClr val="FF0000"/>
            </a:solidFill>
            <a:ln>
              <a:no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pic>
        <p:nvPicPr>
          <p:cNvPr id="11" name="Hình ảnh 10">
            <a:extLst>
              <a:ext uri="{FF2B5EF4-FFF2-40B4-BE49-F238E27FC236}">
                <a16:creationId xmlns:a16="http://schemas.microsoft.com/office/drawing/2014/main" xmlns="" id="{AD48C99F-83C8-CE34-B86C-97F49536F18F}"/>
              </a:ext>
            </a:extLst>
          </p:cNvPr>
          <p:cNvPicPr>
            <a:picLocks noChangeAspect="1"/>
          </p:cNvPicPr>
          <p:nvPr/>
        </p:nvPicPr>
        <p:blipFill>
          <a:blip r:embed="rId7"/>
          <a:stretch>
            <a:fillRect/>
          </a:stretch>
        </p:blipFill>
        <p:spPr>
          <a:xfrm>
            <a:off x="4153180" y="1194543"/>
            <a:ext cx="4128180" cy="2750694"/>
          </a:xfrm>
          <a:prstGeom prst="rect">
            <a:avLst/>
          </a:prstGeom>
        </p:spPr>
      </p:pic>
      <p:pic>
        <p:nvPicPr>
          <p:cNvPr id="13" name="Hình ảnh 12">
            <a:extLst>
              <a:ext uri="{FF2B5EF4-FFF2-40B4-BE49-F238E27FC236}">
                <a16:creationId xmlns:a16="http://schemas.microsoft.com/office/drawing/2014/main" xmlns="" id="{E532B860-02D5-C3D6-4BC6-E4167F858924}"/>
              </a:ext>
            </a:extLst>
          </p:cNvPr>
          <p:cNvPicPr>
            <a:picLocks noChangeAspect="1"/>
          </p:cNvPicPr>
          <p:nvPr/>
        </p:nvPicPr>
        <p:blipFill>
          <a:blip r:embed="rId8"/>
          <a:stretch>
            <a:fillRect/>
          </a:stretch>
        </p:blipFill>
        <p:spPr>
          <a:xfrm>
            <a:off x="3345805" y="3945237"/>
            <a:ext cx="5742930" cy="1176630"/>
          </a:xfrm>
          <a:prstGeom prst="rect">
            <a:avLst/>
          </a:prstGeom>
        </p:spPr>
      </p:pic>
      <p:pic>
        <p:nvPicPr>
          <p:cNvPr id="24" name="Hình ảnh 23">
            <a:extLst>
              <a:ext uri="{FF2B5EF4-FFF2-40B4-BE49-F238E27FC236}">
                <a16:creationId xmlns:a16="http://schemas.microsoft.com/office/drawing/2014/main" xmlns="" id="{C630513F-CBA1-322C-FDED-AA5F34D3336C}"/>
              </a:ext>
            </a:extLst>
          </p:cNvPr>
          <p:cNvPicPr>
            <a:picLocks noChangeAspect="1"/>
          </p:cNvPicPr>
          <p:nvPr/>
        </p:nvPicPr>
        <p:blipFill>
          <a:blip r:embed="rId9"/>
          <a:stretch>
            <a:fillRect/>
          </a:stretch>
        </p:blipFill>
        <p:spPr>
          <a:xfrm>
            <a:off x="1891351" y="4704611"/>
            <a:ext cx="3389670" cy="2200847"/>
          </a:xfrm>
          <a:prstGeom prst="rect">
            <a:avLst/>
          </a:prstGeom>
        </p:spPr>
      </p:pic>
      <p:pic>
        <p:nvPicPr>
          <p:cNvPr id="25" name="Hình ảnh 24">
            <a:extLst>
              <a:ext uri="{FF2B5EF4-FFF2-40B4-BE49-F238E27FC236}">
                <a16:creationId xmlns:a16="http://schemas.microsoft.com/office/drawing/2014/main" xmlns="" id="{27EF8594-3030-37A9-CC49-BF9B94B2E866}"/>
              </a:ext>
            </a:extLst>
          </p:cNvPr>
          <p:cNvPicPr>
            <a:picLocks noChangeAspect="1"/>
          </p:cNvPicPr>
          <p:nvPr/>
        </p:nvPicPr>
        <p:blipFill>
          <a:blip r:embed="rId10"/>
          <a:stretch>
            <a:fillRect/>
          </a:stretch>
        </p:blipFill>
        <p:spPr>
          <a:xfrm>
            <a:off x="6557141" y="4713771"/>
            <a:ext cx="3481118" cy="2200847"/>
          </a:xfrm>
          <a:prstGeom prst="rect">
            <a:avLst/>
          </a:prstGeom>
        </p:spPr>
      </p:pic>
    </p:spTree>
    <p:extLst>
      <p:ext uri="{BB962C8B-B14F-4D97-AF65-F5344CB8AC3E}">
        <p14:creationId xmlns:p14="http://schemas.microsoft.com/office/powerpoint/2010/main" val="4136491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out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xmlns="" id="{1EE0DDD5-1233-A13B-A41F-3AF86CE0C48B}"/>
              </a:ext>
            </a:extLst>
          </p:cNvPr>
          <p:cNvPicPr>
            <a:picLocks noChangeAspect="1"/>
          </p:cNvPicPr>
          <p:nvPr/>
        </p:nvPicPr>
        <p:blipFill>
          <a:blip r:embed="rId2"/>
          <a:stretch>
            <a:fillRect/>
          </a:stretch>
        </p:blipFill>
        <p:spPr>
          <a:xfrm>
            <a:off x="-23784" y="0"/>
            <a:ext cx="674874" cy="6834455"/>
          </a:xfrm>
          <a:prstGeom prst="rect">
            <a:avLst/>
          </a:prstGeom>
        </p:spPr>
      </p:pic>
      <p:pic>
        <p:nvPicPr>
          <p:cNvPr id="17" name="Hình ảnh 16">
            <a:extLst>
              <a:ext uri="{FF2B5EF4-FFF2-40B4-BE49-F238E27FC236}">
                <a16:creationId xmlns:a16="http://schemas.microsoft.com/office/drawing/2014/main" xmlns="" id="{9100E3E2-9DB0-25C2-0BA4-A725B02D5C3C}"/>
              </a:ext>
            </a:extLst>
          </p:cNvPr>
          <p:cNvPicPr>
            <a:picLocks noChangeAspect="1"/>
          </p:cNvPicPr>
          <p:nvPr/>
        </p:nvPicPr>
        <p:blipFill>
          <a:blip r:embed="rId3"/>
          <a:stretch>
            <a:fillRect/>
          </a:stretch>
        </p:blipFill>
        <p:spPr>
          <a:xfrm>
            <a:off x="2212011" y="471568"/>
            <a:ext cx="7084166" cy="1780186"/>
          </a:xfrm>
          <a:prstGeom prst="rect">
            <a:avLst/>
          </a:prstGeom>
        </p:spPr>
      </p:pic>
      <p:pic>
        <p:nvPicPr>
          <p:cNvPr id="18" name="Hình ảnh 17">
            <a:extLst>
              <a:ext uri="{FF2B5EF4-FFF2-40B4-BE49-F238E27FC236}">
                <a16:creationId xmlns:a16="http://schemas.microsoft.com/office/drawing/2014/main" xmlns="" id="{B42F11D2-FFDB-D942-0606-6D954E04A8D6}"/>
              </a:ext>
            </a:extLst>
          </p:cNvPr>
          <p:cNvPicPr>
            <a:picLocks noChangeAspect="1"/>
          </p:cNvPicPr>
          <p:nvPr/>
        </p:nvPicPr>
        <p:blipFill>
          <a:blip r:embed="rId4"/>
          <a:stretch>
            <a:fillRect/>
          </a:stretch>
        </p:blipFill>
        <p:spPr>
          <a:xfrm>
            <a:off x="1391712" y="2251754"/>
            <a:ext cx="9248434" cy="4121253"/>
          </a:xfrm>
          <a:prstGeom prst="rect">
            <a:avLst/>
          </a:prstGeom>
        </p:spPr>
      </p:pic>
      <p:pic>
        <p:nvPicPr>
          <p:cNvPr id="19" name="Hình ảnh 18">
            <a:extLst>
              <a:ext uri="{FF2B5EF4-FFF2-40B4-BE49-F238E27FC236}">
                <a16:creationId xmlns:a16="http://schemas.microsoft.com/office/drawing/2014/main" xmlns="" id="{23076AEF-B65F-DD14-27C5-56776B3D4E25}"/>
              </a:ext>
            </a:extLst>
          </p:cNvPr>
          <p:cNvPicPr>
            <a:picLocks noChangeAspect="1"/>
          </p:cNvPicPr>
          <p:nvPr/>
        </p:nvPicPr>
        <p:blipFill>
          <a:blip r:embed="rId5"/>
          <a:stretch>
            <a:fillRect/>
          </a:stretch>
        </p:blipFill>
        <p:spPr>
          <a:xfrm>
            <a:off x="9948117" y="3896139"/>
            <a:ext cx="1799758" cy="2588417"/>
          </a:xfrm>
          <a:prstGeom prst="rect">
            <a:avLst/>
          </a:prstGeom>
        </p:spPr>
      </p:pic>
    </p:spTree>
    <p:extLst>
      <p:ext uri="{BB962C8B-B14F-4D97-AF65-F5344CB8AC3E}">
        <p14:creationId xmlns:p14="http://schemas.microsoft.com/office/powerpoint/2010/main" val="1321427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xmlns="" id="{6FB2F20D-9702-182A-3C80-D988E0BF9089}"/>
              </a:ext>
            </a:extLst>
          </p:cNvPr>
          <p:cNvPicPr>
            <a:picLocks noChangeAspect="1"/>
          </p:cNvPicPr>
          <p:nvPr/>
        </p:nvPicPr>
        <p:blipFill>
          <a:blip r:embed="rId2"/>
          <a:stretch>
            <a:fillRect/>
          </a:stretch>
        </p:blipFill>
        <p:spPr>
          <a:xfrm>
            <a:off x="-23784" y="0"/>
            <a:ext cx="674874" cy="6834455"/>
          </a:xfrm>
          <a:prstGeom prst="rect">
            <a:avLst/>
          </a:prstGeom>
        </p:spPr>
      </p:pic>
      <p:sp>
        <p:nvSpPr>
          <p:cNvPr id="6" name="Hình chữ nhật 5">
            <a:extLst>
              <a:ext uri="{FF2B5EF4-FFF2-40B4-BE49-F238E27FC236}">
                <a16:creationId xmlns:a16="http://schemas.microsoft.com/office/drawing/2014/main" xmlns="" id="{842A5BA9-D7D2-816D-D5FA-2607CFE79B80}"/>
              </a:ext>
            </a:extLst>
          </p:cNvPr>
          <p:cNvSpPr/>
          <p:nvPr/>
        </p:nvSpPr>
        <p:spPr>
          <a:xfrm>
            <a:off x="651090" y="23545"/>
            <a:ext cx="11666060" cy="1200329"/>
          </a:xfrm>
          <a:prstGeom prst="rect">
            <a:avLst/>
          </a:prstGeom>
          <a:noFill/>
        </p:spPr>
        <p:txBody>
          <a:bodyPr wrap="square" lIns="91440" tIns="45720" rIns="91440" bIns="45720">
            <a:spAutoFit/>
          </a:bodyPr>
          <a:lstStyle/>
          <a:p>
            <a:r>
              <a:rPr lang="vi-VN" sz="3600" b="1" cap="none" spc="0">
                <a:ln w="0"/>
                <a:solidFill>
                  <a:srgbClr val="C00000"/>
                </a:solidFill>
              </a:rPr>
              <a:t>1. Xếp từ in đậm trong các câu ca dao sau vào nhóm thích hợp:</a:t>
            </a:r>
          </a:p>
        </p:txBody>
      </p:sp>
      <p:sp>
        <p:nvSpPr>
          <p:cNvPr id="7" name="Hình chữ nhật 6">
            <a:extLst>
              <a:ext uri="{FF2B5EF4-FFF2-40B4-BE49-F238E27FC236}">
                <a16:creationId xmlns:a16="http://schemas.microsoft.com/office/drawing/2014/main" xmlns="" id="{77B4C30E-9493-1B23-6290-5E5DC291E428}"/>
              </a:ext>
            </a:extLst>
          </p:cNvPr>
          <p:cNvSpPr/>
          <p:nvPr/>
        </p:nvSpPr>
        <p:spPr>
          <a:xfrm>
            <a:off x="743896" y="1126335"/>
            <a:ext cx="8203328" cy="5509200"/>
          </a:xfrm>
          <a:prstGeom prst="rect">
            <a:avLst/>
          </a:prstGeom>
          <a:noFill/>
        </p:spPr>
        <p:txBody>
          <a:bodyPr wrap="square" lIns="91440" tIns="45720" rIns="91440" bIns="45720">
            <a:spAutoFit/>
          </a:bodyPr>
          <a:lstStyle/>
          <a:p>
            <a:r>
              <a:rPr lang="vi-VN" sz="3200" cap="none" spc="0">
                <a:ln w="0"/>
                <a:solidFill>
                  <a:schemeClr val="tx1"/>
                </a:solidFill>
              </a:rPr>
              <a:t>a. 		Sâu nhất là sông </a:t>
            </a:r>
            <a:r>
              <a:rPr lang="vi-VN" sz="3200" b="1" cap="none" spc="0">
                <a:ln w="0"/>
                <a:solidFill>
                  <a:schemeClr val="tx1"/>
                </a:solidFill>
              </a:rPr>
              <a:t>Bạch Đằng</a:t>
            </a:r>
          </a:p>
          <a:p>
            <a:r>
              <a:rPr lang="vi-VN" sz="3200" cap="none" spc="0">
                <a:ln w="0"/>
                <a:solidFill>
                  <a:schemeClr val="tx1"/>
                </a:solidFill>
              </a:rPr>
              <a:t>	Ba lần giặc đến, ba lần giặc tan</a:t>
            </a:r>
          </a:p>
          <a:p>
            <a:r>
              <a:rPr lang="vi-VN" sz="3200">
                <a:ln w="0"/>
              </a:rPr>
              <a:t>		Cao nhất là núi </a:t>
            </a:r>
            <a:r>
              <a:rPr lang="vi-VN" sz="3200" b="1">
                <a:ln w="0"/>
              </a:rPr>
              <a:t>Lam Sơn</a:t>
            </a:r>
          </a:p>
          <a:p>
            <a:r>
              <a:rPr lang="vi-VN" sz="3200" cap="none" spc="0">
                <a:ln w="0"/>
                <a:solidFill>
                  <a:schemeClr val="tx1"/>
                </a:solidFill>
              </a:rPr>
              <a:t>	C</a:t>
            </a:r>
            <a:r>
              <a:rPr lang="vi-VN" sz="3200">
                <a:ln w="0"/>
              </a:rPr>
              <a:t>ó ông </a:t>
            </a:r>
            <a:r>
              <a:rPr lang="vi-VN" sz="3200" b="1">
                <a:ln w="0"/>
              </a:rPr>
              <a:t>Lê Lợi </a:t>
            </a:r>
            <a:r>
              <a:rPr lang="vi-VN" sz="3200">
                <a:ln w="0"/>
              </a:rPr>
              <a:t>trong ngàn bước ra</a:t>
            </a:r>
          </a:p>
          <a:p>
            <a:r>
              <a:rPr lang="vi-VN" sz="3200" cap="none" spc="0">
                <a:ln w="0"/>
                <a:solidFill>
                  <a:schemeClr val="tx1"/>
                </a:solidFill>
              </a:rPr>
              <a:t>						Ca dao</a:t>
            </a:r>
          </a:p>
          <a:p>
            <a:r>
              <a:rPr lang="vi-VN" sz="3200" cap="none" spc="0">
                <a:ln w="0"/>
                <a:solidFill>
                  <a:schemeClr val="tx1"/>
                </a:solidFill>
              </a:rPr>
              <a:t>b. 		Bình Định có núi </a:t>
            </a:r>
            <a:r>
              <a:rPr lang="vi-VN" sz="3200" b="1" cap="none" spc="0">
                <a:ln w="0"/>
                <a:solidFill>
                  <a:schemeClr val="tx1"/>
                </a:solidFill>
              </a:rPr>
              <a:t>Vọng Phu</a:t>
            </a:r>
          </a:p>
          <a:p>
            <a:r>
              <a:rPr lang="vi-VN" sz="3200">
                <a:ln w="0"/>
              </a:rPr>
              <a:t>	Có đầm </a:t>
            </a:r>
            <a:r>
              <a:rPr lang="vi-VN" sz="3200" b="1">
                <a:ln w="0"/>
              </a:rPr>
              <a:t>Thị Nại</a:t>
            </a:r>
            <a:r>
              <a:rPr lang="vi-VN" sz="3200">
                <a:ln w="0"/>
              </a:rPr>
              <a:t>, có cù lao xanh.</a:t>
            </a:r>
          </a:p>
          <a:p>
            <a:r>
              <a:rPr lang="vi-VN" sz="3200" cap="none" spc="0">
                <a:ln w="0"/>
                <a:solidFill>
                  <a:schemeClr val="tx1"/>
                </a:solidFill>
              </a:rPr>
              <a:t>						Ca dao</a:t>
            </a:r>
          </a:p>
          <a:p>
            <a:r>
              <a:rPr lang="vi-VN" sz="3200">
                <a:ln w="0"/>
              </a:rPr>
              <a:t>c. 		Ai về </a:t>
            </a:r>
            <a:r>
              <a:rPr lang="vi-VN" sz="3200" b="1">
                <a:ln w="0"/>
              </a:rPr>
              <a:t>Quảng Ngãi </a:t>
            </a:r>
            <a:r>
              <a:rPr lang="vi-VN" sz="3200">
                <a:ln w="0"/>
              </a:rPr>
              <a:t>quê ta</a:t>
            </a:r>
          </a:p>
          <a:p>
            <a:r>
              <a:rPr lang="vi-VN" sz="3200" cap="none" spc="0">
                <a:ln w="0"/>
                <a:solidFill>
                  <a:schemeClr val="tx1"/>
                </a:solidFill>
              </a:rPr>
              <a:t>	Mía ngon, đường ngọt trắng ngà dễ ăn.</a:t>
            </a:r>
          </a:p>
          <a:p>
            <a:r>
              <a:rPr lang="vi-VN" sz="3200">
                <a:ln w="0"/>
              </a:rPr>
              <a:t>						Ca dao</a:t>
            </a:r>
            <a:endParaRPr lang="vi-VN" sz="3200" cap="none" spc="0">
              <a:ln w="0"/>
              <a:solidFill>
                <a:schemeClr val="tx1"/>
              </a:solidFill>
            </a:endParaRPr>
          </a:p>
        </p:txBody>
      </p:sp>
      <p:pic>
        <p:nvPicPr>
          <p:cNvPr id="23" name="Hình ảnh 22">
            <a:extLst>
              <a:ext uri="{FF2B5EF4-FFF2-40B4-BE49-F238E27FC236}">
                <a16:creationId xmlns:a16="http://schemas.microsoft.com/office/drawing/2014/main" xmlns="" id="{3D0BBD78-4801-9D86-7F7E-17115B60E81F}"/>
              </a:ext>
            </a:extLst>
          </p:cNvPr>
          <p:cNvPicPr>
            <a:picLocks noChangeAspect="1"/>
          </p:cNvPicPr>
          <p:nvPr/>
        </p:nvPicPr>
        <p:blipFill>
          <a:blip r:embed="rId3"/>
          <a:stretch>
            <a:fillRect/>
          </a:stretch>
        </p:blipFill>
        <p:spPr>
          <a:xfrm>
            <a:off x="8319893" y="630717"/>
            <a:ext cx="2371550" cy="2231329"/>
          </a:xfrm>
          <a:prstGeom prst="rect">
            <a:avLst/>
          </a:prstGeom>
        </p:spPr>
      </p:pic>
      <p:pic>
        <p:nvPicPr>
          <p:cNvPr id="24" name="Hình ảnh 23">
            <a:extLst>
              <a:ext uri="{FF2B5EF4-FFF2-40B4-BE49-F238E27FC236}">
                <a16:creationId xmlns:a16="http://schemas.microsoft.com/office/drawing/2014/main" xmlns="" id="{EE1725F5-E203-D04E-625D-5214E6D9D6C4}"/>
              </a:ext>
            </a:extLst>
          </p:cNvPr>
          <p:cNvPicPr>
            <a:picLocks noChangeAspect="1"/>
          </p:cNvPicPr>
          <p:nvPr/>
        </p:nvPicPr>
        <p:blipFill>
          <a:blip r:embed="rId4"/>
          <a:stretch>
            <a:fillRect/>
          </a:stretch>
        </p:blipFill>
        <p:spPr>
          <a:xfrm>
            <a:off x="9826547" y="2551573"/>
            <a:ext cx="2365453" cy="2231329"/>
          </a:xfrm>
          <a:prstGeom prst="rect">
            <a:avLst/>
          </a:prstGeom>
        </p:spPr>
      </p:pic>
      <p:pic>
        <p:nvPicPr>
          <p:cNvPr id="25" name="Hình ảnh 24">
            <a:extLst>
              <a:ext uri="{FF2B5EF4-FFF2-40B4-BE49-F238E27FC236}">
                <a16:creationId xmlns:a16="http://schemas.microsoft.com/office/drawing/2014/main" xmlns="" id="{71F6E4FE-8457-864D-9DC4-E7BDCF27EF4B}"/>
              </a:ext>
            </a:extLst>
          </p:cNvPr>
          <p:cNvPicPr>
            <a:picLocks noChangeAspect="1"/>
          </p:cNvPicPr>
          <p:nvPr/>
        </p:nvPicPr>
        <p:blipFill>
          <a:blip r:embed="rId5"/>
          <a:stretch>
            <a:fillRect/>
          </a:stretch>
        </p:blipFill>
        <p:spPr>
          <a:xfrm>
            <a:off x="8319893" y="4534916"/>
            <a:ext cx="2371550" cy="2231329"/>
          </a:xfrm>
          <a:prstGeom prst="rect">
            <a:avLst/>
          </a:prstGeom>
        </p:spPr>
      </p:pic>
    </p:spTree>
    <p:extLst>
      <p:ext uri="{BB962C8B-B14F-4D97-AF65-F5344CB8AC3E}">
        <p14:creationId xmlns:p14="http://schemas.microsoft.com/office/powerpoint/2010/main" val="3234251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Bảng 9">
            <a:extLst>
              <a:ext uri="{FF2B5EF4-FFF2-40B4-BE49-F238E27FC236}">
                <a16:creationId xmlns:a16="http://schemas.microsoft.com/office/drawing/2014/main" xmlns="" id="{A1B4E107-67F5-A99E-24CD-329C75EFFD57}"/>
              </a:ext>
            </a:extLst>
          </p:cNvPr>
          <p:cNvGraphicFramePr>
            <a:graphicFrameLocks noGrp="1"/>
          </p:cNvGraphicFramePr>
          <p:nvPr>
            <p:extLst>
              <p:ext uri="{D42A27DB-BD31-4B8C-83A1-F6EECF244321}">
                <p14:modId xmlns:p14="http://schemas.microsoft.com/office/powerpoint/2010/main" val="2161886797"/>
              </p:ext>
            </p:extLst>
          </p:nvPr>
        </p:nvGraphicFramePr>
        <p:xfrm>
          <a:off x="651090" y="4384278"/>
          <a:ext cx="11435946" cy="2500975"/>
        </p:xfrm>
        <a:graphic>
          <a:graphicData uri="http://schemas.openxmlformats.org/drawingml/2006/table">
            <a:tbl>
              <a:tblPr firstRow="1" bandRow="1">
                <a:tableStyleId>{5C22544A-7EE6-4342-B048-85BDC9FD1C3A}</a:tableStyleId>
              </a:tblPr>
              <a:tblGrid>
                <a:gridCol w="3811982">
                  <a:extLst>
                    <a:ext uri="{9D8B030D-6E8A-4147-A177-3AD203B41FA5}">
                      <a16:colId xmlns:a16="http://schemas.microsoft.com/office/drawing/2014/main" xmlns="" val="199524569"/>
                    </a:ext>
                  </a:extLst>
                </a:gridCol>
                <a:gridCol w="3811982">
                  <a:extLst>
                    <a:ext uri="{9D8B030D-6E8A-4147-A177-3AD203B41FA5}">
                      <a16:colId xmlns:a16="http://schemas.microsoft.com/office/drawing/2014/main" xmlns="" val="3958982171"/>
                    </a:ext>
                  </a:extLst>
                </a:gridCol>
                <a:gridCol w="3811982">
                  <a:extLst>
                    <a:ext uri="{9D8B030D-6E8A-4147-A177-3AD203B41FA5}">
                      <a16:colId xmlns:a16="http://schemas.microsoft.com/office/drawing/2014/main" xmlns="" val="2270058187"/>
                    </a:ext>
                  </a:extLst>
                </a:gridCol>
              </a:tblGrid>
              <a:tr h="2500975">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463295105"/>
                  </a:ext>
                </a:extLst>
              </a:tr>
            </a:tbl>
          </a:graphicData>
        </a:graphic>
      </p:graphicFrame>
      <p:pic>
        <p:nvPicPr>
          <p:cNvPr id="4" name="Hình ảnh 3">
            <a:extLst>
              <a:ext uri="{FF2B5EF4-FFF2-40B4-BE49-F238E27FC236}">
                <a16:creationId xmlns:a16="http://schemas.microsoft.com/office/drawing/2014/main" xmlns="" id="{C797643B-989C-7C0F-EB7E-1B21D8660962}"/>
              </a:ext>
            </a:extLst>
          </p:cNvPr>
          <p:cNvPicPr>
            <a:picLocks noChangeAspect="1"/>
          </p:cNvPicPr>
          <p:nvPr/>
        </p:nvPicPr>
        <p:blipFill>
          <a:blip r:embed="rId2"/>
          <a:stretch>
            <a:fillRect/>
          </a:stretch>
        </p:blipFill>
        <p:spPr>
          <a:xfrm>
            <a:off x="-23784" y="0"/>
            <a:ext cx="674874" cy="6834455"/>
          </a:xfrm>
          <a:prstGeom prst="rect">
            <a:avLst/>
          </a:prstGeom>
        </p:spPr>
      </p:pic>
      <p:sp>
        <p:nvSpPr>
          <p:cNvPr id="5" name="Hình chữ nhật 4">
            <a:extLst>
              <a:ext uri="{FF2B5EF4-FFF2-40B4-BE49-F238E27FC236}">
                <a16:creationId xmlns:a16="http://schemas.microsoft.com/office/drawing/2014/main" xmlns="" id="{1F163E66-0C4B-8705-D2F4-14FBE2DE62EA}"/>
              </a:ext>
            </a:extLst>
          </p:cNvPr>
          <p:cNvSpPr/>
          <p:nvPr/>
        </p:nvSpPr>
        <p:spPr>
          <a:xfrm>
            <a:off x="2384971" y="0"/>
            <a:ext cx="8203328" cy="4154984"/>
          </a:xfrm>
          <a:prstGeom prst="rect">
            <a:avLst/>
          </a:prstGeom>
          <a:noFill/>
        </p:spPr>
        <p:txBody>
          <a:bodyPr wrap="square" lIns="91440" tIns="45720" rIns="91440" bIns="45720">
            <a:spAutoFit/>
          </a:bodyPr>
          <a:lstStyle/>
          <a:p>
            <a:r>
              <a:rPr lang="vi-VN" sz="2400" cap="none" spc="0">
                <a:ln w="0"/>
                <a:solidFill>
                  <a:schemeClr val="tx1"/>
                </a:solidFill>
              </a:rPr>
              <a:t>a. 		Sâu nhất là sông </a:t>
            </a:r>
            <a:r>
              <a:rPr lang="vi-VN" sz="2400" b="1" cap="none" spc="0">
                <a:ln w="0"/>
                <a:solidFill>
                  <a:schemeClr val="tx1"/>
                </a:solidFill>
              </a:rPr>
              <a:t>Bạch Đằng</a:t>
            </a:r>
          </a:p>
          <a:p>
            <a:r>
              <a:rPr lang="vi-VN" sz="2400" cap="none" spc="0">
                <a:ln w="0"/>
                <a:solidFill>
                  <a:schemeClr val="tx1"/>
                </a:solidFill>
              </a:rPr>
              <a:t>	Ba lần giặc đến, ba lần giặc tan</a:t>
            </a:r>
          </a:p>
          <a:p>
            <a:r>
              <a:rPr lang="vi-VN" sz="2400">
                <a:ln w="0"/>
              </a:rPr>
              <a:t>		Cao nhất là núi </a:t>
            </a:r>
            <a:r>
              <a:rPr lang="vi-VN" sz="2400" b="1">
                <a:ln w="0"/>
              </a:rPr>
              <a:t>Lam Sơn</a:t>
            </a:r>
          </a:p>
          <a:p>
            <a:r>
              <a:rPr lang="vi-VN" sz="2400" cap="none" spc="0">
                <a:ln w="0"/>
                <a:solidFill>
                  <a:schemeClr val="tx1"/>
                </a:solidFill>
              </a:rPr>
              <a:t>	C</a:t>
            </a:r>
            <a:r>
              <a:rPr lang="vi-VN" sz="2400">
                <a:ln w="0"/>
              </a:rPr>
              <a:t>ó ông </a:t>
            </a:r>
            <a:r>
              <a:rPr lang="vi-VN" sz="2400" b="1">
                <a:ln w="0"/>
              </a:rPr>
              <a:t>Lê Lợi </a:t>
            </a:r>
            <a:r>
              <a:rPr lang="vi-VN" sz="2400">
                <a:ln w="0"/>
              </a:rPr>
              <a:t>trong ngàn bước ra</a:t>
            </a:r>
          </a:p>
          <a:p>
            <a:r>
              <a:rPr lang="vi-VN" sz="2400" cap="none" spc="0">
                <a:ln w="0"/>
                <a:solidFill>
                  <a:schemeClr val="tx1"/>
                </a:solidFill>
              </a:rPr>
              <a:t>						Ca dao</a:t>
            </a:r>
          </a:p>
          <a:p>
            <a:r>
              <a:rPr lang="vi-VN" sz="2400" cap="none" spc="0">
                <a:ln w="0"/>
                <a:solidFill>
                  <a:schemeClr val="tx1"/>
                </a:solidFill>
              </a:rPr>
              <a:t>b. 		Bình Định có núi </a:t>
            </a:r>
            <a:r>
              <a:rPr lang="vi-VN" sz="2400" b="1" cap="none" spc="0">
                <a:ln w="0"/>
                <a:solidFill>
                  <a:schemeClr val="tx1"/>
                </a:solidFill>
              </a:rPr>
              <a:t>Vọng Phu</a:t>
            </a:r>
          </a:p>
          <a:p>
            <a:r>
              <a:rPr lang="vi-VN" sz="2400">
                <a:ln w="0"/>
              </a:rPr>
              <a:t>	Có đầm </a:t>
            </a:r>
            <a:r>
              <a:rPr lang="vi-VN" sz="2400" b="1">
                <a:ln w="0"/>
              </a:rPr>
              <a:t>Thị Nại</a:t>
            </a:r>
            <a:r>
              <a:rPr lang="vi-VN" sz="2400">
                <a:ln w="0"/>
              </a:rPr>
              <a:t>, có cù lao xanh.</a:t>
            </a:r>
          </a:p>
          <a:p>
            <a:r>
              <a:rPr lang="vi-VN" sz="2400" cap="none" spc="0">
                <a:ln w="0"/>
                <a:solidFill>
                  <a:schemeClr val="tx1"/>
                </a:solidFill>
              </a:rPr>
              <a:t>						Ca dao</a:t>
            </a:r>
          </a:p>
          <a:p>
            <a:r>
              <a:rPr lang="vi-VN" sz="2400">
                <a:ln w="0"/>
              </a:rPr>
              <a:t>c. 		Ai về </a:t>
            </a:r>
            <a:r>
              <a:rPr lang="vi-VN" sz="2400" b="1">
                <a:ln w="0"/>
              </a:rPr>
              <a:t>Quảng Ngãi </a:t>
            </a:r>
            <a:r>
              <a:rPr lang="vi-VN" sz="2400">
                <a:ln w="0"/>
              </a:rPr>
              <a:t>quê ta</a:t>
            </a:r>
          </a:p>
          <a:p>
            <a:r>
              <a:rPr lang="vi-VN" sz="2400" cap="none" spc="0">
                <a:ln w="0"/>
                <a:solidFill>
                  <a:schemeClr val="tx1"/>
                </a:solidFill>
              </a:rPr>
              <a:t>	Mía ngon, đường ngọt trắng ngà dễ ăn.</a:t>
            </a:r>
          </a:p>
          <a:p>
            <a:r>
              <a:rPr lang="vi-VN" sz="2400">
                <a:ln w="0"/>
              </a:rPr>
              <a:t>						Ca dao</a:t>
            </a:r>
            <a:endParaRPr lang="vi-VN" sz="2400" cap="none" spc="0">
              <a:ln w="0"/>
              <a:solidFill>
                <a:schemeClr val="tx1"/>
              </a:solidFill>
            </a:endParaRPr>
          </a:p>
        </p:txBody>
      </p:sp>
      <p:pic>
        <p:nvPicPr>
          <p:cNvPr id="6" name="Hình ảnh 5">
            <a:extLst>
              <a:ext uri="{FF2B5EF4-FFF2-40B4-BE49-F238E27FC236}">
                <a16:creationId xmlns:a16="http://schemas.microsoft.com/office/drawing/2014/main" xmlns="" id="{970992AF-A1F5-1A4D-0A49-4DC893B97D9D}"/>
              </a:ext>
            </a:extLst>
          </p:cNvPr>
          <p:cNvPicPr>
            <a:picLocks noChangeAspect="1"/>
          </p:cNvPicPr>
          <p:nvPr/>
        </p:nvPicPr>
        <p:blipFill>
          <a:blip r:embed="rId3"/>
          <a:stretch>
            <a:fillRect/>
          </a:stretch>
        </p:blipFill>
        <p:spPr>
          <a:xfrm>
            <a:off x="1753557" y="3715597"/>
            <a:ext cx="1421404" cy="1337362"/>
          </a:xfrm>
          <a:prstGeom prst="rect">
            <a:avLst/>
          </a:prstGeom>
        </p:spPr>
      </p:pic>
      <p:pic>
        <p:nvPicPr>
          <p:cNvPr id="7" name="Hình ảnh 6">
            <a:extLst>
              <a:ext uri="{FF2B5EF4-FFF2-40B4-BE49-F238E27FC236}">
                <a16:creationId xmlns:a16="http://schemas.microsoft.com/office/drawing/2014/main" xmlns="" id="{C0274C0C-5A66-2C1E-F052-FFC47B418560}"/>
              </a:ext>
            </a:extLst>
          </p:cNvPr>
          <p:cNvPicPr>
            <a:picLocks noChangeAspect="1"/>
          </p:cNvPicPr>
          <p:nvPr/>
        </p:nvPicPr>
        <p:blipFill>
          <a:blip r:embed="rId4"/>
          <a:stretch>
            <a:fillRect/>
          </a:stretch>
        </p:blipFill>
        <p:spPr>
          <a:xfrm>
            <a:off x="5660188" y="3715597"/>
            <a:ext cx="1417750" cy="1337362"/>
          </a:xfrm>
          <a:prstGeom prst="rect">
            <a:avLst/>
          </a:prstGeom>
        </p:spPr>
      </p:pic>
      <p:pic>
        <p:nvPicPr>
          <p:cNvPr id="8" name="Hình ảnh 7">
            <a:extLst>
              <a:ext uri="{FF2B5EF4-FFF2-40B4-BE49-F238E27FC236}">
                <a16:creationId xmlns:a16="http://schemas.microsoft.com/office/drawing/2014/main" xmlns="" id="{83686A08-12AE-067F-A599-D7D9A6B56D50}"/>
              </a:ext>
            </a:extLst>
          </p:cNvPr>
          <p:cNvPicPr>
            <a:picLocks noChangeAspect="1"/>
          </p:cNvPicPr>
          <p:nvPr/>
        </p:nvPicPr>
        <p:blipFill>
          <a:blip r:embed="rId5"/>
          <a:stretch>
            <a:fillRect/>
          </a:stretch>
        </p:blipFill>
        <p:spPr>
          <a:xfrm>
            <a:off x="9537481" y="3715597"/>
            <a:ext cx="1421404" cy="1337362"/>
          </a:xfrm>
          <a:prstGeom prst="rect">
            <a:avLst/>
          </a:prstGeom>
        </p:spPr>
      </p:pic>
      <p:sp>
        <p:nvSpPr>
          <p:cNvPr id="11" name="Hình chữ nhật 10">
            <a:extLst>
              <a:ext uri="{FF2B5EF4-FFF2-40B4-BE49-F238E27FC236}">
                <a16:creationId xmlns:a16="http://schemas.microsoft.com/office/drawing/2014/main" xmlns="" id="{394ED3BD-3234-A303-1638-BB3F6695CA10}"/>
              </a:ext>
            </a:extLst>
          </p:cNvPr>
          <p:cNvSpPr/>
          <p:nvPr/>
        </p:nvSpPr>
        <p:spPr>
          <a:xfrm>
            <a:off x="6580379" y="0"/>
            <a:ext cx="1792478" cy="461665"/>
          </a:xfrm>
          <a:prstGeom prst="rect">
            <a:avLst/>
          </a:prstGeom>
          <a:noFill/>
        </p:spPr>
        <p:txBody>
          <a:bodyPr wrap="none" lIns="91440" tIns="45720" rIns="91440" bIns="45720">
            <a:spAutoFit/>
          </a:bodyPr>
          <a:lstStyle/>
          <a:p>
            <a:pPr algn="ctr"/>
            <a:r>
              <a:rPr lang="vi-VN" sz="2400" b="1" cap="none" spc="0">
                <a:ln w="0"/>
                <a:solidFill>
                  <a:srgbClr val="C00000"/>
                </a:solidFill>
              </a:rPr>
              <a:t>Bạch Đằng</a:t>
            </a:r>
          </a:p>
        </p:txBody>
      </p:sp>
      <p:sp>
        <p:nvSpPr>
          <p:cNvPr id="12" name="Hình chữ nhật 11">
            <a:extLst>
              <a:ext uri="{FF2B5EF4-FFF2-40B4-BE49-F238E27FC236}">
                <a16:creationId xmlns:a16="http://schemas.microsoft.com/office/drawing/2014/main" xmlns="" id="{8405B4F8-39B7-83E0-3B06-DA249B9C4656}"/>
              </a:ext>
            </a:extLst>
          </p:cNvPr>
          <p:cNvSpPr/>
          <p:nvPr/>
        </p:nvSpPr>
        <p:spPr>
          <a:xfrm>
            <a:off x="6343839" y="722489"/>
            <a:ext cx="1515158" cy="461665"/>
          </a:xfrm>
          <a:prstGeom prst="rect">
            <a:avLst/>
          </a:prstGeom>
          <a:noFill/>
        </p:spPr>
        <p:txBody>
          <a:bodyPr wrap="none" lIns="91440" tIns="45720" rIns="91440" bIns="45720">
            <a:spAutoFit/>
          </a:bodyPr>
          <a:lstStyle/>
          <a:p>
            <a:pPr algn="ctr"/>
            <a:r>
              <a:rPr lang="vi-VN" sz="2400" b="1" cap="none" spc="0">
                <a:ln w="0"/>
                <a:solidFill>
                  <a:srgbClr val="C00000"/>
                </a:solidFill>
              </a:rPr>
              <a:t>Lam Sơn</a:t>
            </a:r>
          </a:p>
        </p:txBody>
      </p:sp>
      <p:sp>
        <p:nvSpPr>
          <p:cNvPr id="13" name="Hình chữ nhật 12">
            <a:extLst>
              <a:ext uri="{FF2B5EF4-FFF2-40B4-BE49-F238E27FC236}">
                <a16:creationId xmlns:a16="http://schemas.microsoft.com/office/drawing/2014/main" xmlns="" id="{5E513610-58B4-A259-27EF-FE9086BE2450}"/>
              </a:ext>
            </a:extLst>
          </p:cNvPr>
          <p:cNvSpPr/>
          <p:nvPr/>
        </p:nvSpPr>
        <p:spPr>
          <a:xfrm>
            <a:off x="4365819" y="1101912"/>
            <a:ext cx="1120821" cy="461665"/>
          </a:xfrm>
          <a:prstGeom prst="rect">
            <a:avLst/>
          </a:prstGeom>
          <a:noFill/>
        </p:spPr>
        <p:txBody>
          <a:bodyPr wrap="none" lIns="91440" tIns="45720" rIns="91440" bIns="45720">
            <a:spAutoFit/>
          </a:bodyPr>
          <a:lstStyle/>
          <a:p>
            <a:pPr algn="ctr"/>
            <a:r>
              <a:rPr lang="vi-VN" sz="2400" b="1" cap="none" spc="0">
                <a:ln w="0"/>
                <a:solidFill>
                  <a:srgbClr val="C00000"/>
                </a:solidFill>
              </a:rPr>
              <a:t>Lê Lợi</a:t>
            </a:r>
          </a:p>
        </p:txBody>
      </p:sp>
      <p:sp>
        <p:nvSpPr>
          <p:cNvPr id="14" name="Hình chữ nhật 13">
            <a:extLst>
              <a:ext uri="{FF2B5EF4-FFF2-40B4-BE49-F238E27FC236}">
                <a16:creationId xmlns:a16="http://schemas.microsoft.com/office/drawing/2014/main" xmlns="" id="{6E4148B1-935E-0198-367F-937345EC169D}"/>
              </a:ext>
            </a:extLst>
          </p:cNvPr>
          <p:cNvSpPr/>
          <p:nvPr/>
        </p:nvSpPr>
        <p:spPr>
          <a:xfrm>
            <a:off x="6524471" y="1820929"/>
            <a:ext cx="1617751" cy="461665"/>
          </a:xfrm>
          <a:prstGeom prst="rect">
            <a:avLst/>
          </a:prstGeom>
          <a:noFill/>
        </p:spPr>
        <p:txBody>
          <a:bodyPr wrap="none" lIns="91440" tIns="45720" rIns="91440" bIns="45720">
            <a:spAutoFit/>
          </a:bodyPr>
          <a:lstStyle/>
          <a:p>
            <a:pPr algn="ctr"/>
            <a:r>
              <a:rPr lang="vi-VN" sz="2400" b="1" cap="none" spc="0">
                <a:ln w="0"/>
                <a:solidFill>
                  <a:srgbClr val="C00000"/>
                </a:solidFill>
              </a:rPr>
              <a:t>Vọng Phu</a:t>
            </a:r>
          </a:p>
        </p:txBody>
      </p:sp>
      <p:sp>
        <p:nvSpPr>
          <p:cNvPr id="15" name="Hình chữ nhật 14">
            <a:extLst>
              <a:ext uri="{FF2B5EF4-FFF2-40B4-BE49-F238E27FC236}">
                <a16:creationId xmlns:a16="http://schemas.microsoft.com/office/drawing/2014/main" xmlns="" id="{729EF1B6-E834-148F-A352-5303A32DF1E1}"/>
              </a:ext>
            </a:extLst>
          </p:cNvPr>
          <p:cNvSpPr/>
          <p:nvPr/>
        </p:nvSpPr>
        <p:spPr>
          <a:xfrm>
            <a:off x="4448545" y="2191212"/>
            <a:ext cx="1208985" cy="461665"/>
          </a:xfrm>
          <a:prstGeom prst="rect">
            <a:avLst/>
          </a:prstGeom>
          <a:noFill/>
        </p:spPr>
        <p:txBody>
          <a:bodyPr wrap="none" lIns="91440" tIns="45720" rIns="91440" bIns="45720">
            <a:spAutoFit/>
          </a:bodyPr>
          <a:lstStyle/>
          <a:p>
            <a:pPr algn="ctr"/>
            <a:r>
              <a:rPr lang="vi-VN" sz="2400" b="1" cap="none" spc="0">
                <a:ln w="0"/>
                <a:solidFill>
                  <a:srgbClr val="C00000"/>
                </a:solidFill>
              </a:rPr>
              <a:t>Thị Nại</a:t>
            </a:r>
          </a:p>
        </p:txBody>
      </p:sp>
      <p:sp>
        <p:nvSpPr>
          <p:cNvPr id="16" name="Hình chữ nhật 15">
            <a:extLst>
              <a:ext uri="{FF2B5EF4-FFF2-40B4-BE49-F238E27FC236}">
                <a16:creationId xmlns:a16="http://schemas.microsoft.com/office/drawing/2014/main" xmlns="" id="{B1CA6D36-8B7C-D8D4-3291-297A6049D281}"/>
              </a:ext>
            </a:extLst>
          </p:cNvPr>
          <p:cNvSpPr/>
          <p:nvPr/>
        </p:nvSpPr>
        <p:spPr>
          <a:xfrm>
            <a:off x="4964992" y="2923347"/>
            <a:ext cx="1909498" cy="461665"/>
          </a:xfrm>
          <a:prstGeom prst="rect">
            <a:avLst/>
          </a:prstGeom>
          <a:noFill/>
        </p:spPr>
        <p:txBody>
          <a:bodyPr wrap="none" lIns="91440" tIns="45720" rIns="91440" bIns="45720">
            <a:spAutoFit/>
          </a:bodyPr>
          <a:lstStyle/>
          <a:p>
            <a:pPr algn="ctr"/>
            <a:r>
              <a:rPr lang="vi-VN" sz="2400" b="1">
                <a:ln w="0"/>
                <a:solidFill>
                  <a:srgbClr val="C00000"/>
                </a:solidFill>
              </a:rPr>
              <a:t>Quảng Ngãi</a:t>
            </a:r>
            <a:endParaRPr lang="vi-VN" sz="2400" b="1" cap="none" spc="0">
              <a:ln w="0"/>
              <a:solidFill>
                <a:srgbClr val="C00000"/>
              </a:solidFill>
            </a:endParaRPr>
          </a:p>
        </p:txBody>
      </p:sp>
    </p:spTree>
    <p:extLst>
      <p:ext uri="{BB962C8B-B14F-4D97-AF65-F5344CB8AC3E}">
        <p14:creationId xmlns:p14="http://schemas.microsoft.com/office/powerpoint/2010/main" val="1292411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1.04167E-6 -4.81481E-6 L -0.16601 0.73704 " pathEditMode="relative" rAng="0" ptsTypes="AA">
                                      <p:cBhvr>
                                        <p:cTn id="11" dur="1500" fill="hold"/>
                                        <p:tgtEl>
                                          <p:spTgt spid="11"/>
                                        </p:tgtEl>
                                        <p:attrNameLst>
                                          <p:attrName>ppt_x</p:attrName>
                                          <p:attrName>ppt_y</p:attrName>
                                        </p:attrNameLst>
                                      </p:cBhvr>
                                      <p:rCtr x="-8307" y="36852"/>
                                    </p:animMotion>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1" nodeType="clickEffect">
                                  <p:stCondLst>
                                    <p:cond delay="0"/>
                                  </p:stCondLst>
                                  <p:childTnLst>
                                    <p:animMotion origin="layout" path="M -1.875E-6 1.11111E-6 L -0.10273 0.7081 " pathEditMode="relative" rAng="0" ptsTypes="AA">
                                      <p:cBhvr>
                                        <p:cTn id="20" dur="1500" fill="hold"/>
                                        <p:tgtEl>
                                          <p:spTgt spid="12"/>
                                        </p:tgtEl>
                                        <p:attrNameLst>
                                          <p:attrName>ppt_x</p:attrName>
                                          <p:attrName>ppt_y</p:attrName>
                                        </p:attrNameLst>
                                      </p:cBhvr>
                                      <p:rCtr x="-5143" y="35394"/>
                                    </p:animMotion>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grpId="1" nodeType="clickEffect">
                                  <p:stCondLst>
                                    <p:cond delay="0"/>
                                  </p:stCondLst>
                                  <p:childTnLst>
                                    <p:animMotion origin="layout" path="M 3.54167E-6 -2.96296E-6 L -0.20235 0.58912 " pathEditMode="relative" rAng="0" ptsTypes="AA">
                                      <p:cBhvr>
                                        <p:cTn id="29" dur="1500" fill="hold"/>
                                        <p:tgtEl>
                                          <p:spTgt spid="13"/>
                                        </p:tgtEl>
                                        <p:attrNameLst>
                                          <p:attrName>ppt_x</p:attrName>
                                          <p:attrName>ppt_y</p:attrName>
                                        </p:attrNameLst>
                                      </p:cBhvr>
                                      <p:rCtr x="-10117" y="29444"/>
                                    </p:animMotion>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1" nodeType="clickEffect">
                                  <p:stCondLst>
                                    <p:cond delay="0"/>
                                  </p:stCondLst>
                                  <p:childTnLst>
                                    <p:animMotion origin="layout" path="M -2.29167E-6 -4.07407E-6 L -0.08203 0.62037 " pathEditMode="relative" rAng="0" ptsTypes="AA">
                                      <p:cBhvr>
                                        <p:cTn id="38" dur="1500" fill="hold"/>
                                        <p:tgtEl>
                                          <p:spTgt spid="14"/>
                                        </p:tgtEl>
                                        <p:attrNameLst>
                                          <p:attrName>ppt_x</p:attrName>
                                          <p:attrName>ppt_y</p:attrName>
                                        </p:attrNameLst>
                                      </p:cBhvr>
                                      <p:rCtr x="-4102" y="31019"/>
                                    </p:animMotion>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1" nodeType="clickEffect">
                                  <p:stCondLst>
                                    <p:cond delay="0"/>
                                  </p:stCondLst>
                                  <p:childTnLst>
                                    <p:animMotion origin="layout" path="M -3.125E-6 7.40741E-7 L 0.19844 0.61921 " pathEditMode="relative" rAng="0" ptsTypes="AA">
                                      <p:cBhvr>
                                        <p:cTn id="47" dur="1500" fill="hold"/>
                                        <p:tgtEl>
                                          <p:spTgt spid="15"/>
                                        </p:tgtEl>
                                        <p:attrNameLst>
                                          <p:attrName>ppt_x</p:attrName>
                                          <p:attrName>ppt_y</p:attrName>
                                        </p:attrNameLst>
                                      </p:cBhvr>
                                      <p:rCtr x="9922" y="30949"/>
                                    </p:animMotion>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grpId="1" nodeType="clickEffect">
                                  <p:stCondLst>
                                    <p:cond delay="0"/>
                                  </p:stCondLst>
                                  <p:childTnLst>
                                    <p:animMotion origin="layout" path="M 3.125E-6 -2.22222E-6 L 0.36328 0.31273 " pathEditMode="relative" rAng="0" ptsTypes="AA">
                                      <p:cBhvr>
                                        <p:cTn id="56" dur="1500" fill="hold"/>
                                        <p:tgtEl>
                                          <p:spTgt spid="16"/>
                                        </p:tgtEl>
                                        <p:attrNameLst>
                                          <p:attrName>ppt_x</p:attrName>
                                          <p:attrName>ppt_y</p:attrName>
                                        </p:attrNameLst>
                                      </p:cBhvr>
                                      <p:rCtr x="18164" y="156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13" grpId="0"/>
      <p:bldP spid="13" grpId="1"/>
      <p:bldP spid="14" grpId="0"/>
      <p:bldP spid="14" grpId="1"/>
      <p:bldP spid="15" grpId="0"/>
      <p:bldP spid="15" grpId="1"/>
      <p:bldP spid="16" grpId="0"/>
      <p:bldP spid="1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xmlns="" id="{6FB2F20D-9702-182A-3C80-D988E0BF9089}"/>
              </a:ext>
            </a:extLst>
          </p:cNvPr>
          <p:cNvPicPr>
            <a:picLocks noChangeAspect="1"/>
          </p:cNvPicPr>
          <p:nvPr/>
        </p:nvPicPr>
        <p:blipFill>
          <a:blip r:embed="rId2"/>
          <a:stretch>
            <a:fillRect/>
          </a:stretch>
        </p:blipFill>
        <p:spPr>
          <a:xfrm>
            <a:off x="-23784" y="0"/>
            <a:ext cx="674874" cy="6834455"/>
          </a:xfrm>
          <a:prstGeom prst="rect">
            <a:avLst/>
          </a:prstGeom>
        </p:spPr>
      </p:pic>
      <p:sp>
        <p:nvSpPr>
          <p:cNvPr id="6" name="Hình chữ nhật 5">
            <a:extLst>
              <a:ext uri="{FF2B5EF4-FFF2-40B4-BE49-F238E27FC236}">
                <a16:creationId xmlns:a16="http://schemas.microsoft.com/office/drawing/2014/main" xmlns="" id="{842A5BA9-D7D2-816D-D5FA-2607CFE79B80}"/>
              </a:ext>
            </a:extLst>
          </p:cNvPr>
          <p:cNvSpPr/>
          <p:nvPr/>
        </p:nvSpPr>
        <p:spPr>
          <a:xfrm>
            <a:off x="651090" y="23545"/>
            <a:ext cx="11666060" cy="1754326"/>
          </a:xfrm>
          <a:prstGeom prst="rect">
            <a:avLst/>
          </a:prstGeom>
          <a:noFill/>
        </p:spPr>
        <p:txBody>
          <a:bodyPr wrap="square" lIns="91440" tIns="45720" rIns="91440" bIns="45720">
            <a:spAutoFit/>
          </a:bodyPr>
          <a:lstStyle/>
          <a:p>
            <a:r>
              <a:rPr lang="vi-VN" sz="3600" b="1" cap="none" spc="0">
                <a:ln w="0"/>
                <a:solidFill>
                  <a:srgbClr val="C00000"/>
                </a:solidFill>
              </a:rPr>
              <a:t>2. Xếp các từ sau vào hai nhóm:</a:t>
            </a:r>
          </a:p>
          <a:p>
            <a:pPr marL="742950" indent="-742950">
              <a:buAutoNum type="alphaLcPeriod"/>
            </a:pPr>
            <a:r>
              <a:rPr lang="vi-VN" sz="3600">
                <a:ln w="0"/>
              </a:rPr>
              <a:t>Nhóm từ là tên gọi của một sự vật cụ thể.</a:t>
            </a:r>
          </a:p>
          <a:p>
            <a:pPr marL="742950" indent="-742950">
              <a:buAutoNum type="alphaLcPeriod"/>
            </a:pPr>
            <a:r>
              <a:rPr lang="vi-VN" sz="3600" cap="none" spc="0">
                <a:ln w="0"/>
              </a:rPr>
              <a:t>Nh</a:t>
            </a:r>
            <a:r>
              <a:rPr lang="vi-VN" sz="3600">
                <a:ln w="0"/>
              </a:rPr>
              <a:t>óm từ là tên gọi chung của một loại sự vật.</a:t>
            </a:r>
            <a:r>
              <a:rPr lang="vi-VN" sz="3600" cap="none" spc="0">
                <a:ln w="0"/>
              </a:rPr>
              <a:t> </a:t>
            </a:r>
          </a:p>
        </p:txBody>
      </p:sp>
      <p:grpSp>
        <p:nvGrpSpPr>
          <p:cNvPr id="13" name="Nhóm 12">
            <a:extLst>
              <a:ext uri="{FF2B5EF4-FFF2-40B4-BE49-F238E27FC236}">
                <a16:creationId xmlns:a16="http://schemas.microsoft.com/office/drawing/2014/main" xmlns="" id="{BDBBBCCE-D20F-9398-515E-4A810040C09D}"/>
              </a:ext>
            </a:extLst>
          </p:cNvPr>
          <p:cNvGrpSpPr/>
          <p:nvPr/>
        </p:nvGrpSpPr>
        <p:grpSpPr>
          <a:xfrm>
            <a:off x="1668928" y="1946599"/>
            <a:ext cx="1926503" cy="944962"/>
            <a:chOff x="1014920" y="1928432"/>
            <a:chExt cx="1926503" cy="944962"/>
          </a:xfrm>
        </p:grpSpPr>
        <p:pic>
          <p:nvPicPr>
            <p:cNvPr id="12" name="Hình ảnh 11">
              <a:extLst>
                <a:ext uri="{FF2B5EF4-FFF2-40B4-BE49-F238E27FC236}">
                  <a16:creationId xmlns:a16="http://schemas.microsoft.com/office/drawing/2014/main" xmlns="" id="{07E59ED7-BFF4-C6D4-D4C4-BF62D133651A}"/>
                </a:ext>
              </a:extLst>
            </p:cNvPr>
            <p:cNvPicPr>
              <a:picLocks noChangeAspect="1"/>
            </p:cNvPicPr>
            <p:nvPr/>
          </p:nvPicPr>
          <p:blipFill>
            <a:blip r:embed="rId3"/>
            <a:stretch>
              <a:fillRect/>
            </a:stretch>
          </p:blipFill>
          <p:spPr>
            <a:xfrm>
              <a:off x="1014920" y="1928432"/>
              <a:ext cx="1926503" cy="944962"/>
            </a:xfrm>
            <a:prstGeom prst="rect">
              <a:avLst/>
            </a:prstGeom>
          </p:spPr>
        </p:pic>
        <p:sp>
          <p:nvSpPr>
            <p:cNvPr id="8" name="Hình chữ nhật 7">
              <a:extLst>
                <a:ext uri="{FF2B5EF4-FFF2-40B4-BE49-F238E27FC236}">
                  <a16:creationId xmlns:a16="http://schemas.microsoft.com/office/drawing/2014/main" xmlns="" id="{3D39F4FD-2FBB-A4AE-C37F-1E27AF553C9E}"/>
                </a:ext>
              </a:extLst>
            </p:cNvPr>
            <p:cNvSpPr/>
            <p:nvPr/>
          </p:nvSpPr>
          <p:spPr>
            <a:xfrm>
              <a:off x="1340817" y="2077747"/>
              <a:ext cx="1274708" cy="584775"/>
            </a:xfrm>
            <a:prstGeom prst="rect">
              <a:avLst/>
            </a:prstGeom>
            <a:noFill/>
          </p:spPr>
          <p:txBody>
            <a:bodyPr wrap="none" lIns="91440" tIns="45720" rIns="91440" bIns="45720">
              <a:spAutoFit/>
            </a:bodyPr>
            <a:lstStyle/>
            <a:p>
              <a:pPr algn="ctr"/>
              <a:r>
                <a:rPr lang="vi-VN" sz="3200" b="0" cap="none" spc="0">
                  <a:ln w="0"/>
                  <a:solidFill>
                    <a:schemeClr val="tx1"/>
                  </a:solidFill>
                </a:rPr>
                <a:t>người</a:t>
              </a:r>
            </a:p>
          </p:txBody>
        </p:sp>
      </p:grpSp>
      <p:grpSp>
        <p:nvGrpSpPr>
          <p:cNvPr id="14" name="Nhóm 13">
            <a:extLst>
              <a:ext uri="{FF2B5EF4-FFF2-40B4-BE49-F238E27FC236}">
                <a16:creationId xmlns:a16="http://schemas.microsoft.com/office/drawing/2014/main" xmlns="" id="{1F49C6F8-8EBF-7EE5-7FD0-ABCBD5ECEEFF}"/>
              </a:ext>
            </a:extLst>
          </p:cNvPr>
          <p:cNvGrpSpPr/>
          <p:nvPr/>
        </p:nvGrpSpPr>
        <p:grpSpPr>
          <a:xfrm>
            <a:off x="4031736" y="1946599"/>
            <a:ext cx="1984838" cy="944962"/>
            <a:chOff x="985754" y="1928432"/>
            <a:chExt cx="1984838" cy="944962"/>
          </a:xfrm>
        </p:grpSpPr>
        <p:pic>
          <p:nvPicPr>
            <p:cNvPr id="15" name="Hình ảnh 14">
              <a:extLst>
                <a:ext uri="{FF2B5EF4-FFF2-40B4-BE49-F238E27FC236}">
                  <a16:creationId xmlns:a16="http://schemas.microsoft.com/office/drawing/2014/main" xmlns="" id="{308988AC-BED8-EB28-E116-E5E984C51916}"/>
                </a:ext>
              </a:extLst>
            </p:cNvPr>
            <p:cNvPicPr>
              <a:picLocks noChangeAspect="1"/>
            </p:cNvPicPr>
            <p:nvPr/>
          </p:nvPicPr>
          <p:blipFill>
            <a:blip r:embed="rId3"/>
            <a:stretch>
              <a:fillRect/>
            </a:stretch>
          </p:blipFill>
          <p:spPr>
            <a:xfrm>
              <a:off x="1014920" y="1928432"/>
              <a:ext cx="1926503" cy="944962"/>
            </a:xfrm>
            <a:prstGeom prst="rect">
              <a:avLst/>
            </a:prstGeom>
          </p:spPr>
        </p:pic>
        <p:sp>
          <p:nvSpPr>
            <p:cNvPr id="16" name="Hình chữ nhật 15">
              <a:extLst>
                <a:ext uri="{FF2B5EF4-FFF2-40B4-BE49-F238E27FC236}">
                  <a16:creationId xmlns:a16="http://schemas.microsoft.com/office/drawing/2014/main" xmlns="" id="{8F505C3E-EF1E-4262-7945-ACB5ECF8D554}"/>
                </a:ext>
              </a:extLst>
            </p:cNvPr>
            <p:cNvSpPr/>
            <p:nvPr/>
          </p:nvSpPr>
          <p:spPr>
            <a:xfrm>
              <a:off x="985754" y="2077747"/>
              <a:ext cx="1984838" cy="584775"/>
            </a:xfrm>
            <a:prstGeom prst="rect">
              <a:avLst/>
            </a:prstGeom>
            <a:noFill/>
          </p:spPr>
          <p:txBody>
            <a:bodyPr wrap="none" lIns="91440" tIns="45720" rIns="91440" bIns="45720">
              <a:spAutoFit/>
            </a:bodyPr>
            <a:lstStyle/>
            <a:p>
              <a:pPr algn="ctr"/>
              <a:r>
                <a:rPr lang="vi-VN" sz="3200" b="0" cap="none" spc="0">
                  <a:ln w="0"/>
                  <a:solidFill>
                    <a:schemeClr val="tx1"/>
                  </a:solidFill>
                </a:rPr>
                <a:t>Bình Định</a:t>
              </a:r>
            </a:p>
          </p:txBody>
        </p:sp>
      </p:grpSp>
      <p:grpSp>
        <p:nvGrpSpPr>
          <p:cNvPr id="17" name="Nhóm 16">
            <a:extLst>
              <a:ext uri="{FF2B5EF4-FFF2-40B4-BE49-F238E27FC236}">
                <a16:creationId xmlns:a16="http://schemas.microsoft.com/office/drawing/2014/main" xmlns="" id="{28BB1C22-D377-9E15-D531-193AE0B81F42}"/>
              </a:ext>
            </a:extLst>
          </p:cNvPr>
          <p:cNvGrpSpPr/>
          <p:nvPr/>
        </p:nvGrpSpPr>
        <p:grpSpPr>
          <a:xfrm>
            <a:off x="6295428" y="1946599"/>
            <a:ext cx="1926503" cy="944962"/>
            <a:chOff x="1014920" y="1928432"/>
            <a:chExt cx="1926503" cy="944962"/>
          </a:xfrm>
        </p:grpSpPr>
        <p:pic>
          <p:nvPicPr>
            <p:cNvPr id="18" name="Hình ảnh 17">
              <a:extLst>
                <a:ext uri="{FF2B5EF4-FFF2-40B4-BE49-F238E27FC236}">
                  <a16:creationId xmlns:a16="http://schemas.microsoft.com/office/drawing/2014/main" xmlns="" id="{1C0067A3-6785-9363-284A-200C0A2ECEEF}"/>
                </a:ext>
              </a:extLst>
            </p:cNvPr>
            <p:cNvPicPr>
              <a:picLocks noChangeAspect="1"/>
            </p:cNvPicPr>
            <p:nvPr/>
          </p:nvPicPr>
          <p:blipFill>
            <a:blip r:embed="rId3"/>
            <a:stretch>
              <a:fillRect/>
            </a:stretch>
          </p:blipFill>
          <p:spPr>
            <a:xfrm>
              <a:off x="1014920" y="1928432"/>
              <a:ext cx="1926503" cy="944962"/>
            </a:xfrm>
            <a:prstGeom prst="rect">
              <a:avLst/>
            </a:prstGeom>
          </p:spPr>
        </p:pic>
        <p:sp>
          <p:nvSpPr>
            <p:cNvPr id="19" name="Hình chữ nhật 18">
              <a:extLst>
                <a:ext uri="{FF2B5EF4-FFF2-40B4-BE49-F238E27FC236}">
                  <a16:creationId xmlns:a16="http://schemas.microsoft.com/office/drawing/2014/main" xmlns="" id="{E7FF4CFF-FA31-CD1B-2711-A85BC37F8641}"/>
                </a:ext>
              </a:extLst>
            </p:cNvPr>
            <p:cNvSpPr/>
            <p:nvPr/>
          </p:nvSpPr>
          <p:spPr>
            <a:xfrm>
              <a:off x="1307155" y="2077747"/>
              <a:ext cx="1342035" cy="584775"/>
            </a:xfrm>
            <a:prstGeom prst="rect">
              <a:avLst/>
            </a:prstGeom>
            <a:noFill/>
          </p:spPr>
          <p:txBody>
            <a:bodyPr wrap="none" lIns="91440" tIns="45720" rIns="91440" bIns="45720">
              <a:spAutoFit/>
            </a:bodyPr>
            <a:lstStyle/>
            <a:p>
              <a:pPr algn="ctr"/>
              <a:r>
                <a:rPr lang="vi-VN" sz="3200" b="0" cap="none" spc="0">
                  <a:ln w="0"/>
                  <a:solidFill>
                    <a:schemeClr val="tx1"/>
                  </a:solidFill>
                </a:rPr>
                <a:t>Lê Lợi</a:t>
              </a:r>
            </a:p>
          </p:txBody>
        </p:sp>
      </p:grpSp>
      <p:grpSp>
        <p:nvGrpSpPr>
          <p:cNvPr id="20" name="Nhóm 19">
            <a:extLst>
              <a:ext uri="{FF2B5EF4-FFF2-40B4-BE49-F238E27FC236}">
                <a16:creationId xmlns:a16="http://schemas.microsoft.com/office/drawing/2014/main" xmlns="" id="{8548755E-011D-E550-DA0F-031CBD69A625}"/>
              </a:ext>
            </a:extLst>
          </p:cNvPr>
          <p:cNvGrpSpPr/>
          <p:nvPr/>
        </p:nvGrpSpPr>
        <p:grpSpPr>
          <a:xfrm>
            <a:off x="8687402" y="1946599"/>
            <a:ext cx="1926503" cy="944962"/>
            <a:chOff x="1014920" y="1928432"/>
            <a:chExt cx="1926503" cy="944962"/>
          </a:xfrm>
        </p:grpSpPr>
        <p:pic>
          <p:nvPicPr>
            <p:cNvPr id="21" name="Hình ảnh 20">
              <a:extLst>
                <a:ext uri="{FF2B5EF4-FFF2-40B4-BE49-F238E27FC236}">
                  <a16:creationId xmlns:a16="http://schemas.microsoft.com/office/drawing/2014/main" xmlns="" id="{AE77CD44-FFFA-DB91-1984-6871DB09FAC7}"/>
                </a:ext>
              </a:extLst>
            </p:cNvPr>
            <p:cNvPicPr>
              <a:picLocks noChangeAspect="1"/>
            </p:cNvPicPr>
            <p:nvPr/>
          </p:nvPicPr>
          <p:blipFill>
            <a:blip r:embed="rId3"/>
            <a:stretch>
              <a:fillRect/>
            </a:stretch>
          </p:blipFill>
          <p:spPr>
            <a:xfrm>
              <a:off x="1014920" y="1928432"/>
              <a:ext cx="1926503" cy="944962"/>
            </a:xfrm>
            <a:prstGeom prst="rect">
              <a:avLst/>
            </a:prstGeom>
          </p:spPr>
        </p:pic>
        <p:sp>
          <p:nvSpPr>
            <p:cNvPr id="22" name="Hình chữ nhật 21">
              <a:extLst>
                <a:ext uri="{FF2B5EF4-FFF2-40B4-BE49-F238E27FC236}">
                  <a16:creationId xmlns:a16="http://schemas.microsoft.com/office/drawing/2014/main" xmlns="" id="{EE0B644D-AFCC-E643-20D1-F58F487BDFFB}"/>
                </a:ext>
              </a:extLst>
            </p:cNvPr>
            <p:cNvSpPr/>
            <p:nvPr/>
          </p:nvSpPr>
          <p:spPr>
            <a:xfrm>
              <a:off x="1487494" y="2077747"/>
              <a:ext cx="981359" cy="584775"/>
            </a:xfrm>
            <a:prstGeom prst="rect">
              <a:avLst/>
            </a:prstGeom>
            <a:noFill/>
          </p:spPr>
          <p:txBody>
            <a:bodyPr wrap="none" lIns="91440" tIns="45720" rIns="91440" bIns="45720">
              <a:spAutoFit/>
            </a:bodyPr>
            <a:lstStyle/>
            <a:p>
              <a:pPr algn="ctr"/>
              <a:r>
                <a:rPr lang="vi-VN" sz="3200">
                  <a:ln w="0"/>
                </a:rPr>
                <a:t>đầm</a:t>
              </a:r>
              <a:endParaRPr lang="vi-VN" sz="3200" b="0" cap="none" spc="0">
                <a:ln w="0"/>
                <a:solidFill>
                  <a:schemeClr val="tx1"/>
                </a:solidFill>
              </a:endParaRPr>
            </a:p>
          </p:txBody>
        </p:sp>
      </p:grpSp>
      <p:grpSp>
        <p:nvGrpSpPr>
          <p:cNvPr id="26" name="Nhóm 25">
            <a:extLst>
              <a:ext uri="{FF2B5EF4-FFF2-40B4-BE49-F238E27FC236}">
                <a16:creationId xmlns:a16="http://schemas.microsoft.com/office/drawing/2014/main" xmlns="" id="{F61BEF21-2958-643A-B142-4B56E7CACFFA}"/>
              </a:ext>
            </a:extLst>
          </p:cNvPr>
          <p:cNvGrpSpPr/>
          <p:nvPr/>
        </p:nvGrpSpPr>
        <p:grpSpPr>
          <a:xfrm>
            <a:off x="2360433" y="3255359"/>
            <a:ext cx="1964000" cy="944962"/>
            <a:chOff x="996173" y="1928432"/>
            <a:chExt cx="1964000" cy="944962"/>
          </a:xfrm>
        </p:grpSpPr>
        <p:pic>
          <p:nvPicPr>
            <p:cNvPr id="27" name="Hình ảnh 26">
              <a:extLst>
                <a:ext uri="{FF2B5EF4-FFF2-40B4-BE49-F238E27FC236}">
                  <a16:creationId xmlns:a16="http://schemas.microsoft.com/office/drawing/2014/main" xmlns="" id="{7C7AC9D4-5559-449B-4036-A49C9BEC4018}"/>
                </a:ext>
              </a:extLst>
            </p:cNvPr>
            <p:cNvPicPr>
              <a:picLocks noChangeAspect="1"/>
            </p:cNvPicPr>
            <p:nvPr/>
          </p:nvPicPr>
          <p:blipFill>
            <a:blip r:embed="rId3"/>
            <a:stretch>
              <a:fillRect/>
            </a:stretch>
          </p:blipFill>
          <p:spPr>
            <a:xfrm>
              <a:off x="1014920" y="1928432"/>
              <a:ext cx="1926503" cy="944962"/>
            </a:xfrm>
            <a:prstGeom prst="rect">
              <a:avLst/>
            </a:prstGeom>
          </p:spPr>
        </p:pic>
        <p:sp>
          <p:nvSpPr>
            <p:cNvPr id="28" name="Hình chữ nhật 27">
              <a:extLst>
                <a:ext uri="{FF2B5EF4-FFF2-40B4-BE49-F238E27FC236}">
                  <a16:creationId xmlns:a16="http://schemas.microsoft.com/office/drawing/2014/main" xmlns="" id="{BD3A3134-3D5E-2297-385A-08A14C7E6889}"/>
                </a:ext>
              </a:extLst>
            </p:cNvPr>
            <p:cNvSpPr/>
            <p:nvPr/>
          </p:nvSpPr>
          <p:spPr>
            <a:xfrm>
              <a:off x="996173" y="2077747"/>
              <a:ext cx="1964000" cy="523220"/>
            </a:xfrm>
            <a:prstGeom prst="rect">
              <a:avLst/>
            </a:prstGeom>
            <a:noFill/>
          </p:spPr>
          <p:txBody>
            <a:bodyPr wrap="none" lIns="91440" tIns="45720" rIns="91440" bIns="45720">
              <a:spAutoFit/>
            </a:bodyPr>
            <a:lstStyle/>
            <a:p>
              <a:pPr algn="ctr"/>
              <a:r>
                <a:rPr lang="vi-VN" sz="2800">
                  <a:ln w="0"/>
                </a:rPr>
                <a:t>Bạch Đằng</a:t>
              </a:r>
            </a:p>
          </p:txBody>
        </p:sp>
      </p:grpSp>
      <p:grpSp>
        <p:nvGrpSpPr>
          <p:cNvPr id="29" name="Nhóm 28">
            <a:extLst>
              <a:ext uri="{FF2B5EF4-FFF2-40B4-BE49-F238E27FC236}">
                <a16:creationId xmlns:a16="http://schemas.microsoft.com/office/drawing/2014/main" xmlns="" id="{40120F87-5498-ADFD-3D65-5FDD6463B4C4}"/>
              </a:ext>
            </a:extLst>
          </p:cNvPr>
          <p:cNvGrpSpPr/>
          <p:nvPr/>
        </p:nvGrpSpPr>
        <p:grpSpPr>
          <a:xfrm>
            <a:off x="4828203" y="3268684"/>
            <a:ext cx="1926503" cy="944962"/>
            <a:chOff x="1014920" y="1928432"/>
            <a:chExt cx="1926503" cy="944962"/>
          </a:xfrm>
        </p:grpSpPr>
        <p:pic>
          <p:nvPicPr>
            <p:cNvPr id="30" name="Hình ảnh 29">
              <a:extLst>
                <a:ext uri="{FF2B5EF4-FFF2-40B4-BE49-F238E27FC236}">
                  <a16:creationId xmlns:a16="http://schemas.microsoft.com/office/drawing/2014/main" xmlns="" id="{623840CE-EC52-C5E2-2451-3436D7897992}"/>
                </a:ext>
              </a:extLst>
            </p:cNvPr>
            <p:cNvPicPr>
              <a:picLocks noChangeAspect="1"/>
            </p:cNvPicPr>
            <p:nvPr/>
          </p:nvPicPr>
          <p:blipFill>
            <a:blip r:embed="rId3"/>
            <a:stretch>
              <a:fillRect/>
            </a:stretch>
          </p:blipFill>
          <p:spPr>
            <a:xfrm>
              <a:off x="1014920" y="1928432"/>
              <a:ext cx="1926503" cy="944962"/>
            </a:xfrm>
            <a:prstGeom prst="rect">
              <a:avLst/>
            </a:prstGeom>
          </p:spPr>
        </p:pic>
        <p:sp>
          <p:nvSpPr>
            <p:cNvPr id="31" name="Hình chữ nhật 30">
              <a:extLst>
                <a:ext uri="{FF2B5EF4-FFF2-40B4-BE49-F238E27FC236}">
                  <a16:creationId xmlns:a16="http://schemas.microsoft.com/office/drawing/2014/main" xmlns="" id="{D58BE026-650E-5DD8-5A60-0694C618BD5D}"/>
                </a:ext>
              </a:extLst>
            </p:cNvPr>
            <p:cNvSpPr/>
            <p:nvPr/>
          </p:nvSpPr>
          <p:spPr>
            <a:xfrm>
              <a:off x="1612529" y="2077747"/>
              <a:ext cx="731290" cy="584775"/>
            </a:xfrm>
            <a:prstGeom prst="rect">
              <a:avLst/>
            </a:prstGeom>
            <a:noFill/>
          </p:spPr>
          <p:txBody>
            <a:bodyPr wrap="none" lIns="91440" tIns="45720" rIns="91440" bIns="45720">
              <a:spAutoFit/>
            </a:bodyPr>
            <a:lstStyle/>
            <a:p>
              <a:pPr algn="ctr"/>
              <a:r>
                <a:rPr lang="vi-VN" sz="3200" b="0" cap="none" spc="0">
                  <a:ln w="0"/>
                  <a:solidFill>
                    <a:schemeClr val="tx1"/>
                  </a:solidFill>
                </a:rPr>
                <a:t>núi</a:t>
              </a:r>
            </a:p>
          </p:txBody>
        </p:sp>
      </p:grpSp>
      <p:grpSp>
        <p:nvGrpSpPr>
          <p:cNvPr id="32" name="Nhóm 31">
            <a:extLst>
              <a:ext uri="{FF2B5EF4-FFF2-40B4-BE49-F238E27FC236}">
                <a16:creationId xmlns:a16="http://schemas.microsoft.com/office/drawing/2014/main" xmlns="" id="{83722AD4-7D75-E19E-8EA3-D9C7E721A49B}"/>
              </a:ext>
            </a:extLst>
          </p:cNvPr>
          <p:cNvGrpSpPr/>
          <p:nvPr/>
        </p:nvGrpSpPr>
        <p:grpSpPr>
          <a:xfrm>
            <a:off x="7062729" y="3268684"/>
            <a:ext cx="1926503" cy="944962"/>
            <a:chOff x="1014920" y="1928432"/>
            <a:chExt cx="1926503" cy="944962"/>
          </a:xfrm>
        </p:grpSpPr>
        <p:pic>
          <p:nvPicPr>
            <p:cNvPr id="33" name="Hình ảnh 32">
              <a:extLst>
                <a:ext uri="{FF2B5EF4-FFF2-40B4-BE49-F238E27FC236}">
                  <a16:creationId xmlns:a16="http://schemas.microsoft.com/office/drawing/2014/main" xmlns="" id="{6C2A5DC1-3F4F-C601-7DFE-E21E53A89CA8}"/>
                </a:ext>
              </a:extLst>
            </p:cNvPr>
            <p:cNvPicPr>
              <a:picLocks noChangeAspect="1"/>
            </p:cNvPicPr>
            <p:nvPr/>
          </p:nvPicPr>
          <p:blipFill>
            <a:blip r:embed="rId3"/>
            <a:stretch>
              <a:fillRect/>
            </a:stretch>
          </p:blipFill>
          <p:spPr>
            <a:xfrm>
              <a:off x="1014920" y="1928432"/>
              <a:ext cx="1926503" cy="944962"/>
            </a:xfrm>
            <a:prstGeom prst="rect">
              <a:avLst/>
            </a:prstGeom>
          </p:spPr>
        </p:pic>
        <p:sp>
          <p:nvSpPr>
            <p:cNvPr id="34" name="Hình chữ nhật 33">
              <a:extLst>
                <a:ext uri="{FF2B5EF4-FFF2-40B4-BE49-F238E27FC236}">
                  <a16:creationId xmlns:a16="http://schemas.microsoft.com/office/drawing/2014/main" xmlns="" id="{6312AAC0-6EBB-33A6-4777-A0052FDA62D0}"/>
                </a:ext>
              </a:extLst>
            </p:cNvPr>
            <p:cNvSpPr/>
            <p:nvPr/>
          </p:nvSpPr>
          <p:spPr>
            <a:xfrm>
              <a:off x="1236624" y="2077747"/>
              <a:ext cx="1483098" cy="584775"/>
            </a:xfrm>
            <a:prstGeom prst="rect">
              <a:avLst/>
            </a:prstGeom>
            <a:noFill/>
          </p:spPr>
          <p:txBody>
            <a:bodyPr wrap="none" lIns="91440" tIns="45720" rIns="91440" bIns="45720">
              <a:spAutoFit/>
            </a:bodyPr>
            <a:lstStyle/>
            <a:p>
              <a:pPr algn="ctr"/>
              <a:r>
                <a:rPr lang="vi-VN" sz="3200" b="0" cap="none" spc="0">
                  <a:ln w="0"/>
                  <a:solidFill>
                    <a:schemeClr val="tx1"/>
                  </a:solidFill>
                </a:rPr>
                <a:t>Thị Nại</a:t>
              </a:r>
            </a:p>
          </p:txBody>
        </p:sp>
      </p:grpSp>
      <p:grpSp>
        <p:nvGrpSpPr>
          <p:cNvPr id="35" name="Nhóm 34">
            <a:extLst>
              <a:ext uri="{FF2B5EF4-FFF2-40B4-BE49-F238E27FC236}">
                <a16:creationId xmlns:a16="http://schemas.microsoft.com/office/drawing/2014/main" xmlns="" id="{8C2DE460-CF6A-BB2B-9FCE-E9990763CF96}"/>
              </a:ext>
            </a:extLst>
          </p:cNvPr>
          <p:cNvGrpSpPr/>
          <p:nvPr/>
        </p:nvGrpSpPr>
        <p:grpSpPr>
          <a:xfrm>
            <a:off x="9164251" y="3268684"/>
            <a:ext cx="2507418" cy="944962"/>
            <a:chOff x="724468" y="1928432"/>
            <a:chExt cx="2507418" cy="944962"/>
          </a:xfrm>
        </p:grpSpPr>
        <p:pic>
          <p:nvPicPr>
            <p:cNvPr id="36" name="Hình ảnh 35">
              <a:extLst>
                <a:ext uri="{FF2B5EF4-FFF2-40B4-BE49-F238E27FC236}">
                  <a16:creationId xmlns:a16="http://schemas.microsoft.com/office/drawing/2014/main" xmlns="" id="{88FDAE3F-DD74-8789-216F-A58DFAE5B05D}"/>
                </a:ext>
              </a:extLst>
            </p:cNvPr>
            <p:cNvPicPr>
              <a:picLocks noChangeAspect="1"/>
            </p:cNvPicPr>
            <p:nvPr/>
          </p:nvPicPr>
          <p:blipFill>
            <a:blip r:embed="rId3"/>
            <a:stretch>
              <a:fillRect/>
            </a:stretch>
          </p:blipFill>
          <p:spPr>
            <a:xfrm>
              <a:off x="1014920" y="1928432"/>
              <a:ext cx="1926503" cy="944962"/>
            </a:xfrm>
            <a:prstGeom prst="rect">
              <a:avLst/>
            </a:prstGeom>
          </p:spPr>
        </p:pic>
        <p:sp>
          <p:nvSpPr>
            <p:cNvPr id="37" name="Hình chữ nhật 36">
              <a:extLst>
                <a:ext uri="{FF2B5EF4-FFF2-40B4-BE49-F238E27FC236}">
                  <a16:creationId xmlns:a16="http://schemas.microsoft.com/office/drawing/2014/main" xmlns="" id="{C1D83E29-09EC-197D-A9E6-A5D3216DAE47}"/>
                </a:ext>
              </a:extLst>
            </p:cNvPr>
            <p:cNvSpPr/>
            <p:nvPr/>
          </p:nvSpPr>
          <p:spPr>
            <a:xfrm>
              <a:off x="724468" y="2077747"/>
              <a:ext cx="2507418" cy="523220"/>
            </a:xfrm>
            <a:prstGeom prst="rect">
              <a:avLst/>
            </a:prstGeom>
            <a:noFill/>
          </p:spPr>
          <p:txBody>
            <a:bodyPr wrap="square" lIns="91440" tIns="45720" rIns="91440" bIns="45720">
              <a:spAutoFit/>
            </a:bodyPr>
            <a:lstStyle/>
            <a:p>
              <a:pPr algn="ctr"/>
              <a:r>
                <a:rPr lang="vi-VN" sz="2800">
                  <a:ln w="0"/>
                </a:rPr>
                <a:t>Quảng Ngãi</a:t>
              </a:r>
              <a:endParaRPr lang="vi-VN" sz="2800" b="0" cap="none" spc="0">
                <a:ln w="0"/>
                <a:solidFill>
                  <a:schemeClr val="tx1"/>
                </a:solidFill>
              </a:endParaRPr>
            </a:p>
          </p:txBody>
        </p:sp>
      </p:grpSp>
      <p:grpSp>
        <p:nvGrpSpPr>
          <p:cNvPr id="38" name="Nhóm 37">
            <a:extLst>
              <a:ext uri="{FF2B5EF4-FFF2-40B4-BE49-F238E27FC236}">
                <a16:creationId xmlns:a16="http://schemas.microsoft.com/office/drawing/2014/main" xmlns="" id="{73A273D5-0C0F-2BB9-6355-8B0CA9D35F90}"/>
              </a:ext>
            </a:extLst>
          </p:cNvPr>
          <p:cNvGrpSpPr/>
          <p:nvPr/>
        </p:nvGrpSpPr>
        <p:grpSpPr>
          <a:xfrm>
            <a:off x="1617180" y="4564119"/>
            <a:ext cx="1926503" cy="944962"/>
            <a:chOff x="1014920" y="1928432"/>
            <a:chExt cx="1926503" cy="944962"/>
          </a:xfrm>
        </p:grpSpPr>
        <p:pic>
          <p:nvPicPr>
            <p:cNvPr id="39" name="Hình ảnh 38">
              <a:extLst>
                <a:ext uri="{FF2B5EF4-FFF2-40B4-BE49-F238E27FC236}">
                  <a16:creationId xmlns:a16="http://schemas.microsoft.com/office/drawing/2014/main" xmlns="" id="{828B7C34-35A9-6A01-D59C-F54BDB3619F2}"/>
                </a:ext>
              </a:extLst>
            </p:cNvPr>
            <p:cNvPicPr>
              <a:picLocks noChangeAspect="1"/>
            </p:cNvPicPr>
            <p:nvPr/>
          </p:nvPicPr>
          <p:blipFill>
            <a:blip r:embed="rId3"/>
            <a:stretch>
              <a:fillRect/>
            </a:stretch>
          </p:blipFill>
          <p:spPr>
            <a:xfrm>
              <a:off x="1014920" y="1928432"/>
              <a:ext cx="1926503" cy="944962"/>
            </a:xfrm>
            <a:prstGeom prst="rect">
              <a:avLst/>
            </a:prstGeom>
          </p:spPr>
        </p:pic>
        <p:sp>
          <p:nvSpPr>
            <p:cNvPr id="40" name="Hình chữ nhật 39">
              <a:extLst>
                <a:ext uri="{FF2B5EF4-FFF2-40B4-BE49-F238E27FC236}">
                  <a16:creationId xmlns:a16="http://schemas.microsoft.com/office/drawing/2014/main" xmlns="" id="{A97558D5-8766-C742-9D95-EF827894725F}"/>
                </a:ext>
              </a:extLst>
            </p:cNvPr>
            <p:cNvSpPr/>
            <p:nvPr/>
          </p:nvSpPr>
          <p:spPr>
            <a:xfrm>
              <a:off x="1045066" y="2077747"/>
              <a:ext cx="1866217" cy="584775"/>
            </a:xfrm>
            <a:prstGeom prst="rect">
              <a:avLst/>
            </a:prstGeom>
            <a:noFill/>
          </p:spPr>
          <p:txBody>
            <a:bodyPr wrap="none" lIns="91440" tIns="45720" rIns="91440" bIns="45720">
              <a:spAutoFit/>
            </a:bodyPr>
            <a:lstStyle/>
            <a:p>
              <a:pPr algn="ctr"/>
              <a:r>
                <a:rPr lang="vi-VN" sz="3200">
                  <a:ln w="0"/>
                </a:rPr>
                <a:t>Lam Sơn</a:t>
              </a:r>
            </a:p>
          </p:txBody>
        </p:sp>
      </p:grpSp>
      <p:grpSp>
        <p:nvGrpSpPr>
          <p:cNvPr id="41" name="Nhóm 40">
            <a:extLst>
              <a:ext uri="{FF2B5EF4-FFF2-40B4-BE49-F238E27FC236}">
                <a16:creationId xmlns:a16="http://schemas.microsoft.com/office/drawing/2014/main" xmlns="" id="{E31007B3-919B-9C9B-6ABF-3DB94EA3F9FE}"/>
              </a:ext>
            </a:extLst>
          </p:cNvPr>
          <p:cNvGrpSpPr/>
          <p:nvPr/>
        </p:nvGrpSpPr>
        <p:grpSpPr>
          <a:xfrm>
            <a:off x="4066203" y="4577444"/>
            <a:ext cx="1926503" cy="944962"/>
            <a:chOff x="1014920" y="1928432"/>
            <a:chExt cx="1926503" cy="944962"/>
          </a:xfrm>
        </p:grpSpPr>
        <p:pic>
          <p:nvPicPr>
            <p:cNvPr id="42" name="Hình ảnh 41">
              <a:extLst>
                <a:ext uri="{FF2B5EF4-FFF2-40B4-BE49-F238E27FC236}">
                  <a16:creationId xmlns:a16="http://schemas.microsoft.com/office/drawing/2014/main" xmlns="" id="{A15D306D-9E0F-46C0-4B81-0C9E23E4E896}"/>
                </a:ext>
              </a:extLst>
            </p:cNvPr>
            <p:cNvPicPr>
              <a:picLocks noChangeAspect="1"/>
            </p:cNvPicPr>
            <p:nvPr/>
          </p:nvPicPr>
          <p:blipFill>
            <a:blip r:embed="rId3"/>
            <a:stretch>
              <a:fillRect/>
            </a:stretch>
          </p:blipFill>
          <p:spPr>
            <a:xfrm>
              <a:off x="1014920" y="1928432"/>
              <a:ext cx="1926503" cy="944962"/>
            </a:xfrm>
            <a:prstGeom prst="rect">
              <a:avLst/>
            </a:prstGeom>
          </p:spPr>
        </p:pic>
        <p:sp>
          <p:nvSpPr>
            <p:cNvPr id="43" name="Hình chữ nhật 42">
              <a:extLst>
                <a:ext uri="{FF2B5EF4-FFF2-40B4-BE49-F238E27FC236}">
                  <a16:creationId xmlns:a16="http://schemas.microsoft.com/office/drawing/2014/main" xmlns="" id="{D0906778-7BAF-2819-FDA9-B1CED2D18835}"/>
                </a:ext>
              </a:extLst>
            </p:cNvPr>
            <p:cNvSpPr/>
            <p:nvPr/>
          </p:nvSpPr>
          <p:spPr>
            <a:xfrm>
              <a:off x="1441810" y="2077747"/>
              <a:ext cx="1072730" cy="584775"/>
            </a:xfrm>
            <a:prstGeom prst="rect">
              <a:avLst/>
            </a:prstGeom>
            <a:noFill/>
          </p:spPr>
          <p:txBody>
            <a:bodyPr wrap="none" lIns="91440" tIns="45720" rIns="91440" bIns="45720">
              <a:spAutoFit/>
            </a:bodyPr>
            <a:lstStyle/>
            <a:p>
              <a:pPr algn="ctr"/>
              <a:r>
                <a:rPr lang="vi-VN" sz="3200" b="0" cap="none" spc="0">
                  <a:ln w="0"/>
                  <a:solidFill>
                    <a:schemeClr val="tx1"/>
                  </a:solidFill>
                </a:rPr>
                <a:t>sông</a:t>
              </a:r>
            </a:p>
          </p:txBody>
        </p:sp>
      </p:grpSp>
      <p:grpSp>
        <p:nvGrpSpPr>
          <p:cNvPr id="44" name="Nhóm 43">
            <a:extLst>
              <a:ext uri="{FF2B5EF4-FFF2-40B4-BE49-F238E27FC236}">
                <a16:creationId xmlns:a16="http://schemas.microsoft.com/office/drawing/2014/main" xmlns="" id="{7F513919-0BB1-AE80-D8E8-2B5528CE43C3}"/>
              </a:ext>
            </a:extLst>
          </p:cNvPr>
          <p:cNvGrpSpPr/>
          <p:nvPr/>
        </p:nvGrpSpPr>
        <p:grpSpPr>
          <a:xfrm>
            <a:off x="6300729" y="4577444"/>
            <a:ext cx="1926503" cy="944962"/>
            <a:chOff x="1014920" y="1928432"/>
            <a:chExt cx="1926503" cy="944962"/>
          </a:xfrm>
        </p:grpSpPr>
        <p:pic>
          <p:nvPicPr>
            <p:cNvPr id="45" name="Hình ảnh 44">
              <a:extLst>
                <a:ext uri="{FF2B5EF4-FFF2-40B4-BE49-F238E27FC236}">
                  <a16:creationId xmlns:a16="http://schemas.microsoft.com/office/drawing/2014/main" xmlns="" id="{3086112E-25A4-78AA-0D03-FE1833487CC5}"/>
                </a:ext>
              </a:extLst>
            </p:cNvPr>
            <p:cNvPicPr>
              <a:picLocks noChangeAspect="1"/>
            </p:cNvPicPr>
            <p:nvPr/>
          </p:nvPicPr>
          <p:blipFill>
            <a:blip r:embed="rId3"/>
            <a:stretch>
              <a:fillRect/>
            </a:stretch>
          </p:blipFill>
          <p:spPr>
            <a:xfrm>
              <a:off x="1014920" y="1928432"/>
              <a:ext cx="1926503" cy="944962"/>
            </a:xfrm>
            <a:prstGeom prst="rect">
              <a:avLst/>
            </a:prstGeom>
          </p:spPr>
        </p:pic>
        <p:sp>
          <p:nvSpPr>
            <p:cNvPr id="46" name="Hình chữ nhật 45">
              <a:extLst>
                <a:ext uri="{FF2B5EF4-FFF2-40B4-BE49-F238E27FC236}">
                  <a16:creationId xmlns:a16="http://schemas.microsoft.com/office/drawing/2014/main" xmlns="" id="{4589733D-865E-CA44-398B-65D44F323422}"/>
                </a:ext>
              </a:extLst>
            </p:cNvPr>
            <p:cNvSpPr/>
            <p:nvPr/>
          </p:nvSpPr>
          <p:spPr>
            <a:xfrm>
              <a:off x="1555621" y="2077747"/>
              <a:ext cx="845104" cy="584775"/>
            </a:xfrm>
            <a:prstGeom prst="rect">
              <a:avLst/>
            </a:prstGeom>
            <a:noFill/>
          </p:spPr>
          <p:txBody>
            <a:bodyPr wrap="none" lIns="91440" tIns="45720" rIns="91440" bIns="45720">
              <a:spAutoFit/>
            </a:bodyPr>
            <a:lstStyle/>
            <a:p>
              <a:pPr algn="ctr"/>
              <a:r>
                <a:rPr lang="vi-VN" sz="3200">
                  <a:ln w="0"/>
                </a:rPr>
                <a:t>t</a:t>
              </a:r>
              <a:r>
                <a:rPr lang="vi-VN" sz="3200" b="0" cap="none" spc="0">
                  <a:ln w="0"/>
                  <a:solidFill>
                    <a:schemeClr val="tx1"/>
                  </a:solidFill>
                </a:rPr>
                <a:t>ỉnh</a:t>
              </a:r>
            </a:p>
          </p:txBody>
        </p:sp>
      </p:grpSp>
      <p:grpSp>
        <p:nvGrpSpPr>
          <p:cNvPr id="47" name="Nhóm 46">
            <a:extLst>
              <a:ext uri="{FF2B5EF4-FFF2-40B4-BE49-F238E27FC236}">
                <a16:creationId xmlns:a16="http://schemas.microsoft.com/office/drawing/2014/main" xmlns="" id="{ABF145EB-A862-F214-4B08-EE535FEA309A}"/>
              </a:ext>
            </a:extLst>
          </p:cNvPr>
          <p:cNvGrpSpPr/>
          <p:nvPr/>
        </p:nvGrpSpPr>
        <p:grpSpPr>
          <a:xfrm>
            <a:off x="8402251" y="4577444"/>
            <a:ext cx="2507418" cy="944962"/>
            <a:chOff x="724468" y="1928432"/>
            <a:chExt cx="2507418" cy="944962"/>
          </a:xfrm>
        </p:grpSpPr>
        <p:pic>
          <p:nvPicPr>
            <p:cNvPr id="48" name="Hình ảnh 47">
              <a:extLst>
                <a:ext uri="{FF2B5EF4-FFF2-40B4-BE49-F238E27FC236}">
                  <a16:creationId xmlns:a16="http://schemas.microsoft.com/office/drawing/2014/main" xmlns="" id="{3964B878-D4C0-B484-9EC3-2D805D9E9E16}"/>
                </a:ext>
              </a:extLst>
            </p:cNvPr>
            <p:cNvPicPr>
              <a:picLocks noChangeAspect="1"/>
            </p:cNvPicPr>
            <p:nvPr/>
          </p:nvPicPr>
          <p:blipFill>
            <a:blip r:embed="rId3"/>
            <a:stretch>
              <a:fillRect/>
            </a:stretch>
          </p:blipFill>
          <p:spPr>
            <a:xfrm>
              <a:off x="1014920" y="1928432"/>
              <a:ext cx="1926503" cy="944962"/>
            </a:xfrm>
            <a:prstGeom prst="rect">
              <a:avLst/>
            </a:prstGeom>
          </p:spPr>
        </p:pic>
        <p:sp>
          <p:nvSpPr>
            <p:cNvPr id="49" name="Hình chữ nhật 48">
              <a:extLst>
                <a:ext uri="{FF2B5EF4-FFF2-40B4-BE49-F238E27FC236}">
                  <a16:creationId xmlns:a16="http://schemas.microsoft.com/office/drawing/2014/main" xmlns="" id="{F946C899-5F82-15E2-29CF-D15DDE63F6D1}"/>
                </a:ext>
              </a:extLst>
            </p:cNvPr>
            <p:cNvSpPr/>
            <p:nvPr/>
          </p:nvSpPr>
          <p:spPr>
            <a:xfrm>
              <a:off x="724468" y="2077747"/>
              <a:ext cx="2507418" cy="584775"/>
            </a:xfrm>
            <a:prstGeom prst="rect">
              <a:avLst/>
            </a:prstGeom>
            <a:noFill/>
          </p:spPr>
          <p:txBody>
            <a:bodyPr wrap="square" lIns="91440" tIns="45720" rIns="91440" bIns="45720">
              <a:spAutoFit/>
            </a:bodyPr>
            <a:lstStyle/>
            <a:p>
              <a:pPr algn="ctr"/>
              <a:r>
                <a:rPr lang="vi-VN" sz="3200">
                  <a:ln w="0"/>
                </a:rPr>
                <a:t>Vọng Phu</a:t>
              </a:r>
              <a:endParaRPr lang="vi-VN" sz="3200" b="0" cap="none" spc="0">
                <a:ln w="0"/>
                <a:solidFill>
                  <a:schemeClr val="tx1"/>
                </a:solidFill>
              </a:endParaRPr>
            </a:p>
          </p:txBody>
        </p:sp>
      </p:grpSp>
    </p:spTree>
    <p:extLst>
      <p:ext uri="{BB962C8B-B14F-4D97-AF65-F5344CB8AC3E}">
        <p14:creationId xmlns:p14="http://schemas.microsoft.com/office/powerpoint/2010/main" val="2584106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803</TotalTime>
  <Words>208</Words>
  <Application>Microsoft Office PowerPoint</Application>
  <PresentationFormat>Widescreen</PresentationFormat>
  <Paragraphs>75</Paragraphs>
  <Slides>18</Slides>
  <Notes>1</Notes>
  <HiddenSlides>0</HiddenSlides>
  <MMClips>1</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Times New Roman</vt:lpstr>
      <vt:lpstr>Chủ đề Office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Hi There</dc:creator>
  <dc:description>9Slide.vn</dc:description>
  <cp:lastModifiedBy>HAINGUYEN</cp:lastModifiedBy>
  <cp:revision>31</cp:revision>
  <dcterms:created xsi:type="dcterms:W3CDTF">2023-06-06T07:13:43Z</dcterms:created>
  <dcterms:modified xsi:type="dcterms:W3CDTF">2023-08-07T15:57:42Z</dcterms:modified>
  <cp:category>9Slide.vn</cp:category>
</cp:coreProperties>
</file>