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60" r:id="rId5"/>
    <p:sldId id="278" r:id="rId6"/>
    <p:sldId id="259" r:id="rId7"/>
    <p:sldId id="264" r:id="rId8"/>
    <p:sldId id="261" r:id="rId9"/>
    <p:sldId id="277" r:id="rId10"/>
    <p:sldId id="265" r:id="rId11"/>
    <p:sldId id="262" r:id="rId12"/>
    <p:sldId id="268" r:id="rId13"/>
    <p:sldId id="269" r:id="rId14"/>
    <p:sldId id="271" r:id="rId15"/>
    <p:sldId id="312" r:id="rId16"/>
    <p:sldId id="313" r:id="rId17"/>
    <p:sldId id="272" r:id="rId18"/>
    <p:sldId id="314" r:id="rId19"/>
    <p:sldId id="263" r:id="rId20"/>
    <p:sldId id="273" r:id="rId21"/>
    <p:sldId id="315" r:id="rId22"/>
    <p:sldId id="274" r:id="rId23"/>
    <p:sldId id="310" r:id="rId24"/>
    <p:sldId id="311" r:id="rId25"/>
  </p:sldIdLst>
  <p:sldSz cx="18288000" cy="10287000"/>
  <p:notesSz cx="6858000" cy="9144000"/>
  <p:embeddedFontLst>
    <p:embeddedFont>
      <p:font typeface="#9Slide02 Noi dung dai" panose="02000000000000000000" pitchFamily="2" charset="0"/>
      <p:regular r:id="rId26"/>
    </p:embeddedFont>
    <p:embeddedFont>
      <p:font typeface="#9Slide02 Tieu de dai" panose="02000000000000000000" pitchFamily="2" charset="0"/>
      <p:bold r:id="rId27"/>
    </p:embeddedFont>
    <p:embeddedFont>
      <p:font typeface="#9Slide03 SVN-Avo Bold" panose="02040603050506020204" pitchFamily="18" charset="0"/>
      <p:bold r:id="rId28"/>
    </p:embeddedFont>
    <p:embeddedFont>
      <p:font typeface="Cambria Math" panose="02040503050406030204" pitchFamily="18" charset="0"/>
      <p:regular r:id="rId29"/>
    </p:embeddedFont>
    <p:embeddedFont>
      <p:font typeface="LNTH-Pincoyablack" panose="02000000000000000000" pitchFamily="2" charset="0"/>
      <p:bold r:id="rId30"/>
    </p:embeddedFont>
    <p:embeddedFont>
      <p:font typeface="UTM Futura Extra" panose="02040603050506020204" pitchFamily="18" charset="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2FB5510F-BCFA-47B9-9F65-CE1E612E67D6}">
          <p14:sldIdLst>
            <p14:sldId id="256"/>
            <p14:sldId id="260"/>
          </p14:sldIdLst>
        </p14:section>
        <p14:section name="Mục Tóm tắt" id="{7360814C-A0F2-40C5-97C1-000A4728A54E}">
          <p14:sldIdLst>
            <p14:sldId id="278"/>
          </p14:sldIdLst>
        </p14:section>
        <p14:section name="Mục 1" id="{36290C27-BD47-48F4-BC9C-1FA17EE2C8BE}">
          <p14:sldIdLst>
            <p14:sldId id="259"/>
            <p14:sldId id="264"/>
          </p14:sldIdLst>
        </p14:section>
        <p14:section name="Mục 2" id="{8BB2CF50-6F0E-4C64-8CD5-98DAAF703178}">
          <p14:sldIdLst>
            <p14:sldId id="261"/>
            <p14:sldId id="277"/>
            <p14:sldId id="265"/>
          </p14:sldIdLst>
        </p14:section>
        <p14:section name="Mục 3" id="{6AB5C114-9BC4-48C1-B0A7-113CCAD5B23E}">
          <p14:sldIdLst>
            <p14:sldId id="262"/>
            <p14:sldId id="268"/>
            <p14:sldId id="269"/>
            <p14:sldId id="271"/>
            <p14:sldId id="312"/>
            <p14:sldId id="313"/>
            <p14:sldId id="272"/>
            <p14:sldId id="314"/>
          </p14:sldIdLst>
        </p14:section>
        <p14:section name="Mục 4" id="{ADE08F05-0382-4D80-8211-7C6182A5113F}">
          <p14:sldIdLst>
            <p14:sldId id="263"/>
            <p14:sldId id="273"/>
            <p14:sldId id="315"/>
            <p14:sldId id="274"/>
            <p14:sldId id="310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F8F8"/>
    <a:srgbClr val="F7F7F7"/>
    <a:srgbClr val="1B24FF"/>
    <a:srgbClr val="6D6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1299" y="87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3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67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89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90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7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9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4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7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58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2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47" indent="0">
              <a:buNone/>
              <a:defRPr sz="2000" b="1"/>
            </a:lvl2pPr>
            <a:lvl3pPr marL="914490" indent="0">
              <a:buNone/>
              <a:defRPr sz="1800" b="1"/>
            </a:lvl3pPr>
            <a:lvl4pPr marL="1371738" indent="0">
              <a:buNone/>
              <a:defRPr sz="1601" b="1"/>
            </a:lvl4pPr>
            <a:lvl5pPr marL="1828983" indent="0">
              <a:buNone/>
              <a:defRPr sz="1601" b="1"/>
            </a:lvl5pPr>
            <a:lvl6pPr marL="2286228" indent="0">
              <a:buNone/>
              <a:defRPr sz="1601" b="1"/>
            </a:lvl6pPr>
            <a:lvl7pPr marL="2743475" indent="0">
              <a:buNone/>
              <a:defRPr sz="1601" b="1"/>
            </a:lvl7pPr>
            <a:lvl8pPr marL="3200721" indent="0">
              <a:buNone/>
              <a:defRPr sz="1601" b="1"/>
            </a:lvl8pPr>
            <a:lvl9pPr marL="3657966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47" indent="0">
              <a:buNone/>
              <a:defRPr sz="2000" b="1"/>
            </a:lvl2pPr>
            <a:lvl3pPr marL="914490" indent="0">
              <a:buNone/>
              <a:defRPr sz="1800" b="1"/>
            </a:lvl3pPr>
            <a:lvl4pPr marL="1371738" indent="0">
              <a:buNone/>
              <a:defRPr sz="1601" b="1"/>
            </a:lvl4pPr>
            <a:lvl5pPr marL="1828983" indent="0">
              <a:buNone/>
              <a:defRPr sz="1601" b="1"/>
            </a:lvl5pPr>
            <a:lvl6pPr marL="2286228" indent="0">
              <a:buNone/>
              <a:defRPr sz="1601" b="1"/>
            </a:lvl6pPr>
            <a:lvl7pPr marL="2743475" indent="0">
              <a:buNone/>
              <a:defRPr sz="1601" b="1"/>
            </a:lvl7pPr>
            <a:lvl8pPr marL="3200721" indent="0">
              <a:buNone/>
              <a:defRPr sz="1601" b="1"/>
            </a:lvl8pPr>
            <a:lvl9pPr marL="3657966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25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41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72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47" indent="0">
              <a:buNone/>
              <a:defRPr sz="1200"/>
            </a:lvl2pPr>
            <a:lvl3pPr marL="914490" indent="0">
              <a:buNone/>
              <a:defRPr sz="1001"/>
            </a:lvl3pPr>
            <a:lvl4pPr marL="1371738" indent="0">
              <a:buNone/>
              <a:defRPr sz="900"/>
            </a:lvl4pPr>
            <a:lvl5pPr marL="1828983" indent="0">
              <a:buNone/>
              <a:defRPr sz="900"/>
            </a:lvl5pPr>
            <a:lvl6pPr marL="2286228" indent="0">
              <a:buNone/>
              <a:defRPr sz="900"/>
            </a:lvl6pPr>
            <a:lvl7pPr marL="2743475" indent="0">
              <a:buNone/>
              <a:defRPr sz="900"/>
            </a:lvl7pPr>
            <a:lvl8pPr marL="3200721" indent="0">
              <a:buNone/>
              <a:defRPr sz="900"/>
            </a:lvl8pPr>
            <a:lvl9pPr marL="365796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7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47" indent="0">
              <a:buNone/>
              <a:defRPr sz="2801"/>
            </a:lvl2pPr>
            <a:lvl3pPr marL="914490" indent="0">
              <a:buNone/>
              <a:defRPr sz="2400"/>
            </a:lvl3pPr>
            <a:lvl4pPr marL="1371738" indent="0">
              <a:buNone/>
              <a:defRPr sz="2000"/>
            </a:lvl4pPr>
            <a:lvl5pPr marL="1828983" indent="0">
              <a:buNone/>
              <a:defRPr sz="2000"/>
            </a:lvl5pPr>
            <a:lvl6pPr marL="2286228" indent="0">
              <a:buNone/>
              <a:defRPr sz="2000"/>
            </a:lvl6pPr>
            <a:lvl7pPr marL="2743475" indent="0">
              <a:buNone/>
              <a:defRPr sz="2000"/>
            </a:lvl7pPr>
            <a:lvl8pPr marL="3200721" indent="0">
              <a:buNone/>
              <a:defRPr sz="2000"/>
            </a:lvl8pPr>
            <a:lvl9pPr marL="365796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47" indent="0">
              <a:buNone/>
              <a:defRPr sz="1200"/>
            </a:lvl2pPr>
            <a:lvl3pPr marL="914490" indent="0">
              <a:buNone/>
              <a:defRPr sz="1001"/>
            </a:lvl3pPr>
            <a:lvl4pPr marL="1371738" indent="0">
              <a:buNone/>
              <a:defRPr sz="900"/>
            </a:lvl4pPr>
            <a:lvl5pPr marL="1828983" indent="0">
              <a:buNone/>
              <a:defRPr sz="900"/>
            </a:lvl5pPr>
            <a:lvl6pPr marL="2286228" indent="0">
              <a:buNone/>
              <a:defRPr sz="900"/>
            </a:lvl6pPr>
            <a:lvl7pPr marL="2743475" indent="0">
              <a:buNone/>
              <a:defRPr sz="900"/>
            </a:lvl7pPr>
            <a:lvl8pPr marL="3200721" indent="0">
              <a:buNone/>
              <a:defRPr sz="900"/>
            </a:lvl8pPr>
            <a:lvl9pPr marL="365796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94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20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50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3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9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69" indent="0" algn="ctr">
              <a:buNone/>
              <a:defRPr sz="3000"/>
            </a:lvl2pPr>
            <a:lvl3pPr marL="1371738" indent="0" algn="ctr">
              <a:buNone/>
              <a:defRPr sz="2700"/>
            </a:lvl3pPr>
            <a:lvl4pPr marL="2057607" indent="0" algn="ctr">
              <a:buNone/>
              <a:defRPr sz="2400"/>
            </a:lvl4pPr>
            <a:lvl5pPr marL="2743475" indent="0" algn="ctr">
              <a:buNone/>
              <a:defRPr sz="2400"/>
            </a:lvl5pPr>
            <a:lvl6pPr marL="3429342" indent="0" algn="ctr">
              <a:buNone/>
              <a:defRPr sz="2400"/>
            </a:lvl6pPr>
            <a:lvl7pPr marL="4115213" indent="0" algn="ctr">
              <a:buNone/>
              <a:defRPr sz="2400"/>
            </a:lvl7pPr>
            <a:lvl8pPr marL="4801080" indent="0" algn="ctr">
              <a:buNone/>
              <a:defRPr sz="2400"/>
            </a:lvl8pPr>
            <a:lvl9pPr marL="5486949" indent="0" algn="ctr">
              <a:buNone/>
              <a:defRPr sz="24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6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6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41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69" indent="0">
              <a:buNone/>
              <a:defRPr sz="4200"/>
            </a:lvl2pPr>
            <a:lvl3pPr marL="1371738" indent="0">
              <a:buNone/>
              <a:defRPr sz="3600"/>
            </a:lvl3pPr>
            <a:lvl4pPr marL="2057607" indent="0">
              <a:buNone/>
              <a:defRPr sz="3000"/>
            </a:lvl4pPr>
            <a:lvl5pPr marL="2743475" indent="0">
              <a:buNone/>
              <a:defRPr sz="3000"/>
            </a:lvl5pPr>
            <a:lvl6pPr marL="3429342" indent="0">
              <a:buNone/>
              <a:defRPr sz="3000"/>
            </a:lvl6pPr>
            <a:lvl7pPr marL="4115213" indent="0">
              <a:buNone/>
              <a:defRPr sz="3000"/>
            </a:lvl7pPr>
            <a:lvl8pPr marL="4801080" indent="0">
              <a:buNone/>
              <a:defRPr sz="3000"/>
            </a:lvl8pPr>
            <a:lvl9pPr marL="5486949" indent="0">
              <a:buNone/>
              <a:defRPr sz="3000"/>
            </a:lvl9pPr>
          </a:lstStyle>
          <a:p>
            <a:r>
              <a:rPr lang="vi-VN"/>
              <a:t>Bấm biểu tượng để thêm hình ảnh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6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69" indent="0">
              <a:buNone/>
              <a:defRPr sz="2100"/>
            </a:lvl2pPr>
            <a:lvl3pPr marL="1371738" indent="0">
              <a:buNone/>
              <a:defRPr sz="1800"/>
            </a:lvl3pPr>
            <a:lvl4pPr marL="2057607" indent="0">
              <a:buNone/>
              <a:defRPr sz="1500"/>
            </a:lvl4pPr>
            <a:lvl5pPr marL="2743475" indent="0">
              <a:buNone/>
              <a:defRPr sz="1500"/>
            </a:lvl5pPr>
            <a:lvl6pPr marL="3429342" indent="0">
              <a:buNone/>
              <a:defRPr sz="1500"/>
            </a:lvl6pPr>
            <a:lvl7pPr marL="4115213" indent="0">
              <a:buNone/>
              <a:defRPr sz="1500"/>
            </a:lvl7pPr>
            <a:lvl8pPr marL="4801080" indent="0">
              <a:buNone/>
              <a:defRPr sz="1500"/>
            </a:lvl8pPr>
            <a:lvl9pPr marL="5486949" indent="0">
              <a:buNone/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6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7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25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6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9Slide.vn - 2019">
            <a:extLst>
              <a:ext uri="{FF2B5EF4-FFF2-40B4-BE49-F238E27FC236}">
                <a16:creationId xmlns:a16="http://schemas.microsoft.com/office/drawing/2014/main" id="{DD52F847-C73B-1320-30BE-200B93C84EF8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Hình chữ nhật 20">
            <a:extLst>
              <a:ext uri="{FF2B5EF4-FFF2-40B4-BE49-F238E27FC236}">
                <a16:creationId xmlns:a16="http://schemas.microsoft.com/office/drawing/2014/main" id="{37DC0E78-5D39-37F9-040E-4A6C111E02FC}"/>
              </a:ext>
            </a:extLst>
          </p:cNvPr>
          <p:cNvSpPr/>
          <p:nvPr userDrawn="1"/>
        </p:nvSpPr>
        <p:spPr>
          <a:xfrm>
            <a:off x="-3991586" y="3783805"/>
            <a:ext cx="3810000" cy="8863965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Bài giảng thuộc dự án </a:t>
            </a:r>
            <a:r>
              <a:rPr lang="vi-VN" sz="27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Hỗ trợ BGĐT miễn phí cho giáo viên </a:t>
            </a:r>
            <a:r>
              <a:rPr lang="vi-VN" sz="270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của </a:t>
            </a:r>
            <a:r>
              <a:rPr lang="vi-VN" sz="27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Học liệu số TuMo.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b="1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Quý thầy cô có thể tải miễn phí bài giảng trên Nhóm zalo và FB của Học liệu số TUMO.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b="0" kern="1200" spc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Thầy cô có thể liên hệ admin số điện thoại, zalo 086.883.8870 để được hỗ trợ thêm vào nhóm. </a:t>
            </a:r>
            <a:endParaRPr lang="vi-VN" sz="2700" kern="120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kern="120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kern="12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Vui lòng không sử dụng bài giảng với mục đích thương mại. 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Chân thành cảm ơn!</a:t>
            </a:r>
            <a:endParaRPr lang="vi-VN" sz="2700">
              <a:effectLst/>
            </a:endParaRP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F6AA975E-3E66-9913-B290-523D5475DAB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1281" y="-2005"/>
            <a:ext cx="3599695" cy="35996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9Slide.vn - 2019">
            <a:extLst>
              <a:ext uri="{FF2B5EF4-FFF2-40B4-BE49-F238E27FC236}">
                <a16:creationId xmlns:a16="http://schemas.microsoft.com/office/drawing/2014/main" id="{DAE1859A-E8DE-0069-9C18-368ACF483A8D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44B6EF64-72BE-CB2E-572F-2BCE820B113D}"/>
              </a:ext>
            </a:extLst>
          </p:cNvPr>
          <p:cNvSpPr/>
          <p:nvPr userDrawn="1"/>
        </p:nvSpPr>
        <p:spPr>
          <a:xfrm>
            <a:off x="-3991586" y="3783805"/>
            <a:ext cx="3810000" cy="8863965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Bài giảng thuộc dự án </a:t>
            </a:r>
            <a:r>
              <a:rPr lang="vi-VN" sz="27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Hỗ trợ BGĐT miễn phí cho giáo viên </a:t>
            </a:r>
            <a:r>
              <a:rPr lang="vi-VN" sz="270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của </a:t>
            </a:r>
            <a:r>
              <a:rPr lang="vi-VN" sz="27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Học liệu số TuMo.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b="1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Quý thầy cô có thể tải miễn phí bài giảng trên Nhóm zalo và FB của Học liệu số TUMO.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b="0" kern="1200" spc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Thầy cô có thể liên hệ admin số điện thoại, zalo 086.883.8870 để được hỗ trợ thêm vào nhóm. </a:t>
            </a:r>
            <a:endParaRPr lang="vi-VN" sz="2700" kern="120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kern="120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kern="12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Vui lòng không sử dụng bài giảng với mục đích thương mại. 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Chân thành cảm ơn!</a:t>
            </a:r>
            <a:endParaRPr lang="vi-VN" sz="2700">
              <a:effectLst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CA31BA4B-F3DF-5FCC-F39C-AE390A4CE95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1281" y="-2005"/>
            <a:ext cx="3599695" cy="3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9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5" indent="-342935" algn="l" defTabSz="9144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5" indent="-285780" algn="l" defTabSz="914490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4" algn="l" defTabSz="9144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1" indent="-228624" algn="l" defTabSz="9144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7" indent="-228624" algn="l" defTabSz="9144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2" indent="-228624" algn="l" defTabSz="9144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4" algn="l" defTabSz="9144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2" indent="-228624" algn="l" defTabSz="9144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90" indent="-228624" algn="l" defTabSz="9144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7" algn="l" defTabSz="914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0" algn="l" defTabSz="914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8" algn="l" defTabSz="914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8" algn="l" defTabSz="914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5" algn="l" defTabSz="914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1" algn="l" defTabSz="914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9Slide.vn - 2019">
            <a:extLst>
              <a:ext uri="{FF2B5EF4-FFF2-40B4-BE49-F238E27FC236}">
                <a16:creationId xmlns:a16="http://schemas.microsoft.com/office/drawing/2014/main" id="{FA919763-DC87-AA7D-FC40-C19FF19000BE}"/>
              </a:ext>
            </a:extLst>
          </p:cNvPr>
          <p:cNvSpPr txBox="1"/>
          <p:nvPr userDrawn="1"/>
        </p:nvSpPr>
        <p:spPr>
          <a:xfrm>
            <a:off x="0" y="-1696998"/>
            <a:ext cx="18288000" cy="55399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91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9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9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9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9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3303150" y="-3336333"/>
            <a:ext cx="24894300" cy="16926485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405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9137142" y="-13373100"/>
            <a:ext cx="13716" cy="137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9137142" y="23646384"/>
            <a:ext cx="13716" cy="137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0F8EF31A-855A-CF48-3589-139F7408CB94}"/>
              </a:ext>
            </a:extLst>
          </p:cNvPr>
          <p:cNvSpPr/>
          <p:nvPr userDrawn="1"/>
        </p:nvSpPr>
        <p:spPr>
          <a:xfrm>
            <a:off x="-3991586" y="3783805"/>
            <a:ext cx="3810000" cy="8863965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Bài giảng thuộc dự án </a:t>
            </a:r>
            <a:r>
              <a:rPr lang="vi-VN" sz="27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Hỗ trợ BGĐT miễn phí cho giáo viên </a:t>
            </a:r>
            <a:r>
              <a:rPr lang="vi-VN" sz="270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của </a:t>
            </a:r>
            <a:r>
              <a:rPr lang="vi-VN" sz="27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Học liệu số TuMo.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b="1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Quý thầy cô có thể tải miễn phí bài giảng trên Nhóm zalo và FB của Học liệu số TUMO.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b="0" kern="1200" spc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Thầy cô có thể liên hệ admin số điện thoại, zalo 086.883.8870 để được hỗ trợ thêm vào nhóm. </a:t>
            </a:r>
            <a:endParaRPr lang="vi-VN" sz="2700" kern="120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kern="120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kern="12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Vui lòng không sử dụng bài giảng với mục đích thương mại. 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Chân thành cảm ơn!</a:t>
            </a:r>
            <a:endParaRPr lang="vi-VN" sz="2700">
              <a:effectLst/>
            </a:endParaRP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04AC6E45-7C20-7712-9B72-33FC56529CD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1281" y="-2005"/>
            <a:ext cx="3599695" cy="3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2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37173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35" indent="-342935" algn="l" defTabSz="137173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1028802" indent="-342935" algn="l" defTabSz="137173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714671" indent="-342935" algn="l" defTabSz="137173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2400540" indent="-342935" algn="l" defTabSz="137173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3086409" indent="-342935" algn="l" defTabSz="137173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3772278" indent="-342935" algn="l" defTabSz="137173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8147" indent="-342935" algn="l" defTabSz="137173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4015" indent="-342935" algn="l" defTabSz="137173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882" indent="-342935" algn="l" defTabSz="137173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73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69" algn="l" defTabSz="137173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738" algn="l" defTabSz="137173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607" algn="l" defTabSz="137173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475" algn="l" defTabSz="137173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342" algn="l" defTabSz="137173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213" algn="l" defTabSz="137173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1080" algn="l" defTabSz="137173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949" algn="l" defTabSz="137173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>
          <p15:clr>
            <a:srgbClr val="F26B43"/>
          </p15:clr>
        </p15:guide>
        <p15:guide id="2" pos="5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2.wdp"/><Relationship Id="rId7" Type="http://schemas.openxmlformats.org/officeDocument/2006/relationships/image" Target="../media/image26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16.svg"/><Relationship Id="rId10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6.svg"/><Relationship Id="rId7" Type="http://schemas.openxmlformats.org/officeDocument/2006/relationships/image" Target="../media/image3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6.svg"/><Relationship Id="rId7" Type="http://schemas.openxmlformats.org/officeDocument/2006/relationships/image" Target="../media/image4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4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4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7.svg"/><Relationship Id="rId7" Type="http://schemas.openxmlformats.org/officeDocument/2006/relationships/image" Target="../media/image5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32.svg"/><Relationship Id="rId10" Type="http://schemas.openxmlformats.org/officeDocument/2006/relationships/image" Target="../media/image62.png"/><Relationship Id="rId4" Type="http://schemas.openxmlformats.org/officeDocument/2006/relationships/image" Target="../media/image31.png"/><Relationship Id="rId9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https://www.facebook.com/groups/976364306848934" TargetMode="Externa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.png"/><Relationship Id="rId7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slide" Target="slide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8288000" cy="1042416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3555655" y="-2200691"/>
            <a:ext cx="19377940" cy="12960539"/>
            <a:chOff x="0" y="0"/>
            <a:chExt cx="513161" cy="34321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3161" cy="343217"/>
            </a:xfrm>
            <a:custGeom>
              <a:avLst/>
              <a:gdLst/>
              <a:ahLst/>
              <a:cxnLst/>
              <a:rect l="l" t="t" r="r" b="b"/>
              <a:pathLst>
                <a:path w="513161" h="343217">
                  <a:moveTo>
                    <a:pt x="203200" y="0"/>
                  </a:moveTo>
                  <a:lnTo>
                    <a:pt x="513161" y="0"/>
                  </a:lnTo>
                  <a:lnTo>
                    <a:pt x="309961" y="343217"/>
                  </a:lnTo>
                  <a:lnTo>
                    <a:pt x="0" y="34321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77CB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1600" y="-38100"/>
              <a:ext cx="309961" cy="3813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3555655" y="-2200691"/>
            <a:ext cx="15666489" cy="10700155"/>
            <a:chOff x="0" y="0"/>
            <a:chExt cx="1029477" cy="70312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29477" cy="703129"/>
            </a:xfrm>
            <a:custGeom>
              <a:avLst/>
              <a:gdLst/>
              <a:ahLst/>
              <a:cxnLst/>
              <a:rect l="l" t="t" r="r" b="b"/>
              <a:pathLst>
                <a:path w="1029477" h="703129">
                  <a:moveTo>
                    <a:pt x="1029477" y="351564"/>
                  </a:moveTo>
                  <a:lnTo>
                    <a:pt x="826277" y="703129"/>
                  </a:lnTo>
                  <a:lnTo>
                    <a:pt x="203200" y="703129"/>
                  </a:lnTo>
                  <a:lnTo>
                    <a:pt x="0" y="351564"/>
                  </a:lnTo>
                  <a:lnTo>
                    <a:pt x="203200" y="0"/>
                  </a:lnTo>
                  <a:lnTo>
                    <a:pt x="826277" y="0"/>
                  </a:lnTo>
                  <a:lnTo>
                    <a:pt x="1029477" y="351564"/>
                  </a:lnTo>
                  <a:close/>
                </a:path>
              </a:pathLst>
            </a:custGeom>
            <a:solidFill>
              <a:srgbClr val="052640"/>
            </a:solidFill>
            <a:ln w="2286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14300" y="-38100"/>
              <a:ext cx="800877" cy="7412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2253978" y="612419"/>
            <a:ext cx="4486279" cy="7808209"/>
            <a:chOff x="0" y="0"/>
            <a:chExt cx="812800" cy="14146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1414650"/>
            </a:xfrm>
            <a:custGeom>
              <a:avLst/>
              <a:gdLst/>
              <a:ahLst/>
              <a:cxnLst/>
              <a:rect l="l" t="t" r="r" b="b"/>
              <a:pathLst>
                <a:path w="812800" h="1414650">
                  <a:moveTo>
                    <a:pt x="406400" y="0"/>
                  </a:moveTo>
                  <a:lnTo>
                    <a:pt x="812800" y="707325"/>
                  </a:lnTo>
                  <a:lnTo>
                    <a:pt x="406400" y="1414650"/>
                  </a:lnTo>
                  <a:lnTo>
                    <a:pt x="0" y="70732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5406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39700" y="205043"/>
              <a:ext cx="533400" cy="966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10800000">
            <a:off x="-58646" y="4507552"/>
            <a:ext cx="4562186" cy="3991912"/>
            <a:chOff x="0" y="0"/>
            <a:chExt cx="812800" cy="7112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144D7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245910" y="7063941"/>
            <a:ext cx="4173971" cy="3559637"/>
            <a:chOff x="0" y="0"/>
            <a:chExt cx="812800" cy="69317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693170"/>
            </a:xfrm>
            <a:custGeom>
              <a:avLst/>
              <a:gdLst/>
              <a:ahLst/>
              <a:cxnLst/>
              <a:rect l="l" t="t" r="r" b="b"/>
              <a:pathLst>
                <a:path w="812800" h="693170">
                  <a:moveTo>
                    <a:pt x="406400" y="0"/>
                  </a:moveTo>
                  <a:lnTo>
                    <a:pt x="812800" y="693170"/>
                  </a:lnTo>
                  <a:lnTo>
                    <a:pt x="0" y="69317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27000" y="283729"/>
              <a:ext cx="558800" cy="3599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-10800000">
            <a:off x="10731108" y="-2571481"/>
            <a:ext cx="6030551" cy="5142961"/>
            <a:chOff x="0" y="0"/>
            <a:chExt cx="812800" cy="69317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693170"/>
            </a:xfrm>
            <a:custGeom>
              <a:avLst/>
              <a:gdLst/>
              <a:ahLst/>
              <a:cxnLst/>
              <a:rect l="l" t="t" r="r" b="b"/>
              <a:pathLst>
                <a:path w="812800" h="693170">
                  <a:moveTo>
                    <a:pt x="406400" y="0"/>
                  </a:moveTo>
                  <a:lnTo>
                    <a:pt x="812800" y="693170"/>
                  </a:lnTo>
                  <a:lnTo>
                    <a:pt x="0" y="69317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27000" y="283729"/>
              <a:ext cx="558800" cy="3599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ECE009AF-3134-75CF-6E41-898859FADE80}"/>
              </a:ext>
            </a:extLst>
          </p:cNvPr>
          <p:cNvSpPr txBox="1">
            <a:spLocks noChangeAspect="1"/>
          </p:cNvSpPr>
          <p:nvPr/>
        </p:nvSpPr>
        <p:spPr>
          <a:xfrm>
            <a:off x="5368852" y="937560"/>
            <a:ext cx="2362201" cy="1006357"/>
          </a:xfrm>
          <a:custGeom>
            <a:avLst/>
            <a:gdLst/>
            <a:ahLst/>
            <a:cxnLst/>
            <a:rect l="l" t="t" r="r" b="b"/>
            <a:pathLst>
              <a:path w="2362201" h="1006357">
                <a:moveTo>
                  <a:pt x="0" y="949207"/>
                </a:moveTo>
                <a:lnTo>
                  <a:pt x="1181101" y="949207"/>
                </a:lnTo>
                <a:lnTo>
                  <a:pt x="2362201" y="949207"/>
                </a:lnTo>
                <a:lnTo>
                  <a:pt x="2362201" y="1006357"/>
                </a:lnTo>
                <a:lnTo>
                  <a:pt x="1181101" y="1006357"/>
                </a:lnTo>
                <a:lnTo>
                  <a:pt x="0" y="1006357"/>
                </a:lnTo>
                <a:close/>
                <a:moveTo>
                  <a:pt x="1411738" y="403589"/>
                </a:moveTo>
                <a:cubicBezTo>
                  <a:pt x="1362969" y="403589"/>
                  <a:pt x="1322577" y="419928"/>
                  <a:pt x="1290561" y="452607"/>
                </a:cubicBezTo>
                <a:cubicBezTo>
                  <a:pt x="1258546" y="485286"/>
                  <a:pt x="1242539" y="526673"/>
                  <a:pt x="1242539" y="576769"/>
                </a:cubicBezTo>
                <a:cubicBezTo>
                  <a:pt x="1242539" y="622553"/>
                  <a:pt x="1258795" y="661203"/>
                  <a:pt x="1291308" y="692720"/>
                </a:cubicBezTo>
                <a:cubicBezTo>
                  <a:pt x="1323821" y="724238"/>
                  <a:pt x="1363301" y="739997"/>
                  <a:pt x="1409747" y="739997"/>
                </a:cubicBezTo>
                <a:cubicBezTo>
                  <a:pt x="1457853" y="739997"/>
                  <a:pt x="1497332" y="724072"/>
                  <a:pt x="1528186" y="692223"/>
                </a:cubicBezTo>
                <a:cubicBezTo>
                  <a:pt x="1559040" y="660374"/>
                  <a:pt x="1574467" y="619898"/>
                  <a:pt x="1574467" y="570798"/>
                </a:cubicBezTo>
                <a:cubicBezTo>
                  <a:pt x="1574467" y="522692"/>
                  <a:pt x="1559372" y="482798"/>
                  <a:pt x="1529182" y="451114"/>
                </a:cubicBezTo>
                <a:cubicBezTo>
                  <a:pt x="1498991" y="419431"/>
                  <a:pt x="1459843" y="403589"/>
                  <a:pt x="1411738" y="403589"/>
                </a:cubicBezTo>
                <a:close/>
                <a:moveTo>
                  <a:pt x="758066" y="403589"/>
                </a:moveTo>
                <a:cubicBezTo>
                  <a:pt x="748113" y="403589"/>
                  <a:pt x="737828" y="404750"/>
                  <a:pt x="727212" y="407073"/>
                </a:cubicBezTo>
                <a:cubicBezTo>
                  <a:pt x="716596" y="409395"/>
                  <a:pt x="705979" y="413044"/>
                  <a:pt x="695363" y="418021"/>
                </a:cubicBezTo>
                <a:cubicBezTo>
                  <a:pt x="674794" y="426979"/>
                  <a:pt x="656878" y="439171"/>
                  <a:pt x="641617" y="454598"/>
                </a:cubicBezTo>
                <a:cubicBezTo>
                  <a:pt x="626356" y="470025"/>
                  <a:pt x="614744" y="487940"/>
                  <a:pt x="606782" y="508343"/>
                </a:cubicBezTo>
                <a:cubicBezTo>
                  <a:pt x="598820" y="528747"/>
                  <a:pt x="594839" y="550228"/>
                  <a:pt x="594839" y="572788"/>
                </a:cubicBezTo>
                <a:cubicBezTo>
                  <a:pt x="594839" y="618903"/>
                  <a:pt x="610598" y="658300"/>
                  <a:pt x="642115" y="690979"/>
                </a:cubicBezTo>
                <a:cubicBezTo>
                  <a:pt x="673632" y="723657"/>
                  <a:pt x="712283" y="739997"/>
                  <a:pt x="758066" y="739997"/>
                </a:cubicBezTo>
                <a:cubicBezTo>
                  <a:pt x="805176" y="739997"/>
                  <a:pt x="844573" y="723989"/>
                  <a:pt x="876257" y="691974"/>
                </a:cubicBezTo>
                <a:cubicBezTo>
                  <a:pt x="907940" y="659959"/>
                  <a:pt x="923781" y="620230"/>
                  <a:pt x="923781" y="572788"/>
                </a:cubicBezTo>
                <a:cubicBezTo>
                  <a:pt x="923781" y="525678"/>
                  <a:pt x="907691" y="485701"/>
                  <a:pt x="875510" y="452856"/>
                </a:cubicBezTo>
                <a:cubicBezTo>
                  <a:pt x="843329" y="420011"/>
                  <a:pt x="804181" y="403589"/>
                  <a:pt x="758066" y="403589"/>
                </a:cubicBezTo>
                <a:close/>
                <a:moveTo>
                  <a:pt x="2089008" y="271216"/>
                </a:moveTo>
                <a:cubicBezTo>
                  <a:pt x="2118867" y="271216"/>
                  <a:pt x="2148062" y="277354"/>
                  <a:pt x="2176593" y="289629"/>
                </a:cubicBezTo>
                <a:cubicBezTo>
                  <a:pt x="2205125" y="301904"/>
                  <a:pt x="2229510" y="319156"/>
                  <a:pt x="2249747" y="341384"/>
                </a:cubicBezTo>
                <a:lnTo>
                  <a:pt x="2258207" y="349844"/>
                </a:lnTo>
                <a:cubicBezTo>
                  <a:pt x="2259866" y="350839"/>
                  <a:pt x="2261857" y="353493"/>
                  <a:pt x="2264179" y="357806"/>
                </a:cubicBezTo>
                <a:cubicBezTo>
                  <a:pt x="2283753" y="384679"/>
                  <a:pt x="2296692" y="417191"/>
                  <a:pt x="2302995" y="455344"/>
                </a:cubicBezTo>
                <a:cubicBezTo>
                  <a:pt x="2306976" y="479231"/>
                  <a:pt x="2308967" y="514564"/>
                  <a:pt x="2308967" y="561342"/>
                </a:cubicBezTo>
                <a:lnTo>
                  <a:pt x="2308967" y="853957"/>
                </a:lnTo>
                <a:lnTo>
                  <a:pt x="2173607" y="853957"/>
                </a:lnTo>
                <a:lnTo>
                  <a:pt x="2173607" y="587718"/>
                </a:lnTo>
                <a:lnTo>
                  <a:pt x="2173607" y="575774"/>
                </a:lnTo>
                <a:lnTo>
                  <a:pt x="2173607" y="566319"/>
                </a:lnTo>
                <a:lnTo>
                  <a:pt x="2173607" y="558357"/>
                </a:lnTo>
                <a:lnTo>
                  <a:pt x="2173607" y="551887"/>
                </a:lnTo>
                <a:lnTo>
                  <a:pt x="2173607" y="546413"/>
                </a:lnTo>
                <a:cubicBezTo>
                  <a:pt x="2173607" y="533143"/>
                  <a:pt x="2172778" y="523356"/>
                  <a:pt x="2171119" y="517052"/>
                </a:cubicBezTo>
                <a:cubicBezTo>
                  <a:pt x="2168133" y="489516"/>
                  <a:pt x="2161333" y="468117"/>
                  <a:pt x="2150716" y="452856"/>
                </a:cubicBezTo>
                <a:cubicBezTo>
                  <a:pt x="2140763" y="436931"/>
                  <a:pt x="2127575" y="424739"/>
                  <a:pt x="2111153" y="416279"/>
                </a:cubicBezTo>
                <a:cubicBezTo>
                  <a:pt x="2094731" y="407819"/>
                  <a:pt x="2077728" y="403589"/>
                  <a:pt x="2060145" y="403589"/>
                </a:cubicBezTo>
                <a:cubicBezTo>
                  <a:pt x="2042229" y="403589"/>
                  <a:pt x="2024314" y="408151"/>
                  <a:pt x="2006399" y="417274"/>
                </a:cubicBezTo>
                <a:cubicBezTo>
                  <a:pt x="1988484" y="426398"/>
                  <a:pt x="1974882" y="438341"/>
                  <a:pt x="1965592" y="453105"/>
                </a:cubicBezTo>
                <a:cubicBezTo>
                  <a:pt x="1956303" y="467868"/>
                  <a:pt x="1950165" y="486198"/>
                  <a:pt x="1947179" y="508094"/>
                </a:cubicBezTo>
                <a:cubicBezTo>
                  <a:pt x="1945852" y="519043"/>
                  <a:pt x="1944857" y="530074"/>
                  <a:pt x="1944194" y="541188"/>
                </a:cubicBezTo>
                <a:cubicBezTo>
                  <a:pt x="1943530" y="552302"/>
                  <a:pt x="1943198" y="565489"/>
                  <a:pt x="1943198" y="580751"/>
                </a:cubicBezTo>
                <a:lnTo>
                  <a:pt x="1943198" y="598168"/>
                </a:lnTo>
                <a:lnTo>
                  <a:pt x="1943198" y="853957"/>
                </a:lnTo>
                <a:lnTo>
                  <a:pt x="1807839" y="853957"/>
                </a:lnTo>
                <a:lnTo>
                  <a:pt x="1807839" y="289131"/>
                </a:lnTo>
                <a:lnTo>
                  <a:pt x="1932748" y="289131"/>
                </a:lnTo>
                <a:lnTo>
                  <a:pt x="1932748" y="341384"/>
                </a:lnTo>
                <a:cubicBezTo>
                  <a:pt x="1950331" y="318492"/>
                  <a:pt x="1972974" y="301075"/>
                  <a:pt x="2000676" y="289131"/>
                </a:cubicBezTo>
                <a:cubicBezTo>
                  <a:pt x="2028379" y="277188"/>
                  <a:pt x="2057823" y="271216"/>
                  <a:pt x="2089008" y="271216"/>
                </a:cubicBezTo>
                <a:close/>
                <a:moveTo>
                  <a:pt x="1389344" y="271216"/>
                </a:moveTo>
                <a:cubicBezTo>
                  <a:pt x="1428492" y="271216"/>
                  <a:pt x="1464239" y="279510"/>
                  <a:pt x="1496586" y="296098"/>
                </a:cubicBezTo>
                <a:cubicBezTo>
                  <a:pt x="1528933" y="312686"/>
                  <a:pt x="1556386" y="336905"/>
                  <a:pt x="1578946" y="368754"/>
                </a:cubicBezTo>
                <a:lnTo>
                  <a:pt x="1578946" y="289131"/>
                </a:lnTo>
                <a:lnTo>
                  <a:pt x="1703357" y="289131"/>
                </a:lnTo>
                <a:lnTo>
                  <a:pt x="1703357" y="853957"/>
                </a:lnTo>
                <a:lnTo>
                  <a:pt x="1578946" y="853957"/>
                </a:lnTo>
                <a:lnTo>
                  <a:pt x="1578946" y="777320"/>
                </a:lnTo>
                <a:cubicBezTo>
                  <a:pt x="1558045" y="805520"/>
                  <a:pt x="1529431" y="828411"/>
                  <a:pt x="1493102" y="845995"/>
                </a:cubicBezTo>
                <a:cubicBezTo>
                  <a:pt x="1456774" y="863578"/>
                  <a:pt x="1420861" y="872370"/>
                  <a:pt x="1385363" y="872370"/>
                </a:cubicBezTo>
                <a:cubicBezTo>
                  <a:pt x="1341902" y="872370"/>
                  <a:pt x="1302837" y="864242"/>
                  <a:pt x="1268167" y="847985"/>
                </a:cubicBezTo>
                <a:cubicBezTo>
                  <a:pt x="1233498" y="831729"/>
                  <a:pt x="1203225" y="808174"/>
                  <a:pt x="1177347" y="777320"/>
                </a:cubicBezTo>
                <a:cubicBezTo>
                  <a:pt x="1154788" y="750115"/>
                  <a:pt x="1137370" y="718681"/>
                  <a:pt x="1125095" y="683016"/>
                </a:cubicBezTo>
                <a:cubicBezTo>
                  <a:pt x="1112820" y="647352"/>
                  <a:pt x="1106682" y="610277"/>
                  <a:pt x="1106682" y="571793"/>
                </a:cubicBezTo>
                <a:cubicBezTo>
                  <a:pt x="1106682" y="530986"/>
                  <a:pt x="1112239" y="494243"/>
                  <a:pt x="1123353" y="461565"/>
                </a:cubicBezTo>
                <a:cubicBezTo>
                  <a:pt x="1134467" y="428886"/>
                  <a:pt x="1153129" y="397949"/>
                  <a:pt x="1179338" y="368754"/>
                </a:cubicBezTo>
                <a:cubicBezTo>
                  <a:pt x="1207870" y="335578"/>
                  <a:pt x="1239719" y="311027"/>
                  <a:pt x="1274886" y="295103"/>
                </a:cubicBezTo>
                <a:cubicBezTo>
                  <a:pt x="1310053" y="279178"/>
                  <a:pt x="1348205" y="271216"/>
                  <a:pt x="1389344" y="271216"/>
                </a:cubicBezTo>
                <a:close/>
                <a:moveTo>
                  <a:pt x="764038" y="271216"/>
                </a:moveTo>
                <a:cubicBezTo>
                  <a:pt x="845983" y="271216"/>
                  <a:pt x="915819" y="300743"/>
                  <a:pt x="973546" y="359797"/>
                </a:cubicBezTo>
                <a:cubicBezTo>
                  <a:pt x="1002409" y="389323"/>
                  <a:pt x="1023974" y="421670"/>
                  <a:pt x="1038240" y="456837"/>
                </a:cubicBezTo>
                <a:cubicBezTo>
                  <a:pt x="1052505" y="492004"/>
                  <a:pt x="1059638" y="530654"/>
                  <a:pt x="1059638" y="572788"/>
                </a:cubicBezTo>
                <a:cubicBezTo>
                  <a:pt x="1059638" y="655729"/>
                  <a:pt x="1030111" y="726394"/>
                  <a:pt x="971058" y="784785"/>
                </a:cubicBezTo>
                <a:cubicBezTo>
                  <a:pt x="912004" y="843175"/>
                  <a:pt x="841007" y="872370"/>
                  <a:pt x="758066" y="872370"/>
                </a:cubicBezTo>
                <a:cubicBezTo>
                  <a:pt x="676784" y="872370"/>
                  <a:pt x="606616" y="843009"/>
                  <a:pt x="547563" y="784287"/>
                </a:cubicBezTo>
                <a:cubicBezTo>
                  <a:pt x="488509" y="725565"/>
                  <a:pt x="458982" y="655065"/>
                  <a:pt x="458982" y="572788"/>
                </a:cubicBezTo>
                <a:cubicBezTo>
                  <a:pt x="458982" y="488521"/>
                  <a:pt x="488675" y="417191"/>
                  <a:pt x="548060" y="358801"/>
                </a:cubicBezTo>
                <a:cubicBezTo>
                  <a:pt x="607446" y="300411"/>
                  <a:pt x="679438" y="271216"/>
                  <a:pt x="764038" y="271216"/>
                </a:cubicBezTo>
                <a:close/>
                <a:moveTo>
                  <a:pt x="6968" y="101022"/>
                </a:moveTo>
                <a:lnTo>
                  <a:pt x="425984" y="101022"/>
                </a:lnTo>
                <a:lnTo>
                  <a:pt x="425984" y="236381"/>
                </a:lnTo>
                <a:lnTo>
                  <a:pt x="285151" y="236381"/>
                </a:lnTo>
                <a:lnTo>
                  <a:pt x="285151" y="853957"/>
                </a:lnTo>
                <a:lnTo>
                  <a:pt x="145810" y="853957"/>
                </a:lnTo>
                <a:lnTo>
                  <a:pt x="145810" y="236381"/>
                </a:lnTo>
                <a:lnTo>
                  <a:pt x="6968" y="236381"/>
                </a:lnTo>
                <a:close/>
                <a:moveTo>
                  <a:pt x="1503304" y="0"/>
                </a:moveTo>
                <a:lnTo>
                  <a:pt x="1557547" y="105998"/>
                </a:lnTo>
                <a:lnTo>
                  <a:pt x="1325148" y="229414"/>
                </a:lnTo>
                <a:lnTo>
                  <a:pt x="1273890" y="1353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sng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3 SVN-Avo Bold"/>
              <a:ea typeface="+mn-ea"/>
              <a:cs typeface="+mn-cs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54A4F7EB-8B54-B5F0-6FF4-67EEDADB93F8}"/>
              </a:ext>
            </a:extLst>
          </p:cNvPr>
          <p:cNvSpPr txBox="1">
            <a:spLocks noChangeAspect="1"/>
          </p:cNvSpPr>
          <p:nvPr/>
        </p:nvSpPr>
        <p:spPr>
          <a:xfrm>
            <a:off x="3304486" y="2335373"/>
            <a:ext cx="5999898" cy="1328319"/>
          </a:xfrm>
          <a:custGeom>
            <a:avLst/>
            <a:gdLst/>
            <a:ahLst/>
            <a:cxnLst/>
            <a:rect l="l" t="t" r="r" b="b"/>
            <a:pathLst>
              <a:path w="5999898" h="1328319">
                <a:moveTo>
                  <a:pt x="2719201" y="1151553"/>
                </a:moveTo>
                <a:lnTo>
                  <a:pt x="2875373" y="1151553"/>
                </a:lnTo>
                <a:lnTo>
                  <a:pt x="2875373" y="1307153"/>
                </a:lnTo>
                <a:lnTo>
                  <a:pt x="2719201" y="1307153"/>
                </a:lnTo>
                <a:close/>
                <a:moveTo>
                  <a:pt x="160748" y="930167"/>
                </a:moveTo>
                <a:lnTo>
                  <a:pt x="160748" y="1151553"/>
                </a:lnTo>
                <a:lnTo>
                  <a:pt x="227679" y="1151553"/>
                </a:lnTo>
                <a:cubicBezTo>
                  <a:pt x="245222" y="1151553"/>
                  <a:pt x="260763" y="1150981"/>
                  <a:pt x="274302" y="1149837"/>
                </a:cubicBezTo>
                <a:cubicBezTo>
                  <a:pt x="287841" y="1148693"/>
                  <a:pt x="299377" y="1146786"/>
                  <a:pt x="308911" y="1144117"/>
                </a:cubicBezTo>
                <a:cubicBezTo>
                  <a:pt x="327217" y="1139540"/>
                  <a:pt x="343807" y="1132103"/>
                  <a:pt x="358680" y="1121806"/>
                </a:cubicBezTo>
                <a:cubicBezTo>
                  <a:pt x="373554" y="1111509"/>
                  <a:pt x="384518" y="1099401"/>
                  <a:pt x="391574" y="1085481"/>
                </a:cubicBezTo>
                <a:cubicBezTo>
                  <a:pt x="398629" y="1071561"/>
                  <a:pt x="402157" y="1055257"/>
                  <a:pt x="402157" y="1036570"/>
                </a:cubicBezTo>
                <a:cubicBezTo>
                  <a:pt x="402157" y="1015976"/>
                  <a:pt x="397485" y="998718"/>
                  <a:pt x="388141" y="984798"/>
                </a:cubicBezTo>
                <a:cubicBezTo>
                  <a:pt x="378798" y="970878"/>
                  <a:pt x="364210" y="958388"/>
                  <a:pt x="344379" y="947329"/>
                </a:cubicBezTo>
                <a:cubicBezTo>
                  <a:pt x="331031" y="940083"/>
                  <a:pt x="316348" y="935411"/>
                  <a:pt x="300330" y="933313"/>
                </a:cubicBezTo>
                <a:cubicBezTo>
                  <a:pt x="284313" y="931216"/>
                  <a:pt x="266007" y="930167"/>
                  <a:pt x="245413" y="930167"/>
                </a:cubicBezTo>
                <a:lnTo>
                  <a:pt x="231111" y="930167"/>
                </a:lnTo>
                <a:close/>
                <a:moveTo>
                  <a:pt x="982326" y="789441"/>
                </a:moveTo>
                <a:cubicBezTo>
                  <a:pt x="926264" y="789441"/>
                  <a:pt x="879832" y="808223"/>
                  <a:pt x="843030" y="845788"/>
                </a:cubicBezTo>
                <a:cubicBezTo>
                  <a:pt x="806227" y="883353"/>
                  <a:pt x="787826" y="930930"/>
                  <a:pt x="787826" y="988517"/>
                </a:cubicBezTo>
                <a:cubicBezTo>
                  <a:pt x="787826" y="1041146"/>
                  <a:pt x="806513" y="1085576"/>
                  <a:pt x="843888" y="1121806"/>
                </a:cubicBezTo>
                <a:cubicBezTo>
                  <a:pt x="881262" y="1158037"/>
                  <a:pt x="926646" y="1176152"/>
                  <a:pt x="980038" y="1176152"/>
                </a:cubicBezTo>
                <a:cubicBezTo>
                  <a:pt x="1035337" y="1176152"/>
                  <a:pt x="1080720" y="1157846"/>
                  <a:pt x="1116188" y="1121234"/>
                </a:cubicBezTo>
                <a:cubicBezTo>
                  <a:pt x="1151655" y="1084623"/>
                  <a:pt x="1169389" y="1038095"/>
                  <a:pt x="1169389" y="981652"/>
                </a:cubicBezTo>
                <a:cubicBezTo>
                  <a:pt x="1169389" y="926353"/>
                  <a:pt x="1152036" y="880493"/>
                  <a:pt x="1117332" y="844072"/>
                </a:cubicBezTo>
                <a:cubicBezTo>
                  <a:pt x="1082627" y="807651"/>
                  <a:pt x="1037625" y="789441"/>
                  <a:pt x="982326" y="789441"/>
                </a:cubicBezTo>
                <a:close/>
                <a:moveTo>
                  <a:pt x="2719201" y="719077"/>
                </a:moveTo>
                <a:lnTo>
                  <a:pt x="2875373" y="719077"/>
                </a:lnTo>
                <a:lnTo>
                  <a:pt x="2875373" y="874677"/>
                </a:lnTo>
                <a:lnTo>
                  <a:pt x="2719201" y="874677"/>
                </a:lnTo>
                <a:close/>
                <a:moveTo>
                  <a:pt x="1431782" y="657867"/>
                </a:moveTo>
                <a:lnTo>
                  <a:pt x="1587382" y="657867"/>
                </a:lnTo>
                <a:lnTo>
                  <a:pt x="1587382" y="1307153"/>
                </a:lnTo>
                <a:lnTo>
                  <a:pt x="1431782" y="1307153"/>
                </a:lnTo>
                <a:close/>
                <a:moveTo>
                  <a:pt x="956583" y="637273"/>
                </a:moveTo>
                <a:cubicBezTo>
                  <a:pt x="1001585" y="637273"/>
                  <a:pt x="1042678" y="646807"/>
                  <a:pt x="1079862" y="665876"/>
                </a:cubicBezTo>
                <a:cubicBezTo>
                  <a:pt x="1117046" y="684945"/>
                  <a:pt x="1148604" y="712785"/>
                  <a:pt x="1174537" y="749397"/>
                </a:cubicBezTo>
                <a:lnTo>
                  <a:pt x="1174537" y="657867"/>
                </a:lnTo>
                <a:lnTo>
                  <a:pt x="1317552" y="657867"/>
                </a:lnTo>
                <a:lnTo>
                  <a:pt x="1317552" y="1307153"/>
                </a:lnTo>
                <a:lnTo>
                  <a:pt x="1174537" y="1307153"/>
                </a:lnTo>
                <a:lnTo>
                  <a:pt x="1174537" y="1219056"/>
                </a:lnTo>
                <a:cubicBezTo>
                  <a:pt x="1150511" y="1251473"/>
                  <a:pt x="1117618" y="1277788"/>
                  <a:pt x="1075857" y="1298000"/>
                </a:cubicBezTo>
                <a:cubicBezTo>
                  <a:pt x="1034097" y="1318213"/>
                  <a:pt x="992814" y="1328319"/>
                  <a:pt x="952007" y="1328319"/>
                </a:cubicBezTo>
                <a:cubicBezTo>
                  <a:pt x="902047" y="1328319"/>
                  <a:pt x="857140" y="1318976"/>
                  <a:pt x="817287" y="1300288"/>
                </a:cubicBezTo>
                <a:cubicBezTo>
                  <a:pt x="777434" y="1281601"/>
                  <a:pt x="742634" y="1254524"/>
                  <a:pt x="712887" y="1219056"/>
                </a:cubicBezTo>
                <a:cubicBezTo>
                  <a:pt x="686953" y="1187784"/>
                  <a:pt x="666931" y="1151649"/>
                  <a:pt x="652820" y="1110651"/>
                </a:cubicBezTo>
                <a:cubicBezTo>
                  <a:pt x="638710" y="1069654"/>
                  <a:pt x="631654" y="1027035"/>
                  <a:pt x="631654" y="982796"/>
                </a:cubicBezTo>
                <a:cubicBezTo>
                  <a:pt x="631654" y="935887"/>
                  <a:pt x="638042" y="893650"/>
                  <a:pt x="650818" y="856085"/>
                </a:cubicBezTo>
                <a:cubicBezTo>
                  <a:pt x="663594" y="818520"/>
                  <a:pt x="685047" y="782957"/>
                  <a:pt x="715175" y="749397"/>
                </a:cubicBezTo>
                <a:cubicBezTo>
                  <a:pt x="747973" y="711259"/>
                  <a:pt x="784584" y="683038"/>
                  <a:pt x="825010" y="664732"/>
                </a:cubicBezTo>
                <a:cubicBezTo>
                  <a:pt x="865435" y="646426"/>
                  <a:pt x="909293" y="637273"/>
                  <a:pt x="956583" y="637273"/>
                </a:cubicBezTo>
                <a:close/>
                <a:moveTo>
                  <a:pt x="237976" y="596085"/>
                </a:moveTo>
                <a:lnTo>
                  <a:pt x="212806" y="596657"/>
                </a:lnTo>
                <a:lnTo>
                  <a:pt x="189923" y="597229"/>
                </a:lnTo>
                <a:lnTo>
                  <a:pt x="160748" y="597229"/>
                </a:lnTo>
                <a:lnTo>
                  <a:pt x="160748" y="773995"/>
                </a:lnTo>
                <a:lnTo>
                  <a:pt x="191067" y="773995"/>
                </a:lnTo>
                <a:lnTo>
                  <a:pt x="204225" y="773995"/>
                </a:lnTo>
                <a:lnTo>
                  <a:pt x="212233" y="773995"/>
                </a:lnTo>
                <a:lnTo>
                  <a:pt x="218526" y="773995"/>
                </a:lnTo>
                <a:cubicBezTo>
                  <a:pt x="234925" y="773995"/>
                  <a:pt x="248464" y="773232"/>
                  <a:pt x="259142" y="771707"/>
                </a:cubicBezTo>
                <a:cubicBezTo>
                  <a:pt x="266007" y="771707"/>
                  <a:pt x="272681" y="770849"/>
                  <a:pt x="279164" y="769133"/>
                </a:cubicBezTo>
                <a:cubicBezTo>
                  <a:pt x="285648" y="767416"/>
                  <a:pt x="292703" y="764842"/>
                  <a:pt x="300330" y="761410"/>
                </a:cubicBezTo>
                <a:cubicBezTo>
                  <a:pt x="315204" y="754545"/>
                  <a:pt x="327122" y="743771"/>
                  <a:pt x="336084" y="729088"/>
                </a:cubicBezTo>
                <a:cubicBezTo>
                  <a:pt x="345046" y="714406"/>
                  <a:pt x="349528" y="698483"/>
                  <a:pt x="349528" y="681322"/>
                </a:cubicBezTo>
                <a:cubicBezTo>
                  <a:pt x="349528" y="664160"/>
                  <a:pt x="344856" y="649096"/>
                  <a:pt x="335512" y="636129"/>
                </a:cubicBezTo>
                <a:cubicBezTo>
                  <a:pt x="326168" y="623162"/>
                  <a:pt x="312725" y="612865"/>
                  <a:pt x="295182" y="605238"/>
                </a:cubicBezTo>
                <a:cubicBezTo>
                  <a:pt x="287173" y="601805"/>
                  <a:pt x="278592" y="599517"/>
                  <a:pt x="269439" y="598373"/>
                </a:cubicBezTo>
                <a:close/>
                <a:moveTo>
                  <a:pt x="5521658" y="580639"/>
                </a:moveTo>
                <a:cubicBezTo>
                  <a:pt x="5441188" y="580639"/>
                  <a:pt x="5372636" y="609338"/>
                  <a:pt x="5316002" y="666734"/>
                </a:cubicBezTo>
                <a:cubicBezTo>
                  <a:pt x="5259369" y="724131"/>
                  <a:pt x="5231052" y="793445"/>
                  <a:pt x="5231052" y="874677"/>
                </a:cubicBezTo>
                <a:cubicBezTo>
                  <a:pt x="5231052" y="954765"/>
                  <a:pt x="5259750" y="1024366"/>
                  <a:pt x="5317147" y="1083478"/>
                </a:cubicBezTo>
                <a:cubicBezTo>
                  <a:pt x="5374544" y="1142591"/>
                  <a:pt x="5442714" y="1172147"/>
                  <a:pt x="5521658" y="1172147"/>
                </a:cubicBezTo>
                <a:cubicBezTo>
                  <a:pt x="5600602" y="1172147"/>
                  <a:pt x="5668772" y="1142591"/>
                  <a:pt x="5726168" y="1083478"/>
                </a:cubicBezTo>
                <a:cubicBezTo>
                  <a:pt x="5783565" y="1024366"/>
                  <a:pt x="5812263" y="954765"/>
                  <a:pt x="5812263" y="874677"/>
                </a:cubicBezTo>
                <a:cubicBezTo>
                  <a:pt x="5812263" y="793064"/>
                  <a:pt x="5783946" y="723654"/>
                  <a:pt x="5727312" y="666448"/>
                </a:cubicBezTo>
                <a:cubicBezTo>
                  <a:pt x="5670679" y="609242"/>
                  <a:pt x="5602127" y="580639"/>
                  <a:pt x="5521658" y="580639"/>
                </a:cubicBezTo>
                <a:close/>
                <a:moveTo>
                  <a:pt x="3857625" y="441629"/>
                </a:moveTo>
                <a:lnTo>
                  <a:pt x="4018373" y="441629"/>
                </a:lnTo>
                <a:lnTo>
                  <a:pt x="4018373" y="1307153"/>
                </a:lnTo>
                <a:lnTo>
                  <a:pt x="3857625" y="1307153"/>
                </a:lnTo>
                <a:close/>
                <a:moveTo>
                  <a:pt x="3290817" y="441629"/>
                </a:moveTo>
                <a:lnTo>
                  <a:pt x="3772491" y="441629"/>
                </a:lnTo>
                <a:lnTo>
                  <a:pt x="3772491" y="597229"/>
                </a:lnTo>
                <a:lnTo>
                  <a:pt x="3610598" y="597229"/>
                </a:lnTo>
                <a:lnTo>
                  <a:pt x="3610598" y="1307153"/>
                </a:lnTo>
                <a:lnTo>
                  <a:pt x="3450422" y="1307153"/>
                </a:lnTo>
                <a:lnTo>
                  <a:pt x="3450422" y="597229"/>
                </a:lnTo>
                <a:lnTo>
                  <a:pt x="3290817" y="597229"/>
                </a:lnTo>
                <a:close/>
                <a:moveTo>
                  <a:pt x="2112889" y="441629"/>
                </a:moveTo>
                <a:lnTo>
                  <a:pt x="2504177" y="441629"/>
                </a:lnTo>
                <a:lnTo>
                  <a:pt x="2504177" y="589220"/>
                </a:lnTo>
                <a:lnTo>
                  <a:pt x="2228445" y="589220"/>
                </a:lnTo>
                <a:lnTo>
                  <a:pt x="2201558" y="748252"/>
                </a:lnTo>
                <a:cubicBezTo>
                  <a:pt x="2237407" y="731853"/>
                  <a:pt x="2273447" y="723654"/>
                  <a:pt x="2309677" y="723654"/>
                </a:cubicBezTo>
                <a:cubicBezTo>
                  <a:pt x="2389003" y="723654"/>
                  <a:pt x="2455743" y="754354"/>
                  <a:pt x="2509898" y="815755"/>
                </a:cubicBezTo>
                <a:cubicBezTo>
                  <a:pt x="2561383" y="874105"/>
                  <a:pt x="2587126" y="943706"/>
                  <a:pt x="2587126" y="1024556"/>
                </a:cubicBezTo>
                <a:cubicBezTo>
                  <a:pt x="2587126" y="1106551"/>
                  <a:pt x="2557855" y="1177677"/>
                  <a:pt x="2499315" y="1237934"/>
                </a:cubicBezTo>
                <a:cubicBezTo>
                  <a:pt x="2440774" y="1298191"/>
                  <a:pt x="2370506" y="1328319"/>
                  <a:pt x="2288511" y="1328319"/>
                </a:cubicBezTo>
                <a:cubicBezTo>
                  <a:pt x="2211855" y="1328319"/>
                  <a:pt x="2143780" y="1301051"/>
                  <a:pt x="2084286" y="1246515"/>
                </a:cubicBezTo>
                <a:cubicBezTo>
                  <a:pt x="2022886" y="1190453"/>
                  <a:pt x="1992185" y="1125048"/>
                  <a:pt x="1992185" y="1050299"/>
                </a:cubicBezTo>
                <a:lnTo>
                  <a:pt x="2147785" y="1050299"/>
                </a:lnTo>
                <a:cubicBezTo>
                  <a:pt x="2152361" y="1086148"/>
                  <a:pt x="2167140" y="1116086"/>
                  <a:pt x="2192119" y="1140112"/>
                </a:cubicBezTo>
                <a:cubicBezTo>
                  <a:pt x="2217099" y="1164139"/>
                  <a:pt x="2247132" y="1176152"/>
                  <a:pt x="2282219" y="1176152"/>
                </a:cubicBezTo>
                <a:cubicBezTo>
                  <a:pt x="2325695" y="1176152"/>
                  <a:pt x="2361258" y="1161755"/>
                  <a:pt x="2388907" y="1132961"/>
                </a:cubicBezTo>
                <a:cubicBezTo>
                  <a:pt x="2416557" y="1104168"/>
                  <a:pt x="2430382" y="1067270"/>
                  <a:pt x="2430382" y="1022268"/>
                </a:cubicBezTo>
                <a:cubicBezTo>
                  <a:pt x="2430382" y="982606"/>
                  <a:pt x="2415889" y="948282"/>
                  <a:pt x="2386905" y="919298"/>
                </a:cubicBezTo>
                <a:cubicBezTo>
                  <a:pt x="2357921" y="890313"/>
                  <a:pt x="2323597" y="875821"/>
                  <a:pt x="2283935" y="875821"/>
                </a:cubicBezTo>
                <a:cubicBezTo>
                  <a:pt x="2262197" y="875821"/>
                  <a:pt x="2241412" y="880779"/>
                  <a:pt x="2221580" y="890695"/>
                </a:cubicBezTo>
                <a:cubicBezTo>
                  <a:pt x="2201749" y="900611"/>
                  <a:pt x="2184587" y="914912"/>
                  <a:pt x="2170095" y="933599"/>
                </a:cubicBezTo>
                <a:lnTo>
                  <a:pt x="2030513" y="894699"/>
                </a:lnTo>
                <a:close/>
                <a:moveTo>
                  <a:pt x="1431782" y="441629"/>
                </a:moveTo>
                <a:lnTo>
                  <a:pt x="1587382" y="441629"/>
                </a:lnTo>
                <a:lnTo>
                  <a:pt x="1587382" y="582928"/>
                </a:lnTo>
                <a:lnTo>
                  <a:pt x="1431782" y="582928"/>
                </a:lnTo>
                <a:close/>
                <a:moveTo>
                  <a:pt x="0" y="441629"/>
                </a:moveTo>
                <a:lnTo>
                  <a:pt x="157316" y="441629"/>
                </a:lnTo>
                <a:lnTo>
                  <a:pt x="192783" y="441629"/>
                </a:lnTo>
                <a:cubicBezTo>
                  <a:pt x="220624" y="441629"/>
                  <a:pt x="244173" y="442201"/>
                  <a:pt x="263433" y="443345"/>
                </a:cubicBezTo>
                <a:cubicBezTo>
                  <a:pt x="282692" y="444490"/>
                  <a:pt x="299568" y="446587"/>
                  <a:pt x="314060" y="449638"/>
                </a:cubicBezTo>
                <a:cubicBezTo>
                  <a:pt x="341900" y="454977"/>
                  <a:pt x="366498" y="463177"/>
                  <a:pt x="387855" y="474237"/>
                </a:cubicBezTo>
                <a:cubicBezTo>
                  <a:pt x="423704" y="492542"/>
                  <a:pt x="452975" y="519620"/>
                  <a:pt x="475666" y="555469"/>
                </a:cubicBezTo>
                <a:cubicBezTo>
                  <a:pt x="498358" y="591318"/>
                  <a:pt x="509704" y="629074"/>
                  <a:pt x="509704" y="668736"/>
                </a:cubicBezTo>
                <a:cubicBezTo>
                  <a:pt x="509704" y="704585"/>
                  <a:pt x="501885" y="736811"/>
                  <a:pt x="486249" y="765414"/>
                </a:cubicBezTo>
                <a:cubicBezTo>
                  <a:pt x="469469" y="795924"/>
                  <a:pt x="445633" y="818806"/>
                  <a:pt x="414742" y="834061"/>
                </a:cubicBezTo>
                <a:cubicBezTo>
                  <a:pt x="461651" y="848935"/>
                  <a:pt x="497976" y="875059"/>
                  <a:pt x="523719" y="912433"/>
                </a:cubicBezTo>
                <a:cubicBezTo>
                  <a:pt x="549462" y="949808"/>
                  <a:pt x="562333" y="993475"/>
                  <a:pt x="562333" y="1043434"/>
                </a:cubicBezTo>
                <a:cubicBezTo>
                  <a:pt x="562333" y="1085004"/>
                  <a:pt x="553275" y="1123427"/>
                  <a:pt x="535160" y="1158704"/>
                </a:cubicBezTo>
                <a:cubicBezTo>
                  <a:pt x="517045" y="1193981"/>
                  <a:pt x="491017" y="1224395"/>
                  <a:pt x="457074" y="1249947"/>
                </a:cubicBezTo>
                <a:cubicBezTo>
                  <a:pt x="426183" y="1272448"/>
                  <a:pt x="388046" y="1288275"/>
                  <a:pt x="342663" y="1297428"/>
                </a:cubicBezTo>
                <a:cubicBezTo>
                  <a:pt x="308339" y="1303912"/>
                  <a:pt x="266388" y="1307153"/>
                  <a:pt x="216810" y="1307153"/>
                </a:cubicBezTo>
                <a:lnTo>
                  <a:pt x="0" y="1307153"/>
                </a:lnTo>
                <a:close/>
                <a:moveTo>
                  <a:pt x="5521658" y="425040"/>
                </a:moveTo>
                <a:cubicBezTo>
                  <a:pt x="5645985" y="425040"/>
                  <a:pt x="5752197" y="469183"/>
                  <a:pt x="5840294" y="557471"/>
                </a:cubicBezTo>
                <a:cubicBezTo>
                  <a:pt x="5928391" y="645759"/>
                  <a:pt x="5972440" y="752638"/>
                  <a:pt x="5972440" y="878110"/>
                </a:cubicBezTo>
                <a:cubicBezTo>
                  <a:pt x="5972440" y="1002818"/>
                  <a:pt x="5928200" y="1109030"/>
                  <a:pt x="5839722" y="1196746"/>
                </a:cubicBezTo>
                <a:cubicBezTo>
                  <a:pt x="5751244" y="1284462"/>
                  <a:pt x="5645222" y="1328319"/>
                  <a:pt x="5521658" y="1328319"/>
                </a:cubicBezTo>
                <a:cubicBezTo>
                  <a:pt x="5398093" y="1328319"/>
                  <a:pt x="5291976" y="1284557"/>
                  <a:pt x="5203308" y="1197032"/>
                </a:cubicBezTo>
                <a:cubicBezTo>
                  <a:pt x="5114638" y="1109507"/>
                  <a:pt x="5070304" y="1003200"/>
                  <a:pt x="5070304" y="878110"/>
                </a:cubicBezTo>
                <a:cubicBezTo>
                  <a:pt x="5070304" y="752638"/>
                  <a:pt x="5114352" y="645759"/>
                  <a:pt x="5202449" y="557471"/>
                </a:cubicBezTo>
                <a:cubicBezTo>
                  <a:pt x="5290546" y="469183"/>
                  <a:pt x="5396949" y="425040"/>
                  <a:pt x="5521658" y="425040"/>
                </a:cubicBezTo>
                <a:close/>
                <a:moveTo>
                  <a:pt x="4729000" y="425040"/>
                </a:moveTo>
                <a:cubicBezTo>
                  <a:pt x="4796503" y="425040"/>
                  <a:pt x="4855615" y="449257"/>
                  <a:pt x="4906337" y="497691"/>
                </a:cubicBezTo>
                <a:cubicBezTo>
                  <a:pt x="4957060" y="546125"/>
                  <a:pt x="4982421" y="603903"/>
                  <a:pt x="4982421" y="671025"/>
                </a:cubicBezTo>
                <a:lnTo>
                  <a:pt x="4817096" y="671025"/>
                </a:lnTo>
                <a:cubicBezTo>
                  <a:pt x="4817096" y="645854"/>
                  <a:pt x="4807371" y="624497"/>
                  <a:pt x="4787922" y="606954"/>
                </a:cubicBezTo>
                <a:cubicBezTo>
                  <a:pt x="4768472" y="589411"/>
                  <a:pt x="4745780" y="580639"/>
                  <a:pt x="4719847" y="580639"/>
                </a:cubicBezTo>
                <a:cubicBezTo>
                  <a:pt x="4694294" y="580639"/>
                  <a:pt x="4673700" y="589316"/>
                  <a:pt x="4658065" y="606668"/>
                </a:cubicBezTo>
                <a:cubicBezTo>
                  <a:pt x="4642428" y="624020"/>
                  <a:pt x="4634610" y="645854"/>
                  <a:pt x="4634610" y="672169"/>
                </a:cubicBezTo>
                <a:cubicBezTo>
                  <a:pt x="4634610" y="693907"/>
                  <a:pt x="4641475" y="712785"/>
                  <a:pt x="4655204" y="728802"/>
                </a:cubicBezTo>
                <a:cubicBezTo>
                  <a:pt x="4671222" y="747108"/>
                  <a:pt x="4700587" y="763317"/>
                  <a:pt x="4743301" y="777427"/>
                </a:cubicBezTo>
                <a:cubicBezTo>
                  <a:pt x="4793260" y="794589"/>
                  <a:pt x="4822817" y="805268"/>
                  <a:pt x="4831970" y="809463"/>
                </a:cubicBezTo>
                <a:cubicBezTo>
                  <a:pt x="4862098" y="822429"/>
                  <a:pt x="4888794" y="838447"/>
                  <a:pt x="4912058" y="857515"/>
                </a:cubicBezTo>
                <a:cubicBezTo>
                  <a:pt x="4973077" y="905950"/>
                  <a:pt x="5003587" y="971546"/>
                  <a:pt x="5003587" y="1054303"/>
                </a:cubicBezTo>
                <a:cubicBezTo>
                  <a:pt x="5003587" y="1130578"/>
                  <a:pt x="4976033" y="1195316"/>
                  <a:pt x="4920925" y="1248517"/>
                </a:cubicBezTo>
                <a:cubicBezTo>
                  <a:pt x="4865817" y="1301719"/>
                  <a:pt x="4799553" y="1328319"/>
                  <a:pt x="4722135" y="1328319"/>
                </a:cubicBezTo>
                <a:cubicBezTo>
                  <a:pt x="4647768" y="1328319"/>
                  <a:pt x="4582552" y="1302767"/>
                  <a:pt x="4526491" y="1251664"/>
                </a:cubicBezTo>
                <a:cubicBezTo>
                  <a:pt x="4470429" y="1200560"/>
                  <a:pt x="4442398" y="1137824"/>
                  <a:pt x="4442398" y="1063456"/>
                </a:cubicBezTo>
                <a:lnTo>
                  <a:pt x="4610012" y="1063456"/>
                </a:lnTo>
                <a:cubicBezTo>
                  <a:pt x="4610012" y="1096254"/>
                  <a:pt x="4622025" y="1122950"/>
                  <a:pt x="4646051" y="1143545"/>
                </a:cubicBezTo>
                <a:cubicBezTo>
                  <a:pt x="4668552" y="1162613"/>
                  <a:pt x="4696583" y="1172147"/>
                  <a:pt x="4730144" y="1172147"/>
                </a:cubicBezTo>
                <a:cubicBezTo>
                  <a:pt x="4745398" y="1172147"/>
                  <a:pt x="4759700" y="1169669"/>
                  <a:pt x="4773048" y="1164711"/>
                </a:cubicBezTo>
                <a:cubicBezTo>
                  <a:pt x="4786396" y="1159753"/>
                  <a:pt x="4798600" y="1152125"/>
                  <a:pt x="4809659" y="1141828"/>
                </a:cubicBezTo>
                <a:cubicBezTo>
                  <a:pt x="4831779" y="1120853"/>
                  <a:pt x="4842839" y="1094729"/>
                  <a:pt x="4842839" y="1063456"/>
                </a:cubicBezTo>
                <a:cubicBezTo>
                  <a:pt x="4842839" y="1033709"/>
                  <a:pt x="4835211" y="1008730"/>
                  <a:pt x="4819957" y="988517"/>
                </a:cubicBezTo>
                <a:cubicBezTo>
                  <a:pt x="4807753" y="972881"/>
                  <a:pt x="4788684" y="958198"/>
                  <a:pt x="4762751" y="944468"/>
                </a:cubicBezTo>
                <a:cubicBezTo>
                  <a:pt x="4746352" y="936460"/>
                  <a:pt x="4722707" y="927307"/>
                  <a:pt x="4691816" y="917010"/>
                </a:cubicBezTo>
                <a:cubicBezTo>
                  <a:pt x="4653297" y="904424"/>
                  <a:pt x="4626601" y="894509"/>
                  <a:pt x="4611728" y="887263"/>
                </a:cubicBezTo>
                <a:cubicBezTo>
                  <a:pt x="4585413" y="874677"/>
                  <a:pt x="4562054" y="858088"/>
                  <a:pt x="4541650" y="837493"/>
                </a:cubicBezTo>
                <a:cubicBezTo>
                  <a:pt x="4521247" y="816899"/>
                  <a:pt x="4504753" y="791347"/>
                  <a:pt x="4492167" y="760838"/>
                </a:cubicBezTo>
                <a:cubicBezTo>
                  <a:pt x="4486065" y="745964"/>
                  <a:pt x="4481489" y="731186"/>
                  <a:pt x="4478438" y="716503"/>
                </a:cubicBezTo>
                <a:cubicBezTo>
                  <a:pt x="4475387" y="701820"/>
                  <a:pt x="4473861" y="686661"/>
                  <a:pt x="4473861" y="671025"/>
                </a:cubicBezTo>
                <a:cubicBezTo>
                  <a:pt x="4473861" y="601233"/>
                  <a:pt x="4498841" y="542788"/>
                  <a:pt x="4548801" y="495689"/>
                </a:cubicBezTo>
                <a:cubicBezTo>
                  <a:pt x="4598761" y="448589"/>
                  <a:pt x="4658827" y="425040"/>
                  <a:pt x="4729000" y="425040"/>
                </a:cubicBezTo>
                <a:close/>
                <a:moveTo>
                  <a:pt x="890797" y="323213"/>
                </a:moveTo>
                <a:lnTo>
                  <a:pt x="1151083" y="481101"/>
                </a:lnTo>
                <a:lnTo>
                  <a:pt x="1088729" y="589220"/>
                </a:lnTo>
                <a:lnTo>
                  <a:pt x="823866" y="442773"/>
                </a:lnTo>
                <a:close/>
                <a:moveTo>
                  <a:pt x="5471316" y="202509"/>
                </a:moveTo>
                <a:lnTo>
                  <a:pt x="5594309" y="202509"/>
                </a:lnTo>
                <a:lnTo>
                  <a:pt x="5765354" y="363829"/>
                </a:lnTo>
                <a:lnTo>
                  <a:pt x="5595453" y="363829"/>
                </a:lnTo>
                <a:lnTo>
                  <a:pt x="5531954" y="288890"/>
                </a:lnTo>
                <a:lnTo>
                  <a:pt x="5467884" y="363829"/>
                </a:lnTo>
                <a:lnTo>
                  <a:pt x="5297983" y="363829"/>
                </a:lnTo>
                <a:close/>
                <a:moveTo>
                  <a:pt x="3938857" y="62926"/>
                </a:moveTo>
                <a:cubicBezTo>
                  <a:pt x="3958307" y="62926"/>
                  <a:pt x="3975850" y="66168"/>
                  <a:pt x="3991486" y="72651"/>
                </a:cubicBezTo>
                <a:cubicBezTo>
                  <a:pt x="4007123" y="79135"/>
                  <a:pt x="4021424" y="89051"/>
                  <a:pt x="4034391" y="102399"/>
                </a:cubicBezTo>
                <a:cubicBezTo>
                  <a:pt x="4059943" y="127951"/>
                  <a:pt x="4072719" y="159033"/>
                  <a:pt x="4072719" y="195644"/>
                </a:cubicBezTo>
                <a:cubicBezTo>
                  <a:pt x="4072719" y="210136"/>
                  <a:pt x="4068619" y="224819"/>
                  <a:pt x="4060419" y="239693"/>
                </a:cubicBezTo>
                <a:cubicBezTo>
                  <a:pt x="4052220" y="254566"/>
                  <a:pt x="4040493" y="268677"/>
                  <a:pt x="4025238" y="282025"/>
                </a:cubicBezTo>
                <a:cubicBezTo>
                  <a:pt x="4012271" y="294229"/>
                  <a:pt x="4002356" y="307196"/>
                  <a:pt x="3995491" y="320925"/>
                </a:cubicBezTo>
                <a:cubicBezTo>
                  <a:pt x="3988626" y="334654"/>
                  <a:pt x="3985194" y="348765"/>
                  <a:pt x="3985194" y="363257"/>
                </a:cubicBezTo>
                <a:lnTo>
                  <a:pt x="3882223" y="363257"/>
                </a:lnTo>
                <a:cubicBezTo>
                  <a:pt x="3882223" y="349909"/>
                  <a:pt x="3884607" y="335989"/>
                  <a:pt x="3889374" y="321497"/>
                </a:cubicBezTo>
                <a:cubicBezTo>
                  <a:pt x="3894141" y="307005"/>
                  <a:pt x="3901483" y="292322"/>
                  <a:pt x="3911398" y="277449"/>
                </a:cubicBezTo>
                <a:lnTo>
                  <a:pt x="3961167" y="219099"/>
                </a:lnTo>
                <a:cubicBezTo>
                  <a:pt x="3967269" y="213378"/>
                  <a:pt x="3970320" y="204225"/>
                  <a:pt x="3970320" y="191640"/>
                </a:cubicBezTo>
                <a:cubicBezTo>
                  <a:pt x="3970320" y="180199"/>
                  <a:pt x="3967079" y="170855"/>
                  <a:pt x="3960595" y="163609"/>
                </a:cubicBezTo>
                <a:cubicBezTo>
                  <a:pt x="3954112" y="156363"/>
                  <a:pt x="3946294" y="152740"/>
                  <a:pt x="3937141" y="152740"/>
                </a:cubicBezTo>
                <a:cubicBezTo>
                  <a:pt x="3927225" y="152740"/>
                  <a:pt x="3919407" y="155600"/>
                  <a:pt x="3913687" y="161321"/>
                </a:cubicBezTo>
                <a:cubicBezTo>
                  <a:pt x="3908347" y="165516"/>
                  <a:pt x="3904438" y="171999"/>
                  <a:pt x="3901959" y="180771"/>
                </a:cubicBezTo>
                <a:cubicBezTo>
                  <a:pt x="3899480" y="189542"/>
                  <a:pt x="3898241" y="200030"/>
                  <a:pt x="3898241" y="212234"/>
                </a:cubicBezTo>
                <a:lnTo>
                  <a:pt x="3794698" y="212234"/>
                </a:lnTo>
                <a:lnTo>
                  <a:pt x="3794698" y="193356"/>
                </a:lnTo>
                <a:lnTo>
                  <a:pt x="3796987" y="169330"/>
                </a:lnTo>
                <a:cubicBezTo>
                  <a:pt x="3796987" y="168948"/>
                  <a:pt x="3797082" y="168662"/>
                  <a:pt x="3797273" y="168471"/>
                </a:cubicBezTo>
                <a:cubicBezTo>
                  <a:pt x="3797463" y="168281"/>
                  <a:pt x="3797559" y="167804"/>
                  <a:pt x="3797559" y="167041"/>
                </a:cubicBezTo>
                <a:cubicBezTo>
                  <a:pt x="3798321" y="164753"/>
                  <a:pt x="3799180" y="162370"/>
                  <a:pt x="3800133" y="159891"/>
                </a:cubicBezTo>
                <a:cubicBezTo>
                  <a:pt x="3801086" y="157412"/>
                  <a:pt x="3803279" y="153312"/>
                  <a:pt x="3806712" y="147591"/>
                </a:cubicBezTo>
                <a:lnTo>
                  <a:pt x="3806140" y="147591"/>
                </a:lnTo>
                <a:cubicBezTo>
                  <a:pt x="3808809" y="140345"/>
                  <a:pt x="3812623" y="133194"/>
                  <a:pt x="3817581" y="126139"/>
                </a:cubicBezTo>
                <a:cubicBezTo>
                  <a:pt x="3822539" y="119084"/>
                  <a:pt x="3828450" y="111742"/>
                  <a:pt x="3835315" y="104115"/>
                </a:cubicBezTo>
                <a:cubicBezTo>
                  <a:pt x="3840654" y="98776"/>
                  <a:pt x="3846946" y="93722"/>
                  <a:pt x="3854193" y="88955"/>
                </a:cubicBezTo>
                <a:cubicBezTo>
                  <a:pt x="3861439" y="84188"/>
                  <a:pt x="3870019" y="79707"/>
                  <a:pt x="3879935" y="75512"/>
                </a:cubicBezTo>
                <a:cubicBezTo>
                  <a:pt x="3902817" y="67122"/>
                  <a:pt x="3922458" y="62926"/>
                  <a:pt x="3938857" y="62926"/>
                </a:cubicBezTo>
                <a:close/>
                <a:moveTo>
                  <a:pt x="5937544" y="0"/>
                </a:moveTo>
                <a:lnTo>
                  <a:pt x="5999898" y="121849"/>
                </a:lnTo>
                <a:lnTo>
                  <a:pt x="5732747" y="263719"/>
                </a:lnTo>
                <a:lnTo>
                  <a:pt x="5673825" y="1556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3 SVN-Avo Bold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7298985D-024D-F1B8-4F96-05C9DEF511CD}"/>
              </a:ext>
            </a:extLst>
          </p:cNvPr>
          <p:cNvGrpSpPr/>
          <p:nvPr/>
        </p:nvGrpSpPr>
        <p:grpSpPr>
          <a:xfrm>
            <a:off x="76200" y="164234"/>
            <a:ext cx="1515998" cy="1504973"/>
            <a:chOff x="389002" y="164234"/>
            <a:chExt cx="2287583" cy="2270946"/>
          </a:xfrm>
        </p:grpSpPr>
        <p:sp>
          <p:nvSpPr>
            <p:cNvPr id="2" name="Freeform 2"/>
            <p:cNvSpPr/>
            <p:nvPr/>
          </p:nvSpPr>
          <p:spPr>
            <a:xfrm>
              <a:off x="389002" y="164234"/>
              <a:ext cx="2287583" cy="2270946"/>
            </a:xfrm>
            <a:custGeom>
              <a:avLst/>
              <a:gdLst/>
              <a:ahLst/>
              <a:cxnLst/>
              <a:rect l="l" t="t" r="r" b="b"/>
              <a:pathLst>
                <a:path w="2287583" h="2270946">
                  <a:moveTo>
                    <a:pt x="0" y="0"/>
                  </a:moveTo>
                  <a:lnTo>
                    <a:pt x="2287582" y="0"/>
                  </a:lnTo>
                  <a:lnTo>
                    <a:pt x="2287582" y="2270946"/>
                  </a:lnTo>
                  <a:lnTo>
                    <a:pt x="0" y="22709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C5CE5B78-EFE1-4C46-EB3D-4BCE9FCD18CE}"/>
                </a:ext>
              </a:extLst>
            </p:cNvPr>
            <p:cNvSpPr/>
            <p:nvPr/>
          </p:nvSpPr>
          <p:spPr>
            <a:xfrm>
              <a:off x="1143000" y="1104900"/>
              <a:ext cx="600807" cy="938761"/>
            </a:xfrm>
            <a:custGeom>
              <a:avLst/>
              <a:gdLst/>
              <a:ahLst/>
              <a:cxnLst/>
              <a:rect l="l" t="t" r="r" b="b"/>
              <a:pathLst>
                <a:path w="2633472" h="4114800">
                  <a:moveTo>
                    <a:pt x="0" y="0"/>
                  </a:moveTo>
                  <a:lnTo>
                    <a:pt x="2633472" y="0"/>
                  </a:lnTo>
                  <a:lnTo>
                    <a:pt x="263347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" name="Hình ảnh 7">
            <a:extLst>
              <a:ext uri="{FF2B5EF4-FFF2-40B4-BE49-F238E27FC236}">
                <a16:creationId xmlns:a16="http://schemas.microsoft.com/office/drawing/2014/main" id="{60C338E2-C1B1-E689-3E69-25F0B38A232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3750" t="4489" b="29311"/>
          <a:stretch/>
        </p:blipFill>
        <p:spPr>
          <a:xfrm>
            <a:off x="13106400" y="419100"/>
            <a:ext cx="4800600" cy="4495800"/>
          </a:xfrm>
          <a:prstGeom prst="rect">
            <a:avLst/>
          </a:prstGeom>
        </p:spPr>
      </p:pic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D0982B48-718D-9AFD-9664-FA17D604DAE7}"/>
              </a:ext>
            </a:extLst>
          </p:cNvPr>
          <p:cNvSpPr/>
          <p:nvPr/>
        </p:nvSpPr>
        <p:spPr>
          <a:xfrm>
            <a:off x="1559712" y="265776"/>
            <a:ext cx="1127760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vi-VN" sz="5200">
                <a:ln w="0"/>
              </a:rPr>
              <a:t>Một hộp bi có 7 viên bi đỏ và 11 viên bi xanh.</a:t>
            </a:r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03DCA21E-9960-B902-CB79-E44DB2D69A19}"/>
              </a:ext>
            </a:extLst>
          </p:cNvPr>
          <p:cNvSpPr/>
          <p:nvPr/>
        </p:nvSpPr>
        <p:spPr>
          <a:xfrm>
            <a:off x="2286000" y="3616059"/>
            <a:ext cx="830580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vi-VN" sz="5200">
                <a:ln w="0"/>
              </a:rPr>
              <a:t>Tìm tỉ số của số viên bi xanh và số viên bi đỏ.</a:t>
            </a: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CC97B6C6-D25B-93DF-3E81-6AE7E5DDA6FA}"/>
              </a:ext>
            </a:extLst>
          </p:cNvPr>
          <p:cNvSpPr/>
          <p:nvPr/>
        </p:nvSpPr>
        <p:spPr>
          <a:xfrm>
            <a:off x="1447800" y="5228729"/>
            <a:ext cx="12954000" cy="41752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803275" indent="-803275" algn="just">
              <a:lnSpc>
                <a:spcPct val="131000"/>
              </a:lnSpc>
            </a:pPr>
            <a:r>
              <a:rPr lang="vi-VN" sz="5200">
                <a:ln w="0"/>
                <a:solidFill>
                  <a:srgbClr val="FF0000"/>
                </a:solidFill>
              </a:rPr>
              <a:t>b) </a:t>
            </a:r>
            <a:r>
              <a:rPr lang="vi-VN" sz="5200">
                <a:ln w="0"/>
              </a:rPr>
              <a:t>Số?</a:t>
            </a:r>
          </a:p>
          <a:p>
            <a:pPr marL="803275" algn="just">
              <a:lnSpc>
                <a:spcPct val="131000"/>
              </a:lnSpc>
            </a:pPr>
            <a:r>
              <a:rPr lang="vi-VN" sz="5200">
                <a:ln w="0"/>
              </a:rPr>
              <a:t>Số viên bi đỏ bằng __ số viên bi xanh.</a:t>
            </a:r>
          </a:p>
          <a:p>
            <a:pPr marL="803275" algn="just">
              <a:lnSpc>
                <a:spcPct val="131000"/>
              </a:lnSpc>
            </a:pPr>
            <a:endParaRPr lang="vi-VN" sz="5200">
              <a:ln w="0"/>
            </a:endParaRPr>
          </a:p>
          <a:p>
            <a:pPr marL="803275" algn="just">
              <a:lnSpc>
                <a:spcPct val="131000"/>
              </a:lnSpc>
            </a:pPr>
            <a:r>
              <a:rPr lang="vi-VN" sz="5200">
                <a:ln w="0"/>
              </a:rPr>
              <a:t>Số viên bi xanh bằng __ số viên bi đỏ.</a:t>
            </a:r>
          </a:p>
        </p:txBody>
      </p:sp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id="{35343F5B-9ECA-A0AE-2488-706169390DF3}"/>
              </a:ext>
            </a:extLst>
          </p:cNvPr>
          <p:cNvSpPr/>
          <p:nvPr/>
        </p:nvSpPr>
        <p:spPr>
          <a:xfrm>
            <a:off x="1447800" y="1780909"/>
            <a:ext cx="914400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895350" indent="-895350" algn="just"/>
            <a:r>
              <a:rPr lang="vi-VN" sz="5200">
                <a:ln w="0"/>
                <a:solidFill>
                  <a:srgbClr val="FF0000"/>
                </a:solidFill>
              </a:rPr>
              <a:t>a) </a:t>
            </a:r>
            <a:r>
              <a:rPr lang="vi-VN" sz="5200">
                <a:ln w="0"/>
              </a:rPr>
              <a:t>Tìm tỉ số của số viên bi đỏ và số viên bi xanh.    </a:t>
            </a:r>
          </a:p>
        </p:txBody>
      </p:sp>
      <p:sp>
        <p:nvSpPr>
          <p:cNvPr id="21" name="Hình chữ nhật 20">
            <a:extLst>
              <a:ext uri="{FF2B5EF4-FFF2-40B4-BE49-F238E27FC236}">
                <a16:creationId xmlns:a16="http://schemas.microsoft.com/office/drawing/2014/main" id="{F245251C-5001-0137-2E35-B02F86056D20}"/>
              </a:ext>
            </a:extLst>
          </p:cNvPr>
          <p:cNvSpPr/>
          <p:nvPr/>
        </p:nvSpPr>
        <p:spPr>
          <a:xfrm>
            <a:off x="8093154" y="627757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u="dotted" cap="none" spc="0">
                <a:ln w="0"/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22" name="Hình chữ nhật 21">
            <a:extLst>
              <a:ext uri="{FF2B5EF4-FFF2-40B4-BE49-F238E27FC236}">
                <a16:creationId xmlns:a16="http://schemas.microsoft.com/office/drawing/2014/main" id="{CC464D3B-81F0-594F-6A49-C17701D0E627}"/>
              </a:ext>
            </a:extLst>
          </p:cNvPr>
          <p:cNvSpPr/>
          <p:nvPr/>
        </p:nvSpPr>
        <p:spPr>
          <a:xfrm>
            <a:off x="8093154" y="70485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u="dotted" cap="none" spc="0">
                <a:ln w="0"/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23" name="Hình chữ nhật 22">
            <a:extLst>
              <a:ext uri="{FF2B5EF4-FFF2-40B4-BE49-F238E27FC236}">
                <a16:creationId xmlns:a16="http://schemas.microsoft.com/office/drawing/2014/main" id="{3FE7689C-F73D-C10D-9224-62DD208DF111}"/>
              </a:ext>
            </a:extLst>
          </p:cNvPr>
          <p:cNvSpPr/>
          <p:nvPr/>
        </p:nvSpPr>
        <p:spPr>
          <a:xfrm>
            <a:off x="8738951" y="836022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u="dotted" cap="none" spc="0">
                <a:ln w="0"/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24" name="Hình chữ nhật 23">
            <a:extLst>
              <a:ext uri="{FF2B5EF4-FFF2-40B4-BE49-F238E27FC236}">
                <a16:creationId xmlns:a16="http://schemas.microsoft.com/office/drawing/2014/main" id="{614DEBBB-BE59-C7D2-7994-33F863DA71EF}"/>
              </a:ext>
            </a:extLst>
          </p:cNvPr>
          <p:cNvSpPr/>
          <p:nvPr/>
        </p:nvSpPr>
        <p:spPr>
          <a:xfrm>
            <a:off x="8763000" y="909789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u="dotted" cap="none" spc="0">
                <a:ln w="0"/>
                <a:solidFill>
                  <a:srgbClr val="0070C0"/>
                </a:solidFill>
              </a:rPr>
              <a:t>?</a:t>
            </a:r>
          </a:p>
        </p:txBody>
      </p: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3EB323AF-280A-5586-DA7B-9299157F4BA8}"/>
              </a:ext>
            </a:extLst>
          </p:cNvPr>
          <p:cNvGrpSpPr/>
          <p:nvPr/>
        </p:nvGrpSpPr>
        <p:grpSpPr>
          <a:xfrm>
            <a:off x="10972800" y="1124551"/>
            <a:ext cx="1752600" cy="2080121"/>
            <a:chOff x="10896600" y="1822613"/>
            <a:chExt cx="1752600" cy="2080121"/>
          </a:xfrm>
        </p:grpSpPr>
        <p:sp>
          <p:nvSpPr>
            <p:cNvPr id="25" name="Hình chữ nhật: Góc Tròn 24">
              <a:extLst>
                <a:ext uri="{FF2B5EF4-FFF2-40B4-BE49-F238E27FC236}">
                  <a16:creationId xmlns:a16="http://schemas.microsoft.com/office/drawing/2014/main" id="{97A05F99-ABC7-57FD-E30C-85BEF783952F}"/>
                </a:ext>
              </a:extLst>
            </p:cNvPr>
            <p:cNvSpPr/>
            <p:nvPr/>
          </p:nvSpPr>
          <p:spPr>
            <a:xfrm>
              <a:off x="10896600" y="1822613"/>
              <a:ext cx="1752600" cy="2080121"/>
            </a:xfrm>
            <a:prstGeom prst="roundRect">
              <a:avLst>
                <a:gd name="adj" fmla="val 14559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Hộp Văn bản 26">
                  <a:extLst>
                    <a:ext uri="{FF2B5EF4-FFF2-40B4-BE49-F238E27FC236}">
                      <a16:creationId xmlns:a16="http://schemas.microsoft.com/office/drawing/2014/main" id="{C7CEAC9A-1ADB-9EA4-5FF5-64F741AE0FCD}"/>
                    </a:ext>
                  </a:extLst>
                </p:cNvPr>
                <p:cNvSpPr txBox="1"/>
                <p:nvPr/>
              </p:nvSpPr>
              <p:spPr>
                <a:xfrm>
                  <a:off x="11332074" y="1958547"/>
                  <a:ext cx="1027525" cy="17225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60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vi-VN" sz="60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den>
                        </m:f>
                      </m:oMath>
                    </m:oMathPara>
                  </a14:m>
                  <a:endParaRPr lang="en-US" sz="6000"/>
                </a:p>
              </p:txBody>
            </p:sp>
          </mc:Choice>
          <mc:Fallback>
            <p:sp>
              <p:nvSpPr>
                <p:cNvPr id="27" name="Hộp Văn bản 26">
                  <a:extLst>
                    <a:ext uri="{FF2B5EF4-FFF2-40B4-BE49-F238E27FC236}">
                      <a16:creationId xmlns:a16="http://schemas.microsoft.com/office/drawing/2014/main" id="{C7CEAC9A-1ADB-9EA4-5FF5-64F741AE0F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2074" y="1958547"/>
                  <a:ext cx="1027525" cy="172258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Nhóm 29">
            <a:extLst>
              <a:ext uri="{FF2B5EF4-FFF2-40B4-BE49-F238E27FC236}">
                <a16:creationId xmlns:a16="http://schemas.microsoft.com/office/drawing/2014/main" id="{7D66277A-51F6-EA9A-C069-4DC87C1A537F}"/>
              </a:ext>
            </a:extLst>
          </p:cNvPr>
          <p:cNvGrpSpPr/>
          <p:nvPr/>
        </p:nvGrpSpPr>
        <p:grpSpPr>
          <a:xfrm>
            <a:off x="10972800" y="3382842"/>
            <a:ext cx="1752600" cy="2080121"/>
            <a:chOff x="10896600" y="4080904"/>
            <a:chExt cx="1752600" cy="2080121"/>
          </a:xfrm>
        </p:grpSpPr>
        <p:sp>
          <p:nvSpPr>
            <p:cNvPr id="26" name="Hình chữ nhật: Góc Tròn 25">
              <a:extLst>
                <a:ext uri="{FF2B5EF4-FFF2-40B4-BE49-F238E27FC236}">
                  <a16:creationId xmlns:a16="http://schemas.microsoft.com/office/drawing/2014/main" id="{22B8D012-24B8-41AA-C079-64D39B156373}"/>
                </a:ext>
              </a:extLst>
            </p:cNvPr>
            <p:cNvSpPr/>
            <p:nvPr/>
          </p:nvSpPr>
          <p:spPr>
            <a:xfrm>
              <a:off x="10896600" y="4080904"/>
              <a:ext cx="1752600" cy="2080121"/>
            </a:xfrm>
            <a:prstGeom prst="roundRect">
              <a:avLst>
                <a:gd name="adj" fmla="val 14559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Hộp Văn bản 27">
                  <a:extLst>
                    <a:ext uri="{FF2B5EF4-FFF2-40B4-BE49-F238E27FC236}">
                      <a16:creationId xmlns:a16="http://schemas.microsoft.com/office/drawing/2014/main" id="{7EAE63B1-0685-CE82-9567-BD7233AFFECE}"/>
                    </a:ext>
                  </a:extLst>
                </p:cNvPr>
                <p:cNvSpPr txBox="1"/>
                <p:nvPr/>
              </p:nvSpPr>
              <p:spPr>
                <a:xfrm>
                  <a:off x="11332074" y="4204204"/>
                  <a:ext cx="1027525" cy="17225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60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vi-VN" sz="60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en-US" sz="6000"/>
                </a:p>
              </p:txBody>
            </p:sp>
          </mc:Choice>
          <mc:Fallback>
            <p:sp>
              <p:nvSpPr>
                <p:cNvPr id="28" name="Hộp Văn bản 27">
                  <a:extLst>
                    <a:ext uri="{FF2B5EF4-FFF2-40B4-BE49-F238E27FC236}">
                      <a16:creationId xmlns:a16="http://schemas.microsoft.com/office/drawing/2014/main" id="{7EAE63B1-0685-CE82-9567-BD7233AFFE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2074" y="4204204"/>
                  <a:ext cx="1027525" cy="17225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B3DD6A40-EA80-933B-3FAF-39A8C807CBC1}"/>
                  </a:ext>
                </a:extLst>
              </p:cNvPr>
              <p:cNvSpPr txBox="1"/>
              <p:nvPr/>
            </p:nvSpPr>
            <p:spPr>
              <a:xfrm>
                <a:off x="7864084" y="6202585"/>
                <a:ext cx="1027525" cy="17225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vi-VN" sz="6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60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B3DD6A40-EA80-933B-3FAF-39A8C807C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084" y="6202585"/>
                <a:ext cx="1027525" cy="17225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9CCACD60-B025-B337-47FD-9B3C7CAD74CF}"/>
                  </a:ext>
                </a:extLst>
              </p:cNvPr>
              <p:cNvSpPr txBox="1"/>
              <p:nvPr/>
            </p:nvSpPr>
            <p:spPr>
              <a:xfrm>
                <a:off x="8509881" y="8360224"/>
                <a:ext cx="1027525" cy="17225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vi-VN" sz="6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60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9CCACD60-B025-B337-47FD-9B3C7CAD7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9881" y="8360224"/>
                <a:ext cx="1027525" cy="17225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16799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82F7C64-DBB2-E462-6EB3-97DC27045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383895"/>
            <a:ext cx="18288000" cy="8705389"/>
          </a:xfrm>
          <a:prstGeom prst="rect">
            <a:avLst/>
          </a:prstGeom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CE0F9BD1-0C6C-7D99-2534-971905D2B2B7}"/>
              </a:ext>
            </a:extLst>
          </p:cNvPr>
          <p:cNvSpPr/>
          <p:nvPr/>
        </p:nvSpPr>
        <p:spPr>
          <a:xfrm>
            <a:off x="1592198" y="637017"/>
            <a:ext cx="1760602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5200">
                <a:ln w="0"/>
              </a:rPr>
              <a:t>Số?</a:t>
            </a:r>
            <a:endParaRPr lang="vi-VN" sz="5200" cap="none" spc="0">
              <a:ln w="0"/>
            </a:endParaRP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F040EFB5-5B0A-E493-C8F4-B8662F781C5D}"/>
              </a:ext>
            </a:extLst>
          </p:cNvPr>
          <p:cNvGrpSpPr/>
          <p:nvPr/>
        </p:nvGrpSpPr>
        <p:grpSpPr>
          <a:xfrm>
            <a:off x="76200" y="164234"/>
            <a:ext cx="1515998" cy="1504973"/>
            <a:chOff x="76200" y="164234"/>
            <a:chExt cx="1515998" cy="1504973"/>
          </a:xfrm>
        </p:grpSpPr>
        <p:sp>
          <p:nvSpPr>
            <p:cNvPr id="2" name="Freeform 2"/>
            <p:cNvSpPr/>
            <p:nvPr/>
          </p:nvSpPr>
          <p:spPr>
            <a:xfrm>
              <a:off x="76200" y="164234"/>
              <a:ext cx="1515998" cy="1504973"/>
            </a:xfrm>
            <a:custGeom>
              <a:avLst/>
              <a:gdLst/>
              <a:ahLst/>
              <a:cxnLst/>
              <a:rect l="l" t="t" r="r" b="b"/>
              <a:pathLst>
                <a:path w="2287583" h="2270946">
                  <a:moveTo>
                    <a:pt x="0" y="0"/>
                  </a:moveTo>
                  <a:lnTo>
                    <a:pt x="2287582" y="0"/>
                  </a:lnTo>
                  <a:lnTo>
                    <a:pt x="2287582" y="2270946"/>
                  </a:lnTo>
                  <a:lnTo>
                    <a:pt x="0" y="22709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D62481A-3CBC-BF6D-9677-B88AD245A4CD}"/>
                </a:ext>
              </a:extLst>
            </p:cNvPr>
            <p:cNvSpPr/>
            <p:nvPr/>
          </p:nvSpPr>
          <p:spPr>
            <a:xfrm>
              <a:off x="568519" y="794793"/>
              <a:ext cx="517752" cy="614907"/>
            </a:xfrm>
            <a:custGeom>
              <a:avLst/>
              <a:gdLst/>
              <a:ahLst/>
              <a:cxnLst/>
              <a:rect l="l" t="t" r="r" b="b"/>
              <a:pathLst>
                <a:path w="3149692" h="4114800">
                  <a:moveTo>
                    <a:pt x="0" y="0"/>
                  </a:moveTo>
                  <a:lnTo>
                    <a:pt x="3149693" y="0"/>
                  </a:lnTo>
                  <a:lnTo>
                    <a:pt x="3149693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0EC1CAB-7AA1-C08F-AB51-9A128FA69A1E}"/>
                  </a:ext>
                </a:extLst>
              </p:cNvPr>
              <p:cNvSpPr txBox="1"/>
              <p:nvPr/>
            </p:nvSpPr>
            <p:spPr>
              <a:xfrm>
                <a:off x="10134600" y="2781300"/>
                <a:ext cx="1066800" cy="1382879"/>
              </a:xfrm>
              <a:prstGeom prst="rect">
                <a:avLst/>
              </a:prstGeom>
              <a:solidFill>
                <a:srgbClr val="F8F8F8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8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0EC1CAB-7AA1-C08F-AB51-9A128FA69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600" y="2781300"/>
                <a:ext cx="1066800" cy="13828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69721C49-1C94-2979-F7D8-E6D160B8A521}"/>
                  </a:ext>
                </a:extLst>
              </p:cNvPr>
              <p:cNvSpPr txBox="1"/>
              <p:nvPr/>
            </p:nvSpPr>
            <p:spPr>
              <a:xfrm>
                <a:off x="10058400" y="4353710"/>
                <a:ext cx="1066800" cy="1382879"/>
              </a:xfrm>
              <a:prstGeom prst="rect">
                <a:avLst/>
              </a:prstGeom>
              <a:solidFill>
                <a:srgbClr val="F8F8F8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8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69721C49-1C94-2979-F7D8-E6D160B8A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0" y="4353710"/>
                <a:ext cx="1066800" cy="13828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471B9B6C-7056-BE13-4F8D-813D77DD3150}"/>
                  </a:ext>
                </a:extLst>
              </p:cNvPr>
              <p:cNvSpPr txBox="1"/>
              <p:nvPr/>
            </p:nvSpPr>
            <p:spPr>
              <a:xfrm>
                <a:off x="10439400" y="7734300"/>
                <a:ext cx="801503" cy="1382879"/>
              </a:xfrm>
              <a:prstGeom prst="rect">
                <a:avLst/>
              </a:prstGeom>
              <a:solidFill>
                <a:srgbClr val="F8F8F8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8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471B9B6C-7056-BE13-4F8D-813D77DD3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400" y="7734300"/>
                <a:ext cx="801503" cy="138287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9C94AD74-3CA5-EC16-6F6F-6EA2FA09449C}"/>
                  </a:ext>
                </a:extLst>
              </p:cNvPr>
              <p:cNvSpPr txBox="1"/>
              <p:nvPr/>
            </p:nvSpPr>
            <p:spPr>
              <a:xfrm>
                <a:off x="9543964" y="9350620"/>
                <a:ext cx="602181" cy="738664"/>
              </a:xfrm>
              <a:prstGeom prst="rect">
                <a:avLst/>
              </a:prstGeom>
              <a:solidFill>
                <a:srgbClr val="F8F8F8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48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9C94AD74-3CA5-EC16-6F6F-6EA2FA094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3964" y="9350620"/>
                <a:ext cx="602181" cy="7386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7566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CE0F9BD1-0C6C-7D99-2534-971905D2B2B7}"/>
              </a:ext>
            </a:extLst>
          </p:cNvPr>
          <p:cNvSpPr/>
          <p:nvPr/>
        </p:nvSpPr>
        <p:spPr>
          <a:xfrm>
            <a:off x="1565122" y="206587"/>
            <a:ext cx="16646677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5200">
                <a:ln w="0"/>
              </a:rPr>
              <a:t>Viết tỉ số của số đo thứ nhất và số đo thứ hai dưới dạng phân số tối giản.</a:t>
            </a:r>
            <a:endParaRPr lang="vi-VN" sz="5200" cap="none" spc="0">
              <a:ln w="0"/>
              <a:solidFill>
                <a:schemeClr val="tx1"/>
              </a:solidFill>
            </a:endParaRPr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id="{B9521EA1-78DB-DFAF-41D9-F769969A2D6D}"/>
              </a:ext>
            </a:extLst>
          </p:cNvPr>
          <p:cNvGrpSpPr/>
          <p:nvPr/>
        </p:nvGrpSpPr>
        <p:grpSpPr>
          <a:xfrm>
            <a:off x="76200" y="164234"/>
            <a:ext cx="1515998" cy="1504973"/>
            <a:chOff x="76200" y="164234"/>
            <a:chExt cx="1515998" cy="1504973"/>
          </a:xfrm>
        </p:grpSpPr>
        <p:sp>
          <p:nvSpPr>
            <p:cNvPr id="2" name="Freeform 2"/>
            <p:cNvSpPr/>
            <p:nvPr/>
          </p:nvSpPr>
          <p:spPr>
            <a:xfrm>
              <a:off x="76200" y="164234"/>
              <a:ext cx="1515998" cy="1504973"/>
            </a:xfrm>
            <a:custGeom>
              <a:avLst/>
              <a:gdLst/>
              <a:ahLst/>
              <a:cxnLst/>
              <a:rect l="l" t="t" r="r" b="b"/>
              <a:pathLst>
                <a:path w="2287583" h="2270946">
                  <a:moveTo>
                    <a:pt x="0" y="0"/>
                  </a:moveTo>
                  <a:lnTo>
                    <a:pt x="2287582" y="0"/>
                  </a:lnTo>
                  <a:lnTo>
                    <a:pt x="2287582" y="2270946"/>
                  </a:lnTo>
                  <a:lnTo>
                    <a:pt x="0" y="22709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AF7B67F5-F144-4DB6-4514-4AC4BA29585B}"/>
                </a:ext>
              </a:extLst>
            </p:cNvPr>
            <p:cNvSpPr/>
            <p:nvPr/>
          </p:nvSpPr>
          <p:spPr>
            <a:xfrm>
              <a:off x="551432" y="834156"/>
              <a:ext cx="515368" cy="611640"/>
            </a:xfrm>
            <a:custGeom>
              <a:avLst/>
              <a:gdLst/>
              <a:ahLst/>
              <a:cxnLst/>
              <a:rect l="l" t="t" r="r" b="b"/>
              <a:pathLst>
                <a:path w="2865397" h="4114800">
                  <a:moveTo>
                    <a:pt x="0" y="0"/>
                  </a:moveTo>
                  <a:lnTo>
                    <a:pt x="2865397" y="0"/>
                  </a:lnTo>
                  <a:lnTo>
                    <a:pt x="286539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" name="Hình ảnh 7">
            <a:extLst>
              <a:ext uri="{FF2B5EF4-FFF2-40B4-BE49-F238E27FC236}">
                <a16:creationId xmlns:a16="http://schemas.microsoft.com/office/drawing/2014/main" id="{D37C037C-117B-9550-2EC5-65744B32F3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202291"/>
            <a:ext cx="18288000" cy="58824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B8D7F0-6E16-142A-503C-4FE2EB425127}"/>
                  </a:ext>
                </a:extLst>
              </p:cNvPr>
              <p:cNvSpPr txBox="1"/>
              <p:nvPr/>
            </p:nvSpPr>
            <p:spPr>
              <a:xfrm>
                <a:off x="8743248" y="6438900"/>
                <a:ext cx="801503" cy="139794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vi-VN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48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B8D7F0-6E16-142A-503C-4FE2EB425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248" y="6438900"/>
                <a:ext cx="801503" cy="13979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B91B4533-B043-5274-7CA9-A48477D853BA}"/>
                  </a:ext>
                </a:extLst>
              </p:cNvPr>
              <p:cNvSpPr txBox="1"/>
              <p:nvPr/>
            </p:nvSpPr>
            <p:spPr>
              <a:xfrm>
                <a:off x="12344400" y="6438900"/>
                <a:ext cx="801503" cy="139794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8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B91B4533-B043-5274-7CA9-A48477D85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6438900"/>
                <a:ext cx="801503" cy="13979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91DB3D6D-76A1-26D0-DFA8-11BC060F527F}"/>
                  </a:ext>
                </a:extLst>
              </p:cNvPr>
              <p:cNvSpPr txBox="1"/>
              <p:nvPr/>
            </p:nvSpPr>
            <p:spPr>
              <a:xfrm>
                <a:off x="15945552" y="6438900"/>
                <a:ext cx="801503" cy="139794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vi-VN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48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91DB3D6D-76A1-26D0-DFA8-11BC060F5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5552" y="6438900"/>
                <a:ext cx="801503" cy="13979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49514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CE0F9BD1-0C6C-7D99-2534-971905D2B2B7}"/>
              </a:ext>
            </a:extLst>
          </p:cNvPr>
          <p:cNvSpPr/>
          <p:nvPr/>
        </p:nvSpPr>
        <p:spPr>
          <a:xfrm>
            <a:off x="1565122" y="695381"/>
            <a:ext cx="16646677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5200">
                <a:ln w="0"/>
              </a:rPr>
              <a:t>Vẽ sơ đồ đoạn thẳng thể hiện tỉ số.</a:t>
            </a:r>
            <a:endParaRPr lang="vi-VN" sz="5200" cap="none" spc="0">
              <a:ln w="0"/>
              <a:solidFill>
                <a:schemeClr val="tx1"/>
              </a:solidFill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77C7BB34-0E70-7AB2-96B7-94D8E8A232F4}"/>
              </a:ext>
            </a:extLst>
          </p:cNvPr>
          <p:cNvGrpSpPr/>
          <p:nvPr/>
        </p:nvGrpSpPr>
        <p:grpSpPr>
          <a:xfrm>
            <a:off x="76200" y="164234"/>
            <a:ext cx="1515998" cy="1504973"/>
            <a:chOff x="76200" y="164234"/>
            <a:chExt cx="1515998" cy="1504973"/>
          </a:xfrm>
        </p:grpSpPr>
        <p:sp>
          <p:nvSpPr>
            <p:cNvPr id="2" name="Freeform 2"/>
            <p:cNvSpPr/>
            <p:nvPr/>
          </p:nvSpPr>
          <p:spPr>
            <a:xfrm>
              <a:off x="76200" y="164234"/>
              <a:ext cx="1515998" cy="1504973"/>
            </a:xfrm>
            <a:custGeom>
              <a:avLst/>
              <a:gdLst/>
              <a:ahLst/>
              <a:cxnLst/>
              <a:rect l="l" t="t" r="r" b="b"/>
              <a:pathLst>
                <a:path w="2287583" h="2270946">
                  <a:moveTo>
                    <a:pt x="0" y="0"/>
                  </a:moveTo>
                  <a:lnTo>
                    <a:pt x="2287582" y="0"/>
                  </a:lnTo>
                  <a:lnTo>
                    <a:pt x="2287582" y="2270946"/>
                  </a:lnTo>
                  <a:lnTo>
                    <a:pt x="0" y="22709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76A61DA0-D918-4C31-43DA-AC91AC773574}"/>
                </a:ext>
              </a:extLst>
            </p:cNvPr>
            <p:cNvSpPr/>
            <p:nvPr/>
          </p:nvSpPr>
          <p:spPr>
            <a:xfrm>
              <a:off x="457200" y="820344"/>
              <a:ext cx="482554" cy="642626"/>
            </a:xfrm>
            <a:custGeom>
              <a:avLst/>
              <a:gdLst/>
              <a:ahLst/>
              <a:cxnLst/>
              <a:rect l="l" t="t" r="r" b="b"/>
              <a:pathLst>
                <a:path w="3089841" h="4114800">
                  <a:moveTo>
                    <a:pt x="0" y="0"/>
                  </a:moveTo>
                  <a:lnTo>
                    <a:pt x="3089841" y="0"/>
                  </a:lnTo>
                  <a:lnTo>
                    <a:pt x="3089841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Hình ảnh 8">
            <a:extLst>
              <a:ext uri="{FF2B5EF4-FFF2-40B4-BE49-F238E27FC236}">
                <a16:creationId xmlns:a16="http://schemas.microsoft.com/office/drawing/2014/main" id="{A003715B-305F-1533-F2E9-97A7C7F27E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383" y="1686525"/>
            <a:ext cx="16547234" cy="43344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id="{0FA48FED-BB0B-815E-0321-7BF483F822BE}"/>
                  </a:ext>
                </a:extLst>
              </p:cNvPr>
              <p:cNvSpPr/>
              <p:nvPr/>
            </p:nvSpPr>
            <p:spPr>
              <a:xfrm>
                <a:off x="228600" y="6362700"/>
                <a:ext cx="17830800" cy="152650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vi-VN" sz="5200">
                    <a:ln w="0"/>
                    <a:solidFill>
                      <a:srgbClr val="FF0000"/>
                    </a:solidFill>
                  </a:rPr>
                  <a:t>a) </a:t>
                </a:r>
                <a:r>
                  <a:rPr lang="vi-VN" sz="5200">
                    <a:ln w="0"/>
                  </a:rPr>
                  <a:t>Chiều rộng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600" i="1" smtClean="0">
                            <a:ln w="0"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b="0" i="1" smtClean="0">
                            <a:ln w="0"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6600" b="0" i="1" smtClean="0">
                            <a:ln w="0"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vi-VN" sz="6600" b="0" i="1" smtClean="0">
                        <a:ln w="0"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5200">
                    <a:ln w="0"/>
                  </a:rPr>
                  <a:t>chiều dài.</a:t>
                </a:r>
                <a:endParaRPr lang="vi-VN" sz="5200" cap="none" spc="0">
                  <a:ln w="0"/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id="{0FA48FED-BB0B-815E-0321-7BF483F822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362700"/>
                <a:ext cx="17830800" cy="1526508"/>
              </a:xfrm>
              <a:prstGeom prst="rect">
                <a:avLst/>
              </a:prstGeom>
              <a:blipFill>
                <a:blip r:embed="rId7"/>
                <a:stretch>
                  <a:fillRect l="-1744" b="-4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id="{3666669E-D585-E9C7-0B88-4EAC28200019}"/>
                  </a:ext>
                </a:extLst>
              </p:cNvPr>
              <p:cNvSpPr/>
              <p:nvPr/>
            </p:nvSpPr>
            <p:spPr>
              <a:xfrm>
                <a:off x="228600" y="8420100"/>
                <a:ext cx="14935200" cy="152650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vi-VN" sz="5200">
                    <a:ln w="0"/>
                    <a:solidFill>
                      <a:srgbClr val="FF0000"/>
                    </a:solidFill>
                  </a:rPr>
                  <a:t>b) </a:t>
                </a:r>
                <a:r>
                  <a:rPr lang="vi-VN" sz="5200">
                    <a:ln w="0"/>
                  </a:rPr>
                  <a:t>Diện tích trồng hoa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600" i="1" smtClean="0">
                            <a:ln w="0"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b="0" i="1" smtClean="0">
                            <a:ln w="0"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6600" b="0" i="1" smtClean="0">
                            <a:ln w="0"/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6600" b="0" i="1" smtClean="0">
                        <a:ln w="0"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5200">
                    <a:ln w="0"/>
                  </a:rPr>
                  <a:t>diện tích trồng rau.</a:t>
                </a:r>
                <a:endParaRPr lang="vi-VN" sz="5200" cap="none" spc="0">
                  <a:ln w="0"/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id="{3666669E-D585-E9C7-0B88-4EAC282000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8420100"/>
                <a:ext cx="14935200" cy="1526508"/>
              </a:xfrm>
              <a:prstGeom prst="rect">
                <a:avLst/>
              </a:prstGeom>
              <a:blipFill>
                <a:blip r:embed="rId8"/>
                <a:stretch>
                  <a:fillRect l="-2082" b="-4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136492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id="{0FA48FED-BB0B-815E-0321-7BF483F822BE}"/>
                  </a:ext>
                </a:extLst>
              </p:cNvPr>
              <p:cNvSpPr/>
              <p:nvPr/>
            </p:nvSpPr>
            <p:spPr>
              <a:xfrm>
                <a:off x="228600" y="190500"/>
                <a:ext cx="17830800" cy="152650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vi-VN" sz="5200">
                    <a:ln w="0"/>
                    <a:solidFill>
                      <a:srgbClr val="FF0000"/>
                    </a:solidFill>
                  </a:rPr>
                  <a:t>a) </a:t>
                </a:r>
                <a:r>
                  <a:rPr lang="vi-VN" sz="5200">
                    <a:ln w="0"/>
                  </a:rPr>
                  <a:t>Chiều rộng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600" i="1" smtClean="0">
                            <a:ln w="0"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b="0" i="1" smtClean="0">
                            <a:ln w="0"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6600" b="0" i="1" smtClean="0">
                            <a:ln w="0"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vi-VN" sz="6600" b="0" i="1" smtClean="0">
                        <a:ln w="0"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5200">
                    <a:ln w="0"/>
                  </a:rPr>
                  <a:t>chiều dài.</a:t>
                </a:r>
                <a:endParaRPr lang="vi-VN" sz="5200" cap="none" spc="0">
                  <a:ln w="0"/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id="{0FA48FED-BB0B-815E-0321-7BF483F822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90500"/>
                <a:ext cx="17830800" cy="1526508"/>
              </a:xfrm>
              <a:prstGeom prst="rect">
                <a:avLst/>
              </a:prstGeom>
              <a:blipFill>
                <a:blip r:embed="rId2"/>
                <a:stretch>
                  <a:fillRect l="-1744" b="-4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id="{3666669E-D585-E9C7-0B88-4EAC28200019}"/>
                  </a:ext>
                </a:extLst>
              </p:cNvPr>
              <p:cNvSpPr/>
              <p:nvPr/>
            </p:nvSpPr>
            <p:spPr>
              <a:xfrm>
                <a:off x="228600" y="5176982"/>
                <a:ext cx="14935200" cy="152650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vi-VN" sz="5200">
                    <a:ln w="0"/>
                    <a:solidFill>
                      <a:srgbClr val="FF0000"/>
                    </a:solidFill>
                  </a:rPr>
                  <a:t>b) </a:t>
                </a:r>
                <a:r>
                  <a:rPr lang="vi-VN" sz="5200">
                    <a:ln w="0"/>
                  </a:rPr>
                  <a:t>Diện tích trồng hoa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600" i="1" smtClean="0">
                            <a:ln w="0"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b="0" i="1" smtClean="0">
                            <a:ln w="0"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6600" b="0" i="1" smtClean="0">
                            <a:ln w="0"/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6600" b="0" i="1" smtClean="0">
                        <a:ln w="0"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5200">
                    <a:ln w="0"/>
                  </a:rPr>
                  <a:t>diện tích trồng rau.</a:t>
                </a:r>
                <a:endParaRPr lang="vi-VN" sz="5200" cap="none" spc="0">
                  <a:ln w="0"/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id="{3666669E-D585-E9C7-0B88-4EAC282000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176982"/>
                <a:ext cx="14935200" cy="1526508"/>
              </a:xfrm>
              <a:prstGeom prst="rect">
                <a:avLst/>
              </a:prstGeom>
              <a:blipFill>
                <a:blip r:embed="rId3"/>
                <a:stretch>
                  <a:fillRect l="-2082" b="-4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Hình ảnh 2">
            <a:extLst>
              <a:ext uri="{FF2B5EF4-FFF2-40B4-BE49-F238E27FC236}">
                <a16:creationId xmlns:a16="http://schemas.microsoft.com/office/drawing/2014/main" id="{45A2F7A7-4DAB-23E0-5F75-857D8973E67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b="53187"/>
          <a:stretch/>
        </p:blipFill>
        <p:spPr>
          <a:xfrm>
            <a:off x="-2" y="1717007"/>
            <a:ext cx="18288001" cy="3459975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B18A2DE6-D707-F783-BA35-167A9B1ED1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b="53187"/>
          <a:stretch/>
        </p:blipFill>
        <p:spPr>
          <a:xfrm>
            <a:off x="-2" y="6727734"/>
            <a:ext cx="18288001" cy="3459975"/>
          </a:xfrm>
          <a:prstGeom prst="rect">
            <a:avLst/>
          </a:prstGeom>
        </p:spPr>
      </p:pic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479511B2-E562-B7F9-91F1-3B596B37A8AD}"/>
              </a:ext>
            </a:extLst>
          </p:cNvPr>
          <p:cNvSpPr/>
          <p:nvPr/>
        </p:nvSpPr>
        <p:spPr>
          <a:xfrm>
            <a:off x="284820" y="2533189"/>
            <a:ext cx="3762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vi-VN" sz="5400" b="0" cap="none" spc="0">
                <a:ln w="0"/>
                <a:solidFill>
                  <a:schemeClr val="tx1"/>
                </a:solidFill>
              </a:rPr>
              <a:t>Chiều rộng:</a:t>
            </a: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BDB378FB-2564-F060-2FA2-F283352B3ED5}"/>
              </a:ext>
            </a:extLst>
          </p:cNvPr>
          <p:cNvSpPr/>
          <p:nvPr/>
        </p:nvSpPr>
        <p:spPr>
          <a:xfrm>
            <a:off x="746484" y="3920891"/>
            <a:ext cx="3300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vi-VN" sz="5400" b="0" cap="none" spc="0">
                <a:ln w="0"/>
                <a:solidFill>
                  <a:schemeClr val="tx1"/>
                </a:solidFill>
              </a:rPr>
              <a:t>Chiều dài:</a:t>
            </a:r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640FF9B0-68FE-11E8-6FA1-87335B39E9F2}"/>
              </a:ext>
            </a:extLst>
          </p:cNvPr>
          <p:cNvSpPr/>
          <p:nvPr/>
        </p:nvSpPr>
        <p:spPr>
          <a:xfrm>
            <a:off x="531913" y="7500623"/>
            <a:ext cx="6224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vi-VN" sz="5400" b="0" cap="none" spc="0">
                <a:ln w="0"/>
                <a:solidFill>
                  <a:schemeClr val="tx1"/>
                </a:solidFill>
              </a:rPr>
              <a:t>Diện tích trồng hoa:</a:t>
            </a: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81BCF2BF-C6B0-D8D4-B076-6DD2DD3018B8}"/>
              </a:ext>
            </a:extLst>
          </p:cNvPr>
          <p:cNvSpPr/>
          <p:nvPr/>
        </p:nvSpPr>
        <p:spPr>
          <a:xfrm>
            <a:off x="685800" y="8888325"/>
            <a:ext cx="6070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vi-VN" sz="5400" b="0" cap="none" spc="0">
                <a:ln w="0"/>
                <a:solidFill>
                  <a:schemeClr val="tx1"/>
                </a:solidFill>
              </a:rPr>
              <a:t>Diện tích trồng rau:</a:t>
            </a:r>
          </a:p>
        </p:txBody>
      </p: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FABC7EE2-D712-542A-9988-648AD16CDD4A}"/>
              </a:ext>
            </a:extLst>
          </p:cNvPr>
          <p:cNvCxnSpPr/>
          <p:nvPr/>
        </p:nvCxnSpPr>
        <p:spPr>
          <a:xfrm>
            <a:off x="4047389" y="3314700"/>
            <a:ext cx="1362811" cy="0"/>
          </a:xfrm>
          <a:prstGeom prst="line">
            <a:avLst/>
          </a:prstGeom>
          <a:ln w="762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B76E16E6-458A-6A2C-9590-00D25C26322D}"/>
              </a:ext>
            </a:extLst>
          </p:cNvPr>
          <p:cNvCxnSpPr/>
          <p:nvPr/>
        </p:nvCxnSpPr>
        <p:spPr>
          <a:xfrm>
            <a:off x="4047389" y="4686300"/>
            <a:ext cx="1362811" cy="0"/>
          </a:xfrm>
          <a:prstGeom prst="line">
            <a:avLst/>
          </a:prstGeom>
          <a:ln w="762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9B1F57D5-64DC-CA7A-4A48-64AA51D26782}"/>
              </a:ext>
            </a:extLst>
          </p:cNvPr>
          <p:cNvCxnSpPr/>
          <p:nvPr/>
        </p:nvCxnSpPr>
        <p:spPr>
          <a:xfrm>
            <a:off x="5393883" y="4686300"/>
            <a:ext cx="1362811" cy="0"/>
          </a:xfrm>
          <a:prstGeom prst="line">
            <a:avLst/>
          </a:prstGeom>
          <a:ln w="762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85EB3F9E-CEAA-2CDA-EC23-D3DB98D854DE}"/>
              </a:ext>
            </a:extLst>
          </p:cNvPr>
          <p:cNvCxnSpPr/>
          <p:nvPr/>
        </p:nvCxnSpPr>
        <p:spPr>
          <a:xfrm>
            <a:off x="6756694" y="4686300"/>
            <a:ext cx="1362811" cy="0"/>
          </a:xfrm>
          <a:prstGeom prst="line">
            <a:avLst/>
          </a:prstGeom>
          <a:ln w="762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B9F3BF0D-63C1-4B2D-9FA0-3174D4F1A557}"/>
              </a:ext>
            </a:extLst>
          </p:cNvPr>
          <p:cNvCxnSpPr/>
          <p:nvPr/>
        </p:nvCxnSpPr>
        <p:spPr>
          <a:xfrm>
            <a:off x="8103188" y="4686300"/>
            <a:ext cx="1362811" cy="0"/>
          </a:xfrm>
          <a:prstGeom prst="line">
            <a:avLst/>
          </a:prstGeom>
          <a:ln w="762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nối Thẳng 25">
            <a:extLst>
              <a:ext uri="{FF2B5EF4-FFF2-40B4-BE49-F238E27FC236}">
                <a16:creationId xmlns:a16="http://schemas.microsoft.com/office/drawing/2014/main" id="{1A5D31F0-8A04-2670-57F6-5E71C112FC04}"/>
              </a:ext>
            </a:extLst>
          </p:cNvPr>
          <p:cNvCxnSpPr/>
          <p:nvPr/>
        </p:nvCxnSpPr>
        <p:spPr>
          <a:xfrm>
            <a:off x="6800850" y="8315325"/>
            <a:ext cx="1394149" cy="0"/>
          </a:xfrm>
          <a:prstGeom prst="line">
            <a:avLst/>
          </a:prstGeom>
          <a:ln w="762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id="{7D19C29E-14BA-9F1B-D843-DAAB0C3E8D7C}"/>
              </a:ext>
            </a:extLst>
          </p:cNvPr>
          <p:cNvCxnSpPr/>
          <p:nvPr/>
        </p:nvCxnSpPr>
        <p:spPr>
          <a:xfrm>
            <a:off x="8184502" y="8315325"/>
            <a:ext cx="1394149" cy="0"/>
          </a:xfrm>
          <a:prstGeom prst="line">
            <a:avLst/>
          </a:prstGeom>
          <a:ln w="762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A3922AA4-2048-1060-C47A-DE8A0EC71C11}"/>
              </a:ext>
            </a:extLst>
          </p:cNvPr>
          <p:cNvCxnSpPr/>
          <p:nvPr/>
        </p:nvCxnSpPr>
        <p:spPr>
          <a:xfrm>
            <a:off x="9578651" y="8315325"/>
            <a:ext cx="1394149" cy="0"/>
          </a:xfrm>
          <a:prstGeom prst="line">
            <a:avLst/>
          </a:prstGeom>
          <a:ln w="762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nối Thẳng 29">
            <a:extLst>
              <a:ext uri="{FF2B5EF4-FFF2-40B4-BE49-F238E27FC236}">
                <a16:creationId xmlns:a16="http://schemas.microsoft.com/office/drawing/2014/main" id="{D9B068EB-8EF1-5AEC-0913-5407DE5AE87B}"/>
              </a:ext>
            </a:extLst>
          </p:cNvPr>
          <p:cNvCxnSpPr/>
          <p:nvPr/>
        </p:nvCxnSpPr>
        <p:spPr>
          <a:xfrm>
            <a:off x="6800850" y="9715500"/>
            <a:ext cx="1394149" cy="0"/>
          </a:xfrm>
          <a:prstGeom prst="line">
            <a:avLst/>
          </a:prstGeom>
          <a:ln w="762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id="{6CD52CCA-18A4-3E2F-D954-D3C0BAF130CE}"/>
              </a:ext>
            </a:extLst>
          </p:cNvPr>
          <p:cNvCxnSpPr/>
          <p:nvPr/>
        </p:nvCxnSpPr>
        <p:spPr>
          <a:xfrm>
            <a:off x="8184502" y="9715500"/>
            <a:ext cx="1394149" cy="0"/>
          </a:xfrm>
          <a:prstGeom prst="line">
            <a:avLst/>
          </a:prstGeom>
          <a:ln w="762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Đường nối Thẳng 31">
            <a:extLst>
              <a:ext uri="{FF2B5EF4-FFF2-40B4-BE49-F238E27FC236}">
                <a16:creationId xmlns:a16="http://schemas.microsoft.com/office/drawing/2014/main" id="{EDEB7E00-4D35-A5FB-87BA-197C987788B0}"/>
              </a:ext>
            </a:extLst>
          </p:cNvPr>
          <p:cNvCxnSpPr/>
          <p:nvPr/>
        </p:nvCxnSpPr>
        <p:spPr>
          <a:xfrm>
            <a:off x="9578651" y="9715500"/>
            <a:ext cx="1394149" cy="0"/>
          </a:xfrm>
          <a:prstGeom prst="line">
            <a:avLst/>
          </a:prstGeom>
          <a:ln w="762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Đường nối Thẳng 32">
            <a:extLst>
              <a:ext uri="{FF2B5EF4-FFF2-40B4-BE49-F238E27FC236}">
                <a16:creationId xmlns:a16="http://schemas.microsoft.com/office/drawing/2014/main" id="{14590ECA-4F42-160F-1670-35F0B6F7F3A1}"/>
              </a:ext>
            </a:extLst>
          </p:cNvPr>
          <p:cNvCxnSpPr/>
          <p:nvPr/>
        </p:nvCxnSpPr>
        <p:spPr>
          <a:xfrm>
            <a:off x="10972800" y="9715500"/>
            <a:ext cx="1394149" cy="0"/>
          </a:xfrm>
          <a:prstGeom prst="line">
            <a:avLst/>
          </a:prstGeom>
          <a:ln w="762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Đường nối Thẳng 33">
            <a:extLst>
              <a:ext uri="{FF2B5EF4-FFF2-40B4-BE49-F238E27FC236}">
                <a16:creationId xmlns:a16="http://schemas.microsoft.com/office/drawing/2014/main" id="{1254FFF7-0C2C-59A6-57D9-35D0E486D4CE}"/>
              </a:ext>
            </a:extLst>
          </p:cNvPr>
          <p:cNvCxnSpPr/>
          <p:nvPr/>
        </p:nvCxnSpPr>
        <p:spPr>
          <a:xfrm>
            <a:off x="12356452" y="9715500"/>
            <a:ext cx="1394149" cy="0"/>
          </a:xfrm>
          <a:prstGeom prst="line">
            <a:avLst/>
          </a:prstGeom>
          <a:ln w="762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Đường nối Thẳng 34">
            <a:extLst>
              <a:ext uri="{FF2B5EF4-FFF2-40B4-BE49-F238E27FC236}">
                <a16:creationId xmlns:a16="http://schemas.microsoft.com/office/drawing/2014/main" id="{B7583088-B8B7-3745-2E61-90C767E4773C}"/>
              </a:ext>
            </a:extLst>
          </p:cNvPr>
          <p:cNvCxnSpPr/>
          <p:nvPr/>
        </p:nvCxnSpPr>
        <p:spPr>
          <a:xfrm>
            <a:off x="13750601" y="9715500"/>
            <a:ext cx="1394149" cy="0"/>
          </a:xfrm>
          <a:prstGeom prst="line">
            <a:avLst/>
          </a:prstGeom>
          <a:ln w="762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Đường nối Thẳng 35">
            <a:extLst>
              <a:ext uri="{FF2B5EF4-FFF2-40B4-BE49-F238E27FC236}">
                <a16:creationId xmlns:a16="http://schemas.microsoft.com/office/drawing/2014/main" id="{B85CA94F-3719-6E43-FBF5-57753B5C82C3}"/>
              </a:ext>
            </a:extLst>
          </p:cNvPr>
          <p:cNvCxnSpPr/>
          <p:nvPr/>
        </p:nvCxnSpPr>
        <p:spPr>
          <a:xfrm>
            <a:off x="15163800" y="9715500"/>
            <a:ext cx="1394149" cy="0"/>
          </a:xfrm>
          <a:prstGeom prst="line">
            <a:avLst/>
          </a:prstGeom>
          <a:ln w="762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1379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3404221F-892B-CCC2-B66A-6D6214A08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400" y="3165144"/>
            <a:ext cx="6839947" cy="6903787"/>
          </a:xfrm>
          <a:prstGeom prst="rect">
            <a:avLst/>
          </a:prstGeom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CE0F9BD1-0C6C-7D99-2534-971905D2B2B7}"/>
              </a:ext>
            </a:extLst>
          </p:cNvPr>
          <p:cNvSpPr/>
          <p:nvPr/>
        </p:nvSpPr>
        <p:spPr>
          <a:xfrm>
            <a:off x="1905000" y="529225"/>
            <a:ext cx="15126432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vi-VN" sz="5200">
                <a:ln w="0"/>
              </a:rPr>
              <a:t>Viết tỉ số của số bạn nam và số bạn nữ dưới dạng phân số tối giản rồi vẽ sơ đồ đoạn thẳng thể hiện tỉ số đó.</a:t>
            </a:r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E81DA185-C966-79FA-5B36-3E5835C8FE28}"/>
              </a:ext>
            </a:extLst>
          </p:cNvPr>
          <p:cNvGrpSpPr/>
          <p:nvPr/>
        </p:nvGrpSpPr>
        <p:grpSpPr>
          <a:xfrm>
            <a:off x="304800" y="38100"/>
            <a:ext cx="1516625" cy="1681742"/>
            <a:chOff x="304800" y="38100"/>
            <a:chExt cx="1516625" cy="1681742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E3666B38-C203-D723-931B-1B0658F73E4E}"/>
                </a:ext>
              </a:extLst>
            </p:cNvPr>
            <p:cNvSpPr/>
            <p:nvPr/>
          </p:nvSpPr>
          <p:spPr>
            <a:xfrm>
              <a:off x="304800" y="38100"/>
              <a:ext cx="1516625" cy="1681742"/>
            </a:xfrm>
            <a:custGeom>
              <a:avLst/>
              <a:gdLst/>
              <a:ahLst/>
              <a:cxnLst/>
              <a:rect l="l" t="t" r="r" b="b"/>
              <a:pathLst>
                <a:path w="2077502" h="2303682">
                  <a:moveTo>
                    <a:pt x="0" y="0"/>
                  </a:moveTo>
                  <a:lnTo>
                    <a:pt x="2077501" y="0"/>
                  </a:lnTo>
                  <a:lnTo>
                    <a:pt x="2077501" y="2303681"/>
                  </a:lnTo>
                  <a:lnTo>
                    <a:pt x="0" y="2303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01D5341-964A-6CFD-3CEA-4BAF592E49E8}"/>
                </a:ext>
              </a:extLst>
            </p:cNvPr>
            <p:cNvSpPr/>
            <p:nvPr/>
          </p:nvSpPr>
          <p:spPr>
            <a:xfrm>
              <a:off x="770793" y="676275"/>
              <a:ext cx="448407" cy="636942"/>
            </a:xfrm>
            <a:custGeom>
              <a:avLst/>
              <a:gdLst/>
              <a:ahLst/>
              <a:cxnLst/>
              <a:rect l="l" t="t" r="r" b="b"/>
              <a:pathLst>
                <a:path w="2633472" h="4114800">
                  <a:moveTo>
                    <a:pt x="0" y="0"/>
                  </a:moveTo>
                  <a:lnTo>
                    <a:pt x="2633472" y="0"/>
                  </a:lnTo>
                  <a:lnTo>
                    <a:pt x="263347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051DDECA-5D23-0EED-7B81-E3F306C9FEE7}"/>
              </a:ext>
            </a:extLst>
          </p:cNvPr>
          <p:cNvSpPr/>
          <p:nvPr/>
        </p:nvSpPr>
        <p:spPr>
          <a:xfrm>
            <a:off x="1905000" y="3162300"/>
            <a:ext cx="16526607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vi-VN" sz="5200">
                <a:ln w="0"/>
                <a:solidFill>
                  <a:srgbClr val="FF0000"/>
                </a:solidFill>
              </a:rPr>
              <a:t>a) </a:t>
            </a:r>
            <a:r>
              <a:rPr lang="vi-VN" sz="5200">
                <a:ln w="0"/>
              </a:rPr>
              <a:t>20 bạn nam và 16 bạn nữ.</a:t>
            </a: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A7E36B52-74B2-9745-B448-FBF1841EBB10}"/>
              </a:ext>
            </a:extLst>
          </p:cNvPr>
          <p:cNvSpPr/>
          <p:nvPr/>
        </p:nvSpPr>
        <p:spPr>
          <a:xfrm>
            <a:off x="1905000" y="4064385"/>
            <a:ext cx="16526607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vi-VN" sz="5200">
                <a:ln w="0"/>
                <a:solidFill>
                  <a:srgbClr val="FF0000"/>
                </a:solidFill>
              </a:rPr>
              <a:t>b) </a:t>
            </a:r>
            <a:r>
              <a:rPr lang="vi-VN" sz="5200">
                <a:ln w="0"/>
              </a:rPr>
              <a:t>4 bạn nam và 12 bạn nữ.</a:t>
            </a:r>
            <a:endParaRPr lang="vi-VN" sz="5200" cap="none" spc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584672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5A2F7A7-4DAB-23E0-5F75-857D8973E67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b="53187"/>
          <a:stretch/>
        </p:blipFill>
        <p:spPr>
          <a:xfrm>
            <a:off x="-2" y="1717007"/>
            <a:ext cx="18288001" cy="3459975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B18A2DE6-D707-F783-BA35-167A9B1ED1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b="53187"/>
          <a:stretch/>
        </p:blipFill>
        <p:spPr>
          <a:xfrm>
            <a:off x="-2" y="6727734"/>
            <a:ext cx="18288001" cy="3459975"/>
          </a:xfrm>
          <a:prstGeom prst="rect">
            <a:avLst/>
          </a:prstGeom>
        </p:spPr>
      </p:pic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479511B2-E562-B7F9-91F1-3B596B37A8AD}"/>
              </a:ext>
            </a:extLst>
          </p:cNvPr>
          <p:cNvSpPr/>
          <p:nvPr/>
        </p:nvSpPr>
        <p:spPr>
          <a:xfrm>
            <a:off x="2016063" y="2533189"/>
            <a:ext cx="2031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vi-VN" sz="5400" b="0" cap="none" spc="0">
                <a:ln w="0"/>
                <a:solidFill>
                  <a:schemeClr val="tx1"/>
                </a:solidFill>
              </a:rPr>
              <a:t>Nam: </a:t>
            </a: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BDB378FB-2564-F060-2FA2-F283352B3ED5}"/>
              </a:ext>
            </a:extLst>
          </p:cNvPr>
          <p:cNvSpPr/>
          <p:nvPr/>
        </p:nvSpPr>
        <p:spPr>
          <a:xfrm>
            <a:off x="2514597" y="3920891"/>
            <a:ext cx="1532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vi-VN" sz="5400" b="0" cap="none" spc="0">
                <a:ln w="0"/>
                <a:solidFill>
                  <a:schemeClr val="tx1"/>
                </a:solidFill>
              </a:rPr>
              <a:t>Nữ: </a:t>
            </a:r>
          </a:p>
        </p:txBody>
      </p: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B76E16E6-458A-6A2C-9590-00D25C26322D}"/>
              </a:ext>
            </a:extLst>
          </p:cNvPr>
          <p:cNvCxnSpPr/>
          <p:nvPr/>
        </p:nvCxnSpPr>
        <p:spPr>
          <a:xfrm>
            <a:off x="4047389" y="4686300"/>
            <a:ext cx="1362811" cy="0"/>
          </a:xfrm>
          <a:prstGeom prst="line">
            <a:avLst/>
          </a:prstGeom>
          <a:ln w="762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9B1F57D5-64DC-CA7A-4A48-64AA51D26782}"/>
              </a:ext>
            </a:extLst>
          </p:cNvPr>
          <p:cNvCxnSpPr/>
          <p:nvPr/>
        </p:nvCxnSpPr>
        <p:spPr>
          <a:xfrm>
            <a:off x="5393883" y="4686300"/>
            <a:ext cx="1362811" cy="0"/>
          </a:xfrm>
          <a:prstGeom prst="line">
            <a:avLst/>
          </a:prstGeom>
          <a:ln w="762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85EB3F9E-CEAA-2CDA-EC23-D3DB98D854DE}"/>
              </a:ext>
            </a:extLst>
          </p:cNvPr>
          <p:cNvCxnSpPr/>
          <p:nvPr/>
        </p:nvCxnSpPr>
        <p:spPr>
          <a:xfrm>
            <a:off x="6756694" y="4686300"/>
            <a:ext cx="1362811" cy="0"/>
          </a:xfrm>
          <a:prstGeom prst="line">
            <a:avLst/>
          </a:prstGeom>
          <a:ln w="762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B9F3BF0D-63C1-4B2D-9FA0-3174D4F1A557}"/>
              </a:ext>
            </a:extLst>
          </p:cNvPr>
          <p:cNvCxnSpPr/>
          <p:nvPr/>
        </p:nvCxnSpPr>
        <p:spPr>
          <a:xfrm>
            <a:off x="8103188" y="4686300"/>
            <a:ext cx="1362811" cy="0"/>
          </a:xfrm>
          <a:prstGeom prst="line">
            <a:avLst/>
          </a:prstGeom>
          <a:ln w="762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6416D3B9-EAFA-3C92-5097-4E98C82BB925}"/>
              </a:ext>
            </a:extLst>
          </p:cNvPr>
          <p:cNvSpPr/>
          <p:nvPr/>
        </p:nvSpPr>
        <p:spPr>
          <a:xfrm>
            <a:off x="50393" y="297613"/>
            <a:ext cx="9093608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vi-VN" sz="5200">
                <a:ln w="0"/>
                <a:solidFill>
                  <a:srgbClr val="FF0000"/>
                </a:solidFill>
              </a:rPr>
              <a:t>a) </a:t>
            </a:r>
            <a:r>
              <a:rPr lang="vi-VN" sz="5200">
                <a:ln w="0"/>
              </a:rPr>
              <a:t>20 bạn nam và 16 bạn nữ.</a:t>
            </a: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8075A6B7-E763-0881-32B5-D702C73CCBEE}"/>
              </a:ext>
            </a:extLst>
          </p:cNvPr>
          <p:cNvSpPr/>
          <p:nvPr/>
        </p:nvSpPr>
        <p:spPr>
          <a:xfrm>
            <a:off x="-19051" y="5473701"/>
            <a:ext cx="8477252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vi-VN" sz="5200">
                <a:ln w="0"/>
                <a:solidFill>
                  <a:srgbClr val="FF0000"/>
                </a:solidFill>
              </a:rPr>
              <a:t>b) </a:t>
            </a:r>
            <a:r>
              <a:rPr lang="vi-VN" sz="5200">
                <a:ln w="0"/>
              </a:rPr>
              <a:t>4 bạn nam và 12 bạn nữ.</a:t>
            </a:r>
            <a:endParaRPr lang="vi-VN" sz="5200" cap="none" spc="0">
              <a:ln w="0"/>
              <a:solidFill>
                <a:schemeClr val="tx1"/>
              </a:solidFill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752080EE-DC4F-B54A-C61C-57DFFA66E088}"/>
              </a:ext>
            </a:extLst>
          </p:cNvPr>
          <p:cNvGrpSpPr/>
          <p:nvPr/>
        </p:nvGrpSpPr>
        <p:grpSpPr>
          <a:xfrm>
            <a:off x="10744200" y="137391"/>
            <a:ext cx="876299" cy="1417375"/>
            <a:chOff x="10896600" y="1822613"/>
            <a:chExt cx="876299" cy="1417375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1597CD83-C370-C664-D1D4-B5B8F91F68D0}"/>
                </a:ext>
              </a:extLst>
            </p:cNvPr>
            <p:cNvSpPr/>
            <p:nvPr/>
          </p:nvSpPr>
          <p:spPr>
            <a:xfrm>
              <a:off x="10896600" y="1822613"/>
              <a:ext cx="876299" cy="1417375"/>
            </a:xfrm>
            <a:prstGeom prst="roundRect">
              <a:avLst>
                <a:gd name="adj" fmla="val 14559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Hộp Văn bản 8">
                  <a:extLst>
                    <a:ext uri="{FF2B5EF4-FFF2-40B4-BE49-F238E27FC236}">
                      <a16:creationId xmlns:a16="http://schemas.microsoft.com/office/drawing/2014/main" id="{702ABC6A-4805-DEA5-F226-F620E69C2958}"/>
                    </a:ext>
                  </a:extLst>
                </p:cNvPr>
                <p:cNvSpPr txBox="1"/>
                <p:nvPr/>
              </p:nvSpPr>
              <p:spPr>
                <a:xfrm>
                  <a:off x="11114336" y="1890579"/>
                  <a:ext cx="440825" cy="128144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vi-VN" sz="4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4400"/>
                </a:p>
              </p:txBody>
            </p:sp>
          </mc:Choice>
          <mc:Fallback>
            <p:sp>
              <p:nvSpPr>
                <p:cNvPr id="9" name="Hộp Văn bản 8">
                  <a:extLst>
                    <a:ext uri="{FF2B5EF4-FFF2-40B4-BE49-F238E27FC236}">
                      <a16:creationId xmlns:a16="http://schemas.microsoft.com/office/drawing/2014/main" id="{702ABC6A-4805-DEA5-F226-F620E69C29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14336" y="1890579"/>
                  <a:ext cx="440825" cy="128144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ED966361-8C08-5679-9A4C-6237160F6A64}"/>
              </a:ext>
            </a:extLst>
          </p:cNvPr>
          <p:cNvGrpSpPr/>
          <p:nvPr/>
        </p:nvGrpSpPr>
        <p:grpSpPr>
          <a:xfrm>
            <a:off x="8705848" y="137391"/>
            <a:ext cx="1123952" cy="1417375"/>
            <a:chOff x="10896600" y="1822613"/>
            <a:chExt cx="1123952" cy="1417375"/>
          </a:xfrm>
        </p:grpSpPr>
        <p:sp>
          <p:nvSpPr>
            <p:cNvPr id="16" name="Hình chữ nhật: Góc Tròn 15">
              <a:extLst>
                <a:ext uri="{FF2B5EF4-FFF2-40B4-BE49-F238E27FC236}">
                  <a16:creationId xmlns:a16="http://schemas.microsoft.com/office/drawing/2014/main" id="{F172F932-71BF-1837-D456-077DB5A4CEC7}"/>
                </a:ext>
              </a:extLst>
            </p:cNvPr>
            <p:cNvSpPr/>
            <p:nvPr/>
          </p:nvSpPr>
          <p:spPr>
            <a:xfrm>
              <a:off x="10896600" y="1822613"/>
              <a:ext cx="1123952" cy="1417375"/>
            </a:xfrm>
            <a:prstGeom prst="roundRect">
              <a:avLst>
                <a:gd name="adj" fmla="val 14559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Hộp Văn bản 16">
                  <a:extLst>
                    <a:ext uri="{FF2B5EF4-FFF2-40B4-BE49-F238E27FC236}">
                      <a16:creationId xmlns:a16="http://schemas.microsoft.com/office/drawing/2014/main" id="{51FC7780-950E-F42B-19BA-35D0C4D0F2E6}"/>
                    </a:ext>
                  </a:extLst>
                </p:cNvPr>
                <p:cNvSpPr txBox="1"/>
                <p:nvPr/>
              </p:nvSpPr>
              <p:spPr>
                <a:xfrm>
                  <a:off x="11114336" y="1890579"/>
                  <a:ext cx="753411" cy="12676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a:rPr lang="vi-VN" sz="4400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</m:oMath>
                    </m:oMathPara>
                  </a14:m>
                  <a:endParaRPr lang="en-US" sz="4400"/>
                </a:p>
              </p:txBody>
            </p:sp>
          </mc:Choice>
          <mc:Fallback>
            <p:sp>
              <p:nvSpPr>
                <p:cNvPr id="17" name="Hộp Văn bản 16">
                  <a:extLst>
                    <a:ext uri="{FF2B5EF4-FFF2-40B4-BE49-F238E27FC236}">
                      <a16:creationId xmlns:a16="http://schemas.microsoft.com/office/drawing/2014/main" id="{51FC7780-950E-F42B-19BA-35D0C4D0F2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14336" y="1890579"/>
                  <a:ext cx="753411" cy="126765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D15FC713-D49E-AE4E-0C70-005E8723A15C}"/>
              </a:ext>
            </a:extLst>
          </p:cNvPr>
          <p:cNvSpPr/>
          <p:nvPr/>
        </p:nvSpPr>
        <p:spPr>
          <a:xfrm>
            <a:off x="10013517" y="266700"/>
            <a:ext cx="6783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 b="0" cap="none" spc="0">
                <a:ln w="0"/>
                <a:solidFill>
                  <a:schemeClr val="tx1"/>
                </a:solidFill>
              </a:rPr>
              <a:t>=</a:t>
            </a:r>
          </a:p>
        </p:txBody>
      </p: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FABC7EE2-D712-542A-9988-648AD16CDD4A}"/>
              </a:ext>
            </a:extLst>
          </p:cNvPr>
          <p:cNvCxnSpPr/>
          <p:nvPr/>
        </p:nvCxnSpPr>
        <p:spPr>
          <a:xfrm>
            <a:off x="4047389" y="3314699"/>
            <a:ext cx="1389564" cy="0"/>
          </a:xfrm>
          <a:prstGeom prst="line">
            <a:avLst/>
          </a:prstGeom>
          <a:ln w="762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399EC4DB-1F5A-2080-8F11-E5C289EF08B6}"/>
              </a:ext>
            </a:extLst>
          </p:cNvPr>
          <p:cNvCxnSpPr/>
          <p:nvPr/>
        </p:nvCxnSpPr>
        <p:spPr>
          <a:xfrm>
            <a:off x="5420316" y="3314699"/>
            <a:ext cx="1389564" cy="0"/>
          </a:xfrm>
          <a:prstGeom prst="line">
            <a:avLst/>
          </a:prstGeom>
          <a:ln w="762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2D84E794-93D3-907B-6674-D24B7964C623}"/>
              </a:ext>
            </a:extLst>
          </p:cNvPr>
          <p:cNvCxnSpPr/>
          <p:nvPr/>
        </p:nvCxnSpPr>
        <p:spPr>
          <a:xfrm>
            <a:off x="6809880" y="3314699"/>
            <a:ext cx="1389564" cy="0"/>
          </a:xfrm>
          <a:prstGeom prst="line">
            <a:avLst/>
          </a:prstGeom>
          <a:ln w="762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Đường nối Thẳng 28">
            <a:extLst>
              <a:ext uri="{FF2B5EF4-FFF2-40B4-BE49-F238E27FC236}">
                <a16:creationId xmlns:a16="http://schemas.microsoft.com/office/drawing/2014/main" id="{60C84199-30A0-9E20-E913-BCC832F850B4}"/>
              </a:ext>
            </a:extLst>
          </p:cNvPr>
          <p:cNvCxnSpPr/>
          <p:nvPr/>
        </p:nvCxnSpPr>
        <p:spPr>
          <a:xfrm>
            <a:off x="8182807" y="3314699"/>
            <a:ext cx="1389564" cy="0"/>
          </a:xfrm>
          <a:prstGeom prst="line">
            <a:avLst/>
          </a:prstGeom>
          <a:ln w="762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Đường nối Thẳng 36">
            <a:extLst>
              <a:ext uri="{FF2B5EF4-FFF2-40B4-BE49-F238E27FC236}">
                <a16:creationId xmlns:a16="http://schemas.microsoft.com/office/drawing/2014/main" id="{E9092987-4E22-A65D-7178-44B669899911}"/>
              </a:ext>
            </a:extLst>
          </p:cNvPr>
          <p:cNvCxnSpPr/>
          <p:nvPr/>
        </p:nvCxnSpPr>
        <p:spPr>
          <a:xfrm>
            <a:off x="9572372" y="3314699"/>
            <a:ext cx="1389564" cy="0"/>
          </a:xfrm>
          <a:prstGeom prst="line">
            <a:avLst/>
          </a:prstGeom>
          <a:ln w="762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Nhóm 38">
            <a:extLst>
              <a:ext uri="{FF2B5EF4-FFF2-40B4-BE49-F238E27FC236}">
                <a16:creationId xmlns:a16="http://schemas.microsoft.com/office/drawing/2014/main" id="{AC191C3C-44F5-87A3-9B99-3CBCC79551BF}"/>
              </a:ext>
            </a:extLst>
          </p:cNvPr>
          <p:cNvGrpSpPr/>
          <p:nvPr/>
        </p:nvGrpSpPr>
        <p:grpSpPr>
          <a:xfrm>
            <a:off x="10744200" y="5243670"/>
            <a:ext cx="876299" cy="1417375"/>
            <a:chOff x="10896600" y="1822613"/>
            <a:chExt cx="876299" cy="1417375"/>
          </a:xfrm>
        </p:grpSpPr>
        <p:sp>
          <p:nvSpPr>
            <p:cNvPr id="40" name="Hình chữ nhật: Góc Tròn 39">
              <a:extLst>
                <a:ext uri="{FF2B5EF4-FFF2-40B4-BE49-F238E27FC236}">
                  <a16:creationId xmlns:a16="http://schemas.microsoft.com/office/drawing/2014/main" id="{F50A1E5E-77F5-E820-6504-6916D13A91BD}"/>
                </a:ext>
              </a:extLst>
            </p:cNvPr>
            <p:cNvSpPr/>
            <p:nvPr/>
          </p:nvSpPr>
          <p:spPr>
            <a:xfrm>
              <a:off x="10896600" y="1822613"/>
              <a:ext cx="876299" cy="1417375"/>
            </a:xfrm>
            <a:prstGeom prst="roundRect">
              <a:avLst>
                <a:gd name="adj" fmla="val 14559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Hộp Văn bản 40">
                  <a:extLst>
                    <a:ext uri="{FF2B5EF4-FFF2-40B4-BE49-F238E27FC236}">
                      <a16:creationId xmlns:a16="http://schemas.microsoft.com/office/drawing/2014/main" id="{45B949ED-8E6E-8E0F-89FF-951AB603E1A8}"/>
                    </a:ext>
                  </a:extLst>
                </p:cNvPr>
                <p:cNvSpPr txBox="1"/>
                <p:nvPr/>
              </p:nvSpPr>
              <p:spPr>
                <a:xfrm>
                  <a:off x="11114336" y="1890579"/>
                  <a:ext cx="440825" cy="12676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4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400"/>
                </a:p>
              </p:txBody>
            </p:sp>
          </mc:Choice>
          <mc:Fallback>
            <p:sp>
              <p:nvSpPr>
                <p:cNvPr id="41" name="Hộp Văn bản 40">
                  <a:extLst>
                    <a:ext uri="{FF2B5EF4-FFF2-40B4-BE49-F238E27FC236}">
                      <a16:creationId xmlns:a16="http://schemas.microsoft.com/office/drawing/2014/main" id="{45B949ED-8E6E-8E0F-89FF-951AB603E1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14336" y="1890579"/>
                  <a:ext cx="440825" cy="126765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Nhóm 41">
            <a:extLst>
              <a:ext uri="{FF2B5EF4-FFF2-40B4-BE49-F238E27FC236}">
                <a16:creationId xmlns:a16="http://schemas.microsoft.com/office/drawing/2014/main" id="{45B67513-0A82-BC01-865F-845DF17BCE2F}"/>
              </a:ext>
            </a:extLst>
          </p:cNvPr>
          <p:cNvGrpSpPr/>
          <p:nvPr/>
        </p:nvGrpSpPr>
        <p:grpSpPr>
          <a:xfrm>
            <a:off x="8705848" y="5243670"/>
            <a:ext cx="1123952" cy="1417375"/>
            <a:chOff x="10896600" y="1822613"/>
            <a:chExt cx="1123952" cy="1417375"/>
          </a:xfrm>
        </p:grpSpPr>
        <p:sp>
          <p:nvSpPr>
            <p:cNvPr id="43" name="Hình chữ nhật: Góc Tròn 42">
              <a:extLst>
                <a:ext uri="{FF2B5EF4-FFF2-40B4-BE49-F238E27FC236}">
                  <a16:creationId xmlns:a16="http://schemas.microsoft.com/office/drawing/2014/main" id="{E86D806A-B66D-7BF2-93FE-8300DB224C8B}"/>
                </a:ext>
              </a:extLst>
            </p:cNvPr>
            <p:cNvSpPr/>
            <p:nvPr/>
          </p:nvSpPr>
          <p:spPr>
            <a:xfrm>
              <a:off x="10896600" y="1822613"/>
              <a:ext cx="1123952" cy="1417375"/>
            </a:xfrm>
            <a:prstGeom prst="roundRect">
              <a:avLst>
                <a:gd name="adj" fmla="val 14559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Hộp Văn bản 43">
                  <a:extLst>
                    <a:ext uri="{FF2B5EF4-FFF2-40B4-BE49-F238E27FC236}">
                      <a16:creationId xmlns:a16="http://schemas.microsoft.com/office/drawing/2014/main" id="{948C9364-8FE6-F2FB-00C8-2506CD0F39FF}"/>
                    </a:ext>
                  </a:extLst>
                </p:cNvPr>
                <p:cNvSpPr txBox="1"/>
                <p:nvPr/>
              </p:nvSpPr>
              <p:spPr>
                <a:xfrm>
                  <a:off x="11114336" y="1890579"/>
                  <a:ext cx="753411" cy="12651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vi-VN" sz="4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m:oMathPara>
                  </a14:m>
                  <a:endParaRPr lang="en-US" sz="4400"/>
                </a:p>
              </p:txBody>
            </p:sp>
          </mc:Choice>
          <mc:Fallback>
            <p:sp>
              <p:nvSpPr>
                <p:cNvPr id="44" name="Hộp Văn bản 43">
                  <a:extLst>
                    <a:ext uri="{FF2B5EF4-FFF2-40B4-BE49-F238E27FC236}">
                      <a16:creationId xmlns:a16="http://schemas.microsoft.com/office/drawing/2014/main" id="{948C9364-8FE6-F2FB-00C8-2506CD0F39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14336" y="1890579"/>
                  <a:ext cx="753411" cy="126515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Hình chữ nhật 44">
            <a:extLst>
              <a:ext uri="{FF2B5EF4-FFF2-40B4-BE49-F238E27FC236}">
                <a16:creationId xmlns:a16="http://schemas.microsoft.com/office/drawing/2014/main" id="{3D75C920-42BA-8B76-D473-C3AE95583B16}"/>
              </a:ext>
            </a:extLst>
          </p:cNvPr>
          <p:cNvSpPr/>
          <p:nvPr/>
        </p:nvSpPr>
        <p:spPr>
          <a:xfrm>
            <a:off x="10013517" y="5372979"/>
            <a:ext cx="6783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 b="0" cap="none" spc="0">
                <a:ln w="0"/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46" name="Hình chữ nhật 45">
            <a:extLst>
              <a:ext uri="{FF2B5EF4-FFF2-40B4-BE49-F238E27FC236}">
                <a16:creationId xmlns:a16="http://schemas.microsoft.com/office/drawing/2014/main" id="{5CBFCFD9-4B95-85D3-C092-959BEFC7D3F8}"/>
              </a:ext>
            </a:extLst>
          </p:cNvPr>
          <p:cNvSpPr/>
          <p:nvPr/>
        </p:nvSpPr>
        <p:spPr>
          <a:xfrm>
            <a:off x="2016063" y="7562389"/>
            <a:ext cx="2031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vi-VN" sz="5400" b="0" cap="none" spc="0">
                <a:ln w="0"/>
                <a:solidFill>
                  <a:schemeClr val="tx1"/>
                </a:solidFill>
              </a:rPr>
              <a:t>Nam: </a:t>
            </a:r>
          </a:p>
        </p:txBody>
      </p:sp>
      <p:sp>
        <p:nvSpPr>
          <p:cNvPr id="47" name="Hình chữ nhật 46">
            <a:extLst>
              <a:ext uri="{FF2B5EF4-FFF2-40B4-BE49-F238E27FC236}">
                <a16:creationId xmlns:a16="http://schemas.microsoft.com/office/drawing/2014/main" id="{A35D3A4F-CFE5-3E19-610B-542E71DB5800}"/>
              </a:ext>
            </a:extLst>
          </p:cNvPr>
          <p:cNvSpPr/>
          <p:nvPr/>
        </p:nvSpPr>
        <p:spPr>
          <a:xfrm>
            <a:off x="2514597" y="8950091"/>
            <a:ext cx="1532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vi-VN" sz="5400" b="0" cap="none" spc="0">
                <a:ln w="0"/>
                <a:solidFill>
                  <a:schemeClr val="tx1"/>
                </a:solidFill>
              </a:rPr>
              <a:t>Nữ: </a:t>
            </a:r>
          </a:p>
        </p:txBody>
      </p:sp>
      <p:cxnSp>
        <p:nvCxnSpPr>
          <p:cNvPr id="48" name="Đường nối Thẳng 47">
            <a:extLst>
              <a:ext uri="{FF2B5EF4-FFF2-40B4-BE49-F238E27FC236}">
                <a16:creationId xmlns:a16="http://schemas.microsoft.com/office/drawing/2014/main" id="{C14D9E75-B3D0-38CF-DB08-736D6D5C3F9D}"/>
              </a:ext>
            </a:extLst>
          </p:cNvPr>
          <p:cNvCxnSpPr/>
          <p:nvPr/>
        </p:nvCxnSpPr>
        <p:spPr>
          <a:xfrm>
            <a:off x="4047389" y="9715500"/>
            <a:ext cx="1362811" cy="0"/>
          </a:xfrm>
          <a:prstGeom prst="line">
            <a:avLst/>
          </a:prstGeom>
          <a:ln w="762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Đường nối Thẳng 48">
            <a:extLst>
              <a:ext uri="{FF2B5EF4-FFF2-40B4-BE49-F238E27FC236}">
                <a16:creationId xmlns:a16="http://schemas.microsoft.com/office/drawing/2014/main" id="{DA35F7A7-979E-5F9B-924B-8CDB84F8182B}"/>
              </a:ext>
            </a:extLst>
          </p:cNvPr>
          <p:cNvCxnSpPr/>
          <p:nvPr/>
        </p:nvCxnSpPr>
        <p:spPr>
          <a:xfrm>
            <a:off x="5393883" y="9715500"/>
            <a:ext cx="1362811" cy="0"/>
          </a:xfrm>
          <a:prstGeom prst="line">
            <a:avLst/>
          </a:prstGeom>
          <a:ln w="762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Đường nối Thẳng 49">
            <a:extLst>
              <a:ext uri="{FF2B5EF4-FFF2-40B4-BE49-F238E27FC236}">
                <a16:creationId xmlns:a16="http://schemas.microsoft.com/office/drawing/2014/main" id="{82C8E9CD-1433-F3FB-B1DC-AC14CF824058}"/>
              </a:ext>
            </a:extLst>
          </p:cNvPr>
          <p:cNvCxnSpPr/>
          <p:nvPr/>
        </p:nvCxnSpPr>
        <p:spPr>
          <a:xfrm>
            <a:off x="6756694" y="9715500"/>
            <a:ext cx="1362811" cy="0"/>
          </a:xfrm>
          <a:prstGeom prst="line">
            <a:avLst/>
          </a:prstGeom>
          <a:ln w="762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Đường nối Thẳng 50">
            <a:extLst>
              <a:ext uri="{FF2B5EF4-FFF2-40B4-BE49-F238E27FC236}">
                <a16:creationId xmlns:a16="http://schemas.microsoft.com/office/drawing/2014/main" id="{700D7789-2BCA-1A1A-28DC-5DDF8251EC79}"/>
              </a:ext>
            </a:extLst>
          </p:cNvPr>
          <p:cNvCxnSpPr/>
          <p:nvPr/>
        </p:nvCxnSpPr>
        <p:spPr>
          <a:xfrm>
            <a:off x="4047389" y="8343899"/>
            <a:ext cx="1389564" cy="0"/>
          </a:xfrm>
          <a:prstGeom prst="line">
            <a:avLst/>
          </a:prstGeom>
          <a:ln w="762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5302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9" grpId="0"/>
      <p:bldP spid="45" grpId="0"/>
      <p:bldP spid="46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104116" y="1317959"/>
            <a:ext cx="1432517" cy="3658239"/>
            <a:chOff x="0" y="0"/>
            <a:chExt cx="354697" cy="9057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4697" cy="905794"/>
            </a:xfrm>
            <a:custGeom>
              <a:avLst/>
              <a:gdLst/>
              <a:ahLst/>
              <a:cxnLst/>
              <a:rect l="l" t="t" r="r" b="b"/>
              <a:pathLst>
                <a:path w="354697" h="905794">
                  <a:moveTo>
                    <a:pt x="177348" y="0"/>
                  </a:moveTo>
                  <a:lnTo>
                    <a:pt x="177348" y="0"/>
                  </a:lnTo>
                  <a:cubicBezTo>
                    <a:pt x="275295" y="0"/>
                    <a:pt x="354697" y="79402"/>
                    <a:pt x="354697" y="177348"/>
                  </a:cubicBezTo>
                  <a:lnTo>
                    <a:pt x="354697" y="728445"/>
                  </a:lnTo>
                  <a:cubicBezTo>
                    <a:pt x="354697" y="826392"/>
                    <a:pt x="275295" y="905794"/>
                    <a:pt x="177348" y="905794"/>
                  </a:cubicBezTo>
                  <a:lnTo>
                    <a:pt x="177348" y="905794"/>
                  </a:lnTo>
                  <a:cubicBezTo>
                    <a:pt x="79402" y="905794"/>
                    <a:pt x="0" y="826392"/>
                    <a:pt x="0" y="728445"/>
                  </a:cubicBezTo>
                  <a:lnTo>
                    <a:pt x="0" y="177348"/>
                  </a:lnTo>
                  <a:cubicBezTo>
                    <a:pt x="0" y="79402"/>
                    <a:pt x="79402" y="0"/>
                    <a:pt x="177348" y="0"/>
                  </a:cubicBezTo>
                  <a:close/>
                </a:path>
              </a:pathLst>
            </a:custGeom>
            <a:solidFill>
              <a:srgbClr val="1F628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54697" cy="9343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104116" y="2750980"/>
            <a:ext cx="1432517" cy="2543025"/>
            <a:chOff x="0" y="0"/>
            <a:chExt cx="354697" cy="6296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54697" cy="629663"/>
            </a:xfrm>
            <a:custGeom>
              <a:avLst/>
              <a:gdLst/>
              <a:ahLst/>
              <a:cxnLst/>
              <a:rect l="l" t="t" r="r" b="b"/>
              <a:pathLst>
                <a:path w="354697" h="629663">
                  <a:moveTo>
                    <a:pt x="177348" y="0"/>
                  </a:moveTo>
                  <a:lnTo>
                    <a:pt x="177348" y="0"/>
                  </a:lnTo>
                  <a:cubicBezTo>
                    <a:pt x="275295" y="0"/>
                    <a:pt x="354697" y="79402"/>
                    <a:pt x="354697" y="177348"/>
                  </a:cubicBezTo>
                  <a:lnTo>
                    <a:pt x="354697" y="452314"/>
                  </a:lnTo>
                  <a:cubicBezTo>
                    <a:pt x="354697" y="550261"/>
                    <a:pt x="275295" y="629663"/>
                    <a:pt x="177348" y="629663"/>
                  </a:cubicBezTo>
                  <a:lnTo>
                    <a:pt x="177348" y="629663"/>
                  </a:lnTo>
                  <a:cubicBezTo>
                    <a:pt x="79402" y="629663"/>
                    <a:pt x="0" y="550261"/>
                    <a:pt x="0" y="452314"/>
                  </a:cubicBezTo>
                  <a:lnTo>
                    <a:pt x="0" y="177348"/>
                  </a:lnTo>
                  <a:cubicBezTo>
                    <a:pt x="0" y="79402"/>
                    <a:pt x="79402" y="0"/>
                    <a:pt x="177348" y="0"/>
                  </a:cubicBezTo>
                  <a:close/>
                </a:path>
              </a:pathLst>
            </a:custGeom>
            <a:solidFill>
              <a:srgbClr val="95D0B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354697" cy="658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104116" y="4665659"/>
            <a:ext cx="1432517" cy="2543025"/>
            <a:chOff x="0" y="0"/>
            <a:chExt cx="354697" cy="62966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54697" cy="629663"/>
            </a:xfrm>
            <a:custGeom>
              <a:avLst/>
              <a:gdLst/>
              <a:ahLst/>
              <a:cxnLst/>
              <a:rect l="l" t="t" r="r" b="b"/>
              <a:pathLst>
                <a:path w="354697" h="629663">
                  <a:moveTo>
                    <a:pt x="177348" y="0"/>
                  </a:moveTo>
                  <a:lnTo>
                    <a:pt x="177348" y="0"/>
                  </a:lnTo>
                  <a:cubicBezTo>
                    <a:pt x="275295" y="0"/>
                    <a:pt x="354697" y="79402"/>
                    <a:pt x="354697" y="177348"/>
                  </a:cubicBezTo>
                  <a:lnTo>
                    <a:pt x="354697" y="452314"/>
                  </a:lnTo>
                  <a:cubicBezTo>
                    <a:pt x="354697" y="550261"/>
                    <a:pt x="275295" y="629663"/>
                    <a:pt x="177348" y="629663"/>
                  </a:cubicBezTo>
                  <a:lnTo>
                    <a:pt x="177348" y="629663"/>
                  </a:lnTo>
                  <a:cubicBezTo>
                    <a:pt x="79402" y="629663"/>
                    <a:pt x="0" y="550261"/>
                    <a:pt x="0" y="452314"/>
                  </a:cubicBezTo>
                  <a:lnTo>
                    <a:pt x="0" y="177348"/>
                  </a:lnTo>
                  <a:cubicBezTo>
                    <a:pt x="0" y="79402"/>
                    <a:pt x="79402" y="0"/>
                    <a:pt x="177348" y="0"/>
                  </a:cubicBezTo>
                  <a:close/>
                </a:path>
              </a:pathLst>
            </a:custGeom>
            <a:solidFill>
              <a:srgbClr val="1F628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354697" cy="658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8700" y="926695"/>
            <a:ext cx="15905814" cy="8616494"/>
            <a:chOff x="0" y="0"/>
            <a:chExt cx="3892743" cy="210877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892743" cy="2108776"/>
            </a:xfrm>
            <a:custGeom>
              <a:avLst/>
              <a:gdLst/>
              <a:ahLst/>
              <a:cxnLst/>
              <a:rect l="l" t="t" r="r" b="b"/>
              <a:pathLst>
                <a:path w="3892743" h="2108776">
                  <a:moveTo>
                    <a:pt x="18496" y="0"/>
                  </a:moveTo>
                  <a:lnTo>
                    <a:pt x="3874248" y="0"/>
                  </a:lnTo>
                  <a:cubicBezTo>
                    <a:pt x="3879153" y="0"/>
                    <a:pt x="3883858" y="1949"/>
                    <a:pt x="3887326" y="5417"/>
                  </a:cubicBezTo>
                  <a:cubicBezTo>
                    <a:pt x="3890795" y="8886"/>
                    <a:pt x="3892743" y="13591"/>
                    <a:pt x="3892743" y="18496"/>
                  </a:cubicBezTo>
                  <a:lnTo>
                    <a:pt x="3892743" y="2090280"/>
                  </a:lnTo>
                  <a:cubicBezTo>
                    <a:pt x="3892743" y="2095185"/>
                    <a:pt x="3890795" y="2099890"/>
                    <a:pt x="3887326" y="2103359"/>
                  </a:cubicBezTo>
                  <a:cubicBezTo>
                    <a:pt x="3883858" y="2106827"/>
                    <a:pt x="3879153" y="2108776"/>
                    <a:pt x="3874248" y="2108776"/>
                  </a:cubicBezTo>
                  <a:lnTo>
                    <a:pt x="18496" y="2108776"/>
                  </a:lnTo>
                  <a:cubicBezTo>
                    <a:pt x="13591" y="2108776"/>
                    <a:pt x="8886" y="2106827"/>
                    <a:pt x="5417" y="2103359"/>
                  </a:cubicBezTo>
                  <a:cubicBezTo>
                    <a:pt x="1949" y="2099890"/>
                    <a:pt x="0" y="2095185"/>
                    <a:pt x="0" y="2090280"/>
                  </a:cubicBezTo>
                  <a:lnTo>
                    <a:pt x="0" y="18496"/>
                  </a:lnTo>
                  <a:cubicBezTo>
                    <a:pt x="0" y="13591"/>
                    <a:pt x="1949" y="8886"/>
                    <a:pt x="5417" y="5417"/>
                  </a:cubicBezTo>
                  <a:cubicBezTo>
                    <a:pt x="8886" y="1949"/>
                    <a:pt x="13591" y="0"/>
                    <a:pt x="18496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3892743" cy="21373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0130" y="1332717"/>
            <a:ext cx="1877140" cy="834270"/>
            <a:chOff x="0" y="0"/>
            <a:chExt cx="2502853" cy="1112360"/>
          </a:xfrm>
        </p:grpSpPr>
        <p:grpSp>
          <p:nvGrpSpPr>
            <p:cNvPr id="15" name="Group 15"/>
            <p:cNvGrpSpPr/>
            <p:nvPr/>
          </p:nvGrpSpPr>
          <p:grpSpPr>
            <a:xfrm>
              <a:off x="1390494" y="0"/>
              <a:ext cx="1112360" cy="1112360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F628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0" y="172016"/>
              <a:ext cx="1946674" cy="768328"/>
              <a:chOff x="0" y="0"/>
              <a:chExt cx="714635" cy="282058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714635" cy="282058"/>
              </a:xfrm>
              <a:custGeom>
                <a:avLst/>
                <a:gdLst/>
                <a:ahLst/>
                <a:cxnLst/>
                <a:rect l="l" t="t" r="r" b="b"/>
                <a:pathLst>
                  <a:path w="714635" h="282058">
                    <a:moveTo>
                      <a:pt x="511435" y="0"/>
                    </a:moveTo>
                    <a:cubicBezTo>
                      <a:pt x="623659" y="0"/>
                      <a:pt x="714635" y="63141"/>
                      <a:pt x="714635" y="141029"/>
                    </a:cubicBezTo>
                    <a:cubicBezTo>
                      <a:pt x="714635" y="218917"/>
                      <a:pt x="623659" y="282058"/>
                      <a:pt x="511435" y="282058"/>
                    </a:cubicBezTo>
                    <a:lnTo>
                      <a:pt x="203200" y="282058"/>
                    </a:lnTo>
                    <a:cubicBezTo>
                      <a:pt x="90976" y="282058"/>
                      <a:pt x="0" y="218917"/>
                      <a:pt x="0" y="141029"/>
                    </a:cubicBezTo>
                    <a:cubicBezTo>
                      <a:pt x="0" y="63141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9304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28575"/>
                <a:ext cx="714635" cy="3106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90130" y="2750980"/>
            <a:ext cx="1877140" cy="834270"/>
            <a:chOff x="0" y="0"/>
            <a:chExt cx="2502853" cy="1112360"/>
          </a:xfrm>
        </p:grpSpPr>
        <p:grpSp>
          <p:nvGrpSpPr>
            <p:cNvPr id="22" name="Group 22"/>
            <p:cNvGrpSpPr/>
            <p:nvPr/>
          </p:nvGrpSpPr>
          <p:grpSpPr>
            <a:xfrm>
              <a:off x="1390494" y="0"/>
              <a:ext cx="1112360" cy="1112360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F628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0" y="172016"/>
              <a:ext cx="1946674" cy="768328"/>
              <a:chOff x="0" y="0"/>
              <a:chExt cx="714635" cy="282058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714635" cy="282058"/>
              </a:xfrm>
              <a:custGeom>
                <a:avLst/>
                <a:gdLst/>
                <a:ahLst/>
                <a:cxnLst/>
                <a:rect l="l" t="t" r="r" b="b"/>
                <a:pathLst>
                  <a:path w="714635" h="282058">
                    <a:moveTo>
                      <a:pt x="511435" y="0"/>
                    </a:moveTo>
                    <a:cubicBezTo>
                      <a:pt x="623659" y="0"/>
                      <a:pt x="714635" y="63141"/>
                      <a:pt x="714635" y="141029"/>
                    </a:cubicBezTo>
                    <a:cubicBezTo>
                      <a:pt x="714635" y="218917"/>
                      <a:pt x="623659" y="282058"/>
                      <a:pt x="511435" y="282058"/>
                    </a:cubicBezTo>
                    <a:lnTo>
                      <a:pt x="203200" y="282058"/>
                    </a:lnTo>
                    <a:cubicBezTo>
                      <a:pt x="90976" y="282058"/>
                      <a:pt x="0" y="218917"/>
                      <a:pt x="0" y="141029"/>
                    </a:cubicBezTo>
                    <a:cubicBezTo>
                      <a:pt x="0" y="63141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9304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28575"/>
                <a:ext cx="714635" cy="3106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90130" y="4169243"/>
            <a:ext cx="1877140" cy="834270"/>
            <a:chOff x="0" y="0"/>
            <a:chExt cx="2502853" cy="1112360"/>
          </a:xfrm>
        </p:grpSpPr>
        <p:grpSp>
          <p:nvGrpSpPr>
            <p:cNvPr id="29" name="Group 29"/>
            <p:cNvGrpSpPr/>
            <p:nvPr/>
          </p:nvGrpSpPr>
          <p:grpSpPr>
            <a:xfrm>
              <a:off x="1390494" y="0"/>
              <a:ext cx="1112360" cy="1112360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F628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0" y="172016"/>
              <a:ext cx="1946674" cy="768328"/>
              <a:chOff x="0" y="0"/>
              <a:chExt cx="714635" cy="282058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714635" cy="282058"/>
              </a:xfrm>
              <a:custGeom>
                <a:avLst/>
                <a:gdLst/>
                <a:ahLst/>
                <a:cxnLst/>
                <a:rect l="l" t="t" r="r" b="b"/>
                <a:pathLst>
                  <a:path w="714635" h="282058">
                    <a:moveTo>
                      <a:pt x="511435" y="0"/>
                    </a:moveTo>
                    <a:cubicBezTo>
                      <a:pt x="623659" y="0"/>
                      <a:pt x="714635" y="63141"/>
                      <a:pt x="714635" y="141029"/>
                    </a:cubicBezTo>
                    <a:cubicBezTo>
                      <a:pt x="714635" y="218917"/>
                      <a:pt x="623659" y="282058"/>
                      <a:pt x="511435" y="282058"/>
                    </a:cubicBezTo>
                    <a:lnTo>
                      <a:pt x="203200" y="282058"/>
                    </a:lnTo>
                    <a:cubicBezTo>
                      <a:pt x="90976" y="282058"/>
                      <a:pt x="0" y="218917"/>
                      <a:pt x="0" y="141029"/>
                    </a:cubicBezTo>
                    <a:cubicBezTo>
                      <a:pt x="0" y="63141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9304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28575"/>
                <a:ext cx="714635" cy="3106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90130" y="5587505"/>
            <a:ext cx="1877140" cy="834270"/>
            <a:chOff x="0" y="0"/>
            <a:chExt cx="2502853" cy="1112360"/>
          </a:xfrm>
        </p:grpSpPr>
        <p:grpSp>
          <p:nvGrpSpPr>
            <p:cNvPr id="36" name="Group 36"/>
            <p:cNvGrpSpPr/>
            <p:nvPr/>
          </p:nvGrpSpPr>
          <p:grpSpPr>
            <a:xfrm>
              <a:off x="1390494" y="0"/>
              <a:ext cx="1112360" cy="1112360"/>
              <a:chOff x="0" y="0"/>
              <a:chExt cx="812800" cy="8128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F628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0" y="172016"/>
              <a:ext cx="1946674" cy="768328"/>
              <a:chOff x="0" y="0"/>
              <a:chExt cx="714635" cy="282058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714635" cy="282058"/>
              </a:xfrm>
              <a:custGeom>
                <a:avLst/>
                <a:gdLst/>
                <a:ahLst/>
                <a:cxnLst/>
                <a:rect l="l" t="t" r="r" b="b"/>
                <a:pathLst>
                  <a:path w="714635" h="282058">
                    <a:moveTo>
                      <a:pt x="511435" y="0"/>
                    </a:moveTo>
                    <a:cubicBezTo>
                      <a:pt x="623659" y="0"/>
                      <a:pt x="714635" y="63141"/>
                      <a:pt x="714635" y="141029"/>
                    </a:cubicBezTo>
                    <a:cubicBezTo>
                      <a:pt x="714635" y="218917"/>
                      <a:pt x="623659" y="282058"/>
                      <a:pt x="511435" y="282058"/>
                    </a:cubicBezTo>
                    <a:lnTo>
                      <a:pt x="203200" y="282058"/>
                    </a:lnTo>
                    <a:cubicBezTo>
                      <a:pt x="90976" y="282058"/>
                      <a:pt x="0" y="218917"/>
                      <a:pt x="0" y="141029"/>
                    </a:cubicBezTo>
                    <a:cubicBezTo>
                      <a:pt x="0" y="63141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9304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28575"/>
                <a:ext cx="714635" cy="3106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</p:grpSp>
      <p:grpSp>
        <p:nvGrpSpPr>
          <p:cNvPr id="42" name="Group 42"/>
          <p:cNvGrpSpPr/>
          <p:nvPr/>
        </p:nvGrpSpPr>
        <p:grpSpPr>
          <a:xfrm>
            <a:off x="90130" y="7005768"/>
            <a:ext cx="1877140" cy="834270"/>
            <a:chOff x="0" y="0"/>
            <a:chExt cx="2502853" cy="1112360"/>
          </a:xfrm>
        </p:grpSpPr>
        <p:grpSp>
          <p:nvGrpSpPr>
            <p:cNvPr id="43" name="Group 43"/>
            <p:cNvGrpSpPr/>
            <p:nvPr/>
          </p:nvGrpSpPr>
          <p:grpSpPr>
            <a:xfrm>
              <a:off x="1390494" y="0"/>
              <a:ext cx="1112360" cy="1112360"/>
              <a:chOff x="0" y="0"/>
              <a:chExt cx="812800" cy="8128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F628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0" y="172016"/>
              <a:ext cx="1946674" cy="768328"/>
              <a:chOff x="0" y="0"/>
              <a:chExt cx="714635" cy="282058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714635" cy="282058"/>
              </a:xfrm>
              <a:custGeom>
                <a:avLst/>
                <a:gdLst/>
                <a:ahLst/>
                <a:cxnLst/>
                <a:rect l="l" t="t" r="r" b="b"/>
                <a:pathLst>
                  <a:path w="714635" h="282058">
                    <a:moveTo>
                      <a:pt x="511435" y="0"/>
                    </a:moveTo>
                    <a:cubicBezTo>
                      <a:pt x="623659" y="0"/>
                      <a:pt x="714635" y="63141"/>
                      <a:pt x="714635" y="141029"/>
                    </a:cubicBezTo>
                    <a:cubicBezTo>
                      <a:pt x="714635" y="218917"/>
                      <a:pt x="623659" y="282058"/>
                      <a:pt x="511435" y="282058"/>
                    </a:cubicBezTo>
                    <a:lnTo>
                      <a:pt x="203200" y="282058"/>
                    </a:lnTo>
                    <a:cubicBezTo>
                      <a:pt x="90976" y="282058"/>
                      <a:pt x="0" y="218917"/>
                      <a:pt x="0" y="141029"/>
                    </a:cubicBezTo>
                    <a:cubicBezTo>
                      <a:pt x="0" y="63141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9304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0" y="-28575"/>
                <a:ext cx="714635" cy="3106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90130" y="8424030"/>
            <a:ext cx="1877140" cy="834270"/>
            <a:chOff x="0" y="0"/>
            <a:chExt cx="2502853" cy="1112360"/>
          </a:xfrm>
        </p:grpSpPr>
        <p:grpSp>
          <p:nvGrpSpPr>
            <p:cNvPr id="50" name="Group 50"/>
            <p:cNvGrpSpPr/>
            <p:nvPr/>
          </p:nvGrpSpPr>
          <p:grpSpPr>
            <a:xfrm>
              <a:off x="1390494" y="0"/>
              <a:ext cx="1112360" cy="1112360"/>
              <a:chOff x="0" y="0"/>
              <a:chExt cx="812800" cy="812800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F628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0" y="172016"/>
              <a:ext cx="1946674" cy="768328"/>
              <a:chOff x="0" y="0"/>
              <a:chExt cx="714635" cy="282058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714635" cy="282058"/>
              </a:xfrm>
              <a:custGeom>
                <a:avLst/>
                <a:gdLst/>
                <a:ahLst/>
                <a:cxnLst/>
                <a:rect l="l" t="t" r="r" b="b"/>
                <a:pathLst>
                  <a:path w="714635" h="282058">
                    <a:moveTo>
                      <a:pt x="511435" y="0"/>
                    </a:moveTo>
                    <a:cubicBezTo>
                      <a:pt x="623659" y="0"/>
                      <a:pt x="714635" y="63141"/>
                      <a:pt x="714635" y="141029"/>
                    </a:cubicBezTo>
                    <a:cubicBezTo>
                      <a:pt x="714635" y="218917"/>
                      <a:pt x="623659" y="282058"/>
                      <a:pt x="511435" y="282058"/>
                    </a:cubicBezTo>
                    <a:lnTo>
                      <a:pt x="203200" y="282058"/>
                    </a:lnTo>
                    <a:cubicBezTo>
                      <a:pt x="90976" y="282058"/>
                      <a:pt x="0" y="218917"/>
                      <a:pt x="0" y="141029"/>
                    </a:cubicBezTo>
                    <a:cubicBezTo>
                      <a:pt x="0" y="63141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9304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0" y="-28575"/>
                <a:ext cx="714635" cy="3106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</p:grpSp>
      <p:sp>
        <p:nvSpPr>
          <p:cNvPr id="58" name="Hộp Văn bản 57">
            <a:extLst>
              <a:ext uri="{FF2B5EF4-FFF2-40B4-BE49-F238E27FC236}">
                <a16:creationId xmlns:a16="http://schemas.microsoft.com/office/drawing/2014/main" id="{212DB4EC-1B9C-AEDE-6CF7-12D06577398D}"/>
              </a:ext>
            </a:extLst>
          </p:cNvPr>
          <p:cNvSpPr txBox="1">
            <a:spLocks noChangeAspect="1"/>
          </p:cNvSpPr>
          <p:nvPr/>
        </p:nvSpPr>
        <p:spPr>
          <a:xfrm>
            <a:off x="3701614" y="3392771"/>
            <a:ext cx="10487577" cy="3295012"/>
          </a:xfrm>
          <a:custGeom>
            <a:avLst/>
            <a:gdLst/>
            <a:ahLst/>
            <a:cxnLst/>
            <a:rect l="l" t="t" r="r" b="b"/>
            <a:pathLst>
              <a:path w="10487577" h="3295012">
                <a:moveTo>
                  <a:pt x="6582860" y="2722769"/>
                </a:moveTo>
                <a:lnTo>
                  <a:pt x="7228942" y="2722769"/>
                </a:lnTo>
                <a:lnTo>
                  <a:pt x="7228942" y="2928899"/>
                </a:lnTo>
                <a:lnTo>
                  <a:pt x="6582860" y="2928899"/>
                </a:lnTo>
                <a:close/>
                <a:moveTo>
                  <a:pt x="1810836" y="2722769"/>
                </a:moveTo>
                <a:lnTo>
                  <a:pt x="2456917" y="2722769"/>
                </a:lnTo>
                <a:lnTo>
                  <a:pt x="2456917" y="2928899"/>
                </a:lnTo>
                <a:lnTo>
                  <a:pt x="1810836" y="2928899"/>
                </a:lnTo>
                <a:close/>
                <a:moveTo>
                  <a:pt x="5418106" y="993733"/>
                </a:moveTo>
                <a:lnTo>
                  <a:pt x="5418106" y="2098224"/>
                </a:lnTo>
                <a:lnTo>
                  <a:pt x="5455024" y="2098224"/>
                </a:lnTo>
                <a:cubicBezTo>
                  <a:pt x="5483740" y="2098224"/>
                  <a:pt x="5498096" y="2083867"/>
                  <a:pt x="5498096" y="2055152"/>
                </a:cubicBezTo>
                <a:lnTo>
                  <a:pt x="5498096" y="1036805"/>
                </a:lnTo>
                <a:cubicBezTo>
                  <a:pt x="5498096" y="1026550"/>
                  <a:pt x="5495532" y="1016807"/>
                  <a:pt x="5490406" y="1007578"/>
                </a:cubicBezTo>
                <a:cubicBezTo>
                  <a:pt x="5485278" y="998348"/>
                  <a:pt x="5476560" y="993733"/>
                  <a:pt x="5464254" y="993733"/>
                </a:cubicBezTo>
                <a:close/>
                <a:moveTo>
                  <a:pt x="9792272" y="987580"/>
                </a:moveTo>
                <a:cubicBezTo>
                  <a:pt x="9773812" y="989631"/>
                  <a:pt x="9763556" y="999886"/>
                  <a:pt x="9761506" y="1018346"/>
                </a:cubicBezTo>
                <a:lnTo>
                  <a:pt x="9761506" y="2067458"/>
                </a:lnTo>
                <a:cubicBezTo>
                  <a:pt x="9763556" y="2087969"/>
                  <a:pt x="9777913" y="2098224"/>
                  <a:pt x="9804578" y="2098224"/>
                </a:cubicBezTo>
                <a:lnTo>
                  <a:pt x="9841497" y="2098224"/>
                </a:lnTo>
                <a:lnTo>
                  <a:pt x="9841497" y="987580"/>
                </a:lnTo>
                <a:close/>
                <a:moveTo>
                  <a:pt x="2133877" y="987580"/>
                </a:moveTo>
                <a:cubicBezTo>
                  <a:pt x="2107214" y="987580"/>
                  <a:pt x="2093881" y="1001937"/>
                  <a:pt x="2093881" y="1030652"/>
                </a:cubicBezTo>
                <a:lnTo>
                  <a:pt x="2093881" y="1498292"/>
                </a:lnTo>
                <a:lnTo>
                  <a:pt x="2173872" y="1498292"/>
                </a:lnTo>
                <a:lnTo>
                  <a:pt x="2173872" y="1030652"/>
                </a:lnTo>
                <a:cubicBezTo>
                  <a:pt x="2173872" y="1001937"/>
                  <a:pt x="2160541" y="987580"/>
                  <a:pt x="2133877" y="987580"/>
                </a:cubicBezTo>
                <a:close/>
                <a:moveTo>
                  <a:pt x="9327709" y="421490"/>
                </a:moveTo>
                <a:lnTo>
                  <a:pt x="10487577" y="421490"/>
                </a:lnTo>
                <a:lnTo>
                  <a:pt x="10487577" y="3076575"/>
                </a:lnTo>
                <a:cubicBezTo>
                  <a:pt x="10487577" y="3144259"/>
                  <a:pt x="10470656" y="3197587"/>
                  <a:pt x="10436814" y="3236557"/>
                </a:cubicBezTo>
                <a:cubicBezTo>
                  <a:pt x="10402972" y="3275527"/>
                  <a:pt x="10349132" y="3295012"/>
                  <a:pt x="10275293" y="3295012"/>
                </a:cubicBezTo>
                <a:lnTo>
                  <a:pt x="9115425" y="3295012"/>
                </a:lnTo>
                <a:lnTo>
                  <a:pt x="9115425" y="2731998"/>
                </a:lnTo>
                <a:lnTo>
                  <a:pt x="9841497" y="2731998"/>
                </a:lnTo>
                <a:lnTo>
                  <a:pt x="9841497" y="2661237"/>
                </a:lnTo>
                <a:lnTo>
                  <a:pt x="9327709" y="2661237"/>
                </a:lnTo>
                <a:cubicBezTo>
                  <a:pt x="9253871" y="2661237"/>
                  <a:pt x="9200031" y="2641752"/>
                  <a:pt x="9166189" y="2602782"/>
                </a:cubicBezTo>
                <a:cubicBezTo>
                  <a:pt x="9132347" y="2563812"/>
                  <a:pt x="9115425" y="2510485"/>
                  <a:pt x="9115425" y="2442800"/>
                </a:cubicBezTo>
                <a:lnTo>
                  <a:pt x="9115425" y="639927"/>
                </a:lnTo>
                <a:cubicBezTo>
                  <a:pt x="9115425" y="572242"/>
                  <a:pt x="9132347" y="518915"/>
                  <a:pt x="9166189" y="479945"/>
                </a:cubicBezTo>
                <a:cubicBezTo>
                  <a:pt x="9200031" y="440975"/>
                  <a:pt x="9253871" y="421490"/>
                  <a:pt x="9327709" y="421490"/>
                </a:cubicBezTo>
                <a:close/>
                <a:moveTo>
                  <a:pt x="7667625" y="421490"/>
                </a:moveTo>
                <a:lnTo>
                  <a:pt x="8827493" y="421490"/>
                </a:lnTo>
                <a:cubicBezTo>
                  <a:pt x="8901332" y="421490"/>
                  <a:pt x="8955172" y="440975"/>
                  <a:pt x="8989014" y="479945"/>
                </a:cubicBezTo>
                <a:cubicBezTo>
                  <a:pt x="9022856" y="518915"/>
                  <a:pt x="9039777" y="572242"/>
                  <a:pt x="9039777" y="639927"/>
                </a:cubicBezTo>
                <a:lnTo>
                  <a:pt x="9039777" y="2661237"/>
                </a:lnTo>
                <a:lnTo>
                  <a:pt x="8605980" y="2661237"/>
                </a:lnTo>
                <a:cubicBezTo>
                  <a:pt x="8532143" y="2661237"/>
                  <a:pt x="8478302" y="2641752"/>
                  <a:pt x="8444460" y="2602782"/>
                </a:cubicBezTo>
                <a:cubicBezTo>
                  <a:pt x="8410618" y="2563812"/>
                  <a:pt x="8393697" y="2510485"/>
                  <a:pt x="8393697" y="2442800"/>
                </a:cubicBezTo>
                <a:lnTo>
                  <a:pt x="8393697" y="1018346"/>
                </a:lnTo>
                <a:cubicBezTo>
                  <a:pt x="8391646" y="999886"/>
                  <a:pt x="8380365" y="989631"/>
                  <a:pt x="8359854" y="987580"/>
                </a:cubicBezTo>
                <a:lnTo>
                  <a:pt x="8313705" y="987580"/>
                </a:lnTo>
                <a:lnTo>
                  <a:pt x="8313705" y="2661237"/>
                </a:lnTo>
                <a:lnTo>
                  <a:pt x="7667625" y="2661237"/>
                </a:lnTo>
                <a:close/>
                <a:moveTo>
                  <a:pt x="6219824" y="421490"/>
                </a:moveTo>
                <a:lnTo>
                  <a:pt x="6647469" y="421490"/>
                </a:lnTo>
                <a:cubicBezTo>
                  <a:pt x="6715153" y="421490"/>
                  <a:pt x="6768481" y="438411"/>
                  <a:pt x="6807450" y="472254"/>
                </a:cubicBezTo>
                <a:cubicBezTo>
                  <a:pt x="6846421" y="506096"/>
                  <a:pt x="6865906" y="560962"/>
                  <a:pt x="6865906" y="636851"/>
                </a:cubicBezTo>
                <a:lnTo>
                  <a:pt x="6865906" y="2052075"/>
                </a:lnTo>
                <a:cubicBezTo>
                  <a:pt x="6865906" y="2082841"/>
                  <a:pt x="6880262" y="2098224"/>
                  <a:pt x="6908978" y="2098224"/>
                </a:cubicBezTo>
                <a:lnTo>
                  <a:pt x="6945896" y="2098224"/>
                </a:lnTo>
                <a:lnTo>
                  <a:pt x="6945896" y="446103"/>
                </a:lnTo>
                <a:lnTo>
                  <a:pt x="7591978" y="446103"/>
                </a:lnTo>
                <a:lnTo>
                  <a:pt x="7591978" y="2661237"/>
                </a:lnTo>
                <a:lnTo>
                  <a:pt x="6432108" y="2661237"/>
                </a:lnTo>
                <a:cubicBezTo>
                  <a:pt x="6358271" y="2661237"/>
                  <a:pt x="6304430" y="2641752"/>
                  <a:pt x="6270588" y="2602782"/>
                </a:cubicBezTo>
                <a:cubicBezTo>
                  <a:pt x="6236746" y="2563812"/>
                  <a:pt x="6219824" y="2510485"/>
                  <a:pt x="6219824" y="2442800"/>
                </a:cubicBezTo>
                <a:close/>
                <a:moveTo>
                  <a:pt x="4772026" y="421490"/>
                </a:moveTo>
                <a:lnTo>
                  <a:pt x="5931894" y="421490"/>
                </a:lnTo>
                <a:cubicBezTo>
                  <a:pt x="6005732" y="421490"/>
                  <a:pt x="6059572" y="440975"/>
                  <a:pt x="6093414" y="479945"/>
                </a:cubicBezTo>
                <a:cubicBezTo>
                  <a:pt x="6127256" y="518915"/>
                  <a:pt x="6144177" y="572242"/>
                  <a:pt x="6144177" y="639927"/>
                </a:cubicBezTo>
                <a:lnTo>
                  <a:pt x="6144177" y="2442800"/>
                </a:lnTo>
                <a:cubicBezTo>
                  <a:pt x="6144177" y="2510485"/>
                  <a:pt x="6127256" y="2563812"/>
                  <a:pt x="6093414" y="2602782"/>
                </a:cubicBezTo>
                <a:cubicBezTo>
                  <a:pt x="6059572" y="2641752"/>
                  <a:pt x="6005732" y="2661237"/>
                  <a:pt x="5931894" y="2661237"/>
                </a:cubicBezTo>
                <a:lnTo>
                  <a:pt x="4772026" y="2661237"/>
                </a:lnTo>
                <a:close/>
                <a:moveTo>
                  <a:pt x="2895601" y="421490"/>
                </a:moveTo>
                <a:lnTo>
                  <a:pt x="4055469" y="421490"/>
                </a:lnTo>
                <a:cubicBezTo>
                  <a:pt x="4129307" y="421490"/>
                  <a:pt x="4183147" y="440975"/>
                  <a:pt x="4216990" y="479945"/>
                </a:cubicBezTo>
                <a:cubicBezTo>
                  <a:pt x="4250832" y="518915"/>
                  <a:pt x="4267753" y="572242"/>
                  <a:pt x="4267753" y="639927"/>
                </a:cubicBezTo>
                <a:lnTo>
                  <a:pt x="4267753" y="2661237"/>
                </a:lnTo>
                <a:lnTo>
                  <a:pt x="3833955" y="2661237"/>
                </a:lnTo>
                <a:cubicBezTo>
                  <a:pt x="3760118" y="2661237"/>
                  <a:pt x="3706278" y="2641752"/>
                  <a:pt x="3672436" y="2602782"/>
                </a:cubicBezTo>
                <a:cubicBezTo>
                  <a:pt x="3638593" y="2563812"/>
                  <a:pt x="3621672" y="2510485"/>
                  <a:pt x="3621672" y="2442800"/>
                </a:cubicBezTo>
                <a:lnTo>
                  <a:pt x="3621672" y="1018346"/>
                </a:lnTo>
                <a:cubicBezTo>
                  <a:pt x="3619621" y="999886"/>
                  <a:pt x="3608340" y="989631"/>
                  <a:pt x="3587830" y="987580"/>
                </a:cubicBezTo>
                <a:lnTo>
                  <a:pt x="3541681" y="987580"/>
                </a:lnTo>
                <a:lnTo>
                  <a:pt x="3541681" y="2661237"/>
                </a:lnTo>
                <a:lnTo>
                  <a:pt x="2895601" y="2661237"/>
                </a:lnTo>
                <a:close/>
                <a:moveTo>
                  <a:pt x="1660085" y="421490"/>
                </a:moveTo>
                <a:lnTo>
                  <a:pt x="2604593" y="421490"/>
                </a:lnTo>
                <a:cubicBezTo>
                  <a:pt x="2680481" y="421490"/>
                  <a:pt x="2735347" y="440975"/>
                  <a:pt x="2769190" y="479945"/>
                </a:cubicBezTo>
                <a:cubicBezTo>
                  <a:pt x="2803031" y="518915"/>
                  <a:pt x="2819953" y="572242"/>
                  <a:pt x="2819953" y="639927"/>
                </a:cubicBezTo>
                <a:lnTo>
                  <a:pt x="2819953" y="2661237"/>
                </a:lnTo>
                <a:lnTo>
                  <a:pt x="2173872" y="2661237"/>
                </a:lnTo>
                <a:lnTo>
                  <a:pt x="2173872" y="1842868"/>
                </a:lnTo>
                <a:lnTo>
                  <a:pt x="2093881" y="1842868"/>
                </a:lnTo>
                <a:lnTo>
                  <a:pt x="2093881" y="2661237"/>
                </a:lnTo>
                <a:lnTo>
                  <a:pt x="1447800" y="2661237"/>
                </a:lnTo>
                <a:lnTo>
                  <a:pt x="1447800" y="639927"/>
                </a:lnTo>
                <a:cubicBezTo>
                  <a:pt x="1447800" y="572242"/>
                  <a:pt x="1464721" y="518915"/>
                  <a:pt x="1498564" y="479945"/>
                </a:cubicBezTo>
                <a:cubicBezTo>
                  <a:pt x="1532406" y="440975"/>
                  <a:pt x="1586246" y="421490"/>
                  <a:pt x="1660085" y="421490"/>
                </a:cubicBezTo>
                <a:close/>
                <a:moveTo>
                  <a:pt x="0" y="421490"/>
                </a:moveTo>
                <a:lnTo>
                  <a:pt x="452257" y="421490"/>
                </a:lnTo>
                <a:cubicBezTo>
                  <a:pt x="517890" y="421490"/>
                  <a:pt x="566090" y="444565"/>
                  <a:pt x="596857" y="490713"/>
                </a:cubicBezTo>
                <a:cubicBezTo>
                  <a:pt x="627622" y="536862"/>
                  <a:pt x="643005" y="590702"/>
                  <a:pt x="643005" y="652233"/>
                </a:cubicBezTo>
                <a:lnTo>
                  <a:pt x="646081" y="2055152"/>
                </a:lnTo>
                <a:cubicBezTo>
                  <a:pt x="646081" y="2083867"/>
                  <a:pt x="659413" y="2098224"/>
                  <a:pt x="686076" y="2098224"/>
                </a:cubicBezTo>
                <a:cubicBezTo>
                  <a:pt x="712740" y="2098224"/>
                  <a:pt x="726073" y="2083867"/>
                  <a:pt x="726073" y="2055152"/>
                </a:cubicBezTo>
                <a:lnTo>
                  <a:pt x="719919" y="643004"/>
                </a:lnTo>
                <a:cubicBezTo>
                  <a:pt x="719919" y="573268"/>
                  <a:pt x="736327" y="518915"/>
                  <a:pt x="769144" y="479945"/>
                </a:cubicBezTo>
                <a:cubicBezTo>
                  <a:pt x="801961" y="440975"/>
                  <a:pt x="858365" y="421490"/>
                  <a:pt x="938356" y="421490"/>
                </a:cubicBezTo>
                <a:lnTo>
                  <a:pt x="1366000" y="421490"/>
                </a:lnTo>
                <a:cubicBezTo>
                  <a:pt x="1366000" y="751709"/>
                  <a:pt x="1367026" y="1056290"/>
                  <a:pt x="1369076" y="1335233"/>
                </a:cubicBezTo>
                <a:cubicBezTo>
                  <a:pt x="1369076" y="1454194"/>
                  <a:pt x="1369076" y="1572642"/>
                  <a:pt x="1369076" y="1690578"/>
                </a:cubicBezTo>
                <a:cubicBezTo>
                  <a:pt x="1369076" y="1808513"/>
                  <a:pt x="1369589" y="1917732"/>
                  <a:pt x="1370614" y="2018233"/>
                </a:cubicBezTo>
                <a:cubicBezTo>
                  <a:pt x="1371641" y="2118735"/>
                  <a:pt x="1372153" y="2206417"/>
                  <a:pt x="1372153" y="2281280"/>
                </a:cubicBezTo>
                <a:cubicBezTo>
                  <a:pt x="1372153" y="2356143"/>
                  <a:pt x="1372153" y="2409984"/>
                  <a:pt x="1372153" y="2442800"/>
                </a:cubicBezTo>
                <a:cubicBezTo>
                  <a:pt x="1372153" y="2510485"/>
                  <a:pt x="1355231" y="2563812"/>
                  <a:pt x="1321389" y="2602782"/>
                </a:cubicBezTo>
                <a:cubicBezTo>
                  <a:pt x="1287548" y="2641752"/>
                  <a:pt x="1233707" y="2661237"/>
                  <a:pt x="1159870" y="2661237"/>
                </a:cubicBezTo>
                <a:lnTo>
                  <a:pt x="212284" y="2661237"/>
                </a:lnTo>
                <a:cubicBezTo>
                  <a:pt x="138446" y="2661237"/>
                  <a:pt x="84606" y="2641752"/>
                  <a:pt x="50764" y="2602782"/>
                </a:cubicBezTo>
                <a:cubicBezTo>
                  <a:pt x="16922" y="2563812"/>
                  <a:pt x="0" y="2510485"/>
                  <a:pt x="0" y="2442800"/>
                </a:cubicBezTo>
                <a:close/>
                <a:moveTo>
                  <a:pt x="2133877" y="0"/>
                </a:moveTo>
                <a:cubicBezTo>
                  <a:pt x="2152336" y="20510"/>
                  <a:pt x="2174897" y="42046"/>
                  <a:pt x="2201562" y="64608"/>
                </a:cubicBezTo>
                <a:cubicBezTo>
                  <a:pt x="2224123" y="83067"/>
                  <a:pt x="2252325" y="104090"/>
                  <a:pt x="2286167" y="127677"/>
                </a:cubicBezTo>
                <a:cubicBezTo>
                  <a:pt x="2320010" y="151264"/>
                  <a:pt x="2359492" y="175364"/>
                  <a:pt x="2404615" y="199977"/>
                </a:cubicBezTo>
                <a:cubicBezTo>
                  <a:pt x="2449739" y="224589"/>
                  <a:pt x="2489222" y="244074"/>
                  <a:pt x="2523063" y="258432"/>
                </a:cubicBezTo>
                <a:cubicBezTo>
                  <a:pt x="2556905" y="272789"/>
                  <a:pt x="2585108" y="284070"/>
                  <a:pt x="2607669" y="292274"/>
                </a:cubicBezTo>
                <a:cubicBezTo>
                  <a:pt x="2634333" y="300478"/>
                  <a:pt x="2657920" y="306631"/>
                  <a:pt x="2678430" y="310734"/>
                </a:cubicBezTo>
                <a:lnTo>
                  <a:pt x="2678430" y="378418"/>
                </a:lnTo>
                <a:cubicBezTo>
                  <a:pt x="2655869" y="378418"/>
                  <a:pt x="2628180" y="375342"/>
                  <a:pt x="2595363" y="369189"/>
                </a:cubicBezTo>
                <a:cubicBezTo>
                  <a:pt x="2566649" y="365086"/>
                  <a:pt x="2532806" y="359446"/>
                  <a:pt x="2493837" y="352267"/>
                </a:cubicBezTo>
                <a:cubicBezTo>
                  <a:pt x="2454866" y="345089"/>
                  <a:pt x="2408718" y="334321"/>
                  <a:pt x="2355391" y="319963"/>
                </a:cubicBezTo>
                <a:cubicBezTo>
                  <a:pt x="2281552" y="299453"/>
                  <a:pt x="2226175" y="280993"/>
                  <a:pt x="2189255" y="264585"/>
                </a:cubicBezTo>
                <a:cubicBezTo>
                  <a:pt x="2166694" y="256381"/>
                  <a:pt x="2148235" y="249202"/>
                  <a:pt x="2133877" y="243049"/>
                </a:cubicBezTo>
                <a:cubicBezTo>
                  <a:pt x="2119520" y="249202"/>
                  <a:pt x="2101060" y="256381"/>
                  <a:pt x="2078499" y="264585"/>
                </a:cubicBezTo>
                <a:cubicBezTo>
                  <a:pt x="2060039" y="272789"/>
                  <a:pt x="2036452" y="281506"/>
                  <a:pt x="2007737" y="290736"/>
                </a:cubicBezTo>
                <a:cubicBezTo>
                  <a:pt x="1979022" y="299966"/>
                  <a:pt x="1946205" y="309708"/>
                  <a:pt x="1909287" y="319963"/>
                </a:cubicBezTo>
                <a:cubicBezTo>
                  <a:pt x="1855960" y="334321"/>
                  <a:pt x="1809811" y="345089"/>
                  <a:pt x="1770841" y="352267"/>
                </a:cubicBezTo>
                <a:cubicBezTo>
                  <a:pt x="1731871" y="359446"/>
                  <a:pt x="1698029" y="365086"/>
                  <a:pt x="1669314" y="369189"/>
                </a:cubicBezTo>
                <a:cubicBezTo>
                  <a:pt x="1636497" y="375342"/>
                  <a:pt x="1608808" y="378418"/>
                  <a:pt x="1586246" y="378418"/>
                </a:cubicBezTo>
                <a:lnTo>
                  <a:pt x="1586246" y="310734"/>
                </a:lnTo>
                <a:cubicBezTo>
                  <a:pt x="1606756" y="306631"/>
                  <a:pt x="1630344" y="300478"/>
                  <a:pt x="1657007" y="292274"/>
                </a:cubicBezTo>
                <a:cubicBezTo>
                  <a:pt x="1679570" y="284070"/>
                  <a:pt x="1707771" y="272789"/>
                  <a:pt x="1741613" y="258432"/>
                </a:cubicBezTo>
                <a:cubicBezTo>
                  <a:pt x="1775456" y="244074"/>
                  <a:pt x="1814939" y="224589"/>
                  <a:pt x="1860061" y="199977"/>
                </a:cubicBezTo>
                <a:cubicBezTo>
                  <a:pt x="1905184" y="175364"/>
                  <a:pt x="1944668" y="151264"/>
                  <a:pt x="1978510" y="127677"/>
                </a:cubicBezTo>
                <a:cubicBezTo>
                  <a:pt x="2012352" y="104090"/>
                  <a:pt x="2040555" y="83067"/>
                  <a:pt x="2063116" y="64608"/>
                </a:cubicBezTo>
                <a:cubicBezTo>
                  <a:pt x="2089779" y="42046"/>
                  <a:pt x="2113367" y="20510"/>
                  <a:pt x="2133877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379"/>
              </a:lnSpc>
            </a:pPr>
            <a:endParaRPr lang="en-US" sz="24200" spc="100">
              <a:solidFill>
                <a:schemeClr val="accent6">
                  <a:lumMod val="20000"/>
                  <a:lumOff val="80000"/>
                </a:schemeClr>
              </a:solidFill>
              <a:latin typeface="LNTH-Pincoya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99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Hình chữ nhật 4">
                <a:extLst>
                  <a:ext uri="{FF2B5EF4-FFF2-40B4-BE49-F238E27FC236}">
                    <a16:creationId xmlns:a16="http://schemas.microsoft.com/office/drawing/2014/main" id="{CE0F9BD1-0C6C-7D99-2534-971905D2B2B7}"/>
                  </a:ext>
                </a:extLst>
              </p:cNvPr>
              <p:cNvSpPr/>
              <p:nvPr/>
            </p:nvSpPr>
            <p:spPr>
              <a:xfrm>
                <a:off x="1792850" y="266700"/>
                <a:ext cx="16314175" cy="459266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just"/>
                <a:r>
                  <a:rPr lang="vi-VN" sz="5400">
                    <a:ln w="0"/>
                  </a:rPr>
                  <a:t>Một kệ sách có hai ngăn, chứa tất cả 84 quyển sách. Số sách ở ngăn trên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i="1" smtClean="0">
                            <a:ln w="0"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b="0" i="1" smtClean="0">
                            <a:ln w="0"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5400" b="0" i="1" smtClean="0">
                            <a:ln w="0"/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5400">
                    <a:ln w="0"/>
                  </a:rPr>
                  <a:t> số sách của cả kệ sách.</a:t>
                </a:r>
              </a:p>
              <a:p>
                <a:pPr algn="just"/>
                <a:r>
                  <a:rPr lang="vi-VN" sz="5400">
                    <a:ln w="0"/>
                  </a:rPr>
                  <a:t>a) Tìm số sách ở mỗi ngăn.</a:t>
                </a:r>
              </a:p>
              <a:p>
                <a:pPr algn="just"/>
                <a:r>
                  <a:rPr lang="vi-VN" sz="5400">
                    <a:ln w="0"/>
                  </a:rPr>
                  <a:t>b) Tìm tỉ số của số sách ở ngăn trên và số sách ở ngăn dưới.</a:t>
                </a:r>
                <a:endParaRPr lang="vi-VN" sz="5400" cap="none" spc="0">
                  <a:ln w="0"/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Hình chữ nhật 4">
                <a:extLst>
                  <a:ext uri="{FF2B5EF4-FFF2-40B4-BE49-F238E27FC236}">
                    <a16:creationId xmlns:a16="http://schemas.microsoft.com/office/drawing/2014/main" id="{CE0F9BD1-0C6C-7D99-2534-971905D2B2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850" y="266700"/>
                <a:ext cx="16314175" cy="4592668"/>
              </a:xfrm>
              <a:prstGeom prst="rect">
                <a:avLst/>
              </a:prstGeom>
              <a:blipFill>
                <a:blip r:embed="rId2"/>
                <a:stretch>
                  <a:fillRect l="-1981" t="-3718" r="-3176" b="-7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Nhóm 2">
            <a:extLst>
              <a:ext uri="{FF2B5EF4-FFF2-40B4-BE49-F238E27FC236}">
                <a16:creationId xmlns:a16="http://schemas.microsoft.com/office/drawing/2014/main" id="{61C28846-97E6-BF1A-56A0-62227FA15E66}"/>
              </a:ext>
            </a:extLst>
          </p:cNvPr>
          <p:cNvGrpSpPr/>
          <p:nvPr/>
        </p:nvGrpSpPr>
        <p:grpSpPr>
          <a:xfrm>
            <a:off x="304800" y="38100"/>
            <a:ext cx="1516625" cy="1681742"/>
            <a:chOff x="304800" y="38100"/>
            <a:chExt cx="1516625" cy="1681742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E3666B38-C203-D723-931B-1B0658F73E4E}"/>
                </a:ext>
              </a:extLst>
            </p:cNvPr>
            <p:cNvSpPr/>
            <p:nvPr/>
          </p:nvSpPr>
          <p:spPr>
            <a:xfrm>
              <a:off x="304800" y="38100"/>
              <a:ext cx="1516625" cy="1681742"/>
            </a:xfrm>
            <a:custGeom>
              <a:avLst/>
              <a:gdLst/>
              <a:ahLst/>
              <a:cxnLst/>
              <a:rect l="l" t="t" r="r" b="b"/>
              <a:pathLst>
                <a:path w="2077502" h="2303682">
                  <a:moveTo>
                    <a:pt x="0" y="0"/>
                  </a:moveTo>
                  <a:lnTo>
                    <a:pt x="2077501" y="0"/>
                  </a:lnTo>
                  <a:lnTo>
                    <a:pt x="2077501" y="2303681"/>
                  </a:lnTo>
                  <a:lnTo>
                    <a:pt x="0" y="2303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Freeform 5">
              <a:extLst>
                <a:ext uri="{FF2B5EF4-FFF2-40B4-BE49-F238E27FC236}">
                  <a16:creationId xmlns:a16="http://schemas.microsoft.com/office/drawing/2014/main" id="{BD85D253-33AD-D076-42A9-805B9959403D}"/>
                </a:ext>
              </a:extLst>
            </p:cNvPr>
            <p:cNvSpPr/>
            <p:nvPr/>
          </p:nvSpPr>
          <p:spPr>
            <a:xfrm>
              <a:off x="746659" y="655218"/>
              <a:ext cx="515000" cy="672804"/>
            </a:xfrm>
            <a:custGeom>
              <a:avLst/>
              <a:gdLst/>
              <a:ahLst/>
              <a:cxnLst/>
              <a:rect l="l" t="t" r="r" b="b"/>
              <a:pathLst>
                <a:path w="3149692" h="4114800">
                  <a:moveTo>
                    <a:pt x="0" y="0"/>
                  </a:moveTo>
                  <a:lnTo>
                    <a:pt x="3149693" y="0"/>
                  </a:lnTo>
                  <a:lnTo>
                    <a:pt x="3149693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01DD9B98-404A-A810-B441-C3B0945DAC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1600" y="4868893"/>
            <a:ext cx="8229600" cy="522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46206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F7D0806-EB2F-C412-07FC-B321546DAB6E}"/>
                  </a:ext>
                </a:extLst>
              </p:cNvPr>
              <p:cNvSpPr txBox="1"/>
              <p:nvPr/>
            </p:nvSpPr>
            <p:spPr>
              <a:xfrm>
                <a:off x="1066800" y="1682142"/>
                <a:ext cx="16916399" cy="8402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80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en-US" sz="4800">
                    <a:latin typeface="Arial" panose="020B0604020202020204" pitchFamily="34" charset="0"/>
                    <a:cs typeface="Arial" panose="020B0604020202020204" pitchFamily="34" charset="0"/>
                  </a:rPr>
                  <a:t>a)</a:t>
                </a:r>
                <a:r>
                  <a:rPr lang="vi-VN" sz="48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>
                    <a:latin typeface="Arial" panose="020B0604020202020204" pitchFamily="34" charset="0"/>
                    <a:cs typeface="Arial" panose="020B0604020202020204" pitchFamily="34" charset="0"/>
                  </a:rPr>
                  <a:t>Số sách ở ngăn trên là:</a:t>
                </a:r>
                <a:endParaRPr lang="vi-VN" sz="48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vi-VN" sz="4800">
                    <a:latin typeface="Arial" panose="020B0604020202020204" pitchFamily="34" charset="0"/>
                    <a:cs typeface="Arial" panose="020B0604020202020204" pitchFamily="34" charset="0"/>
                  </a:rPr>
                  <a:t>			</a:t>
                </a:r>
                <a:r>
                  <a:rPr lang="en-US" sz="4800">
                    <a:latin typeface="Arial" panose="020B0604020202020204" pitchFamily="34" charset="0"/>
                    <a:cs typeface="Arial" panose="020B0604020202020204" pitchFamily="34" charset="0"/>
                  </a:rPr>
                  <a:t>84×</a:t>
                </a:r>
                <a:r>
                  <a:rPr lang="vi-VN" sz="480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 smtClean="0">
                            <a:ln w="0"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0" i="1" smtClean="0">
                            <a:ln w="0"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800" b="0" i="1" smtClean="0">
                            <a:ln w="0"/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4800" b="0" i="1" smtClean="0">
                        <a:ln w="0"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>
                    <a:latin typeface="Arial" panose="020B0604020202020204" pitchFamily="34" charset="0"/>
                    <a:cs typeface="Arial" panose="020B0604020202020204" pitchFamily="34" charset="0"/>
                  </a:rPr>
                  <a:t>=36(quyển)</a:t>
                </a:r>
                <a:endParaRPr lang="vi-VN" sz="48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vi-VN" sz="480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en-US" sz="4800">
                    <a:latin typeface="Arial" panose="020B0604020202020204" pitchFamily="34" charset="0"/>
                    <a:cs typeface="Arial" panose="020B0604020202020204" pitchFamily="34" charset="0"/>
                  </a:rPr>
                  <a:t>Số sách ở ngăn dưới là:</a:t>
                </a:r>
                <a:endParaRPr lang="vi-VN" sz="48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vi-VN" sz="4800">
                    <a:latin typeface="Arial" panose="020B0604020202020204" pitchFamily="34" charset="0"/>
                    <a:cs typeface="Arial" panose="020B0604020202020204" pitchFamily="34" charset="0"/>
                  </a:rPr>
                  <a:t>			</a:t>
                </a:r>
                <a:r>
                  <a:rPr lang="en-US" sz="4800">
                    <a:latin typeface="Arial" panose="020B0604020202020204" pitchFamily="34" charset="0"/>
                    <a:cs typeface="Arial" panose="020B0604020202020204" pitchFamily="34" charset="0"/>
                  </a:rPr>
                  <a:t>84 – 36 = 48 (quyển)</a:t>
                </a:r>
                <a:endParaRPr lang="vi-VN" sz="48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90700" indent="-1790700"/>
                <a:r>
                  <a:rPr lang="vi-VN" sz="480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en-US" sz="4800">
                    <a:latin typeface="Arial" panose="020B0604020202020204" pitchFamily="34" charset="0"/>
                    <a:cs typeface="Arial" panose="020B0604020202020204" pitchFamily="34" charset="0"/>
                  </a:rPr>
                  <a:t>b)</a:t>
                </a:r>
                <a:r>
                  <a:rPr lang="vi-VN" sz="48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>
                    <a:latin typeface="Arial" panose="020B0604020202020204" pitchFamily="34" charset="0"/>
                    <a:cs typeface="Arial" panose="020B0604020202020204" pitchFamily="34" charset="0"/>
                  </a:rPr>
                  <a:t>Tỉ số của số sách ở ngăn trên và số sách ở ngăn dưới là:</a:t>
                </a:r>
                <a:endParaRPr lang="vi-VN" sz="48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vi-VN" sz="4800">
                    <a:latin typeface="Arial" panose="020B0604020202020204" pitchFamily="34" charset="0"/>
                    <a:cs typeface="Arial" panose="020B0604020202020204" pitchFamily="34" charset="0"/>
                  </a:rPr>
                  <a:t>			</a:t>
                </a:r>
                <a:r>
                  <a:rPr lang="en-US" sz="4800">
                    <a:latin typeface="Arial" panose="020B0604020202020204" pitchFamily="34" charset="0"/>
                    <a:cs typeface="Arial" panose="020B0604020202020204" pitchFamily="34" charset="0"/>
                  </a:rPr>
                  <a:t>36:48=</a:t>
                </a:r>
                <a:r>
                  <a:rPr lang="vi-VN" sz="480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 smtClean="0">
                            <a:ln w="0"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0" i="1" smtClean="0">
                            <a:ln w="0"/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vi-VN" sz="4800" b="0" i="1" smtClean="0">
                            <a:ln w="0"/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vi-VN" sz="4800" b="0" i="1" smtClean="0">
                        <a:ln w="0"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vi-VN" sz="4800">
                    <a:ln w="0"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ln w="0"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ln w="0"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800" b="0" i="1" smtClean="0">
                            <a:ln w="0"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vi-VN" sz="4800" i="1">
                        <a:ln w="0"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vi-VN" sz="48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vi-VN" sz="4800">
                    <a:latin typeface="Arial" panose="020B0604020202020204" pitchFamily="34" charset="0"/>
                    <a:cs typeface="Arial" panose="020B0604020202020204" pitchFamily="34" charset="0"/>
                  </a:rPr>
                  <a:t>				</a:t>
                </a:r>
                <a:r>
                  <a:rPr lang="en-US" sz="4800">
                    <a:latin typeface="Arial" panose="020B0604020202020204" pitchFamily="34" charset="0"/>
                    <a:cs typeface="Arial" panose="020B0604020202020204" pitchFamily="34" charset="0"/>
                  </a:rPr>
                  <a:t>Đáp số: a) Ngăn trên: 36 quyển</a:t>
                </a:r>
                <a:r>
                  <a:rPr lang="vi-VN" sz="480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</a:p>
              <a:p>
                <a:r>
                  <a:rPr lang="vi-VN" sz="4800">
                    <a:latin typeface="Arial" panose="020B0604020202020204" pitchFamily="34" charset="0"/>
                    <a:cs typeface="Arial" panose="020B0604020202020204" pitchFamily="34" charset="0"/>
                  </a:rPr>
                  <a:t>							  </a:t>
                </a:r>
                <a:r>
                  <a:rPr lang="en-US" sz="4800">
                    <a:latin typeface="Arial" panose="020B0604020202020204" pitchFamily="34" charset="0"/>
                    <a:cs typeface="Arial" panose="020B0604020202020204" pitchFamily="34" charset="0"/>
                  </a:rPr>
                  <a:t>Ngăn dưới: 48</a:t>
                </a:r>
                <a:r>
                  <a:rPr lang="vi-VN" sz="48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endParaRPr lang="vi-VN" sz="48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vi-VN" sz="4800">
                    <a:latin typeface="Arial" panose="020B0604020202020204" pitchFamily="34" charset="0"/>
                    <a:cs typeface="Arial" panose="020B0604020202020204" pitchFamily="34" charset="0"/>
                  </a:rPr>
                  <a:t>						   </a:t>
                </a:r>
                <a:r>
                  <a:rPr lang="en-US" sz="480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vi-VN" sz="4800">
                    <a:latin typeface="Arial" panose="020B0604020202020204" pitchFamily="34" charset="0"/>
                    <a:cs typeface="Arial" panose="020B0604020202020204" pitchFamily="34" charset="0"/>
                  </a:rPr>
                  <a:t>Tỉ số: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 smtClean="0">
                            <a:ln w="0"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ln w="0"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800" b="0" i="1" smtClean="0">
                            <a:ln w="0"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4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F7D0806-EB2F-C412-07FC-B321546DA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682142"/>
                <a:ext cx="16916399" cy="8402685"/>
              </a:xfrm>
              <a:prstGeom prst="rect">
                <a:avLst/>
              </a:prstGeom>
              <a:blipFill>
                <a:blip r:embed="rId2"/>
                <a:stretch>
                  <a:fillRect t="-1742" b="-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11">
            <a:extLst>
              <a:ext uri="{FF2B5EF4-FFF2-40B4-BE49-F238E27FC236}">
                <a16:creationId xmlns:a16="http://schemas.microsoft.com/office/drawing/2014/main" id="{039727E1-1AB4-625B-3FD5-437FE1741C9A}"/>
              </a:ext>
            </a:extLst>
          </p:cNvPr>
          <p:cNvSpPr/>
          <p:nvPr/>
        </p:nvSpPr>
        <p:spPr>
          <a:xfrm>
            <a:off x="13692111" y="7815514"/>
            <a:ext cx="4391298" cy="2228584"/>
          </a:xfrm>
          <a:custGeom>
            <a:avLst/>
            <a:gdLst/>
            <a:ahLst/>
            <a:cxnLst/>
            <a:rect l="l" t="t" r="r" b="b"/>
            <a:pathLst>
              <a:path w="4391298" h="2228584">
                <a:moveTo>
                  <a:pt x="0" y="0"/>
                </a:moveTo>
                <a:lnTo>
                  <a:pt x="4391298" y="0"/>
                </a:lnTo>
                <a:lnTo>
                  <a:pt x="4391298" y="2228584"/>
                </a:lnTo>
                <a:lnTo>
                  <a:pt x="0" y="22285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8DEB9113-0BA2-5461-032A-66392A1CE9E4}"/>
              </a:ext>
            </a:extLst>
          </p:cNvPr>
          <p:cNvGrpSpPr/>
          <p:nvPr/>
        </p:nvGrpSpPr>
        <p:grpSpPr>
          <a:xfrm>
            <a:off x="152400" y="28575"/>
            <a:ext cx="4207732" cy="1624992"/>
            <a:chOff x="-228599" y="46943"/>
            <a:chExt cx="4207732" cy="1624992"/>
          </a:xfrm>
        </p:grpSpPr>
        <p:sp>
          <p:nvSpPr>
            <p:cNvPr id="6" name="Freeform 13">
              <a:extLst>
                <a:ext uri="{FF2B5EF4-FFF2-40B4-BE49-F238E27FC236}">
                  <a16:creationId xmlns:a16="http://schemas.microsoft.com/office/drawing/2014/main" id="{E1A3EAD3-8977-EE8C-9A6A-E9D85864E4BF}"/>
                </a:ext>
              </a:extLst>
            </p:cNvPr>
            <p:cNvSpPr/>
            <p:nvPr/>
          </p:nvSpPr>
          <p:spPr>
            <a:xfrm>
              <a:off x="-228599" y="46943"/>
              <a:ext cx="4207732" cy="1624992"/>
            </a:xfrm>
            <a:custGeom>
              <a:avLst/>
              <a:gdLst/>
              <a:ahLst/>
              <a:cxnLst/>
              <a:rect l="l" t="t" r="r" b="b"/>
              <a:pathLst>
                <a:path w="3874038" h="1409181">
                  <a:moveTo>
                    <a:pt x="0" y="0"/>
                  </a:moveTo>
                  <a:lnTo>
                    <a:pt x="3874037" y="0"/>
                  </a:lnTo>
                  <a:lnTo>
                    <a:pt x="3874037" y="1409182"/>
                  </a:lnTo>
                  <a:lnTo>
                    <a:pt x="0" y="14091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Hình chữ nhật 6">
              <a:extLst>
                <a:ext uri="{FF2B5EF4-FFF2-40B4-BE49-F238E27FC236}">
                  <a16:creationId xmlns:a16="http://schemas.microsoft.com/office/drawing/2014/main" id="{7D0D1DBA-479E-A04F-E907-CCA45282A51E}"/>
                </a:ext>
              </a:extLst>
            </p:cNvPr>
            <p:cNvSpPr/>
            <p:nvPr/>
          </p:nvSpPr>
          <p:spPr>
            <a:xfrm>
              <a:off x="1085850" y="606129"/>
              <a:ext cx="24545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5400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Bài giải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77981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675822"/>
            <a:ext cx="18288000" cy="2624894"/>
            <a:chOff x="0" y="0"/>
            <a:chExt cx="24384000" cy="3499859"/>
          </a:xfrm>
        </p:grpSpPr>
        <p:sp>
          <p:nvSpPr>
            <p:cNvPr id="3" name="Freeform 3"/>
            <p:cNvSpPr/>
            <p:nvPr/>
          </p:nvSpPr>
          <p:spPr>
            <a:xfrm>
              <a:off x="0" y="22875"/>
              <a:ext cx="12199943" cy="3476984"/>
            </a:xfrm>
            <a:custGeom>
              <a:avLst/>
              <a:gdLst/>
              <a:ahLst/>
              <a:cxnLst/>
              <a:rect l="l" t="t" r="r" b="b"/>
              <a:pathLst>
                <a:path w="12199943" h="3476984">
                  <a:moveTo>
                    <a:pt x="0" y="0"/>
                  </a:moveTo>
                  <a:lnTo>
                    <a:pt x="12199943" y="0"/>
                  </a:lnTo>
                  <a:lnTo>
                    <a:pt x="12199943" y="3476984"/>
                  </a:lnTo>
                  <a:lnTo>
                    <a:pt x="0" y="3476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flipH="1">
              <a:off x="12184057" y="0"/>
              <a:ext cx="12199943" cy="3476984"/>
            </a:xfrm>
            <a:custGeom>
              <a:avLst/>
              <a:gdLst/>
              <a:ahLst/>
              <a:cxnLst/>
              <a:rect l="l" t="t" r="r" b="b"/>
              <a:pathLst>
                <a:path w="12199943" h="3476984">
                  <a:moveTo>
                    <a:pt x="12199943" y="0"/>
                  </a:moveTo>
                  <a:lnTo>
                    <a:pt x="0" y="0"/>
                  </a:lnTo>
                  <a:lnTo>
                    <a:pt x="0" y="3476984"/>
                  </a:lnTo>
                  <a:lnTo>
                    <a:pt x="12199943" y="3476984"/>
                  </a:lnTo>
                  <a:lnTo>
                    <a:pt x="1219994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C0C2F6F-FD5B-5438-67C9-DD26ABAA5A83}"/>
              </a:ext>
            </a:extLst>
          </p:cNvPr>
          <p:cNvSpPr txBox="1">
            <a:spLocks noChangeAspect="1"/>
          </p:cNvSpPr>
          <p:nvPr/>
        </p:nvSpPr>
        <p:spPr>
          <a:xfrm>
            <a:off x="685800" y="190500"/>
            <a:ext cx="8743652" cy="1077367"/>
          </a:xfrm>
          <a:custGeom>
            <a:avLst/>
            <a:gdLst/>
            <a:ahLst/>
            <a:cxnLst/>
            <a:rect l="l" t="t" r="r" b="b"/>
            <a:pathLst>
              <a:path w="8743652" h="1077367">
                <a:moveTo>
                  <a:pt x="7891463" y="941189"/>
                </a:moveTo>
                <a:cubicBezTo>
                  <a:pt x="7943850" y="941189"/>
                  <a:pt x="7970043" y="963662"/>
                  <a:pt x="7970043" y="1008608"/>
                </a:cubicBezTo>
                <a:lnTo>
                  <a:pt x="7971829" y="1008608"/>
                </a:lnTo>
                <a:cubicBezTo>
                  <a:pt x="7971829" y="1030634"/>
                  <a:pt x="7964388" y="1047601"/>
                  <a:pt x="7949505" y="1059507"/>
                </a:cubicBezTo>
                <a:cubicBezTo>
                  <a:pt x="7934623" y="1071413"/>
                  <a:pt x="7915573" y="1077367"/>
                  <a:pt x="7892355" y="1077367"/>
                </a:cubicBezTo>
                <a:cubicBezTo>
                  <a:pt x="7869138" y="1077367"/>
                  <a:pt x="7849939" y="1071562"/>
                  <a:pt x="7834759" y="1059954"/>
                </a:cubicBezTo>
                <a:cubicBezTo>
                  <a:pt x="7819579" y="1048345"/>
                  <a:pt x="7811988" y="1031230"/>
                  <a:pt x="7811988" y="1008608"/>
                </a:cubicBezTo>
                <a:cubicBezTo>
                  <a:pt x="7811988" y="963662"/>
                  <a:pt x="7838479" y="941189"/>
                  <a:pt x="7891463" y="941189"/>
                </a:cubicBezTo>
                <a:close/>
                <a:moveTo>
                  <a:pt x="7889677" y="434429"/>
                </a:moveTo>
                <a:cubicBezTo>
                  <a:pt x="7887891" y="472231"/>
                  <a:pt x="7878961" y="520154"/>
                  <a:pt x="7862887" y="578197"/>
                </a:cubicBezTo>
                <a:lnTo>
                  <a:pt x="7842795" y="652313"/>
                </a:lnTo>
                <a:lnTo>
                  <a:pt x="7941022" y="652313"/>
                </a:lnTo>
                <a:lnTo>
                  <a:pt x="7920484" y="578197"/>
                </a:lnTo>
                <a:cubicBezTo>
                  <a:pt x="7904708" y="520154"/>
                  <a:pt x="7895927" y="472231"/>
                  <a:pt x="7894141" y="434429"/>
                </a:cubicBezTo>
                <a:close/>
                <a:moveTo>
                  <a:pt x="5394127" y="434429"/>
                </a:moveTo>
                <a:cubicBezTo>
                  <a:pt x="5392341" y="472231"/>
                  <a:pt x="5383411" y="520154"/>
                  <a:pt x="5367338" y="578197"/>
                </a:cubicBezTo>
                <a:lnTo>
                  <a:pt x="5347246" y="652313"/>
                </a:lnTo>
                <a:lnTo>
                  <a:pt x="5445472" y="652313"/>
                </a:lnTo>
                <a:lnTo>
                  <a:pt x="5424934" y="578197"/>
                </a:lnTo>
                <a:cubicBezTo>
                  <a:pt x="5409158" y="520154"/>
                  <a:pt x="5400377" y="472231"/>
                  <a:pt x="5398591" y="434429"/>
                </a:cubicBezTo>
                <a:close/>
                <a:moveTo>
                  <a:pt x="3108127" y="434429"/>
                </a:moveTo>
                <a:cubicBezTo>
                  <a:pt x="3106341" y="472231"/>
                  <a:pt x="3097411" y="520154"/>
                  <a:pt x="3081338" y="578197"/>
                </a:cubicBezTo>
                <a:lnTo>
                  <a:pt x="3061246" y="652313"/>
                </a:lnTo>
                <a:lnTo>
                  <a:pt x="3159473" y="652313"/>
                </a:lnTo>
                <a:lnTo>
                  <a:pt x="3138934" y="578197"/>
                </a:lnTo>
                <a:cubicBezTo>
                  <a:pt x="3123159" y="520154"/>
                  <a:pt x="3114377" y="472231"/>
                  <a:pt x="3112591" y="434429"/>
                </a:cubicBezTo>
                <a:close/>
                <a:moveTo>
                  <a:pt x="7124998" y="417016"/>
                </a:moveTo>
                <a:cubicBezTo>
                  <a:pt x="7119938" y="417016"/>
                  <a:pt x="7116514" y="417314"/>
                  <a:pt x="7114729" y="417909"/>
                </a:cubicBezTo>
                <a:lnTo>
                  <a:pt x="7113836" y="486668"/>
                </a:lnTo>
                <a:lnTo>
                  <a:pt x="7207151" y="486668"/>
                </a:lnTo>
                <a:lnTo>
                  <a:pt x="7207151" y="629096"/>
                </a:lnTo>
                <a:lnTo>
                  <a:pt x="7113836" y="629096"/>
                </a:lnTo>
                <a:lnTo>
                  <a:pt x="7113836" y="707677"/>
                </a:lnTo>
                <a:cubicBezTo>
                  <a:pt x="7117110" y="708273"/>
                  <a:pt x="7121128" y="708570"/>
                  <a:pt x="7125891" y="708570"/>
                </a:cubicBezTo>
                <a:lnTo>
                  <a:pt x="7140625" y="708570"/>
                </a:lnTo>
                <a:cubicBezTo>
                  <a:pt x="7245995" y="708570"/>
                  <a:pt x="7298680" y="659606"/>
                  <a:pt x="7298680" y="561677"/>
                </a:cubicBezTo>
                <a:cubicBezTo>
                  <a:pt x="7298680" y="465236"/>
                  <a:pt x="7245697" y="417016"/>
                  <a:pt x="7139732" y="417016"/>
                </a:cubicBezTo>
                <a:close/>
                <a:moveTo>
                  <a:pt x="8247161" y="236190"/>
                </a:moveTo>
                <a:lnTo>
                  <a:pt x="8743652" y="236190"/>
                </a:lnTo>
                <a:lnTo>
                  <a:pt x="8743652" y="450056"/>
                </a:lnTo>
                <a:lnTo>
                  <a:pt x="8612832" y="450056"/>
                </a:lnTo>
                <a:lnTo>
                  <a:pt x="8612832" y="889843"/>
                </a:lnTo>
                <a:lnTo>
                  <a:pt x="8377981" y="889843"/>
                </a:lnTo>
                <a:lnTo>
                  <a:pt x="8377981" y="450056"/>
                </a:lnTo>
                <a:lnTo>
                  <a:pt x="8247161" y="450056"/>
                </a:lnTo>
                <a:close/>
                <a:moveTo>
                  <a:pt x="7764214" y="236190"/>
                </a:moveTo>
                <a:lnTo>
                  <a:pt x="8025854" y="236190"/>
                </a:lnTo>
                <a:lnTo>
                  <a:pt x="8254454" y="889843"/>
                </a:lnTo>
                <a:lnTo>
                  <a:pt x="8002191" y="889843"/>
                </a:lnTo>
                <a:lnTo>
                  <a:pt x="7981205" y="807690"/>
                </a:lnTo>
                <a:lnTo>
                  <a:pt x="7803505" y="807690"/>
                </a:lnTo>
                <a:lnTo>
                  <a:pt x="7783413" y="889843"/>
                </a:lnTo>
                <a:lnTo>
                  <a:pt x="7531150" y="889843"/>
                </a:lnTo>
                <a:close/>
                <a:moveTo>
                  <a:pt x="6897291" y="236190"/>
                </a:moveTo>
                <a:lnTo>
                  <a:pt x="7087493" y="236190"/>
                </a:lnTo>
                <a:cubicBezTo>
                  <a:pt x="7208044" y="236190"/>
                  <a:pt x="7294215" y="249882"/>
                  <a:pt x="7346007" y="277266"/>
                </a:cubicBezTo>
                <a:cubicBezTo>
                  <a:pt x="7463284" y="338881"/>
                  <a:pt x="7521922" y="434280"/>
                  <a:pt x="7521922" y="563463"/>
                </a:cubicBezTo>
                <a:cubicBezTo>
                  <a:pt x="7521922" y="692050"/>
                  <a:pt x="7463284" y="787152"/>
                  <a:pt x="7346007" y="848767"/>
                </a:cubicBezTo>
                <a:cubicBezTo>
                  <a:pt x="7294215" y="876151"/>
                  <a:pt x="7201942" y="889843"/>
                  <a:pt x="7069187" y="889843"/>
                </a:cubicBezTo>
                <a:lnTo>
                  <a:pt x="6897291" y="889843"/>
                </a:lnTo>
                <a:lnTo>
                  <a:pt x="6897291" y="634900"/>
                </a:lnTo>
                <a:lnTo>
                  <a:pt x="6823174" y="634900"/>
                </a:lnTo>
                <a:lnTo>
                  <a:pt x="6823174" y="481310"/>
                </a:lnTo>
                <a:lnTo>
                  <a:pt x="6897291" y="481310"/>
                </a:lnTo>
                <a:close/>
                <a:moveTo>
                  <a:pt x="5798493" y="236190"/>
                </a:moveTo>
                <a:lnTo>
                  <a:pt x="6028879" y="236190"/>
                </a:lnTo>
                <a:lnTo>
                  <a:pt x="6232029" y="578197"/>
                </a:lnTo>
                <a:cubicBezTo>
                  <a:pt x="6226969" y="550515"/>
                  <a:pt x="6224439" y="509587"/>
                  <a:pt x="6224439" y="455414"/>
                </a:cubicBezTo>
                <a:lnTo>
                  <a:pt x="6224439" y="236190"/>
                </a:lnTo>
                <a:lnTo>
                  <a:pt x="6451253" y="236190"/>
                </a:lnTo>
                <a:lnTo>
                  <a:pt x="6451253" y="889843"/>
                </a:lnTo>
                <a:lnTo>
                  <a:pt x="6219081" y="889843"/>
                </a:lnTo>
                <a:lnTo>
                  <a:pt x="6018163" y="550515"/>
                </a:lnTo>
                <a:cubicBezTo>
                  <a:pt x="6022925" y="576709"/>
                  <a:pt x="6025307" y="611237"/>
                  <a:pt x="6025307" y="654099"/>
                </a:cubicBezTo>
                <a:lnTo>
                  <a:pt x="6025307" y="889843"/>
                </a:lnTo>
                <a:lnTo>
                  <a:pt x="5798493" y="889843"/>
                </a:lnTo>
                <a:close/>
                <a:moveTo>
                  <a:pt x="5268664" y="236190"/>
                </a:moveTo>
                <a:lnTo>
                  <a:pt x="5530304" y="236190"/>
                </a:lnTo>
                <a:lnTo>
                  <a:pt x="5758904" y="889843"/>
                </a:lnTo>
                <a:lnTo>
                  <a:pt x="5506641" y="889843"/>
                </a:lnTo>
                <a:lnTo>
                  <a:pt x="5485656" y="807690"/>
                </a:lnTo>
                <a:lnTo>
                  <a:pt x="5307955" y="807690"/>
                </a:lnTo>
                <a:lnTo>
                  <a:pt x="5287863" y="889843"/>
                </a:lnTo>
                <a:lnTo>
                  <a:pt x="5035600" y="889843"/>
                </a:lnTo>
                <a:close/>
                <a:moveTo>
                  <a:pt x="3504902" y="236190"/>
                </a:moveTo>
                <a:lnTo>
                  <a:pt x="3739753" y="236190"/>
                </a:lnTo>
                <a:lnTo>
                  <a:pt x="3739753" y="592484"/>
                </a:lnTo>
                <a:cubicBezTo>
                  <a:pt x="3739753" y="626120"/>
                  <a:pt x="3742581" y="650527"/>
                  <a:pt x="3748237" y="665708"/>
                </a:cubicBezTo>
                <a:cubicBezTo>
                  <a:pt x="3758059" y="689520"/>
                  <a:pt x="3776960" y="701427"/>
                  <a:pt x="3804940" y="701427"/>
                </a:cubicBezTo>
                <a:cubicBezTo>
                  <a:pt x="3832919" y="701427"/>
                  <a:pt x="3851821" y="689520"/>
                  <a:pt x="3861643" y="665708"/>
                </a:cubicBezTo>
                <a:cubicBezTo>
                  <a:pt x="3867596" y="649932"/>
                  <a:pt x="3870573" y="625524"/>
                  <a:pt x="3870573" y="592484"/>
                </a:cubicBezTo>
                <a:lnTo>
                  <a:pt x="3870573" y="236190"/>
                </a:lnTo>
                <a:lnTo>
                  <a:pt x="4105870" y="236190"/>
                </a:lnTo>
                <a:lnTo>
                  <a:pt x="4105870" y="590699"/>
                </a:lnTo>
                <a:cubicBezTo>
                  <a:pt x="4105870" y="678507"/>
                  <a:pt x="4093071" y="741908"/>
                  <a:pt x="4067473" y="780901"/>
                </a:cubicBezTo>
                <a:cubicBezTo>
                  <a:pt x="4011811" y="865138"/>
                  <a:pt x="3924300" y="907256"/>
                  <a:pt x="3804940" y="907256"/>
                </a:cubicBezTo>
                <a:cubicBezTo>
                  <a:pt x="3684092" y="907256"/>
                  <a:pt x="3596581" y="865138"/>
                  <a:pt x="3542407" y="780901"/>
                </a:cubicBezTo>
                <a:cubicBezTo>
                  <a:pt x="3530203" y="762149"/>
                  <a:pt x="3520678" y="737145"/>
                  <a:pt x="3513832" y="705891"/>
                </a:cubicBezTo>
                <a:cubicBezTo>
                  <a:pt x="3507879" y="677316"/>
                  <a:pt x="3504902" y="638919"/>
                  <a:pt x="3504902" y="590699"/>
                </a:cubicBezTo>
                <a:close/>
                <a:moveTo>
                  <a:pt x="2982665" y="236190"/>
                </a:moveTo>
                <a:lnTo>
                  <a:pt x="3244304" y="236190"/>
                </a:lnTo>
                <a:lnTo>
                  <a:pt x="3472904" y="889843"/>
                </a:lnTo>
                <a:lnTo>
                  <a:pt x="3220641" y="889843"/>
                </a:lnTo>
                <a:lnTo>
                  <a:pt x="3199656" y="807690"/>
                </a:lnTo>
                <a:lnTo>
                  <a:pt x="3021955" y="807690"/>
                </a:lnTo>
                <a:lnTo>
                  <a:pt x="3001863" y="889843"/>
                </a:lnTo>
                <a:lnTo>
                  <a:pt x="2749600" y="889843"/>
                </a:lnTo>
                <a:close/>
                <a:moveTo>
                  <a:pt x="1218902" y="236190"/>
                </a:moveTo>
                <a:lnTo>
                  <a:pt x="1453753" y="236190"/>
                </a:lnTo>
                <a:lnTo>
                  <a:pt x="1453753" y="592484"/>
                </a:lnTo>
                <a:cubicBezTo>
                  <a:pt x="1453753" y="626120"/>
                  <a:pt x="1456581" y="650527"/>
                  <a:pt x="1462236" y="665708"/>
                </a:cubicBezTo>
                <a:cubicBezTo>
                  <a:pt x="1472059" y="689520"/>
                  <a:pt x="1490960" y="701427"/>
                  <a:pt x="1518940" y="701427"/>
                </a:cubicBezTo>
                <a:cubicBezTo>
                  <a:pt x="1546920" y="701427"/>
                  <a:pt x="1565821" y="689520"/>
                  <a:pt x="1575643" y="665708"/>
                </a:cubicBezTo>
                <a:cubicBezTo>
                  <a:pt x="1581597" y="649932"/>
                  <a:pt x="1584573" y="625524"/>
                  <a:pt x="1584573" y="592484"/>
                </a:cubicBezTo>
                <a:lnTo>
                  <a:pt x="1584573" y="236190"/>
                </a:lnTo>
                <a:lnTo>
                  <a:pt x="1819871" y="236190"/>
                </a:lnTo>
                <a:lnTo>
                  <a:pt x="1819871" y="590699"/>
                </a:lnTo>
                <a:cubicBezTo>
                  <a:pt x="1819871" y="678507"/>
                  <a:pt x="1807071" y="741908"/>
                  <a:pt x="1781473" y="780901"/>
                </a:cubicBezTo>
                <a:cubicBezTo>
                  <a:pt x="1725811" y="865138"/>
                  <a:pt x="1638300" y="907256"/>
                  <a:pt x="1518940" y="907256"/>
                </a:cubicBezTo>
                <a:cubicBezTo>
                  <a:pt x="1398092" y="907256"/>
                  <a:pt x="1310581" y="865138"/>
                  <a:pt x="1256407" y="780901"/>
                </a:cubicBezTo>
                <a:cubicBezTo>
                  <a:pt x="1244203" y="762149"/>
                  <a:pt x="1234678" y="737145"/>
                  <a:pt x="1227832" y="705891"/>
                </a:cubicBezTo>
                <a:cubicBezTo>
                  <a:pt x="1221879" y="677316"/>
                  <a:pt x="1218902" y="638919"/>
                  <a:pt x="1218902" y="590699"/>
                </a:cubicBezTo>
                <a:close/>
                <a:moveTo>
                  <a:pt x="693093" y="236190"/>
                </a:moveTo>
                <a:lnTo>
                  <a:pt x="1130201" y="236190"/>
                </a:lnTo>
                <a:lnTo>
                  <a:pt x="1130201" y="413444"/>
                </a:lnTo>
                <a:lnTo>
                  <a:pt x="923479" y="413444"/>
                </a:lnTo>
                <a:lnTo>
                  <a:pt x="923479" y="476399"/>
                </a:lnTo>
                <a:lnTo>
                  <a:pt x="1111002" y="476399"/>
                </a:lnTo>
                <a:lnTo>
                  <a:pt x="1111002" y="643830"/>
                </a:lnTo>
                <a:lnTo>
                  <a:pt x="923479" y="643830"/>
                </a:lnTo>
                <a:lnTo>
                  <a:pt x="923479" y="712589"/>
                </a:lnTo>
                <a:lnTo>
                  <a:pt x="1135559" y="712589"/>
                </a:lnTo>
                <a:lnTo>
                  <a:pt x="1135559" y="889843"/>
                </a:lnTo>
                <a:lnTo>
                  <a:pt x="693093" y="889843"/>
                </a:lnTo>
                <a:close/>
                <a:moveTo>
                  <a:pt x="0" y="236190"/>
                </a:moveTo>
                <a:lnTo>
                  <a:pt x="267891" y="236190"/>
                </a:lnTo>
                <a:lnTo>
                  <a:pt x="322808" y="362992"/>
                </a:lnTo>
                <a:cubicBezTo>
                  <a:pt x="328761" y="376981"/>
                  <a:pt x="334566" y="393501"/>
                  <a:pt x="340221" y="412551"/>
                </a:cubicBezTo>
                <a:cubicBezTo>
                  <a:pt x="340817" y="413742"/>
                  <a:pt x="341412" y="415230"/>
                  <a:pt x="342007" y="417016"/>
                </a:cubicBezTo>
                <a:cubicBezTo>
                  <a:pt x="345579" y="404217"/>
                  <a:pt x="351086" y="389036"/>
                  <a:pt x="358527" y="371475"/>
                </a:cubicBezTo>
                <a:cubicBezTo>
                  <a:pt x="359718" y="369689"/>
                  <a:pt x="360908" y="366861"/>
                  <a:pt x="362099" y="362992"/>
                </a:cubicBezTo>
                <a:lnTo>
                  <a:pt x="416124" y="236190"/>
                </a:lnTo>
                <a:lnTo>
                  <a:pt x="682228" y="236190"/>
                </a:lnTo>
                <a:lnTo>
                  <a:pt x="455414" y="600968"/>
                </a:lnTo>
                <a:lnTo>
                  <a:pt x="455414" y="889843"/>
                </a:lnTo>
                <a:lnTo>
                  <a:pt x="218331" y="889843"/>
                </a:lnTo>
                <a:lnTo>
                  <a:pt x="218331" y="600968"/>
                </a:lnTo>
                <a:close/>
                <a:moveTo>
                  <a:pt x="4868466" y="220563"/>
                </a:moveTo>
                <a:cubicBezTo>
                  <a:pt x="4921746" y="220563"/>
                  <a:pt x="4972943" y="231576"/>
                  <a:pt x="5022056" y="253603"/>
                </a:cubicBezTo>
                <a:lnTo>
                  <a:pt x="5022056" y="495597"/>
                </a:lnTo>
                <a:cubicBezTo>
                  <a:pt x="4981277" y="454818"/>
                  <a:pt x="4935885" y="434429"/>
                  <a:pt x="4885879" y="434429"/>
                </a:cubicBezTo>
                <a:cubicBezTo>
                  <a:pt x="4847481" y="434429"/>
                  <a:pt x="4816599" y="446484"/>
                  <a:pt x="4793233" y="470594"/>
                </a:cubicBezTo>
                <a:cubicBezTo>
                  <a:pt x="4769867" y="494704"/>
                  <a:pt x="4758184" y="525958"/>
                  <a:pt x="4758184" y="564356"/>
                </a:cubicBezTo>
                <a:cubicBezTo>
                  <a:pt x="4758184" y="602754"/>
                  <a:pt x="4769123" y="633412"/>
                  <a:pt x="4791001" y="656332"/>
                </a:cubicBezTo>
                <a:cubicBezTo>
                  <a:pt x="4812878" y="679251"/>
                  <a:pt x="4843016" y="690711"/>
                  <a:pt x="4881414" y="690711"/>
                </a:cubicBezTo>
                <a:cubicBezTo>
                  <a:pt x="4926062" y="690711"/>
                  <a:pt x="4974580" y="670470"/>
                  <a:pt x="5026968" y="629989"/>
                </a:cubicBezTo>
                <a:lnTo>
                  <a:pt x="5019377" y="876002"/>
                </a:lnTo>
                <a:cubicBezTo>
                  <a:pt x="4966395" y="896838"/>
                  <a:pt x="4915198" y="907256"/>
                  <a:pt x="4865787" y="907256"/>
                </a:cubicBezTo>
                <a:cubicBezTo>
                  <a:pt x="4798219" y="907256"/>
                  <a:pt x="4740920" y="893564"/>
                  <a:pt x="4693890" y="866179"/>
                </a:cubicBezTo>
                <a:cubicBezTo>
                  <a:pt x="4576911" y="797718"/>
                  <a:pt x="4518422" y="697111"/>
                  <a:pt x="4518422" y="564356"/>
                </a:cubicBezTo>
                <a:cubicBezTo>
                  <a:pt x="4518422" y="466129"/>
                  <a:pt x="4551164" y="384274"/>
                  <a:pt x="4616648" y="318790"/>
                </a:cubicBezTo>
                <a:cubicBezTo>
                  <a:pt x="4682133" y="253305"/>
                  <a:pt x="4766072" y="220563"/>
                  <a:pt x="4868466" y="220563"/>
                </a:cubicBezTo>
                <a:close/>
                <a:moveTo>
                  <a:pt x="2582466" y="220563"/>
                </a:moveTo>
                <a:cubicBezTo>
                  <a:pt x="2635746" y="220563"/>
                  <a:pt x="2686943" y="231576"/>
                  <a:pt x="2736056" y="253603"/>
                </a:cubicBezTo>
                <a:lnTo>
                  <a:pt x="2736056" y="495597"/>
                </a:lnTo>
                <a:cubicBezTo>
                  <a:pt x="2695277" y="454818"/>
                  <a:pt x="2649885" y="434429"/>
                  <a:pt x="2599879" y="434429"/>
                </a:cubicBezTo>
                <a:cubicBezTo>
                  <a:pt x="2561481" y="434429"/>
                  <a:pt x="2530599" y="446484"/>
                  <a:pt x="2507233" y="470594"/>
                </a:cubicBezTo>
                <a:cubicBezTo>
                  <a:pt x="2483867" y="494704"/>
                  <a:pt x="2472184" y="525958"/>
                  <a:pt x="2472184" y="564356"/>
                </a:cubicBezTo>
                <a:cubicBezTo>
                  <a:pt x="2472184" y="602754"/>
                  <a:pt x="2483123" y="633412"/>
                  <a:pt x="2505001" y="656332"/>
                </a:cubicBezTo>
                <a:cubicBezTo>
                  <a:pt x="2526879" y="679251"/>
                  <a:pt x="2557016" y="690711"/>
                  <a:pt x="2595414" y="690711"/>
                </a:cubicBezTo>
                <a:cubicBezTo>
                  <a:pt x="2640063" y="690711"/>
                  <a:pt x="2688580" y="670470"/>
                  <a:pt x="2740968" y="629989"/>
                </a:cubicBezTo>
                <a:lnTo>
                  <a:pt x="2733377" y="876002"/>
                </a:lnTo>
                <a:cubicBezTo>
                  <a:pt x="2680394" y="896838"/>
                  <a:pt x="2629198" y="907256"/>
                  <a:pt x="2579787" y="907256"/>
                </a:cubicBezTo>
                <a:cubicBezTo>
                  <a:pt x="2512219" y="907256"/>
                  <a:pt x="2454920" y="893564"/>
                  <a:pt x="2407891" y="866179"/>
                </a:cubicBezTo>
                <a:cubicBezTo>
                  <a:pt x="2290912" y="797718"/>
                  <a:pt x="2232422" y="697111"/>
                  <a:pt x="2232422" y="564356"/>
                </a:cubicBezTo>
                <a:cubicBezTo>
                  <a:pt x="2232422" y="466129"/>
                  <a:pt x="2265164" y="384274"/>
                  <a:pt x="2330648" y="318790"/>
                </a:cubicBezTo>
                <a:cubicBezTo>
                  <a:pt x="2396133" y="253305"/>
                  <a:pt x="2480072" y="220563"/>
                  <a:pt x="2582466" y="220563"/>
                </a:cubicBezTo>
                <a:close/>
                <a:moveTo>
                  <a:pt x="5342781" y="91529"/>
                </a:moveTo>
                <a:lnTo>
                  <a:pt x="5440561" y="91529"/>
                </a:lnTo>
                <a:lnTo>
                  <a:pt x="5505748" y="208508"/>
                </a:lnTo>
                <a:lnTo>
                  <a:pt x="5450830" y="208508"/>
                </a:lnTo>
                <a:lnTo>
                  <a:pt x="5392341" y="151804"/>
                </a:lnTo>
                <a:lnTo>
                  <a:pt x="5332958" y="208508"/>
                </a:lnTo>
                <a:lnTo>
                  <a:pt x="5278041" y="208508"/>
                </a:lnTo>
                <a:close/>
                <a:moveTo>
                  <a:pt x="3056781" y="91529"/>
                </a:moveTo>
                <a:lnTo>
                  <a:pt x="3154561" y="91529"/>
                </a:lnTo>
                <a:lnTo>
                  <a:pt x="3219748" y="208508"/>
                </a:lnTo>
                <a:lnTo>
                  <a:pt x="3164830" y="208508"/>
                </a:lnTo>
                <a:lnTo>
                  <a:pt x="3106341" y="151804"/>
                </a:lnTo>
                <a:lnTo>
                  <a:pt x="3046958" y="208508"/>
                </a:lnTo>
                <a:lnTo>
                  <a:pt x="2992041" y="208508"/>
                </a:lnTo>
                <a:close/>
                <a:moveTo>
                  <a:pt x="858738" y="87064"/>
                </a:moveTo>
                <a:lnTo>
                  <a:pt x="956518" y="87064"/>
                </a:lnTo>
                <a:lnTo>
                  <a:pt x="1021259" y="204043"/>
                </a:lnTo>
                <a:lnTo>
                  <a:pt x="966341" y="204043"/>
                </a:lnTo>
                <a:lnTo>
                  <a:pt x="907852" y="147339"/>
                </a:lnTo>
                <a:lnTo>
                  <a:pt x="848469" y="204043"/>
                </a:lnTo>
                <a:lnTo>
                  <a:pt x="793552" y="204043"/>
                </a:lnTo>
                <a:close/>
                <a:moveTo>
                  <a:pt x="5411539" y="0"/>
                </a:moveTo>
                <a:lnTo>
                  <a:pt x="5510213" y="0"/>
                </a:lnTo>
                <a:lnTo>
                  <a:pt x="5570488" y="116979"/>
                </a:lnTo>
                <a:lnTo>
                  <a:pt x="5515570" y="116979"/>
                </a:lnTo>
                <a:close/>
                <a:moveTo>
                  <a:pt x="3125540" y="0"/>
                </a:moveTo>
                <a:lnTo>
                  <a:pt x="3224213" y="0"/>
                </a:lnTo>
                <a:lnTo>
                  <a:pt x="3284488" y="116979"/>
                </a:lnTo>
                <a:lnTo>
                  <a:pt x="3229570" y="11697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6996"/>
              </a:lnSpc>
              <a:spcBef>
                <a:spcPct val="0"/>
              </a:spcBef>
            </a:pPr>
            <a:endParaRPr lang="en-US" sz="7200">
              <a:solidFill>
                <a:srgbClr val="0070C0"/>
              </a:solidFill>
              <a:latin typeface="UTM Futura Extra" panose="02040603050506020204" pitchFamily="18" charset="0"/>
            </a:endParaRP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27353B4C-BEA5-DDAA-FC71-3992C666EA64}"/>
              </a:ext>
            </a:extLst>
          </p:cNvPr>
          <p:cNvSpPr/>
          <p:nvPr/>
        </p:nvSpPr>
        <p:spPr>
          <a:xfrm>
            <a:off x="908443" y="1638300"/>
            <a:ext cx="1645920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1076325" indent="-1076325" algn="just">
              <a:buFont typeface="Wingdings" panose="05000000000000000000" pitchFamily="2" charset="2"/>
              <a:buChar char="q"/>
            </a:pPr>
            <a:r>
              <a:rPr lang="vi-VN" sz="7200" i="1">
                <a:ln w="0"/>
                <a:latin typeface="+mj-lt"/>
              </a:rPr>
              <a:t>Nhận</a:t>
            </a:r>
            <a:r>
              <a:rPr lang="vi-VN" sz="7200" b="0" i="1" cap="none" spc="0">
                <a:ln w="0"/>
                <a:solidFill>
                  <a:schemeClr val="tx1"/>
                </a:solidFill>
                <a:latin typeface="+mj-lt"/>
              </a:rPr>
              <a:t> biết tỉ số của hai đại lượng cùng loại.</a:t>
            </a:r>
          </a:p>
          <a:p>
            <a:pPr marL="1076325" indent="-1076325" algn="just">
              <a:buFont typeface="Wingdings" panose="05000000000000000000" pitchFamily="2" charset="2"/>
              <a:buChar char="q"/>
            </a:pPr>
            <a:r>
              <a:rPr lang="vi-VN" sz="7200" b="0" i="1" cap="none" spc="0">
                <a:ln w="0"/>
                <a:solidFill>
                  <a:schemeClr val="tx1"/>
                </a:solidFill>
                <a:latin typeface="+mj-lt"/>
              </a:rPr>
              <a:t>Viết được tỉ số và vẽ được sơ đồ đoạn thẳng thể hiện tỉ số của hai đại lượng.</a:t>
            </a:r>
          </a:p>
          <a:p>
            <a:pPr marL="1076325" indent="-1076325" algn="just">
              <a:buFont typeface="Wingdings" panose="05000000000000000000" pitchFamily="2" charset="2"/>
              <a:buChar char="q"/>
            </a:pPr>
            <a:r>
              <a:rPr lang="vi-VN" sz="7200" b="0" i="1" cap="none" spc="0">
                <a:ln w="0"/>
                <a:solidFill>
                  <a:schemeClr val="tx1"/>
                </a:solidFill>
                <a:latin typeface="+mj-lt"/>
              </a:rPr>
              <a:t>Vận dụng để giải quyết vấn đề đơn giản liên quan đến tỉ số.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CE0F9BD1-0C6C-7D99-2534-971905D2B2B7}"/>
              </a:ext>
            </a:extLst>
          </p:cNvPr>
          <p:cNvSpPr/>
          <p:nvPr/>
        </p:nvSpPr>
        <p:spPr>
          <a:xfrm>
            <a:off x="1676400" y="574796"/>
            <a:ext cx="15247375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5200">
                <a:ln w="0"/>
              </a:rPr>
              <a:t>Số?</a:t>
            </a:r>
            <a:endParaRPr lang="vi-VN" sz="5200" cap="none" spc="0">
              <a:ln w="0"/>
              <a:solidFill>
                <a:schemeClr val="tx1"/>
              </a:solidFill>
            </a:endParaRP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BAB01DEB-40EF-C941-5AD4-B073F5EC8B19}"/>
              </a:ext>
            </a:extLst>
          </p:cNvPr>
          <p:cNvGrpSpPr/>
          <p:nvPr/>
        </p:nvGrpSpPr>
        <p:grpSpPr>
          <a:xfrm>
            <a:off x="304800" y="38100"/>
            <a:ext cx="1516625" cy="1681742"/>
            <a:chOff x="304800" y="38100"/>
            <a:chExt cx="1516625" cy="1681742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E3666B38-C203-D723-931B-1B0658F73E4E}"/>
                </a:ext>
              </a:extLst>
            </p:cNvPr>
            <p:cNvSpPr/>
            <p:nvPr/>
          </p:nvSpPr>
          <p:spPr>
            <a:xfrm>
              <a:off x="304800" y="38100"/>
              <a:ext cx="1516625" cy="1681742"/>
            </a:xfrm>
            <a:custGeom>
              <a:avLst/>
              <a:gdLst/>
              <a:ahLst/>
              <a:cxnLst/>
              <a:rect l="l" t="t" r="r" b="b"/>
              <a:pathLst>
                <a:path w="2077502" h="2303682">
                  <a:moveTo>
                    <a:pt x="0" y="0"/>
                  </a:moveTo>
                  <a:lnTo>
                    <a:pt x="2077501" y="0"/>
                  </a:lnTo>
                  <a:lnTo>
                    <a:pt x="2077501" y="2303681"/>
                  </a:lnTo>
                  <a:lnTo>
                    <a:pt x="0" y="2303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D9347967-C7F3-8F28-5C20-845EB75E01CD}"/>
                </a:ext>
              </a:extLst>
            </p:cNvPr>
            <p:cNvSpPr/>
            <p:nvPr/>
          </p:nvSpPr>
          <p:spPr>
            <a:xfrm>
              <a:off x="745817" y="694871"/>
              <a:ext cx="454310" cy="652403"/>
            </a:xfrm>
            <a:custGeom>
              <a:avLst/>
              <a:gdLst/>
              <a:ahLst/>
              <a:cxnLst/>
              <a:rect l="l" t="t" r="r" b="b"/>
              <a:pathLst>
                <a:path w="2865397" h="4114800">
                  <a:moveTo>
                    <a:pt x="0" y="0"/>
                  </a:moveTo>
                  <a:lnTo>
                    <a:pt x="2865397" y="0"/>
                  </a:lnTo>
                  <a:lnTo>
                    <a:pt x="286539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Hình ảnh 1">
            <a:extLst>
              <a:ext uri="{FF2B5EF4-FFF2-40B4-BE49-F238E27FC236}">
                <a16:creationId xmlns:a16="http://schemas.microsoft.com/office/drawing/2014/main" id="{626FD021-5652-277E-22EE-726F26CFE1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66900"/>
            <a:ext cx="18288000" cy="609054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5A216780-24F6-2EAA-9C64-BE69B28C47A3}"/>
                  </a:ext>
                </a:extLst>
              </p:cNvPr>
              <p:cNvSpPr txBox="1"/>
              <p:nvPr/>
            </p:nvSpPr>
            <p:spPr>
              <a:xfrm>
                <a:off x="14630400" y="3619500"/>
                <a:ext cx="801503" cy="139794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5A216780-24F6-2EAA-9C64-BE69B28C4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400" y="3619500"/>
                <a:ext cx="801503" cy="13979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76378EB-AF4F-D314-BFCF-D250AB502A8B}"/>
                  </a:ext>
                </a:extLst>
              </p:cNvPr>
              <p:cNvSpPr txBox="1"/>
              <p:nvPr/>
            </p:nvSpPr>
            <p:spPr>
              <a:xfrm>
                <a:off x="8313922" y="4610100"/>
                <a:ext cx="801503" cy="139794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76378EB-AF4F-D314-BFCF-D250AB502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922" y="4610100"/>
                <a:ext cx="801503" cy="13979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0D5F1A35-AEC6-8E2B-494A-D4C16A84AFF9}"/>
                  </a:ext>
                </a:extLst>
              </p:cNvPr>
              <p:cNvSpPr txBox="1"/>
              <p:nvPr/>
            </p:nvSpPr>
            <p:spPr>
              <a:xfrm>
                <a:off x="1588062" y="7048500"/>
                <a:ext cx="466725" cy="738664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48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0D5F1A35-AEC6-8E2B-494A-D4C16A84A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062" y="7048500"/>
                <a:ext cx="466725" cy="7386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0CCC28A-EC7C-072B-431E-0E4469B06D8D}"/>
                  </a:ext>
                </a:extLst>
              </p:cNvPr>
              <p:cNvSpPr txBox="1"/>
              <p:nvPr/>
            </p:nvSpPr>
            <p:spPr>
              <a:xfrm>
                <a:off x="6096000" y="7048500"/>
                <a:ext cx="466725" cy="738664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48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0CCC28A-EC7C-072B-431E-0E4469B06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048500"/>
                <a:ext cx="466725" cy="7386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58283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D5CA329-99D2-4C5D-80AF-6CF7DB0B8CBB}"/>
              </a:ext>
            </a:extLst>
          </p:cNvPr>
          <p:cNvSpPr txBox="1"/>
          <p:nvPr/>
        </p:nvSpPr>
        <p:spPr>
          <a:xfrm>
            <a:off x="3467100" y="4229164"/>
            <a:ext cx="11353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Dùng điện thoại quét mã này để tham gia nhóm</a:t>
            </a:r>
          </a:p>
        </p:txBody>
      </p:sp>
      <p:sp>
        <p:nvSpPr>
          <p:cNvPr id="4" name="Hộp Văn bản 3">
            <a:hlinkClick r:id="rId3"/>
            <a:extLst>
              <a:ext uri="{FF2B5EF4-FFF2-40B4-BE49-F238E27FC236}">
                <a16:creationId xmlns:a16="http://schemas.microsoft.com/office/drawing/2014/main" id="{1FACAB1D-2F84-5DCB-02DA-69A0128E9ECC}"/>
              </a:ext>
            </a:extLst>
          </p:cNvPr>
          <p:cNvSpPr txBox="1"/>
          <p:nvPr/>
        </p:nvSpPr>
        <p:spPr>
          <a:xfrm>
            <a:off x="4572000" y="5829300"/>
            <a:ext cx="9829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71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hlinkClick r:id="rId3"/>
              </a:rPr>
              <a:t>https://www.facebook.com/groups/976364306848934</a:t>
            </a:r>
            <a:r>
              <a:rPr kumimoji="0" lang="vi-VN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</a:t>
            </a:r>
          </a:p>
          <a:p>
            <a:pPr marL="0" marR="0" lvl="0" indent="0" algn="l" defTabSz="1371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19EF8645-9ACE-3839-BD0E-785BCD60BA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748" t="15925" r="32353" b="67853"/>
          <a:stretch/>
        </p:blipFill>
        <p:spPr>
          <a:xfrm>
            <a:off x="15626104" y="3314700"/>
            <a:ext cx="2480936" cy="2362200"/>
          </a:xfrm>
          <a:prstGeom prst="rect">
            <a:avLst/>
          </a:prstGeom>
        </p:spPr>
      </p:pic>
      <p:pic>
        <p:nvPicPr>
          <p:cNvPr id="8" name="Đồ họa 7" descr="Touchscreen with solid fill">
            <a:extLst>
              <a:ext uri="{FF2B5EF4-FFF2-40B4-BE49-F238E27FC236}">
                <a16:creationId xmlns:a16="http://schemas.microsoft.com/office/drawing/2014/main" id="{FA4A0C01-4513-9D50-828D-7C735DC8AA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14296332" y="3947327"/>
            <a:ext cx="1271559" cy="127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33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E6962B0-62FB-A58A-07C6-B12725AC01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48" t="15925" r="32353" b="67853"/>
          <a:stretch/>
        </p:blipFill>
        <p:spPr>
          <a:xfrm>
            <a:off x="15730864" y="6591300"/>
            <a:ext cx="2480936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85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Trọng tâm Tóm tắt 4">
                <a:extLst>
                  <a:ext uri="{FF2B5EF4-FFF2-40B4-BE49-F238E27FC236}">
                    <a16:creationId xmlns:a16="http://schemas.microsoft.com/office/drawing/2014/main" id="{1D400AB8-261B-4B4C-5B6C-288BEB2FC11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79261844"/>
                  </p:ext>
                </p:extLst>
              </p:nvPr>
            </p:nvGraphicFramePr>
            <p:xfrm>
              <a:off x="19050" y="114300"/>
              <a:ext cx="18288000" cy="10057696"/>
            </p:xfrm>
            <a:graphic>
              <a:graphicData uri="http://schemas.microsoft.com/office/powerpoint/2016/summaryzoom">
                <psuz:summaryZm>
                  <psuz:summaryZmObj sectionId="{36290C27-BD47-48F4-BC9C-1FA17EE2C8BE}" offsetFactorX="-14284" offsetFactorY="-21142" scaleFactorX="42410" scaleFactorY="51316">
                    <psuz:zmPr id="{0C8DF09F-F7EC-4962-AFD0-96126D930DBC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114555" y="496850"/>
                          <a:ext cx="3412375" cy="232254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8BB2CF50-6F0E-4C64-8CD5-98DAAF703178}" offsetFactorX="-73553" offsetFactorY="123316" scaleFactorX="42410" scaleFactorY="51316">
                    <psuz:zmPr id="{69605EB4-8899-4AE8-87B9-39603BC7255E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693566" y="7034966"/>
                          <a:ext cx="3412375" cy="232254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6AB5C114-9BC4-48C1-B0A7-113CCAD5B23E}" offsetFactorX="73790" offsetFactorY="-127808" scaleFactorX="42410" scaleFactorY="51316">
                    <psuz:zmPr id="{D20B648F-CE16-4EB2-9C10-2D1300D6EAB5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9201127" y="496880"/>
                          <a:ext cx="3412375" cy="232254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ADE08F05-0382-4D80-8211-7C6182A5113F}" offsetFactorX="14551" offsetFactorY="16650" scaleFactorX="42410" scaleFactorY="51316">
                    <psuz:zmPr id="{BC4EE03B-F667-4BA0-A99A-261AF903EB73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2782552" y="7034996"/>
                          <a:ext cx="3412375" cy="232254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Trọng tâm Tóm tắt 4">
                <a:extLst>
                  <a:ext uri="{FF2B5EF4-FFF2-40B4-BE49-F238E27FC236}">
                    <a16:creationId xmlns:a16="http://schemas.microsoft.com/office/drawing/2014/main" id="{1D400AB8-261B-4B4C-5B6C-288BEB2FC119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19050" y="114300"/>
                <a:ext cx="18288000" cy="10057696"/>
                <a:chOff x="19050" y="114300"/>
                <a:chExt cx="18288000" cy="10057696"/>
              </a:xfrm>
            </p:grpSpPr>
            <p:pic>
              <p:nvPicPr>
                <p:cNvPr id="2" name="Hình ảnh 2">
                  <a:hlinkClick r:id="rId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133605" y="611150"/>
                  <a:ext cx="3412375" cy="232254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3" name="Hình ảnh 3">
                  <a:hlinkClick r:id="rId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712616" y="7149266"/>
                  <a:ext cx="3412375" cy="232254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4" name="Hình ảnh 4">
                  <a:hlinkClick r:id="rId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220177" y="611180"/>
                  <a:ext cx="3412375" cy="232254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6" name="Hình ảnh 6">
                  <a:hlinkClick r:id="rId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801602" y="7149296"/>
                  <a:ext cx="3412375" cy="232254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6BC6ABF3-65FD-676B-B938-A3DCCA58610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27916"/>
          <a:stretch/>
        </p:blipFill>
        <p:spPr>
          <a:xfrm>
            <a:off x="0" y="2933700"/>
            <a:ext cx="18268950" cy="421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0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104116" y="1317959"/>
            <a:ext cx="1432517" cy="3658239"/>
            <a:chOff x="0" y="0"/>
            <a:chExt cx="354697" cy="9057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4697" cy="905794"/>
            </a:xfrm>
            <a:custGeom>
              <a:avLst/>
              <a:gdLst/>
              <a:ahLst/>
              <a:cxnLst/>
              <a:rect l="l" t="t" r="r" b="b"/>
              <a:pathLst>
                <a:path w="354697" h="905794">
                  <a:moveTo>
                    <a:pt x="177348" y="0"/>
                  </a:moveTo>
                  <a:lnTo>
                    <a:pt x="177348" y="0"/>
                  </a:lnTo>
                  <a:cubicBezTo>
                    <a:pt x="275295" y="0"/>
                    <a:pt x="354697" y="79402"/>
                    <a:pt x="354697" y="177348"/>
                  </a:cubicBezTo>
                  <a:lnTo>
                    <a:pt x="354697" y="728445"/>
                  </a:lnTo>
                  <a:cubicBezTo>
                    <a:pt x="354697" y="826392"/>
                    <a:pt x="275295" y="905794"/>
                    <a:pt x="177348" y="905794"/>
                  </a:cubicBezTo>
                  <a:lnTo>
                    <a:pt x="177348" y="905794"/>
                  </a:lnTo>
                  <a:cubicBezTo>
                    <a:pt x="79402" y="905794"/>
                    <a:pt x="0" y="826392"/>
                    <a:pt x="0" y="728445"/>
                  </a:cubicBezTo>
                  <a:lnTo>
                    <a:pt x="0" y="177348"/>
                  </a:lnTo>
                  <a:cubicBezTo>
                    <a:pt x="0" y="79402"/>
                    <a:pt x="79402" y="0"/>
                    <a:pt x="177348" y="0"/>
                  </a:cubicBezTo>
                  <a:close/>
                </a:path>
              </a:pathLst>
            </a:custGeom>
            <a:solidFill>
              <a:srgbClr val="1F628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54697" cy="9343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104116" y="2750980"/>
            <a:ext cx="1432517" cy="2543025"/>
            <a:chOff x="0" y="0"/>
            <a:chExt cx="354697" cy="6296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54697" cy="629663"/>
            </a:xfrm>
            <a:custGeom>
              <a:avLst/>
              <a:gdLst/>
              <a:ahLst/>
              <a:cxnLst/>
              <a:rect l="l" t="t" r="r" b="b"/>
              <a:pathLst>
                <a:path w="354697" h="629663">
                  <a:moveTo>
                    <a:pt x="177348" y="0"/>
                  </a:moveTo>
                  <a:lnTo>
                    <a:pt x="177348" y="0"/>
                  </a:lnTo>
                  <a:cubicBezTo>
                    <a:pt x="275295" y="0"/>
                    <a:pt x="354697" y="79402"/>
                    <a:pt x="354697" y="177348"/>
                  </a:cubicBezTo>
                  <a:lnTo>
                    <a:pt x="354697" y="452314"/>
                  </a:lnTo>
                  <a:cubicBezTo>
                    <a:pt x="354697" y="550261"/>
                    <a:pt x="275295" y="629663"/>
                    <a:pt x="177348" y="629663"/>
                  </a:cubicBezTo>
                  <a:lnTo>
                    <a:pt x="177348" y="629663"/>
                  </a:lnTo>
                  <a:cubicBezTo>
                    <a:pt x="79402" y="629663"/>
                    <a:pt x="0" y="550261"/>
                    <a:pt x="0" y="452314"/>
                  </a:cubicBezTo>
                  <a:lnTo>
                    <a:pt x="0" y="177348"/>
                  </a:lnTo>
                  <a:cubicBezTo>
                    <a:pt x="0" y="79402"/>
                    <a:pt x="79402" y="0"/>
                    <a:pt x="177348" y="0"/>
                  </a:cubicBezTo>
                  <a:close/>
                </a:path>
              </a:pathLst>
            </a:custGeom>
            <a:solidFill>
              <a:srgbClr val="95D0B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354697" cy="658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104116" y="4665659"/>
            <a:ext cx="1432517" cy="2543025"/>
            <a:chOff x="0" y="0"/>
            <a:chExt cx="354697" cy="62966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54697" cy="629663"/>
            </a:xfrm>
            <a:custGeom>
              <a:avLst/>
              <a:gdLst/>
              <a:ahLst/>
              <a:cxnLst/>
              <a:rect l="l" t="t" r="r" b="b"/>
              <a:pathLst>
                <a:path w="354697" h="629663">
                  <a:moveTo>
                    <a:pt x="177348" y="0"/>
                  </a:moveTo>
                  <a:lnTo>
                    <a:pt x="177348" y="0"/>
                  </a:lnTo>
                  <a:cubicBezTo>
                    <a:pt x="275295" y="0"/>
                    <a:pt x="354697" y="79402"/>
                    <a:pt x="354697" y="177348"/>
                  </a:cubicBezTo>
                  <a:lnTo>
                    <a:pt x="354697" y="452314"/>
                  </a:lnTo>
                  <a:cubicBezTo>
                    <a:pt x="354697" y="550261"/>
                    <a:pt x="275295" y="629663"/>
                    <a:pt x="177348" y="629663"/>
                  </a:cubicBezTo>
                  <a:lnTo>
                    <a:pt x="177348" y="629663"/>
                  </a:lnTo>
                  <a:cubicBezTo>
                    <a:pt x="79402" y="629663"/>
                    <a:pt x="0" y="550261"/>
                    <a:pt x="0" y="452314"/>
                  </a:cubicBezTo>
                  <a:lnTo>
                    <a:pt x="0" y="177348"/>
                  </a:lnTo>
                  <a:cubicBezTo>
                    <a:pt x="0" y="79402"/>
                    <a:pt x="79402" y="0"/>
                    <a:pt x="177348" y="0"/>
                  </a:cubicBezTo>
                  <a:close/>
                </a:path>
              </a:pathLst>
            </a:custGeom>
            <a:solidFill>
              <a:srgbClr val="1F628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354697" cy="658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8700" y="926695"/>
            <a:ext cx="15905814" cy="8616494"/>
            <a:chOff x="0" y="0"/>
            <a:chExt cx="3892743" cy="210877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892743" cy="2108776"/>
            </a:xfrm>
            <a:custGeom>
              <a:avLst/>
              <a:gdLst/>
              <a:ahLst/>
              <a:cxnLst/>
              <a:rect l="l" t="t" r="r" b="b"/>
              <a:pathLst>
                <a:path w="3892743" h="2108776">
                  <a:moveTo>
                    <a:pt x="18496" y="0"/>
                  </a:moveTo>
                  <a:lnTo>
                    <a:pt x="3874248" y="0"/>
                  </a:lnTo>
                  <a:cubicBezTo>
                    <a:pt x="3879153" y="0"/>
                    <a:pt x="3883858" y="1949"/>
                    <a:pt x="3887326" y="5417"/>
                  </a:cubicBezTo>
                  <a:cubicBezTo>
                    <a:pt x="3890795" y="8886"/>
                    <a:pt x="3892743" y="13591"/>
                    <a:pt x="3892743" y="18496"/>
                  </a:cubicBezTo>
                  <a:lnTo>
                    <a:pt x="3892743" y="2090280"/>
                  </a:lnTo>
                  <a:cubicBezTo>
                    <a:pt x="3892743" y="2095185"/>
                    <a:pt x="3890795" y="2099890"/>
                    <a:pt x="3887326" y="2103359"/>
                  </a:cubicBezTo>
                  <a:cubicBezTo>
                    <a:pt x="3883858" y="2106827"/>
                    <a:pt x="3879153" y="2108776"/>
                    <a:pt x="3874248" y="2108776"/>
                  </a:cubicBezTo>
                  <a:lnTo>
                    <a:pt x="18496" y="2108776"/>
                  </a:lnTo>
                  <a:cubicBezTo>
                    <a:pt x="13591" y="2108776"/>
                    <a:pt x="8886" y="2106827"/>
                    <a:pt x="5417" y="2103359"/>
                  </a:cubicBezTo>
                  <a:cubicBezTo>
                    <a:pt x="1949" y="2099890"/>
                    <a:pt x="0" y="2095185"/>
                    <a:pt x="0" y="2090280"/>
                  </a:cubicBezTo>
                  <a:lnTo>
                    <a:pt x="0" y="18496"/>
                  </a:lnTo>
                  <a:cubicBezTo>
                    <a:pt x="0" y="13591"/>
                    <a:pt x="1949" y="8886"/>
                    <a:pt x="5417" y="5417"/>
                  </a:cubicBezTo>
                  <a:cubicBezTo>
                    <a:pt x="8886" y="1949"/>
                    <a:pt x="13591" y="0"/>
                    <a:pt x="18496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3892743" cy="21373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0130" y="1332717"/>
            <a:ext cx="1877140" cy="834270"/>
            <a:chOff x="0" y="0"/>
            <a:chExt cx="2502853" cy="1112360"/>
          </a:xfrm>
        </p:grpSpPr>
        <p:grpSp>
          <p:nvGrpSpPr>
            <p:cNvPr id="15" name="Group 15"/>
            <p:cNvGrpSpPr/>
            <p:nvPr/>
          </p:nvGrpSpPr>
          <p:grpSpPr>
            <a:xfrm>
              <a:off x="1390494" y="0"/>
              <a:ext cx="1112360" cy="1112360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F628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0" y="172016"/>
              <a:ext cx="1946674" cy="768328"/>
              <a:chOff x="0" y="0"/>
              <a:chExt cx="714635" cy="282058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714635" cy="282058"/>
              </a:xfrm>
              <a:custGeom>
                <a:avLst/>
                <a:gdLst/>
                <a:ahLst/>
                <a:cxnLst/>
                <a:rect l="l" t="t" r="r" b="b"/>
                <a:pathLst>
                  <a:path w="714635" h="282058">
                    <a:moveTo>
                      <a:pt x="511435" y="0"/>
                    </a:moveTo>
                    <a:cubicBezTo>
                      <a:pt x="623659" y="0"/>
                      <a:pt x="714635" y="63141"/>
                      <a:pt x="714635" y="141029"/>
                    </a:cubicBezTo>
                    <a:cubicBezTo>
                      <a:pt x="714635" y="218917"/>
                      <a:pt x="623659" y="282058"/>
                      <a:pt x="511435" y="282058"/>
                    </a:cubicBezTo>
                    <a:lnTo>
                      <a:pt x="203200" y="282058"/>
                    </a:lnTo>
                    <a:cubicBezTo>
                      <a:pt x="90976" y="282058"/>
                      <a:pt x="0" y="218917"/>
                      <a:pt x="0" y="141029"/>
                    </a:cubicBezTo>
                    <a:cubicBezTo>
                      <a:pt x="0" y="63141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9304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28575"/>
                <a:ext cx="714635" cy="3106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90130" y="2750980"/>
            <a:ext cx="1877140" cy="834270"/>
            <a:chOff x="0" y="0"/>
            <a:chExt cx="2502853" cy="1112360"/>
          </a:xfrm>
        </p:grpSpPr>
        <p:grpSp>
          <p:nvGrpSpPr>
            <p:cNvPr id="22" name="Group 22"/>
            <p:cNvGrpSpPr/>
            <p:nvPr/>
          </p:nvGrpSpPr>
          <p:grpSpPr>
            <a:xfrm>
              <a:off x="1390494" y="0"/>
              <a:ext cx="1112360" cy="1112360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F628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0" y="172016"/>
              <a:ext cx="1946674" cy="768328"/>
              <a:chOff x="0" y="0"/>
              <a:chExt cx="714635" cy="282058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714635" cy="282058"/>
              </a:xfrm>
              <a:custGeom>
                <a:avLst/>
                <a:gdLst/>
                <a:ahLst/>
                <a:cxnLst/>
                <a:rect l="l" t="t" r="r" b="b"/>
                <a:pathLst>
                  <a:path w="714635" h="282058">
                    <a:moveTo>
                      <a:pt x="511435" y="0"/>
                    </a:moveTo>
                    <a:cubicBezTo>
                      <a:pt x="623659" y="0"/>
                      <a:pt x="714635" y="63141"/>
                      <a:pt x="714635" y="141029"/>
                    </a:cubicBezTo>
                    <a:cubicBezTo>
                      <a:pt x="714635" y="218917"/>
                      <a:pt x="623659" y="282058"/>
                      <a:pt x="511435" y="282058"/>
                    </a:cubicBezTo>
                    <a:lnTo>
                      <a:pt x="203200" y="282058"/>
                    </a:lnTo>
                    <a:cubicBezTo>
                      <a:pt x="90976" y="282058"/>
                      <a:pt x="0" y="218917"/>
                      <a:pt x="0" y="141029"/>
                    </a:cubicBezTo>
                    <a:cubicBezTo>
                      <a:pt x="0" y="63141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9304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28575"/>
                <a:ext cx="714635" cy="3106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90130" y="4169243"/>
            <a:ext cx="1877140" cy="834270"/>
            <a:chOff x="0" y="0"/>
            <a:chExt cx="2502853" cy="1112360"/>
          </a:xfrm>
        </p:grpSpPr>
        <p:grpSp>
          <p:nvGrpSpPr>
            <p:cNvPr id="29" name="Group 29"/>
            <p:cNvGrpSpPr/>
            <p:nvPr/>
          </p:nvGrpSpPr>
          <p:grpSpPr>
            <a:xfrm>
              <a:off x="1390494" y="0"/>
              <a:ext cx="1112360" cy="1112360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F628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0" y="172016"/>
              <a:ext cx="1946674" cy="768328"/>
              <a:chOff x="0" y="0"/>
              <a:chExt cx="714635" cy="282058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714635" cy="282058"/>
              </a:xfrm>
              <a:custGeom>
                <a:avLst/>
                <a:gdLst/>
                <a:ahLst/>
                <a:cxnLst/>
                <a:rect l="l" t="t" r="r" b="b"/>
                <a:pathLst>
                  <a:path w="714635" h="282058">
                    <a:moveTo>
                      <a:pt x="511435" y="0"/>
                    </a:moveTo>
                    <a:cubicBezTo>
                      <a:pt x="623659" y="0"/>
                      <a:pt x="714635" y="63141"/>
                      <a:pt x="714635" y="141029"/>
                    </a:cubicBezTo>
                    <a:cubicBezTo>
                      <a:pt x="714635" y="218917"/>
                      <a:pt x="623659" y="282058"/>
                      <a:pt x="511435" y="282058"/>
                    </a:cubicBezTo>
                    <a:lnTo>
                      <a:pt x="203200" y="282058"/>
                    </a:lnTo>
                    <a:cubicBezTo>
                      <a:pt x="90976" y="282058"/>
                      <a:pt x="0" y="218917"/>
                      <a:pt x="0" y="141029"/>
                    </a:cubicBezTo>
                    <a:cubicBezTo>
                      <a:pt x="0" y="63141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9304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28575"/>
                <a:ext cx="714635" cy="3106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90130" y="5587505"/>
            <a:ext cx="1877140" cy="834270"/>
            <a:chOff x="0" y="0"/>
            <a:chExt cx="2502853" cy="1112360"/>
          </a:xfrm>
        </p:grpSpPr>
        <p:grpSp>
          <p:nvGrpSpPr>
            <p:cNvPr id="36" name="Group 36"/>
            <p:cNvGrpSpPr/>
            <p:nvPr/>
          </p:nvGrpSpPr>
          <p:grpSpPr>
            <a:xfrm>
              <a:off x="1390494" y="0"/>
              <a:ext cx="1112360" cy="1112360"/>
              <a:chOff x="0" y="0"/>
              <a:chExt cx="812800" cy="8128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F628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0" y="172016"/>
              <a:ext cx="1946674" cy="768328"/>
              <a:chOff x="0" y="0"/>
              <a:chExt cx="714635" cy="282058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714635" cy="282058"/>
              </a:xfrm>
              <a:custGeom>
                <a:avLst/>
                <a:gdLst/>
                <a:ahLst/>
                <a:cxnLst/>
                <a:rect l="l" t="t" r="r" b="b"/>
                <a:pathLst>
                  <a:path w="714635" h="282058">
                    <a:moveTo>
                      <a:pt x="511435" y="0"/>
                    </a:moveTo>
                    <a:cubicBezTo>
                      <a:pt x="623659" y="0"/>
                      <a:pt x="714635" y="63141"/>
                      <a:pt x="714635" y="141029"/>
                    </a:cubicBezTo>
                    <a:cubicBezTo>
                      <a:pt x="714635" y="218917"/>
                      <a:pt x="623659" y="282058"/>
                      <a:pt x="511435" y="282058"/>
                    </a:cubicBezTo>
                    <a:lnTo>
                      <a:pt x="203200" y="282058"/>
                    </a:lnTo>
                    <a:cubicBezTo>
                      <a:pt x="90976" y="282058"/>
                      <a:pt x="0" y="218917"/>
                      <a:pt x="0" y="141029"/>
                    </a:cubicBezTo>
                    <a:cubicBezTo>
                      <a:pt x="0" y="63141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9304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28575"/>
                <a:ext cx="714635" cy="3106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</p:grpSp>
      <p:grpSp>
        <p:nvGrpSpPr>
          <p:cNvPr id="42" name="Group 42"/>
          <p:cNvGrpSpPr/>
          <p:nvPr/>
        </p:nvGrpSpPr>
        <p:grpSpPr>
          <a:xfrm>
            <a:off x="90130" y="7005768"/>
            <a:ext cx="1877140" cy="834270"/>
            <a:chOff x="0" y="0"/>
            <a:chExt cx="2502853" cy="1112360"/>
          </a:xfrm>
        </p:grpSpPr>
        <p:grpSp>
          <p:nvGrpSpPr>
            <p:cNvPr id="43" name="Group 43"/>
            <p:cNvGrpSpPr/>
            <p:nvPr/>
          </p:nvGrpSpPr>
          <p:grpSpPr>
            <a:xfrm>
              <a:off x="1390494" y="0"/>
              <a:ext cx="1112360" cy="1112360"/>
              <a:chOff x="0" y="0"/>
              <a:chExt cx="812800" cy="8128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F628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0" y="172016"/>
              <a:ext cx="1946674" cy="768328"/>
              <a:chOff x="0" y="0"/>
              <a:chExt cx="714635" cy="282058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714635" cy="282058"/>
              </a:xfrm>
              <a:custGeom>
                <a:avLst/>
                <a:gdLst/>
                <a:ahLst/>
                <a:cxnLst/>
                <a:rect l="l" t="t" r="r" b="b"/>
                <a:pathLst>
                  <a:path w="714635" h="282058">
                    <a:moveTo>
                      <a:pt x="511435" y="0"/>
                    </a:moveTo>
                    <a:cubicBezTo>
                      <a:pt x="623659" y="0"/>
                      <a:pt x="714635" y="63141"/>
                      <a:pt x="714635" y="141029"/>
                    </a:cubicBezTo>
                    <a:cubicBezTo>
                      <a:pt x="714635" y="218917"/>
                      <a:pt x="623659" y="282058"/>
                      <a:pt x="511435" y="282058"/>
                    </a:cubicBezTo>
                    <a:lnTo>
                      <a:pt x="203200" y="282058"/>
                    </a:lnTo>
                    <a:cubicBezTo>
                      <a:pt x="90976" y="282058"/>
                      <a:pt x="0" y="218917"/>
                      <a:pt x="0" y="141029"/>
                    </a:cubicBezTo>
                    <a:cubicBezTo>
                      <a:pt x="0" y="63141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9304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0" y="-28575"/>
                <a:ext cx="714635" cy="3106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90130" y="8424030"/>
            <a:ext cx="1877140" cy="834270"/>
            <a:chOff x="0" y="0"/>
            <a:chExt cx="2502853" cy="1112360"/>
          </a:xfrm>
        </p:grpSpPr>
        <p:grpSp>
          <p:nvGrpSpPr>
            <p:cNvPr id="50" name="Group 50"/>
            <p:cNvGrpSpPr/>
            <p:nvPr/>
          </p:nvGrpSpPr>
          <p:grpSpPr>
            <a:xfrm>
              <a:off x="1390494" y="0"/>
              <a:ext cx="1112360" cy="1112360"/>
              <a:chOff x="0" y="0"/>
              <a:chExt cx="812800" cy="812800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F628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0" y="172016"/>
              <a:ext cx="1946674" cy="768328"/>
              <a:chOff x="0" y="0"/>
              <a:chExt cx="714635" cy="282058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714635" cy="282058"/>
              </a:xfrm>
              <a:custGeom>
                <a:avLst/>
                <a:gdLst/>
                <a:ahLst/>
                <a:cxnLst/>
                <a:rect l="l" t="t" r="r" b="b"/>
                <a:pathLst>
                  <a:path w="714635" h="282058">
                    <a:moveTo>
                      <a:pt x="511435" y="0"/>
                    </a:moveTo>
                    <a:cubicBezTo>
                      <a:pt x="623659" y="0"/>
                      <a:pt x="714635" y="63141"/>
                      <a:pt x="714635" y="141029"/>
                    </a:cubicBezTo>
                    <a:cubicBezTo>
                      <a:pt x="714635" y="218917"/>
                      <a:pt x="623659" y="282058"/>
                      <a:pt x="511435" y="282058"/>
                    </a:cubicBezTo>
                    <a:lnTo>
                      <a:pt x="203200" y="282058"/>
                    </a:lnTo>
                    <a:cubicBezTo>
                      <a:pt x="90976" y="282058"/>
                      <a:pt x="0" y="218917"/>
                      <a:pt x="0" y="141029"/>
                    </a:cubicBezTo>
                    <a:cubicBezTo>
                      <a:pt x="0" y="63141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9304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0" y="-28575"/>
                <a:ext cx="714635" cy="3106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</p:grp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2987D70E-1960-7901-E10E-B218BFA15AC7}"/>
              </a:ext>
            </a:extLst>
          </p:cNvPr>
          <p:cNvSpPr txBox="1">
            <a:spLocks noChangeAspect="1"/>
          </p:cNvSpPr>
          <p:nvPr/>
        </p:nvSpPr>
        <p:spPr>
          <a:xfrm>
            <a:off x="3253940" y="3214329"/>
            <a:ext cx="11373401" cy="3473454"/>
          </a:xfrm>
          <a:custGeom>
            <a:avLst/>
            <a:gdLst/>
            <a:ahLst/>
            <a:cxnLst/>
            <a:rect l="l" t="t" r="r" b="b"/>
            <a:pathLst>
              <a:path w="11373401" h="3473454">
                <a:moveTo>
                  <a:pt x="7468684" y="2901211"/>
                </a:moveTo>
                <a:lnTo>
                  <a:pt x="8114765" y="2901211"/>
                </a:lnTo>
                <a:lnTo>
                  <a:pt x="8114765" y="3107341"/>
                </a:lnTo>
                <a:lnTo>
                  <a:pt x="7468684" y="3107341"/>
                </a:lnTo>
                <a:close/>
                <a:moveTo>
                  <a:pt x="6383920" y="1753648"/>
                </a:moveTo>
                <a:lnTo>
                  <a:pt x="6303930" y="1756725"/>
                </a:lnTo>
                <a:lnTo>
                  <a:pt x="6303930" y="2276666"/>
                </a:lnTo>
                <a:lnTo>
                  <a:pt x="6340848" y="2276666"/>
                </a:lnTo>
                <a:cubicBezTo>
                  <a:pt x="6369563" y="2276666"/>
                  <a:pt x="6383920" y="2262309"/>
                  <a:pt x="6383920" y="2233594"/>
                </a:cubicBezTo>
                <a:close/>
                <a:moveTo>
                  <a:pt x="6303930" y="1172175"/>
                </a:moveTo>
                <a:lnTo>
                  <a:pt x="6303930" y="1685964"/>
                </a:lnTo>
                <a:lnTo>
                  <a:pt x="6383920" y="1689040"/>
                </a:lnTo>
                <a:lnTo>
                  <a:pt x="6383920" y="1215247"/>
                </a:lnTo>
                <a:cubicBezTo>
                  <a:pt x="6383920" y="1204992"/>
                  <a:pt x="6381357" y="1195249"/>
                  <a:pt x="6376228" y="1186020"/>
                </a:cubicBezTo>
                <a:cubicBezTo>
                  <a:pt x="6371101" y="1176790"/>
                  <a:pt x="6362384" y="1172175"/>
                  <a:pt x="6350078" y="1172175"/>
                </a:cubicBezTo>
                <a:close/>
                <a:moveTo>
                  <a:pt x="3581676" y="1169098"/>
                </a:moveTo>
                <a:cubicBezTo>
                  <a:pt x="3555012" y="1169098"/>
                  <a:pt x="3541680" y="1182430"/>
                  <a:pt x="3541680" y="1209094"/>
                </a:cubicBezTo>
                <a:lnTo>
                  <a:pt x="3541680" y="2236671"/>
                </a:lnTo>
                <a:cubicBezTo>
                  <a:pt x="3541680" y="2263334"/>
                  <a:pt x="3555012" y="2276666"/>
                  <a:pt x="3581676" y="2276666"/>
                </a:cubicBezTo>
                <a:cubicBezTo>
                  <a:pt x="3608339" y="2276666"/>
                  <a:pt x="3621671" y="2263334"/>
                  <a:pt x="3621671" y="2236671"/>
                </a:cubicBezTo>
                <a:lnTo>
                  <a:pt x="3621671" y="1209094"/>
                </a:lnTo>
                <a:cubicBezTo>
                  <a:pt x="3621671" y="1182430"/>
                  <a:pt x="3608339" y="1169098"/>
                  <a:pt x="3581676" y="1169098"/>
                </a:cubicBezTo>
                <a:close/>
                <a:moveTo>
                  <a:pt x="10678095" y="1166022"/>
                </a:moveTo>
                <a:cubicBezTo>
                  <a:pt x="10659635" y="1168073"/>
                  <a:pt x="10649380" y="1178328"/>
                  <a:pt x="10647329" y="1196788"/>
                </a:cubicBezTo>
                <a:lnTo>
                  <a:pt x="10647329" y="2245900"/>
                </a:lnTo>
                <a:cubicBezTo>
                  <a:pt x="10649380" y="2266411"/>
                  <a:pt x="10663739" y="2276666"/>
                  <a:pt x="10690401" y="2276666"/>
                </a:cubicBezTo>
                <a:lnTo>
                  <a:pt x="10727321" y="2276666"/>
                </a:lnTo>
                <a:lnTo>
                  <a:pt x="10727321" y="1166022"/>
                </a:lnTo>
                <a:close/>
                <a:moveTo>
                  <a:pt x="7791725" y="1166022"/>
                </a:moveTo>
                <a:cubicBezTo>
                  <a:pt x="7765061" y="1166022"/>
                  <a:pt x="7751729" y="1180379"/>
                  <a:pt x="7751729" y="1209094"/>
                </a:cubicBezTo>
                <a:lnTo>
                  <a:pt x="7751729" y="2233594"/>
                </a:lnTo>
                <a:cubicBezTo>
                  <a:pt x="7751729" y="2262309"/>
                  <a:pt x="7765061" y="2276666"/>
                  <a:pt x="7791725" y="2276666"/>
                </a:cubicBezTo>
                <a:cubicBezTo>
                  <a:pt x="7818388" y="2276666"/>
                  <a:pt x="7831720" y="2262309"/>
                  <a:pt x="7831720" y="2233594"/>
                </a:cubicBezTo>
                <a:lnTo>
                  <a:pt x="7831720" y="1209094"/>
                </a:lnTo>
                <a:cubicBezTo>
                  <a:pt x="7831720" y="1180379"/>
                  <a:pt x="7818388" y="1166022"/>
                  <a:pt x="7791725" y="1166022"/>
                </a:cubicBezTo>
                <a:close/>
                <a:moveTo>
                  <a:pt x="4505324" y="1166022"/>
                </a:moveTo>
                <a:lnTo>
                  <a:pt x="5151404" y="1166022"/>
                </a:lnTo>
                <a:lnTo>
                  <a:pt x="5151404" y="2839679"/>
                </a:lnTo>
                <a:lnTo>
                  <a:pt x="4505324" y="2839679"/>
                </a:lnTo>
                <a:close/>
                <a:moveTo>
                  <a:pt x="4505324" y="603009"/>
                </a:moveTo>
                <a:lnTo>
                  <a:pt x="5151404" y="603009"/>
                </a:lnTo>
                <a:lnTo>
                  <a:pt x="5151404" y="1101414"/>
                </a:lnTo>
                <a:lnTo>
                  <a:pt x="4505324" y="1101414"/>
                </a:lnTo>
                <a:close/>
                <a:moveTo>
                  <a:pt x="10213532" y="599932"/>
                </a:moveTo>
                <a:lnTo>
                  <a:pt x="11373401" y="599932"/>
                </a:lnTo>
                <a:lnTo>
                  <a:pt x="11373401" y="3255017"/>
                </a:lnTo>
                <a:cubicBezTo>
                  <a:pt x="11373401" y="3322701"/>
                  <a:pt x="11356480" y="3376029"/>
                  <a:pt x="11322638" y="3414999"/>
                </a:cubicBezTo>
                <a:cubicBezTo>
                  <a:pt x="11288796" y="3453969"/>
                  <a:pt x="11234955" y="3473454"/>
                  <a:pt x="11161117" y="3473454"/>
                </a:cubicBezTo>
                <a:lnTo>
                  <a:pt x="10001249" y="3473454"/>
                </a:lnTo>
                <a:lnTo>
                  <a:pt x="10001249" y="2910440"/>
                </a:lnTo>
                <a:lnTo>
                  <a:pt x="10727321" y="2910440"/>
                </a:lnTo>
                <a:lnTo>
                  <a:pt x="10727321" y="2839679"/>
                </a:lnTo>
                <a:lnTo>
                  <a:pt x="10213532" y="2839679"/>
                </a:lnTo>
                <a:cubicBezTo>
                  <a:pt x="10139695" y="2839679"/>
                  <a:pt x="10085854" y="2820194"/>
                  <a:pt x="10052012" y="2781224"/>
                </a:cubicBezTo>
                <a:cubicBezTo>
                  <a:pt x="10018170" y="2742254"/>
                  <a:pt x="10001249" y="2688927"/>
                  <a:pt x="10001249" y="2621242"/>
                </a:cubicBezTo>
                <a:lnTo>
                  <a:pt x="10001249" y="818369"/>
                </a:lnTo>
                <a:cubicBezTo>
                  <a:pt x="10001249" y="750684"/>
                  <a:pt x="10018170" y="697357"/>
                  <a:pt x="10052012" y="658387"/>
                </a:cubicBezTo>
                <a:cubicBezTo>
                  <a:pt x="10085854" y="619417"/>
                  <a:pt x="10139695" y="599932"/>
                  <a:pt x="10213532" y="599932"/>
                </a:cubicBezTo>
                <a:close/>
                <a:moveTo>
                  <a:pt x="8553449" y="599932"/>
                </a:moveTo>
                <a:lnTo>
                  <a:pt x="9713317" y="599932"/>
                </a:lnTo>
                <a:cubicBezTo>
                  <a:pt x="9787156" y="599932"/>
                  <a:pt x="9840996" y="619417"/>
                  <a:pt x="9874838" y="658387"/>
                </a:cubicBezTo>
                <a:cubicBezTo>
                  <a:pt x="9908680" y="697357"/>
                  <a:pt x="9925601" y="750684"/>
                  <a:pt x="9925601" y="818369"/>
                </a:cubicBezTo>
                <a:lnTo>
                  <a:pt x="9925601" y="2839679"/>
                </a:lnTo>
                <a:lnTo>
                  <a:pt x="9491804" y="2839679"/>
                </a:lnTo>
                <a:cubicBezTo>
                  <a:pt x="9417967" y="2839679"/>
                  <a:pt x="9364127" y="2820194"/>
                  <a:pt x="9330284" y="2781224"/>
                </a:cubicBezTo>
                <a:cubicBezTo>
                  <a:pt x="9296442" y="2742254"/>
                  <a:pt x="9279521" y="2688927"/>
                  <a:pt x="9279521" y="2621242"/>
                </a:cubicBezTo>
                <a:lnTo>
                  <a:pt x="9279521" y="1196788"/>
                </a:lnTo>
                <a:cubicBezTo>
                  <a:pt x="9277470" y="1178328"/>
                  <a:pt x="9266189" y="1168073"/>
                  <a:pt x="9245679" y="1166022"/>
                </a:cubicBezTo>
                <a:lnTo>
                  <a:pt x="9199530" y="1166022"/>
                </a:lnTo>
                <a:lnTo>
                  <a:pt x="9199530" y="2839679"/>
                </a:lnTo>
                <a:lnTo>
                  <a:pt x="8553449" y="2839679"/>
                </a:lnTo>
                <a:close/>
                <a:moveTo>
                  <a:pt x="7317932" y="599932"/>
                </a:moveTo>
                <a:lnTo>
                  <a:pt x="8265517" y="599932"/>
                </a:lnTo>
                <a:cubicBezTo>
                  <a:pt x="8339355" y="599932"/>
                  <a:pt x="8393195" y="619417"/>
                  <a:pt x="8427037" y="658387"/>
                </a:cubicBezTo>
                <a:cubicBezTo>
                  <a:pt x="8460880" y="697357"/>
                  <a:pt x="8477801" y="750684"/>
                  <a:pt x="8477801" y="818369"/>
                </a:cubicBezTo>
                <a:lnTo>
                  <a:pt x="8477801" y="2621242"/>
                </a:lnTo>
                <a:cubicBezTo>
                  <a:pt x="8477801" y="2688927"/>
                  <a:pt x="8460880" y="2742254"/>
                  <a:pt x="8427037" y="2781224"/>
                </a:cubicBezTo>
                <a:cubicBezTo>
                  <a:pt x="8393195" y="2820194"/>
                  <a:pt x="8339355" y="2839679"/>
                  <a:pt x="8265517" y="2839679"/>
                </a:cubicBezTo>
                <a:lnTo>
                  <a:pt x="7317932" y="2839679"/>
                </a:lnTo>
                <a:cubicBezTo>
                  <a:pt x="7244094" y="2839679"/>
                  <a:pt x="7190254" y="2820194"/>
                  <a:pt x="7156412" y="2781224"/>
                </a:cubicBezTo>
                <a:cubicBezTo>
                  <a:pt x="7122570" y="2742254"/>
                  <a:pt x="7105648" y="2688927"/>
                  <a:pt x="7105648" y="2621242"/>
                </a:cubicBezTo>
                <a:lnTo>
                  <a:pt x="7105648" y="818369"/>
                </a:lnTo>
                <a:cubicBezTo>
                  <a:pt x="7105648" y="750684"/>
                  <a:pt x="7122570" y="697357"/>
                  <a:pt x="7156412" y="658387"/>
                </a:cubicBezTo>
                <a:cubicBezTo>
                  <a:pt x="7190254" y="619417"/>
                  <a:pt x="7244094" y="599932"/>
                  <a:pt x="7317932" y="599932"/>
                </a:cubicBezTo>
                <a:close/>
                <a:moveTo>
                  <a:pt x="5657848" y="599932"/>
                </a:moveTo>
                <a:lnTo>
                  <a:pt x="6817718" y="599932"/>
                </a:lnTo>
                <a:cubicBezTo>
                  <a:pt x="6891556" y="599932"/>
                  <a:pt x="6945395" y="619417"/>
                  <a:pt x="6979238" y="658387"/>
                </a:cubicBezTo>
                <a:cubicBezTo>
                  <a:pt x="7013080" y="697357"/>
                  <a:pt x="7030001" y="750684"/>
                  <a:pt x="7030001" y="818369"/>
                </a:cubicBezTo>
                <a:lnTo>
                  <a:pt x="7030001" y="2621242"/>
                </a:lnTo>
                <a:cubicBezTo>
                  <a:pt x="7030001" y="2688927"/>
                  <a:pt x="7013080" y="2742254"/>
                  <a:pt x="6979238" y="2781224"/>
                </a:cubicBezTo>
                <a:cubicBezTo>
                  <a:pt x="6945395" y="2820194"/>
                  <a:pt x="6891556" y="2839679"/>
                  <a:pt x="6817718" y="2839679"/>
                </a:cubicBezTo>
                <a:lnTo>
                  <a:pt x="5657848" y="2839679"/>
                </a:lnTo>
                <a:lnTo>
                  <a:pt x="5657848" y="1796720"/>
                </a:lnTo>
                <a:lnTo>
                  <a:pt x="5353268" y="1815180"/>
                </a:lnTo>
                <a:lnTo>
                  <a:pt x="5350192" y="1624432"/>
                </a:lnTo>
                <a:lnTo>
                  <a:pt x="5657848" y="1645968"/>
                </a:lnTo>
                <a:close/>
                <a:moveTo>
                  <a:pt x="3107883" y="599932"/>
                </a:moveTo>
                <a:lnTo>
                  <a:pt x="4055468" y="599932"/>
                </a:lnTo>
                <a:cubicBezTo>
                  <a:pt x="4129306" y="599932"/>
                  <a:pt x="4183146" y="619417"/>
                  <a:pt x="4216989" y="658387"/>
                </a:cubicBezTo>
                <a:cubicBezTo>
                  <a:pt x="4250831" y="697357"/>
                  <a:pt x="4267752" y="750684"/>
                  <a:pt x="4267752" y="818369"/>
                </a:cubicBezTo>
                <a:lnTo>
                  <a:pt x="4267752" y="1113720"/>
                </a:lnTo>
                <a:lnTo>
                  <a:pt x="4338513" y="1064495"/>
                </a:lnTo>
                <a:lnTo>
                  <a:pt x="4338513" y="599932"/>
                </a:lnTo>
                <a:lnTo>
                  <a:pt x="4458500" y="599932"/>
                </a:lnTo>
                <a:lnTo>
                  <a:pt x="4458500" y="1122950"/>
                </a:lnTo>
                <a:lnTo>
                  <a:pt x="4267752" y="1258319"/>
                </a:lnTo>
                <a:lnTo>
                  <a:pt x="4267752" y="2624319"/>
                </a:lnTo>
                <a:cubicBezTo>
                  <a:pt x="4267752" y="2689953"/>
                  <a:pt x="4250831" y="2742254"/>
                  <a:pt x="4216989" y="2781224"/>
                </a:cubicBezTo>
                <a:cubicBezTo>
                  <a:pt x="4183146" y="2820194"/>
                  <a:pt x="4129306" y="2839679"/>
                  <a:pt x="4055468" y="2839679"/>
                </a:cubicBezTo>
                <a:lnTo>
                  <a:pt x="3107883" y="2839679"/>
                </a:lnTo>
                <a:cubicBezTo>
                  <a:pt x="3034045" y="2839679"/>
                  <a:pt x="2980206" y="2820194"/>
                  <a:pt x="2946364" y="2781224"/>
                </a:cubicBezTo>
                <a:cubicBezTo>
                  <a:pt x="2912520" y="2742254"/>
                  <a:pt x="2895599" y="2689953"/>
                  <a:pt x="2895599" y="2624319"/>
                </a:cubicBezTo>
                <a:lnTo>
                  <a:pt x="2895599" y="818369"/>
                </a:lnTo>
                <a:cubicBezTo>
                  <a:pt x="2895599" y="750684"/>
                  <a:pt x="2912520" y="697357"/>
                  <a:pt x="2946364" y="658387"/>
                </a:cubicBezTo>
                <a:cubicBezTo>
                  <a:pt x="2980206" y="619417"/>
                  <a:pt x="3034045" y="599932"/>
                  <a:pt x="3107883" y="599932"/>
                </a:cubicBezTo>
                <a:close/>
                <a:moveTo>
                  <a:pt x="1447799" y="599932"/>
                </a:moveTo>
                <a:lnTo>
                  <a:pt x="1881596" y="599932"/>
                </a:lnTo>
                <a:cubicBezTo>
                  <a:pt x="1955435" y="599932"/>
                  <a:pt x="2009275" y="619417"/>
                  <a:pt x="2043117" y="658387"/>
                </a:cubicBezTo>
                <a:cubicBezTo>
                  <a:pt x="2076959" y="697357"/>
                  <a:pt x="2093880" y="750684"/>
                  <a:pt x="2093880" y="818369"/>
                </a:cubicBezTo>
                <a:lnTo>
                  <a:pt x="2093880" y="1602896"/>
                </a:lnTo>
                <a:cubicBezTo>
                  <a:pt x="2093880" y="1623407"/>
                  <a:pt x="2107212" y="1633662"/>
                  <a:pt x="2133876" y="1633662"/>
                </a:cubicBezTo>
                <a:cubicBezTo>
                  <a:pt x="2160539" y="1633662"/>
                  <a:pt x="2173871" y="1623407"/>
                  <a:pt x="2173871" y="1602896"/>
                </a:cubicBezTo>
                <a:lnTo>
                  <a:pt x="2173871" y="818369"/>
                </a:lnTo>
                <a:cubicBezTo>
                  <a:pt x="2173871" y="750684"/>
                  <a:pt x="2190792" y="697357"/>
                  <a:pt x="2224635" y="658387"/>
                </a:cubicBezTo>
                <a:cubicBezTo>
                  <a:pt x="2258477" y="619417"/>
                  <a:pt x="2312317" y="599932"/>
                  <a:pt x="2386155" y="599932"/>
                </a:cubicBezTo>
                <a:lnTo>
                  <a:pt x="2819952" y="599932"/>
                </a:lnTo>
                <a:lnTo>
                  <a:pt x="2819952" y="2839679"/>
                </a:lnTo>
                <a:lnTo>
                  <a:pt x="2386155" y="2839679"/>
                </a:lnTo>
                <a:cubicBezTo>
                  <a:pt x="2312317" y="2839679"/>
                  <a:pt x="2258477" y="2820194"/>
                  <a:pt x="2224635" y="2781224"/>
                </a:cubicBezTo>
                <a:cubicBezTo>
                  <a:pt x="2190792" y="2742254"/>
                  <a:pt x="2173871" y="2688927"/>
                  <a:pt x="2173871" y="2621242"/>
                </a:cubicBezTo>
                <a:lnTo>
                  <a:pt x="2173871" y="1935166"/>
                </a:lnTo>
                <a:cubicBezTo>
                  <a:pt x="2173871" y="1906451"/>
                  <a:pt x="2160539" y="1892094"/>
                  <a:pt x="2133876" y="1892094"/>
                </a:cubicBezTo>
                <a:cubicBezTo>
                  <a:pt x="2107212" y="1892094"/>
                  <a:pt x="2093880" y="1906451"/>
                  <a:pt x="2093880" y="1935166"/>
                </a:cubicBezTo>
                <a:lnTo>
                  <a:pt x="2093880" y="2621242"/>
                </a:lnTo>
                <a:cubicBezTo>
                  <a:pt x="2093880" y="2688927"/>
                  <a:pt x="2076959" y="2742254"/>
                  <a:pt x="2043117" y="2781224"/>
                </a:cubicBezTo>
                <a:cubicBezTo>
                  <a:pt x="2009275" y="2820194"/>
                  <a:pt x="1955435" y="2839679"/>
                  <a:pt x="1881596" y="2839679"/>
                </a:cubicBezTo>
                <a:lnTo>
                  <a:pt x="1447799" y="2839679"/>
                </a:lnTo>
                <a:close/>
                <a:moveTo>
                  <a:pt x="0" y="599932"/>
                </a:moveTo>
                <a:lnTo>
                  <a:pt x="646080" y="599932"/>
                </a:lnTo>
                <a:lnTo>
                  <a:pt x="646080" y="1633662"/>
                </a:lnTo>
                <a:lnTo>
                  <a:pt x="682999" y="1633662"/>
                </a:lnTo>
                <a:cubicBezTo>
                  <a:pt x="709663" y="1633662"/>
                  <a:pt x="724020" y="1623407"/>
                  <a:pt x="726071" y="1602896"/>
                </a:cubicBezTo>
                <a:lnTo>
                  <a:pt x="726071" y="818369"/>
                </a:lnTo>
                <a:cubicBezTo>
                  <a:pt x="726071" y="750684"/>
                  <a:pt x="742992" y="697357"/>
                  <a:pt x="776835" y="658387"/>
                </a:cubicBezTo>
                <a:cubicBezTo>
                  <a:pt x="810677" y="619417"/>
                  <a:pt x="864517" y="599932"/>
                  <a:pt x="938355" y="599932"/>
                </a:cubicBezTo>
                <a:lnTo>
                  <a:pt x="1372152" y="599932"/>
                </a:lnTo>
                <a:lnTo>
                  <a:pt x="1372152" y="1501369"/>
                </a:lnTo>
                <a:cubicBezTo>
                  <a:pt x="1372152" y="1569054"/>
                  <a:pt x="1355231" y="1622381"/>
                  <a:pt x="1321388" y="1661351"/>
                </a:cubicBezTo>
                <a:cubicBezTo>
                  <a:pt x="1287546" y="1700321"/>
                  <a:pt x="1233707" y="1719806"/>
                  <a:pt x="1159869" y="1719806"/>
                </a:cubicBezTo>
                <a:lnTo>
                  <a:pt x="1156792" y="1719806"/>
                </a:lnTo>
                <a:lnTo>
                  <a:pt x="1156792" y="1762878"/>
                </a:lnTo>
                <a:lnTo>
                  <a:pt x="1159869" y="1762878"/>
                </a:lnTo>
                <a:cubicBezTo>
                  <a:pt x="1233707" y="1762878"/>
                  <a:pt x="1287546" y="1782363"/>
                  <a:pt x="1321388" y="1821333"/>
                </a:cubicBezTo>
                <a:cubicBezTo>
                  <a:pt x="1355231" y="1860303"/>
                  <a:pt x="1372152" y="1913630"/>
                  <a:pt x="1372152" y="1981315"/>
                </a:cubicBezTo>
                <a:lnTo>
                  <a:pt x="1372152" y="2839679"/>
                </a:lnTo>
                <a:lnTo>
                  <a:pt x="938355" y="2839679"/>
                </a:lnTo>
                <a:cubicBezTo>
                  <a:pt x="864517" y="2839679"/>
                  <a:pt x="810677" y="2820194"/>
                  <a:pt x="776835" y="2781224"/>
                </a:cubicBezTo>
                <a:cubicBezTo>
                  <a:pt x="742992" y="2742254"/>
                  <a:pt x="726071" y="2688927"/>
                  <a:pt x="726071" y="2621242"/>
                </a:cubicBezTo>
                <a:lnTo>
                  <a:pt x="726071" y="1935166"/>
                </a:lnTo>
                <a:cubicBezTo>
                  <a:pt x="726071" y="1906451"/>
                  <a:pt x="711714" y="1892094"/>
                  <a:pt x="682999" y="1892094"/>
                </a:cubicBezTo>
                <a:lnTo>
                  <a:pt x="646080" y="1892094"/>
                </a:lnTo>
                <a:lnTo>
                  <a:pt x="646080" y="2839679"/>
                </a:lnTo>
                <a:lnTo>
                  <a:pt x="0" y="2839679"/>
                </a:lnTo>
                <a:close/>
                <a:moveTo>
                  <a:pt x="7791725" y="178442"/>
                </a:moveTo>
                <a:cubicBezTo>
                  <a:pt x="7810184" y="198952"/>
                  <a:pt x="7832746" y="220488"/>
                  <a:pt x="7859409" y="243050"/>
                </a:cubicBezTo>
                <a:cubicBezTo>
                  <a:pt x="7881971" y="261509"/>
                  <a:pt x="7910173" y="282532"/>
                  <a:pt x="7944015" y="306119"/>
                </a:cubicBezTo>
                <a:cubicBezTo>
                  <a:pt x="7977857" y="329706"/>
                  <a:pt x="8017341" y="353806"/>
                  <a:pt x="8062463" y="378419"/>
                </a:cubicBezTo>
                <a:cubicBezTo>
                  <a:pt x="8107586" y="403032"/>
                  <a:pt x="8147069" y="422516"/>
                  <a:pt x="8180912" y="436874"/>
                </a:cubicBezTo>
                <a:cubicBezTo>
                  <a:pt x="8214754" y="451231"/>
                  <a:pt x="8242956" y="462512"/>
                  <a:pt x="8265517" y="470716"/>
                </a:cubicBezTo>
                <a:cubicBezTo>
                  <a:pt x="8292181" y="478920"/>
                  <a:pt x="8315768" y="485073"/>
                  <a:pt x="8336278" y="489176"/>
                </a:cubicBezTo>
                <a:lnTo>
                  <a:pt x="8336278" y="556860"/>
                </a:lnTo>
                <a:cubicBezTo>
                  <a:pt x="8313717" y="556860"/>
                  <a:pt x="8286028" y="553784"/>
                  <a:pt x="8253211" y="547631"/>
                </a:cubicBezTo>
                <a:cubicBezTo>
                  <a:pt x="8224496" y="543528"/>
                  <a:pt x="8190654" y="537888"/>
                  <a:pt x="8151684" y="530709"/>
                </a:cubicBezTo>
                <a:cubicBezTo>
                  <a:pt x="8112715" y="523531"/>
                  <a:pt x="8066566" y="512763"/>
                  <a:pt x="8013238" y="498405"/>
                </a:cubicBezTo>
                <a:cubicBezTo>
                  <a:pt x="7939400" y="477895"/>
                  <a:pt x="7884022" y="459435"/>
                  <a:pt x="7847103" y="443027"/>
                </a:cubicBezTo>
                <a:cubicBezTo>
                  <a:pt x="7824541" y="434823"/>
                  <a:pt x="7806082" y="427644"/>
                  <a:pt x="7791725" y="421491"/>
                </a:cubicBezTo>
                <a:cubicBezTo>
                  <a:pt x="7777368" y="427644"/>
                  <a:pt x="7758908" y="434823"/>
                  <a:pt x="7736346" y="443027"/>
                </a:cubicBezTo>
                <a:cubicBezTo>
                  <a:pt x="7717887" y="451231"/>
                  <a:pt x="7694300" y="459948"/>
                  <a:pt x="7665585" y="469178"/>
                </a:cubicBezTo>
                <a:cubicBezTo>
                  <a:pt x="7636870" y="478408"/>
                  <a:pt x="7604054" y="488150"/>
                  <a:pt x="7567135" y="498405"/>
                </a:cubicBezTo>
                <a:cubicBezTo>
                  <a:pt x="7513808" y="512763"/>
                  <a:pt x="7467659" y="523531"/>
                  <a:pt x="7428689" y="530709"/>
                </a:cubicBezTo>
                <a:cubicBezTo>
                  <a:pt x="7389719" y="537888"/>
                  <a:pt x="7355877" y="543528"/>
                  <a:pt x="7327162" y="547631"/>
                </a:cubicBezTo>
                <a:cubicBezTo>
                  <a:pt x="7294346" y="553784"/>
                  <a:pt x="7266656" y="556860"/>
                  <a:pt x="7244094" y="556860"/>
                </a:cubicBezTo>
                <a:lnTo>
                  <a:pt x="7244094" y="489176"/>
                </a:lnTo>
                <a:cubicBezTo>
                  <a:pt x="7264604" y="485073"/>
                  <a:pt x="7288192" y="478920"/>
                  <a:pt x="7314856" y="470716"/>
                </a:cubicBezTo>
                <a:cubicBezTo>
                  <a:pt x="7337418" y="462512"/>
                  <a:pt x="7365619" y="451231"/>
                  <a:pt x="7399461" y="436874"/>
                </a:cubicBezTo>
                <a:cubicBezTo>
                  <a:pt x="7433304" y="422516"/>
                  <a:pt x="7472787" y="403032"/>
                  <a:pt x="7517910" y="378419"/>
                </a:cubicBezTo>
                <a:cubicBezTo>
                  <a:pt x="7563033" y="353806"/>
                  <a:pt x="7602515" y="329706"/>
                  <a:pt x="7636358" y="306119"/>
                </a:cubicBezTo>
                <a:cubicBezTo>
                  <a:pt x="7670200" y="282532"/>
                  <a:pt x="7698402" y="261509"/>
                  <a:pt x="7720963" y="243050"/>
                </a:cubicBezTo>
                <a:cubicBezTo>
                  <a:pt x="7747628" y="220488"/>
                  <a:pt x="7771214" y="198952"/>
                  <a:pt x="7791725" y="178442"/>
                </a:cubicBezTo>
                <a:close/>
                <a:moveTo>
                  <a:pt x="3793960" y="0"/>
                </a:moveTo>
                <a:cubicBezTo>
                  <a:pt x="3804214" y="32817"/>
                  <a:pt x="3812419" y="67685"/>
                  <a:pt x="3818572" y="104604"/>
                </a:cubicBezTo>
                <a:cubicBezTo>
                  <a:pt x="3822674" y="135369"/>
                  <a:pt x="3823700" y="169725"/>
                  <a:pt x="3821649" y="207669"/>
                </a:cubicBezTo>
                <a:cubicBezTo>
                  <a:pt x="3819598" y="245613"/>
                  <a:pt x="3810368" y="282020"/>
                  <a:pt x="3793960" y="316887"/>
                </a:cubicBezTo>
                <a:cubicBezTo>
                  <a:pt x="3777551" y="351755"/>
                  <a:pt x="3759604" y="382521"/>
                  <a:pt x="3740120" y="409185"/>
                </a:cubicBezTo>
                <a:cubicBezTo>
                  <a:pt x="3720634" y="435848"/>
                  <a:pt x="3702687" y="458410"/>
                  <a:pt x="3686280" y="476869"/>
                </a:cubicBezTo>
                <a:cubicBezTo>
                  <a:pt x="3665769" y="499431"/>
                  <a:pt x="3647309" y="517890"/>
                  <a:pt x="3630901" y="532248"/>
                </a:cubicBezTo>
                <a:lnTo>
                  <a:pt x="3581676" y="467639"/>
                </a:lnTo>
                <a:cubicBezTo>
                  <a:pt x="3593982" y="455333"/>
                  <a:pt x="3605263" y="440976"/>
                  <a:pt x="3615518" y="424568"/>
                </a:cubicBezTo>
                <a:cubicBezTo>
                  <a:pt x="3625774" y="410210"/>
                  <a:pt x="3635003" y="393802"/>
                  <a:pt x="3643207" y="375342"/>
                </a:cubicBezTo>
                <a:cubicBezTo>
                  <a:pt x="3651412" y="356883"/>
                  <a:pt x="3657564" y="336372"/>
                  <a:pt x="3661667" y="313811"/>
                </a:cubicBezTo>
                <a:cubicBezTo>
                  <a:pt x="3663718" y="287147"/>
                  <a:pt x="3661667" y="262534"/>
                  <a:pt x="3655513" y="239973"/>
                </a:cubicBezTo>
                <a:cubicBezTo>
                  <a:pt x="3651412" y="229718"/>
                  <a:pt x="3647309" y="220488"/>
                  <a:pt x="3643207" y="212284"/>
                </a:cubicBezTo>
                <a:lnTo>
                  <a:pt x="3440154" y="233820"/>
                </a:lnTo>
                <a:lnTo>
                  <a:pt x="3415541" y="14767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379"/>
              </a:lnSpc>
            </a:pPr>
            <a:endParaRPr lang="en-US" sz="24200" spc="100">
              <a:solidFill>
                <a:schemeClr val="accent6">
                  <a:lumMod val="20000"/>
                  <a:lumOff val="80000"/>
                </a:schemeClr>
              </a:solidFill>
              <a:latin typeface="LNTH-Pincoyablack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0554E9A3-E10C-A126-8231-463778795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3312"/>
            <a:ext cx="18288000" cy="846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73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104116" y="1317959"/>
            <a:ext cx="1432517" cy="3658239"/>
            <a:chOff x="0" y="0"/>
            <a:chExt cx="354697" cy="9057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4697" cy="905794"/>
            </a:xfrm>
            <a:custGeom>
              <a:avLst/>
              <a:gdLst/>
              <a:ahLst/>
              <a:cxnLst/>
              <a:rect l="l" t="t" r="r" b="b"/>
              <a:pathLst>
                <a:path w="354697" h="905794">
                  <a:moveTo>
                    <a:pt x="177348" y="0"/>
                  </a:moveTo>
                  <a:lnTo>
                    <a:pt x="177348" y="0"/>
                  </a:lnTo>
                  <a:cubicBezTo>
                    <a:pt x="275295" y="0"/>
                    <a:pt x="354697" y="79402"/>
                    <a:pt x="354697" y="177348"/>
                  </a:cubicBezTo>
                  <a:lnTo>
                    <a:pt x="354697" y="728445"/>
                  </a:lnTo>
                  <a:cubicBezTo>
                    <a:pt x="354697" y="826392"/>
                    <a:pt x="275295" y="905794"/>
                    <a:pt x="177348" y="905794"/>
                  </a:cubicBezTo>
                  <a:lnTo>
                    <a:pt x="177348" y="905794"/>
                  </a:lnTo>
                  <a:cubicBezTo>
                    <a:pt x="79402" y="905794"/>
                    <a:pt x="0" y="826392"/>
                    <a:pt x="0" y="728445"/>
                  </a:cubicBezTo>
                  <a:lnTo>
                    <a:pt x="0" y="177348"/>
                  </a:lnTo>
                  <a:cubicBezTo>
                    <a:pt x="0" y="79402"/>
                    <a:pt x="79402" y="0"/>
                    <a:pt x="177348" y="0"/>
                  </a:cubicBezTo>
                  <a:close/>
                </a:path>
              </a:pathLst>
            </a:custGeom>
            <a:solidFill>
              <a:srgbClr val="1F628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54697" cy="9343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104116" y="2750980"/>
            <a:ext cx="1432517" cy="2543025"/>
            <a:chOff x="0" y="0"/>
            <a:chExt cx="354697" cy="6296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54697" cy="629663"/>
            </a:xfrm>
            <a:custGeom>
              <a:avLst/>
              <a:gdLst/>
              <a:ahLst/>
              <a:cxnLst/>
              <a:rect l="l" t="t" r="r" b="b"/>
              <a:pathLst>
                <a:path w="354697" h="629663">
                  <a:moveTo>
                    <a:pt x="177348" y="0"/>
                  </a:moveTo>
                  <a:lnTo>
                    <a:pt x="177348" y="0"/>
                  </a:lnTo>
                  <a:cubicBezTo>
                    <a:pt x="275295" y="0"/>
                    <a:pt x="354697" y="79402"/>
                    <a:pt x="354697" y="177348"/>
                  </a:cubicBezTo>
                  <a:lnTo>
                    <a:pt x="354697" y="452314"/>
                  </a:lnTo>
                  <a:cubicBezTo>
                    <a:pt x="354697" y="550261"/>
                    <a:pt x="275295" y="629663"/>
                    <a:pt x="177348" y="629663"/>
                  </a:cubicBezTo>
                  <a:lnTo>
                    <a:pt x="177348" y="629663"/>
                  </a:lnTo>
                  <a:cubicBezTo>
                    <a:pt x="79402" y="629663"/>
                    <a:pt x="0" y="550261"/>
                    <a:pt x="0" y="452314"/>
                  </a:cubicBezTo>
                  <a:lnTo>
                    <a:pt x="0" y="177348"/>
                  </a:lnTo>
                  <a:cubicBezTo>
                    <a:pt x="0" y="79402"/>
                    <a:pt x="79402" y="0"/>
                    <a:pt x="177348" y="0"/>
                  </a:cubicBezTo>
                  <a:close/>
                </a:path>
              </a:pathLst>
            </a:custGeom>
            <a:solidFill>
              <a:srgbClr val="95D0B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354697" cy="658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104116" y="4665659"/>
            <a:ext cx="1432517" cy="2543025"/>
            <a:chOff x="0" y="0"/>
            <a:chExt cx="354697" cy="62966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54697" cy="629663"/>
            </a:xfrm>
            <a:custGeom>
              <a:avLst/>
              <a:gdLst/>
              <a:ahLst/>
              <a:cxnLst/>
              <a:rect l="l" t="t" r="r" b="b"/>
              <a:pathLst>
                <a:path w="354697" h="629663">
                  <a:moveTo>
                    <a:pt x="177348" y="0"/>
                  </a:moveTo>
                  <a:lnTo>
                    <a:pt x="177348" y="0"/>
                  </a:lnTo>
                  <a:cubicBezTo>
                    <a:pt x="275295" y="0"/>
                    <a:pt x="354697" y="79402"/>
                    <a:pt x="354697" y="177348"/>
                  </a:cubicBezTo>
                  <a:lnTo>
                    <a:pt x="354697" y="452314"/>
                  </a:lnTo>
                  <a:cubicBezTo>
                    <a:pt x="354697" y="550261"/>
                    <a:pt x="275295" y="629663"/>
                    <a:pt x="177348" y="629663"/>
                  </a:cubicBezTo>
                  <a:lnTo>
                    <a:pt x="177348" y="629663"/>
                  </a:lnTo>
                  <a:cubicBezTo>
                    <a:pt x="79402" y="629663"/>
                    <a:pt x="0" y="550261"/>
                    <a:pt x="0" y="452314"/>
                  </a:cubicBezTo>
                  <a:lnTo>
                    <a:pt x="0" y="177348"/>
                  </a:lnTo>
                  <a:cubicBezTo>
                    <a:pt x="0" y="79402"/>
                    <a:pt x="79402" y="0"/>
                    <a:pt x="177348" y="0"/>
                  </a:cubicBezTo>
                  <a:close/>
                </a:path>
              </a:pathLst>
            </a:custGeom>
            <a:solidFill>
              <a:srgbClr val="1F628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354697" cy="658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8700" y="926695"/>
            <a:ext cx="15905814" cy="8616494"/>
            <a:chOff x="0" y="0"/>
            <a:chExt cx="3892743" cy="210877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892743" cy="2108776"/>
            </a:xfrm>
            <a:custGeom>
              <a:avLst/>
              <a:gdLst/>
              <a:ahLst/>
              <a:cxnLst/>
              <a:rect l="l" t="t" r="r" b="b"/>
              <a:pathLst>
                <a:path w="3892743" h="2108776">
                  <a:moveTo>
                    <a:pt x="18496" y="0"/>
                  </a:moveTo>
                  <a:lnTo>
                    <a:pt x="3874248" y="0"/>
                  </a:lnTo>
                  <a:cubicBezTo>
                    <a:pt x="3879153" y="0"/>
                    <a:pt x="3883858" y="1949"/>
                    <a:pt x="3887326" y="5417"/>
                  </a:cubicBezTo>
                  <a:cubicBezTo>
                    <a:pt x="3890795" y="8886"/>
                    <a:pt x="3892743" y="13591"/>
                    <a:pt x="3892743" y="18496"/>
                  </a:cubicBezTo>
                  <a:lnTo>
                    <a:pt x="3892743" y="2090280"/>
                  </a:lnTo>
                  <a:cubicBezTo>
                    <a:pt x="3892743" y="2095185"/>
                    <a:pt x="3890795" y="2099890"/>
                    <a:pt x="3887326" y="2103359"/>
                  </a:cubicBezTo>
                  <a:cubicBezTo>
                    <a:pt x="3883858" y="2106827"/>
                    <a:pt x="3879153" y="2108776"/>
                    <a:pt x="3874248" y="2108776"/>
                  </a:cubicBezTo>
                  <a:lnTo>
                    <a:pt x="18496" y="2108776"/>
                  </a:lnTo>
                  <a:cubicBezTo>
                    <a:pt x="13591" y="2108776"/>
                    <a:pt x="8886" y="2106827"/>
                    <a:pt x="5417" y="2103359"/>
                  </a:cubicBezTo>
                  <a:cubicBezTo>
                    <a:pt x="1949" y="2099890"/>
                    <a:pt x="0" y="2095185"/>
                    <a:pt x="0" y="2090280"/>
                  </a:cubicBezTo>
                  <a:lnTo>
                    <a:pt x="0" y="18496"/>
                  </a:lnTo>
                  <a:cubicBezTo>
                    <a:pt x="0" y="13591"/>
                    <a:pt x="1949" y="8886"/>
                    <a:pt x="5417" y="5417"/>
                  </a:cubicBezTo>
                  <a:cubicBezTo>
                    <a:pt x="8886" y="1949"/>
                    <a:pt x="13591" y="0"/>
                    <a:pt x="18496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3892743" cy="21373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0130" y="1332717"/>
            <a:ext cx="1877140" cy="834270"/>
            <a:chOff x="0" y="0"/>
            <a:chExt cx="2502853" cy="1112360"/>
          </a:xfrm>
        </p:grpSpPr>
        <p:grpSp>
          <p:nvGrpSpPr>
            <p:cNvPr id="15" name="Group 15"/>
            <p:cNvGrpSpPr/>
            <p:nvPr/>
          </p:nvGrpSpPr>
          <p:grpSpPr>
            <a:xfrm>
              <a:off x="1390494" y="0"/>
              <a:ext cx="1112360" cy="1112360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F628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0" y="172016"/>
              <a:ext cx="1946674" cy="768328"/>
              <a:chOff x="0" y="0"/>
              <a:chExt cx="714635" cy="282058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714635" cy="282058"/>
              </a:xfrm>
              <a:custGeom>
                <a:avLst/>
                <a:gdLst/>
                <a:ahLst/>
                <a:cxnLst/>
                <a:rect l="l" t="t" r="r" b="b"/>
                <a:pathLst>
                  <a:path w="714635" h="282058">
                    <a:moveTo>
                      <a:pt x="511435" y="0"/>
                    </a:moveTo>
                    <a:cubicBezTo>
                      <a:pt x="623659" y="0"/>
                      <a:pt x="714635" y="63141"/>
                      <a:pt x="714635" y="141029"/>
                    </a:cubicBezTo>
                    <a:cubicBezTo>
                      <a:pt x="714635" y="218917"/>
                      <a:pt x="623659" y="282058"/>
                      <a:pt x="511435" y="282058"/>
                    </a:cubicBezTo>
                    <a:lnTo>
                      <a:pt x="203200" y="282058"/>
                    </a:lnTo>
                    <a:cubicBezTo>
                      <a:pt x="90976" y="282058"/>
                      <a:pt x="0" y="218917"/>
                      <a:pt x="0" y="141029"/>
                    </a:cubicBezTo>
                    <a:cubicBezTo>
                      <a:pt x="0" y="63141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9304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28575"/>
                <a:ext cx="714635" cy="3106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90130" y="2750980"/>
            <a:ext cx="1877140" cy="834270"/>
            <a:chOff x="0" y="0"/>
            <a:chExt cx="2502853" cy="1112360"/>
          </a:xfrm>
        </p:grpSpPr>
        <p:grpSp>
          <p:nvGrpSpPr>
            <p:cNvPr id="22" name="Group 22"/>
            <p:cNvGrpSpPr/>
            <p:nvPr/>
          </p:nvGrpSpPr>
          <p:grpSpPr>
            <a:xfrm>
              <a:off x="1390494" y="0"/>
              <a:ext cx="1112360" cy="1112360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F628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0" y="172016"/>
              <a:ext cx="1946674" cy="768328"/>
              <a:chOff x="0" y="0"/>
              <a:chExt cx="714635" cy="282058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714635" cy="282058"/>
              </a:xfrm>
              <a:custGeom>
                <a:avLst/>
                <a:gdLst/>
                <a:ahLst/>
                <a:cxnLst/>
                <a:rect l="l" t="t" r="r" b="b"/>
                <a:pathLst>
                  <a:path w="714635" h="282058">
                    <a:moveTo>
                      <a:pt x="511435" y="0"/>
                    </a:moveTo>
                    <a:cubicBezTo>
                      <a:pt x="623659" y="0"/>
                      <a:pt x="714635" y="63141"/>
                      <a:pt x="714635" y="141029"/>
                    </a:cubicBezTo>
                    <a:cubicBezTo>
                      <a:pt x="714635" y="218917"/>
                      <a:pt x="623659" y="282058"/>
                      <a:pt x="511435" y="282058"/>
                    </a:cubicBezTo>
                    <a:lnTo>
                      <a:pt x="203200" y="282058"/>
                    </a:lnTo>
                    <a:cubicBezTo>
                      <a:pt x="90976" y="282058"/>
                      <a:pt x="0" y="218917"/>
                      <a:pt x="0" y="141029"/>
                    </a:cubicBezTo>
                    <a:cubicBezTo>
                      <a:pt x="0" y="63141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9304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28575"/>
                <a:ext cx="714635" cy="3106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90130" y="4169243"/>
            <a:ext cx="1877140" cy="834270"/>
            <a:chOff x="0" y="0"/>
            <a:chExt cx="2502853" cy="1112360"/>
          </a:xfrm>
        </p:grpSpPr>
        <p:grpSp>
          <p:nvGrpSpPr>
            <p:cNvPr id="29" name="Group 29"/>
            <p:cNvGrpSpPr/>
            <p:nvPr/>
          </p:nvGrpSpPr>
          <p:grpSpPr>
            <a:xfrm>
              <a:off x="1390494" y="0"/>
              <a:ext cx="1112360" cy="1112360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F628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0" y="172016"/>
              <a:ext cx="1946674" cy="768328"/>
              <a:chOff x="0" y="0"/>
              <a:chExt cx="714635" cy="282058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714635" cy="282058"/>
              </a:xfrm>
              <a:custGeom>
                <a:avLst/>
                <a:gdLst/>
                <a:ahLst/>
                <a:cxnLst/>
                <a:rect l="l" t="t" r="r" b="b"/>
                <a:pathLst>
                  <a:path w="714635" h="282058">
                    <a:moveTo>
                      <a:pt x="511435" y="0"/>
                    </a:moveTo>
                    <a:cubicBezTo>
                      <a:pt x="623659" y="0"/>
                      <a:pt x="714635" y="63141"/>
                      <a:pt x="714635" y="141029"/>
                    </a:cubicBezTo>
                    <a:cubicBezTo>
                      <a:pt x="714635" y="218917"/>
                      <a:pt x="623659" y="282058"/>
                      <a:pt x="511435" y="282058"/>
                    </a:cubicBezTo>
                    <a:lnTo>
                      <a:pt x="203200" y="282058"/>
                    </a:lnTo>
                    <a:cubicBezTo>
                      <a:pt x="90976" y="282058"/>
                      <a:pt x="0" y="218917"/>
                      <a:pt x="0" y="141029"/>
                    </a:cubicBezTo>
                    <a:cubicBezTo>
                      <a:pt x="0" y="63141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9304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28575"/>
                <a:ext cx="714635" cy="3106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90130" y="5587505"/>
            <a:ext cx="1877140" cy="834270"/>
            <a:chOff x="0" y="0"/>
            <a:chExt cx="2502853" cy="1112360"/>
          </a:xfrm>
        </p:grpSpPr>
        <p:grpSp>
          <p:nvGrpSpPr>
            <p:cNvPr id="36" name="Group 36"/>
            <p:cNvGrpSpPr/>
            <p:nvPr/>
          </p:nvGrpSpPr>
          <p:grpSpPr>
            <a:xfrm>
              <a:off x="1390494" y="0"/>
              <a:ext cx="1112360" cy="1112360"/>
              <a:chOff x="0" y="0"/>
              <a:chExt cx="812800" cy="8128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F628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0" y="172016"/>
              <a:ext cx="1946674" cy="768328"/>
              <a:chOff x="0" y="0"/>
              <a:chExt cx="714635" cy="282058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714635" cy="282058"/>
              </a:xfrm>
              <a:custGeom>
                <a:avLst/>
                <a:gdLst/>
                <a:ahLst/>
                <a:cxnLst/>
                <a:rect l="l" t="t" r="r" b="b"/>
                <a:pathLst>
                  <a:path w="714635" h="282058">
                    <a:moveTo>
                      <a:pt x="511435" y="0"/>
                    </a:moveTo>
                    <a:cubicBezTo>
                      <a:pt x="623659" y="0"/>
                      <a:pt x="714635" y="63141"/>
                      <a:pt x="714635" y="141029"/>
                    </a:cubicBezTo>
                    <a:cubicBezTo>
                      <a:pt x="714635" y="218917"/>
                      <a:pt x="623659" y="282058"/>
                      <a:pt x="511435" y="282058"/>
                    </a:cubicBezTo>
                    <a:lnTo>
                      <a:pt x="203200" y="282058"/>
                    </a:lnTo>
                    <a:cubicBezTo>
                      <a:pt x="90976" y="282058"/>
                      <a:pt x="0" y="218917"/>
                      <a:pt x="0" y="141029"/>
                    </a:cubicBezTo>
                    <a:cubicBezTo>
                      <a:pt x="0" y="63141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9304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28575"/>
                <a:ext cx="714635" cy="3106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</p:grpSp>
      <p:grpSp>
        <p:nvGrpSpPr>
          <p:cNvPr id="42" name="Group 42"/>
          <p:cNvGrpSpPr/>
          <p:nvPr/>
        </p:nvGrpSpPr>
        <p:grpSpPr>
          <a:xfrm>
            <a:off x="90130" y="7005768"/>
            <a:ext cx="1877140" cy="834270"/>
            <a:chOff x="0" y="0"/>
            <a:chExt cx="2502853" cy="1112360"/>
          </a:xfrm>
        </p:grpSpPr>
        <p:grpSp>
          <p:nvGrpSpPr>
            <p:cNvPr id="43" name="Group 43"/>
            <p:cNvGrpSpPr/>
            <p:nvPr/>
          </p:nvGrpSpPr>
          <p:grpSpPr>
            <a:xfrm>
              <a:off x="1390494" y="0"/>
              <a:ext cx="1112360" cy="1112360"/>
              <a:chOff x="0" y="0"/>
              <a:chExt cx="812800" cy="8128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F628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0" y="172016"/>
              <a:ext cx="1946674" cy="768328"/>
              <a:chOff x="0" y="0"/>
              <a:chExt cx="714635" cy="282058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714635" cy="282058"/>
              </a:xfrm>
              <a:custGeom>
                <a:avLst/>
                <a:gdLst/>
                <a:ahLst/>
                <a:cxnLst/>
                <a:rect l="l" t="t" r="r" b="b"/>
                <a:pathLst>
                  <a:path w="714635" h="282058">
                    <a:moveTo>
                      <a:pt x="511435" y="0"/>
                    </a:moveTo>
                    <a:cubicBezTo>
                      <a:pt x="623659" y="0"/>
                      <a:pt x="714635" y="63141"/>
                      <a:pt x="714635" y="141029"/>
                    </a:cubicBezTo>
                    <a:cubicBezTo>
                      <a:pt x="714635" y="218917"/>
                      <a:pt x="623659" y="282058"/>
                      <a:pt x="511435" y="282058"/>
                    </a:cubicBezTo>
                    <a:lnTo>
                      <a:pt x="203200" y="282058"/>
                    </a:lnTo>
                    <a:cubicBezTo>
                      <a:pt x="90976" y="282058"/>
                      <a:pt x="0" y="218917"/>
                      <a:pt x="0" y="141029"/>
                    </a:cubicBezTo>
                    <a:cubicBezTo>
                      <a:pt x="0" y="63141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9304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0" y="-28575"/>
                <a:ext cx="714635" cy="3106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90130" y="8424030"/>
            <a:ext cx="1877140" cy="834270"/>
            <a:chOff x="0" y="0"/>
            <a:chExt cx="2502853" cy="1112360"/>
          </a:xfrm>
        </p:grpSpPr>
        <p:grpSp>
          <p:nvGrpSpPr>
            <p:cNvPr id="50" name="Group 50"/>
            <p:cNvGrpSpPr/>
            <p:nvPr/>
          </p:nvGrpSpPr>
          <p:grpSpPr>
            <a:xfrm>
              <a:off x="1390494" y="0"/>
              <a:ext cx="1112360" cy="1112360"/>
              <a:chOff x="0" y="0"/>
              <a:chExt cx="812800" cy="812800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F628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0" y="172016"/>
              <a:ext cx="1946674" cy="768328"/>
              <a:chOff x="0" y="0"/>
              <a:chExt cx="714635" cy="282058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714635" cy="282058"/>
              </a:xfrm>
              <a:custGeom>
                <a:avLst/>
                <a:gdLst/>
                <a:ahLst/>
                <a:cxnLst/>
                <a:rect l="l" t="t" r="r" b="b"/>
                <a:pathLst>
                  <a:path w="714635" h="282058">
                    <a:moveTo>
                      <a:pt x="511435" y="0"/>
                    </a:moveTo>
                    <a:cubicBezTo>
                      <a:pt x="623659" y="0"/>
                      <a:pt x="714635" y="63141"/>
                      <a:pt x="714635" y="141029"/>
                    </a:cubicBezTo>
                    <a:cubicBezTo>
                      <a:pt x="714635" y="218917"/>
                      <a:pt x="623659" y="282058"/>
                      <a:pt x="511435" y="282058"/>
                    </a:cubicBezTo>
                    <a:lnTo>
                      <a:pt x="203200" y="282058"/>
                    </a:lnTo>
                    <a:cubicBezTo>
                      <a:pt x="90976" y="282058"/>
                      <a:pt x="0" y="218917"/>
                      <a:pt x="0" y="141029"/>
                    </a:cubicBezTo>
                    <a:cubicBezTo>
                      <a:pt x="0" y="63141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9304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0" y="-28575"/>
                <a:ext cx="714635" cy="3106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</p:grpSp>
      <p:sp>
        <p:nvSpPr>
          <p:cNvPr id="58" name="Hộp Văn bản 57">
            <a:extLst>
              <a:ext uri="{FF2B5EF4-FFF2-40B4-BE49-F238E27FC236}">
                <a16:creationId xmlns:a16="http://schemas.microsoft.com/office/drawing/2014/main" id="{C562CD05-0D4F-6D9B-F21B-7E48448C9F77}"/>
              </a:ext>
            </a:extLst>
          </p:cNvPr>
          <p:cNvSpPr txBox="1">
            <a:spLocks noChangeAspect="1"/>
          </p:cNvSpPr>
          <p:nvPr/>
        </p:nvSpPr>
        <p:spPr>
          <a:xfrm>
            <a:off x="3339633" y="3380464"/>
            <a:ext cx="11201952" cy="2673544"/>
          </a:xfrm>
          <a:custGeom>
            <a:avLst/>
            <a:gdLst/>
            <a:ahLst/>
            <a:cxnLst/>
            <a:rect l="l" t="t" r="r" b="b"/>
            <a:pathLst>
              <a:path w="11201952" h="2673544">
                <a:moveTo>
                  <a:pt x="10515875" y="999887"/>
                </a:moveTo>
                <a:cubicBezTo>
                  <a:pt x="10489213" y="999887"/>
                  <a:pt x="10475880" y="1014244"/>
                  <a:pt x="10475880" y="1042959"/>
                </a:cubicBezTo>
                <a:lnTo>
                  <a:pt x="10475880" y="1510599"/>
                </a:lnTo>
                <a:lnTo>
                  <a:pt x="10555871" y="1510599"/>
                </a:lnTo>
                <a:lnTo>
                  <a:pt x="10555871" y="1042959"/>
                </a:lnTo>
                <a:cubicBezTo>
                  <a:pt x="10555871" y="1014244"/>
                  <a:pt x="10542540" y="999887"/>
                  <a:pt x="10515875" y="999887"/>
                </a:cubicBezTo>
                <a:close/>
                <a:moveTo>
                  <a:pt x="7580280" y="999887"/>
                </a:moveTo>
                <a:lnTo>
                  <a:pt x="7580280" y="1544441"/>
                </a:lnTo>
                <a:lnTo>
                  <a:pt x="7617199" y="1544441"/>
                </a:lnTo>
                <a:cubicBezTo>
                  <a:pt x="7645914" y="1544441"/>
                  <a:pt x="7660271" y="1534186"/>
                  <a:pt x="7660271" y="1513675"/>
                </a:cubicBezTo>
                <a:lnTo>
                  <a:pt x="7660271" y="1042959"/>
                </a:lnTo>
                <a:cubicBezTo>
                  <a:pt x="7660271" y="1014244"/>
                  <a:pt x="7648991" y="999887"/>
                  <a:pt x="7626429" y="999887"/>
                </a:cubicBezTo>
                <a:close/>
                <a:moveTo>
                  <a:pt x="3581677" y="999887"/>
                </a:moveTo>
                <a:cubicBezTo>
                  <a:pt x="3555013" y="999887"/>
                  <a:pt x="3541681" y="1014244"/>
                  <a:pt x="3541681" y="1042959"/>
                </a:cubicBezTo>
                <a:lnTo>
                  <a:pt x="3541681" y="1510599"/>
                </a:lnTo>
                <a:lnTo>
                  <a:pt x="3621672" y="1510599"/>
                </a:lnTo>
                <a:lnTo>
                  <a:pt x="3621672" y="1042959"/>
                </a:lnTo>
                <a:cubicBezTo>
                  <a:pt x="3621672" y="1014244"/>
                  <a:pt x="3608340" y="999887"/>
                  <a:pt x="3581677" y="999887"/>
                </a:cubicBezTo>
                <a:close/>
                <a:moveTo>
                  <a:pt x="10042083" y="433797"/>
                </a:moveTo>
                <a:lnTo>
                  <a:pt x="10986592" y="433797"/>
                </a:lnTo>
                <a:cubicBezTo>
                  <a:pt x="11062480" y="433797"/>
                  <a:pt x="11117346" y="453282"/>
                  <a:pt x="11151188" y="492252"/>
                </a:cubicBezTo>
                <a:cubicBezTo>
                  <a:pt x="11185031" y="531222"/>
                  <a:pt x="11201952" y="584549"/>
                  <a:pt x="11201952" y="652234"/>
                </a:cubicBezTo>
                <a:lnTo>
                  <a:pt x="11201952" y="2673544"/>
                </a:lnTo>
                <a:lnTo>
                  <a:pt x="10555871" y="2673544"/>
                </a:lnTo>
                <a:lnTo>
                  <a:pt x="10555871" y="1855175"/>
                </a:lnTo>
                <a:lnTo>
                  <a:pt x="10475880" y="1855175"/>
                </a:lnTo>
                <a:lnTo>
                  <a:pt x="10475880" y="2673544"/>
                </a:lnTo>
                <a:lnTo>
                  <a:pt x="9829799" y="2673544"/>
                </a:lnTo>
                <a:lnTo>
                  <a:pt x="9829799" y="652234"/>
                </a:lnTo>
                <a:cubicBezTo>
                  <a:pt x="9829799" y="584549"/>
                  <a:pt x="9846720" y="531222"/>
                  <a:pt x="9880563" y="492252"/>
                </a:cubicBezTo>
                <a:cubicBezTo>
                  <a:pt x="9914405" y="453282"/>
                  <a:pt x="9968246" y="433797"/>
                  <a:pt x="10042083" y="433797"/>
                </a:cubicBezTo>
                <a:close/>
                <a:moveTo>
                  <a:pt x="8381999" y="433797"/>
                </a:moveTo>
                <a:lnTo>
                  <a:pt x="8815797" y="433797"/>
                </a:lnTo>
                <a:cubicBezTo>
                  <a:pt x="8889635" y="433797"/>
                  <a:pt x="8943474" y="453282"/>
                  <a:pt x="8977316" y="492252"/>
                </a:cubicBezTo>
                <a:cubicBezTo>
                  <a:pt x="9011160" y="531222"/>
                  <a:pt x="9028081" y="584549"/>
                  <a:pt x="9028081" y="652234"/>
                </a:cubicBezTo>
                <a:lnTo>
                  <a:pt x="9028081" y="1436761"/>
                </a:lnTo>
                <a:cubicBezTo>
                  <a:pt x="9028081" y="1457272"/>
                  <a:pt x="9041413" y="1467527"/>
                  <a:pt x="9068076" y="1467527"/>
                </a:cubicBezTo>
                <a:cubicBezTo>
                  <a:pt x="9094740" y="1467527"/>
                  <a:pt x="9108071" y="1457272"/>
                  <a:pt x="9108071" y="1436761"/>
                </a:cubicBezTo>
                <a:lnTo>
                  <a:pt x="9108071" y="652234"/>
                </a:lnTo>
                <a:cubicBezTo>
                  <a:pt x="9108071" y="584549"/>
                  <a:pt x="9124992" y="531222"/>
                  <a:pt x="9158834" y="492252"/>
                </a:cubicBezTo>
                <a:cubicBezTo>
                  <a:pt x="9192678" y="453282"/>
                  <a:pt x="9246517" y="433797"/>
                  <a:pt x="9320355" y="433797"/>
                </a:cubicBezTo>
                <a:lnTo>
                  <a:pt x="9754152" y="433797"/>
                </a:lnTo>
                <a:lnTo>
                  <a:pt x="9754152" y="2673544"/>
                </a:lnTo>
                <a:lnTo>
                  <a:pt x="9320355" y="2673544"/>
                </a:lnTo>
                <a:cubicBezTo>
                  <a:pt x="9246517" y="2673544"/>
                  <a:pt x="9192678" y="2654059"/>
                  <a:pt x="9158834" y="2615089"/>
                </a:cubicBezTo>
                <a:cubicBezTo>
                  <a:pt x="9124992" y="2576119"/>
                  <a:pt x="9108071" y="2522792"/>
                  <a:pt x="9108071" y="2455107"/>
                </a:cubicBezTo>
                <a:lnTo>
                  <a:pt x="9108071" y="1769031"/>
                </a:lnTo>
                <a:cubicBezTo>
                  <a:pt x="9108071" y="1740316"/>
                  <a:pt x="9094740" y="1725959"/>
                  <a:pt x="9068076" y="1725959"/>
                </a:cubicBezTo>
                <a:cubicBezTo>
                  <a:pt x="9041413" y="1725959"/>
                  <a:pt x="9028081" y="1740316"/>
                  <a:pt x="9028081" y="1769031"/>
                </a:cubicBezTo>
                <a:lnTo>
                  <a:pt x="9028081" y="2455107"/>
                </a:lnTo>
                <a:cubicBezTo>
                  <a:pt x="9028081" y="2522792"/>
                  <a:pt x="9011160" y="2576119"/>
                  <a:pt x="8977316" y="2615089"/>
                </a:cubicBezTo>
                <a:cubicBezTo>
                  <a:pt x="8943474" y="2654059"/>
                  <a:pt x="8889635" y="2673544"/>
                  <a:pt x="8815797" y="2673544"/>
                </a:cubicBezTo>
                <a:lnTo>
                  <a:pt x="8381999" y="2673544"/>
                </a:lnTo>
                <a:close/>
                <a:moveTo>
                  <a:pt x="6934199" y="433797"/>
                </a:moveTo>
                <a:lnTo>
                  <a:pt x="8094068" y="433797"/>
                </a:lnTo>
                <a:cubicBezTo>
                  <a:pt x="8167905" y="433797"/>
                  <a:pt x="8221746" y="453282"/>
                  <a:pt x="8255588" y="492252"/>
                </a:cubicBezTo>
                <a:cubicBezTo>
                  <a:pt x="8289431" y="531222"/>
                  <a:pt x="8306352" y="584549"/>
                  <a:pt x="8306352" y="652234"/>
                </a:cubicBezTo>
                <a:lnTo>
                  <a:pt x="8306352" y="1824409"/>
                </a:lnTo>
                <a:cubicBezTo>
                  <a:pt x="8306352" y="1892094"/>
                  <a:pt x="8289431" y="1945421"/>
                  <a:pt x="8255588" y="1984391"/>
                </a:cubicBezTo>
                <a:cubicBezTo>
                  <a:pt x="8221746" y="2023361"/>
                  <a:pt x="8167905" y="2042846"/>
                  <a:pt x="8094068" y="2042846"/>
                </a:cubicBezTo>
                <a:lnTo>
                  <a:pt x="7580280" y="2042846"/>
                </a:lnTo>
                <a:lnTo>
                  <a:pt x="7580280" y="2673544"/>
                </a:lnTo>
                <a:lnTo>
                  <a:pt x="6934199" y="2673544"/>
                </a:lnTo>
                <a:close/>
                <a:moveTo>
                  <a:pt x="3107884" y="433797"/>
                </a:moveTo>
                <a:lnTo>
                  <a:pt x="4052392" y="433797"/>
                </a:lnTo>
                <a:cubicBezTo>
                  <a:pt x="4128281" y="433797"/>
                  <a:pt x="4183147" y="453282"/>
                  <a:pt x="4216989" y="492252"/>
                </a:cubicBezTo>
                <a:cubicBezTo>
                  <a:pt x="4250831" y="531222"/>
                  <a:pt x="4267752" y="584549"/>
                  <a:pt x="4267752" y="652234"/>
                </a:cubicBezTo>
                <a:lnTo>
                  <a:pt x="4267752" y="2673544"/>
                </a:lnTo>
                <a:lnTo>
                  <a:pt x="3621672" y="2673544"/>
                </a:lnTo>
                <a:lnTo>
                  <a:pt x="3621672" y="1855175"/>
                </a:lnTo>
                <a:lnTo>
                  <a:pt x="3541681" y="1855175"/>
                </a:lnTo>
                <a:lnTo>
                  <a:pt x="3541681" y="2673544"/>
                </a:lnTo>
                <a:lnTo>
                  <a:pt x="2895600" y="2673544"/>
                </a:lnTo>
                <a:lnTo>
                  <a:pt x="2895600" y="652234"/>
                </a:lnTo>
                <a:cubicBezTo>
                  <a:pt x="2895600" y="584549"/>
                  <a:pt x="2912521" y="531222"/>
                  <a:pt x="2946364" y="492252"/>
                </a:cubicBezTo>
                <a:cubicBezTo>
                  <a:pt x="2980207" y="453282"/>
                  <a:pt x="3034046" y="433797"/>
                  <a:pt x="3107884" y="433797"/>
                </a:cubicBezTo>
                <a:close/>
                <a:moveTo>
                  <a:pt x="1447800" y="433797"/>
                </a:moveTo>
                <a:lnTo>
                  <a:pt x="1881598" y="433797"/>
                </a:lnTo>
                <a:cubicBezTo>
                  <a:pt x="1955435" y="433797"/>
                  <a:pt x="2009276" y="453282"/>
                  <a:pt x="2043117" y="492252"/>
                </a:cubicBezTo>
                <a:cubicBezTo>
                  <a:pt x="2076960" y="531222"/>
                  <a:pt x="2093881" y="584549"/>
                  <a:pt x="2093881" y="652234"/>
                </a:cubicBezTo>
                <a:lnTo>
                  <a:pt x="2093881" y="1436761"/>
                </a:lnTo>
                <a:cubicBezTo>
                  <a:pt x="2093881" y="1457272"/>
                  <a:pt x="2107212" y="1467527"/>
                  <a:pt x="2133877" y="1467527"/>
                </a:cubicBezTo>
                <a:cubicBezTo>
                  <a:pt x="2160540" y="1467527"/>
                  <a:pt x="2173872" y="1457272"/>
                  <a:pt x="2173872" y="1436761"/>
                </a:cubicBezTo>
                <a:lnTo>
                  <a:pt x="2173872" y="652234"/>
                </a:lnTo>
                <a:cubicBezTo>
                  <a:pt x="2173872" y="584549"/>
                  <a:pt x="2190794" y="531222"/>
                  <a:pt x="2224635" y="492252"/>
                </a:cubicBezTo>
                <a:cubicBezTo>
                  <a:pt x="2258478" y="453282"/>
                  <a:pt x="2312317" y="433797"/>
                  <a:pt x="2386156" y="433797"/>
                </a:cubicBezTo>
                <a:lnTo>
                  <a:pt x="2819952" y="433797"/>
                </a:lnTo>
                <a:lnTo>
                  <a:pt x="2819952" y="2673544"/>
                </a:lnTo>
                <a:lnTo>
                  <a:pt x="2386156" y="2673544"/>
                </a:lnTo>
                <a:cubicBezTo>
                  <a:pt x="2312317" y="2673544"/>
                  <a:pt x="2258478" y="2654059"/>
                  <a:pt x="2224635" y="2615089"/>
                </a:cubicBezTo>
                <a:cubicBezTo>
                  <a:pt x="2190794" y="2576119"/>
                  <a:pt x="2173872" y="2522792"/>
                  <a:pt x="2173872" y="2455107"/>
                </a:cubicBezTo>
                <a:lnTo>
                  <a:pt x="2173872" y="1769031"/>
                </a:lnTo>
                <a:cubicBezTo>
                  <a:pt x="2173872" y="1740316"/>
                  <a:pt x="2160540" y="1725959"/>
                  <a:pt x="2133877" y="1725959"/>
                </a:cubicBezTo>
                <a:cubicBezTo>
                  <a:pt x="2107212" y="1725959"/>
                  <a:pt x="2093881" y="1740316"/>
                  <a:pt x="2093881" y="1769031"/>
                </a:cubicBezTo>
                <a:lnTo>
                  <a:pt x="2093881" y="2455107"/>
                </a:lnTo>
                <a:cubicBezTo>
                  <a:pt x="2093881" y="2522792"/>
                  <a:pt x="2076960" y="2576119"/>
                  <a:pt x="2043117" y="2615089"/>
                </a:cubicBezTo>
                <a:cubicBezTo>
                  <a:pt x="2009276" y="2654059"/>
                  <a:pt x="1955435" y="2673544"/>
                  <a:pt x="1881598" y="2673544"/>
                </a:cubicBezTo>
                <a:lnTo>
                  <a:pt x="1447800" y="2673544"/>
                </a:lnTo>
                <a:close/>
                <a:moveTo>
                  <a:pt x="0" y="433797"/>
                </a:moveTo>
                <a:lnTo>
                  <a:pt x="646081" y="433797"/>
                </a:lnTo>
                <a:lnTo>
                  <a:pt x="646081" y="1467527"/>
                </a:lnTo>
                <a:lnTo>
                  <a:pt x="683000" y="1467527"/>
                </a:lnTo>
                <a:cubicBezTo>
                  <a:pt x="709663" y="1467527"/>
                  <a:pt x="724021" y="1457272"/>
                  <a:pt x="726072" y="1436761"/>
                </a:cubicBezTo>
                <a:lnTo>
                  <a:pt x="726072" y="652234"/>
                </a:lnTo>
                <a:cubicBezTo>
                  <a:pt x="726072" y="584549"/>
                  <a:pt x="742993" y="531222"/>
                  <a:pt x="776835" y="492252"/>
                </a:cubicBezTo>
                <a:cubicBezTo>
                  <a:pt x="810677" y="453282"/>
                  <a:pt x="864517" y="433797"/>
                  <a:pt x="938356" y="433797"/>
                </a:cubicBezTo>
                <a:lnTo>
                  <a:pt x="1372152" y="433797"/>
                </a:lnTo>
                <a:lnTo>
                  <a:pt x="1372152" y="1335234"/>
                </a:lnTo>
                <a:cubicBezTo>
                  <a:pt x="1372152" y="1402919"/>
                  <a:pt x="1355232" y="1456246"/>
                  <a:pt x="1321389" y="1495216"/>
                </a:cubicBezTo>
                <a:cubicBezTo>
                  <a:pt x="1287547" y="1534186"/>
                  <a:pt x="1233706" y="1553671"/>
                  <a:pt x="1159869" y="1553671"/>
                </a:cubicBezTo>
                <a:lnTo>
                  <a:pt x="1156792" y="1553671"/>
                </a:lnTo>
                <a:lnTo>
                  <a:pt x="1156792" y="1596743"/>
                </a:lnTo>
                <a:lnTo>
                  <a:pt x="1159869" y="1596743"/>
                </a:lnTo>
                <a:cubicBezTo>
                  <a:pt x="1233706" y="1596743"/>
                  <a:pt x="1287547" y="1616228"/>
                  <a:pt x="1321389" y="1655198"/>
                </a:cubicBezTo>
                <a:cubicBezTo>
                  <a:pt x="1355232" y="1694168"/>
                  <a:pt x="1372152" y="1747495"/>
                  <a:pt x="1372152" y="1815180"/>
                </a:cubicBezTo>
                <a:lnTo>
                  <a:pt x="1372152" y="2673544"/>
                </a:lnTo>
                <a:lnTo>
                  <a:pt x="938356" y="2673544"/>
                </a:lnTo>
                <a:cubicBezTo>
                  <a:pt x="864517" y="2673544"/>
                  <a:pt x="810677" y="2654059"/>
                  <a:pt x="776835" y="2615089"/>
                </a:cubicBezTo>
                <a:cubicBezTo>
                  <a:pt x="742993" y="2576119"/>
                  <a:pt x="726072" y="2522792"/>
                  <a:pt x="726072" y="2455107"/>
                </a:cubicBezTo>
                <a:lnTo>
                  <a:pt x="726072" y="1769031"/>
                </a:lnTo>
                <a:cubicBezTo>
                  <a:pt x="726072" y="1740316"/>
                  <a:pt x="711714" y="1725959"/>
                  <a:pt x="683000" y="1725959"/>
                </a:cubicBezTo>
                <a:lnTo>
                  <a:pt x="646081" y="1725959"/>
                </a:lnTo>
                <a:lnTo>
                  <a:pt x="646081" y="2673544"/>
                </a:lnTo>
                <a:lnTo>
                  <a:pt x="0" y="2673544"/>
                </a:lnTo>
                <a:close/>
                <a:moveTo>
                  <a:pt x="6217033" y="430721"/>
                </a:moveTo>
                <a:cubicBezTo>
                  <a:pt x="6290871" y="430721"/>
                  <a:pt x="6344711" y="450206"/>
                  <a:pt x="6378553" y="489176"/>
                </a:cubicBezTo>
                <a:cubicBezTo>
                  <a:pt x="6412395" y="528146"/>
                  <a:pt x="6429317" y="581473"/>
                  <a:pt x="6429317" y="649158"/>
                </a:cubicBezTo>
                <a:lnTo>
                  <a:pt x="6429317" y="2673544"/>
                </a:lnTo>
                <a:lnTo>
                  <a:pt x="5995520" y="2673544"/>
                </a:lnTo>
                <a:cubicBezTo>
                  <a:pt x="5921682" y="2673544"/>
                  <a:pt x="5867843" y="2654059"/>
                  <a:pt x="5833999" y="2615089"/>
                </a:cubicBezTo>
                <a:cubicBezTo>
                  <a:pt x="5800157" y="2576119"/>
                  <a:pt x="5783237" y="2522792"/>
                  <a:pt x="5783237" y="2455107"/>
                </a:cubicBezTo>
                <a:lnTo>
                  <a:pt x="5783237" y="1039882"/>
                </a:lnTo>
                <a:cubicBezTo>
                  <a:pt x="5783237" y="1013219"/>
                  <a:pt x="5771955" y="998862"/>
                  <a:pt x="5749393" y="996810"/>
                </a:cubicBezTo>
                <a:lnTo>
                  <a:pt x="5715551" y="996810"/>
                </a:lnTo>
                <a:lnTo>
                  <a:pt x="5715551" y="2673544"/>
                </a:lnTo>
                <a:lnTo>
                  <a:pt x="5281755" y="2673544"/>
                </a:lnTo>
                <a:cubicBezTo>
                  <a:pt x="5207917" y="2673544"/>
                  <a:pt x="5154077" y="2654059"/>
                  <a:pt x="5120235" y="2615089"/>
                </a:cubicBezTo>
                <a:cubicBezTo>
                  <a:pt x="5086392" y="2576119"/>
                  <a:pt x="5069471" y="2522792"/>
                  <a:pt x="5069471" y="2455107"/>
                </a:cubicBezTo>
                <a:lnTo>
                  <a:pt x="5069471" y="1030653"/>
                </a:lnTo>
                <a:cubicBezTo>
                  <a:pt x="5067419" y="1014244"/>
                  <a:pt x="5056139" y="1003989"/>
                  <a:pt x="5035629" y="999887"/>
                </a:cubicBezTo>
                <a:lnTo>
                  <a:pt x="4989480" y="999887"/>
                </a:lnTo>
                <a:lnTo>
                  <a:pt x="4989480" y="2673544"/>
                </a:lnTo>
                <a:lnTo>
                  <a:pt x="4343400" y="2673544"/>
                </a:lnTo>
                <a:lnTo>
                  <a:pt x="4343400" y="433797"/>
                </a:lnTo>
                <a:close/>
                <a:moveTo>
                  <a:pt x="11014281" y="0"/>
                </a:moveTo>
                <a:lnTo>
                  <a:pt x="11054276" y="184595"/>
                </a:lnTo>
                <a:lnTo>
                  <a:pt x="9992858" y="369189"/>
                </a:lnTo>
                <a:lnTo>
                  <a:pt x="9980552" y="313811"/>
                </a:lnTo>
                <a:close/>
                <a:moveTo>
                  <a:pt x="4080081" y="0"/>
                </a:moveTo>
                <a:lnTo>
                  <a:pt x="4120077" y="184595"/>
                </a:lnTo>
                <a:lnTo>
                  <a:pt x="3058659" y="369189"/>
                </a:lnTo>
                <a:lnTo>
                  <a:pt x="3046352" y="31381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379"/>
              </a:lnSpc>
            </a:pPr>
            <a:endParaRPr lang="en-US" sz="24200" spc="100">
              <a:solidFill>
                <a:schemeClr val="accent6">
                  <a:lumMod val="20000"/>
                  <a:lumOff val="80000"/>
                </a:schemeClr>
              </a:solidFill>
              <a:latin typeface="LNTH-Pincoya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049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26D96D2E-EB2D-1BAD-6C06-348287DA8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42133"/>
            <a:ext cx="18288000" cy="1000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44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4AD7F813-A56A-301D-5AAB-41EF573D1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700"/>
            <a:ext cx="18288000" cy="6985431"/>
          </a:xfrm>
          <a:prstGeom prst="rect">
            <a:avLst/>
          </a:prstGeom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BD06BD16-E1ED-C26F-6D0B-854175550A68}"/>
              </a:ext>
            </a:extLst>
          </p:cNvPr>
          <p:cNvSpPr/>
          <p:nvPr/>
        </p:nvSpPr>
        <p:spPr>
          <a:xfrm>
            <a:off x="11125200" y="4758779"/>
            <a:ext cx="1598515" cy="769441"/>
          </a:xfrm>
          <a:prstGeom prst="rect">
            <a:avLst/>
          </a:prstGeom>
          <a:solidFill>
            <a:srgbClr val="FFFFFF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0" cap="none" spc="0">
                <a:ln w="0"/>
                <a:solidFill>
                  <a:srgbClr val="C00000"/>
                </a:solidFill>
              </a:rPr>
              <a:t>12 : 9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Hình chữ nhật 4">
                <a:extLst>
                  <a:ext uri="{FF2B5EF4-FFF2-40B4-BE49-F238E27FC236}">
                    <a16:creationId xmlns:a16="http://schemas.microsoft.com/office/drawing/2014/main" id="{B3CC5826-42A1-0318-8B02-06BDFDF0E08F}"/>
                  </a:ext>
                </a:extLst>
              </p:cNvPr>
              <p:cNvSpPr/>
              <p:nvPr/>
            </p:nvSpPr>
            <p:spPr>
              <a:xfrm>
                <a:off x="14133894" y="4381500"/>
                <a:ext cx="966931" cy="136441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400" b="0" i="1" cap="none" spc="0" smtClean="0">
                              <a:ln w="0"/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0" i="1" cap="none" spc="0" smtClean="0">
                              <a:ln w="0"/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vi-VN" sz="4400" b="0" i="1" cap="none" spc="0" smtClean="0">
                              <a:ln w="0"/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vi-VN" sz="4400" b="0" cap="none" spc="0">
                  <a:ln w="0"/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" name="Hình chữ nhật 4">
                <a:extLst>
                  <a:ext uri="{FF2B5EF4-FFF2-40B4-BE49-F238E27FC236}">
                    <a16:creationId xmlns:a16="http://schemas.microsoft.com/office/drawing/2014/main" id="{B3CC5826-42A1-0318-8B02-06BDFDF0E0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3894" y="4381500"/>
                <a:ext cx="966931" cy="13644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FD5F7EFD-FA51-19C0-7298-9AF1436DA5B7}"/>
              </a:ext>
            </a:extLst>
          </p:cNvPr>
          <p:cNvSpPr/>
          <p:nvPr/>
        </p:nvSpPr>
        <p:spPr>
          <a:xfrm>
            <a:off x="11282295" y="6286500"/>
            <a:ext cx="1284327" cy="769441"/>
          </a:xfrm>
          <a:prstGeom prst="rect">
            <a:avLst/>
          </a:prstGeom>
          <a:solidFill>
            <a:srgbClr val="FFFFFF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0" cap="none" spc="0">
                <a:ln w="0"/>
                <a:solidFill>
                  <a:srgbClr val="C00000"/>
                </a:solidFill>
              </a:rPr>
              <a:t>a : 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id="{819B553F-0DC6-016B-B3D4-C1B341ABEE5A}"/>
                  </a:ext>
                </a:extLst>
              </p:cNvPr>
              <p:cNvSpPr/>
              <p:nvPr/>
            </p:nvSpPr>
            <p:spPr>
              <a:xfrm>
                <a:off x="14189266" y="5953949"/>
                <a:ext cx="669734" cy="1252009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400" b="0" i="1" cap="none" spc="0" smtClean="0">
                              <a:ln w="0"/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0" i="1" cap="none" spc="0" smtClean="0">
                              <a:ln w="0"/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vi-VN" sz="4400" b="0" i="1" cap="none" spc="0" smtClean="0">
                              <a:ln w="0"/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vi-VN" sz="4400" b="0" cap="none" spc="0">
                  <a:ln w="0"/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id="{819B553F-0DC6-016B-B3D4-C1B341ABEE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9266" y="5953949"/>
                <a:ext cx="669734" cy="12520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43180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104116" y="1317959"/>
            <a:ext cx="1432517" cy="3658239"/>
            <a:chOff x="0" y="0"/>
            <a:chExt cx="354697" cy="9057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4697" cy="905794"/>
            </a:xfrm>
            <a:custGeom>
              <a:avLst/>
              <a:gdLst/>
              <a:ahLst/>
              <a:cxnLst/>
              <a:rect l="l" t="t" r="r" b="b"/>
              <a:pathLst>
                <a:path w="354697" h="905794">
                  <a:moveTo>
                    <a:pt x="177348" y="0"/>
                  </a:moveTo>
                  <a:lnTo>
                    <a:pt x="177348" y="0"/>
                  </a:lnTo>
                  <a:cubicBezTo>
                    <a:pt x="275295" y="0"/>
                    <a:pt x="354697" y="79402"/>
                    <a:pt x="354697" y="177348"/>
                  </a:cubicBezTo>
                  <a:lnTo>
                    <a:pt x="354697" y="728445"/>
                  </a:lnTo>
                  <a:cubicBezTo>
                    <a:pt x="354697" y="826392"/>
                    <a:pt x="275295" y="905794"/>
                    <a:pt x="177348" y="905794"/>
                  </a:cubicBezTo>
                  <a:lnTo>
                    <a:pt x="177348" y="905794"/>
                  </a:lnTo>
                  <a:cubicBezTo>
                    <a:pt x="79402" y="905794"/>
                    <a:pt x="0" y="826392"/>
                    <a:pt x="0" y="728445"/>
                  </a:cubicBezTo>
                  <a:lnTo>
                    <a:pt x="0" y="177348"/>
                  </a:lnTo>
                  <a:cubicBezTo>
                    <a:pt x="0" y="79402"/>
                    <a:pt x="79402" y="0"/>
                    <a:pt x="177348" y="0"/>
                  </a:cubicBezTo>
                  <a:close/>
                </a:path>
              </a:pathLst>
            </a:custGeom>
            <a:solidFill>
              <a:srgbClr val="1F628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54697" cy="9343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104116" y="2750980"/>
            <a:ext cx="1432517" cy="2543025"/>
            <a:chOff x="0" y="0"/>
            <a:chExt cx="354697" cy="6296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54697" cy="629663"/>
            </a:xfrm>
            <a:custGeom>
              <a:avLst/>
              <a:gdLst/>
              <a:ahLst/>
              <a:cxnLst/>
              <a:rect l="l" t="t" r="r" b="b"/>
              <a:pathLst>
                <a:path w="354697" h="629663">
                  <a:moveTo>
                    <a:pt x="177348" y="0"/>
                  </a:moveTo>
                  <a:lnTo>
                    <a:pt x="177348" y="0"/>
                  </a:lnTo>
                  <a:cubicBezTo>
                    <a:pt x="275295" y="0"/>
                    <a:pt x="354697" y="79402"/>
                    <a:pt x="354697" y="177348"/>
                  </a:cubicBezTo>
                  <a:lnTo>
                    <a:pt x="354697" y="452314"/>
                  </a:lnTo>
                  <a:cubicBezTo>
                    <a:pt x="354697" y="550261"/>
                    <a:pt x="275295" y="629663"/>
                    <a:pt x="177348" y="629663"/>
                  </a:cubicBezTo>
                  <a:lnTo>
                    <a:pt x="177348" y="629663"/>
                  </a:lnTo>
                  <a:cubicBezTo>
                    <a:pt x="79402" y="629663"/>
                    <a:pt x="0" y="550261"/>
                    <a:pt x="0" y="452314"/>
                  </a:cubicBezTo>
                  <a:lnTo>
                    <a:pt x="0" y="177348"/>
                  </a:lnTo>
                  <a:cubicBezTo>
                    <a:pt x="0" y="79402"/>
                    <a:pt x="79402" y="0"/>
                    <a:pt x="177348" y="0"/>
                  </a:cubicBezTo>
                  <a:close/>
                </a:path>
              </a:pathLst>
            </a:custGeom>
            <a:solidFill>
              <a:srgbClr val="95D0B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354697" cy="658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104116" y="4665659"/>
            <a:ext cx="1432517" cy="2543025"/>
            <a:chOff x="0" y="0"/>
            <a:chExt cx="354697" cy="62966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54697" cy="629663"/>
            </a:xfrm>
            <a:custGeom>
              <a:avLst/>
              <a:gdLst/>
              <a:ahLst/>
              <a:cxnLst/>
              <a:rect l="l" t="t" r="r" b="b"/>
              <a:pathLst>
                <a:path w="354697" h="629663">
                  <a:moveTo>
                    <a:pt x="177348" y="0"/>
                  </a:moveTo>
                  <a:lnTo>
                    <a:pt x="177348" y="0"/>
                  </a:lnTo>
                  <a:cubicBezTo>
                    <a:pt x="275295" y="0"/>
                    <a:pt x="354697" y="79402"/>
                    <a:pt x="354697" y="177348"/>
                  </a:cubicBezTo>
                  <a:lnTo>
                    <a:pt x="354697" y="452314"/>
                  </a:lnTo>
                  <a:cubicBezTo>
                    <a:pt x="354697" y="550261"/>
                    <a:pt x="275295" y="629663"/>
                    <a:pt x="177348" y="629663"/>
                  </a:cubicBezTo>
                  <a:lnTo>
                    <a:pt x="177348" y="629663"/>
                  </a:lnTo>
                  <a:cubicBezTo>
                    <a:pt x="79402" y="629663"/>
                    <a:pt x="0" y="550261"/>
                    <a:pt x="0" y="452314"/>
                  </a:cubicBezTo>
                  <a:lnTo>
                    <a:pt x="0" y="177348"/>
                  </a:lnTo>
                  <a:cubicBezTo>
                    <a:pt x="0" y="79402"/>
                    <a:pt x="79402" y="0"/>
                    <a:pt x="177348" y="0"/>
                  </a:cubicBezTo>
                  <a:close/>
                </a:path>
              </a:pathLst>
            </a:custGeom>
            <a:solidFill>
              <a:srgbClr val="1F628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354697" cy="658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8700" y="926695"/>
            <a:ext cx="15905814" cy="8616494"/>
            <a:chOff x="0" y="0"/>
            <a:chExt cx="3892743" cy="210877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892743" cy="2108776"/>
            </a:xfrm>
            <a:custGeom>
              <a:avLst/>
              <a:gdLst/>
              <a:ahLst/>
              <a:cxnLst/>
              <a:rect l="l" t="t" r="r" b="b"/>
              <a:pathLst>
                <a:path w="3892743" h="2108776">
                  <a:moveTo>
                    <a:pt x="18496" y="0"/>
                  </a:moveTo>
                  <a:lnTo>
                    <a:pt x="3874248" y="0"/>
                  </a:lnTo>
                  <a:cubicBezTo>
                    <a:pt x="3879153" y="0"/>
                    <a:pt x="3883858" y="1949"/>
                    <a:pt x="3887326" y="5417"/>
                  </a:cubicBezTo>
                  <a:cubicBezTo>
                    <a:pt x="3890795" y="8886"/>
                    <a:pt x="3892743" y="13591"/>
                    <a:pt x="3892743" y="18496"/>
                  </a:cubicBezTo>
                  <a:lnTo>
                    <a:pt x="3892743" y="2090280"/>
                  </a:lnTo>
                  <a:cubicBezTo>
                    <a:pt x="3892743" y="2095185"/>
                    <a:pt x="3890795" y="2099890"/>
                    <a:pt x="3887326" y="2103359"/>
                  </a:cubicBezTo>
                  <a:cubicBezTo>
                    <a:pt x="3883858" y="2106827"/>
                    <a:pt x="3879153" y="2108776"/>
                    <a:pt x="3874248" y="2108776"/>
                  </a:cubicBezTo>
                  <a:lnTo>
                    <a:pt x="18496" y="2108776"/>
                  </a:lnTo>
                  <a:cubicBezTo>
                    <a:pt x="13591" y="2108776"/>
                    <a:pt x="8886" y="2106827"/>
                    <a:pt x="5417" y="2103359"/>
                  </a:cubicBezTo>
                  <a:cubicBezTo>
                    <a:pt x="1949" y="2099890"/>
                    <a:pt x="0" y="2095185"/>
                    <a:pt x="0" y="2090280"/>
                  </a:cubicBezTo>
                  <a:lnTo>
                    <a:pt x="0" y="18496"/>
                  </a:lnTo>
                  <a:cubicBezTo>
                    <a:pt x="0" y="13591"/>
                    <a:pt x="1949" y="8886"/>
                    <a:pt x="5417" y="5417"/>
                  </a:cubicBezTo>
                  <a:cubicBezTo>
                    <a:pt x="8886" y="1949"/>
                    <a:pt x="13591" y="0"/>
                    <a:pt x="18496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3892743" cy="21373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0130" y="1332717"/>
            <a:ext cx="1877140" cy="834270"/>
            <a:chOff x="0" y="0"/>
            <a:chExt cx="2502853" cy="1112360"/>
          </a:xfrm>
        </p:grpSpPr>
        <p:grpSp>
          <p:nvGrpSpPr>
            <p:cNvPr id="15" name="Group 15"/>
            <p:cNvGrpSpPr/>
            <p:nvPr/>
          </p:nvGrpSpPr>
          <p:grpSpPr>
            <a:xfrm>
              <a:off x="1390494" y="0"/>
              <a:ext cx="1112360" cy="1112360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F628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0" y="172016"/>
              <a:ext cx="1946674" cy="768328"/>
              <a:chOff x="0" y="0"/>
              <a:chExt cx="714635" cy="282058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714635" cy="282058"/>
              </a:xfrm>
              <a:custGeom>
                <a:avLst/>
                <a:gdLst/>
                <a:ahLst/>
                <a:cxnLst/>
                <a:rect l="l" t="t" r="r" b="b"/>
                <a:pathLst>
                  <a:path w="714635" h="282058">
                    <a:moveTo>
                      <a:pt x="511435" y="0"/>
                    </a:moveTo>
                    <a:cubicBezTo>
                      <a:pt x="623659" y="0"/>
                      <a:pt x="714635" y="63141"/>
                      <a:pt x="714635" y="141029"/>
                    </a:cubicBezTo>
                    <a:cubicBezTo>
                      <a:pt x="714635" y="218917"/>
                      <a:pt x="623659" y="282058"/>
                      <a:pt x="511435" y="282058"/>
                    </a:cubicBezTo>
                    <a:lnTo>
                      <a:pt x="203200" y="282058"/>
                    </a:lnTo>
                    <a:cubicBezTo>
                      <a:pt x="90976" y="282058"/>
                      <a:pt x="0" y="218917"/>
                      <a:pt x="0" y="141029"/>
                    </a:cubicBezTo>
                    <a:cubicBezTo>
                      <a:pt x="0" y="63141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9304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28575"/>
                <a:ext cx="714635" cy="3106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90130" y="2750980"/>
            <a:ext cx="1877140" cy="834270"/>
            <a:chOff x="0" y="0"/>
            <a:chExt cx="2502853" cy="1112360"/>
          </a:xfrm>
        </p:grpSpPr>
        <p:grpSp>
          <p:nvGrpSpPr>
            <p:cNvPr id="22" name="Group 22"/>
            <p:cNvGrpSpPr/>
            <p:nvPr/>
          </p:nvGrpSpPr>
          <p:grpSpPr>
            <a:xfrm>
              <a:off x="1390494" y="0"/>
              <a:ext cx="1112360" cy="1112360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F628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0" y="172016"/>
              <a:ext cx="1946674" cy="768328"/>
              <a:chOff x="0" y="0"/>
              <a:chExt cx="714635" cy="282058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714635" cy="282058"/>
              </a:xfrm>
              <a:custGeom>
                <a:avLst/>
                <a:gdLst/>
                <a:ahLst/>
                <a:cxnLst/>
                <a:rect l="l" t="t" r="r" b="b"/>
                <a:pathLst>
                  <a:path w="714635" h="282058">
                    <a:moveTo>
                      <a:pt x="511435" y="0"/>
                    </a:moveTo>
                    <a:cubicBezTo>
                      <a:pt x="623659" y="0"/>
                      <a:pt x="714635" y="63141"/>
                      <a:pt x="714635" y="141029"/>
                    </a:cubicBezTo>
                    <a:cubicBezTo>
                      <a:pt x="714635" y="218917"/>
                      <a:pt x="623659" y="282058"/>
                      <a:pt x="511435" y="282058"/>
                    </a:cubicBezTo>
                    <a:lnTo>
                      <a:pt x="203200" y="282058"/>
                    </a:lnTo>
                    <a:cubicBezTo>
                      <a:pt x="90976" y="282058"/>
                      <a:pt x="0" y="218917"/>
                      <a:pt x="0" y="141029"/>
                    </a:cubicBezTo>
                    <a:cubicBezTo>
                      <a:pt x="0" y="63141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9304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28575"/>
                <a:ext cx="714635" cy="3106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90130" y="4169243"/>
            <a:ext cx="1877140" cy="834270"/>
            <a:chOff x="0" y="0"/>
            <a:chExt cx="2502853" cy="1112360"/>
          </a:xfrm>
        </p:grpSpPr>
        <p:grpSp>
          <p:nvGrpSpPr>
            <p:cNvPr id="29" name="Group 29"/>
            <p:cNvGrpSpPr/>
            <p:nvPr/>
          </p:nvGrpSpPr>
          <p:grpSpPr>
            <a:xfrm>
              <a:off x="1390494" y="0"/>
              <a:ext cx="1112360" cy="1112360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F628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0" y="172016"/>
              <a:ext cx="1946674" cy="768328"/>
              <a:chOff x="0" y="0"/>
              <a:chExt cx="714635" cy="282058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714635" cy="282058"/>
              </a:xfrm>
              <a:custGeom>
                <a:avLst/>
                <a:gdLst/>
                <a:ahLst/>
                <a:cxnLst/>
                <a:rect l="l" t="t" r="r" b="b"/>
                <a:pathLst>
                  <a:path w="714635" h="282058">
                    <a:moveTo>
                      <a:pt x="511435" y="0"/>
                    </a:moveTo>
                    <a:cubicBezTo>
                      <a:pt x="623659" y="0"/>
                      <a:pt x="714635" y="63141"/>
                      <a:pt x="714635" y="141029"/>
                    </a:cubicBezTo>
                    <a:cubicBezTo>
                      <a:pt x="714635" y="218917"/>
                      <a:pt x="623659" y="282058"/>
                      <a:pt x="511435" y="282058"/>
                    </a:cubicBezTo>
                    <a:lnTo>
                      <a:pt x="203200" y="282058"/>
                    </a:lnTo>
                    <a:cubicBezTo>
                      <a:pt x="90976" y="282058"/>
                      <a:pt x="0" y="218917"/>
                      <a:pt x="0" y="141029"/>
                    </a:cubicBezTo>
                    <a:cubicBezTo>
                      <a:pt x="0" y="63141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9304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28575"/>
                <a:ext cx="714635" cy="3106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90130" y="5587505"/>
            <a:ext cx="1877140" cy="834270"/>
            <a:chOff x="0" y="0"/>
            <a:chExt cx="2502853" cy="1112360"/>
          </a:xfrm>
        </p:grpSpPr>
        <p:grpSp>
          <p:nvGrpSpPr>
            <p:cNvPr id="36" name="Group 36"/>
            <p:cNvGrpSpPr/>
            <p:nvPr/>
          </p:nvGrpSpPr>
          <p:grpSpPr>
            <a:xfrm>
              <a:off x="1390494" y="0"/>
              <a:ext cx="1112360" cy="1112360"/>
              <a:chOff x="0" y="0"/>
              <a:chExt cx="812800" cy="8128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F628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0" y="172016"/>
              <a:ext cx="1946674" cy="768328"/>
              <a:chOff x="0" y="0"/>
              <a:chExt cx="714635" cy="282058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714635" cy="282058"/>
              </a:xfrm>
              <a:custGeom>
                <a:avLst/>
                <a:gdLst/>
                <a:ahLst/>
                <a:cxnLst/>
                <a:rect l="l" t="t" r="r" b="b"/>
                <a:pathLst>
                  <a:path w="714635" h="282058">
                    <a:moveTo>
                      <a:pt x="511435" y="0"/>
                    </a:moveTo>
                    <a:cubicBezTo>
                      <a:pt x="623659" y="0"/>
                      <a:pt x="714635" y="63141"/>
                      <a:pt x="714635" y="141029"/>
                    </a:cubicBezTo>
                    <a:cubicBezTo>
                      <a:pt x="714635" y="218917"/>
                      <a:pt x="623659" y="282058"/>
                      <a:pt x="511435" y="282058"/>
                    </a:cubicBezTo>
                    <a:lnTo>
                      <a:pt x="203200" y="282058"/>
                    </a:lnTo>
                    <a:cubicBezTo>
                      <a:pt x="90976" y="282058"/>
                      <a:pt x="0" y="218917"/>
                      <a:pt x="0" y="141029"/>
                    </a:cubicBezTo>
                    <a:cubicBezTo>
                      <a:pt x="0" y="63141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9304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28575"/>
                <a:ext cx="714635" cy="3106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</p:grpSp>
      <p:grpSp>
        <p:nvGrpSpPr>
          <p:cNvPr id="42" name="Group 42"/>
          <p:cNvGrpSpPr/>
          <p:nvPr/>
        </p:nvGrpSpPr>
        <p:grpSpPr>
          <a:xfrm>
            <a:off x="90130" y="7005768"/>
            <a:ext cx="1877140" cy="834270"/>
            <a:chOff x="0" y="0"/>
            <a:chExt cx="2502853" cy="1112360"/>
          </a:xfrm>
        </p:grpSpPr>
        <p:grpSp>
          <p:nvGrpSpPr>
            <p:cNvPr id="43" name="Group 43"/>
            <p:cNvGrpSpPr/>
            <p:nvPr/>
          </p:nvGrpSpPr>
          <p:grpSpPr>
            <a:xfrm>
              <a:off x="1390494" y="0"/>
              <a:ext cx="1112360" cy="1112360"/>
              <a:chOff x="0" y="0"/>
              <a:chExt cx="812800" cy="8128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F628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0" y="172016"/>
              <a:ext cx="1946674" cy="768328"/>
              <a:chOff x="0" y="0"/>
              <a:chExt cx="714635" cy="282058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714635" cy="282058"/>
              </a:xfrm>
              <a:custGeom>
                <a:avLst/>
                <a:gdLst/>
                <a:ahLst/>
                <a:cxnLst/>
                <a:rect l="l" t="t" r="r" b="b"/>
                <a:pathLst>
                  <a:path w="714635" h="282058">
                    <a:moveTo>
                      <a:pt x="511435" y="0"/>
                    </a:moveTo>
                    <a:cubicBezTo>
                      <a:pt x="623659" y="0"/>
                      <a:pt x="714635" y="63141"/>
                      <a:pt x="714635" y="141029"/>
                    </a:cubicBezTo>
                    <a:cubicBezTo>
                      <a:pt x="714635" y="218917"/>
                      <a:pt x="623659" y="282058"/>
                      <a:pt x="511435" y="282058"/>
                    </a:cubicBezTo>
                    <a:lnTo>
                      <a:pt x="203200" y="282058"/>
                    </a:lnTo>
                    <a:cubicBezTo>
                      <a:pt x="90976" y="282058"/>
                      <a:pt x="0" y="218917"/>
                      <a:pt x="0" y="141029"/>
                    </a:cubicBezTo>
                    <a:cubicBezTo>
                      <a:pt x="0" y="63141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9304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0" y="-28575"/>
                <a:ext cx="714635" cy="3106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90130" y="8424030"/>
            <a:ext cx="1877140" cy="834270"/>
            <a:chOff x="0" y="0"/>
            <a:chExt cx="2502853" cy="1112360"/>
          </a:xfrm>
        </p:grpSpPr>
        <p:grpSp>
          <p:nvGrpSpPr>
            <p:cNvPr id="50" name="Group 50"/>
            <p:cNvGrpSpPr/>
            <p:nvPr/>
          </p:nvGrpSpPr>
          <p:grpSpPr>
            <a:xfrm>
              <a:off x="1390494" y="0"/>
              <a:ext cx="1112360" cy="1112360"/>
              <a:chOff x="0" y="0"/>
              <a:chExt cx="812800" cy="812800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F628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0" y="172016"/>
              <a:ext cx="1946674" cy="768328"/>
              <a:chOff x="0" y="0"/>
              <a:chExt cx="714635" cy="282058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714635" cy="282058"/>
              </a:xfrm>
              <a:custGeom>
                <a:avLst/>
                <a:gdLst/>
                <a:ahLst/>
                <a:cxnLst/>
                <a:rect l="l" t="t" r="r" b="b"/>
                <a:pathLst>
                  <a:path w="714635" h="282058">
                    <a:moveTo>
                      <a:pt x="511435" y="0"/>
                    </a:moveTo>
                    <a:cubicBezTo>
                      <a:pt x="623659" y="0"/>
                      <a:pt x="714635" y="63141"/>
                      <a:pt x="714635" y="141029"/>
                    </a:cubicBezTo>
                    <a:cubicBezTo>
                      <a:pt x="714635" y="218917"/>
                      <a:pt x="623659" y="282058"/>
                      <a:pt x="511435" y="282058"/>
                    </a:cubicBezTo>
                    <a:lnTo>
                      <a:pt x="203200" y="282058"/>
                    </a:lnTo>
                    <a:cubicBezTo>
                      <a:pt x="90976" y="282058"/>
                      <a:pt x="0" y="218917"/>
                      <a:pt x="0" y="141029"/>
                    </a:cubicBezTo>
                    <a:cubicBezTo>
                      <a:pt x="0" y="63141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9304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0" y="-28575"/>
                <a:ext cx="714635" cy="3106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</p:grpSp>
      <p:sp>
        <p:nvSpPr>
          <p:cNvPr id="58" name="Hộp Văn bản 57">
            <a:extLst>
              <a:ext uri="{FF2B5EF4-FFF2-40B4-BE49-F238E27FC236}">
                <a16:creationId xmlns:a16="http://schemas.microsoft.com/office/drawing/2014/main" id="{FF98085B-0E2A-67C8-9BE6-6D1B5C397EBA}"/>
              </a:ext>
            </a:extLst>
          </p:cNvPr>
          <p:cNvSpPr txBox="1">
            <a:spLocks noChangeAspect="1"/>
          </p:cNvSpPr>
          <p:nvPr/>
        </p:nvSpPr>
        <p:spPr>
          <a:xfrm>
            <a:off x="3244383" y="3392771"/>
            <a:ext cx="11392452" cy="2928899"/>
          </a:xfrm>
          <a:custGeom>
            <a:avLst/>
            <a:gdLst/>
            <a:ahLst/>
            <a:cxnLst/>
            <a:rect l="l" t="t" r="r" b="b"/>
            <a:pathLst>
              <a:path w="11392452" h="2928899">
                <a:moveTo>
                  <a:pt x="8935535" y="2722769"/>
                </a:moveTo>
                <a:lnTo>
                  <a:pt x="9581616" y="2722769"/>
                </a:lnTo>
                <a:lnTo>
                  <a:pt x="9581616" y="2928899"/>
                </a:lnTo>
                <a:lnTo>
                  <a:pt x="8935535" y="2928899"/>
                </a:lnTo>
                <a:close/>
                <a:moveTo>
                  <a:pt x="4163511" y="2722769"/>
                </a:moveTo>
                <a:lnTo>
                  <a:pt x="4809591" y="2722769"/>
                </a:lnTo>
                <a:lnTo>
                  <a:pt x="4809591" y="2928899"/>
                </a:lnTo>
                <a:lnTo>
                  <a:pt x="4163511" y="2928899"/>
                </a:lnTo>
                <a:close/>
                <a:moveTo>
                  <a:pt x="10666381" y="987580"/>
                </a:moveTo>
                <a:lnTo>
                  <a:pt x="10666381" y="1532134"/>
                </a:lnTo>
                <a:lnTo>
                  <a:pt x="10703299" y="1532134"/>
                </a:lnTo>
                <a:cubicBezTo>
                  <a:pt x="10732014" y="1532134"/>
                  <a:pt x="10746371" y="1521879"/>
                  <a:pt x="10746371" y="1501368"/>
                </a:cubicBezTo>
                <a:lnTo>
                  <a:pt x="10746371" y="1030652"/>
                </a:lnTo>
                <a:cubicBezTo>
                  <a:pt x="10746371" y="1001937"/>
                  <a:pt x="10735091" y="987580"/>
                  <a:pt x="10712529" y="987580"/>
                </a:cubicBezTo>
                <a:close/>
                <a:moveTo>
                  <a:pt x="9258576" y="987580"/>
                </a:moveTo>
                <a:cubicBezTo>
                  <a:pt x="9231911" y="987580"/>
                  <a:pt x="9218581" y="1001937"/>
                  <a:pt x="9218581" y="1030652"/>
                </a:cubicBezTo>
                <a:lnTo>
                  <a:pt x="9218581" y="1498292"/>
                </a:lnTo>
                <a:lnTo>
                  <a:pt x="9298571" y="1498292"/>
                </a:lnTo>
                <a:lnTo>
                  <a:pt x="9298571" y="1030652"/>
                </a:lnTo>
                <a:cubicBezTo>
                  <a:pt x="9298571" y="1001937"/>
                  <a:pt x="9285240" y="987580"/>
                  <a:pt x="9258576" y="987580"/>
                </a:cubicBezTo>
                <a:close/>
                <a:moveTo>
                  <a:pt x="4486551" y="987580"/>
                </a:moveTo>
                <a:cubicBezTo>
                  <a:pt x="4472193" y="987580"/>
                  <a:pt x="4461938" y="992195"/>
                  <a:pt x="4455785" y="1001425"/>
                </a:cubicBezTo>
                <a:cubicBezTo>
                  <a:pt x="4449632" y="1010654"/>
                  <a:pt x="4446555" y="1020397"/>
                  <a:pt x="4446555" y="1030652"/>
                </a:cubicBezTo>
                <a:lnTo>
                  <a:pt x="4446555" y="1464450"/>
                </a:lnTo>
                <a:lnTo>
                  <a:pt x="4486551" y="1464450"/>
                </a:lnTo>
                <a:cubicBezTo>
                  <a:pt x="4513215" y="1464450"/>
                  <a:pt x="4526547" y="1450092"/>
                  <a:pt x="4526547" y="1421377"/>
                </a:cubicBezTo>
                <a:lnTo>
                  <a:pt x="4526547" y="1030652"/>
                </a:lnTo>
                <a:cubicBezTo>
                  <a:pt x="4526547" y="1020397"/>
                  <a:pt x="4523470" y="1010654"/>
                  <a:pt x="4517317" y="1001425"/>
                </a:cubicBezTo>
                <a:cubicBezTo>
                  <a:pt x="4511163" y="992195"/>
                  <a:pt x="4500909" y="987580"/>
                  <a:pt x="4486551" y="987580"/>
                </a:cubicBezTo>
                <a:close/>
                <a:moveTo>
                  <a:pt x="10020299" y="421490"/>
                </a:moveTo>
                <a:lnTo>
                  <a:pt x="11180168" y="421490"/>
                </a:lnTo>
                <a:cubicBezTo>
                  <a:pt x="11254007" y="421490"/>
                  <a:pt x="11307846" y="440975"/>
                  <a:pt x="11341688" y="479945"/>
                </a:cubicBezTo>
                <a:cubicBezTo>
                  <a:pt x="11375531" y="518915"/>
                  <a:pt x="11392452" y="572242"/>
                  <a:pt x="11392452" y="639927"/>
                </a:cubicBezTo>
                <a:lnTo>
                  <a:pt x="11392452" y="1812102"/>
                </a:lnTo>
                <a:cubicBezTo>
                  <a:pt x="11392452" y="1879787"/>
                  <a:pt x="11375531" y="1933114"/>
                  <a:pt x="11341688" y="1972084"/>
                </a:cubicBezTo>
                <a:cubicBezTo>
                  <a:pt x="11307846" y="2011054"/>
                  <a:pt x="11254007" y="2030539"/>
                  <a:pt x="11180168" y="2030539"/>
                </a:cubicBezTo>
                <a:lnTo>
                  <a:pt x="10666381" y="2030539"/>
                </a:lnTo>
                <a:lnTo>
                  <a:pt x="10666381" y="2661237"/>
                </a:lnTo>
                <a:lnTo>
                  <a:pt x="10020299" y="2661237"/>
                </a:lnTo>
                <a:close/>
                <a:moveTo>
                  <a:pt x="8784783" y="421490"/>
                </a:moveTo>
                <a:lnTo>
                  <a:pt x="9729292" y="421490"/>
                </a:lnTo>
                <a:cubicBezTo>
                  <a:pt x="9805181" y="421490"/>
                  <a:pt x="9860046" y="440975"/>
                  <a:pt x="9893888" y="479945"/>
                </a:cubicBezTo>
                <a:cubicBezTo>
                  <a:pt x="9927731" y="518915"/>
                  <a:pt x="9944652" y="572242"/>
                  <a:pt x="9944652" y="639927"/>
                </a:cubicBezTo>
                <a:lnTo>
                  <a:pt x="9944652" y="2661237"/>
                </a:lnTo>
                <a:lnTo>
                  <a:pt x="9298571" y="2661237"/>
                </a:lnTo>
                <a:lnTo>
                  <a:pt x="9298571" y="1842868"/>
                </a:lnTo>
                <a:lnTo>
                  <a:pt x="9218581" y="1842868"/>
                </a:lnTo>
                <a:lnTo>
                  <a:pt x="9218581" y="2661237"/>
                </a:lnTo>
                <a:lnTo>
                  <a:pt x="8572499" y="2661237"/>
                </a:lnTo>
                <a:lnTo>
                  <a:pt x="8572499" y="639927"/>
                </a:lnTo>
                <a:cubicBezTo>
                  <a:pt x="8572499" y="572242"/>
                  <a:pt x="8589420" y="518915"/>
                  <a:pt x="8623263" y="479945"/>
                </a:cubicBezTo>
                <a:cubicBezTo>
                  <a:pt x="8657105" y="440975"/>
                  <a:pt x="8710945" y="421490"/>
                  <a:pt x="8784783" y="421490"/>
                </a:cubicBezTo>
                <a:close/>
                <a:moveTo>
                  <a:pt x="7124699" y="421490"/>
                </a:moveTo>
                <a:lnTo>
                  <a:pt x="7770780" y="421490"/>
                </a:lnTo>
                <a:lnTo>
                  <a:pt x="7770780" y="981427"/>
                </a:lnTo>
                <a:lnTo>
                  <a:pt x="8496852" y="981427"/>
                </a:lnTo>
                <a:lnTo>
                  <a:pt x="8496852" y="1612125"/>
                </a:lnTo>
                <a:lnTo>
                  <a:pt x="7770780" y="1612125"/>
                </a:lnTo>
                <a:lnTo>
                  <a:pt x="7770780" y="2054863"/>
                </a:lnTo>
                <a:cubicBezTo>
                  <a:pt x="7770780" y="2083770"/>
                  <a:pt x="7781035" y="2098224"/>
                  <a:pt x="7801546" y="2098224"/>
                </a:cubicBezTo>
                <a:lnTo>
                  <a:pt x="8496852" y="2101301"/>
                </a:lnTo>
                <a:lnTo>
                  <a:pt x="8496852" y="2661237"/>
                </a:lnTo>
                <a:lnTo>
                  <a:pt x="7336983" y="2661237"/>
                </a:lnTo>
                <a:cubicBezTo>
                  <a:pt x="7263145" y="2661237"/>
                  <a:pt x="7209305" y="2641752"/>
                  <a:pt x="7175463" y="2602782"/>
                </a:cubicBezTo>
                <a:cubicBezTo>
                  <a:pt x="7141621" y="2563812"/>
                  <a:pt x="7124699" y="2510485"/>
                  <a:pt x="7124699" y="2442800"/>
                </a:cubicBezTo>
                <a:close/>
                <a:moveTo>
                  <a:pt x="5248275" y="421490"/>
                </a:moveTo>
                <a:lnTo>
                  <a:pt x="6408143" y="421490"/>
                </a:lnTo>
                <a:cubicBezTo>
                  <a:pt x="6481981" y="421490"/>
                  <a:pt x="6535821" y="440975"/>
                  <a:pt x="6569663" y="479945"/>
                </a:cubicBezTo>
                <a:cubicBezTo>
                  <a:pt x="6603505" y="518915"/>
                  <a:pt x="6620427" y="572242"/>
                  <a:pt x="6620427" y="639927"/>
                </a:cubicBezTo>
                <a:lnTo>
                  <a:pt x="6620427" y="2661237"/>
                </a:lnTo>
                <a:lnTo>
                  <a:pt x="6186630" y="2661237"/>
                </a:lnTo>
                <a:cubicBezTo>
                  <a:pt x="6112792" y="2661237"/>
                  <a:pt x="6058951" y="2641752"/>
                  <a:pt x="6025109" y="2602782"/>
                </a:cubicBezTo>
                <a:cubicBezTo>
                  <a:pt x="5991267" y="2563812"/>
                  <a:pt x="5974345" y="2510485"/>
                  <a:pt x="5974345" y="2442800"/>
                </a:cubicBezTo>
                <a:lnTo>
                  <a:pt x="5974345" y="1018346"/>
                </a:lnTo>
                <a:cubicBezTo>
                  <a:pt x="5972295" y="999886"/>
                  <a:pt x="5961015" y="989631"/>
                  <a:pt x="5940503" y="987580"/>
                </a:cubicBezTo>
                <a:lnTo>
                  <a:pt x="5894355" y="987580"/>
                </a:lnTo>
                <a:lnTo>
                  <a:pt x="5894355" y="2661237"/>
                </a:lnTo>
                <a:lnTo>
                  <a:pt x="5248275" y="2661237"/>
                </a:lnTo>
                <a:close/>
                <a:moveTo>
                  <a:pt x="4012759" y="421490"/>
                </a:moveTo>
                <a:lnTo>
                  <a:pt x="4960343" y="421490"/>
                </a:lnTo>
                <a:cubicBezTo>
                  <a:pt x="5034181" y="421490"/>
                  <a:pt x="5088021" y="440975"/>
                  <a:pt x="5121863" y="479945"/>
                </a:cubicBezTo>
                <a:cubicBezTo>
                  <a:pt x="5155705" y="518915"/>
                  <a:pt x="5172627" y="573268"/>
                  <a:pt x="5172627" y="643004"/>
                </a:cubicBezTo>
                <a:lnTo>
                  <a:pt x="5172627" y="1812102"/>
                </a:lnTo>
                <a:cubicBezTo>
                  <a:pt x="5172627" y="1887991"/>
                  <a:pt x="5153142" y="1942857"/>
                  <a:pt x="5114172" y="1976699"/>
                </a:cubicBezTo>
                <a:cubicBezTo>
                  <a:pt x="5075202" y="2010542"/>
                  <a:pt x="5021874" y="2027463"/>
                  <a:pt x="4954190" y="2027463"/>
                </a:cubicBezTo>
                <a:lnTo>
                  <a:pt x="4446555" y="2027463"/>
                </a:lnTo>
                <a:lnTo>
                  <a:pt x="4446555" y="2042846"/>
                </a:lnTo>
                <a:cubicBezTo>
                  <a:pt x="4446555" y="2065407"/>
                  <a:pt x="4450658" y="2080277"/>
                  <a:pt x="4458862" y="2087456"/>
                </a:cubicBezTo>
                <a:cubicBezTo>
                  <a:pt x="4467066" y="2094635"/>
                  <a:pt x="4481423" y="2098224"/>
                  <a:pt x="4501934" y="2098224"/>
                </a:cubicBezTo>
                <a:lnTo>
                  <a:pt x="5172627" y="2098224"/>
                </a:lnTo>
                <a:lnTo>
                  <a:pt x="5172627" y="2661237"/>
                </a:lnTo>
                <a:lnTo>
                  <a:pt x="4012759" y="2661237"/>
                </a:lnTo>
                <a:cubicBezTo>
                  <a:pt x="3938920" y="2661237"/>
                  <a:pt x="3885081" y="2641752"/>
                  <a:pt x="3851239" y="2602782"/>
                </a:cubicBezTo>
                <a:cubicBezTo>
                  <a:pt x="3817396" y="2563812"/>
                  <a:pt x="3800475" y="2510485"/>
                  <a:pt x="3800475" y="2442800"/>
                </a:cubicBezTo>
                <a:lnTo>
                  <a:pt x="3800475" y="639927"/>
                </a:lnTo>
                <a:cubicBezTo>
                  <a:pt x="3800475" y="572242"/>
                  <a:pt x="3817396" y="518915"/>
                  <a:pt x="3851239" y="479945"/>
                </a:cubicBezTo>
                <a:cubicBezTo>
                  <a:pt x="3885081" y="440975"/>
                  <a:pt x="3938920" y="421490"/>
                  <a:pt x="4012759" y="421490"/>
                </a:cubicBezTo>
                <a:close/>
                <a:moveTo>
                  <a:pt x="2352675" y="421490"/>
                </a:moveTo>
                <a:lnTo>
                  <a:pt x="2998756" y="421490"/>
                </a:lnTo>
                <a:lnTo>
                  <a:pt x="2998756" y="1006039"/>
                </a:lnTo>
                <a:cubicBezTo>
                  <a:pt x="2998756" y="1018346"/>
                  <a:pt x="3001833" y="1029627"/>
                  <a:pt x="3007986" y="1039882"/>
                </a:cubicBezTo>
                <a:cubicBezTo>
                  <a:pt x="3014139" y="1050137"/>
                  <a:pt x="3024394" y="1055265"/>
                  <a:pt x="3038752" y="1055265"/>
                </a:cubicBezTo>
                <a:lnTo>
                  <a:pt x="3078747" y="1055265"/>
                </a:lnTo>
                <a:lnTo>
                  <a:pt x="3078747" y="421490"/>
                </a:lnTo>
                <a:lnTo>
                  <a:pt x="3724828" y="421490"/>
                </a:lnTo>
                <a:lnTo>
                  <a:pt x="3724828" y="2442800"/>
                </a:lnTo>
                <a:cubicBezTo>
                  <a:pt x="3724828" y="2510485"/>
                  <a:pt x="3707907" y="2563812"/>
                  <a:pt x="3674064" y="2602782"/>
                </a:cubicBezTo>
                <a:cubicBezTo>
                  <a:pt x="3640222" y="2641752"/>
                  <a:pt x="3585356" y="2661237"/>
                  <a:pt x="3509468" y="2661237"/>
                </a:cubicBezTo>
                <a:lnTo>
                  <a:pt x="2571112" y="2661237"/>
                </a:lnTo>
                <a:cubicBezTo>
                  <a:pt x="2503428" y="2661237"/>
                  <a:pt x="2450100" y="2644316"/>
                  <a:pt x="2411130" y="2610474"/>
                </a:cubicBezTo>
                <a:cubicBezTo>
                  <a:pt x="2372160" y="2576631"/>
                  <a:pt x="2352675" y="2521766"/>
                  <a:pt x="2352675" y="2445877"/>
                </a:cubicBezTo>
                <a:lnTo>
                  <a:pt x="2352675" y="1685963"/>
                </a:lnTo>
                <a:lnTo>
                  <a:pt x="2998756" y="1685963"/>
                </a:lnTo>
                <a:lnTo>
                  <a:pt x="2998756" y="2055152"/>
                </a:lnTo>
                <a:cubicBezTo>
                  <a:pt x="2998756" y="2083867"/>
                  <a:pt x="3012088" y="2098224"/>
                  <a:pt x="3038752" y="2098224"/>
                </a:cubicBezTo>
                <a:cubicBezTo>
                  <a:pt x="3065415" y="2098224"/>
                  <a:pt x="3078747" y="2083867"/>
                  <a:pt x="3078747" y="2055152"/>
                </a:cubicBezTo>
                <a:lnTo>
                  <a:pt x="3078747" y="1618278"/>
                </a:lnTo>
                <a:lnTo>
                  <a:pt x="2564959" y="1618278"/>
                </a:lnTo>
                <a:cubicBezTo>
                  <a:pt x="2491121" y="1618278"/>
                  <a:pt x="2437281" y="1598793"/>
                  <a:pt x="2403438" y="1559823"/>
                </a:cubicBezTo>
                <a:cubicBezTo>
                  <a:pt x="2369597" y="1520853"/>
                  <a:pt x="2352675" y="1467526"/>
                  <a:pt x="2352675" y="1399842"/>
                </a:cubicBezTo>
                <a:close/>
                <a:moveTo>
                  <a:pt x="904875" y="421490"/>
                </a:moveTo>
                <a:lnTo>
                  <a:pt x="1332519" y="421490"/>
                </a:lnTo>
                <a:cubicBezTo>
                  <a:pt x="1400204" y="421490"/>
                  <a:pt x="1453531" y="438411"/>
                  <a:pt x="1492501" y="472254"/>
                </a:cubicBezTo>
                <a:cubicBezTo>
                  <a:pt x="1531471" y="506096"/>
                  <a:pt x="1550956" y="560962"/>
                  <a:pt x="1550956" y="636851"/>
                </a:cubicBezTo>
                <a:lnTo>
                  <a:pt x="1550956" y="2052075"/>
                </a:lnTo>
                <a:cubicBezTo>
                  <a:pt x="1550956" y="2082841"/>
                  <a:pt x="1565314" y="2098224"/>
                  <a:pt x="1594028" y="2098224"/>
                </a:cubicBezTo>
                <a:lnTo>
                  <a:pt x="1630947" y="2098224"/>
                </a:lnTo>
                <a:lnTo>
                  <a:pt x="1630947" y="446103"/>
                </a:lnTo>
                <a:lnTo>
                  <a:pt x="2277028" y="446103"/>
                </a:lnTo>
                <a:lnTo>
                  <a:pt x="2277028" y="2661237"/>
                </a:lnTo>
                <a:lnTo>
                  <a:pt x="1117159" y="2661237"/>
                </a:lnTo>
                <a:cubicBezTo>
                  <a:pt x="1043321" y="2661237"/>
                  <a:pt x="989481" y="2641752"/>
                  <a:pt x="955638" y="2602782"/>
                </a:cubicBezTo>
                <a:cubicBezTo>
                  <a:pt x="921796" y="2563812"/>
                  <a:pt x="904875" y="2510485"/>
                  <a:pt x="904875" y="2442800"/>
                </a:cubicBezTo>
                <a:close/>
                <a:moveTo>
                  <a:pt x="0" y="421490"/>
                </a:moveTo>
                <a:lnTo>
                  <a:pt x="646081" y="421490"/>
                </a:lnTo>
                <a:lnTo>
                  <a:pt x="646081" y="2055152"/>
                </a:lnTo>
                <a:cubicBezTo>
                  <a:pt x="646081" y="2083867"/>
                  <a:pt x="659413" y="2098224"/>
                  <a:pt x="686076" y="2098224"/>
                </a:cubicBezTo>
                <a:lnTo>
                  <a:pt x="830675" y="2098224"/>
                </a:lnTo>
                <a:lnTo>
                  <a:pt x="830675" y="2661237"/>
                </a:lnTo>
                <a:lnTo>
                  <a:pt x="212284" y="2661237"/>
                </a:lnTo>
                <a:cubicBezTo>
                  <a:pt x="138446" y="2661237"/>
                  <a:pt x="84606" y="2641752"/>
                  <a:pt x="50764" y="2602782"/>
                </a:cubicBezTo>
                <a:cubicBezTo>
                  <a:pt x="16921" y="2563812"/>
                  <a:pt x="0" y="2510485"/>
                  <a:pt x="0" y="2442800"/>
                </a:cubicBezTo>
                <a:close/>
                <a:moveTo>
                  <a:pt x="9258576" y="0"/>
                </a:moveTo>
                <a:cubicBezTo>
                  <a:pt x="9277035" y="20510"/>
                  <a:pt x="9299597" y="42046"/>
                  <a:pt x="9326260" y="64608"/>
                </a:cubicBezTo>
                <a:cubicBezTo>
                  <a:pt x="9348822" y="83067"/>
                  <a:pt x="9377023" y="104090"/>
                  <a:pt x="9410867" y="127677"/>
                </a:cubicBezTo>
                <a:cubicBezTo>
                  <a:pt x="9444709" y="151264"/>
                  <a:pt x="9484191" y="175364"/>
                  <a:pt x="9529314" y="199977"/>
                </a:cubicBezTo>
                <a:cubicBezTo>
                  <a:pt x="9574438" y="224589"/>
                  <a:pt x="9613921" y="244074"/>
                  <a:pt x="9647763" y="258432"/>
                </a:cubicBezTo>
                <a:cubicBezTo>
                  <a:pt x="9681605" y="272789"/>
                  <a:pt x="9709807" y="284070"/>
                  <a:pt x="9732368" y="292274"/>
                </a:cubicBezTo>
                <a:cubicBezTo>
                  <a:pt x="9759032" y="300478"/>
                  <a:pt x="9782618" y="306631"/>
                  <a:pt x="9803129" y="310734"/>
                </a:cubicBezTo>
                <a:lnTo>
                  <a:pt x="9803129" y="378418"/>
                </a:lnTo>
                <a:cubicBezTo>
                  <a:pt x="9780567" y="378418"/>
                  <a:pt x="9752880" y="375342"/>
                  <a:pt x="9720062" y="369189"/>
                </a:cubicBezTo>
                <a:cubicBezTo>
                  <a:pt x="9691347" y="365086"/>
                  <a:pt x="9657505" y="359446"/>
                  <a:pt x="9618535" y="352267"/>
                </a:cubicBezTo>
                <a:cubicBezTo>
                  <a:pt x="9579565" y="345089"/>
                  <a:pt x="9533416" y="334321"/>
                  <a:pt x="9480089" y="319963"/>
                </a:cubicBezTo>
                <a:cubicBezTo>
                  <a:pt x="9406252" y="299453"/>
                  <a:pt x="9350873" y="280993"/>
                  <a:pt x="9313954" y="264585"/>
                </a:cubicBezTo>
                <a:cubicBezTo>
                  <a:pt x="9291393" y="256381"/>
                  <a:pt x="9272933" y="249202"/>
                  <a:pt x="9258576" y="243049"/>
                </a:cubicBezTo>
                <a:cubicBezTo>
                  <a:pt x="9244218" y="249202"/>
                  <a:pt x="9225758" y="256381"/>
                  <a:pt x="9203197" y="264585"/>
                </a:cubicBezTo>
                <a:cubicBezTo>
                  <a:pt x="9184738" y="272789"/>
                  <a:pt x="9161151" y="281506"/>
                  <a:pt x="9132436" y="290736"/>
                </a:cubicBezTo>
                <a:cubicBezTo>
                  <a:pt x="9103722" y="299966"/>
                  <a:pt x="9070905" y="309708"/>
                  <a:pt x="9033986" y="319963"/>
                </a:cubicBezTo>
                <a:cubicBezTo>
                  <a:pt x="8980659" y="334321"/>
                  <a:pt x="8934510" y="345089"/>
                  <a:pt x="8895540" y="352267"/>
                </a:cubicBezTo>
                <a:cubicBezTo>
                  <a:pt x="8856569" y="359446"/>
                  <a:pt x="8822727" y="365086"/>
                  <a:pt x="8794013" y="369189"/>
                </a:cubicBezTo>
                <a:cubicBezTo>
                  <a:pt x="8761195" y="375342"/>
                  <a:pt x="8733506" y="378418"/>
                  <a:pt x="8710945" y="378418"/>
                </a:cubicBezTo>
                <a:lnTo>
                  <a:pt x="8710945" y="310734"/>
                </a:lnTo>
                <a:cubicBezTo>
                  <a:pt x="8731456" y="306631"/>
                  <a:pt x="8755042" y="300478"/>
                  <a:pt x="8781706" y="292274"/>
                </a:cubicBezTo>
                <a:cubicBezTo>
                  <a:pt x="8804268" y="284070"/>
                  <a:pt x="8832471" y="272789"/>
                  <a:pt x="8866313" y="258432"/>
                </a:cubicBezTo>
                <a:cubicBezTo>
                  <a:pt x="8900155" y="244074"/>
                  <a:pt x="8939637" y="224589"/>
                  <a:pt x="8984760" y="199977"/>
                </a:cubicBezTo>
                <a:cubicBezTo>
                  <a:pt x="9029884" y="175364"/>
                  <a:pt x="9069367" y="151264"/>
                  <a:pt x="9103209" y="127677"/>
                </a:cubicBezTo>
                <a:cubicBezTo>
                  <a:pt x="9137051" y="104090"/>
                  <a:pt x="9165253" y="83067"/>
                  <a:pt x="9187814" y="64608"/>
                </a:cubicBezTo>
                <a:cubicBezTo>
                  <a:pt x="9214479" y="42046"/>
                  <a:pt x="9238065" y="20510"/>
                  <a:pt x="9258576" y="0"/>
                </a:cubicBezTo>
                <a:close/>
                <a:moveTo>
                  <a:pt x="4486551" y="0"/>
                </a:moveTo>
                <a:cubicBezTo>
                  <a:pt x="4505010" y="20510"/>
                  <a:pt x="4527572" y="42046"/>
                  <a:pt x="4554236" y="64608"/>
                </a:cubicBezTo>
                <a:cubicBezTo>
                  <a:pt x="4576797" y="83067"/>
                  <a:pt x="4604999" y="104090"/>
                  <a:pt x="4638841" y="127677"/>
                </a:cubicBezTo>
                <a:cubicBezTo>
                  <a:pt x="4672684" y="151264"/>
                  <a:pt x="4712167" y="175364"/>
                  <a:pt x="4757289" y="199977"/>
                </a:cubicBezTo>
                <a:cubicBezTo>
                  <a:pt x="4802413" y="224589"/>
                  <a:pt x="4841895" y="244074"/>
                  <a:pt x="4875738" y="258432"/>
                </a:cubicBezTo>
                <a:cubicBezTo>
                  <a:pt x="4909580" y="272789"/>
                  <a:pt x="4937782" y="284070"/>
                  <a:pt x="4960343" y="292274"/>
                </a:cubicBezTo>
                <a:cubicBezTo>
                  <a:pt x="4987007" y="300478"/>
                  <a:pt x="5010594" y="306631"/>
                  <a:pt x="5031105" y="310734"/>
                </a:cubicBezTo>
                <a:lnTo>
                  <a:pt x="5031105" y="378418"/>
                </a:lnTo>
                <a:cubicBezTo>
                  <a:pt x="5008543" y="378418"/>
                  <a:pt x="4980854" y="375342"/>
                  <a:pt x="4948037" y="369189"/>
                </a:cubicBezTo>
                <a:cubicBezTo>
                  <a:pt x="4919323" y="365086"/>
                  <a:pt x="4885480" y="359446"/>
                  <a:pt x="4846510" y="352267"/>
                </a:cubicBezTo>
                <a:cubicBezTo>
                  <a:pt x="4807540" y="345089"/>
                  <a:pt x="4761392" y="334321"/>
                  <a:pt x="4708064" y="319963"/>
                </a:cubicBezTo>
                <a:cubicBezTo>
                  <a:pt x="4634227" y="299453"/>
                  <a:pt x="4578848" y="280993"/>
                  <a:pt x="4541929" y="264585"/>
                </a:cubicBezTo>
                <a:cubicBezTo>
                  <a:pt x="4519368" y="256381"/>
                  <a:pt x="4500909" y="249202"/>
                  <a:pt x="4486551" y="243049"/>
                </a:cubicBezTo>
                <a:cubicBezTo>
                  <a:pt x="4472193" y="249202"/>
                  <a:pt x="4453734" y="256381"/>
                  <a:pt x="4431173" y="264585"/>
                </a:cubicBezTo>
                <a:cubicBezTo>
                  <a:pt x="4412713" y="272789"/>
                  <a:pt x="4389126" y="281506"/>
                  <a:pt x="4360411" y="290736"/>
                </a:cubicBezTo>
                <a:cubicBezTo>
                  <a:pt x="4331697" y="299966"/>
                  <a:pt x="4298880" y="309708"/>
                  <a:pt x="4261961" y="319963"/>
                </a:cubicBezTo>
                <a:cubicBezTo>
                  <a:pt x="4208634" y="334321"/>
                  <a:pt x="4162486" y="345089"/>
                  <a:pt x="4123515" y="352267"/>
                </a:cubicBezTo>
                <a:cubicBezTo>
                  <a:pt x="4084545" y="359446"/>
                  <a:pt x="4050703" y="365086"/>
                  <a:pt x="4021988" y="369189"/>
                </a:cubicBezTo>
                <a:cubicBezTo>
                  <a:pt x="3989172" y="375342"/>
                  <a:pt x="3961483" y="378418"/>
                  <a:pt x="3938920" y="378418"/>
                </a:cubicBezTo>
                <a:lnTo>
                  <a:pt x="3938920" y="310734"/>
                </a:lnTo>
                <a:cubicBezTo>
                  <a:pt x="3959432" y="306631"/>
                  <a:pt x="3983019" y="300478"/>
                  <a:pt x="4009682" y="292274"/>
                </a:cubicBezTo>
                <a:cubicBezTo>
                  <a:pt x="4032244" y="284070"/>
                  <a:pt x="4060445" y="272789"/>
                  <a:pt x="4094287" y="258432"/>
                </a:cubicBezTo>
                <a:cubicBezTo>
                  <a:pt x="4128130" y="244074"/>
                  <a:pt x="4167613" y="224589"/>
                  <a:pt x="4212735" y="199977"/>
                </a:cubicBezTo>
                <a:cubicBezTo>
                  <a:pt x="4257859" y="175364"/>
                  <a:pt x="4297341" y="151264"/>
                  <a:pt x="4331184" y="127677"/>
                </a:cubicBezTo>
                <a:cubicBezTo>
                  <a:pt x="4365026" y="104090"/>
                  <a:pt x="4393229" y="83067"/>
                  <a:pt x="4415790" y="64608"/>
                </a:cubicBezTo>
                <a:cubicBezTo>
                  <a:pt x="4442454" y="42046"/>
                  <a:pt x="4466041" y="20510"/>
                  <a:pt x="4486551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379"/>
              </a:lnSpc>
            </a:pPr>
            <a:endParaRPr lang="en-US" sz="24200" spc="100">
              <a:solidFill>
                <a:schemeClr val="accent6">
                  <a:lumMod val="20000"/>
                  <a:lumOff val="80000"/>
                </a:schemeClr>
              </a:solidFill>
              <a:latin typeface="LNTH-Pincoya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984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hủ đề Offic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822</TotalTime>
  <Words>510</Words>
  <Application>Microsoft Office PowerPoint</Application>
  <PresentationFormat>Tùy chỉnh</PresentationFormat>
  <Paragraphs>76</Paragraphs>
  <Slides>22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22</vt:i4>
      </vt:variant>
    </vt:vector>
  </HeadingPairs>
  <TitlesOfParts>
    <vt:vector size="34" baseType="lpstr">
      <vt:lpstr>Wingdings</vt:lpstr>
      <vt:lpstr>Cambria Math</vt:lpstr>
      <vt:lpstr>UTM Futura Extra</vt:lpstr>
      <vt:lpstr>#9Slide02 Noi dung dai</vt:lpstr>
      <vt:lpstr>LNTH-Pincoyablack</vt:lpstr>
      <vt:lpstr>Arial</vt:lpstr>
      <vt:lpstr>Calibri</vt:lpstr>
      <vt:lpstr>#9Slide03 SVN-Avo Bold</vt:lpstr>
      <vt:lpstr>#9Slide02 Tieu de dai</vt:lpstr>
      <vt:lpstr>Office Theme</vt:lpstr>
      <vt:lpstr>2_Office Theme</vt:lpstr>
      <vt:lpstr>1_Chủ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 </dc:title>
  <dc:subject>9Slide.vn</dc:subject>
  <dc:creator>Hi There</dc:creator>
  <dc:description>9Slide.vn</dc:description>
  <cp:lastModifiedBy>Kim Tuyền Phạm</cp:lastModifiedBy>
  <cp:revision>31</cp:revision>
  <dcterms:created xsi:type="dcterms:W3CDTF">2006-08-16T00:00:00Z</dcterms:created>
  <dcterms:modified xsi:type="dcterms:W3CDTF">2024-06-30T17:25:49Z</dcterms:modified>
  <cp:category>9Slide.vn</cp:category>
  <dc:identifier>DAGIEDKZiZQ</dc:identifier>
</cp:coreProperties>
</file>