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24"/>
  </p:notesMasterIdLst>
  <p:sldIdLst>
    <p:sldId id="4411" r:id="rId3"/>
    <p:sldId id="256" r:id="rId4"/>
    <p:sldId id="4412" r:id="rId5"/>
    <p:sldId id="282" r:id="rId6"/>
    <p:sldId id="316" r:id="rId7"/>
    <p:sldId id="273" r:id="rId8"/>
    <p:sldId id="319" r:id="rId9"/>
    <p:sldId id="320" r:id="rId10"/>
    <p:sldId id="321" r:id="rId11"/>
    <p:sldId id="329" r:id="rId12"/>
    <p:sldId id="330" r:id="rId13"/>
    <p:sldId id="4414" r:id="rId14"/>
    <p:sldId id="331" r:id="rId15"/>
    <p:sldId id="322" r:id="rId16"/>
    <p:sldId id="4413" r:id="rId17"/>
    <p:sldId id="323" r:id="rId18"/>
    <p:sldId id="324" r:id="rId19"/>
    <p:sldId id="325" r:id="rId20"/>
    <p:sldId id="326" r:id="rId21"/>
    <p:sldId id="328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6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0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svg"/><Relationship Id="rId5" Type="http://schemas.openxmlformats.org/officeDocument/2006/relationships/image" Target="../media/image9.svg"/><Relationship Id="rId1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7.png"/><Relationship Id="rId5" Type="http://schemas.openxmlformats.org/officeDocument/2006/relationships/image" Target="../media/image2.sv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svg"/><Relationship Id="rId5" Type="http://schemas.openxmlformats.org/officeDocument/2006/relationships/image" Target="../media/image9.sv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svg"/><Relationship Id="rId5" Type="http://schemas.openxmlformats.org/officeDocument/2006/relationships/image" Target="../media/image9.svg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gif"/><Relationship Id="rId12" Type="http://schemas.microsoft.com/office/2007/relationships/hdphoto" Target="../media/hdphoto4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gif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7.xml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21" Type="http://schemas.openxmlformats.org/officeDocument/2006/relationships/image" Target="../media/image5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48.png"/><Relationship Id="rId24" Type="http://schemas.openxmlformats.org/officeDocument/2006/relationships/image" Target="../media/image58.png"/><Relationship Id="rId5" Type="http://schemas.openxmlformats.org/officeDocument/2006/relationships/audio" Target="../media/audio3.wav"/><Relationship Id="rId15" Type="http://schemas.openxmlformats.org/officeDocument/2006/relationships/slide" Target="slide18.xml"/><Relationship Id="rId23" Type="http://schemas.openxmlformats.org/officeDocument/2006/relationships/slide" Target="slide21.xml"/><Relationship Id="rId10" Type="http://schemas.openxmlformats.org/officeDocument/2006/relationships/image" Target="../media/image47.gif"/><Relationship Id="rId19" Type="http://schemas.openxmlformats.org/officeDocument/2006/relationships/slide" Target="slide20.xml"/><Relationship Id="rId4" Type="http://schemas.openxmlformats.org/officeDocument/2006/relationships/audio" Target="../media/audio2.wav"/><Relationship Id="rId9" Type="http://schemas.openxmlformats.org/officeDocument/2006/relationships/image" Target="../media/image46.gif"/><Relationship Id="rId14" Type="http://schemas.openxmlformats.org/officeDocument/2006/relationships/image" Target="../media/image54.png"/><Relationship Id="rId2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060.png"/><Relationship Id="rId18" Type="http://schemas.openxmlformats.org/officeDocument/2006/relationships/image" Target="../media/image63.png"/><Relationship Id="rId3" Type="http://schemas.microsoft.com/office/2007/relationships/media" Target="../media/media7.mp3"/><Relationship Id="rId7" Type="http://schemas.openxmlformats.org/officeDocument/2006/relationships/audio" Target="../media/audio5.wav"/><Relationship Id="rId12" Type="http://schemas.openxmlformats.org/officeDocument/2006/relationships/image" Target="../media/image1050.png"/><Relationship Id="rId17" Type="http://schemas.openxmlformats.org/officeDocument/2006/relationships/image" Target="../media/image62.png"/><Relationship Id="rId2" Type="http://schemas.openxmlformats.org/officeDocument/2006/relationships/video" Target="../media/media6.mp4"/><Relationship Id="rId16" Type="http://schemas.openxmlformats.org/officeDocument/2006/relationships/image" Target="../media/image61.png"/><Relationship Id="rId1" Type="http://schemas.microsoft.com/office/2007/relationships/media" Target="../media/media6.mp4"/><Relationship Id="rId6" Type="http://schemas.openxmlformats.org/officeDocument/2006/relationships/audio" Target="../media/audio1.wav"/><Relationship Id="rId11" Type="http://schemas.openxmlformats.org/officeDocument/2006/relationships/image" Target="../media/image104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0.png"/><Relationship Id="rId10" Type="http://schemas.openxmlformats.org/officeDocument/2006/relationships/image" Target="../media/image1030.png"/><Relationship Id="rId19" Type="http://schemas.openxmlformats.org/officeDocument/2006/relationships/image" Target="../media/image66.png"/><Relationship Id="rId4" Type="http://schemas.openxmlformats.org/officeDocument/2006/relationships/audio" Target="../media/media7.mp3"/><Relationship Id="rId9" Type="http://schemas.openxmlformats.org/officeDocument/2006/relationships/image" Target="../media/image59.pn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16.xml"/><Relationship Id="rId18" Type="http://schemas.openxmlformats.org/officeDocument/2006/relationships/image" Target="../media/image63.png"/><Relationship Id="rId3" Type="http://schemas.microsoft.com/office/2007/relationships/media" Target="../media/media7.mp3"/><Relationship Id="rId7" Type="http://schemas.openxmlformats.org/officeDocument/2006/relationships/audio" Target="../media/audio6.wav"/><Relationship Id="rId12" Type="http://schemas.openxmlformats.org/officeDocument/2006/relationships/image" Target="../media/image67.png"/><Relationship Id="rId17" Type="http://schemas.openxmlformats.org/officeDocument/2006/relationships/image" Target="../media/image60.png"/><Relationship Id="rId2" Type="http://schemas.openxmlformats.org/officeDocument/2006/relationships/video" Target="../media/media6.mp4"/><Relationship Id="rId16" Type="http://schemas.openxmlformats.org/officeDocument/2006/relationships/image" Target="../media/image62.png"/><Relationship Id="rId1" Type="http://schemas.microsoft.com/office/2007/relationships/media" Target="../media/media6.mp4"/><Relationship Id="rId6" Type="http://schemas.openxmlformats.org/officeDocument/2006/relationships/audio" Target="../media/audio5.wav"/><Relationship Id="rId11" Type="http://schemas.openxmlformats.org/officeDocument/2006/relationships/image" Target="../media/image112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1.png"/><Relationship Id="rId10" Type="http://schemas.openxmlformats.org/officeDocument/2006/relationships/image" Target="../media/image1110.png"/><Relationship Id="rId19" Type="http://schemas.openxmlformats.org/officeDocument/2006/relationships/image" Target="../media/image66.png"/><Relationship Id="rId4" Type="http://schemas.openxmlformats.org/officeDocument/2006/relationships/audio" Target="../media/media7.mp3"/><Relationship Id="rId9" Type="http://schemas.openxmlformats.org/officeDocument/2006/relationships/image" Target="../media/image1100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160.png"/><Relationship Id="rId18" Type="http://schemas.openxmlformats.org/officeDocument/2006/relationships/image" Target="../media/image68.png"/><Relationship Id="rId3" Type="http://schemas.microsoft.com/office/2007/relationships/media" Target="../media/media7.mp3"/><Relationship Id="rId7" Type="http://schemas.openxmlformats.org/officeDocument/2006/relationships/audio" Target="../media/audio6.wav"/><Relationship Id="rId12" Type="http://schemas.openxmlformats.org/officeDocument/2006/relationships/image" Target="../media/image1150.png"/><Relationship Id="rId17" Type="http://schemas.openxmlformats.org/officeDocument/2006/relationships/image" Target="../media/image60.png"/><Relationship Id="rId2" Type="http://schemas.openxmlformats.org/officeDocument/2006/relationships/video" Target="../media/media6.mp4"/><Relationship Id="rId16" Type="http://schemas.openxmlformats.org/officeDocument/2006/relationships/slide" Target="slide16.xml"/><Relationship Id="rId20" Type="http://schemas.openxmlformats.org/officeDocument/2006/relationships/image" Target="../media/image66.png"/><Relationship Id="rId1" Type="http://schemas.microsoft.com/office/2007/relationships/media" Target="../media/media6.mp4"/><Relationship Id="rId6" Type="http://schemas.openxmlformats.org/officeDocument/2006/relationships/audio" Target="../media/audio5.wav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18.png"/><Relationship Id="rId10" Type="http://schemas.openxmlformats.org/officeDocument/2006/relationships/image" Target="../media/image62.png"/><Relationship Id="rId19" Type="http://schemas.openxmlformats.org/officeDocument/2006/relationships/image" Target="../media/image63.png"/><Relationship Id="rId4" Type="http://schemas.openxmlformats.org/officeDocument/2006/relationships/audio" Target="../media/media7.mp3"/><Relationship Id="rId9" Type="http://schemas.openxmlformats.org/officeDocument/2006/relationships/image" Target="../media/image61.png"/><Relationship Id="rId14" Type="http://schemas.openxmlformats.org/officeDocument/2006/relationships/image" Target="../media/image11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63.png"/><Relationship Id="rId3" Type="http://schemas.microsoft.com/office/2007/relationships/media" Target="../media/media7.mp3"/><Relationship Id="rId7" Type="http://schemas.openxmlformats.org/officeDocument/2006/relationships/audio" Target="../media/audio6.wav"/><Relationship Id="rId12" Type="http://schemas.openxmlformats.org/officeDocument/2006/relationships/image" Target="../media/image123.png"/><Relationship Id="rId17" Type="http://schemas.openxmlformats.org/officeDocument/2006/relationships/image" Target="../media/image62.png"/><Relationship Id="rId2" Type="http://schemas.openxmlformats.org/officeDocument/2006/relationships/video" Target="../media/media6.mp4"/><Relationship Id="rId16" Type="http://schemas.openxmlformats.org/officeDocument/2006/relationships/image" Target="../media/image61.png"/><Relationship Id="rId1" Type="http://schemas.microsoft.com/office/2007/relationships/media" Target="../media/media6.mp4"/><Relationship Id="rId6" Type="http://schemas.openxmlformats.org/officeDocument/2006/relationships/audio" Target="../media/audio5.wav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0.png"/><Relationship Id="rId10" Type="http://schemas.openxmlformats.org/officeDocument/2006/relationships/image" Target="../media/image121.png"/><Relationship Id="rId19" Type="http://schemas.openxmlformats.org/officeDocument/2006/relationships/image" Target="../media/image66.png"/><Relationship Id="rId4" Type="http://schemas.openxmlformats.org/officeDocument/2006/relationships/audio" Target="../media/media7.mp3"/><Relationship Id="rId9" Type="http://schemas.openxmlformats.org/officeDocument/2006/relationships/image" Target="../media/image1200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71.sv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3.svg"/><Relationship Id="rId5" Type="http://schemas.openxmlformats.org/officeDocument/2006/relationships/image" Target="../media/image32.svg"/><Relationship Id="rId1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73.sv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svg"/><Relationship Id="rId5" Type="http://schemas.openxmlformats.org/officeDocument/2006/relationships/image" Target="../media/image9.sv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762000" y="271416"/>
            <a:ext cx="16840200" cy="9596484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677D9BB-11BD-4DA3-BD4A-0FD7761595E0}"/>
              </a:ext>
            </a:extLst>
          </p:cNvPr>
          <p:cNvSpPr/>
          <p:nvPr/>
        </p:nvSpPr>
        <p:spPr>
          <a:xfrm>
            <a:off x="5791200" y="5981701"/>
            <a:ext cx="5356333" cy="1066800"/>
          </a:xfrm>
          <a:prstGeom prst="rect">
            <a:avLst/>
          </a:prstGeom>
          <a:solidFill>
            <a:srgbClr val="587D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B75E1F1-7001-4EB1-B7C1-B4683D815B55}"/>
              </a:ext>
            </a:extLst>
          </p:cNvPr>
          <p:cNvSpPr/>
          <p:nvPr/>
        </p:nvSpPr>
        <p:spPr>
          <a:xfrm>
            <a:off x="1929527" y="1238911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38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63700" y="5554134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3 Minutes Countdown 4k Giant Clock - 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52600727-96D4-437B-A1AE-1311203B6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5081" y="8067322"/>
            <a:ext cx="32464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6283122" y="774474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91257" y="546526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F1E139-3203-46C0-BA2A-2363ACF9C7DE}"/>
              </a:ext>
            </a:extLst>
          </p:cNvPr>
          <p:cNvSpPr txBox="1"/>
          <p:nvPr/>
        </p:nvSpPr>
        <p:spPr>
          <a:xfrm>
            <a:off x="2814439" y="1928930"/>
            <a:ext cx="132063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7585B9-4175-43E0-886E-F778BF2E9360}"/>
              </a:ext>
            </a:extLst>
          </p:cNvPr>
          <p:cNvSpPr/>
          <p:nvPr/>
        </p:nvSpPr>
        <p:spPr>
          <a:xfrm>
            <a:off x="2807146" y="1096721"/>
            <a:ext cx="13401546" cy="4724400"/>
          </a:xfrm>
          <a:prstGeom prst="roundRect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74989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103198"/>
            <a:ext cx="8580408" cy="3038496"/>
          </a:xfrm>
          <a:prstGeom prst="rect">
            <a:avLst/>
          </a:prstGeom>
        </p:spPr>
      </p:pic>
      <p:pic>
        <p:nvPicPr>
          <p:cNvPr id="17" name="3 Minutes Countdown 4k Giant Clock - 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60456F10-F45A-4739-856D-481EA3DF3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5081" y="8067322"/>
            <a:ext cx="32464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0EDEC2-190D-4887-84C6-BFB62A380147}"/>
              </a:ext>
            </a:extLst>
          </p:cNvPr>
          <p:cNvSpPr/>
          <p:nvPr/>
        </p:nvSpPr>
        <p:spPr>
          <a:xfrm>
            <a:off x="11261484" y="2691815"/>
            <a:ext cx="6891268" cy="3898280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ZOMBIE</a:t>
            </a:r>
          </a:p>
        </p:txBody>
      </p:sp>
      <p:pic>
        <p:nvPicPr>
          <p:cNvPr id="14" name="Pvz Ost Remix (Tiktok trend)">
            <a:hlinkClick r:id="" action="ppaction://media"/>
            <a:extLst>
              <a:ext uri="{FF2B5EF4-FFF2-40B4-BE49-F238E27FC236}">
                <a16:creationId xmlns:a16="http://schemas.microsoft.com/office/drawing/2014/main" id="{C43862D8-BF24-40FB-8B16-3771B324A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5684" y="10301220"/>
            <a:ext cx="1284498" cy="7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5272" y="25828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35" y="6806505"/>
            <a:ext cx="1626719" cy="24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98" y="2770832"/>
            <a:ext cx="2038548" cy="20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46" y="4611810"/>
            <a:ext cx="2038548" cy="20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88" y="7143622"/>
            <a:ext cx="2355070" cy="235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672969" y="8749325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38" y="6630114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529325" y="3058244"/>
            <a:ext cx="885886" cy="804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561321" y="4831941"/>
            <a:ext cx="1148757" cy="10434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833368" y="7302262"/>
            <a:ext cx="1436627" cy="1304922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408358" y="7440552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53" y="7621272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4.5679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9.72222E-7 -3.7037E-7 L 0.18429 0.003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0" y="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02778E-6 -2.46914E-6 L 0.39315 -0.0222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33 -0.04105 L 0.25669 0.21157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20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1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2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3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4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69CF1FE4-F47F-4A96-A401-CC21E6620B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54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7FBC1E5-B7D9-4F83-BE22-7A7088EC03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0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33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1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2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13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425494" y="4802986"/>
            <a:ext cx="854078" cy="811769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791F85F0-1B8E-49CC-B0A9-C868AFEB549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86614" y="3826614"/>
            <a:ext cx="3311788" cy="3147728"/>
          </a:xfrm>
          <a:prstGeom prst="rect">
            <a:avLst/>
          </a:prstGeom>
        </p:spPr>
      </p:pic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A6985A20-D953-45F1-84BD-D32D494E4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54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4B03B28C-63F9-456C-89DB-FF409245EC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0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33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8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1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2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3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4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  <p:pic>
        <p:nvPicPr>
          <p:cNvPr id="52" name="Media1">
            <a:hlinkClick r:id="" action="ppaction://media"/>
            <a:extLst>
              <a:ext uri="{FF2B5EF4-FFF2-40B4-BE49-F238E27FC236}">
                <a16:creationId xmlns:a16="http://schemas.microsoft.com/office/drawing/2014/main" id="{50000370-E969-4AE2-BFD2-EE1F76B65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5C8254-1026-4CAD-9F44-97B6BD048F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0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33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8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1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2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13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4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pic>
        <p:nvPicPr>
          <p:cNvPr id="51" name="Media1">
            <a:hlinkClick r:id="" action="ppaction://media"/>
            <a:extLst>
              <a:ext uri="{FF2B5EF4-FFF2-40B4-BE49-F238E27FC236}">
                <a16:creationId xmlns:a16="http://schemas.microsoft.com/office/drawing/2014/main" id="{BA496501-FC56-4DF9-9624-06506F474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26F980A-AF24-48DE-A0E7-C6DA39ACCB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0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33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762000" y="271416"/>
            <a:ext cx="16840200" cy="9596484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B75E1F1-7001-4EB1-B7C1-B4683D815B55}"/>
              </a:ext>
            </a:extLst>
          </p:cNvPr>
          <p:cNvSpPr/>
          <p:nvPr/>
        </p:nvSpPr>
        <p:spPr>
          <a:xfrm>
            <a:off x="1929527" y="1238911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1849C7C-BAFA-4F61-8AC2-C7A5FE013DDC}"/>
              </a:ext>
            </a:extLst>
          </p:cNvPr>
          <p:cNvSpPr/>
          <p:nvPr/>
        </p:nvSpPr>
        <p:spPr>
          <a:xfrm>
            <a:off x="13944600" y="1627016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  <p:extLst>
      <p:ext uri="{BB962C8B-B14F-4D97-AF65-F5344CB8AC3E}">
        <p14:creationId xmlns:p14="http://schemas.microsoft.com/office/powerpoint/2010/main" val="178009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052" y="1894152"/>
            <a:ext cx="99530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85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7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1 Minute Countdown 4K Giant Clock clean - 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020E1E95-7AB3-4686-AC24-8F350C529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6009020"/>
            <a:ext cx="3657600" cy="20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p:pic>
        <p:nvPicPr>
          <p:cNvPr id="12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88D93764-97BB-4D79-8FD6-5F6E104BC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1207" y="8331161"/>
            <a:ext cx="3224373" cy="18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324</Words>
  <Application>Microsoft Office PowerPoint</Application>
  <PresentationFormat>Custom</PresentationFormat>
  <Paragraphs>67</Paragraphs>
  <Slides>21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VIETSTAR HP</cp:lastModifiedBy>
  <cp:revision>41</cp:revision>
  <dcterms:created xsi:type="dcterms:W3CDTF">2006-08-16T00:00:00Z</dcterms:created>
  <dcterms:modified xsi:type="dcterms:W3CDTF">2024-09-23T16:44:28Z</dcterms:modified>
  <dc:identifier>DAGEmfzFEig</dc:identifier>
</cp:coreProperties>
</file>