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7" r:id="rId5"/>
    <p:sldId id="259" r:id="rId6"/>
    <p:sldId id="262" r:id="rId7"/>
    <p:sldId id="261" r:id="rId8"/>
    <p:sldId id="263" r:id="rId9"/>
    <p:sldId id="265" r:id="rId10"/>
    <p:sldId id="264" r:id="rId11"/>
    <p:sldId id="266" r:id="rId12"/>
    <p:sldId id="267" r:id="rId13"/>
    <p:sldId id="273" r:id="rId14"/>
    <p:sldId id="268" r:id="rId15"/>
    <p:sldId id="270" r:id="rId16"/>
    <p:sldId id="269" r:id="rId17"/>
    <p:sldId id="271" r:id="rId18"/>
    <p:sldId id="272"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B50442-463E-641E-64D9-094D30FA55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FE3356F9-7F35-DFCD-488D-C06A51B1B3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93FC7B71-E331-B72F-5A74-0A7E4E5E3E39}"/>
              </a:ext>
            </a:extLst>
          </p:cNvPr>
          <p:cNvSpPr>
            <a:spLocks noGrp="1"/>
          </p:cNvSpPr>
          <p:nvPr>
            <p:ph type="dt" sz="half" idx="10"/>
          </p:nvPr>
        </p:nvSpPr>
        <p:spPr/>
        <p:txBody>
          <a:bodyPr/>
          <a:lstStyle/>
          <a:p>
            <a:fld id="{424C85D8-B6B8-4B53-B57B-842E3B18A2B1}" type="datetimeFigureOut">
              <a:rPr lang="en-GB" smtClean="0"/>
              <a:t>15/09/2025</a:t>
            </a:fld>
            <a:endParaRPr lang="en-GB"/>
          </a:p>
        </p:txBody>
      </p:sp>
      <p:sp>
        <p:nvSpPr>
          <p:cNvPr id="5" name="Footer Placeholder 4">
            <a:extLst>
              <a:ext uri="{FF2B5EF4-FFF2-40B4-BE49-F238E27FC236}">
                <a16:creationId xmlns:a16="http://schemas.microsoft.com/office/drawing/2014/main" xmlns="" id="{B13BC536-26D7-66A9-CCBB-BFDF2F73B1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56557F5-38E4-53BE-FF95-35848C902A75}"/>
              </a:ext>
            </a:extLst>
          </p:cNvPr>
          <p:cNvSpPr>
            <a:spLocks noGrp="1"/>
          </p:cNvSpPr>
          <p:nvPr>
            <p:ph type="sldNum" sz="quarter" idx="12"/>
          </p:nvPr>
        </p:nvSpPr>
        <p:spPr/>
        <p:txBody>
          <a:bodyPr/>
          <a:lstStyle/>
          <a:p>
            <a:fld id="{FAD4895C-C2A7-4ABC-8487-5F2535DD1C05}" type="slidenum">
              <a:rPr lang="en-GB" smtClean="0"/>
              <a:t>‹#›</a:t>
            </a:fld>
            <a:endParaRPr lang="en-GB"/>
          </a:p>
        </p:txBody>
      </p:sp>
    </p:spTree>
    <p:extLst>
      <p:ext uri="{BB962C8B-B14F-4D97-AF65-F5344CB8AC3E}">
        <p14:creationId xmlns:p14="http://schemas.microsoft.com/office/powerpoint/2010/main" val="1126497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F6CC11-EC4E-57DC-F4D4-9E9BDDE955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7EFFBDC-AAF1-CB79-26B0-6731F6B393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22FB88E-878C-50C8-7A64-E5284725BE9A}"/>
              </a:ext>
            </a:extLst>
          </p:cNvPr>
          <p:cNvSpPr>
            <a:spLocks noGrp="1"/>
          </p:cNvSpPr>
          <p:nvPr>
            <p:ph type="dt" sz="half" idx="10"/>
          </p:nvPr>
        </p:nvSpPr>
        <p:spPr/>
        <p:txBody>
          <a:bodyPr/>
          <a:lstStyle/>
          <a:p>
            <a:fld id="{424C85D8-B6B8-4B53-B57B-842E3B18A2B1}" type="datetimeFigureOut">
              <a:rPr lang="en-GB" smtClean="0"/>
              <a:t>15/09/2025</a:t>
            </a:fld>
            <a:endParaRPr lang="en-GB"/>
          </a:p>
        </p:txBody>
      </p:sp>
      <p:sp>
        <p:nvSpPr>
          <p:cNvPr id="5" name="Footer Placeholder 4">
            <a:extLst>
              <a:ext uri="{FF2B5EF4-FFF2-40B4-BE49-F238E27FC236}">
                <a16:creationId xmlns:a16="http://schemas.microsoft.com/office/drawing/2014/main" xmlns="" id="{1EAA8A1A-77CF-BC03-E397-5F2793672C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C5F02CE-A02E-EA59-DD52-87446C751A13}"/>
              </a:ext>
            </a:extLst>
          </p:cNvPr>
          <p:cNvSpPr>
            <a:spLocks noGrp="1"/>
          </p:cNvSpPr>
          <p:nvPr>
            <p:ph type="sldNum" sz="quarter" idx="12"/>
          </p:nvPr>
        </p:nvSpPr>
        <p:spPr/>
        <p:txBody>
          <a:bodyPr/>
          <a:lstStyle/>
          <a:p>
            <a:fld id="{FAD4895C-C2A7-4ABC-8487-5F2535DD1C05}" type="slidenum">
              <a:rPr lang="en-GB" smtClean="0"/>
              <a:t>‹#›</a:t>
            </a:fld>
            <a:endParaRPr lang="en-GB"/>
          </a:p>
        </p:txBody>
      </p:sp>
    </p:spTree>
    <p:extLst>
      <p:ext uri="{BB962C8B-B14F-4D97-AF65-F5344CB8AC3E}">
        <p14:creationId xmlns:p14="http://schemas.microsoft.com/office/powerpoint/2010/main" val="1681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BD2E97F-0DEB-F89B-743E-5DECB7A662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FD8BDC0-7BF4-7B1C-73FB-32C3CD9630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F4B2F08-95CC-0BF1-593A-A4F86C4E3BE1}"/>
              </a:ext>
            </a:extLst>
          </p:cNvPr>
          <p:cNvSpPr>
            <a:spLocks noGrp="1"/>
          </p:cNvSpPr>
          <p:nvPr>
            <p:ph type="dt" sz="half" idx="10"/>
          </p:nvPr>
        </p:nvSpPr>
        <p:spPr/>
        <p:txBody>
          <a:bodyPr/>
          <a:lstStyle/>
          <a:p>
            <a:fld id="{424C85D8-B6B8-4B53-B57B-842E3B18A2B1}" type="datetimeFigureOut">
              <a:rPr lang="en-GB" smtClean="0"/>
              <a:t>15/09/2025</a:t>
            </a:fld>
            <a:endParaRPr lang="en-GB"/>
          </a:p>
        </p:txBody>
      </p:sp>
      <p:sp>
        <p:nvSpPr>
          <p:cNvPr id="5" name="Footer Placeholder 4">
            <a:extLst>
              <a:ext uri="{FF2B5EF4-FFF2-40B4-BE49-F238E27FC236}">
                <a16:creationId xmlns:a16="http://schemas.microsoft.com/office/drawing/2014/main" xmlns="" id="{5A9479BA-0B66-DF19-A6F0-643B912122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D3C94FE-4EAA-23BA-9766-84E2297B0BB2}"/>
              </a:ext>
            </a:extLst>
          </p:cNvPr>
          <p:cNvSpPr>
            <a:spLocks noGrp="1"/>
          </p:cNvSpPr>
          <p:nvPr>
            <p:ph type="sldNum" sz="quarter" idx="12"/>
          </p:nvPr>
        </p:nvSpPr>
        <p:spPr/>
        <p:txBody>
          <a:bodyPr/>
          <a:lstStyle/>
          <a:p>
            <a:fld id="{FAD4895C-C2A7-4ABC-8487-5F2535DD1C05}" type="slidenum">
              <a:rPr lang="en-GB" smtClean="0"/>
              <a:t>‹#›</a:t>
            </a:fld>
            <a:endParaRPr lang="en-GB"/>
          </a:p>
        </p:txBody>
      </p:sp>
    </p:spTree>
    <p:extLst>
      <p:ext uri="{BB962C8B-B14F-4D97-AF65-F5344CB8AC3E}">
        <p14:creationId xmlns:p14="http://schemas.microsoft.com/office/powerpoint/2010/main" val="4015533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F93CCD-DA74-D3AE-923E-38F1C2DA31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0926FFC-6139-083C-E40A-76870ADDB8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A318BEE-F12D-6337-8F45-CDB514EB2128}"/>
              </a:ext>
            </a:extLst>
          </p:cNvPr>
          <p:cNvSpPr>
            <a:spLocks noGrp="1"/>
          </p:cNvSpPr>
          <p:nvPr>
            <p:ph type="dt" sz="half" idx="10"/>
          </p:nvPr>
        </p:nvSpPr>
        <p:spPr/>
        <p:txBody>
          <a:bodyPr/>
          <a:lstStyle/>
          <a:p>
            <a:fld id="{424C85D8-B6B8-4B53-B57B-842E3B18A2B1}" type="datetimeFigureOut">
              <a:rPr lang="en-GB" smtClean="0"/>
              <a:t>15/09/2025</a:t>
            </a:fld>
            <a:endParaRPr lang="en-GB"/>
          </a:p>
        </p:txBody>
      </p:sp>
      <p:sp>
        <p:nvSpPr>
          <p:cNvPr id="5" name="Footer Placeholder 4">
            <a:extLst>
              <a:ext uri="{FF2B5EF4-FFF2-40B4-BE49-F238E27FC236}">
                <a16:creationId xmlns:a16="http://schemas.microsoft.com/office/drawing/2014/main" xmlns="" id="{794672CB-53F3-AE85-B69C-DEC0D4C60A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48F7AF9-A619-5594-7E5E-07C30D92C11F}"/>
              </a:ext>
            </a:extLst>
          </p:cNvPr>
          <p:cNvSpPr>
            <a:spLocks noGrp="1"/>
          </p:cNvSpPr>
          <p:nvPr>
            <p:ph type="sldNum" sz="quarter" idx="12"/>
          </p:nvPr>
        </p:nvSpPr>
        <p:spPr/>
        <p:txBody>
          <a:bodyPr/>
          <a:lstStyle/>
          <a:p>
            <a:fld id="{FAD4895C-C2A7-4ABC-8487-5F2535DD1C05}" type="slidenum">
              <a:rPr lang="en-GB" smtClean="0"/>
              <a:t>‹#›</a:t>
            </a:fld>
            <a:endParaRPr lang="en-GB"/>
          </a:p>
        </p:txBody>
      </p:sp>
    </p:spTree>
    <p:extLst>
      <p:ext uri="{BB962C8B-B14F-4D97-AF65-F5344CB8AC3E}">
        <p14:creationId xmlns:p14="http://schemas.microsoft.com/office/powerpoint/2010/main" val="67821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CE0E3C-25B3-6118-D94B-F5D27FE7EF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749B2D1-6C5D-661C-B463-7B80DF9219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2CB0BAE-7ED5-DDB5-9492-4B4F750D3064}"/>
              </a:ext>
            </a:extLst>
          </p:cNvPr>
          <p:cNvSpPr>
            <a:spLocks noGrp="1"/>
          </p:cNvSpPr>
          <p:nvPr>
            <p:ph type="dt" sz="half" idx="10"/>
          </p:nvPr>
        </p:nvSpPr>
        <p:spPr/>
        <p:txBody>
          <a:bodyPr/>
          <a:lstStyle/>
          <a:p>
            <a:fld id="{424C85D8-B6B8-4B53-B57B-842E3B18A2B1}" type="datetimeFigureOut">
              <a:rPr lang="en-GB" smtClean="0"/>
              <a:t>15/09/2025</a:t>
            </a:fld>
            <a:endParaRPr lang="en-GB"/>
          </a:p>
        </p:txBody>
      </p:sp>
      <p:sp>
        <p:nvSpPr>
          <p:cNvPr id="5" name="Footer Placeholder 4">
            <a:extLst>
              <a:ext uri="{FF2B5EF4-FFF2-40B4-BE49-F238E27FC236}">
                <a16:creationId xmlns:a16="http://schemas.microsoft.com/office/drawing/2014/main" xmlns="" id="{CBAD058C-50F9-9F98-B157-39DC6E2197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ED4AA40-EF55-5968-89DD-846DA937054D}"/>
              </a:ext>
            </a:extLst>
          </p:cNvPr>
          <p:cNvSpPr>
            <a:spLocks noGrp="1"/>
          </p:cNvSpPr>
          <p:nvPr>
            <p:ph type="sldNum" sz="quarter" idx="12"/>
          </p:nvPr>
        </p:nvSpPr>
        <p:spPr/>
        <p:txBody>
          <a:bodyPr/>
          <a:lstStyle/>
          <a:p>
            <a:fld id="{FAD4895C-C2A7-4ABC-8487-5F2535DD1C05}" type="slidenum">
              <a:rPr lang="en-GB" smtClean="0"/>
              <a:t>‹#›</a:t>
            </a:fld>
            <a:endParaRPr lang="en-GB"/>
          </a:p>
        </p:txBody>
      </p:sp>
    </p:spTree>
    <p:extLst>
      <p:ext uri="{BB962C8B-B14F-4D97-AF65-F5344CB8AC3E}">
        <p14:creationId xmlns:p14="http://schemas.microsoft.com/office/powerpoint/2010/main" val="25811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768E46-1F4B-027E-8134-4AEF020392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F026BB0-78EC-506E-48A1-10AFAECE6C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B5AA6A33-896B-7050-1D67-0F450B8A16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DB84D3D4-E458-16AC-A4CB-9F909B5FF88B}"/>
              </a:ext>
            </a:extLst>
          </p:cNvPr>
          <p:cNvSpPr>
            <a:spLocks noGrp="1"/>
          </p:cNvSpPr>
          <p:nvPr>
            <p:ph type="dt" sz="half" idx="10"/>
          </p:nvPr>
        </p:nvSpPr>
        <p:spPr/>
        <p:txBody>
          <a:bodyPr/>
          <a:lstStyle/>
          <a:p>
            <a:fld id="{424C85D8-B6B8-4B53-B57B-842E3B18A2B1}" type="datetimeFigureOut">
              <a:rPr lang="en-GB" smtClean="0"/>
              <a:t>15/09/2025</a:t>
            </a:fld>
            <a:endParaRPr lang="en-GB"/>
          </a:p>
        </p:txBody>
      </p:sp>
      <p:sp>
        <p:nvSpPr>
          <p:cNvPr id="6" name="Footer Placeholder 5">
            <a:extLst>
              <a:ext uri="{FF2B5EF4-FFF2-40B4-BE49-F238E27FC236}">
                <a16:creationId xmlns:a16="http://schemas.microsoft.com/office/drawing/2014/main" xmlns="" id="{25CC7EAA-2CB5-08A0-D7E9-95F58DCC68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DEB8E46-3044-0221-7FE7-286AF98BB101}"/>
              </a:ext>
            </a:extLst>
          </p:cNvPr>
          <p:cNvSpPr>
            <a:spLocks noGrp="1"/>
          </p:cNvSpPr>
          <p:nvPr>
            <p:ph type="sldNum" sz="quarter" idx="12"/>
          </p:nvPr>
        </p:nvSpPr>
        <p:spPr/>
        <p:txBody>
          <a:bodyPr/>
          <a:lstStyle/>
          <a:p>
            <a:fld id="{FAD4895C-C2A7-4ABC-8487-5F2535DD1C05}" type="slidenum">
              <a:rPr lang="en-GB" smtClean="0"/>
              <a:t>‹#›</a:t>
            </a:fld>
            <a:endParaRPr lang="en-GB"/>
          </a:p>
        </p:txBody>
      </p:sp>
    </p:spTree>
    <p:extLst>
      <p:ext uri="{BB962C8B-B14F-4D97-AF65-F5344CB8AC3E}">
        <p14:creationId xmlns:p14="http://schemas.microsoft.com/office/powerpoint/2010/main" val="14921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6CDE58-24D2-1C5E-2C13-458731A19E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9AF1CEE-8A39-5028-6526-96606C8874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51BFDB4-0FB9-4658-7404-30BB84489C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A170181D-5785-0D42-946B-0A16281195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AB709B4-9495-A32A-F41C-4AFD21EE00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6716DCF9-658E-622D-90AB-73ED86CC0B6A}"/>
              </a:ext>
            </a:extLst>
          </p:cNvPr>
          <p:cNvSpPr>
            <a:spLocks noGrp="1"/>
          </p:cNvSpPr>
          <p:nvPr>
            <p:ph type="dt" sz="half" idx="10"/>
          </p:nvPr>
        </p:nvSpPr>
        <p:spPr/>
        <p:txBody>
          <a:bodyPr/>
          <a:lstStyle/>
          <a:p>
            <a:fld id="{424C85D8-B6B8-4B53-B57B-842E3B18A2B1}" type="datetimeFigureOut">
              <a:rPr lang="en-GB" smtClean="0"/>
              <a:t>15/09/2025</a:t>
            </a:fld>
            <a:endParaRPr lang="en-GB"/>
          </a:p>
        </p:txBody>
      </p:sp>
      <p:sp>
        <p:nvSpPr>
          <p:cNvPr id="8" name="Footer Placeholder 7">
            <a:extLst>
              <a:ext uri="{FF2B5EF4-FFF2-40B4-BE49-F238E27FC236}">
                <a16:creationId xmlns:a16="http://schemas.microsoft.com/office/drawing/2014/main" xmlns="" id="{720353F0-DF2E-3E05-545C-9FCDFBEA38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6E91027C-4B35-39A5-0A9F-34253AB76253}"/>
              </a:ext>
            </a:extLst>
          </p:cNvPr>
          <p:cNvSpPr>
            <a:spLocks noGrp="1"/>
          </p:cNvSpPr>
          <p:nvPr>
            <p:ph type="sldNum" sz="quarter" idx="12"/>
          </p:nvPr>
        </p:nvSpPr>
        <p:spPr/>
        <p:txBody>
          <a:bodyPr/>
          <a:lstStyle/>
          <a:p>
            <a:fld id="{FAD4895C-C2A7-4ABC-8487-5F2535DD1C05}" type="slidenum">
              <a:rPr lang="en-GB" smtClean="0"/>
              <a:t>‹#›</a:t>
            </a:fld>
            <a:endParaRPr lang="en-GB"/>
          </a:p>
        </p:txBody>
      </p:sp>
    </p:spTree>
    <p:extLst>
      <p:ext uri="{BB962C8B-B14F-4D97-AF65-F5344CB8AC3E}">
        <p14:creationId xmlns:p14="http://schemas.microsoft.com/office/powerpoint/2010/main" val="1524670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D9470E-6CE0-975E-CE64-5345E56017B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399667A6-3DB8-2FF0-8576-97EEF0BCA0B0}"/>
              </a:ext>
            </a:extLst>
          </p:cNvPr>
          <p:cNvSpPr>
            <a:spLocks noGrp="1"/>
          </p:cNvSpPr>
          <p:nvPr>
            <p:ph type="dt" sz="half" idx="10"/>
          </p:nvPr>
        </p:nvSpPr>
        <p:spPr/>
        <p:txBody>
          <a:bodyPr/>
          <a:lstStyle/>
          <a:p>
            <a:fld id="{424C85D8-B6B8-4B53-B57B-842E3B18A2B1}" type="datetimeFigureOut">
              <a:rPr lang="en-GB" smtClean="0"/>
              <a:t>15/09/2025</a:t>
            </a:fld>
            <a:endParaRPr lang="en-GB"/>
          </a:p>
        </p:txBody>
      </p:sp>
      <p:sp>
        <p:nvSpPr>
          <p:cNvPr id="4" name="Footer Placeholder 3">
            <a:extLst>
              <a:ext uri="{FF2B5EF4-FFF2-40B4-BE49-F238E27FC236}">
                <a16:creationId xmlns:a16="http://schemas.microsoft.com/office/drawing/2014/main" xmlns="" id="{BAA10D55-E9DB-D71D-B1F2-B52A578822E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51A5A356-5F20-4A23-081A-BE5872E3B95E}"/>
              </a:ext>
            </a:extLst>
          </p:cNvPr>
          <p:cNvSpPr>
            <a:spLocks noGrp="1"/>
          </p:cNvSpPr>
          <p:nvPr>
            <p:ph type="sldNum" sz="quarter" idx="12"/>
          </p:nvPr>
        </p:nvSpPr>
        <p:spPr/>
        <p:txBody>
          <a:bodyPr/>
          <a:lstStyle/>
          <a:p>
            <a:fld id="{FAD4895C-C2A7-4ABC-8487-5F2535DD1C05}" type="slidenum">
              <a:rPr lang="en-GB" smtClean="0"/>
              <a:t>‹#›</a:t>
            </a:fld>
            <a:endParaRPr lang="en-GB"/>
          </a:p>
        </p:txBody>
      </p:sp>
    </p:spTree>
    <p:extLst>
      <p:ext uri="{BB962C8B-B14F-4D97-AF65-F5344CB8AC3E}">
        <p14:creationId xmlns:p14="http://schemas.microsoft.com/office/powerpoint/2010/main" val="131127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CDFF43C-86E2-A72F-7075-4D2A0B953449}"/>
              </a:ext>
            </a:extLst>
          </p:cNvPr>
          <p:cNvSpPr>
            <a:spLocks noGrp="1"/>
          </p:cNvSpPr>
          <p:nvPr>
            <p:ph type="dt" sz="half" idx="10"/>
          </p:nvPr>
        </p:nvSpPr>
        <p:spPr/>
        <p:txBody>
          <a:bodyPr/>
          <a:lstStyle/>
          <a:p>
            <a:fld id="{424C85D8-B6B8-4B53-B57B-842E3B18A2B1}" type="datetimeFigureOut">
              <a:rPr lang="en-GB" smtClean="0"/>
              <a:t>15/09/2025</a:t>
            </a:fld>
            <a:endParaRPr lang="en-GB"/>
          </a:p>
        </p:txBody>
      </p:sp>
      <p:sp>
        <p:nvSpPr>
          <p:cNvPr id="3" name="Footer Placeholder 2">
            <a:extLst>
              <a:ext uri="{FF2B5EF4-FFF2-40B4-BE49-F238E27FC236}">
                <a16:creationId xmlns:a16="http://schemas.microsoft.com/office/drawing/2014/main" xmlns="" id="{527B2A63-9E7A-0A2B-E6AC-DFF01C422EC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258683BB-8089-B960-5159-B662BFF86633}"/>
              </a:ext>
            </a:extLst>
          </p:cNvPr>
          <p:cNvSpPr>
            <a:spLocks noGrp="1"/>
          </p:cNvSpPr>
          <p:nvPr>
            <p:ph type="sldNum" sz="quarter" idx="12"/>
          </p:nvPr>
        </p:nvSpPr>
        <p:spPr/>
        <p:txBody>
          <a:bodyPr/>
          <a:lstStyle/>
          <a:p>
            <a:fld id="{FAD4895C-C2A7-4ABC-8487-5F2535DD1C05}" type="slidenum">
              <a:rPr lang="en-GB" smtClean="0"/>
              <a:t>‹#›</a:t>
            </a:fld>
            <a:endParaRPr lang="en-GB"/>
          </a:p>
        </p:txBody>
      </p:sp>
    </p:spTree>
    <p:extLst>
      <p:ext uri="{BB962C8B-B14F-4D97-AF65-F5344CB8AC3E}">
        <p14:creationId xmlns:p14="http://schemas.microsoft.com/office/powerpoint/2010/main" val="3356301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964DE8-ADDD-C6BA-F79B-B21C6F6CC6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9C8CE2D-B6FB-4234-620D-75DE843DB0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4E90B6BA-F94F-C494-B807-FD6794911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532F8F5-AF88-37C5-C1E5-BDA5AFD415FA}"/>
              </a:ext>
            </a:extLst>
          </p:cNvPr>
          <p:cNvSpPr>
            <a:spLocks noGrp="1"/>
          </p:cNvSpPr>
          <p:nvPr>
            <p:ph type="dt" sz="half" idx="10"/>
          </p:nvPr>
        </p:nvSpPr>
        <p:spPr/>
        <p:txBody>
          <a:bodyPr/>
          <a:lstStyle/>
          <a:p>
            <a:fld id="{424C85D8-B6B8-4B53-B57B-842E3B18A2B1}" type="datetimeFigureOut">
              <a:rPr lang="en-GB" smtClean="0"/>
              <a:t>15/09/2025</a:t>
            </a:fld>
            <a:endParaRPr lang="en-GB"/>
          </a:p>
        </p:txBody>
      </p:sp>
      <p:sp>
        <p:nvSpPr>
          <p:cNvPr id="6" name="Footer Placeholder 5">
            <a:extLst>
              <a:ext uri="{FF2B5EF4-FFF2-40B4-BE49-F238E27FC236}">
                <a16:creationId xmlns:a16="http://schemas.microsoft.com/office/drawing/2014/main" xmlns="" id="{144F4EDA-1381-7C87-855D-221CCBA995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22295A3-00AE-4D50-F6C0-AA1B6F9A00FA}"/>
              </a:ext>
            </a:extLst>
          </p:cNvPr>
          <p:cNvSpPr>
            <a:spLocks noGrp="1"/>
          </p:cNvSpPr>
          <p:nvPr>
            <p:ph type="sldNum" sz="quarter" idx="12"/>
          </p:nvPr>
        </p:nvSpPr>
        <p:spPr/>
        <p:txBody>
          <a:bodyPr/>
          <a:lstStyle/>
          <a:p>
            <a:fld id="{FAD4895C-C2A7-4ABC-8487-5F2535DD1C05}" type="slidenum">
              <a:rPr lang="en-GB" smtClean="0"/>
              <a:t>‹#›</a:t>
            </a:fld>
            <a:endParaRPr lang="en-GB"/>
          </a:p>
        </p:txBody>
      </p:sp>
    </p:spTree>
    <p:extLst>
      <p:ext uri="{BB962C8B-B14F-4D97-AF65-F5344CB8AC3E}">
        <p14:creationId xmlns:p14="http://schemas.microsoft.com/office/powerpoint/2010/main" val="740581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667122-D159-DC65-8EF0-195838AFA5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FAC62D38-3A80-27A1-0F3C-592CCA168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4F670385-6CA4-0ACA-9F9E-35F9CBF319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5C31946-FCE4-875D-82B7-55D318A0D22D}"/>
              </a:ext>
            </a:extLst>
          </p:cNvPr>
          <p:cNvSpPr>
            <a:spLocks noGrp="1"/>
          </p:cNvSpPr>
          <p:nvPr>
            <p:ph type="dt" sz="half" idx="10"/>
          </p:nvPr>
        </p:nvSpPr>
        <p:spPr/>
        <p:txBody>
          <a:bodyPr/>
          <a:lstStyle/>
          <a:p>
            <a:fld id="{424C85D8-B6B8-4B53-B57B-842E3B18A2B1}" type="datetimeFigureOut">
              <a:rPr lang="en-GB" smtClean="0"/>
              <a:t>15/09/2025</a:t>
            </a:fld>
            <a:endParaRPr lang="en-GB"/>
          </a:p>
        </p:txBody>
      </p:sp>
      <p:sp>
        <p:nvSpPr>
          <p:cNvPr id="6" name="Footer Placeholder 5">
            <a:extLst>
              <a:ext uri="{FF2B5EF4-FFF2-40B4-BE49-F238E27FC236}">
                <a16:creationId xmlns:a16="http://schemas.microsoft.com/office/drawing/2014/main" xmlns="" id="{9E34FD2B-FF65-4D72-6225-80BEAD5E08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8A48205-AFB1-9F28-AD58-DB1B5703DB4D}"/>
              </a:ext>
            </a:extLst>
          </p:cNvPr>
          <p:cNvSpPr>
            <a:spLocks noGrp="1"/>
          </p:cNvSpPr>
          <p:nvPr>
            <p:ph type="sldNum" sz="quarter" idx="12"/>
          </p:nvPr>
        </p:nvSpPr>
        <p:spPr/>
        <p:txBody>
          <a:bodyPr/>
          <a:lstStyle/>
          <a:p>
            <a:fld id="{FAD4895C-C2A7-4ABC-8487-5F2535DD1C05}" type="slidenum">
              <a:rPr lang="en-GB" smtClean="0"/>
              <a:t>‹#›</a:t>
            </a:fld>
            <a:endParaRPr lang="en-GB"/>
          </a:p>
        </p:txBody>
      </p:sp>
    </p:spTree>
    <p:extLst>
      <p:ext uri="{BB962C8B-B14F-4D97-AF65-F5344CB8AC3E}">
        <p14:creationId xmlns:p14="http://schemas.microsoft.com/office/powerpoint/2010/main" val="181368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0D172CED-07FB-2E08-04EA-F2BAE5EE9C9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624BDFB5-CF79-4FBF-D3B6-872450D7D7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6924566-F025-94B2-3CF4-286D75BA15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7EF72B0-F902-4327-D4CD-085CB1A756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C85D8-B6B8-4B53-B57B-842E3B18A2B1}" type="datetimeFigureOut">
              <a:rPr lang="en-GB" smtClean="0"/>
              <a:t>15/09/2025</a:t>
            </a:fld>
            <a:endParaRPr lang="en-GB"/>
          </a:p>
        </p:txBody>
      </p:sp>
      <p:sp>
        <p:nvSpPr>
          <p:cNvPr id="5" name="Footer Placeholder 4">
            <a:extLst>
              <a:ext uri="{FF2B5EF4-FFF2-40B4-BE49-F238E27FC236}">
                <a16:creationId xmlns:a16="http://schemas.microsoft.com/office/drawing/2014/main" xmlns="" id="{B3FA0B67-093F-E9BC-77E3-65939523A6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67C4E5C8-E654-E2A6-4394-EFE0BE7684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4895C-C2A7-4ABC-8487-5F2535DD1C05}" type="slidenum">
              <a:rPr lang="en-GB" smtClean="0"/>
              <a:t>‹#›</a:t>
            </a:fld>
            <a:endParaRPr lang="en-GB"/>
          </a:p>
        </p:txBody>
      </p:sp>
    </p:spTree>
    <p:extLst>
      <p:ext uri="{BB962C8B-B14F-4D97-AF65-F5344CB8AC3E}">
        <p14:creationId xmlns:p14="http://schemas.microsoft.com/office/powerpoint/2010/main" val="3373807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27.jpe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oup of people standing next to a keyboard keys&#10;&#10;Description automatically generated">
            <a:extLst>
              <a:ext uri="{FF2B5EF4-FFF2-40B4-BE49-F238E27FC236}">
                <a16:creationId xmlns:a16="http://schemas.microsoft.com/office/drawing/2014/main" xmlns="" id="{4F8A3136-5538-7E67-38DC-4E1F55B70480}"/>
              </a:ext>
            </a:extLst>
          </p:cNvPr>
          <p:cNvPicPr>
            <a:picLocks noChangeAspect="1"/>
          </p:cNvPicPr>
          <p:nvPr/>
        </p:nvPicPr>
        <p:blipFill>
          <a:blip r:embed="rId2"/>
          <a:srcRect t="19"/>
          <a:stretch/>
        </p:blipFill>
        <p:spPr>
          <a:xfrm>
            <a:off x="20" y="1282"/>
            <a:ext cx="12191980" cy="6856718"/>
          </a:xfrm>
          <a:prstGeom prst="rect">
            <a:avLst/>
          </a:prstGeom>
        </p:spPr>
      </p:pic>
      <p:pic>
        <p:nvPicPr>
          <p:cNvPr id="6" name="Picture 5">
            <a:extLst>
              <a:ext uri="{FF2B5EF4-FFF2-40B4-BE49-F238E27FC236}">
                <a16:creationId xmlns:a16="http://schemas.microsoft.com/office/drawing/2014/main" xmlns="" id="{9BC35A7F-C018-F3A5-0225-05EB8B187E55}"/>
              </a:ext>
            </a:extLst>
          </p:cNvPr>
          <p:cNvPicPr>
            <a:picLocks noChangeAspect="1"/>
          </p:cNvPicPr>
          <p:nvPr/>
        </p:nvPicPr>
        <p:blipFill>
          <a:blip r:embed="rId3"/>
          <a:stretch>
            <a:fillRect/>
          </a:stretch>
        </p:blipFill>
        <p:spPr>
          <a:xfrm>
            <a:off x="572204" y="349123"/>
            <a:ext cx="1379340" cy="1089754"/>
          </a:xfrm>
          <a:prstGeom prst="rect">
            <a:avLst/>
          </a:prstGeom>
        </p:spPr>
      </p:pic>
      <p:pic>
        <p:nvPicPr>
          <p:cNvPr id="8" name="Picture 7" descr="A red letters on a black background&#10;&#10;Description automatically generated">
            <a:extLst>
              <a:ext uri="{FF2B5EF4-FFF2-40B4-BE49-F238E27FC236}">
                <a16:creationId xmlns:a16="http://schemas.microsoft.com/office/drawing/2014/main" xmlns="" id="{F8B3EEC5-4883-082A-0330-4AC119FD34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0063" y="2048028"/>
            <a:ext cx="6267450" cy="1247775"/>
          </a:xfrm>
          <a:prstGeom prst="rect">
            <a:avLst/>
          </a:prstGeom>
        </p:spPr>
      </p:pic>
      <p:pic>
        <p:nvPicPr>
          <p:cNvPr id="11" name="Picture 10" descr="A yellow flower with a red number on it&#10;&#10;Description automatically generated">
            <a:extLst>
              <a:ext uri="{FF2B5EF4-FFF2-40B4-BE49-F238E27FC236}">
                <a16:creationId xmlns:a16="http://schemas.microsoft.com/office/drawing/2014/main" xmlns="" id="{B3E16F3E-5AA4-A979-9DA9-D6D2866E0F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9944" y="3041855"/>
            <a:ext cx="1924050" cy="1600200"/>
          </a:xfrm>
          <a:prstGeom prst="rect">
            <a:avLst/>
          </a:prstGeom>
        </p:spPr>
      </p:pic>
      <p:sp>
        <p:nvSpPr>
          <p:cNvPr id="12" name="TextBox 11">
            <a:extLst>
              <a:ext uri="{FF2B5EF4-FFF2-40B4-BE49-F238E27FC236}">
                <a16:creationId xmlns:a16="http://schemas.microsoft.com/office/drawing/2014/main" xmlns="" id="{6D072240-0C5A-A48C-D4EA-7273B2B22393}"/>
              </a:ext>
            </a:extLst>
          </p:cNvPr>
          <p:cNvSpPr txBox="1"/>
          <p:nvPr/>
        </p:nvSpPr>
        <p:spPr>
          <a:xfrm>
            <a:off x="2546808" y="389242"/>
            <a:ext cx="7098384" cy="1569660"/>
          </a:xfrm>
          <a:prstGeom prst="rect">
            <a:avLst/>
          </a:prstGeom>
          <a:noFill/>
        </p:spPr>
        <p:txBody>
          <a:bodyPr wrap="square" rtlCol="0">
            <a:spAutoFit/>
          </a:bodyPr>
          <a:lstStyle/>
          <a:p>
            <a:pPr algn="ctr"/>
            <a:r>
              <a:rPr lang="en-GB" sz="4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CHÀO MỪNG CÁC EM </a:t>
            </a:r>
          </a:p>
          <a:p>
            <a:pPr algn="ctr"/>
            <a:r>
              <a:rPr lang="en-GB" sz="4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ĐẾN VỚI MÔN</a:t>
            </a:r>
          </a:p>
        </p:txBody>
      </p:sp>
    </p:spTree>
    <p:extLst>
      <p:ext uri="{BB962C8B-B14F-4D97-AF65-F5344CB8AC3E}">
        <p14:creationId xmlns:p14="http://schemas.microsoft.com/office/powerpoint/2010/main" val="257608293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93E84B7-31C4-8172-78BF-BC8E3E6BDA59}"/>
              </a:ext>
            </a:extLst>
          </p:cNvPr>
          <p:cNvPicPr>
            <a:picLocks noChangeAspect="1"/>
          </p:cNvPicPr>
          <p:nvPr/>
        </p:nvPicPr>
        <p:blipFill>
          <a:blip r:embed="rId2"/>
          <a:stretch>
            <a:fillRect/>
          </a:stretch>
        </p:blipFill>
        <p:spPr>
          <a:xfrm>
            <a:off x="0" y="0"/>
            <a:ext cx="12271513" cy="6858000"/>
          </a:xfrm>
          <a:prstGeom prst="rect">
            <a:avLst/>
          </a:prstGeom>
        </p:spPr>
      </p:pic>
      <p:pic>
        <p:nvPicPr>
          <p:cNvPr id="4" name="Picture 3">
            <a:extLst>
              <a:ext uri="{FF2B5EF4-FFF2-40B4-BE49-F238E27FC236}">
                <a16:creationId xmlns:a16="http://schemas.microsoft.com/office/drawing/2014/main" xmlns="" id="{6A815433-878E-D16A-EDC7-D53A43272EC3}"/>
              </a:ext>
            </a:extLst>
          </p:cNvPr>
          <p:cNvPicPr>
            <a:picLocks noChangeAspect="1"/>
          </p:cNvPicPr>
          <p:nvPr/>
        </p:nvPicPr>
        <p:blipFill>
          <a:blip r:embed="rId3"/>
          <a:stretch>
            <a:fillRect/>
          </a:stretch>
        </p:blipFill>
        <p:spPr>
          <a:xfrm>
            <a:off x="296955" y="261058"/>
            <a:ext cx="8092205" cy="4442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a:extLst>
              <a:ext uri="{FF2B5EF4-FFF2-40B4-BE49-F238E27FC236}">
                <a16:creationId xmlns:a16="http://schemas.microsoft.com/office/drawing/2014/main" xmlns="" id="{526444C4-5C17-37DD-917B-1D40AE09A6D8}"/>
              </a:ext>
            </a:extLst>
          </p:cNvPr>
          <p:cNvPicPr>
            <a:picLocks noChangeAspect="1"/>
          </p:cNvPicPr>
          <p:nvPr/>
        </p:nvPicPr>
        <p:blipFill>
          <a:blip r:embed="rId4"/>
          <a:stretch>
            <a:fillRect/>
          </a:stretch>
        </p:blipFill>
        <p:spPr>
          <a:xfrm>
            <a:off x="296955" y="966393"/>
            <a:ext cx="9013109" cy="83259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xmlns="" id="{F596237D-683C-B221-D117-7AD7084EE744}"/>
              </a:ext>
            </a:extLst>
          </p:cNvPr>
          <p:cNvPicPr>
            <a:picLocks noChangeAspect="1"/>
          </p:cNvPicPr>
          <p:nvPr/>
        </p:nvPicPr>
        <p:blipFill>
          <a:blip r:embed="rId5"/>
          <a:stretch>
            <a:fillRect/>
          </a:stretch>
        </p:blipFill>
        <p:spPr>
          <a:xfrm>
            <a:off x="127990" y="2467133"/>
            <a:ext cx="5197290" cy="3642676"/>
          </a:xfrm>
          <a:prstGeom prst="rect">
            <a:avLst/>
          </a:prstGeom>
        </p:spPr>
      </p:pic>
      <p:pic>
        <p:nvPicPr>
          <p:cNvPr id="10" name="Picture 9">
            <a:extLst>
              <a:ext uri="{FF2B5EF4-FFF2-40B4-BE49-F238E27FC236}">
                <a16:creationId xmlns:a16="http://schemas.microsoft.com/office/drawing/2014/main" xmlns="" id="{8EE3CFEF-3F6A-5352-E3FD-3D7C2AA6BAE0}"/>
              </a:ext>
            </a:extLst>
          </p:cNvPr>
          <p:cNvPicPr>
            <a:picLocks noChangeAspect="1"/>
          </p:cNvPicPr>
          <p:nvPr/>
        </p:nvPicPr>
        <p:blipFill>
          <a:blip r:embed="rId6"/>
          <a:stretch>
            <a:fillRect/>
          </a:stretch>
        </p:blipFill>
        <p:spPr>
          <a:xfrm>
            <a:off x="5453271" y="2100061"/>
            <a:ext cx="6738730" cy="4631021"/>
          </a:xfrm>
          <a:prstGeom prst="rect">
            <a:avLst/>
          </a:prstGeom>
        </p:spPr>
      </p:pic>
      <p:pic>
        <p:nvPicPr>
          <p:cNvPr id="1026" name="Picture 2" descr="Hình ảnh Thảo Luận Nhóm PNG, Vector, PSD, và biểu tượng để ...">
            <a:extLst>
              <a:ext uri="{FF2B5EF4-FFF2-40B4-BE49-F238E27FC236}">
                <a16:creationId xmlns:a16="http://schemas.microsoft.com/office/drawing/2014/main" xmlns="" id="{173C3B71-FBE7-2242-A31A-A4356E629A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56574" y="93406"/>
            <a:ext cx="1745974" cy="174597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B0BDA03B-8A86-2AC6-E57A-8D1EC301E4DE}"/>
              </a:ext>
            </a:extLst>
          </p:cNvPr>
          <p:cNvSpPr txBox="1"/>
          <p:nvPr/>
        </p:nvSpPr>
        <p:spPr>
          <a:xfrm>
            <a:off x="10531212" y="1276901"/>
            <a:ext cx="2037256" cy="655885"/>
          </a:xfrm>
          <a:prstGeom prst="rect">
            <a:avLst/>
          </a:prstGeom>
          <a:noFill/>
        </p:spPr>
        <p:txBody>
          <a:bodyPr wrap="square">
            <a:spAutoFit/>
          </a:bodyPr>
          <a:lstStyle/>
          <a:p>
            <a:pPr algn="just">
              <a:lnSpc>
                <a:spcPct val="107000"/>
              </a:lnSpc>
              <a:spcAft>
                <a:spcPts val="800"/>
              </a:spcAft>
            </a:pPr>
            <a:r>
              <a:rPr lang="en-GB" sz="3600">
                <a:solidFill>
                  <a:srgbClr val="FF0000"/>
                </a:solidFill>
                <a:effectLst/>
                <a:latin typeface="Times New Roman" panose="02020603050405020304" pitchFamily="18" charset="0"/>
                <a:ea typeface="Calibri" panose="020F0502020204030204" pitchFamily="34" charset="0"/>
              </a:rPr>
              <a:t>nhóm </a:t>
            </a:r>
            <a:r>
              <a:rPr lang="en-GB" sz="3600" spc="-25">
                <a:solidFill>
                  <a:srgbClr val="FF0000"/>
                </a:solidFill>
                <a:effectLst/>
                <a:latin typeface="Times New Roman" panose="02020603050405020304" pitchFamily="18" charset="0"/>
                <a:ea typeface="Calibri" panose="020F0502020204030204" pitchFamily="34" charset="0"/>
              </a:rPr>
              <a:t>4.</a:t>
            </a:r>
            <a:endParaRPr lang="en-US" sz="3600">
              <a:solidFill>
                <a:srgbClr val="FF0000"/>
              </a:solidFill>
            </a:endParaRPr>
          </a:p>
        </p:txBody>
      </p:sp>
    </p:spTree>
    <p:extLst>
      <p:ext uri="{BB962C8B-B14F-4D97-AF65-F5344CB8AC3E}">
        <p14:creationId xmlns:p14="http://schemas.microsoft.com/office/powerpoint/2010/main" val="25690710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circle(in)">
                                      <p:cBhvr>
                                        <p:cTn id="24" dur="2000"/>
                                        <p:tgtEl>
                                          <p:spTgt spid="1026"/>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880B68E-A49E-6B66-EF73-0ABDE8AA43AA}"/>
              </a:ext>
            </a:extLst>
          </p:cNvPr>
          <p:cNvPicPr>
            <a:picLocks noChangeAspect="1"/>
          </p:cNvPicPr>
          <p:nvPr/>
        </p:nvPicPr>
        <p:blipFill>
          <a:blip r:embed="rId2"/>
          <a:stretch>
            <a:fillRect/>
          </a:stretch>
        </p:blipFill>
        <p:spPr>
          <a:xfrm>
            <a:off x="871" y="26681"/>
            <a:ext cx="12271513" cy="6858000"/>
          </a:xfrm>
          <a:prstGeom prst="rect">
            <a:avLst/>
          </a:prstGeom>
        </p:spPr>
      </p:pic>
      <p:pic>
        <p:nvPicPr>
          <p:cNvPr id="2" name="Picture 1">
            <a:extLst>
              <a:ext uri="{FF2B5EF4-FFF2-40B4-BE49-F238E27FC236}">
                <a16:creationId xmlns:a16="http://schemas.microsoft.com/office/drawing/2014/main" xmlns="" id="{84E79B50-E50A-1310-82AD-B93B3D5A16A7}"/>
              </a:ext>
            </a:extLst>
          </p:cNvPr>
          <p:cNvPicPr>
            <a:picLocks noChangeAspect="1"/>
          </p:cNvPicPr>
          <p:nvPr/>
        </p:nvPicPr>
        <p:blipFill>
          <a:blip r:embed="rId3"/>
          <a:stretch>
            <a:fillRect/>
          </a:stretch>
        </p:blipFill>
        <p:spPr>
          <a:xfrm>
            <a:off x="4305363" y="104361"/>
            <a:ext cx="7886637" cy="6649278"/>
          </a:xfrm>
          <a:prstGeom prst="rect">
            <a:avLst/>
          </a:prstGeom>
        </p:spPr>
      </p:pic>
      <p:grpSp>
        <p:nvGrpSpPr>
          <p:cNvPr id="10" name="Group 9">
            <a:extLst>
              <a:ext uri="{FF2B5EF4-FFF2-40B4-BE49-F238E27FC236}">
                <a16:creationId xmlns:a16="http://schemas.microsoft.com/office/drawing/2014/main" xmlns="" id="{1329F28F-93A8-1026-5A18-F35957A8DBF4}"/>
              </a:ext>
            </a:extLst>
          </p:cNvPr>
          <p:cNvGrpSpPr/>
          <p:nvPr/>
        </p:nvGrpSpPr>
        <p:grpSpPr>
          <a:xfrm>
            <a:off x="417442" y="1997081"/>
            <a:ext cx="1592007" cy="1431919"/>
            <a:chOff x="417442" y="1997081"/>
            <a:chExt cx="1592007" cy="1431919"/>
          </a:xfrm>
        </p:grpSpPr>
        <p:pic>
          <p:nvPicPr>
            <p:cNvPr id="5" name="Picture 4">
              <a:extLst>
                <a:ext uri="{FF2B5EF4-FFF2-40B4-BE49-F238E27FC236}">
                  <a16:creationId xmlns:a16="http://schemas.microsoft.com/office/drawing/2014/main" xmlns="" id="{5F2F527F-C694-E61C-DC4E-0F7B6A198ABA}"/>
                </a:ext>
              </a:extLst>
            </p:cNvPr>
            <p:cNvPicPr>
              <a:picLocks noChangeAspect="1"/>
            </p:cNvPicPr>
            <p:nvPr/>
          </p:nvPicPr>
          <p:blipFill rotWithShape="1">
            <a:blip r:embed="rId4"/>
            <a:srcRect l="5244" t="3889" r="53959" b="59777"/>
            <a:stretch/>
          </p:blipFill>
          <p:spPr>
            <a:xfrm>
              <a:off x="417442" y="1997081"/>
              <a:ext cx="1592007" cy="108926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TextBox 8">
              <a:extLst>
                <a:ext uri="{FF2B5EF4-FFF2-40B4-BE49-F238E27FC236}">
                  <a16:creationId xmlns:a16="http://schemas.microsoft.com/office/drawing/2014/main" xmlns="" id="{7A82F9F0-70D1-C968-05A1-86479EFDF394}"/>
                </a:ext>
              </a:extLst>
            </p:cNvPr>
            <p:cNvSpPr txBox="1"/>
            <p:nvPr/>
          </p:nvSpPr>
          <p:spPr>
            <a:xfrm>
              <a:off x="989144" y="3059668"/>
              <a:ext cx="377687" cy="369332"/>
            </a:xfrm>
            <a:prstGeom prst="rect">
              <a:avLst/>
            </a:prstGeom>
            <a:noFill/>
          </p:spPr>
          <p:txBody>
            <a:bodyPr wrap="square" rtlCol="0">
              <a:spAutoFit/>
            </a:bodyPr>
            <a:lstStyle/>
            <a:p>
              <a:r>
                <a:rPr lang="en-GB"/>
                <a:t>a</a:t>
              </a:r>
              <a:endParaRPr lang="en-US"/>
            </a:p>
          </p:txBody>
        </p:sp>
      </p:grpSp>
      <p:grpSp>
        <p:nvGrpSpPr>
          <p:cNvPr id="12" name="Group 11">
            <a:extLst>
              <a:ext uri="{FF2B5EF4-FFF2-40B4-BE49-F238E27FC236}">
                <a16:creationId xmlns:a16="http://schemas.microsoft.com/office/drawing/2014/main" xmlns="" id="{70DAC679-CB42-607C-FF49-AA966CC0E6BA}"/>
              </a:ext>
            </a:extLst>
          </p:cNvPr>
          <p:cNvGrpSpPr/>
          <p:nvPr/>
        </p:nvGrpSpPr>
        <p:grpSpPr>
          <a:xfrm>
            <a:off x="2426011" y="2066654"/>
            <a:ext cx="1437214" cy="1389027"/>
            <a:chOff x="2426011" y="2066654"/>
            <a:chExt cx="1437214" cy="1389027"/>
          </a:xfrm>
        </p:grpSpPr>
        <p:pic>
          <p:nvPicPr>
            <p:cNvPr id="8" name="Picture 7">
              <a:extLst>
                <a:ext uri="{FF2B5EF4-FFF2-40B4-BE49-F238E27FC236}">
                  <a16:creationId xmlns:a16="http://schemas.microsoft.com/office/drawing/2014/main" xmlns="" id="{7C6FDA37-77F7-0F87-722E-152470D4060B}"/>
                </a:ext>
              </a:extLst>
            </p:cNvPr>
            <p:cNvPicPr>
              <a:picLocks noChangeAspect="1"/>
            </p:cNvPicPr>
            <p:nvPr/>
          </p:nvPicPr>
          <p:blipFill rotWithShape="1">
            <a:blip r:embed="rId4"/>
            <a:srcRect l="54512" t="3717" r="5919" b="59980"/>
            <a:stretch/>
          </p:blipFill>
          <p:spPr>
            <a:xfrm>
              <a:off x="2426011" y="2066654"/>
              <a:ext cx="1437214" cy="9965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TextBox 10">
              <a:extLst>
                <a:ext uri="{FF2B5EF4-FFF2-40B4-BE49-F238E27FC236}">
                  <a16:creationId xmlns:a16="http://schemas.microsoft.com/office/drawing/2014/main" xmlns="" id="{82A2E819-E388-D5C6-04B6-FEF0A2B21E60}"/>
                </a:ext>
              </a:extLst>
            </p:cNvPr>
            <p:cNvSpPr txBox="1"/>
            <p:nvPr/>
          </p:nvSpPr>
          <p:spPr>
            <a:xfrm>
              <a:off x="2932043" y="3086349"/>
              <a:ext cx="377687" cy="369332"/>
            </a:xfrm>
            <a:prstGeom prst="rect">
              <a:avLst/>
            </a:prstGeom>
            <a:noFill/>
          </p:spPr>
          <p:txBody>
            <a:bodyPr wrap="square" rtlCol="0">
              <a:spAutoFit/>
            </a:bodyPr>
            <a:lstStyle/>
            <a:p>
              <a:r>
                <a:rPr lang="en-GB"/>
                <a:t>b</a:t>
              </a:r>
              <a:endParaRPr lang="en-US"/>
            </a:p>
          </p:txBody>
        </p:sp>
      </p:grpSp>
      <p:grpSp>
        <p:nvGrpSpPr>
          <p:cNvPr id="14" name="Group 13">
            <a:extLst>
              <a:ext uri="{FF2B5EF4-FFF2-40B4-BE49-F238E27FC236}">
                <a16:creationId xmlns:a16="http://schemas.microsoft.com/office/drawing/2014/main" xmlns="" id="{667FB846-9CDA-7647-F5A7-DE9B13A2913F}"/>
              </a:ext>
            </a:extLst>
          </p:cNvPr>
          <p:cNvGrpSpPr/>
          <p:nvPr/>
        </p:nvGrpSpPr>
        <p:grpSpPr>
          <a:xfrm>
            <a:off x="506221" y="3818390"/>
            <a:ext cx="1496711" cy="1480751"/>
            <a:chOff x="506221" y="3818390"/>
            <a:chExt cx="1496711" cy="1480751"/>
          </a:xfrm>
        </p:grpSpPr>
        <p:pic>
          <p:nvPicPr>
            <p:cNvPr id="7" name="Picture 6">
              <a:extLst>
                <a:ext uri="{FF2B5EF4-FFF2-40B4-BE49-F238E27FC236}">
                  <a16:creationId xmlns:a16="http://schemas.microsoft.com/office/drawing/2014/main" xmlns="" id="{D4E99798-4D89-9443-FF43-E3C86CA8E621}"/>
                </a:ext>
              </a:extLst>
            </p:cNvPr>
            <p:cNvPicPr>
              <a:picLocks noChangeAspect="1"/>
            </p:cNvPicPr>
            <p:nvPr/>
          </p:nvPicPr>
          <p:blipFill rotWithShape="1">
            <a:blip r:embed="rId4"/>
            <a:srcRect l="5697" t="50000" r="53506" b="10224"/>
            <a:stretch/>
          </p:blipFill>
          <p:spPr>
            <a:xfrm>
              <a:off x="506221" y="3818390"/>
              <a:ext cx="1496711" cy="11028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TextBox 12">
              <a:extLst>
                <a:ext uri="{FF2B5EF4-FFF2-40B4-BE49-F238E27FC236}">
                  <a16:creationId xmlns:a16="http://schemas.microsoft.com/office/drawing/2014/main" xmlns="" id="{80DB212E-4AD5-E840-C090-7FB7B418E2B0}"/>
                </a:ext>
              </a:extLst>
            </p:cNvPr>
            <p:cNvSpPr txBox="1"/>
            <p:nvPr/>
          </p:nvSpPr>
          <p:spPr>
            <a:xfrm>
              <a:off x="904461" y="4929809"/>
              <a:ext cx="462370" cy="369332"/>
            </a:xfrm>
            <a:prstGeom prst="rect">
              <a:avLst/>
            </a:prstGeom>
            <a:noFill/>
          </p:spPr>
          <p:txBody>
            <a:bodyPr wrap="square" rtlCol="0">
              <a:spAutoFit/>
            </a:bodyPr>
            <a:lstStyle/>
            <a:p>
              <a:r>
                <a:rPr lang="en-GB"/>
                <a:t>c</a:t>
              </a:r>
              <a:endParaRPr lang="en-US"/>
            </a:p>
          </p:txBody>
        </p:sp>
      </p:grpSp>
      <p:grpSp>
        <p:nvGrpSpPr>
          <p:cNvPr id="16" name="Group 15">
            <a:extLst>
              <a:ext uri="{FF2B5EF4-FFF2-40B4-BE49-F238E27FC236}">
                <a16:creationId xmlns:a16="http://schemas.microsoft.com/office/drawing/2014/main" xmlns="" id="{9D139715-E60D-86AE-75AA-69AB0B47DF28}"/>
              </a:ext>
            </a:extLst>
          </p:cNvPr>
          <p:cNvGrpSpPr/>
          <p:nvPr/>
        </p:nvGrpSpPr>
        <p:grpSpPr>
          <a:xfrm>
            <a:off x="2426011" y="3770519"/>
            <a:ext cx="1699592" cy="1520042"/>
            <a:chOff x="2426011" y="3770519"/>
            <a:chExt cx="1699592" cy="1520042"/>
          </a:xfrm>
        </p:grpSpPr>
        <p:pic>
          <p:nvPicPr>
            <p:cNvPr id="6" name="Picture 5">
              <a:extLst>
                <a:ext uri="{FF2B5EF4-FFF2-40B4-BE49-F238E27FC236}">
                  <a16:creationId xmlns:a16="http://schemas.microsoft.com/office/drawing/2014/main" xmlns="" id="{0FE15F54-6102-6F4C-7BA0-8F68BE31999D}"/>
                </a:ext>
              </a:extLst>
            </p:cNvPr>
            <p:cNvPicPr>
              <a:picLocks noChangeAspect="1"/>
            </p:cNvPicPr>
            <p:nvPr/>
          </p:nvPicPr>
          <p:blipFill rotWithShape="1">
            <a:blip r:embed="rId4"/>
            <a:srcRect l="54574" t="53804" r="4629" b="9647"/>
            <a:stretch/>
          </p:blipFill>
          <p:spPr>
            <a:xfrm>
              <a:off x="2426011" y="3770519"/>
              <a:ext cx="1699592" cy="1150710"/>
            </a:xfrm>
            <a:prstGeom prst="rect">
              <a:avLst/>
            </a:prstGeom>
            <a:ln w="88900" cap="sq" cmpd="thickThin">
              <a:solidFill>
                <a:srgbClr val="000000"/>
              </a:solidFill>
              <a:prstDash val="solid"/>
              <a:miter lim="800000"/>
            </a:ln>
            <a:effectLst>
              <a:innerShdw blurRad="76200">
                <a:srgbClr val="000000"/>
              </a:innerShdw>
            </a:effectLst>
          </p:spPr>
        </p:pic>
        <p:sp>
          <p:nvSpPr>
            <p:cNvPr id="15" name="TextBox 14">
              <a:extLst>
                <a:ext uri="{FF2B5EF4-FFF2-40B4-BE49-F238E27FC236}">
                  <a16:creationId xmlns:a16="http://schemas.microsoft.com/office/drawing/2014/main" xmlns="" id="{850D962D-71DB-8A2F-0202-16C56C2C66FE}"/>
                </a:ext>
              </a:extLst>
            </p:cNvPr>
            <p:cNvSpPr txBox="1"/>
            <p:nvPr/>
          </p:nvSpPr>
          <p:spPr>
            <a:xfrm>
              <a:off x="2932043" y="4921229"/>
              <a:ext cx="377687" cy="369332"/>
            </a:xfrm>
            <a:prstGeom prst="rect">
              <a:avLst/>
            </a:prstGeom>
            <a:noFill/>
          </p:spPr>
          <p:txBody>
            <a:bodyPr wrap="square" rtlCol="0">
              <a:spAutoFit/>
            </a:bodyPr>
            <a:lstStyle/>
            <a:p>
              <a:r>
                <a:rPr lang="en-GB"/>
                <a:t>d</a:t>
              </a:r>
              <a:endParaRPr lang="en-US"/>
            </a:p>
          </p:txBody>
        </p:sp>
      </p:grpSp>
    </p:spTree>
    <p:extLst>
      <p:ext uri="{BB962C8B-B14F-4D97-AF65-F5344CB8AC3E}">
        <p14:creationId xmlns:p14="http://schemas.microsoft.com/office/powerpoint/2010/main" val="2900997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1.85185E-6 L 0.79805 0.2581 " pathEditMode="relative" rAng="0" ptsTypes="AA">
                                      <p:cBhvr>
                                        <p:cTn id="6" dur="2000" fill="hold"/>
                                        <p:tgtEl>
                                          <p:spTgt spid="10"/>
                                        </p:tgtEl>
                                        <p:attrNameLst>
                                          <p:attrName>ppt_x</p:attrName>
                                          <p:attrName>ppt_y</p:attrName>
                                        </p:attrNameLst>
                                      </p:cBhvr>
                                      <p:rCtr x="39896" y="1289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70833E-6 3.7037E-6 L 0.53034 -0.10116 " pathEditMode="relative" rAng="0" ptsTypes="AA">
                                      <p:cBhvr>
                                        <p:cTn id="10" dur="2000" fill="hold"/>
                                        <p:tgtEl>
                                          <p:spTgt spid="12"/>
                                        </p:tgtEl>
                                        <p:attrNameLst>
                                          <p:attrName>ppt_x</p:attrName>
                                          <p:attrName>ppt_y</p:attrName>
                                        </p:attrNameLst>
                                      </p:cBhvr>
                                      <p:rCtr x="26510" y="-506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58333E-6 -3.33333E-6 L 0.71641 -0.16342 " pathEditMode="relative" rAng="0" ptsTypes="AA">
                                      <p:cBhvr>
                                        <p:cTn id="14" dur="2000" fill="hold"/>
                                        <p:tgtEl>
                                          <p:spTgt spid="14"/>
                                        </p:tgtEl>
                                        <p:attrNameLst>
                                          <p:attrName>ppt_x</p:attrName>
                                          <p:attrName>ppt_y</p:attrName>
                                        </p:attrNameLst>
                                      </p:cBhvr>
                                      <p:rCtr x="35820" y="-817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08333E-7 1.85185E-6 L 0.50833 0.19722 " pathEditMode="relative" rAng="0" ptsTypes="AA">
                                      <p:cBhvr>
                                        <p:cTn id="18" dur="2000" fill="hold"/>
                                        <p:tgtEl>
                                          <p:spTgt spid="16"/>
                                        </p:tgtEl>
                                        <p:attrNameLst>
                                          <p:attrName>ppt_x</p:attrName>
                                          <p:attrName>ppt_y</p:attrName>
                                        </p:attrNameLst>
                                      </p:cBhvr>
                                      <p:rCtr x="25417" y="98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2DC678B-22FE-35DC-B248-66D68F9F4639}"/>
              </a:ext>
            </a:extLst>
          </p:cNvPr>
          <p:cNvPicPr>
            <a:picLocks noChangeAspect="1"/>
          </p:cNvPicPr>
          <p:nvPr/>
        </p:nvPicPr>
        <p:blipFill>
          <a:blip r:embed="rId2"/>
          <a:stretch>
            <a:fillRect/>
          </a:stretch>
        </p:blipFill>
        <p:spPr>
          <a:xfrm>
            <a:off x="0" y="0"/>
            <a:ext cx="12271513" cy="6858000"/>
          </a:xfrm>
          <a:prstGeom prst="rect">
            <a:avLst/>
          </a:prstGeom>
        </p:spPr>
      </p:pic>
      <p:sp>
        <p:nvSpPr>
          <p:cNvPr id="3" name="Oval 2">
            <a:extLst>
              <a:ext uri="{FF2B5EF4-FFF2-40B4-BE49-F238E27FC236}">
                <a16:creationId xmlns:a16="http://schemas.microsoft.com/office/drawing/2014/main" xmlns="" id="{A8DCEF1C-BB9E-2AB8-B0E4-DC9AB544A0BE}"/>
              </a:ext>
            </a:extLst>
          </p:cNvPr>
          <p:cNvSpPr/>
          <p:nvPr/>
        </p:nvSpPr>
        <p:spPr>
          <a:xfrm>
            <a:off x="556591" y="318051"/>
            <a:ext cx="536714" cy="51683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xmlns="" id="{33D662E8-70FD-1656-2938-115978E4A93A}"/>
              </a:ext>
            </a:extLst>
          </p:cNvPr>
          <p:cNvSpPr/>
          <p:nvPr/>
        </p:nvSpPr>
        <p:spPr>
          <a:xfrm>
            <a:off x="1167847" y="318051"/>
            <a:ext cx="536714" cy="516836"/>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xmlns="" id="{C14A1AF8-0B32-DD72-112E-C67BA7D817C8}"/>
              </a:ext>
            </a:extLst>
          </p:cNvPr>
          <p:cNvSpPr/>
          <p:nvPr/>
        </p:nvSpPr>
        <p:spPr>
          <a:xfrm>
            <a:off x="1779104" y="318051"/>
            <a:ext cx="536714" cy="516836"/>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FD85599C-F169-2D0A-AB5D-05CB62788047}"/>
              </a:ext>
            </a:extLst>
          </p:cNvPr>
          <p:cNvSpPr txBox="1"/>
          <p:nvPr/>
        </p:nvSpPr>
        <p:spPr>
          <a:xfrm>
            <a:off x="2544417" y="318051"/>
            <a:ext cx="3836505" cy="523220"/>
          </a:xfrm>
          <a:prstGeom prst="rect">
            <a:avLst/>
          </a:prstGeom>
          <a:noFill/>
        </p:spPr>
        <p:txBody>
          <a:bodyPr wrap="square" rtlCol="0">
            <a:spAutoFit/>
          </a:bodyPr>
          <a:lstStyle/>
          <a:p>
            <a:r>
              <a:rPr lang="en-GB" sz="2800">
                <a:solidFill>
                  <a:srgbClr val="FF0000"/>
                </a:solidFill>
                <a:latin typeface="#9Slide01 Tieu de ngan" panose="00000800000000000000" pitchFamily="2" charset="0"/>
              </a:rPr>
              <a:t>KẾT LUẬN</a:t>
            </a:r>
            <a:endParaRPr lang="en-US" sz="2800">
              <a:solidFill>
                <a:srgbClr val="FF0000"/>
              </a:solidFill>
              <a:latin typeface="#9Slide01 Tieu de ngan" panose="00000800000000000000" pitchFamily="2" charset="0"/>
            </a:endParaRPr>
          </a:p>
        </p:txBody>
      </p:sp>
      <p:sp>
        <p:nvSpPr>
          <p:cNvPr id="8" name="TextBox 7">
            <a:extLst>
              <a:ext uri="{FF2B5EF4-FFF2-40B4-BE49-F238E27FC236}">
                <a16:creationId xmlns:a16="http://schemas.microsoft.com/office/drawing/2014/main" xmlns="" id="{CC5D191B-3BBF-2B2E-6D23-A68C01794CD8}"/>
              </a:ext>
            </a:extLst>
          </p:cNvPr>
          <p:cNvSpPr txBox="1"/>
          <p:nvPr/>
        </p:nvSpPr>
        <p:spPr>
          <a:xfrm>
            <a:off x="944218" y="1232957"/>
            <a:ext cx="10694504" cy="5162567"/>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en-GB" sz="3200">
                <a:effectLst/>
                <a:latin typeface="Tahoma" panose="020B0604030504040204" pitchFamily="34" charset="0"/>
                <a:ea typeface="Tahoma" panose="020B0604030504040204" pitchFamily="34" charset="0"/>
                <a:cs typeface="Tahoma" panose="020B0604030504040204" pitchFamily="34" charset="0"/>
              </a:rPr>
              <a:t>Bên cạnh những tiện ích mang lại cho con người, sản phẩm công nghệ còn có những mặt trái, gây ảnh hưởng không tốt cho con người nếu sử dụng không đúng cách. Chúng ta cần thận trọng</a:t>
            </a:r>
            <a:r>
              <a:rPr lang="en-GB" sz="3200" spc="-55">
                <a:effectLst/>
                <a:latin typeface="Tahoma" panose="020B0604030504040204" pitchFamily="34" charset="0"/>
                <a:ea typeface="Tahoma" panose="020B0604030504040204" pitchFamily="34" charset="0"/>
                <a:cs typeface="Tahoma" panose="020B0604030504040204" pitchFamily="34" charset="0"/>
              </a:rPr>
              <a:t> </a:t>
            </a:r>
            <a:r>
              <a:rPr lang="en-GB" sz="3200">
                <a:effectLst/>
                <a:latin typeface="Tahoma" panose="020B0604030504040204" pitchFamily="34" charset="0"/>
                <a:ea typeface="Tahoma" panose="020B0604030504040204" pitchFamily="34" charset="0"/>
                <a:cs typeface="Tahoma" panose="020B0604030504040204" pitchFamily="34" charset="0"/>
              </a:rPr>
              <a:t>và</a:t>
            </a:r>
            <a:r>
              <a:rPr lang="en-GB" sz="3200" spc="-55">
                <a:effectLst/>
                <a:latin typeface="Tahoma" panose="020B0604030504040204" pitchFamily="34" charset="0"/>
                <a:ea typeface="Tahoma" panose="020B0604030504040204" pitchFamily="34" charset="0"/>
                <a:cs typeface="Tahoma" panose="020B0604030504040204" pitchFamily="34" charset="0"/>
              </a:rPr>
              <a:t> </a:t>
            </a:r>
            <a:r>
              <a:rPr lang="en-GB" sz="3200">
                <a:effectLst/>
                <a:latin typeface="Tahoma" panose="020B0604030504040204" pitchFamily="34" charset="0"/>
                <a:ea typeface="Tahoma" panose="020B0604030504040204" pitchFamily="34" charset="0"/>
                <a:cs typeface="Tahoma" panose="020B0604030504040204" pitchFamily="34" charset="0"/>
              </a:rPr>
              <a:t>có</a:t>
            </a:r>
            <a:r>
              <a:rPr lang="en-GB" sz="3200" spc="-55">
                <a:effectLst/>
                <a:latin typeface="Tahoma" panose="020B0604030504040204" pitchFamily="34" charset="0"/>
                <a:ea typeface="Tahoma" panose="020B0604030504040204" pitchFamily="34" charset="0"/>
                <a:cs typeface="Tahoma" panose="020B0604030504040204" pitchFamily="34" charset="0"/>
              </a:rPr>
              <a:t> </a:t>
            </a:r>
            <a:r>
              <a:rPr lang="en-GB" sz="3200">
                <a:effectLst/>
                <a:latin typeface="Tahoma" panose="020B0604030504040204" pitchFamily="34" charset="0"/>
                <a:ea typeface="Tahoma" panose="020B0604030504040204" pitchFamily="34" charset="0"/>
                <a:cs typeface="Tahoma" panose="020B0604030504040204" pitchFamily="34" charset="0"/>
              </a:rPr>
              <a:t>trách</a:t>
            </a:r>
            <a:r>
              <a:rPr lang="en-GB" sz="3200" spc="-55">
                <a:effectLst/>
                <a:latin typeface="Tahoma" panose="020B0604030504040204" pitchFamily="34" charset="0"/>
                <a:ea typeface="Tahoma" panose="020B0604030504040204" pitchFamily="34" charset="0"/>
                <a:cs typeface="Tahoma" panose="020B0604030504040204" pitchFamily="34" charset="0"/>
              </a:rPr>
              <a:t> </a:t>
            </a:r>
            <a:r>
              <a:rPr lang="en-GB" sz="3200">
                <a:effectLst/>
                <a:latin typeface="Tahoma" panose="020B0604030504040204" pitchFamily="34" charset="0"/>
                <a:ea typeface="Tahoma" panose="020B0604030504040204" pitchFamily="34" charset="0"/>
                <a:cs typeface="Tahoma" panose="020B0604030504040204" pitchFamily="34" charset="0"/>
              </a:rPr>
              <a:t>nhiệm</a:t>
            </a:r>
            <a:r>
              <a:rPr lang="en-GB" sz="3200" spc="-55">
                <a:effectLst/>
                <a:latin typeface="Tahoma" panose="020B0604030504040204" pitchFamily="34" charset="0"/>
                <a:ea typeface="Tahoma" panose="020B0604030504040204" pitchFamily="34" charset="0"/>
                <a:cs typeface="Tahoma" panose="020B0604030504040204" pitchFamily="34" charset="0"/>
              </a:rPr>
              <a:t> </a:t>
            </a:r>
            <a:r>
              <a:rPr lang="en-GB" sz="3200">
                <a:effectLst/>
                <a:latin typeface="Tahoma" panose="020B0604030504040204" pitchFamily="34" charset="0"/>
                <a:ea typeface="Tahoma" panose="020B0604030504040204" pitchFamily="34" charset="0"/>
                <a:cs typeface="Tahoma" panose="020B0604030504040204" pitchFamily="34" charset="0"/>
              </a:rPr>
              <a:t>khi</a:t>
            </a:r>
            <a:r>
              <a:rPr lang="en-GB" sz="3200" spc="-55">
                <a:effectLst/>
                <a:latin typeface="Tahoma" panose="020B0604030504040204" pitchFamily="34" charset="0"/>
                <a:ea typeface="Tahoma" panose="020B0604030504040204" pitchFamily="34" charset="0"/>
                <a:cs typeface="Tahoma" panose="020B0604030504040204" pitchFamily="34" charset="0"/>
              </a:rPr>
              <a:t> </a:t>
            </a:r>
            <a:r>
              <a:rPr lang="en-GB" sz="3200">
                <a:effectLst/>
                <a:latin typeface="Tahoma" panose="020B0604030504040204" pitchFamily="34" charset="0"/>
                <a:ea typeface="Tahoma" panose="020B0604030504040204" pitchFamily="34" charset="0"/>
                <a:cs typeface="Tahoma" panose="020B0604030504040204" pitchFamily="34" charset="0"/>
              </a:rPr>
              <a:t>sử</a:t>
            </a:r>
            <a:r>
              <a:rPr lang="en-GB" sz="3200" spc="-55">
                <a:effectLst/>
                <a:latin typeface="Tahoma" panose="020B0604030504040204" pitchFamily="34" charset="0"/>
                <a:ea typeface="Tahoma" panose="020B0604030504040204" pitchFamily="34" charset="0"/>
                <a:cs typeface="Tahoma" panose="020B0604030504040204" pitchFamily="34" charset="0"/>
              </a:rPr>
              <a:t> </a:t>
            </a:r>
            <a:r>
              <a:rPr lang="en-GB" sz="3200">
                <a:effectLst/>
                <a:latin typeface="Tahoma" panose="020B0604030504040204" pitchFamily="34" charset="0"/>
                <a:ea typeface="Tahoma" panose="020B0604030504040204" pitchFamily="34" charset="0"/>
                <a:cs typeface="Tahoma" panose="020B0604030504040204" pitchFamily="34" charset="0"/>
              </a:rPr>
              <a:t>dụng</a:t>
            </a:r>
            <a:r>
              <a:rPr lang="en-GB" sz="3200" spc="-55">
                <a:effectLst/>
                <a:latin typeface="Tahoma" panose="020B0604030504040204" pitchFamily="34" charset="0"/>
                <a:ea typeface="Tahoma" panose="020B0604030504040204" pitchFamily="34" charset="0"/>
                <a:cs typeface="Tahoma" panose="020B0604030504040204" pitchFamily="34" charset="0"/>
              </a:rPr>
              <a:t> </a:t>
            </a:r>
            <a:r>
              <a:rPr lang="en-GB" sz="3200">
                <a:effectLst/>
                <a:latin typeface="Tahoma" panose="020B0604030504040204" pitchFamily="34" charset="0"/>
                <a:ea typeface="Tahoma" panose="020B0604030504040204" pitchFamily="34" charset="0"/>
                <a:cs typeface="Tahoma" panose="020B0604030504040204" pitchFamily="34" charset="0"/>
              </a:rPr>
              <a:t>công</a:t>
            </a:r>
            <a:r>
              <a:rPr lang="en-GB" sz="3200" spc="-55">
                <a:effectLst/>
                <a:latin typeface="Tahoma" panose="020B0604030504040204" pitchFamily="34" charset="0"/>
                <a:ea typeface="Tahoma" panose="020B0604030504040204" pitchFamily="34" charset="0"/>
                <a:cs typeface="Tahoma" panose="020B0604030504040204" pitchFamily="34" charset="0"/>
              </a:rPr>
              <a:t> </a:t>
            </a:r>
            <a:r>
              <a:rPr lang="en-GB" sz="3200">
                <a:effectLst/>
                <a:latin typeface="Tahoma" panose="020B0604030504040204" pitchFamily="34" charset="0"/>
                <a:ea typeface="Tahoma" panose="020B0604030504040204" pitchFamily="34" charset="0"/>
                <a:cs typeface="Tahoma" panose="020B0604030504040204" pitchFamily="34" charset="0"/>
              </a:rPr>
              <a:t>nghệ </a:t>
            </a:r>
            <a:r>
              <a:rPr lang="en-GB" sz="3200" spc="-10">
                <a:effectLst/>
                <a:latin typeface="Tahoma" panose="020B0604030504040204" pitchFamily="34" charset="0"/>
                <a:ea typeface="Tahoma" panose="020B0604030504040204" pitchFamily="34" charset="0"/>
                <a:cs typeface="Tahoma" panose="020B0604030504040204" pitchFamily="34" charset="0"/>
              </a:rPr>
              <a:t>để</a:t>
            </a:r>
            <a:r>
              <a:rPr lang="en-GB" sz="3200" spc="-35">
                <a:effectLst/>
                <a:latin typeface="Tahoma" panose="020B0604030504040204" pitchFamily="34" charset="0"/>
                <a:ea typeface="Tahoma" panose="020B0604030504040204" pitchFamily="34" charset="0"/>
                <a:cs typeface="Tahoma" panose="020B0604030504040204" pitchFamily="34" charset="0"/>
              </a:rPr>
              <a:t> </a:t>
            </a:r>
            <a:r>
              <a:rPr lang="en-GB" sz="3200" spc="-10">
                <a:effectLst/>
                <a:latin typeface="Tahoma" panose="020B0604030504040204" pitchFamily="34" charset="0"/>
                <a:ea typeface="Tahoma" panose="020B0604030504040204" pitchFamily="34" charset="0"/>
                <a:cs typeface="Tahoma" panose="020B0604030504040204" pitchFamily="34" charset="0"/>
              </a:rPr>
              <a:t>tạo</a:t>
            </a:r>
            <a:r>
              <a:rPr lang="en-GB" sz="3200" spc="-35">
                <a:effectLst/>
                <a:latin typeface="Tahoma" panose="020B0604030504040204" pitchFamily="34" charset="0"/>
                <a:ea typeface="Tahoma" panose="020B0604030504040204" pitchFamily="34" charset="0"/>
                <a:cs typeface="Tahoma" panose="020B0604030504040204" pitchFamily="34" charset="0"/>
              </a:rPr>
              <a:t> </a:t>
            </a:r>
            <a:r>
              <a:rPr lang="en-GB" sz="3200" spc="-10">
                <a:effectLst/>
                <a:latin typeface="Tahoma" panose="020B0604030504040204" pitchFamily="34" charset="0"/>
                <a:ea typeface="Tahoma" panose="020B0604030504040204" pitchFamily="34" charset="0"/>
                <a:cs typeface="Tahoma" panose="020B0604030504040204" pitchFamily="34" charset="0"/>
              </a:rPr>
              <a:t>dựng</a:t>
            </a:r>
            <a:r>
              <a:rPr lang="en-GB" sz="3200" spc="-35">
                <a:effectLst/>
                <a:latin typeface="Tahoma" panose="020B0604030504040204" pitchFamily="34" charset="0"/>
                <a:ea typeface="Tahoma" panose="020B0604030504040204" pitchFamily="34" charset="0"/>
                <a:cs typeface="Tahoma" panose="020B0604030504040204" pitchFamily="34" charset="0"/>
              </a:rPr>
              <a:t> </a:t>
            </a:r>
            <a:r>
              <a:rPr lang="en-GB" sz="3200" spc="-10">
                <a:effectLst/>
                <a:latin typeface="Tahoma" panose="020B0604030504040204" pitchFamily="34" charset="0"/>
                <a:ea typeface="Tahoma" panose="020B0604030504040204" pitchFamily="34" charset="0"/>
                <a:cs typeface="Tahoma" panose="020B0604030504040204" pitchFamily="34" charset="0"/>
              </a:rPr>
              <a:t>môi</a:t>
            </a:r>
            <a:r>
              <a:rPr lang="en-GB" sz="3200" spc="-35">
                <a:effectLst/>
                <a:latin typeface="Tahoma" panose="020B0604030504040204" pitchFamily="34" charset="0"/>
                <a:ea typeface="Tahoma" panose="020B0604030504040204" pitchFamily="34" charset="0"/>
                <a:cs typeface="Tahoma" panose="020B0604030504040204" pitchFamily="34" charset="0"/>
              </a:rPr>
              <a:t> </a:t>
            </a:r>
            <a:r>
              <a:rPr lang="en-GB" sz="3200" spc="-10">
                <a:effectLst/>
                <a:latin typeface="Tahoma" panose="020B0604030504040204" pitchFamily="34" charset="0"/>
                <a:ea typeface="Tahoma" panose="020B0604030504040204" pitchFamily="34" charset="0"/>
                <a:cs typeface="Tahoma" panose="020B0604030504040204" pitchFamily="34" charset="0"/>
              </a:rPr>
              <a:t>trường</a:t>
            </a:r>
            <a:r>
              <a:rPr lang="en-GB" sz="3200" spc="-35">
                <a:effectLst/>
                <a:latin typeface="Tahoma" panose="020B0604030504040204" pitchFamily="34" charset="0"/>
                <a:ea typeface="Tahoma" panose="020B0604030504040204" pitchFamily="34" charset="0"/>
                <a:cs typeface="Tahoma" panose="020B0604030504040204" pitchFamily="34" charset="0"/>
              </a:rPr>
              <a:t> </a:t>
            </a:r>
            <a:r>
              <a:rPr lang="en-GB" sz="3200" spc="-10">
                <a:effectLst/>
                <a:latin typeface="Tahoma" panose="020B0604030504040204" pitchFamily="34" charset="0"/>
                <a:ea typeface="Tahoma" panose="020B0604030504040204" pitchFamily="34" charset="0"/>
                <a:cs typeface="Tahoma" panose="020B0604030504040204" pitchFamily="34" charset="0"/>
              </a:rPr>
              <a:t>xanh,</a:t>
            </a:r>
            <a:r>
              <a:rPr lang="en-GB" sz="3200" spc="-35">
                <a:effectLst/>
                <a:latin typeface="Tahoma" panose="020B0604030504040204" pitchFamily="34" charset="0"/>
                <a:ea typeface="Tahoma" panose="020B0604030504040204" pitchFamily="34" charset="0"/>
                <a:cs typeface="Tahoma" panose="020B0604030504040204" pitchFamily="34" charset="0"/>
              </a:rPr>
              <a:t> </a:t>
            </a:r>
            <a:r>
              <a:rPr lang="en-GB" sz="3200" spc="-10">
                <a:effectLst/>
                <a:latin typeface="Tahoma" panose="020B0604030504040204" pitchFamily="34" charset="0"/>
                <a:ea typeface="Tahoma" panose="020B0604030504040204" pitchFamily="34" charset="0"/>
                <a:cs typeface="Tahoma" panose="020B0604030504040204" pitchFamily="34" charset="0"/>
              </a:rPr>
              <a:t>bảo</a:t>
            </a:r>
            <a:r>
              <a:rPr lang="en-GB" sz="3200" spc="-35">
                <a:effectLst/>
                <a:latin typeface="Tahoma" panose="020B0604030504040204" pitchFamily="34" charset="0"/>
                <a:ea typeface="Tahoma" panose="020B0604030504040204" pitchFamily="34" charset="0"/>
                <a:cs typeface="Tahoma" panose="020B0604030504040204" pitchFamily="34" charset="0"/>
              </a:rPr>
              <a:t> </a:t>
            </a:r>
            <a:r>
              <a:rPr lang="en-GB" sz="3200" spc="-10">
                <a:effectLst/>
                <a:latin typeface="Tahoma" panose="020B0604030504040204" pitchFamily="34" charset="0"/>
                <a:ea typeface="Tahoma" panose="020B0604030504040204" pitchFamily="34" charset="0"/>
                <a:cs typeface="Tahoma" panose="020B0604030504040204" pitchFamily="34" charset="0"/>
              </a:rPr>
              <a:t>vệ</a:t>
            </a:r>
            <a:r>
              <a:rPr lang="en-GB" sz="3200" spc="-35">
                <a:effectLst/>
                <a:latin typeface="Tahoma" panose="020B0604030504040204" pitchFamily="34" charset="0"/>
                <a:ea typeface="Tahoma" panose="020B0604030504040204" pitchFamily="34" charset="0"/>
                <a:cs typeface="Tahoma" panose="020B0604030504040204" pitchFamily="34" charset="0"/>
              </a:rPr>
              <a:t> </a:t>
            </a:r>
            <a:r>
              <a:rPr lang="en-GB" sz="3200" spc="-10">
                <a:effectLst/>
                <a:latin typeface="Tahoma" panose="020B0604030504040204" pitchFamily="34" charset="0"/>
                <a:ea typeface="Tahoma" panose="020B0604030504040204" pitchFamily="34" charset="0"/>
                <a:cs typeface="Tahoma" panose="020B0604030504040204" pitchFamily="34" charset="0"/>
              </a:rPr>
              <a:t>hành</a:t>
            </a:r>
            <a:r>
              <a:rPr lang="en-GB" sz="3200" spc="-35">
                <a:effectLst/>
                <a:latin typeface="Tahoma" panose="020B0604030504040204" pitchFamily="34" charset="0"/>
                <a:ea typeface="Tahoma" panose="020B0604030504040204" pitchFamily="34" charset="0"/>
                <a:cs typeface="Tahoma" panose="020B0604030504040204" pitchFamily="34" charset="0"/>
              </a:rPr>
              <a:t> </a:t>
            </a:r>
            <a:r>
              <a:rPr lang="en-GB" sz="3200" spc="-10">
                <a:effectLst/>
                <a:latin typeface="Tahoma" panose="020B0604030504040204" pitchFamily="34" charset="0"/>
                <a:ea typeface="Tahoma" panose="020B0604030504040204" pitchFamily="34" charset="0"/>
                <a:cs typeface="Tahoma" panose="020B0604030504040204" pitchFamily="34" charset="0"/>
              </a:rPr>
              <a:t>tinh </a:t>
            </a:r>
            <a:r>
              <a:rPr lang="en-GB" sz="3200">
                <a:effectLst/>
                <a:latin typeface="Tahoma" panose="020B0604030504040204" pitchFamily="34" charset="0"/>
                <a:ea typeface="Tahoma" panose="020B0604030504040204" pitchFamily="34" charset="0"/>
                <a:cs typeface="Tahoma" panose="020B0604030504040204" pitchFamily="34" charset="0"/>
              </a:rPr>
              <a:t>ngày</a:t>
            </a:r>
            <a:r>
              <a:rPr lang="en-GB" sz="3200" spc="-55">
                <a:effectLst/>
                <a:latin typeface="Tahoma" panose="020B0604030504040204" pitchFamily="34" charset="0"/>
                <a:ea typeface="Tahoma" panose="020B0604030504040204" pitchFamily="34" charset="0"/>
                <a:cs typeface="Tahoma" panose="020B0604030504040204" pitchFamily="34" charset="0"/>
              </a:rPr>
              <a:t> </a:t>
            </a:r>
            <a:r>
              <a:rPr lang="en-GB" sz="3200">
                <a:effectLst/>
                <a:latin typeface="Tahoma" panose="020B0604030504040204" pitchFamily="34" charset="0"/>
                <a:ea typeface="Tahoma" panose="020B0604030504040204" pitchFamily="34" charset="0"/>
                <a:cs typeface="Tahoma" panose="020B0604030504040204" pitchFamily="34" charset="0"/>
              </a:rPr>
              <a:t>càng</a:t>
            </a:r>
            <a:r>
              <a:rPr lang="en-GB" sz="3200" spc="-55">
                <a:effectLst/>
                <a:latin typeface="Tahoma" panose="020B0604030504040204" pitchFamily="34" charset="0"/>
                <a:ea typeface="Tahoma" panose="020B0604030504040204" pitchFamily="34" charset="0"/>
                <a:cs typeface="Tahoma" panose="020B0604030504040204" pitchFamily="34" charset="0"/>
              </a:rPr>
              <a:t> </a:t>
            </a:r>
            <a:r>
              <a:rPr lang="en-GB" sz="3200">
                <a:effectLst/>
                <a:latin typeface="Tahoma" panose="020B0604030504040204" pitchFamily="34" charset="0"/>
                <a:ea typeface="Tahoma" panose="020B0604030504040204" pitchFamily="34" charset="0"/>
                <a:cs typeface="Tahoma" panose="020B0604030504040204" pitchFamily="34" charset="0"/>
              </a:rPr>
              <a:t>tươi</a:t>
            </a:r>
            <a:r>
              <a:rPr lang="en-GB" sz="3200" spc="-55">
                <a:effectLst/>
                <a:latin typeface="Tahoma" panose="020B0604030504040204" pitchFamily="34" charset="0"/>
                <a:ea typeface="Tahoma" panose="020B0604030504040204" pitchFamily="34" charset="0"/>
                <a:cs typeface="Tahoma" panose="020B0604030504040204" pitchFamily="34" charset="0"/>
              </a:rPr>
              <a:t> </a:t>
            </a:r>
            <a:r>
              <a:rPr lang="en-GB" sz="3200">
                <a:effectLst/>
                <a:latin typeface="Tahoma" panose="020B0604030504040204" pitchFamily="34" charset="0"/>
                <a:ea typeface="Tahoma" panose="020B0604030504040204" pitchFamily="34" charset="0"/>
                <a:cs typeface="Tahoma" panose="020B0604030504040204" pitchFamily="34" charset="0"/>
              </a:rPr>
              <a:t>đẹp,</a:t>
            </a:r>
            <a:r>
              <a:rPr lang="en-GB" sz="3200" spc="-55">
                <a:effectLst/>
                <a:latin typeface="Tahoma" panose="020B0604030504040204" pitchFamily="34" charset="0"/>
                <a:ea typeface="Tahoma" panose="020B0604030504040204" pitchFamily="34" charset="0"/>
                <a:cs typeface="Tahoma" panose="020B0604030504040204" pitchFamily="34" charset="0"/>
              </a:rPr>
              <a:t> </a:t>
            </a:r>
            <a:r>
              <a:rPr lang="en-GB" sz="3200">
                <a:effectLst/>
                <a:latin typeface="Tahoma" panose="020B0604030504040204" pitchFamily="34" charset="0"/>
                <a:ea typeface="Tahoma" panose="020B0604030504040204" pitchFamily="34" charset="0"/>
                <a:cs typeface="Tahoma" panose="020B0604030504040204" pitchFamily="34" charset="0"/>
              </a:rPr>
              <a:t>không</a:t>
            </a:r>
            <a:r>
              <a:rPr lang="en-GB" sz="3200" spc="-55">
                <a:effectLst/>
                <a:latin typeface="Tahoma" panose="020B0604030504040204" pitchFamily="34" charset="0"/>
                <a:ea typeface="Tahoma" panose="020B0604030504040204" pitchFamily="34" charset="0"/>
                <a:cs typeface="Tahoma" panose="020B0604030504040204" pitchFamily="34" charset="0"/>
              </a:rPr>
              <a:t> </a:t>
            </a:r>
            <a:r>
              <a:rPr lang="en-GB" sz="3200">
                <a:effectLst/>
                <a:latin typeface="Tahoma" panose="020B0604030504040204" pitchFamily="34" charset="0"/>
                <a:ea typeface="Tahoma" panose="020B0604030504040204" pitchFamily="34" charset="0"/>
                <a:cs typeface="Tahoma" panose="020B0604030504040204" pitchFamily="34" charset="0"/>
              </a:rPr>
              <a:t>làm</a:t>
            </a:r>
            <a:r>
              <a:rPr lang="en-GB" sz="3200" spc="-55">
                <a:effectLst/>
                <a:latin typeface="Tahoma" panose="020B0604030504040204" pitchFamily="34" charset="0"/>
                <a:ea typeface="Tahoma" panose="020B0604030504040204" pitchFamily="34" charset="0"/>
                <a:cs typeface="Tahoma" panose="020B0604030504040204" pitchFamily="34" charset="0"/>
              </a:rPr>
              <a:t> </a:t>
            </a:r>
            <a:r>
              <a:rPr lang="en-GB" sz="3200">
                <a:effectLst/>
                <a:latin typeface="Tahoma" panose="020B0604030504040204" pitchFamily="34" charset="0"/>
                <a:ea typeface="Tahoma" panose="020B0604030504040204" pitchFamily="34" charset="0"/>
                <a:cs typeface="Tahoma" panose="020B0604030504040204" pitchFamily="34" charset="0"/>
              </a:rPr>
              <a:t>ảnh</a:t>
            </a:r>
            <a:r>
              <a:rPr lang="en-GB" sz="3200" spc="-55">
                <a:effectLst/>
                <a:latin typeface="Tahoma" panose="020B0604030504040204" pitchFamily="34" charset="0"/>
                <a:ea typeface="Tahoma" panose="020B0604030504040204" pitchFamily="34" charset="0"/>
                <a:cs typeface="Tahoma" panose="020B0604030504040204" pitchFamily="34" charset="0"/>
              </a:rPr>
              <a:t> </a:t>
            </a:r>
            <a:r>
              <a:rPr lang="en-GB" sz="3200">
                <a:effectLst/>
                <a:latin typeface="Tahoma" panose="020B0604030504040204" pitchFamily="34" charset="0"/>
                <a:ea typeface="Tahoma" panose="020B0604030504040204" pitchFamily="34" charset="0"/>
                <a:cs typeface="Tahoma" panose="020B0604030504040204" pitchFamily="34" charset="0"/>
              </a:rPr>
              <a:t>hưởng</a:t>
            </a:r>
            <a:r>
              <a:rPr lang="en-GB" sz="3200" spc="-55">
                <a:effectLst/>
                <a:latin typeface="Tahoma" panose="020B0604030504040204" pitchFamily="34" charset="0"/>
                <a:ea typeface="Tahoma" panose="020B0604030504040204" pitchFamily="34" charset="0"/>
                <a:cs typeface="Tahoma" panose="020B0604030504040204" pitchFamily="34" charset="0"/>
              </a:rPr>
              <a:t> </a:t>
            </a:r>
            <a:r>
              <a:rPr lang="en-GB" sz="3200">
                <a:effectLst/>
                <a:latin typeface="Tahoma" panose="020B0604030504040204" pitchFamily="34" charset="0"/>
                <a:ea typeface="Tahoma" panose="020B0604030504040204" pitchFamily="34" charset="0"/>
                <a:cs typeface="Tahoma" panose="020B0604030504040204" pitchFamily="34" charset="0"/>
              </a:rPr>
              <a:t>đến sức khoẻ và tính mạng con người.</a:t>
            </a:r>
            <a:endParaRPr lang="en-US" sz="60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193313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2DC678B-22FE-35DC-B248-66D68F9F4639}"/>
              </a:ext>
            </a:extLst>
          </p:cNvPr>
          <p:cNvPicPr>
            <a:picLocks noChangeAspect="1"/>
          </p:cNvPicPr>
          <p:nvPr/>
        </p:nvPicPr>
        <p:blipFill>
          <a:blip r:embed="rId2"/>
          <a:stretch>
            <a:fillRect/>
          </a:stretch>
        </p:blipFill>
        <p:spPr>
          <a:xfrm>
            <a:off x="0" y="0"/>
            <a:ext cx="12271513" cy="6858000"/>
          </a:xfrm>
          <a:prstGeom prst="rect">
            <a:avLst/>
          </a:prstGeom>
        </p:spPr>
      </p:pic>
      <p:pic>
        <p:nvPicPr>
          <p:cNvPr id="9" name="Picture 8">
            <a:extLst>
              <a:ext uri="{FF2B5EF4-FFF2-40B4-BE49-F238E27FC236}">
                <a16:creationId xmlns:a16="http://schemas.microsoft.com/office/drawing/2014/main" xmlns="" id="{59D2763B-9621-E661-8033-1FA6B4BD0514}"/>
              </a:ext>
            </a:extLst>
          </p:cNvPr>
          <p:cNvPicPr>
            <a:picLocks noChangeAspect="1"/>
          </p:cNvPicPr>
          <p:nvPr/>
        </p:nvPicPr>
        <p:blipFill>
          <a:blip r:embed="rId3"/>
          <a:stretch>
            <a:fillRect/>
          </a:stretch>
        </p:blipFill>
        <p:spPr>
          <a:xfrm>
            <a:off x="422513" y="1425530"/>
            <a:ext cx="11426486" cy="3573851"/>
          </a:xfrm>
          <a:prstGeom prst="rect">
            <a:avLst/>
          </a:prstGeom>
        </p:spPr>
      </p:pic>
    </p:spTree>
    <p:extLst>
      <p:ext uri="{BB962C8B-B14F-4D97-AF65-F5344CB8AC3E}">
        <p14:creationId xmlns:p14="http://schemas.microsoft.com/office/powerpoint/2010/main" val="158420807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BA7278D-90B7-9FEE-C28F-857A542C5A97}"/>
              </a:ext>
            </a:extLst>
          </p:cNvPr>
          <p:cNvPicPr>
            <a:picLocks noChangeAspect="1"/>
          </p:cNvPicPr>
          <p:nvPr/>
        </p:nvPicPr>
        <p:blipFill>
          <a:blip r:embed="rId3"/>
          <a:stretch>
            <a:fillRect/>
          </a:stretch>
        </p:blipFill>
        <p:spPr>
          <a:xfrm>
            <a:off x="0" y="0"/>
            <a:ext cx="12271513" cy="6858000"/>
          </a:xfrm>
          <a:prstGeom prst="rect">
            <a:avLst/>
          </a:prstGeom>
        </p:spPr>
      </p:pic>
      <p:sp>
        <p:nvSpPr>
          <p:cNvPr id="3" name="TextBox 2">
            <a:extLst>
              <a:ext uri="{FF2B5EF4-FFF2-40B4-BE49-F238E27FC236}">
                <a16:creationId xmlns:a16="http://schemas.microsoft.com/office/drawing/2014/main" xmlns="" id="{577D0DBB-775D-FAAC-3B6A-282B0BE8E17B}"/>
              </a:ext>
            </a:extLst>
          </p:cNvPr>
          <p:cNvSpPr txBox="1">
            <a:spLocks noChangeAspect="1"/>
          </p:cNvSpPr>
          <p:nvPr>
            <p:custDataLst>
              <p:tags r:id="rId1"/>
            </p:custDataLst>
          </p:nvPr>
        </p:nvSpPr>
        <p:spPr>
          <a:xfrm>
            <a:off x="2454965" y="1938130"/>
            <a:ext cx="6400800" cy="3046988"/>
          </a:xfrm>
          <a:prstGeom prst="rect">
            <a:avLst/>
          </a:prstGeom>
          <a:solidFill>
            <a:scrgbClr r="0" g="0" b="0">
              <a:alpha val="0"/>
            </a:scrgbClr>
          </a:solidFill>
        </p:spPr>
        <p:txBody>
          <a:bodyPr wrap="square" rtlCol="0">
            <a:spAutoFit/>
          </a:bodyPr>
          <a:lstStyle/>
          <a:p>
            <a:pPr algn="ctr"/>
            <a:r>
              <a:rPr lang="en-GB" sz="9600">
                <a:effectLst>
                  <a:glow rad="139700">
                    <a:schemeClr val="accent1">
                      <a:satMod val="175000"/>
                      <a:alpha val="40000"/>
                    </a:schemeClr>
                  </a:glow>
                </a:effectLst>
                <a:latin typeface=".ProTeacher03 AmpleSoft Bold" panose="02000000000000000000" pitchFamily="2" charset="0"/>
              </a:rPr>
              <a:t>KẾT THÚC TIẾT 1</a:t>
            </a:r>
            <a:endParaRPr lang="en-US" sz="9600">
              <a:effectLst>
                <a:glow rad="139700">
                  <a:schemeClr val="accent1">
                    <a:satMod val="175000"/>
                    <a:alpha val="40000"/>
                  </a:schemeClr>
                </a:glow>
              </a:effectLst>
              <a:latin typeface=".ProTeacher03 AmpleSoft Bold" panose="02000000000000000000" pitchFamily="2" charset="0"/>
            </a:endParaRPr>
          </a:p>
        </p:txBody>
      </p:sp>
    </p:spTree>
    <p:extLst>
      <p:ext uri="{BB962C8B-B14F-4D97-AF65-F5344CB8AC3E}">
        <p14:creationId xmlns:p14="http://schemas.microsoft.com/office/powerpoint/2010/main" val="121385634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414DECE-52B3-119F-1717-E734C46AB5BE}"/>
              </a:ext>
            </a:extLst>
          </p:cNvPr>
          <p:cNvPicPr>
            <a:picLocks noChangeAspect="1"/>
          </p:cNvPicPr>
          <p:nvPr/>
        </p:nvPicPr>
        <p:blipFill>
          <a:blip r:embed="rId3"/>
          <a:stretch>
            <a:fillRect/>
          </a:stretch>
        </p:blipFill>
        <p:spPr>
          <a:xfrm>
            <a:off x="-39757" y="0"/>
            <a:ext cx="12271513" cy="6858000"/>
          </a:xfrm>
          <a:prstGeom prst="rect">
            <a:avLst/>
          </a:prstGeom>
        </p:spPr>
      </p:pic>
      <p:grpSp>
        <p:nvGrpSpPr>
          <p:cNvPr id="15" name="Group 14">
            <a:extLst>
              <a:ext uri="{FF2B5EF4-FFF2-40B4-BE49-F238E27FC236}">
                <a16:creationId xmlns:a16="http://schemas.microsoft.com/office/drawing/2014/main" xmlns="" id="{5B2AB20E-F30F-E414-909A-3EB436116292}"/>
              </a:ext>
            </a:extLst>
          </p:cNvPr>
          <p:cNvGrpSpPr/>
          <p:nvPr/>
        </p:nvGrpSpPr>
        <p:grpSpPr>
          <a:xfrm>
            <a:off x="801756" y="1282148"/>
            <a:ext cx="11499575" cy="6194976"/>
            <a:chOff x="801756" y="1282148"/>
            <a:chExt cx="11499575" cy="6194976"/>
          </a:xfrm>
        </p:grpSpPr>
        <p:sp>
          <p:nvSpPr>
            <p:cNvPr id="10" name="TextBox 9">
              <a:extLst>
                <a:ext uri="{FF2B5EF4-FFF2-40B4-BE49-F238E27FC236}">
                  <a16:creationId xmlns:a16="http://schemas.microsoft.com/office/drawing/2014/main" xmlns="" id="{B33DBD07-C03C-BBBD-DCA8-435BC0AF0C61}"/>
                </a:ext>
              </a:extLst>
            </p:cNvPr>
            <p:cNvSpPr txBox="1">
              <a:spLocks noChangeAspect="1"/>
            </p:cNvSpPr>
            <p:nvPr>
              <p:custDataLst>
                <p:tags r:id="rId1"/>
              </p:custDataLst>
            </p:nvPr>
          </p:nvSpPr>
          <p:spPr>
            <a:xfrm>
              <a:off x="2587486" y="1282148"/>
              <a:ext cx="7017026" cy="2554545"/>
            </a:xfrm>
            <a:custGeom>
              <a:avLst/>
              <a:gdLst>
                <a:gd name="connsiteX0" fmla="*/ 0 w 7017026"/>
                <a:gd name="connsiteY0" fmla="*/ 0 h 2554545"/>
                <a:gd name="connsiteX1" fmla="*/ 7017026 w 7017026"/>
                <a:gd name="connsiteY1" fmla="*/ 0 h 2554545"/>
                <a:gd name="connsiteX2" fmla="*/ 7017026 w 7017026"/>
                <a:gd name="connsiteY2" fmla="*/ 2554545 h 2554545"/>
                <a:gd name="connsiteX3" fmla="*/ 0 w 7017026"/>
                <a:gd name="connsiteY3" fmla="*/ 2554545 h 2554545"/>
              </a:gdLst>
              <a:ahLst/>
              <a:cxnLst>
                <a:cxn ang="0">
                  <a:pos x="connsiteX0" y="connsiteY0"/>
                </a:cxn>
                <a:cxn ang="0">
                  <a:pos x="connsiteX1" y="connsiteY1"/>
                </a:cxn>
                <a:cxn ang="0">
                  <a:pos x="connsiteX2" y="connsiteY2"/>
                </a:cxn>
                <a:cxn ang="0">
                  <a:pos x="connsiteX3" y="connsiteY3"/>
                </a:cxn>
              </a:cxnLst>
              <a:rect l="l" t="t" r="r" b="b"/>
              <a:pathLst>
                <a:path w="7017026" h="2554545">
                  <a:moveTo>
                    <a:pt x="0" y="0"/>
                  </a:moveTo>
                  <a:lnTo>
                    <a:pt x="7017026" y="0"/>
                  </a:lnTo>
                  <a:lnTo>
                    <a:pt x="7017026" y="2554545"/>
                  </a:lnTo>
                  <a:lnTo>
                    <a:pt x="0" y="2554545"/>
                  </a:lnTo>
                  <a:close/>
                </a:path>
              </a:pathLst>
            </a:custGeom>
            <a:solidFill>
              <a:schemeClr val="accent6">
                <a:lumMod val="40000"/>
                <a:lumOff val="60000"/>
              </a:schemeClr>
            </a:solidFill>
          </p:spPr>
          <p:style>
            <a:lnRef idx="2">
              <a:schemeClr val="accent4"/>
            </a:lnRef>
            <a:fillRef idx="1">
              <a:schemeClr val="lt1"/>
            </a:fillRef>
            <a:effectRef idx="0">
              <a:schemeClr val="accent4"/>
            </a:effectRef>
            <a:fontRef idx="minor">
              <a:schemeClr val="dk1"/>
            </a:fontRef>
          </p:style>
          <p:txBody>
            <a:bodyPr wrap="square" rtlCol="0">
              <a:noAutofit/>
            </a:bodyPr>
            <a:lstStyle/>
            <a:p>
              <a:pPr algn="ctr"/>
              <a:r>
                <a:rPr lang="en-GB" sz="8000">
                  <a:solidFill>
                    <a:schemeClr val="accent2"/>
                  </a:solidFill>
                  <a:effectLst>
                    <a:outerShdw blurRad="60007" dist="200025" dir="15000000" sy="30000" kx="-1800000" algn="bl" rotWithShape="0">
                      <a:prstClr val="black">
                        <a:alpha val="32000"/>
                      </a:prstClr>
                    </a:outerShdw>
                  </a:effectLst>
                  <a:latin typeface="⹐牯呥慣桥爀⌀㤀匀氀椀搀攀　㌀ 一漀欀椀" panose="02040603050506020204" pitchFamily="18" charset="0"/>
                </a:rPr>
                <a:t>KHỞI ĐỘNG</a:t>
              </a:r>
              <a:endParaRPr lang="en-US" sz="8000">
                <a:solidFill>
                  <a:schemeClr val="accent2"/>
                </a:solidFill>
                <a:effectLst>
                  <a:outerShdw blurRad="60007" dist="200025" dir="15000000" sy="30000" kx="-1800000" algn="bl" rotWithShape="0">
                    <a:prstClr val="black">
                      <a:alpha val="32000"/>
                    </a:prstClr>
                  </a:outerShdw>
                </a:effectLst>
                <a:latin typeface="⹐牯呥慣桥爀⌀㤀匀氀椀搀攀　㌀ 一漀欀椀" panose="02040603050506020204" pitchFamily="18" charset="0"/>
              </a:endParaRPr>
            </a:p>
          </p:txBody>
        </p:sp>
        <p:pic>
          <p:nvPicPr>
            <p:cNvPr id="13" name="Picture 12">
              <a:extLst>
                <a:ext uri="{FF2B5EF4-FFF2-40B4-BE49-F238E27FC236}">
                  <a16:creationId xmlns:a16="http://schemas.microsoft.com/office/drawing/2014/main" xmlns="" id="{D9EC3436-E8FF-6ADC-9BB3-67A1EBE9D454}"/>
                </a:ext>
              </a:extLst>
            </p:cNvPr>
            <p:cNvPicPr>
              <a:picLocks noChangeAspect="1"/>
            </p:cNvPicPr>
            <p:nvPr/>
          </p:nvPicPr>
          <p:blipFill>
            <a:blip r:embed="rId4"/>
            <a:stretch>
              <a:fillRect/>
            </a:stretch>
          </p:blipFill>
          <p:spPr>
            <a:xfrm>
              <a:off x="6586331" y="3428999"/>
              <a:ext cx="5715000" cy="4048125"/>
            </a:xfrm>
            <a:prstGeom prst="rect">
              <a:avLst/>
            </a:prstGeom>
          </p:spPr>
        </p:pic>
        <p:pic>
          <p:nvPicPr>
            <p:cNvPr id="14" name="Picture 13">
              <a:extLst>
                <a:ext uri="{FF2B5EF4-FFF2-40B4-BE49-F238E27FC236}">
                  <a16:creationId xmlns:a16="http://schemas.microsoft.com/office/drawing/2014/main" xmlns="" id="{36AE42EE-85FD-CEE1-EB9B-9D11645768C8}"/>
                </a:ext>
              </a:extLst>
            </p:cNvPr>
            <p:cNvPicPr>
              <a:picLocks noChangeAspect="1"/>
            </p:cNvPicPr>
            <p:nvPr/>
          </p:nvPicPr>
          <p:blipFill>
            <a:blip r:embed="rId4"/>
            <a:stretch>
              <a:fillRect/>
            </a:stretch>
          </p:blipFill>
          <p:spPr>
            <a:xfrm>
              <a:off x="801756" y="3428998"/>
              <a:ext cx="5715000" cy="4048125"/>
            </a:xfrm>
            <a:prstGeom prst="rect">
              <a:avLst/>
            </a:prstGeom>
          </p:spPr>
        </p:pic>
      </p:grpSp>
    </p:spTree>
    <p:extLst>
      <p:ext uri="{BB962C8B-B14F-4D97-AF65-F5344CB8AC3E}">
        <p14:creationId xmlns:p14="http://schemas.microsoft.com/office/powerpoint/2010/main" val="419398797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BA7278D-90B7-9FEE-C28F-857A542C5A97}"/>
              </a:ext>
            </a:extLst>
          </p:cNvPr>
          <p:cNvPicPr>
            <a:picLocks noChangeAspect="1"/>
          </p:cNvPicPr>
          <p:nvPr/>
        </p:nvPicPr>
        <p:blipFill>
          <a:blip r:embed="rId3"/>
          <a:stretch>
            <a:fillRect/>
          </a:stretch>
        </p:blipFill>
        <p:spPr>
          <a:xfrm>
            <a:off x="0" y="-1"/>
            <a:ext cx="12271513" cy="6858000"/>
          </a:xfrm>
          <a:prstGeom prst="rect">
            <a:avLst/>
          </a:prstGeom>
        </p:spPr>
      </p:pic>
      <p:sp>
        <p:nvSpPr>
          <p:cNvPr id="4" name="TextBox 3">
            <a:extLst>
              <a:ext uri="{FF2B5EF4-FFF2-40B4-BE49-F238E27FC236}">
                <a16:creationId xmlns:a16="http://schemas.microsoft.com/office/drawing/2014/main" xmlns="" id="{3077113D-D924-C9D8-7DE1-FA1C4D10345E}"/>
              </a:ext>
            </a:extLst>
          </p:cNvPr>
          <p:cNvSpPr txBox="1">
            <a:spLocks noChangeAspect="1"/>
          </p:cNvSpPr>
          <p:nvPr>
            <p:custDataLst>
              <p:tags r:id="rId1"/>
            </p:custDataLst>
          </p:nvPr>
        </p:nvSpPr>
        <p:spPr>
          <a:xfrm>
            <a:off x="1898374" y="834886"/>
            <a:ext cx="6400800" cy="1569660"/>
          </a:xfrm>
          <a:prstGeom prst="rect">
            <a:avLst/>
          </a:prstGeom>
          <a:solidFill>
            <a:scrgbClr r="0" g="0" b="0">
              <a:alpha val="0"/>
            </a:scrgbClr>
          </a:solidFill>
        </p:spPr>
        <p:txBody>
          <a:bodyPr wrap="square" rtlCol="0">
            <a:spAutoFit/>
          </a:bodyPr>
          <a:lstStyle/>
          <a:p>
            <a:pPr algn="ctr"/>
            <a:r>
              <a:rPr lang="en-GB" sz="9600">
                <a:effectLst>
                  <a:glow rad="139700">
                    <a:schemeClr val="accent1">
                      <a:satMod val="175000"/>
                      <a:alpha val="40000"/>
                    </a:schemeClr>
                  </a:glow>
                </a:effectLst>
                <a:latin typeface=".ProTeacher03 AmpleSoft Bold" panose="02000000000000000000" pitchFamily="2" charset="0"/>
              </a:rPr>
              <a:t>đố vui</a:t>
            </a:r>
            <a:endParaRPr lang="en-US" sz="9600">
              <a:effectLst>
                <a:glow rad="139700">
                  <a:schemeClr val="accent1">
                    <a:satMod val="175000"/>
                    <a:alpha val="40000"/>
                  </a:schemeClr>
                </a:glow>
              </a:effectLst>
              <a:latin typeface=".ProTeacher03 AmpleSoft Bold" panose="02000000000000000000" pitchFamily="2" charset="0"/>
            </a:endParaRPr>
          </a:p>
        </p:txBody>
      </p:sp>
      <p:sp>
        <p:nvSpPr>
          <p:cNvPr id="6" name="TextBox 5">
            <a:extLst>
              <a:ext uri="{FF2B5EF4-FFF2-40B4-BE49-F238E27FC236}">
                <a16:creationId xmlns:a16="http://schemas.microsoft.com/office/drawing/2014/main" xmlns="" id="{695DF3B9-CEDA-D2AF-85BE-D57ACE9B9D88}"/>
              </a:ext>
            </a:extLst>
          </p:cNvPr>
          <p:cNvSpPr txBox="1"/>
          <p:nvPr/>
        </p:nvSpPr>
        <p:spPr>
          <a:xfrm>
            <a:off x="438150" y="2576528"/>
            <a:ext cx="5697606" cy="2410083"/>
          </a:xfrm>
          <a:prstGeom prst="rect">
            <a:avLst/>
          </a:prstGeom>
          <a:noFill/>
        </p:spPr>
        <p:txBody>
          <a:bodyPr wrap="square">
            <a:spAutoFit/>
          </a:bodyPr>
          <a:lstStyle/>
          <a:p>
            <a:pPr marR="24130" algn="just">
              <a:lnSpc>
                <a:spcPct val="107000"/>
              </a:lnSpc>
              <a:spcAft>
                <a:spcPts val="800"/>
              </a:spcAft>
            </a:pPr>
            <a:r>
              <a:rPr lang="en-GB" sz="3600" b="1" kern="100">
                <a:solidFill>
                  <a:srgbClr val="FF0000"/>
                </a:solidFill>
                <a:effectLst/>
                <a:latin typeface="Tahoma" panose="020B0604030504040204" pitchFamily="34" charset="0"/>
                <a:ea typeface="Tahoma" panose="020B0604030504040204" pitchFamily="34" charset="0"/>
                <a:cs typeface="Tahoma" panose="020B0604030504040204" pitchFamily="34" charset="0"/>
              </a:rPr>
              <a:t>Sản phẩm công nghệ này giúp con người nhìn rõ được khuôn mặt của mình.</a:t>
            </a:r>
            <a:endParaRPr lang="en-US" sz="3200" b="1" kern="10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Gương soi mặt trang điểm- gương cầm tay có mặt kính đẹp kiểu hoàng cung - 1  cái - Gương trang điểm | MỹPhẩm.vn">
            <a:extLst>
              <a:ext uri="{FF2B5EF4-FFF2-40B4-BE49-F238E27FC236}">
                <a16:creationId xmlns:a16="http://schemas.microsoft.com/office/drawing/2014/main" xmlns="" id="{F3A0C043-C197-1CE9-0D72-8DA7715538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5585" y="2241377"/>
            <a:ext cx="4415729" cy="442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603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BA7278D-90B7-9FEE-C28F-857A542C5A97}"/>
              </a:ext>
            </a:extLst>
          </p:cNvPr>
          <p:cNvPicPr>
            <a:picLocks noChangeAspect="1"/>
          </p:cNvPicPr>
          <p:nvPr/>
        </p:nvPicPr>
        <p:blipFill>
          <a:blip r:embed="rId3"/>
          <a:stretch>
            <a:fillRect/>
          </a:stretch>
        </p:blipFill>
        <p:spPr>
          <a:xfrm>
            <a:off x="0" y="-1"/>
            <a:ext cx="12271513" cy="6858000"/>
          </a:xfrm>
          <a:prstGeom prst="rect">
            <a:avLst/>
          </a:prstGeom>
        </p:spPr>
      </p:pic>
      <p:sp>
        <p:nvSpPr>
          <p:cNvPr id="4" name="TextBox 3">
            <a:extLst>
              <a:ext uri="{FF2B5EF4-FFF2-40B4-BE49-F238E27FC236}">
                <a16:creationId xmlns:a16="http://schemas.microsoft.com/office/drawing/2014/main" xmlns="" id="{3077113D-D924-C9D8-7DE1-FA1C4D10345E}"/>
              </a:ext>
            </a:extLst>
          </p:cNvPr>
          <p:cNvSpPr txBox="1">
            <a:spLocks noChangeAspect="1"/>
          </p:cNvSpPr>
          <p:nvPr>
            <p:custDataLst>
              <p:tags r:id="rId1"/>
            </p:custDataLst>
          </p:nvPr>
        </p:nvSpPr>
        <p:spPr>
          <a:xfrm>
            <a:off x="0" y="685799"/>
            <a:ext cx="6400800" cy="1569660"/>
          </a:xfrm>
          <a:prstGeom prst="rect">
            <a:avLst/>
          </a:prstGeom>
          <a:solidFill>
            <a:scrgbClr r="0" g="0" b="0">
              <a:alpha val="0"/>
            </a:scrgbClr>
          </a:solidFill>
        </p:spPr>
        <p:txBody>
          <a:bodyPr wrap="square" rtlCol="0">
            <a:spAutoFit/>
          </a:bodyPr>
          <a:lstStyle/>
          <a:p>
            <a:pPr algn="ctr"/>
            <a:r>
              <a:rPr lang="en-GB" sz="9600">
                <a:effectLst>
                  <a:glow rad="139700">
                    <a:schemeClr val="accent1">
                      <a:satMod val="175000"/>
                      <a:alpha val="40000"/>
                    </a:schemeClr>
                  </a:glow>
                </a:effectLst>
                <a:latin typeface=".ProTeacher03 AmpleSoft Bold" panose="02000000000000000000" pitchFamily="2" charset="0"/>
              </a:rPr>
              <a:t>đố vui</a:t>
            </a:r>
            <a:endParaRPr lang="en-US" sz="9600">
              <a:effectLst>
                <a:glow rad="139700">
                  <a:schemeClr val="accent1">
                    <a:satMod val="175000"/>
                    <a:alpha val="40000"/>
                  </a:schemeClr>
                </a:glow>
              </a:effectLst>
              <a:latin typeface=".ProTeacher03 AmpleSoft Bold" panose="02000000000000000000" pitchFamily="2" charset="0"/>
            </a:endParaRPr>
          </a:p>
        </p:txBody>
      </p:sp>
      <p:sp>
        <p:nvSpPr>
          <p:cNvPr id="6" name="TextBox 5">
            <a:extLst>
              <a:ext uri="{FF2B5EF4-FFF2-40B4-BE49-F238E27FC236}">
                <a16:creationId xmlns:a16="http://schemas.microsoft.com/office/drawing/2014/main" xmlns="" id="{695DF3B9-CEDA-D2AF-85BE-D57ACE9B9D88}"/>
              </a:ext>
            </a:extLst>
          </p:cNvPr>
          <p:cNvSpPr txBox="1"/>
          <p:nvPr/>
        </p:nvSpPr>
        <p:spPr>
          <a:xfrm>
            <a:off x="438150" y="2576528"/>
            <a:ext cx="5697606" cy="1817292"/>
          </a:xfrm>
          <a:prstGeom prst="rect">
            <a:avLst/>
          </a:prstGeom>
          <a:noFill/>
        </p:spPr>
        <p:txBody>
          <a:bodyPr wrap="square">
            <a:spAutoFit/>
          </a:bodyPr>
          <a:lstStyle/>
          <a:p>
            <a:pPr marR="24130" algn="just">
              <a:lnSpc>
                <a:spcPct val="107000"/>
              </a:lnSpc>
              <a:spcAft>
                <a:spcPts val="800"/>
              </a:spcAft>
            </a:pPr>
            <a:r>
              <a:rPr lang="en-GB" sz="3600" b="1" kern="100">
                <a:solidFill>
                  <a:srgbClr val="FF0000"/>
                </a:solidFill>
                <a:effectLst/>
                <a:latin typeface="Tahoma" panose="020B0604030504040204" pitchFamily="34" charset="0"/>
                <a:ea typeface="Tahoma" panose="020B0604030504040204" pitchFamily="34" charset="0"/>
                <a:cs typeface="Tahoma" panose="020B0604030504040204" pitchFamily="34" charset="0"/>
              </a:rPr>
              <a:t>Sản phẩm công nghệ này giúp con người </a:t>
            </a:r>
            <a:r>
              <a:rPr lang="en-GB" sz="3600" b="1" kern="100">
                <a:solidFill>
                  <a:srgbClr val="FF0000"/>
                </a:solidFill>
                <a:latin typeface="Tahoma" panose="020B0604030504040204" pitchFamily="34" charset="0"/>
                <a:ea typeface="Tahoma" panose="020B0604030504040204" pitchFamily="34" charset="0"/>
                <a:cs typeface="Tahoma" panose="020B0604030504040204" pitchFamily="34" charset="0"/>
              </a:rPr>
              <a:t>che mưa, che nắng.</a:t>
            </a:r>
            <a:endParaRPr lang="en-US" sz="3200" b="1" kern="10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2052" name="Picture 4" descr="DÙ NHIỀU MÀU = 24 MÚI">
            <a:extLst>
              <a:ext uri="{FF2B5EF4-FFF2-40B4-BE49-F238E27FC236}">
                <a16:creationId xmlns:a16="http://schemas.microsoft.com/office/drawing/2014/main" xmlns="" id="{6AD32282-A55F-8A82-E6A6-6EE1805E11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245991"/>
            <a:ext cx="3568687" cy="31258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iền thân của chiếc nón lá Việt Nam">
            <a:extLst>
              <a:ext uri="{FF2B5EF4-FFF2-40B4-BE49-F238E27FC236}">
                <a16:creationId xmlns:a16="http://schemas.microsoft.com/office/drawing/2014/main" xmlns="" id="{424E212E-6B15-5BE7-202F-ACC66B75E0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3107" y="3371848"/>
            <a:ext cx="4530291"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208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additive="base">
                                        <p:cTn id="12" dur="500" fill="hold"/>
                                        <p:tgtEl>
                                          <p:spTgt spid="2052"/>
                                        </p:tgtEl>
                                        <p:attrNameLst>
                                          <p:attrName>ppt_x</p:attrName>
                                        </p:attrNameLst>
                                      </p:cBhvr>
                                      <p:tavLst>
                                        <p:tav tm="0">
                                          <p:val>
                                            <p:strVal val="#ppt_x"/>
                                          </p:val>
                                        </p:tav>
                                        <p:tav tm="100000">
                                          <p:val>
                                            <p:strVal val="#ppt_x"/>
                                          </p:val>
                                        </p:tav>
                                      </p:tavLst>
                                    </p:anim>
                                    <p:anim calcmode="lin" valueType="num">
                                      <p:cBhvr additive="base">
                                        <p:cTn id="13"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54"/>
                                        </p:tgtEl>
                                        <p:attrNameLst>
                                          <p:attrName>style.visibility</p:attrName>
                                        </p:attrNameLst>
                                      </p:cBhvr>
                                      <p:to>
                                        <p:strVal val="visible"/>
                                      </p:to>
                                    </p:set>
                                    <p:anim calcmode="lin" valueType="num">
                                      <p:cBhvr additive="base">
                                        <p:cTn id="18" dur="500" fill="hold"/>
                                        <p:tgtEl>
                                          <p:spTgt spid="2054"/>
                                        </p:tgtEl>
                                        <p:attrNameLst>
                                          <p:attrName>ppt_x</p:attrName>
                                        </p:attrNameLst>
                                      </p:cBhvr>
                                      <p:tavLst>
                                        <p:tav tm="0">
                                          <p:val>
                                            <p:strVal val="#ppt_x"/>
                                          </p:val>
                                        </p:tav>
                                        <p:tav tm="100000">
                                          <p:val>
                                            <p:strVal val="#ppt_x"/>
                                          </p:val>
                                        </p:tav>
                                      </p:tavLst>
                                    </p:anim>
                                    <p:anim calcmode="lin" valueType="num">
                                      <p:cBhvr additive="base">
                                        <p:cTn id="19"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BA7278D-90B7-9FEE-C28F-857A542C5A97}"/>
              </a:ext>
            </a:extLst>
          </p:cNvPr>
          <p:cNvPicPr>
            <a:picLocks noChangeAspect="1"/>
          </p:cNvPicPr>
          <p:nvPr/>
        </p:nvPicPr>
        <p:blipFill>
          <a:blip r:embed="rId3"/>
          <a:stretch>
            <a:fillRect/>
          </a:stretch>
        </p:blipFill>
        <p:spPr>
          <a:xfrm>
            <a:off x="0" y="-1"/>
            <a:ext cx="12271513" cy="6858000"/>
          </a:xfrm>
          <a:prstGeom prst="rect">
            <a:avLst/>
          </a:prstGeom>
        </p:spPr>
      </p:pic>
      <p:sp>
        <p:nvSpPr>
          <p:cNvPr id="4" name="TextBox 3">
            <a:extLst>
              <a:ext uri="{FF2B5EF4-FFF2-40B4-BE49-F238E27FC236}">
                <a16:creationId xmlns:a16="http://schemas.microsoft.com/office/drawing/2014/main" xmlns="" id="{3077113D-D924-C9D8-7DE1-FA1C4D10345E}"/>
              </a:ext>
            </a:extLst>
          </p:cNvPr>
          <p:cNvSpPr txBox="1">
            <a:spLocks noChangeAspect="1"/>
          </p:cNvSpPr>
          <p:nvPr>
            <p:custDataLst>
              <p:tags r:id="rId1"/>
            </p:custDataLst>
          </p:nvPr>
        </p:nvSpPr>
        <p:spPr>
          <a:xfrm>
            <a:off x="169199" y="705140"/>
            <a:ext cx="4437054" cy="1569660"/>
          </a:xfrm>
          <a:prstGeom prst="rect">
            <a:avLst/>
          </a:prstGeom>
          <a:solidFill>
            <a:scrgbClr r="0" g="0" b="0">
              <a:alpha val="0"/>
            </a:scrgbClr>
          </a:solidFill>
        </p:spPr>
        <p:txBody>
          <a:bodyPr wrap="square" rtlCol="0">
            <a:spAutoFit/>
          </a:bodyPr>
          <a:lstStyle/>
          <a:p>
            <a:pPr algn="ctr"/>
            <a:r>
              <a:rPr lang="en-GB" sz="9600">
                <a:effectLst>
                  <a:glow rad="139700">
                    <a:schemeClr val="accent1">
                      <a:satMod val="175000"/>
                      <a:alpha val="40000"/>
                    </a:schemeClr>
                  </a:glow>
                </a:effectLst>
                <a:latin typeface=".ProTeacher03 AmpleSoft Bold" panose="02000000000000000000" pitchFamily="2" charset="0"/>
              </a:rPr>
              <a:t>đố vui</a:t>
            </a:r>
            <a:endParaRPr lang="en-US" sz="9600">
              <a:effectLst>
                <a:glow rad="139700">
                  <a:schemeClr val="accent1">
                    <a:satMod val="175000"/>
                    <a:alpha val="40000"/>
                  </a:schemeClr>
                </a:glow>
              </a:effectLst>
              <a:latin typeface=".ProTeacher03 AmpleSoft Bold" panose="02000000000000000000" pitchFamily="2" charset="0"/>
            </a:endParaRPr>
          </a:p>
        </p:txBody>
      </p:sp>
      <p:sp>
        <p:nvSpPr>
          <p:cNvPr id="6" name="TextBox 5">
            <a:extLst>
              <a:ext uri="{FF2B5EF4-FFF2-40B4-BE49-F238E27FC236}">
                <a16:creationId xmlns:a16="http://schemas.microsoft.com/office/drawing/2014/main" xmlns="" id="{695DF3B9-CEDA-D2AF-85BE-D57ACE9B9D88}"/>
              </a:ext>
            </a:extLst>
          </p:cNvPr>
          <p:cNvSpPr txBox="1"/>
          <p:nvPr/>
        </p:nvSpPr>
        <p:spPr>
          <a:xfrm>
            <a:off x="438150" y="2576528"/>
            <a:ext cx="4561233" cy="2410083"/>
          </a:xfrm>
          <a:prstGeom prst="rect">
            <a:avLst/>
          </a:prstGeom>
          <a:noFill/>
        </p:spPr>
        <p:txBody>
          <a:bodyPr wrap="square">
            <a:spAutoFit/>
          </a:bodyPr>
          <a:lstStyle/>
          <a:p>
            <a:pPr marR="24130" algn="just">
              <a:lnSpc>
                <a:spcPct val="107000"/>
              </a:lnSpc>
              <a:spcAft>
                <a:spcPts val="800"/>
              </a:spcAft>
            </a:pPr>
            <a:r>
              <a:rPr lang="en-GB" sz="3600" b="1" kern="100">
                <a:solidFill>
                  <a:srgbClr val="FF0000"/>
                </a:solidFill>
                <a:effectLst/>
                <a:latin typeface="Tahoma" panose="020B0604030504040204" pitchFamily="34" charset="0"/>
                <a:ea typeface="Tahoma" panose="020B0604030504040204" pitchFamily="34" charset="0"/>
                <a:cs typeface="Tahoma" panose="020B0604030504040204" pitchFamily="34" charset="0"/>
              </a:rPr>
              <a:t>Sản phẩm công nghệ này giúp con người </a:t>
            </a:r>
            <a:r>
              <a:rPr lang="en-GB" sz="3600" b="1" kern="100">
                <a:solidFill>
                  <a:srgbClr val="FF0000"/>
                </a:solidFill>
                <a:latin typeface="Tahoma" panose="020B0604030504040204" pitchFamily="34" charset="0"/>
                <a:ea typeface="Tahoma" panose="020B0604030504040204" pitchFamily="34" charset="0"/>
                <a:cs typeface="Tahoma" panose="020B0604030504040204" pitchFamily="34" charset="0"/>
              </a:rPr>
              <a:t>di chuyển lên các tầng lầu.</a:t>
            </a:r>
            <a:endParaRPr lang="en-US" sz="3200" b="1" kern="10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Cầu thang kính - SKY WINDOW">
            <a:extLst>
              <a:ext uri="{FF2B5EF4-FFF2-40B4-BE49-F238E27FC236}">
                <a16:creationId xmlns:a16="http://schemas.microsoft.com/office/drawing/2014/main" xmlns="" id="{6A0A6F0B-4833-7BDA-B08E-D72462937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4403" y="480311"/>
            <a:ext cx="3257166" cy="29486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ăng cường công tác quản lý an toàn thang máy">
            <a:extLst>
              <a:ext uri="{FF2B5EF4-FFF2-40B4-BE49-F238E27FC236}">
                <a16:creationId xmlns:a16="http://schemas.microsoft.com/office/drawing/2014/main" xmlns="" id="{0D36B096-57BB-4265-F066-DD5EA211EA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9383" y="3997446"/>
            <a:ext cx="4082109" cy="272140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ang máy Cuốn cho Trung tâm Thương Mại">
            <a:extLst>
              <a:ext uri="{FF2B5EF4-FFF2-40B4-BE49-F238E27FC236}">
                <a16:creationId xmlns:a16="http://schemas.microsoft.com/office/drawing/2014/main" xmlns="" id="{E51F538F-2449-3BD4-FE84-959DC0AFDC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67675" y="242394"/>
            <a:ext cx="3221489" cy="406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169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down)">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wipe(down)">
                                      <p:cBhvr>
                                        <p:cTn id="2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CF177C9-1243-3C0C-DA54-1DBC18A01F69}"/>
              </a:ext>
            </a:extLst>
          </p:cNvPr>
          <p:cNvPicPr>
            <a:picLocks noChangeAspect="1"/>
          </p:cNvPicPr>
          <p:nvPr/>
        </p:nvPicPr>
        <p:blipFill>
          <a:blip r:embed="rId2"/>
          <a:stretch>
            <a:fillRect/>
          </a:stretch>
        </p:blipFill>
        <p:spPr>
          <a:xfrm>
            <a:off x="0" y="0"/>
            <a:ext cx="12203282" cy="6858000"/>
          </a:xfrm>
          <a:prstGeom prst="rect">
            <a:avLst/>
          </a:prstGeom>
        </p:spPr>
      </p:pic>
      <p:sp>
        <p:nvSpPr>
          <p:cNvPr id="3" name="TextBox 2">
            <a:extLst>
              <a:ext uri="{FF2B5EF4-FFF2-40B4-BE49-F238E27FC236}">
                <a16:creationId xmlns:a16="http://schemas.microsoft.com/office/drawing/2014/main" xmlns="" id="{6F767031-0CD8-EB44-69B8-9D7A81FD5095}"/>
              </a:ext>
            </a:extLst>
          </p:cNvPr>
          <p:cNvSpPr txBox="1"/>
          <p:nvPr/>
        </p:nvSpPr>
        <p:spPr>
          <a:xfrm>
            <a:off x="2226365" y="864705"/>
            <a:ext cx="9501809" cy="1107996"/>
          </a:xfrm>
          <a:prstGeom prst="rect">
            <a:avLst/>
          </a:prstGeom>
          <a:noFill/>
        </p:spPr>
        <p:txBody>
          <a:bodyPr wrap="square" rtlCol="0">
            <a:spAutoFit/>
          </a:bodyPr>
          <a:lstStyle/>
          <a:p>
            <a:pPr algn="ctr"/>
            <a:r>
              <a:rPr lang="en-GB" sz="6600" b="1">
                <a:solidFill>
                  <a:schemeClr val="bg1"/>
                </a:solidFill>
                <a:effectLst/>
                <a:ea typeface="Calibri" panose="020F0502020204030204" pitchFamily="34" charset="0"/>
              </a:rPr>
              <a:t>Luyện tập</a:t>
            </a:r>
            <a:endParaRPr lang="en-US" sz="6600">
              <a:solidFill>
                <a:schemeClr val="bg1"/>
              </a:solidFill>
            </a:endParaRPr>
          </a:p>
        </p:txBody>
      </p:sp>
    </p:spTree>
    <p:extLst>
      <p:ext uri="{BB962C8B-B14F-4D97-AF65-F5344CB8AC3E}">
        <p14:creationId xmlns:p14="http://schemas.microsoft.com/office/powerpoint/2010/main" val="365556736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414DECE-52B3-119F-1717-E734C46AB5BE}"/>
              </a:ext>
            </a:extLst>
          </p:cNvPr>
          <p:cNvPicPr>
            <a:picLocks noChangeAspect="1"/>
          </p:cNvPicPr>
          <p:nvPr/>
        </p:nvPicPr>
        <p:blipFill>
          <a:blip r:embed="rId3"/>
          <a:stretch>
            <a:fillRect/>
          </a:stretch>
        </p:blipFill>
        <p:spPr>
          <a:xfrm>
            <a:off x="-39757" y="0"/>
            <a:ext cx="12271513" cy="6858000"/>
          </a:xfrm>
          <a:prstGeom prst="rect">
            <a:avLst/>
          </a:prstGeom>
        </p:spPr>
      </p:pic>
      <p:grpSp>
        <p:nvGrpSpPr>
          <p:cNvPr id="15" name="Group 14">
            <a:extLst>
              <a:ext uri="{FF2B5EF4-FFF2-40B4-BE49-F238E27FC236}">
                <a16:creationId xmlns:a16="http://schemas.microsoft.com/office/drawing/2014/main" xmlns="" id="{5B2AB20E-F30F-E414-909A-3EB436116292}"/>
              </a:ext>
            </a:extLst>
          </p:cNvPr>
          <p:cNvGrpSpPr/>
          <p:nvPr/>
        </p:nvGrpSpPr>
        <p:grpSpPr>
          <a:xfrm>
            <a:off x="801756" y="1282148"/>
            <a:ext cx="11499575" cy="6194976"/>
            <a:chOff x="801756" y="1282148"/>
            <a:chExt cx="11499575" cy="6194976"/>
          </a:xfrm>
        </p:grpSpPr>
        <p:sp>
          <p:nvSpPr>
            <p:cNvPr id="10" name="TextBox 9">
              <a:extLst>
                <a:ext uri="{FF2B5EF4-FFF2-40B4-BE49-F238E27FC236}">
                  <a16:creationId xmlns:a16="http://schemas.microsoft.com/office/drawing/2014/main" xmlns="" id="{B33DBD07-C03C-BBBD-DCA8-435BC0AF0C61}"/>
                </a:ext>
              </a:extLst>
            </p:cNvPr>
            <p:cNvSpPr txBox="1">
              <a:spLocks noChangeAspect="1"/>
            </p:cNvSpPr>
            <p:nvPr>
              <p:custDataLst>
                <p:tags r:id="rId1"/>
              </p:custDataLst>
            </p:nvPr>
          </p:nvSpPr>
          <p:spPr>
            <a:xfrm>
              <a:off x="2587486" y="1282148"/>
              <a:ext cx="7017026" cy="2554545"/>
            </a:xfrm>
            <a:custGeom>
              <a:avLst/>
              <a:gdLst>
                <a:gd name="connsiteX0" fmla="*/ 0 w 7017026"/>
                <a:gd name="connsiteY0" fmla="*/ 0 h 2554545"/>
                <a:gd name="connsiteX1" fmla="*/ 7017026 w 7017026"/>
                <a:gd name="connsiteY1" fmla="*/ 0 h 2554545"/>
                <a:gd name="connsiteX2" fmla="*/ 7017026 w 7017026"/>
                <a:gd name="connsiteY2" fmla="*/ 2554545 h 2554545"/>
                <a:gd name="connsiteX3" fmla="*/ 0 w 7017026"/>
                <a:gd name="connsiteY3" fmla="*/ 2554545 h 2554545"/>
              </a:gdLst>
              <a:ahLst/>
              <a:cxnLst>
                <a:cxn ang="0">
                  <a:pos x="connsiteX0" y="connsiteY0"/>
                </a:cxn>
                <a:cxn ang="0">
                  <a:pos x="connsiteX1" y="connsiteY1"/>
                </a:cxn>
                <a:cxn ang="0">
                  <a:pos x="connsiteX2" y="connsiteY2"/>
                </a:cxn>
                <a:cxn ang="0">
                  <a:pos x="connsiteX3" y="connsiteY3"/>
                </a:cxn>
              </a:cxnLst>
              <a:rect l="l" t="t" r="r" b="b"/>
              <a:pathLst>
                <a:path w="7017026" h="2554545">
                  <a:moveTo>
                    <a:pt x="0" y="0"/>
                  </a:moveTo>
                  <a:lnTo>
                    <a:pt x="7017026" y="0"/>
                  </a:lnTo>
                  <a:lnTo>
                    <a:pt x="7017026" y="2554545"/>
                  </a:lnTo>
                  <a:lnTo>
                    <a:pt x="0" y="2554545"/>
                  </a:lnTo>
                  <a:close/>
                </a:path>
              </a:pathLst>
            </a:custGeom>
            <a:solidFill>
              <a:schemeClr val="accent6">
                <a:lumMod val="40000"/>
                <a:lumOff val="60000"/>
              </a:schemeClr>
            </a:solidFill>
          </p:spPr>
          <p:style>
            <a:lnRef idx="2">
              <a:schemeClr val="accent4"/>
            </a:lnRef>
            <a:fillRef idx="1">
              <a:schemeClr val="lt1"/>
            </a:fillRef>
            <a:effectRef idx="0">
              <a:schemeClr val="accent4"/>
            </a:effectRef>
            <a:fontRef idx="minor">
              <a:schemeClr val="dk1"/>
            </a:fontRef>
          </p:style>
          <p:txBody>
            <a:bodyPr wrap="square" rtlCol="0">
              <a:noAutofit/>
            </a:bodyPr>
            <a:lstStyle/>
            <a:p>
              <a:pPr algn="ctr"/>
              <a:r>
                <a:rPr lang="en-GB" sz="8000">
                  <a:solidFill>
                    <a:schemeClr val="accent2"/>
                  </a:solidFill>
                  <a:effectLst>
                    <a:outerShdw blurRad="60007" dist="200025" dir="15000000" sy="30000" kx="-1800000" algn="bl" rotWithShape="0">
                      <a:prstClr val="black">
                        <a:alpha val="32000"/>
                      </a:prstClr>
                    </a:outerShdw>
                  </a:effectLst>
                  <a:latin typeface="⹐牯呥慣桥爀⌀㤀匀氀椀搀攀　㌀ 一漀欀椀" panose="02040603050506020204" pitchFamily="18" charset="0"/>
                </a:rPr>
                <a:t>KHỞI ĐỘNG</a:t>
              </a:r>
              <a:endParaRPr lang="en-US" sz="8000">
                <a:solidFill>
                  <a:schemeClr val="accent2"/>
                </a:solidFill>
                <a:effectLst>
                  <a:outerShdw blurRad="60007" dist="200025" dir="15000000" sy="30000" kx="-1800000" algn="bl" rotWithShape="0">
                    <a:prstClr val="black">
                      <a:alpha val="32000"/>
                    </a:prstClr>
                  </a:outerShdw>
                </a:effectLst>
                <a:latin typeface="⹐牯呥慣桥爀⌀㤀匀氀椀搀攀　㌀ 一漀欀椀" panose="02040603050506020204" pitchFamily="18" charset="0"/>
              </a:endParaRPr>
            </a:p>
          </p:txBody>
        </p:sp>
        <p:pic>
          <p:nvPicPr>
            <p:cNvPr id="13" name="Picture 12">
              <a:extLst>
                <a:ext uri="{FF2B5EF4-FFF2-40B4-BE49-F238E27FC236}">
                  <a16:creationId xmlns:a16="http://schemas.microsoft.com/office/drawing/2014/main" xmlns="" id="{D9EC3436-E8FF-6ADC-9BB3-67A1EBE9D454}"/>
                </a:ext>
              </a:extLst>
            </p:cNvPr>
            <p:cNvPicPr>
              <a:picLocks noChangeAspect="1"/>
            </p:cNvPicPr>
            <p:nvPr/>
          </p:nvPicPr>
          <p:blipFill>
            <a:blip r:embed="rId4"/>
            <a:stretch>
              <a:fillRect/>
            </a:stretch>
          </p:blipFill>
          <p:spPr>
            <a:xfrm>
              <a:off x="6586331" y="3428999"/>
              <a:ext cx="5715000" cy="4048125"/>
            </a:xfrm>
            <a:prstGeom prst="rect">
              <a:avLst/>
            </a:prstGeom>
          </p:spPr>
        </p:pic>
        <p:pic>
          <p:nvPicPr>
            <p:cNvPr id="14" name="Picture 13">
              <a:extLst>
                <a:ext uri="{FF2B5EF4-FFF2-40B4-BE49-F238E27FC236}">
                  <a16:creationId xmlns:a16="http://schemas.microsoft.com/office/drawing/2014/main" xmlns="" id="{36AE42EE-85FD-CEE1-EB9B-9D11645768C8}"/>
                </a:ext>
              </a:extLst>
            </p:cNvPr>
            <p:cNvPicPr>
              <a:picLocks noChangeAspect="1"/>
            </p:cNvPicPr>
            <p:nvPr/>
          </p:nvPicPr>
          <p:blipFill>
            <a:blip r:embed="rId4"/>
            <a:stretch>
              <a:fillRect/>
            </a:stretch>
          </p:blipFill>
          <p:spPr>
            <a:xfrm>
              <a:off x="801756" y="3428998"/>
              <a:ext cx="5715000" cy="4048125"/>
            </a:xfrm>
            <a:prstGeom prst="rect">
              <a:avLst/>
            </a:prstGeom>
          </p:spPr>
        </p:pic>
      </p:grpSp>
    </p:spTree>
    <p:extLst>
      <p:ext uri="{BB962C8B-B14F-4D97-AF65-F5344CB8AC3E}">
        <p14:creationId xmlns:p14="http://schemas.microsoft.com/office/powerpoint/2010/main" val="266136491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BA7278D-90B7-9FEE-C28F-857A542C5A97}"/>
              </a:ext>
            </a:extLst>
          </p:cNvPr>
          <p:cNvPicPr>
            <a:picLocks noChangeAspect="1"/>
          </p:cNvPicPr>
          <p:nvPr/>
        </p:nvPicPr>
        <p:blipFill>
          <a:blip r:embed="rId2"/>
          <a:stretch>
            <a:fillRect/>
          </a:stretch>
        </p:blipFill>
        <p:spPr>
          <a:xfrm>
            <a:off x="0" y="-1"/>
            <a:ext cx="12271513" cy="6858000"/>
          </a:xfrm>
          <a:prstGeom prst="rect">
            <a:avLst/>
          </a:prstGeom>
        </p:spPr>
      </p:pic>
      <p:pic>
        <p:nvPicPr>
          <p:cNvPr id="5" name="Picture 4">
            <a:extLst>
              <a:ext uri="{FF2B5EF4-FFF2-40B4-BE49-F238E27FC236}">
                <a16:creationId xmlns:a16="http://schemas.microsoft.com/office/drawing/2014/main" xmlns="" id="{F309E5C8-4206-AD22-CEB0-78D0A44260D1}"/>
              </a:ext>
            </a:extLst>
          </p:cNvPr>
          <p:cNvPicPr>
            <a:picLocks noChangeAspect="1"/>
          </p:cNvPicPr>
          <p:nvPr/>
        </p:nvPicPr>
        <p:blipFill>
          <a:blip r:embed="rId3"/>
          <a:stretch>
            <a:fillRect/>
          </a:stretch>
        </p:blipFill>
        <p:spPr>
          <a:xfrm>
            <a:off x="264648" y="518664"/>
            <a:ext cx="9391218" cy="58206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10" name="Group 9">
            <a:extLst>
              <a:ext uri="{FF2B5EF4-FFF2-40B4-BE49-F238E27FC236}">
                <a16:creationId xmlns:a16="http://schemas.microsoft.com/office/drawing/2014/main" xmlns="" id="{2BB99111-307A-55F6-78D2-B894ACA9B098}"/>
              </a:ext>
            </a:extLst>
          </p:cNvPr>
          <p:cNvGrpSpPr/>
          <p:nvPr/>
        </p:nvGrpSpPr>
        <p:grpSpPr>
          <a:xfrm>
            <a:off x="9822346" y="1938677"/>
            <a:ext cx="2282687" cy="2215880"/>
            <a:chOff x="4491851" y="2087764"/>
            <a:chExt cx="3208298" cy="2682472"/>
          </a:xfrm>
        </p:grpSpPr>
        <p:pic>
          <p:nvPicPr>
            <p:cNvPr id="8" name="Picture 7">
              <a:extLst>
                <a:ext uri="{FF2B5EF4-FFF2-40B4-BE49-F238E27FC236}">
                  <a16:creationId xmlns:a16="http://schemas.microsoft.com/office/drawing/2014/main" xmlns="" id="{32EAA8E5-9610-9EB4-C9C5-556DE546E8C5}"/>
                </a:ext>
              </a:extLst>
            </p:cNvPr>
            <p:cNvPicPr>
              <a:picLocks noChangeAspect="1"/>
            </p:cNvPicPr>
            <p:nvPr/>
          </p:nvPicPr>
          <p:blipFill>
            <a:blip r:embed="rId4"/>
            <a:stretch>
              <a:fillRect/>
            </a:stretch>
          </p:blipFill>
          <p:spPr>
            <a:xfrm>
              <a:off x="4491851" y="2087764"/>
              <a:ext cx="3208298" cy="2682472"/>
            </a:xfrm>
            <a:prstGeom prst="rect">
              <a:avLst/>
            </a:prstGeom>
          </p:spPr>
        </p:pic>
        <p:sp>
          <p:nvSpPr>
            <p:cNvPr id="9" name="TextBox 8">
              <a:extLst>
                <a:ext uri="{FF2B5EF4-FFF2-40B4-BE49-F238E27FC236}">
                  <a16:creationId xmlns:a16="http://schemas.microsoft.com/office/drawing/2014/main" xmlns="" id="{7758268F-0092-ADAE-E28D-79C218761965}"/>
                </a:ext>
              </a:extLst>
            </p:cNvPr>
            <p:cNvSpPr txBox="1"/>
            <p:nvPr/>
          </p:nvSpPr>
          <p:spPr>
            <a:xfrm>
              <a:off x="4621696" y="4234070"/>
              <a:ext cx="2474843" cy="523220"/>
            </a:xfrm>
            <a:prstGeom prst="rect">
              <a:avLst/>
            </a:prstGeom>
            <a:noFill/>
          </p:spPr>
          <p:txBody>
            <a:bodyPr wrap="square" rtlCol="0">
              <a:spAutoFit/>
            </a:bodyPr>
            <a:lstStyle/>
            <a:p>
              <a:pPr algn="ctr"/>
              <a:r>
                <a:rPr lang="en-GB" sz="2800" b="1">
                  <a:solidFill>
                    <a:srgbClr val="FF0000"/>
                  </a:solidFill>
                </a:rPr>
                <a:t>NHÓM 2</a:t>
              </a:r>
              <a:endParaRPr lang="en-US" sz="2800" b="1">
                <a:solidFill>
                  <a:srgbClr val="FF0000"/>
                </a:solidFill>
              </a:endParaRPr>
            </a:p>
          </p:txBody>
        </p:sp>
      </p:grpSp>
    </p:spTree>
    <p:extLst>
      <p:ext uri="{BB962C8B-B14F-4D97-AF65-F5344CB8AC3E}">
        <p14:creationId xmlns:p14="http://schemas.microsoft.com/office/powerpoint/2010/main" val="2300172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BA7278D-90B7-9FEE-C28F-857A542C5A97}"/>
              </a:ext>
            </a:extLst>
          </p:cNvPr>
          <p:cNvPicPr>
            <a:picLocks noChangeAspect="1"/>
          </p:cNvPicPr>
          <p:nvPr/>
        </p:nvPicPr>
        <p:blipFill>
          <a:blip r:embed="rId2"/>
          <a:stretch>
            <a:fillRect/>
          </a:stretch>
        </p:blipFill>
        <p:spPr>
          <a:xfrm>
            <a:off x="0" y="-1"/>
            <a:ext cx="12271513" cy="6858000"/>
          </a:xfrm>
          <a:prstGeom prst="rect">
            <a:avLst/>
          </a:prstGeom>
        </p:spPr>
      </p:pic>
      <p:pic>
        <p:nvPicPr>
          <p:cNvPr id="5" name="Picture 4">
            <a:extLst>
              <a:ext uri="{FF2B5EF4-FFF2-40B4-BE49-F238E27FC236}">
                <a16:creationId xmlns:a16="http://schemas.microsoft.com/office/drawing/2014/main" xmlns="" id="{275D482E-7004-B04C-2F61-8F3B8C422AD2}"/>
              </a:ext>
            </a:extLst>
          </p:cNvPr>
          <p:cNvPicPr>
            <a:picLocks noChangeAspect="1"/>
          </p:cNvPicPr>
          <p:nvPr/>
        </p:nvPicPr>
        <p:blipFill>
          <a:blip r:embed="rId3"/>
          <a:stretch>
            <a:fillRect/>
          </a:stretch>
        </p:blipFill>
        <p:spPr>
          <a:xfrm>
            <a:off x="136136" y="1460808"/>
            <a:ext cx="5438228" cy="3500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xmlns="" id="{1B32D420-22DA-B3C4-64C9-A4A473666BA8}"/>
              </a:ext>
            </a:extLst>
          </p:cNvPr>
          <p:cNvSpPr txBox="1"/>
          <p:nvPr/>
        </p:nvSpPr>
        <p:spPr>
          <a:xfrm>
            <a:off x="6135756" y="815512"/>
            <a:ext cx="5924306" cy="3046988"/>
          </a:xfrm>
          <a:prstGeom prst="rect">
            <a:avLst/>
          </a:prstGeom>
          <a:noFill/>
        </p:spPr>
        <p:txBody>
          <a:bodyPr wrap="square">
            <a:spAutoFit/>
          </a:bodyPr>
          <a:lstStyle/>
          <a:p>
            <a:r>
              <a:rPr lang="en-GB" sz="32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Lợi</a:t>
            </a:r>
            <a:r>
              <a:rPr lang="en-GB" sz="3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GB" sz="32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ích</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Gió</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là</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một</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nguồn</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năng</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lượng</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sạch</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không</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gây</a:t>
            </a:r>
            <a:r>
              <a:rPr lang="en-GB" sz="3200" dirty="0">
                <a:effectLst/>
                <a:latin typeface="Tahoma" panose="020B0604030504040204" pitchFamily="34" charset="0"/>
                <a:ea typeface="Tahoma" panose="020B0604030504040204" pitchFamily="34" charset="0"/>
                <a:cs typeface="Tahoma" panose="020B0604030504040204" pitchFamily="34" charset="0"/>
              </a:rPr>
              <a:t> ô </a:t>
            </a:r>
            <a:r>
              <a:rPr lang="en-GB" sz="3200" dirty="0" err="1">
                <a:effectLst/>
                <a:latin typeface="Tahoma" panose="020B0604030504040204" pitchFamily="34" charset="0"/>
                <a:ea typeface="Tahoma" panose="020B0604030504040204" pitchFamily="34" charset="0"/>
                <a:cs typeface="Tahoma" panose="020B0604030504040204" pitchFamily="34" charset="0"/>
              </a:rPr>
              <a:t>nhiễm</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môi</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trường</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có</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thể</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tái</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tạo</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và</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là</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một</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trong</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những</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nguồn</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để</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sản</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xuất</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điện</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tiết</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kiệm</a:t>
            </a:r>
            <a:r>
              <a:rPr lang="en-GB" sz="3200" dirty="0">
                <a:effectLst/>
                <a:latin typeface="Tahoma" panose="020B0604030504040204" pitchFamily="34" charset="0"/>
                <a:ea typeface="Tahoma" panose="020B0604030504040204" pitchFamily="34" charset="0"/>
                <a:cs typeface="Tahoma" panose="020B0604030504040204" pitchFamily="34" charset="0"/>
              </a:rPr>
              <a:t> chi </a:t>
            </a:r>
            <a:r>
              <a:rPr lang="en-GB" sz="3200" dirty="0" err="1">
                <a:effectLst/>
                <a:latin typeface="Tahoma" panose="020B0604030504040204" pitchFamily="34" charset="0"/>
                <a:ea typeface="Tahoma" panose="020B0604030504040204" pitchFamily="34" charset="0"/>
                <a:cs typeface="Tahoma" panose="020B0604030504040204" pitchFamily="34" charset="0"/>
              </a:rPr>
              <a:t>phí</a:t>
            </a:r>
            <a:r>
              <a:rPr lang="en-GB" sz="3200" dirty="0">
                <a:effectLst/>
                <a:latin typeface="Tahoma" panose="020B0604030504040204" pitchFamily="34" charset="0"/>
                <a:ea typeface="Tahoma" panose="020B0604030504040204" pitchFamily="34" charset="0"/>
                <a:cs typeface="Tahoma" panose="020B0604030504040204" pitchFamily="34" charset="0"/>
              </a:rPr>
              <a:t> </a:t>
            </a:r>
            <a:r>
              <a:rPr lang="en-GB" sz="3200" dirty="0" err="1">
                <a:effectLst/>
                <a:latin typeface="Tahoma" panose="020B0604030504040204" pitchFamily="34" charset="0"/>
                <a:ea typeface="Tahoma" panose="020B0604030504040204" pitchFamily="34" charset="0"/>
                <a:cs typeface="Tahoma" panose="020B0604030504040204" pitchFamily="34" charset="0"/>
              </a:rPr>
              <a:t>nhất</a:t>
            </a:r>
            <a:r>
              <a:rPr lang="en-GB" sz="3200" dirty="0">
                <a:effectLst/>
                <a:latin typeface="Tahoma" panose="020B0604030504040204" pitchFamily="34" charset="0"/>
                <a:ea typeface="Tahoma" panose="020B0604030504040204" pitchFamily="34" charset="0"/>
                <a:cs typeface="Tahoma" panose="020B0604030504040204" pitchFamily="34" charset="0"/>
              </a:rPr>
              <a:t>,…</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xmlns="" id="{9E166440-23F5-7219-BC68-48DF1CB4BAF8}"/>
              </a:ext>
            </a:extLst>
          </p:cNvPr>
          <p:cNvSpPr txBox="1"/>
          <p:nvPr/>
        </p:nvSpPr>
        <p:spPr>
          <a:xfrm>
            <a:off x="5574364" y="4012896"/>
            <a:ext cx="6617636" cy="2265941"/>
          </a:xfrm>
          <a:prstGeom prst="rect">
            <a:avLst/>
          </a:prstGeom>
          <a:noFill/>
        </p:spPr>
        <p:txBody>
          <a:bodyPr wrap="square">
            <a:spAutoFit/>
          </a:bodyPr>
          <a:lstStyle/>
          <a:p>
            <a:pPr algn="just">
              <a:lnSpc>
                <a:spcPct val="107000"/>
              </a:lnSpc>
              <a:spcAft>
                <a:spcPts val="800"/>
              </a:spcAft>
            </a:pPr>
            <a:r>
              <a:rPr lang="en-GB" sz="3200" b="1" kern="100" dirty="0" err="1" smtClean="0">
                <a:effectLst/>
                <a:latin typeface="Tenorite Display" panose="00000500000000000000" pitchFamily="2" charset="0"/>
                <a:ea typeface="Calibri" panose="020F0502020204030204" pitchFamily="34" charset="0"/>
                <a:cs typeface="Times New Roman" panose="02020603050405020304" pitchFamily="18" charset="0"/>
              </a:rPr>
              <a:t>Tác</a:t>
            </a:r>
            <a:r>
              <a:rPr lang="en-GB" sz="3200" b="1" kern="100" dirty="0">
                <a:latin typeface="Tenorite Display" panose="00000500000000000000" pitchFamily="2" charset="0"/>
                <a:ea typeface="Calibri" panose="020F0502020204030204" pitchFamily="34" charset="0"/>
                <a:cs typeface="Times New Roman" panose="02020603050405020304" pitchFamily="18" charset="0"/>
              </a:rPr>
              <a:t> </a:t>
            </a:r>
            <a:r>
              <a:rPr lang="en-GB" sz="3200" b="1" kern="100" dirty="0" err="1" smtClean="0">
                <a:effectLst/>
                <a:latin typeface="Tenorite Display" panose="00000500000000000000" pitchFamily="2" charset="0"/>
                <a:ea typeface="Calibri" panose="020F0502020204030204" pitchFamily="34" charset="0"/>
                <a:cs typeface="Times New Roman" panose="02020603050405020304" pitchFamily="18" charset="0"/>
              </a:rPr>
              <a:t>hại:</a:t>
            </a:r>
            <a:r>
              <a:rPr lang="en-GB" sz="3200" kern="100" dirty="0" err="1" smtClean="0">
                <a:effectLst/>
                <a:latin typeface="Tenorite Display" panose="00000500000000000000" pitchFamily="2" charset="0"/>
                <a:ea typeface="Calibri" panose="020F0502020204030204" pitchFamily="34" charset="0"/>
                <a:cs typeface="Times New Roman" panose="02020603050405020304" pitchFamily="18" charset="0"/>
              </a:rPr>
              <a:t>Các</a:t>
            </a:r>
            <a:r>
              <a:rPr lang="en-GB" sz="3200" kern="100" dirty="0" smtClean="0">
                <a:effectLst/>
                <a:latin typeface="Tenorite Display" panose="00000500000000000000" pitchFamily="2" charset="0"/>
                <a:ea typeface="Calibri" panose="020F0502020204030204" pitchFamily="34" charset="0"/>
                <a:cs typeface="Times New Roman" panose="02020603050405020304" pitchFamily="18" charset="0"/>
              </a:rPr>
              <a:t> </a:t>
            </a:r>
            <a:r>
              <a:rPr lang="en-GB" sz="3200" kern="100" dirty="0" err="1">
                <a:effectLst/>
                <a:latin typeface="Tenorite Display" panose="00000500000000000000" pitchFamily="2" charset="0"/>
                <a:ea typeface="Calibri" panose="020F0502020204030204" pitchFamily="34" charset="0"/>
                <a:cs typeface="Times New Roman" panose="02020603050405020304" pitchFamily="18" charset="0"/>
              </a:rPr>
              <a:t>cánh</a:t>
            </a:r>
            <a:r>
              <a:rPr lang="en-GB" sz="3200" kern="100" dirty="0">
                <a:effectLst/>
                <a:latin typeface="Tenorite Display" panose="00000500000000000000" pitchFamily="2" charset="0"/>
                <a:ea typeface="Calibri" panose="020F0502020204030204" pitchFamily="34" charset="0"/>
                <a:cs typeface="Times New Roman" panose="02020603050405020304" pitchFamily="18" charset="0"/>
              </a:rPr>
              <a:t> </a:t>
            </a:r>
            <a:r>
              <a:rPr lang="en-GB" sz="3200" kern="100" dirty="0" err="1">
                <a:effectLst/>
                <a:latin typeface="Tenorite Display" panose="00000500000000000000" pitchFamily="2" charset="0"/>
                <a:ea typeface="Calibri" panose="020F0502020204030204" pitchFamily="34" charset="0"/>
                <a:cs typeface="Times New Roman" panose="02020603050405020304" pitchFamily="18" charset="0"/>
              </a:rPr>
              <a:t>quạt</a:t>
            </a:r>
            <a:r>
              <a:rPr lang="en-GB" sz="3200" kern="100" dirty="0">
                <a:effectLst/>
                <a:latin typeface="Tenorite Display" panose="00000500000000000000" pitchFamily="2" charset="0"/>
                <a:ea typeface="Calibri" panose="020F0502020204030204" pitchFamily="34" charset="0"/>
                <a:cs typeface="Times New Roman" panose="02020603050405020304" pitchFamily="18" charset="0"/>
              </a:rPr>
              <a:t> quay </a:t>
            </a:r>
            <a:r>
              <a:rPr lang="en-GB" sz="3200" kern="100" dirty="0" err="1">
                <a:effectLst/>
                <a:latin typeface="Tenorite Display" panose="00000500000000000000" pitchFamily="2" charset="0"/>
                <a:ea typeface="Calibri" panose="020F0502020204030204" pitchFamily="34" charset="0"/>
                <a:cs typeface="Times New Roman" panose="02020603050405020304" pitchFamily="18" charset="0"/>
              </a:rPr>
              <a:t>có</a:t>
            </a:r>
            <a:r>
              <a:rPr lang="en-GB" sz="3200" kern="100" dirty="0">
                <a:effectLst/>
                <a:latin typeface="Tenorite Display" panose="00000500000000000000" pitchFamily="2" charset="0"/>
                <a:ea typeface="Calibri" panose="020F0502020204030204" pitchFamily="34" charset="0"/>
                <a:cs typeface="Times New Roman" panose="02020603050405020304" pitchFamily="18" charset="0"/>
              </a:rPr>
              <a:t> </a:t>
            </a:r>
            <a:r>
              <a:rPr lang="en-GB" sz="3200" kern="100" dirty="0" err="1">
                <a:effectLst/>
                <a:latin typeface="Tenorite Display" panose="00000500000000000000" pitchFamily="2" charset="0"/>
                <a:ea typeface="Calibri" panose="020F0502020204030204" pitchFamily="34" charset="0"/>
                <a:cs typeface="Times New Roman" panose="02020603050405020304" pitchFamily="18" charset="0"/>
              </a:rPr>
              <a:t>thể</a:t>
            </a:r>
            <a:r>
              <a:rPr lang="en-GB" sz="3200" kern="100" dirty="0">
                <a:effectLst/>
                <a:latin typeface="Tenorite Display" panose="00000500000000000000" pitchFamily="2" charset="0"/>
                <a:ea typeface="Calibri" panose="020F0502020204030204" pitchFamily="34" charset="0"/>
                <a:cs typeface="Times New Roman" panose="02020603050405020304" pitchFamily="18" charset="0"/>
              </a:rPr>
              <a:t> </a:t>
            </a:r>
            <a:r>
              <a:rPr lang="en-GB" sz="3200" kern="100" dirty="0" err="1">
                <a:effectLst/>
                <a:latin typeface="Tenorite Display" panose="00000500000000000000" pitchFamily="2" charset="0"/>
                <a:ea typeface="Calibri" panose="020F0502020204030204" pitchFamily="34" charset="0"/>
                <a:cs typeface="Times New Roman" panose="02020603050405020304" pitchFamily="18" charset="0"/>
              </a:rPr>
              <a:t>tạo</a:t>
            </a:r>
            <a:r>
              <a:rPr lang="en-GB" sz="3200" kern="100" dirty="0">
                <a:effectLst/>
                <a:latin typeface="Tenorite Display" panose="00000500000000000000" pitchFamily="2" charset="0"/>
                <a:ea typeface="Calibri" panose="020F0502020204030204" pitchFamily="34" charset="0"/>
                <a:cs typeface="Times New Roman" panose="02020603050405020304" pitchFamily="18" charset="0"/>
              </a:rPr>
              <a:t> </a:t>
            </a:r>
            <a:r>
              <a:rPr lang="en-GB" sz="3200" kern="100" dirty="0" err="1">
                <a:effectLst/>
                <a:latin typeface="Tenorite Display" panose="00000500000000000000" pitchFamily="2" charset="0"/>
                <a:ea typeface="Calibri" panose="020F0502020204030204" pitchFamily="34" charset="0"/>
                <a:cs typeface="Times New Roman" panose="02020603050405020304" pitchFamily="18" charset="0"/>
              </a:rPr>
              <a:t>ra</a:t>
            </a:r>
            <a:r>
              <a:rPr lang="en-GB" sz="3200" kern="100" dirty="0">
                <a:effectLst/>
                <a:latin typeface="Tenorite Display" panose="00000500000000000000" pitchFamily="2" charset="0"/>
                <a:ea typeface="Calibri" panose="020F0502020204030204" pitchFamily="34" charset="0"/>
                <a:cs typeface="Times New Roman" panose="02020603050405020304" pitchFamily="18" charset="0"/>
              </a:rPr>
              <a:t> </a:t>
            </a:r>
            <a:r>
              <a:rPr lang="en-GB" sz="3200" kern="100" dirty="0" err="1">
                <a:effectLst/>
                <a:latin typeface="Tenorite Display" panose="00000500000000000000" pitchFamily="2" charset="0"/>
                <a:ea typeface="Calibri" panose="020F0502020204030204" pitchFamily="34" charset="0"/>
                <a:cs typeface="Times New Roman" panose="02020603050405020304" pitchFamily="18" charset="0"/>
              </a:rPr>
              <a:t>tiếng</a:t>
            </a:r>
            <a:r>
              <a:rPr lang="en-GB" sz="3200" kern="100" dirty="0">
                <a:effectLst/>
                <a:latin typeface="Tenorite Display" panose="00000500000000000000" pitchFamily="2" charset="0"/>
                <a:ea typeface="Calibri" panose="020F0502020204030204" pitchFamily="34" charset="0"/>
                <a:cs typeface="Times New Roman" panose="02020603050405020304" pitchFamily="18" charset="0"/>
              </a:rPr>
              <a:t> </a:t>
            </a:r>
            <a:r>
              <a:rPr lang="en-GB" sz="3200" kern="100" dirty="0" err="1">
                <a:effectLst/>
                <a:latin typeface="Tenorite Display" panose="00000500000000000000" pitchFamily="2" charset="0"/>
                <a:ea typeface="Calibri" panose="020F0502020204030204" pitchFamily="34" charset="0"/>
                <a:cs typeface="Times New Roman" panose="02020603050405020304" pitchFamily="18" charset="0"/>
              </a:rPr>
              <a:t>ồn</a:t>
            </a:r>
            <a:r>
              <a:rPr lang="en-GB" sz="3200" kern="100" dirty="0">
                <a:effectLst/>
                <a:latin typeface="Tenorite Display" panose="00000500000000000000" pitchFamily="2" charset="0"/>
                <a:ea typeface="Calibri" panose="020F0502020204030204" pitchFamily="34" charset="0"/>
                <a:cs typeface="Times New Roman" panose="02020603050405020304" pitchFamily="18" charset="0"/>
              </a:rPr>
              <a:t> </a:t>
            </a:r>
            <a:r>
              <a:rPr lang="en-GB" sz="3200" kern="100" dirty="0" err="1">
                <a:effectLst/>
                <a:latin typeface="Tenorite Display" panose="00000500000000000000" pitchFamily="2" charset="0"/>
                <a:ea typeface="Calibri" panose="020F0502020204030204" pitchFamily="34" charset="0"/>
                <a:cs typeface="Times New Roman" panose="02020603050405020304" pitchFamily="18" charset="0"/>
              </a:rPr>
              <a:t>và</a:t>
            </a:r>
            <a:r>
              <a:rPr lang="en-GB" sz="3200" kern="100" dirty="0">
                <a:effectLst/>
                <a:latin typeface="Tenorite Display" panose="00000500000000000000" pitchFamily="2" charset="0"/>
                <a:ea typeface="Calibri" panose="020F0502020204030204" pitchFamily="34" charset="0"/>
                <a:cs typeface="Times New Roman" panose="02020603050405020304" pitchFamily="18" charset="0"/>
              </a:rPr>
              <a:t> </a:t>
            </a:r>
            <a:r>
              <a:rPr lang="en-GB" sz="3200" kern="100" dirty="0" err="1">
                <a:effectLst/>
                <a:latin typeface="Tenorite Display" panose="00000500000000000000" pitchFamily="2" charset="0"/>
                <a:ea typeface="Calibri" panose="020F0502020204030204" pitchFamily="34" charset="0"/>
                <a:cs typeface="Times New Roman" panose="02020603050405020304" pitchFamily="18" charset="0"/>
              </a:rPr>
              <a:t>gây</a:t>
            </a:r>
            <a:r>
              <a:rPr lang="en-GB" sz="3200" kern="100" dirty="0">
                <a:effectLst/>
                <a:latin typeface="Tenorite Display" panose="00000500000000000000" pitchFamily="2" charset="0"/>
                <a:ea typeface="Calibri" panose="020F0502020204030204" pitchFamily="34" charset="0"/>
                <a:cs typeface="Times New Roman" panose="02020603050405020304" pitchFamily="18" charset="0"/>
              </a:rPr>
              <a:t> </a:t>
            </a:r>
            <a:r>
              <a:rPr lang="en-GB" sz="3200" kern="100" dirty="0" err="1">
                <a:effectLst/>
                <a:latin typeface="Tenorite Display" panose="00000500000000000000" pitchFamily="2" charset="0"/>
                <a:ea typeface="Calibri" panose="020F0502020204030204" pitchFamily="34" charset="0"/>
                <a:cs typeface="Times New Roman" panose="02020603050405020304" pitchFamily="18" charset="0"/>
              </a:rPr>
              <a:t>nguy</a:t>
            </a:r>
            <a:r>
              <a:rPr lang="en-GB" sz="3200" kern="100" dirty="0">
                <a:effectLst/>
                <a:latin typeface="Tenorite Display" panose="00000500000000000000" pitchFamily="2" charset="0"/>
                <a:ea typeface="Calibri" panose="020F0502020204030204" pitchFamily="34" charset="0"/>
                <a:cs typeface="Times New Roman" panose="02020603050405020304" pitchFamily="18" charset="0"/>
              </a:rPr>
              <a:t> </a:t>
            </a:r>
            <a:r>
              <a:rPr lang="en-GB" sz="3200" kern="100" dirty="0" err="1">
                <a:effectLst/>
                <a:latin typeface="Tenorite Display" panose="00000500000000000000" pitchFamily="2" charset="0"/>
                <a:ea typeface="Calibri" panose="020F0502020204030204" pitchFamily="34" charset="0"/>
                <a:cs typeface="Times New Roman" panose="02020603050405020304" pitchFamily="18" charset="0"/>
              </a:rPr>
              <a:t>hiểm</a:t>
            </a:r>
            <a:r>
              <a:rPr lang="en-GB" sz="3200" kern="100" dirty="0">
                <a:effectLst/>
                <a:latin typeface="Tenorite Display" panose="00000500000000000000" pitchFamily="2" charset="0"/>
                <a:ea typeface="Calibri" panose="020F0502020204030204" pitchFamily="34" charset="0"/>
                <a:cs typeface="Times New Roman" panose="02020603050405020304" pitchFamily="18" charset="0"/>
              </a:rPr>
              <a:t> </a:t>
            </a:r>
            <a:r>
              <a:rPr lang="en-GB" sz="3200" kern="100" dirty="0" err="1">
                <a:effectLst/>
                <a:latin typeface="Tenorite Display" panose="00000500000000000000" pitchFamily="2" charset="0"/>
                <a:ea typeface="Calibri" panose="020F0502020204030204" pitchFamily="34" charset="0"/>
                <a:cs typeface="Times New Roman" panose="02020603050405020304" pitchFamily="18" charset="0"/>
              </a:rPr>
              <a:t>cho</a:t>
            </a:r>
            <a:r>
              <a:rPr lang="en-GB" sz="3200" kern="100" dirty="0">
                <a:effectLst/>
                <a:latin typeface="Tenorite Display" panose="00000500000000000000" pitchFamily="2" charset="0"/>
                <a:ea typeface="Calibri" panose="020F0502020204030204" pitchFamily="34" charset="0"/>
                <a:cs typeface="Times New Roman" panose="02020603050405020304" pitchFamily="18" charset="0"/>
              </a:rPr>
              <a:t> </a:t>
            </a:r>
            <a:r>
              <a:rPr lang="en-GB" sz="3200" kern="100" dirty="0" err="1">
                <a:effectLst/>
                <a:latin typeface="Tenorite Display" panose="00000500000000000000" pitchFamily="2" charset="0"/>
                <a:ea typeface="Calibri" panose="020F0502020204030204" pitchFamily="34" charset="0"/>
                <a:cs typeface="Times New Roman" panose="02020603050405020304" pitchFamily="18" charset="0"/>
              </a:rPr>
              <a:t>một</a:t>
            </a:r>
            <a:r>
              <a:rPr lang="en-GB" sz="3200" kern="100" dirty="0">
                <a:effectLst/>
                <a:latin typeface="Tenorite Display" panose="00000500000000000000" pitchFamily="2" charset="0"/>
                <a:ea typeface="Calibri" panose="020F0502020204030204" pitchFamily="34" charset="0"/>
                <a:cs typeface="Times New Roman" panose="02020603050405020304" pitchFamily="18" charset="0"/>
              </a:rPr>
              <a:t> </a:t>
            </a:r>
            <a:r>
              <a:rPr lang="en-GB" sz="3200" kern="100" dirty="0" err="1">
                <a:effectLst/>
                <a:latin typeface="Tenorite Display" panose="00000500000000000000" pitchFamily="2" charset="0"/>
                <a:ea typeface="Calibri" panose="020F0502020204030204" pitchFamily="34" charset="0"/>
                <a:cs typeface="Times New Roman" panose="02020603050405020304" pitchFamily="18" charset="0"/>
              </a:rPr>
              <a:t>số</a:t>
            </a:r>
            <a:r>
              <a:rPr lang="en-GB" sz="3200" kern="100" dirty="0">
                <a:effectLst/>
                <a:latin typeface="Tenorite Display" panose="00000500000000000000" pitchFamily="2" charset="0"/>
                <a:ea typeface="Calibri" panose="020F0502020204030204" pitchFamily="34" charset="0"/>
                <a:cs typeface="Times New Roman" panose="02020603050405020304" pitchFamily="18" charset="0"/>
              </a:rPr>
              <a:t> </a:t>
            </a:r>
            <a:r>
              <a:rPr lang="en-GB" sz="3200" kern="100" dirty="0" err="1">
                <a:effectLst/>
                <a:latin typeface="Tenorite Display" panose="00000500000000000000" pitchFamily="2" charset="0"/>
                <a:ea typeface="Calibri" panose="020F0502020204030204" pitchFamily="34" charset="0"/>
                <a:cs typeface="Times New Roman" panose="02020603050405020304" pitchFamily="18" charset="0"/>
              </a:rPr>
              <a:t>loài</a:t>
            </a:r>
            <a:r>
              <a:rPr lang="en-GB" sz="3200" kern="100" dirty="0">
                <a:effectLst/>
                <a:latin typeface="Tenorite Display" panose="00000500000000000000" pitchFamily="2" charset="0"/>
                <a:ea typeface="Calibri" panose="020F0502020204030204" pitchFamily="34" charset="0"/>
                <a:cs typeface="Times New Roman" panose="02020603050405020304" pitchFamily="18" charset="0"/>
              </a:rPr>
              <a:t> </a:t>
            </a:r>
            <a:r>
              <a:rPr lang="en-GB" sz="3200" kern="100" dirty="0" err="1">
                <a:effectLst/>
                <a:latin typeface="Tenorite Display" panose="00000500000000000000" pitchFamily="2" charset="0"/>
                <a:ea typeface="Calibri" panose="020F0502020204030204" pitchFamily="34" charset="0"/>
                <a:cs typeface="Times New Roman" panose="02020603050405020304" pitchFamily="18" charset="0"/>
              </a:rPr>
              <a:t>động</a:t>
            </a:r>
            <a:r>
              <a:rPr lang="en-GB" sz="3200" kern="100" dirty="0">
                <a:effectLst/>
                <a:latin typeface="Tenorite Display" panose="00000500000000000000" pitchFamily="2" charset="0"/>
                <a:ea typeface="Calibri" panose="020F0502020204030204" pitchFamily="34" charset="0"/>
                <a:cs typeface="Times New Roman" panose="02020603050405020304" pitchFamily="18" charset="0"/>
              </a:rPr>
              <a:t> </a:t>
            </a:r>
            <a:r>
              <a:rPr lang="en-GB" sz="3200" kern="100" dirty="0" err="1">
                <a:effectLst/>
                <a:latin typeface="Tenorite Display" panose="00000500000000000000" pitchFamily="2" charset="0"/>
                <a:ea typeface="Calibri" panose="020F0502020204030204" pitchFamily="34" charset="0"/>
                <a:cs typeface="Times New Roman" panose="02020603050405020304" pitchFamily="18" charset="0"/>
              </a:rPr>
              <a:t>vật</a:t>
            </a:r>
            <a:r>
              <a:rPr lang="en-GB" sz="3200" kern="100" dirty="0">
                <a:effectLst/>
                <a:latin typeface="Tenorite Display" panose="00000500000000000000" pitchFamily="2" charset="0"/>
                <a:ea typeface="Calibri" panose="020F0502020204030204" pitchFamily="34" charset="0"/>
                <a:cs typeface="Times New Roman" panose="02020603050405020304" pitchFamily="18" charset="0"/>
              </a:rPr>
              <a:t> bay, </a:t>
            </a:r>
            <a:r>
              <a:rPr lang="en-GB" sz="3600" kern="100" dirty="0">
                <a:effectLst/>
                <a:latin typeface="Tenorite Display" panose="00000500000000000000" pitchFamily="2" charset="0"/>
                <a:ea typeface="Calibri" panose="020F0502020204030204" pitchFamily="34" charset="0"/>
                <a:cs typeface="Times New Roman" panose="02020603050405020304" pitchFamily="18" charset="0"/>
              </a:rPr>
              <a:t>…</a:t>
            </a:r>
            <a:endParaRPr lang="en-US" sz="3200" kern="100" dirty="0">
              <a:effectLst/>
              <a:latin typeface="Tenorite Display"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4400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BA7278D-90B7-9FEE-C28F-857A542C5A97}"/>
              </a:ext>
            </a:extLst>
          </p:cNvPr>
          <p:cNvPicPr>
            <a:picLocks noChangeAspect="1"/>
          </p:cNvPicPr>
          <p:nvPr/>
        </p:nvPicPr>
        <p:blipFill>
          <a:blip r:embed="rId2"/>
          <a:stretch>
            <a:fillRect/>
          </a:stretch>
        </p:blipFill>
        <p:spPr>
          <a:xfrm>
            <a:off x="0" y="-1"/>
            <a:ext cx="12271513" cy="6858000"/>
          </a:xfrm>
          <a:prstGeom prst="rect">
            <a:avLst/>
          </a:prstGeom>
        </p:spPr>
      </p:pic>
      <p:sp>
        <p:nvSpPr>
          <p:cNvPr id="8" name="TextBox 7">
            <a:extLst>
              <a:ext uri="{FF2B5EF4-FFF2-40B4-BE49-F238E27FC236}">
                <a16:creationId xmlns:a16="http://schemas.microsoft.com/office/drawing/2014/main" xmlns="" id="{1B32D420-22DA-B3C4-64C9-A4A473666BA8}"/>
              </a:ext>
            </a:extLst>
          </p:cNvPr>
          <p:cNvSpPr txBox="1"/>
          <p:nvPr/>
        </p:nvSpPr>
        <p:spPr>
          <a:xfrm>
            <a:off x="6267694" y="2111625"/>
            <a:ext cx="5924306" cy="584775"/>
          </a:xfrm>
          <a:prstGeom prst="rect">
            <a:avLst/>
          </a:prstGeom>
          <a:noFill/>
        </p:spPr>
        <p:txBody>
          <a:bodyPr wrap="square">
            <a:spAutoFit/>
          </a:bodyPr>
          <a:lstStyle/>
          <a:p>
            <a:r>
              <a:rPr lang="en-GB" sz="3200" b="1">
                <a:solidFill>
                  <a:srgbClr val="FF0000"/>
                </a:solidFill>
                <a:effectLst/>
                <a:latin typeface="Tahoma" panose="020B0604030504040204" pitchFamily="34" charset="0"/>
                <a:ea typeface="Tahoma" panose="020B0604030504040204" pitchFamily="34" charset="0"/>
                <a:cs typeface="Tahoma" panose="020B0604030504040204" pitchFamily="34" charset="0"/>
              </a:rPr>
              <a:t>Lợi ích</a:t>
            </a:r>
            <a:r>
              <a:rPr lang="en-GB" sz="3200">
                <a:effectLst/>
                <a:latin typeface="Tahoma" panose="020B0604030504040204" pitchFamily="34" charset="0"/>
                <a:ea typeface="Tahoma" panose="020B0604030504040204" pitchFamily="34" charset="0"/>
                <a:cs typeface="Tahoma" panose="020B0604030504040204" pitchFamily="34" charset="0"/>
              </a:rPr>
              <a:t>: </a:t>
            </a:r>
            <a:r>
              <a:rPr lang="en-GB" sz="3200"/>
              <a:t>Giúp chữa bệnh.</a:t>
            </a:r>
            <a:endParaRPr lang="en-US"/>
          </a:p>
        </p:txBody>
      </p:sp>
      <p:sp>
        <p:nvSpPr>
          <p:cNvPr id="10" name="TextBox 9">
            <a:extLst>
              <a:ext uri="{FF2B5EF4-FFF2-40B4-BE49-F238E27FC236}">
                <a16:creationId xmlns:a16="http://schemas.microsoft.com/office/drawing/2014/main" xmlns="" id="{9E166440-23F5-7219-BC68-48DF1CB4BAF8}"/>
              </a:ext>
            </a:extLst>
          </p:cNvPr>
          <p:cNvSpPr txBox="1"/>
          <p:nvPr/>
        </p:nvSpPr>
        <p:spPr>
          <a:xfrm>
            <a:off x="6216814" y="3277399"/>
            <a:ext cx="5884550" cy="2250937"/>
          </a:xfrm>
          <a:prstGeom prst="rect">
            <a:avLst/>
          </a:prstGeom>
          <a:noFill/>
        </p:spPr>
        <p:txBody>
          <a:bodyPr wrap="square">
            <a:spAutoFit/>
          </a:bodyPr>
          <a:lstStyle/>
          <a:p>
            <a:pPr algn="just"/>
            <a:r>
              <a:rPr lang="en-GB" sz="3600" b="1" kern="100">
                <a:effectLst/>
                <a:latin typeface="Tenorite Display" panose="00000500000000000000" pitchFamily="2" charset="0"/>
                <a:ea typeface="Calibri" panose="020F0502020204030204" pitchFamily="34" charset="0"/>
                <a:cs typeface="Times New Roman" panose="02020603050405020304" pitchFamily="18" charset="0"/>
              </a:rPr>
              <a:t>Tác hại:</a:t>
            </a:r>
            <a:r>
              <a:rPr lang="en-GB" sz="3600" kern="100">
                <a:effectLst/>
                <a:latin typeface="Tenorite Display" panose="00000500000000000000" pitchFamily="2" charset="0"/>
                <a:ea typeface="Calibri" panose="020F0502020204030204" pitchFamily="34" charset="0"/>
                <a:cs typeface="Times New Roman" panose="02020603050405020304" pitchFamily="18" charset="0"/>
              </a:rPr>
              <a:t> </a:t>
            </a:r>
            <a:r>
              <a:rPr lang="en-GB" sz="3600">
                <a:latin typeface="Tenorite Display" panose="00000500000000000000" pitchFamily="2" charset="0"/>
              </a:rPr>
              <a:t>Có thể gây phản ứng phụ,</a:t>
            </a:r>
            <a:r>
              <a:rPr lang="en-US" sz="3600">
                <a:latin typeface="Tenorite Display" panose="00000500000000000000" pitchFamily="2" charset="0"/>
              </a:rPr>
              <a:t> </a:t>
            </a:r>
            <a:r>
              <a:rPr lang="en-GB" sz="3600">
                <a:latin typeface="Tenorite Display" panose="00000500000000000000" pitchFamily="2" charset="0"/>
              </a:rPr>
              <a:t>ảnh hưởng không tốt đến sức khoẻ.</a:t>
            </a:r>
            <a:endParaRPr lang="en-US">
              <a:latin typeface="Tenorite Display" panose="00000500000000000000" pitchFamily="2" charset="0"/>
            </a:endParaRPr>
          </a:p>
          <a:p>
            <a:pPr algn="just">
              <a:lnSpc>
                <a:spcPct val="107000"/>
              </a:lnSpc>
              <a:spcAft>
                <a:spcPts val="800"/>
              </a:spcAft>
            </a:pPr>
            <a:endParaRPr lang="en-US" sz="3200" kern="100">
              <a:effectLst/>
              <a:latin typeface="Tenorite Display" panose="00000500000000000000" pitchFamily="2"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xmlns="" id="{3A09C17E-E79B-327F-1FFF-B6E625D5E215}"/>
              </a:ext>
            </a:extLst>
          </p:cNvPr>
          <p:cNvPicPr>
            <a:picLocks noChangeAspect="1"/>
          </p:cNvPicPr>
          <p:nvPr/>
        </p:nvPicPr>
        <p:blipFill>
          <a:blip r:embed="rId3"/>
          <a:stretch>
            <a:fillRect/>
          </a:stretch>
        </p:blipFill>
        <p:spPr>
          <a:xfrm>
            <a:off x="125603" y="1138887"/>
            <a:ext cx="5914728" cy="43894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23284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BA7278D-90B7-9FEE-C28F-857A542C5A97}"/>
              </a:ext>
            </a:extLst>
          </p:cNvPr>
          <p:cNvPicPr>
            <a:picLocks noChangeAspect="1"/>
          </p:cNvPicPr>
          <p:nvPr/>
        </p:nvPicPr>
        <p:blipFill>
          <a:blip r:embed="rId2"/>
          <a:stretch>
            <a:fillRect/>
          </a:stretch>
        </p:blipFill>
        <p:spPr>
          <a:xfrm>
            <a:off x="0" y="-1"/>
            <a:ext cx="12271513" cy="6858000"/>
          </a:xfrm>
          <a:prstGeom prst="rect">
            <a:avLst/>
          </a:prstGeom>
        </p:spPr>
      </p:pic>
      <p:sp>
        <p:nvSpPr>
          <p:cNvPr id="8" name="TextBox 7">
            <a:extLst>
              <a:ext uri="{FF2B5EF4-FFF2-40B4-BE49-F238E27FC236}">
                <a16:creationId xmlns:a16="http://schemas.microsoft.com/office/drawing/2014/main" xmlns="" id="{1B32D420-22DA-B3C4-64C9-A4A473666BA8}"/>
              </a:ext>
            </a:extLst>
          </p:cNvPr>
          <p:cNvSpPr txBox="1"/>
          <p:nvPr/>
        </p:nvSpPr>
        <p:spPr>
          <a:xfrm>
            <a:off x="6216814" y="969075"/>
            <a:ext cx="5924306" cy="2308324"/>
          </a:xfrm>
          <a:prstGeom prst="rect">
            <a:avLst/>
          </a:prstGeom>
          <a:noFill/>
        </p:spPr>
        <p:txBody>
          <a:bodyPr wrap="square">
            <a:spAutoFit/>
          </a:bodyPr>
          <a:lstStyle/>
          <a:p>
            <a:pPr algn="just"/>
            <a:r>
              <a:rPr lang="en-GB" sz="36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Lợi</a:t>
            </a:r>
            <a:r>
              <a:rPr lang="en-GB" sz="36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GB" sz="36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ích</a:t>
            </a:r>
            <a:r>
              <a:rPr lang="en-GB" sz="3600" dirty="0">
                <a:effectLst/>
                <a:latin typeface="Tahoma" panose="020B0604030504040204" pitchFamily="34" charset="0"/>
                <a:ea typeface="Tahoma" panose="020B0604030504040204" pitchFamily="34" charset="0"/>
                <a:cs typeface="Tahoma" panose="020B0604030504040204" pitchFamily="34" charset="0"/>
              </a:rPr>
              <a:t>: </a:t>
            </a:r>
            <a:r>
              <a:rPr lang="en-GB" sz="3600" dirty="0" err="1"/>
              <a:t>Giúp</a:t>
            </a:r>
            <a:r>
              <a:rPr lang="en-GB" sz="3600" dirty="0"/>
              <a:t> </a:t>
            </a:r>
            <a:r>
              <a:rPr lang="en-GB" sz="3600" dirty="0" err="1"/>
              <a:t>tìm</a:t>
            </a:r>
            <a:r>
              <a:rPr lang="en-GB" sz="3600" dirty="0"/>
              <a:t> </a:t>
            </a:r>
            <a:r>
              <a:rPr lang="en-GB" sz="3600" dirty="0" err="1"/>
              <a:t>kiếm</a:t>
            </a:r>
            <a:r>
              <a:rPr lang="en-GB" sz="3600" dirty="0"/>
              <a:t> </a:t>
            </a:r>
            <a:r>
              <a:rPr lang="en-GB" sz="3600" dirty="0" err="1"/>
              <a:t>thông</a:t>
            </a:r>
            <a:r>
              <a:rPr lang="en-GB" sz="3600" dirty="0"/>
              <a:t> tin </a:t>
            </a:r>
            <a:r>
              <a:rPr lang="en-GB" sz="3600" dirty="0" err="1"/>
              <a:t>nhanh</a:t>
            </a:r>
            <a:r>
              <a:rPr lang="en-GB" sz="3600" dirty="0"/>
              <a:t>; </a:t>
            </a:r>
            <a:r>
              <a:rPr lang="en-GB" sz="3600" dirty="0" err="1"/>
              <a:t>giúp</a:t>
            </a:r>
            <a:r>
              <a:rPr lang="en-GB" sz="3600" dirty="0"/>
              <a:t> con </a:t>
            </a:r>
            <a:r>
              <a:rPr lang="en-GB" sz="3600" dirty="0" err="1"/>
              <a:t>người</a:t>
            </a:r>
            <a:r>
              <a:rPr lang="en-GB" sz="3600" dirty="0"/>
              <a:t> </a:t>
            </a:r>
            <a:r>
              <a:rPr lang="en-GB" sz="3600" dirty="0" err="1"/>
              <a:t>có</a:t>
            </a:r>
            <a:r>
              <a:rPr lang="en-GB" sz="3600" dirty="0"/>
              <a:t> </a:t>
            </a:r>
            <a:r>
              <a:rPr lang="en-GB" sz="3600" dirty="0" err="1"/>
              <a:t>thể</a:t>
            </a:r>
            <a:r>
              <a:rPr lang="en-GB" sz="3600" dirty="0"/>
              <a:t> </a:t>
            </a:r>
            <a:r>
              <a:rPr lang="en-GB" sz="3600" dirty="0" err="1"/>
              <a:t>liên</a:t>
            </a:r>
            <a:r>
              <a:rPr lang="en-GB" sz="3600" dirty="0"/>
              <a:t> </a:t>
            </a:r>
            <a:r>
              <a:rPr lang="en-GB" sz="3600" dirty="0" err="1"/>
              <a:t>lạc</a:t>
            </a:r>
            <a:r>
              <a:rPr lang="en-GB" sz="3600" dirty="0"/>
              <a:t> </a:t>
            </a:r>
            <a:r>
              <a:rPr lang="en-GB" sz="3600" dirty="0" err="1"/>
              <a:t>với</a:t>
            </a:r>
            <a:r>
              <a:rPr lang="en-GB" sz="3600" dirty="0"/>
              <a:t> </a:t>
            </a:r>
            <a:r>
              <a:rPr lang="en-GB" sz="3600" dirty="0" err="1"/>
              <a:t>nhau</a:t>
            </a:r>
            <a:r>
              <a:rPr lang="en-GB" sz="3600" dirty="0"/>
              <a:t> </a:t>
            </a:r>
            <a:r>
              <a:rPr lang="en-GB" sz="3600" dirty="0" err="1"/>
              <a:t>một</a:t>
            </a:r>
            <a:r>
              <a:rPr lang="en-GB" sz="3600" dirty="0"/>
              <a:t> </a:t>
            </a:r>
            <a:r>
              <a:rPr lang="en-GB" sz="3600" dirty="0" err="1"/>
              <a:t>cách</a:t>
            </a:r>
            <a:r>
              <a:rPr lang="en-GB" sz="3600" dirty="0"/>
              <a:t> </a:t>
            </a:r>
            <a:r>
              <a:rPr lang="en-GB" sz="3600" dirty="0" err="1"/>
              <a:t>thuận</a:t>
            </a:r>
            <a:r>
              <a:rPr lang="en-GB" sz="3600" dirty="0"/>
              <a:t> </a:t>
            </a:r>
            <a:r>
              <a:rPr lang="en-GB" sz="3600" dirty="0" err="1"/>
              <a:t>lợi</a:t>
            </a:r>
            <a:r>
              <a:rPr lang="en-GB" sz="3600" dirty="0"/>
              <a:t>, </a:t>
            </a:r>
            <a:r>
              <a:rPr lang="en-GB" sz="3600" dirty="0" err="1"/>
              <a:t>nhanh</a:t>
            </a:r>
            <a:r>
              <a:rPr lang="en-GB" sz="3600" dirty="0"/>
              <a:t> </a:t>
            </a:r>
            <a:r>
              <a:rPr lang="en-GB" sz="3600" dirty="0" err="1"/>
              <a:t>chóng</a:t>
            </a:r>
            <a:r>
              <a:rPr lang="en-GB" sz="3600" dirty="0"/>
              <a:t>;…</a:t>
            </a:r>
            <a:endParaRPr lang="en-US" sz="2000" dirty="0"/>
          </a:p>
        </p:txBody>
      </p:sp>
      <p:sp>
        <p:nvSpPr>
          <p:cNvPr id="10" name="TextBox 9">
            <a:extLst>
              <a:ext uri="{FF2B5EF4-FFF2-40B4-BE49-F238E27FC236}">
                <a16:creationId xmlns:a16="http://schemas.microsoft.com/office/drawing/2014/main" xmlns="" id="{9E166440-23F5-7219-BC68-48DF1CB4BAF8}"/>
              </a:ext>
            </a:extLst>
          </p:cNvPr>
          <p:cNvSpPr txBox="1"/>
          <p:nvPr/>
        </p:nvSpPr>
        <p:spPr>
          <a:xfrm>
            <a:off x="6216814" y="3428999"/>
            <a:ext cx="5884550" cy="2804935"/>
          </a:xfrm>
          <a:prstGeom prst="rect">
            <a:avLst/>
          </a:prstGeom>
          <a:noFill/>
        </p:spPr>
        <p:txBody>
          <a:bodyPr wrap="square">
            <a:spAutoFit/>
          </a:bodyPr>
          <a:lstStyle/>
          <a:p>
            <a:pPr algn="just"/>
            <a:r>
              <a:rPr lang="en-GB" sz="3600" b="1" kern="100" dirty="0" err="1">
                <a:effectLst/>
                <a:latin typeface="Tenorite Display" panose="00000500000000000000" pitchFamily="2" charset="0"/>
                <a:ea typeface="Calibri" panose="020F0502020204030204" pitchFamily="34" charset="0"/>
                <a:cs typeface="Times New Roman" panose="02020603050405020304" pitchFamily="18" charset="0"/>
              </a:rPr>
              <a:t>Tác</a:t>
            </a:r>
            <a:r>
              <a:rPr lang="en-GB" sz="3600" b="1" kern="100" dirty="0">
                <a:effectLst/>
                <a:latin typeface="Tenorite Display" panose="00000500000000000000" pitchFamily="2" charset="0"/>
                <a:ea typeface="Calibri" panose="020F0502020204030204" pitchFamily="34" charset="0"/>
                <a:cs typeface="Times New Roman" panose="02020603050405020304" pitchFamily="18" charset="0"/>
              </a:rPr>
              <a:t> </a:t>
            </a:r>
            <a:r>
              <a:rPr lang="en-GB" sz="3600" b="1" kern="100" dirty="0" err="1">
                <a:effectLst/>
                <a:latin typeface="Tenorite Display" panose="00000500000000000000" pitchFamily="2" charset="0"/>
                <a:ea typeface="Calibri" panose="020F0502020204030204" pitchFamily="34" charset="0"/>
                <a:cs typeface="Times New Roman" panose="02020603050405020304" pitchFamily="18" charset="0"/>
              </a:rPr>
              <a:t>hại</a:t>
            </a:r>
            <a:r>
              <a:rPr lang="en-GB" sz="3600" b="1" kern="100" dirty="0">
                <a:effectLst/>
                <a:latin typeface="Tenorite Display" panose="00000500000000000000" pitchFamily="2" charset="0"/>
                <a:ea typeface="Calibri" panose="020F0502020204030204" pitchFamily="34" charset="0"/>
                <a:cs typeface="Times New Roman" panose="02020603050405020304" pitchFamily="18" charset="0"/>
              </a:rPr>
              <a:t>:</a:t>
            </a:r>
            <a:r>
              <a:rPr lang="en-GB" sz="3600" kern="100" dirty="0">
                <a:effectLst/>
                <a:latin typeface="Tenorite Display" panose="00000500000000000000" pitchFamily="2" charset="0"/>
                <a:ea typeface="Calibri" panose="020F0502020204030204" pitchFamily="34" charset="0"/>
                <a:cs typeface="Times New Roman" panose="02020603050405020304" pitchFamily="18" charset="0"/>
              </a:rPr>
              <a:t> </a:t>
            </a:r>
            <a:r>
              <a:rPr lang="en-GB" sz="3600" dirty="0" err="1">
                <a:latin typeface="Tenorite Display" panose="00000500000000000000" pitchFamily="2" charset="0"/>
              </a:rPr>
              <a:t>Có</a:t>
            </a:r>
            <a:r>
              <a:rPr lang="en-GB" sz="3600" dirty="0">
                <a:latin typeface="Tenorite Display" panose="00000500000000000000" pitchFamily="2" charset="0"/>
              </a:rPr>
              <a:t> </a:t>
            </a:r>
            <a:r>
              <a:rPr lang="en-GB" sz="3600" dirty="0" err="1">
                <a:latin typeface="Tenorite Display" panose="00000500000000000000" pitchFamily="2" charset="0"/>
              </a:rPr>
              <a:t>thể</a:t>
            </a:r>
            <a:r>
              <a:rPr lang="en-GB" sz="3600" dirty="0">
                <a:latin typeface="Tenorite Display" panose="00000500000000000000" pitchFamily="2" charset="0"/>
              </a:rPr>
              <a:t> </a:t>
            </a:r>
            <a:r>
              <a:rPr lang="en-GB" sz="3600" dirty="0" err="1">
                <a:latin typeface="Tenorite Display" panose="00000500000000000000" pitchFamily="2" charset="0"/>
              </a:rPr>
              <a:t>bị</a:t>
            </a:r>
            <a:r>
              <a:rPr lang="en-GB" sz="3600" dirty="0">
                <a:latin typeface="Tenorite Display" panose="00000500000000000000" pitchFamily="2" charset="0"/>
              </a:rPr>
              <a:t> </a:t>
            </a:r>
            <a:r>
              <a:rPr lang="en-GB" sz="3600" dirty="0" err="1">
                <a:latin typeface="Tenorite Display" panose="00000500000000000000" pitchFamily="2" charset="0"/>
              </a:rPr>
              <a:t>kẻ</a:t>
            </a:r>
            <a:r>
              <a:rPr lang="en-GB" sz="3600" dirty="0">
                <a:latin typeface="Tenorite Display" panose="00000500000000000000" pitchFamily="2" charset="0"/>
              </a:rPr>
              <a:t> </a:t>
            </a:r>
            <a:r>
              <a:rPr lang="en-GB" sz="3600" dirty="0" err="1">
                <a:latin typeface="Tenorite Display" panose="00000500000000000000" pitchFamily="2" charset="0"/>
              </a:rPr>
              <a:t>xấu</a:t>
            </a:r>
            <a:r>
              <a:rPr lang="en-GB" sz="3600" dirty="0">
                <a:latin typeface="Tenorite Display" panose="00000500000000000000" pitchFamily="2" charset="0"/>
              </a:rPr>
              <a:t> </a:t>
            </a:r>
            <a:r>
              <a:rPr lang="en-GB" sz="3600" dirty="0" err="1">
                <a:latin typeface="Tenorite Display" panose="00000500000000000000" pitchFamily="2" charset="0"/>
              </a:rPr>
              <a:t>lợi</a:t>
            </a:r>
            <a:r>
              <a:rPr lang="en-GB" sz="3600" dirty="0">
                <a:latin typeface="Tenorite Display" panose="00000500000000000000" pitchFamily="2" charset="0"/>
              </a:rPr>
              <a:t> </a:t>
            </a:r>
            <a:r>
              <a:rPr lang="en-GB" sz="3600" dirty="0" err="1">
                <a:latin typeface="Tenorite Display" panose="00000500000000000000" pitchFamily="2" charset="0"/>
              </a:rPr>
              <a:t>dụng</a:t>
            </a:r>
            <a:r>
              <a:rPr lang="en-GB" sz="3600" dirty="0">
                <a:latin typeface="Tenorite Display" panose="00000500000000000000" pitchFamily="2" charset="0"/>
              </a:rPr>
              <a:t>, </a:t>
            </a:r>
            <a:r>
              <a:rPr lang="en-GB" sz="3600" dirty="0" err="1">
                <a:latin typeface="Tenorite Display" panose="00000500000000000000" pitchFamily="2" charset="0"/>
              </a:rPr>
              <a:t>lừa</a:t>
            </a:r>
            <a:r>
              <a:rPr lang="en-GB" sz="3600" dirty="0">
                <a:latin typeface="Tenorite Display" panose="00000500000000000000" pitchFamily="2" charset="0"/>
              </a:rPr>
              <a:t> </a:t>
            </a:r>
            <a:r>
              <a:rPr lang="en-GB" sz="3600" dirty="0" err="1">
                <a:latin typeface="Tenorite Display" panose="00000500000000000000" pitchFamily="2" charset="0"/>
              </a:rPr>
              <a:t>đảo</a:t>
            </a:r>
            <a:r>
              <a:rPr lang="en-GB" sz="3600" dirty="0">
                <a:latin typeface="Tenorite Display" panose="00000500000000000000" pitchFamily="2" charset="0"/>
              </a:rPr>
              <a:t>; </a:t>
            </a:r>
            <a:r>
              <a:rPr lang="en-GB" sz="3600" dirty="0" err="1">
                <a:latin typeface="Tenorite Display" panose="00000500000000000000" pitchFamily="2" charset="0"/>
              </a:rPr>
              <a:t>nhiều</a:t>
            </a:r>
            <a:r>
              <a:rPr lang="en-GB" sz="3600" dirty="0">
                <a:latin typeface="Tenorite Display" panose="00000500000000000000" pitchFamily="2" charset="0"/>
              </a:rPr>
              <a:t> </a:t>
            </a:r>
            <a:r>
              <a:rPr lang="en-GB" sz="3600" dirty="0" err="1">
                <a:latin typeface="Tenorite Display" panose="00000500000000000000" pitchFamily="2" charset="0"/>
              </a:rPr>
              <a:t>thông</a:t>
            </a:r>
            <a:r>
              <a:rPr lang="en-GB" sz="3600" dirty="0">
                <a:latin typeface="Tenorite Display" panose="00000500000000000000" pitchFamily="2" charset="0"/>
              </a:rPr>
              <a:t> tin </a:t>
            </a:r>
            <a:r>
              <a:rPr lang="en-GB" sz="3600" dirty="0" err="1">
                <a:latin typeface="Tenorite Display" panose="00000500000000000000" pitchFamily="2" charset="0"/>
              </a:rPr>
              <a:t>độc</a:t>
            </a:r>
            <a:r>
              <a:rPr lang="en-GB" sz="3600" dirty="0">
                <a:latin typeface="Tenorite Display" panose="00000500000000000000" pitchFamily="2" charset="0"/>
              </a:rPr>
              <a:t> </a:t>
            </a:r>
            <a:r>
              <a:rPr lang="en-GB" sz="3600" dirty="0" err="1">
                <a:latin typeface="Tenorite Display" panose="00000500000000000000" pitchFamily="2" charset="0"/>
              </a:rPr>
              <a:t>hại</a:t>
            </a:r>
            <a:r>
              <a:rPr lang="en-GB" sz="3600" dirty="0">
                <a:latin typeface="Tenorite Display" panose="00000500000000000000" pitchFamily="2" charset="0"/>
              </a:rPr>
              <a:t>, </a:t>
            </a:r>
            <a:r>
              <a:rPr lang="en-GB" sz="3600" dirty="0" err="1">
                <a:latin typeface="Tenorite Display" panose="00000500000000000000" pitchFamily="2" charset="0"/>
              </a:rPr>
              <a:t>gây</a:t>
            </a:r>
            <a:r>
              <a:rPr lang="en-GB" sz="3600" dirty="0">
                <a:latin typeface="Tenorite Display" panose="00000500000000000000" pitchFamily="2" charset="0"/>
              </a:rPr>
              <a:t> </a:t>
            </a:r>
            <a:r>
              <a:rPr lang="en-GB" sz="3600" dirty="0" err="1">
                <a:latin typeface="Tenorite Display" panose="00000500000000000000" pitchFamily="2" charset="0"/>
              </a:rPr>
              <a:t>ảnh</a:t>
            </a:r>
            <a:r>
              <a:rPr lang="en-GB" sz="3600" dirty="0">
                <a:latin typeface="Tenorite Display" panose="00000500000000000000" pitchFamily="2" charset="0"/>
              </a:rPr>
              <a:t> </a:t>
            </a:r>
            <a:r>
              <a:rPr lang="en-GB" sz="3600" dirty="0" err="1">
                <a:latin typeface="Tenorite Display" panose="00000500000000000000" pitchFamily="2" charset="0"/>
              </a:rPr>
              <a:t>hưởng</a:t>
            </a:r>
            <a:r>
              <a:rPr lang="en-GB" sz="3600" dirty="0">
                <a:latin typeface="Tenorite Display" panose="00000500000000000000" pitchFamily="2" charset="0"/>
              </a:rPr>
              <a:t> </a:t>
            </a:r>
            <a:r>
              <a:rPr lang="en-GB" sz="3600" dirty="0" err="1">
                <a:latin typeface="Tenorite Display" panose="00000500000000000000" pitchFamily="2" charset="0"/>
              </a:rPr>
              <a:t>không</a:t>
            </a:r>
            <a:r>
              <a:rPr lang="en-GB" sz="3600" dirty="0">
                <a:latin typeface="Tenorite Display" panose="00000500000000000000" pitchFamily="2" charset="0"/>
              </a:rPr>
              <a:t> </a:t>
            </a:r>
            <a:r>
              <a:rPr lang="en-GB" sz="3600" dirty="0" err="1">
                <a:latin typeface="Tenorite Display" panose="00000500000000000000" pitchFamily="2" charset="0"/>
              </a:rPr>
              <a:t>tốt</a:t>
            </a:r>
            <a:r>
              <a:rPr lang="en-GB" sz="3600" dirty="0">
                <a:latin typeface="Tenorite Display" panose="00000500000000000000" pitchFamily="2" charset="0"/>
              </a:rPr>
              <a:t> </a:t>
            </a:r>
            <a:r>
              <a:rPr lang="en-GB" sz="3600" dirty="0" err="1">
                <a:latin typeface="Tenorite Display" panose="00000500000000000000" pitchFamily="2" charset="0"/>
              </a:rPr>
              <a:t>đến</a:t>
            </a:r>
            <a:r>
              <a:rPr lang="en-GB" sz="3600" dirty="0">
                <a:latin typeface="Tenorite Display" panose="00000500000000000000" pitchFamily="2" charset="0"/>
              </a:rPr>
              <a:t> </a:t>
            </a:r>
            <a:r>
              <a:rPr lang="en-GB" sz="3600" dirty="0" err="1">
                <a:latin typeface="Tenorite Display" panose="00000500000000000000" pitchFamily="2" charset="0"/>
              </a:rPr>
              <a:t>tâm</a:t>
            </a:r>
            <a:r>
              <a:rPr lang="en-GB" sz="3600" dirty="0">
                <a:latin typeface="Tenorite Display" panose="00000500000000000000" pitchFamily="2" charset="0"/>
              </a:rPr>
              <a:t> </a:t>
            </a:r>
            <a:r>
              <a:rPr lang="en-GB" sz="3600" dirty="0" err="1">
                <a:latin typeface="Tenorite Display" panose="00000500000000000000" pitchFamily="2" charset="0"/>
              </a:rPr>
              <a:t>lí</a:t>
            </a:r>
            <a:r>
              <a:rPr lang="en-GB" sz="3600" dirty="0">
                <a:latin typeface="Tenorite Display" panose="00000500000000000000" pitchFamily="2" charset="0"/>
              </a:rPr>
              <a:t> </a:t>
            </a:r>
            <a:r>
              <a:rPr lang="en-GB" sz="3600" dirty="0" err="1">
                <a:latin typeface="Tenorite Display" panose="00000500000000000000" pitchFamily="2" charset="0"/>
              </a:rPr>
              <a:t>mọi</a:t>
            </a:r>
            <a:r>
              <a:rPr lang="en-GB" sz="3600" dirty="0">
                <a:latin typeface="Tenorite Display" panose="00000500000000000000" pitchFamily="2" charset="0"/>
              </a:rPr>
              <a:t> </a:t>
            </a:r>
            <a:r>
              <a:rPr lang="en-GB" sz="3600" dirty="0" err="1">
                <a:latin typeface="Tenorite Display" panose="00000500000000000000" pitchFamily="2" charset="0"/>
              </a:rPr>
              <a:t>người</a:t>
            </a:r>
            <a:r>
              <a:rPr lang="en-GB" sz="3600" dirty="0">
                <a:latin typeface="Tenorite Display" panose="00000500000000000000" pitchFamily="2" charset="0"/>
              </a:rPr>
              <a:t>;...</a:t>
            </a:r>
            <a:endParaRPr lang="en-US" dirty="0">
              <a:latin typeface="Tenorite Display" panose="00000500000000000000" pitchFamily="2" charset="0"/>
            </a:endParaRPr>
          </a:p>
          <a:p>
            <a:pPr algn="just">
              <a:lnSpc>
                <a:spcPct val="107000"/>
              </a:lnSpc>
              <a:spcAft>
                <a:spcPts val="800"/>
              </a:spcAft>
            </a:pPr>
            <a:endParaRPr lang="en-US" sz="3200" kern="100" dirty="0">
              <a:effectLst/>
              <a:latin typeface="Tenorite Display" panose="00000500000000000000" pitchFamily="2"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xmlns="" id="{C38163E7-F66B-DF2F-61F5-E5111173581C}"/>
              </a:ext>
            </a:extLst>
          </p:cNvPr>
          <p:cNvPicPr>
            <a:picLocks noChangeAspect="1"/>
          </p:cNvPicPr>
          <p:nvPr/>
        </p:nvPicPr>
        <p:blipFill>
          <a:blip r:embed="rId3"/>
          <a:stretch>
            <a:fillRect/>
          </a:stretch>
        </p:blipFill>
        <p:spPr>
          <a:xfrm>
            <a:off x="199052" y="1474778"/>
            <a:ext cx="5896948" cy="39084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7118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BA7278D-90B7-9FEE-C28F-857A542C5A97}"/>
              </a:ext>
            </a:extLst>
          </p:cNvPr>
          <p:cNvPicPr>
            <a:picLocks noChangeAspect="1"/>
          </p:cNvPicPr>
          <p:nvPr/>
        </p:nvPicPr>
        <p:blipFill>
          <a:blip r:embed="rId2"/>
          <a:stretch>
            <a:fillRect/>
          </a:stretch>
        </p:blipFill>
        <p:spPr>
          <a:xfrm>
            <a:off x="0" y="-1"/>
            <a:ext cx="12271513" cy="6858000"/>
          </a:xfrm>
          <a:prstGeom prst="rect">
            <a:avLst/>
          </a:prstGeom>
        </p:spPr>
      </p:pic>
      <p:sp>
        <p:nvSpPr>
          <p:cNvPr id="8" name="TextBox 7">
            <a:extLst>
              <a:ext uri="{FF2B5EF4-FFF2-40B4-BE49-F238E27FC236}">
                <a16:creationId xmlns:a16="http://schemas.microsoft.com/office/drawing/2014/main" xmlns="" id="{1B32D420-22DA-B3C4-64C9-A4A473666BA8}"/>
              </a:ext>
            </a:extLst>
          </p:cNvPr>
          <p:cNvSpPr txBox="1"/>
          <p:nvPr/>
        </p:nvSpPr>
        <p:spPr>
          <a:xfrm>
            <a:off x="6216814" y="1366895"/>
            <a:ext cx="5924306" cy="2062103"/>
          </a:xfrm>
          <a:prstGeom prst="rect">
            <a:avLst/>
          </a:prstGeom>
          <a:noFill/>
        </p:spPr>
        <p:txBody>
          <a:bodyPr wrap="square">
            <a:spAutoFit/>
          </a:bodyPr>
          <a:lstStyle/>
          <a:p>
            <a:pPr algn="just"/>
            <a:r>
              <a:rPr lang="en-GB" sz="3600" b="1">
                <a:solidFill>
                  <a:srgbClr val="FF0000"/>
                </a:solidFill>
                <a:effectLst/>
                <a:latin typeface="Tahoma" panose="020B0604030504040204" pitchFamily="34" charset="0"/>
                <a:ea typeface="Tahoma" panose="020B0604030504040204" pitchFamily="34" charset="0"/>
                <a:cs typeface="Tahoma" panose="020B0604030504040204" pitchFamily="34" charset="0"/>
              </a:rPr>
              <a:t>Lợi ích</a:t>
            </a:r>
            <a:r>
              <a:rPr lang="en-GB" sz="3600">
                <a:effectLst/>
                <a:latin typeface="Tahoma" panose="020B0604030504040204" pitchFamily="34" charset="0"/>
                <a:ea typeface="Tahoma" panose="020B0604030504040204" pitchFamily="34" charset="0"/>
                <a:cs typeface="Tahoma" panose="020B0604030504040204" pitchFamily="34" charset="0"/>
              </a:rPr>
              <a:t>: </a:t>
            </a:r>
            <a:r>
              <a:rPr lang="en-GB" sz="3600"/>
              <a:t>Giúp con người di chuyển một quãng đường xa thuận tiện hơn.</a:t>
            </a:r>
            <a:endParaRPr lang="en-US"/>
          </a:p>
          <a:p>
            <a:endParaRPr lang="en-US" sz="2000"/>
          </a:p>
        </p:txBody>
      </p:sp>
      <p:sp>
        <p:nvSpPr>
          <p:cNvPr id="10" name="TextBox 9">
            <a:extLst>
              <a:ext uri="{FF2B5EF4-FFF2-40B4-BE49-F238E27FC236}">
                <a16:creationId xmlns:a16="http://schemas.microsoft.com/office/drawing/2014/main" xmlns="" id="{9E166440-23F5-7219-BC68-48DF1CB4BAF8}"/>
              </a:ext>
            </a:extLst>
          </p:cNvPr>
          <p:cNvSpPr txBox="1"/>
          <p:nvPr/>
        </p:nvSpPr>
        <p:spPr>
          <a:xfrm>
            <a:off x="6216814" y="3428999"/>
            <a:ext cx="5884550" cy="1696939"/>
          </a:xfrm>
          <a:prstGeom prst="rect">
            <a:avLst/>
          </a:prstGeom>
          <a:noFill/>
        </p:spPr>
        <p:txBody>
          <a:bodyPr wrap="square">
            <a:spAutoFit/>
          </a:bodyPr>
          <a:lstStyle/>
          <a:p>
            <a:r>
              <a:rPr lang="en-GB" sz="3600" b="1" kern="100">
                <a:effectLst/>
                <a:latin typeface="Tenorite Display" panose="00000500000000000000" pitchFamily="2" charset="0"/>
                <a:ea typeface="Calibri" panose="020F0502020204030204" pitchFamily="34" charset="0"/>
                <a:cs typeface="Times New Roman" panose="02020603050405020304" pitchFamily="18" charset="0"/>
              </a:rPr>
              <a:t>Tác hại:</a:t>
            </a:r>
            <a:r>
              <a:rPr lang="en-GB" sz="3600" kern="100">
                <a:effectLst/>
                <a:latin typeface="Tenorite Display" panose="00000500000000000000" pitchFamily="2" charset="0"/>
                <a:ea typeface="Calibri" panose="020F0502020204030204" pitchFamily="34" charset="0"/>
                <a:cs typeface="Times New Roman" panose="02020603050405020304" pitchFamily="18" charset="0"/>
              </a:rPr>
              <a:t> </a:t>
            </a:r>
            <a:r>
              <a:rPr lang="en-GB" sz="3600">
                <a:latin typeface="Tenorite Display" panose="00000500000000000000" pitchFamily="2" charset="0"/>
              </a:rPr>
              <a:t>Xả khí thải gây ô nhiễm môi trường.</a:t>
            </a:r>
            <a:endParaRPr lang="en-US">
              <a:latin typeface="Tenorite Display" panose="00000500000000000000" pitchFamily="2" charset="0"/>
            </a:endParaRPr>
          </a:p>
          <a:p>
            <a:pPr algn="just">
              <a:lnSpc>
                <a:spcPct val="107000"/>
              </a:lnSpc>
              <a:spcAft>
                <a:spcPts val="800"/>
              </a:spcAft>
            </a:pPr>
            <a:endParaRPr lang="en-US" sz="3200" kern="100">
              <a:effectLst/>
              <a:latin typeface="Tenorite Display" panose="00000500000000000000" pitchFamily="2"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xmlns="" id="{8EE4CF9F-CF69-ECC3-CA19-841DABBFF22A}"/>
              </a:ext>
            </a:extLst>
          </p:cNvPr>
          <p:cNvPicPr>
            <a:picLocks noChangeAspect="1"/>
          </p:cNvPicPr>
          <p:nvPr/>
        </p:nvPicPr>
        <p:blipFill>
          <a:blip r:embed="rId3"/>
          <a:stretch>
            <a:fillRect/>
          </a:stretch>
        </p:blipFill>
        <p:spPr>
          <a:xfrm>
            <a:off x="172150" y="1580623"/>
            <a:ext cx="5803037" cy="36967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88605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CF177C9-1243-3C0C-DA54-1DBC18A01F69}"/>
              </a:ext>
            </a:extLst>
          </p:cNvPr>
          <p:cNvPicPr>
            <a:picLocks noChangeAspect="1"/>
          </p:cNvPicPr>
          <p:nvPr/>
        </p:nvPicPr>
        <p:blipFill>
          <a:blip r:embed="rId2"/>
          <a:stretch>
            <a:fillRect/>
          </a:stretch>
        </p:blipFill>
        <p:spPr>
          <a:xfrm>
            <a:off x="0" y="0"/>
            <a:ext cx="12203282" cy="6858000"/>
          </a:xfrm>
          <a:prstGeom prst="rect">
            <a:avLst/>
          </a:prstGeom>
        </p:spPr>
      </p:pic>
      <p:sp>
        <p:nvSpPr>
          <p:cNvPr id="3" name="TextBox 2">
            <a:extLst>
              <a:ext uri="{FF2B5EF4-FFF2-40B4-BE49-F238E27FC236}">
                <a16:creationId xmlns:a16="http://schemas.microsoft.com/office/drawing/2014/main" xmlns="" id="{6F767031-0CD8-EB44-69B8-9D7A81FD5095}"/>
              </a:ext>
            </a:extLst>
          </p:cNvPr>
          <p:cNvSpPr txBox="1"/>
          <p:nvPr/>
        </p:nvSpPr>
        <p:spPr>
          <a:xfrm>
            <a:off x="2226365" y="864705"/>
            <a:ext cx="9501809" cy="1107996"/>
          </a:xfrm>
          <a:prstGeom prst="rect">
            <a:avLst/>
          </a:prstGeom>
          <a:noFill/>
        </p:spPr>
        <p:txBody>
          <a:bodyPr wrap="square" rtlCol="0">
            <a:spAutoFit/>
          </a:bodyPr>
          <a:lstStyle/>
          <a:p>
            <a:pPr algn="ctr"/>
            <a:r>
              <a:rPr lang="en-GB" sz="6600" b="1">
                <a:solidFill>
                  <a:schemeClr val="bg1"/>
                </a:solidFill>
                <a:ea typeface="Calibri" panose="020F0502020204030204" pitchFamily="34" charset="0"/>
              </a:rPr>
              <a:t>Vận dụng</a:t>
            </a:r>
            <a:endParaRPr lang="en-US" sz="6600">
              <a:solidFill>
                <a:schemeClr val="bg1"/>
              </a:solidFill>
            </a:endParaRPr>
          </a:p>
        </p:txBody>
      </p:sp>
    </p:spTree>
    <p:extLst>
      <p:ext uri="{BB962C8B-B14F-4D97-AF65-F5344CB8AC3E}">
        <p14:creationId xmlns:p14="http://schemas.microsoft.com/office/powerpoint/2010/main" val="176286291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BA7278D-90B7-9FEE-C28F-857A542C5A97}"/>
              </a:ext>
            </a:extLst>
          </p:cNvPr>
          <p:cNvPicPr>
            <a:picLocks noChangeAspect="1"/>
          </p:cNvPicPr>
          <p:nvPr/>
        </p:nvPicPr>
        <p:blipFill>
          <a:blip r:embed="rId2"/>
          <a:stretch>
            <a:fillRect/>
          </a:stretch>
        </p:blipFill>
        <p:spPr>
          <a:xfrm>
            <a:off x="0" y="-1"/>
            <a:ext cx="12271513" cy="6858000"/>
          </a:xfrm>
          <a:prstGeom prst="rect">
            <a:avLst/>
          </a:prstGeom>
        </p:spPr>
      </p:pic>
      <p:sp>
        <p:nvSpPr>
          <p:cNvPr id="10" name="TextBox 9">
            <a:extLst>
              <a:ext uri="{FF2B5EF4-FFF2-40B4-BE49-F238E27FC236}">
                <a16:creationId xmlns:a16="http://schemas.microsoft.com/office/drawing/2014/main" xmlns="" id="{9E166440-23F5-7219-BC68-48DF1CB4BAF8}"/>
              </a:ext>
            </a:extLst>
          </p:cNvPr>
          <p:cNvSpPr txBox="1"/>
          <p:nvPr/>
        </p:nvSpPr>
        <p:spPr>
          <a:xfrm>
            <a:off x="303031" y="705678"/>
            <a:ext cx="10510742" cy="1200329"/>
          </a:xfrm>
          <a:prstGeom prst="rect">
            <a:avLst/>
          </a:prstGeom>
          <a:noFill/>
        </p:spPr>
        <p:txBody>
          <a:bodyPr wrap="square">
            <a:spAutoFit/>
          </a:bodyPr>
          <a:lstStyle/>
          <a:p>
            <a:r>
              <a:rPr lang="en-GB" sz="3600" b="1" kern="100">
                <a:effectLst/>
                <a:latin typeface="Tenorite Display" panose="00000500000000000000" pitchFamily="2" charset="0"/>
                <a:ea typeface="Calibri" panose="020F0502020204030204" pitchFamily="34" charset="0"/>
                <a:cs typeface="Times New Roman" panose="02020603050405020304" pitchFamily="18" charset="0"/>
              </a:rPr>
              <a:t>Em hãy nêu lợi ích và tác hại của một sản phẩm công nghệ đang được sử dụng trong học tập và sinh hoạt</a:t>
            </a:r>
            <a:endParaRPr lang="en-US" sz="3200" kern="100">
              <a:effectLst/>
              <a:latin typeface="Tenorite Display" panose="00000500000000000000" pitchFamily="2"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xmlns="" id="{7C9F69C5-ACF6-9D1F-4A31-632A39689DBD}"/>
              </a:ext>
            </a:extLst>
          </p:cNvPr>
          <p:cNvGrpSpPr/>
          <p:nvPr/>
        </p:nvGrpSpPr>
        <p:grpSpPr>
          <a:xfrm>
            <a:off x="303031" y="2459804"/>
            <a:ext cx="4073092" cy="3015411"/>
            <a:chOff x="303031" y="2459804"/>
            <a:chExt cx="4073092" cy="3015411"/>
          </a:xfrm>
        </p:grpSpPr>
        <p:pic>
          <p:nvPicPr>
            <p:cNvPr id="4098" name="Picture 2" descr="Nghị luận về lợi ích của việc học nhóm (2 Mẫu)">
              <a:extLst>
                <a:ext uri="{FF2B5EF4-FFF2-40B4-BE49-F238E27FC236}">
                  <a16:creationId xmlns:a16="http://schemas.microsoft.com/office/drawing/2014/main" xmlns="" id="{CF026DC4-1BF1-24C7-99F4-D9E188C6F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031" y="2459804"/>
              <a:ext cx="4073092" cy="21354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0F65FB9C-5E67-07BA-AE16-53A342C2F243}"/>
                </a:ext>
              </a:extLst>
            </p:cNvPr>
            <p:cNvSpPr txBox="1"/>
            <p:nvPr/>
          </p:nvSpPr>
          <p:spPr>
            <a:xfrm>
              <a:off x="397566" y="4313582"/>
              <a:ext cx="3677478" cy="1161633"/>
            </a:xfrm>
            <a:prstGeom prst="rightArrow">
              <a:avLst/>
            </a:prstGeom>
            <a:noFill/>
          </p:spPr>
          <p:txBody>
            <a:bodyPr wrap="square" rtlCol="0">
              <a:spAutoFit/>
            </a:bodyPr>
            <a:lstStyle/>
            <a:p>
              <a:pPr algn="ctr"/>
              <a:r>
                <a:rPr lang="en-GB" sz="3200" b="1">
                  <a:solidFill>
                    <a:schemeClr val="accent1"/>
                  </a:solidFill>
                </a:rPr>
                <a:t>Thảo luận nhóm 4</a:t>
              </a:r>
              <a:endParaRPr lang="en-US" sz="3200" b="1">
                <a:solidFill>
                  <a:schemeClr val="accent1"/>
                </a:solidFill>
              </a:endParaRPr>
            </a:p>
          </p:txBody>
        </p:sp>
      </p:grpSp>
      <p:sp>
        <p:nvSpPr>
          <p:cNvPr id="7" name="Arrow: Right 6">
            <a:extLst>
              <a:ext uri="{FF2B5EF4-FFF2-40B4-BE49-F238E27FC236}">
                <a16:creationId xmlns:a16="http://schemas.microsoft.com/office/drawing/2014/main" xmlns="" id="{8204F53F-60E3-62C4-66AD-4B865D002465}"/>
              </a:ext>
            </a:extLst>
          </p:cNvPr>
          <p:cNvSpPr/>
          <p:nvPr/>
        </p:nvSpPr>
        <p:spPr>
          <a:xfrm>
            <a:off x="4621696" y="3349487"/>
            <a:ext cx="924339" cy="5665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xmlns="" id="{98F9E3B1-7FCA-50BB-3427-D9F05CD58111}"/>
              </a:ext>
            </a:extLst>
          </p:cNvPr>
          <p:cNvGrpSpPr/>
          <p:nvPr/>
        </p:nvGrpSpPr>
        <p:grpSpPr>
          <a:xfrm>
            <a:off x="5867813" y="2292212"/>
            <a:ext cx="6118777" cy="3671266"/>
            <a:chOff x="5867813" y="2292212"/>
            <a:chExt cx="6118777" cy="3671266"/>
          </a:xfrm>
        </p:grpSpPr>
        <p:pic>
          <p:nvPicPr>
            <p:cNvPr id="4100" name="Picture 4" descr="Chia sẻ trước lớp về việc thực hiện giáo dục truyền thống ở địa phương theo  kế hoạch. | HĐTN 4 Chân trời Bản 2 | Tech12h">
              <a:extLst>
                <a:ext uri="{FF2B5EF4-FFF2-40B4-BE49-F238E27FC236}">
                  <a16:creationId xmlns:a16="http://schemas.microsoft.com/office/drawing/2014/main" xmlns="" id="{3EF7D523-22B9-1273-2F6D-7DBC6C8B9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813" y="2292212"/>
              <a:ext cx="6118777" cy="3671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xmlns="" id="{512C0A80-3BA4-1EDA-230F-6F0D59760342}"/>
                </a:ext>
              </a:extLst>
            </p:cNvPr>
            <p:cNvPicPr>
              <a:picLocks noChangeAspect="1"/>
            </p:cNvPicPr>
            <p:nvPr/>
          </p:nvPicPr>
          <p:blipFill>
            <a:blip r:embed="rId5"/>
            <a:stretch>
              <a:fillRect/>
            </a:stretch>
          </p:blipFill>
          <p:spPr>
            <a:xfrm>
              <a:off x="8443289" y="2364679"/>
              <a:ext cx="1575354" cy="636937"/>
            </a:xfrm>
            <a:prstGeom prst="rect">
              <a:avLst/>
            </a:prstGeom>
          </p:spPr>
        </p:pic>
      </p:grpSp>
      <p:sp>
        <p:nvSpPr>
          <p:cNvPr id="14" name="TextBox 13">
            <a:extLst>
              <a:ext uri="{FF2B5EF4-FFF2-40B4-BE49-F238E27FC236}">
                <a16:creationId xmlns:a16="http://schemas.microsoft.com/office/drawing/2014/main" xmlns="" id="{48B5B8D2-FECB-BAD3-F565-2BA5227121BF}"/>
              </a:ext>
            </a:extLst>
          </p:cNvPr>
          <p:cNvSpPr txBox="1"/>
          <p:nvPr/>
        </p:nvSpPr>
        <p:spPr>
          <a:xfrm>
            <a:off x="8130209" y="2554357"/>
            <a:ext cx="2862469" cy="523220"/>
          </a:xfrm>
          <a:prstGeom prst="rect">
            <a:avLst/>
          </a:prstGeom>
          <a:noFill/>
        </p:spPr>
        <p:txBody>
          <a:bodyPr wrap="square" rtlCol="0">
            <a:spAutoFit/>
          </a:bodyPr>
          <a:lstStyle/>
          <a:p>
            <a:r>
              <a:rPr lang="en-GB" sz="2800">
                <a:solidFill>
                  <a:schemeClr val="bg1"/>
                </a:solidFill>
              </a:rPr>
              <a:t>Chia sẻ trước lớp</a:t>
            </a:r>
            <a:endParaRPr lang="en-US" sz="2800">
              <a:solidFill>
                <a:schemeClr val="bg1"/>
              </a:solidFill>
            </a:endParaRPr>
          </a:p>
        </p:txBody>
      </p:sp>
    </p:spTree>
    <p:extLst>
      <p:ext uri="{BB962C8B-B14F-4D97-AF65-F5344CB8AC3E}">
        <p14:creationId xmlns:p14="http://schemas.microsoft.com/office/powerpoint/2010/main" val="37440127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BA7278D-90B7-9FEE-C28F-857A542C5A97}"/>
              </a:ext>
            </a:extLst>
          </p:cNvPr>
          <p:cNvPicPr>
            <a:picLocks noChangeAspect="1"/>
          </p:cNvPicPr>
          <p:nvPr/>
        </p:nvPicPr>
        <p:blipFill>
          <a:blip r:embed="rId2"/>
          <a:stretch>
            <a:fillRect/>
          </a:stretch>
        </p:blipFill>
        <p:spPr>
          <a:xfrm>
            <a:off x="0" y="-1"/>
            <a:ext cx="12271513" cy="6858000"/>
          </a:xfrm>
          <a:prstGeom prst="rect">
            <a:avLst/>
          </a:prstGeom>
        </p:spPr>
      </p:pic>
      <p:pic>
        <p:nvPicPr>
          <p:cNvPr id="5" name="Picture 4">
            <a:extLst>
              <a:ext uri="{FF2B5EF4-FFF2-40B4-BE49-F238E27FC236}">
                <a16:creationId xmlns:a16="http://schemas.microsoft.com/office/drawing/2014/main" xmlns="" id="{B0B682FA-775D-9CAE-C2F4-B40704ED6A5A}"/>
              </a:ext>
            </a:extLst>
          </p:cNvPr>
          <p:cNvPicPr>
            <a:picLocks noChangeAspect="1"/>
          </p:cNvPicPr>
          <p:nvPr/>
        </p:nvPicPr>
        <p:blipFill>
          <a:blip r:embed="rId3"/>
          <a:stretch>
            <a:fillRect/>
          </a:stretch>
        </p:blipFill>
        <p:spPr>
          <a:xfrm>
            <a:off x="173700" y="846603"/>
            <a:ext cx="11844599" cy="54746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4028700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BA7278D-90B7-9FEE-C28F-857A542C5A97}"/>
              </a:ext>
            </a:extLst>
          </p:cNvPr>
          <p:cNvPicPr>
            <a:picLocks noChangeAspect="1"/>
          </p:cNvPicPr>
          <p:nvPr/>
        </p:nvPicPr>
        <p:blipFill>
          <a:blip r:embed="rId2"/>
          <a:stretch>
            <a:fillRect/>
          </a:stretch>
        </p:blipFill>
        <p:spPr>
          <a:xfrm>
            <a:off x="0" y="-1"/>
            <a:ext cx="12271513" cy="6858000"/>
          </a:xfrm>
          <a:prstGeom prst="rect">
            <a:avLst/>
          </a:prstGeom>
        </p:spPr>
      </p:pic>
      <p:pic>
        <p:nvPicPr>
          <p:cNvPr id="10242" name="Picture 2" descr="Thank You Images – Browse 313,528 Stock Photos, Vectors, and Video | Adobe  Stock">
            <a:extLst>
              <a:ext uri="{FF2B5EF4-FFF2-40B4-BE49-F238E27FC236}">
                <a16:creationId xmlns:a16="http://schemas.microsoft.com/office/drawing/2014/main" xmlns="" id="{EC679D24-DF89-BF78-32F6-252E33D55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26" y="998881"/>
            <a:ext cx="9670775" cy="515344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1038920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37EF663-6AE2-6CF8-C7CD-BCA6C407D4C5}"/>
              </a:ext>
            </a:extLst>
          </p:cNvPr>
          <p:cNvPicPr>
            <a:picLocks noChangeAspect="1"/>
          </p:cNvPicPr>
          <p:nvPr/>
        </p:nvPicPr>
        <p:blipFill>
          <a:blip r:embed="rId2"/>
          <a:stretch>
            <a:fillRect/>
          </a:stretch>
        </p:blipFill>
        <p:spPr>
          <a:xfrm>
            <a:off x="0" y="0"/>
            <a:ext cx="12271513" cy="6858000"/>
          </a:xfrm>
          <a:prstGeom prst="rect">
            <a:avLst/>
          </a:prstGeom>
        </p:spPr>
      </p:pic>
      <p:pic>
        <p:nvPicPr>
          <p:cNvPr id="3" name="Picture 2">
            <a:extLst>
              <a:ext uri="{FF2B5EF4-FFF2-40B4-BE49-F238E27FC236}">
                <a16:creationId xmlns:a16="http://schemas.microsoft.com/office/drawing/2014/main" xmlns="" id="{868E911E-A5CA-A39B-5C44-89AE5A65E5AF}"/>
              </a:ext>
            </a:extLst>
          </p:cNvPr>
          <p:cNvPicPr>
            <a:picLocks noChangeAspect="1"/>
          </p:cNvPicPr>
          <p:nvPr/>
        </p:nvPicPr>
        <p:blipFill>
          <a:blip r:embed="rId3"/>
          <a:stretch>
            <a:fillRect/>
          </a:stretch>
        </p:blipFill>
        <p:spPr>
          <a:xfrm>
            <a:off x="929300" y="367836"/>
            <a:ext cx="4136087" cy="5848094"/>
          </a:xfrm>
          <a:prstGeom prst="roundRect">
            <a:avLst/>
          </a:prstGeom>
        </p:spPr>
      </p:pic>
      <p:sp>
        <p:nvSpPr>
          <p:cNvPr id="5" name="TextBox 4">
            <a:extLst>
              <a:ext uri="{FF2B5EF4-FFF2-40B4-BE49-F238E27FC236}">
                <a16:creationId xmlns:a16="http://schemas.microsoft.com/office/drawing/2014/main" xmlns="" id="{25712E9D-993A-2D82-CA8B-B7385E42601F}"/>
              </a:ext>
            </a:extLst>
          </p:cNvPr>
          <p:cNvSpPr txBox="1"/>
          <p:nvPr/>
        </p:nvSpPr>
        <p:spPr>
          <a:xfrm>
            <a:off x="6047832" y="2163942"/>
            <a:ext cx="5565914" cy="1241943"/>
          </a:xfrm>
          <a:prstGeom prst="rect">
            <a:avLst/>
          </a:prstGeom>
          <a:noFill/>
        </p:spPr>
        <p:txBody>
          <a:bodyPr wrap="square">
            <a:spAutoFit/>
          </a:bodyPr>
          <a:lstStyle/>
          <a:p>
            <a:pPr marR="62865" algn="just">
              <a:lnSpc>
                <a:spcPct val="107000"/>
              </a:lnSpc>
              <a:spcAft>
                <a:spcPts val="800"/>
              </a:spcAft>
            </a:pPr>
            <a:r>
              <a:rPr lang="en-GB" sz="3600" kern="100" dirty="0" err="1">
                <a:effectLst/>
                <a:latin typeface="Tenorite" panose="00000500000000000000" pitchFamily="2" charset="0"/>
                <a:ea typeface="Calibri" panose="020F0502020204030204" pitchFamily="34" charset="0"/>
                <a:cs typeface="Times New Roman" panose="02020603050405020304" pitchFamily="18" charset="0"/>
              </a:rPr>
              <a:t>Sách</a:t>
            </a:r>
            <a:r>
              <a:rPr lang="en-GB" sz="3600" kern="100" spc="140" dirty="0">
                <a:effectLst/>
                <a:latin typeface="Tenorite" panose="00000500000000000000" pitchFamily="2" charset="0"/>
                <a:ea typeface="Calibri" panose="020F0502020204030204" pitchFamily="34" charset="0"/>
                <a:cs typeface="Times New Roman" panose="02020603050405020304" pitchFamily="18" charset="0"/>
              </a:rPr>
              <a:t> </a:t>
            </a:r>
            <a:r>
              <a:rPr lang="en-GB" sz="3600" kern="100" dirty="0" err="1">
                <a:effectLst/>
                <a:latin typeface="Tenorite" panose="00000500000000000000" pitchFamily="2" charset="0"/>
                <a:ea typeface="Calibri" panose="020F0502020204030204" pitchFamily="34" charset="0"/>
                <a:cs typeface="Times New Roman" panose="02020603050405020304" pitchFamily="18" charset="0"/>
              </a:rPr>
              <a:t>Công</a:t>
            </a:r>
            <a:r>
              <a:rPr lang="en-GB" sz="3600" kern="100" spc="140" dirty="0">
                <a:effectLst/>
                <a:latin typeface="Tenorite" panose="00000500000000000000" pitchFamily="2" charset="0"/>
                <a:ea typeface="Calibri" panose="020F0502020204030204" pitchFamily="34" charset="0"/>
                <a:cs typeface="Times New Roman" panose="02020603050405020304" pitchFamily="18" charset="0"/>
              </a:rPr>
              <a:t> </a:t>
            </a:r>
            <a:r>
              <a:rPr lang="en-GB" sz="3600" kern="100" dirty="0" err="1">
                <a:effectLst/>
                <a:latin typeface="Tenorite" panose="00000500000000000000" pitchFamily="2" charset="0"/>
                <a:ea typeface="Calibri" panose="020F0502020204030204" pitchFamily="34" charset="0"/>
                <a:cs typeface="Times New Roman" panose="02020603050405020304" pitchFamily="18" charset="0"/>
              </a:rPr>
              <a:t>nghệ</a:t>
            </a:r>
            <a:r>
              <a:rPr lang="en-GB" sz="3600" kern="100" spc="140" dirty="0">
                <a:effectLst/>
                <a:latin typeface="Tenorite" panose="00000500000000000000" pitchFamily="2" charset="0"/>
                <a:ea typeface="Calibri" panose="020F0502020204030204" pitchFamily="34" charset="0"/>
                <a:cs typeface="Times New Roman" panose="02020603050405020304" pitchFamily="18" charset="0"/>
              </a:rPr>
              <a:t> </a:t>
            </a:r>
            <a:r>
              <a:rPr lang="en-GB" sz="3600" kern="100" dirty="0">
                <a:effectLst/>
                <a:latin typeface="Tenorite" panose="00000500000000000000" pitchFamily="2" charset="0"/>
                <a:ea typeface="Calibri" panose="020F0502020204030204" pitchFamily="34" charset="0"/>
                <a:cs typeface="Times New Roman" panose="02020603050405020304" pitchFamily="18" charset="0"/>
              </a:rPr>
              <a:t>5</a:t>
            </a:r>
            <a:r>
              <a:rPr lang="en-GB" sz="3600" kern="100" spc="140" dirty="0">
                <a:effectLst/>
                <a:latin typeface="Tenorite" panose="00000500000000000000" pitchFamily="2" charset="0"/>
                <a:ea typeface="Calibri" panose="020F0502020204030204" pitchFamily="34" charset="0"/>
                <a:cs typeface="Times New Roman" panose="02020603050405020304" pitchFamily="18" charset="0"/>
              </a:rPr>
              <a:t> </a:t>
            </a:r>
            <a:r>
              <a:rPr lang="en-GB" sz="3600" kern="100" dirty="0" err="1">
                <a:effectLst/>
                <a:latin typeface="Tenorite" panose="00000500000000000000" pitchFamily="2" charset="0"/>
                <a:ea typeface="Calibri" panose="020F0502020204030204" pitchFamily="34" charset="0"/>
                <a:cs typeface="Times New Roman" panose="02020603050405020304" pitchFamily="18" charset="0"/>
              </a:rPr>
              <a:t>gồm</a:t>
            </a:r>
            <a:r>
              <a:rPr lang="en-GB" sz="3600" kern="100" spc="140" dirty="0">
                <a:effectLst/>
                <a:latin typeface="Tenorite" panose="00000500000000000000" pitchFamily="2" charset="0"/>
                <a:ea typeface="Calibri" panose="020F0502020204030204" pitchFamily="34" charset="0"/>
                <a:cs typeface="Times New Roman" panose="02020603050405020304" pitchFamily="18" charset="0"/>
              </a:rPr>
              <a:t> </a:t>
            </a:r>
            <a:r>
              <a:rPr lang="en-GB" sz="3600" kern="100" dirty="0" err="1">
                <a:effectLst/>
                <a:latin typeface="Tenorite" panose="00000500000000000000" pitchFamily="2" charset="0"/>
                <a:ea typeface="Calibri" panose="020F0502020204030204" pitchFamily="34" charset="0"/>
                <a:cs typeface="Times New Roman" panose="02020603050405020304" pitchFamily="18" charset="0"/>
              </a:rPr>
              <a:t>có</a:t>
            </a:r>
            <a:r>
              <a:rPr lang="en-GB" sz="3600" kern="100" spc="140" dirty="0">
                <a:effectLst/>
                <a:latin typeface="Tenorite" panose="00000500000000000000" pitchFamily="2" charset="0"/>
                <a:ea typeface="Calibri" panose="020F0502020204030204" pitchFamily="34" charset="0"/>
                <a:cs typeface="Times New Roman" panose="02020603050405020304" pitchFamily="18" charset="0"/>
              </a:rPr>
              <a:t> </a:t>
            </a:r>
            <a:r>
              <a:rPr lang="en-GB" sz="3600" kern="100" dirty="0" err="1">
                <a:effectLst/>
                <a:latin typeface="Tenorite" panose="00000500000000000000" pitchFamily="2" charset="0"/>
                <a:ea typeface="Calibri" panose="020F0502020204030204" pitchFamily="34" charset="0"/>
                <a:cs typeface="Times New Roman" panose="02020603050405020304" pitchFamily="18" charset="0"/>
              </a:rPr>
              <a:t>mấy</a:t>
            </a:r>
            <a:r>
              <a:rPr lang="en-GB" sz="3600" kern="100" spc="140" dirty="0">
                <a:effectLst/>
                <a:latin typeface="Tenorite" panose="00000500000000000000" pitchFamily="2" charset="0"/>
                <a:ea typeface="Calibri" panose="020F0502020204030204" pitchFamily="34" charset="0"/>
                <a:cs typeface="Times New Roman" panose="02020603050405020304" pitchFamily="18" charset="0"/>
              </a:rPr>
              <a:t> </a:t>
            </a:r>
            <a:r>
              <a:rPr lang="en-GB" sz="3600" kern="100" dirty="0" err="1">
                <a:effectLst/>
                <a:latin typeface="Tenorite" panose="00000500000000000000" pitchFamily="2" charset="0"/>
                <a:ea typeface="Calibri" panose="020F0502020204030204" pitchFamily="34" charset="0"/>
                <a:cs typeface="Times New Roman" panose="02020603050405020304" pitchFamily="18" charset="0"/>
              </a:rPr>
              <a:t>phần</a:t>
            </a:r>
            <a:r>
              <a:rPr lang="en-GB" sz="3600" kern="100" dirty="0">
                <a:effectLst/>
                <a:latin typeface="Tenorite" panose="00000500000000000000" pitchFamily="2" charset="0"/>
                <a:ea typeface="Calibri" panose="020F0502020204030204" pitchFamily="34" charset="0"/>
                <a:cs typeface="Times New Roman" panose="02020603050405020304" pitchFamily="18" charset="0"/>
              </a:rPr>
              <a:t>?</a:t>
            </a:r>
            <a:r>
              <a:rPr lang="en-GB" sz="3600" kern="100" spc="145" dirty="0">
                <a:effectLst/>
                <a:latin typeface="Tenorite" panose="00000500000000000000" pitchFamily="2" charset="0"/>
                <a:ea typeface="Calibri" panose="020F050202020403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xmlns="" id="{FC719E13-7C38-F3E2-B261-44F4943E5248}"/>
              </a:ext>
            </a:extLst>
          </p:cNvPr>
          <p:cNvSpPr txBox="1"/>
          <p:nvPr/>
        </p:nvSpPr>
        <p:spPr>
          <a:xfrm>
            <a:off x="5994687" y="3675981"/>
            <a:ext cx="6216926" cy="1241943"/>
          </a:xfrm>
          <a:prstGeom prst="rect">
            <a:avLst/>
          </a:prstGeom>
          <a:noFill/>
        </p:spPr>
        <p:txBody>
          <a:bodyPr wrap="square">
            <a:spAutoFit/>
          </a:bodyPr>
          <a:lstStyle/>
          <a:p>
            <a:pPr marR="62865" algn="just">
              <a:lnSpc>
                <a:spcPct val="107000"/>
              </a:lnSpc>
              <a:spcAft>
                <a:spcPts val="800"/>
              </a:spcAft>
            </a:pPr>
            <a:r>
              <a:rPr lang="en-GB" sz="3600" kern="100" spc="-25">
                <a:effectLst/>
                <a:latin typeface="Tenorite" panose="00000500000000000000" pitchFamily="2" charset="0"/>
                <a:ea typeface="Calibri" panose="020F0502020204030204" pitchFamily="34" charset="0"/>
                <a:cs typeface="Times New Roman" panose="02020603050405020304" pitchFamily="18" charset="0"/>
              </a:rPr>
              <a:t>Hãy</a:t>
            </a:r>
            <a:r>
              <a:rPr lang="en-GB" sz="3600" kern="100" spc="-25">
                <a:latin typeface="Tenorite" panose="00000500000000000000" pitchFamily="2" charset="0"/>
                <a:ea typeface="Calibri" panose="020F0502020204030204" pitchFamily="34" charset="0"/>
                <a:cs typeface="Times New Roman" panose="02020603050405020304" pitchFamily="18" charset="0"/>
              </a:rPr>
              <a:t> </a:t>
            </a:r>
            <a:r>
              <a:rPr lang="en-GB" sz="3600">
                <a:effectLst/>
                <a:latin typeface="Tenorite" panose="00000500000000000000" pitchFamily="2" charset="0"/>
                <a:ea typeface="Calibri" panose="020F0502020204030204" pitchFamily="34" charset="0"/>
              </a:rPr>
              <a:t>cho</a:t>
            </a:r>
            <a:r>
              <a:rPr lang="en-GB" sz="3600" spc="-15">
                <a:effectLst/>
                <a:latin typeface="Tenorite" panose="00000500000000000000" pitchFamily="2" charset="0"/>
                <a:ea typeface="Calibri" panose="020F0502020204030204" pitchFamily="34" charset="0"/>
              </a:rPr>
              <a:t> </a:t>
            </a:r>
            <a:r>
              <a:rPr lang="en-GB" sz="3600">
                <a:effectLst/>
                <a:latin typeface="Tenorite" panose="00000500000000000000" pitchFamily="2" charset="0"/>
                <a:ea typeface="Calibri" panose="020F0502020204030204" pitchFamily="34" charset="0"/>
              </a:rPr>
              <a:t>biết</a:t>
            </a:r>
            <a:r>
              <a:rPr lang="en-GB" sz="3600" spc="-5">
                <a:effectLst/>
                <a:latin typeface="Tenorite" panose="00000500000000000000" pitchFamily="2" charset="0"/>
                <a:ea typeface="Calibri" panose="020F0502020204030204" pitchFamily="34" charset="0"/>
              </a:rPr>
              <a:t> </a:t>
            </a:r>
            <a:r>
              <a:rPr lang="en-GB" sz="3600">
                <a:effectLst/>
                <a:latin typeface="Tenorite" panose="00000500000000000000" pitchFamily="2" charset="0"/>
                <a:ea typeface="Calibri" panose="020F0502020204030204" pitchFamily="34" charset="0"/>
              </a:rPr>
              <a:t>tên</a:t>
            </a:r>
            <a:r>
              <a:rPr lang="en-GB" sz="3600" spc="-5">
                <a:effectLst/>
                <a:latin typeface="Tenorite" panose="00000500000000000000" pitchFamily="2" charset="0"/>
                <a:ea typeface="Calibri" panose="020F0502020204030204" pitchFamily="34" charset="0"/>
              </a:rPr>
              <a:t> </a:t>
            </a:r>
            <a:r>
              <a:rPr lang="en-GB" sz="3600">
                <a:effectLst/>
                <a:latin typeface="Tenorite" panose="00000500000000000000" pitchFamily="2" charset="0"/>
                <a:ea typeface="Calibri" panose="020F0502020204030204" pitchFamily="34" charset="0"/>
              </a:rPr>
              <a:t>bài</a:t>
            </a:r>
            <a:r>
              <a:rPr lang="en-GB" sz="3600" spc="-5">
                <a:effectLst/>
                <a:latin typeface="Tenorite" panose="00000500000000000000" pitchFamily="2" charset="0"/>
                <a:ea typeface="Calibri" panose="020F0502020204030204" pitchFamily="34" charset="0"/>
              </a:rPr>
              <a:t> </a:t>
            </a:r>
            <a:r>
              <a:rPr lang="en-GB" sz="3600">
                <a:effectLst/>
                <a:latin typeface="Tenorite" panose="00000500000000000000" pitchFamily="2" charset="0"/>
                <a:ea typeface="Calibri" panose="020F0502020204030204" pitchFamily="34" charset="0"/>
              </a:rPr>
              <a:t>có</a:t>
            </a:r>
            <a:r>
              <a:rPr lang="en-GB" sz="3600" spc="-5">
                <a:effectLst/>
                <a:latin typeface="Tenorite" panose="00000500000000000000" pitchFamily="2" charset="0"/>
                <a:ea typeface="Calibri" panose="020F0502020204030204" pitchFamily="34" charset="0"/>
              </a:rPr>
              <a:t> </a:t>
            </a:r>
            <a:r>
              <a:rPr lang="en-GB" sz="3600">
                <a:effectLst/>
                <a:latin typeface="Tenorite" panose="00000500000000000000" pitchFamily="2" charset="0"/>
                <a:ea typeface="Calibri" panose="020F0502020204030204" pitchFamily="34" charset="0"/>
              </a:rPr>
              <a:t>trong</a:t>
            </a:r>
            <a:r>
              <a:rPr lang="en-GB" sz="3600" spc="-5">
                <a:effectLst/>
                <a:latin typeface="Tenorite" panose="00000500000000000000" pitchFamily="2" charset="0"/>
                <a:ea typeface="Calibri" panose="020F0502020204030204" pitchFamily="34" charset="0"/>
              </a:rPr>
              <a:t> </a:t>
            </a:r>
            <a:r>
              <a:rPr lang="en-GB" sz="3600">
                <a:effectLst/>
                <a:latin typeface="Tenorite" panose="00000500000000000000" pitchFamily="2" charset="0"/>
                <a:ea typeface="Calibri" panose="020F0502020204030204" pitchFamily="34" charset="0"/>
              </a:rPr>
              <a:t>mỗi</a:t>
            </a:r>
            <a:r>
              <a:rPr lang="en-GB" sz="3600" spc="-5">
                <a:effectLst/>
                <a:latin typeface="Tenorite" panose="00000500000000000000" pitchFamily="2" charset="0"/>
                <a:ea typeface="Calibri" panose="020F0502020204030204" pitchFamily="34" charset="0"/>
              </a:rPr>
              <a:t> </a:t>
            </a:r>
            <a:r>
              <a:rPr lang="en-GB" sz="3600" spc="-10">
                <a:effectLst/>
                <a:latin typeface="Tenorite" panose="00000500000000000000" pitchFamily="2" charset="0"/>
                <a:ea typeface="Calibri" panose="020F0502020204030204" pitchFamily="34" charset="0"/>
              </a:rPr>
              <a:t>phần.</a:t>
            </a:r>
            <a:endParaRPr lang="en-US" sz="3600">
              <a:latin typeface="Tenorite" panose="00000500000000000000" pitchFamily="2" charset="0"/>
            </a:endParaRPr>
          </a:p>
        </p:txBody>
      </p:sp>
    </p:spTree>
    <p:extLst>
      <p:ext uri="{BB962C8B-B14F-4D97-AF65-F5344CB8AC3E}">
        <p14:creationId xmlns:p14="http://schemas.microsoft.com/office/powerpoint/2010/main" val="370426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8014967-D3DB-2AD1-C212-E55F7B5B68C8}"/>
              </a:ext>
            </a:extLst>
          </p:cNvPr>
          <p:cNvPicPr>
            <a:picLocks noChangeAspect="1"/>
          </p:cNvPicPr>
          <p:nvPr/>
        </p:nvPicPr>
        <p:blipFill>
          <a:blip r:embed="rId2"/>
          <a:stretch>
            <a:fillRect/>
          </a:stretch>
        </p:blipFill>
        <p:spPr>
          <a:xfrm>
            <a:off x="-79514" y="0"/>
            <a:ext cx="12271513" cy="6858000"/>
          </a:xfrm>
          <a:prstGeom prst="rect">
            <a:avLst/>
          </a:prstGeom>
        </p:spPr>
      </p:pic>
      <p:pic>
        <p:nvPicPr>
          <p:cNvPr id="7" name="Picture 6">
            <a:extLst>
              <a:ext uri="{FF2B5EF4-FFF2-40B4-BE49-F238E27FC236}">
                <a16:creationId xmlns:a16="http://schemas.microsoft.com/office/drawing/2014/main" xmlns="" id="{CC8F08A4-8209-3976-8A79-F31C493580B4}"/>
              </a:ext>
            </a:extLst>
          </p:cNvPr>
          <p:cNvPicPr>
            <a:picLocks noChangeAspect="1"/>
          </p:cNvPicPr>
          <p:nvPr/>
        </p:nvPicPr>
        <p:blipFill>
          <a:blip r:embed="rId3"/>
          <a:stretch>
            <a:fillRect/>
          </a:stretch>
        </p:blipFill>
        <p:spPr>
          <a:xfrm>
            <a:off x="154047" y="318141"/>
            <a:ext cx="4136087" cy="5848094"/>
          </a:xfrm>
          <a:prstGeom prst="roundRect">
            <a:avLst/>
          </a:prstGeom>
        </p:spPr>
      </p:pic>
      <p:pic>
        <p:nvPicPr>
          <p:cNvPr id="9" name="Picture 8">
            <a:extLst>
              <a:ext uri="{FF2B5EF4-FFF2-40B4-BE49-F238E27FC236}">
                <a16:creationId xmlns:a16="http://schemas.microsoft.com/office/drawing/2014/main" xmlns="" id="{CBFDB84D-B189-CD92-4C75-3396A117A9AC}"/>
              </a:ext>
            </a:extLst>
          </p:cNvPr>
          <p:cNvPicPr>
            <a:picLocks noChangeAspect="1"/>
          </p:cNvPicPr>
          <p:nvPr/>
        </p:nvPicPr>
        <p:blipFill rotWithShape="1">
          <a:blip r:embed="rId4"/>
          <a:srcRect b="20807"/>
          <a:stretch/>
        </p:blipFill>
        <p:spPr>
          <a:xfrm>
            <a:off x="5251148" y="276355"/>
            <a:ext cx="2067549" cy="2496662"/>
          </a:xfrm>
          <a:prstGeom prst="roundRect">
            <a:avLst/>
          </a:prstGeom>
        </p:spPr>
      </p:pic>
      <p:pic>
        <p:nvPicPr>
          <p:cNvPr id="10" name="Picture 9">
            <a:extLst>
              <a:ext uri="{FF2B5EF4-FFF2-40B4-BE49-F238E27FC236}">
                <a16:creationId xmlns:a16="http://schemas.microsoft.com/office/drawing/2014/main" xmlns="" id="{9EF5567A-67B0-A6D6-CF89-2830CBE9D0FF}"/>
              </a:ext>
            </a:extLst>
          </p:cNvPr>
          <p:cNvPicPr>
            <a:picLocks noChangeAspect="1"/>
          </p:cNvPicPr>
          <p:nvPr/>
        </p:nvPicPr>
        <p:blipFill rotWithShape="1">
          <a:blip r:embed="rId4"/>
          <a:srcRect t="79056"/>
          <a:stretch/>
        </p:blipFill>
        <p:spPr>
          <a:xfrm>
            <a:off x="8116506" y="964096"/>
            <a:ext cx="3921447" cy="1252331"/>
          </a:xfrm>
          <a:prstGeom prst="roundRect">
            <a:avLst/>
          </a:prstGeom>
        </p:spPr>
      </p:pic>
      <p:pic>
        <p:nvPicPr>
          <p:cNvPr id="13" name="Picture 12">
            <a:extLst>
              <a:ext uri="{FF2B5EF4-FFF2-40B4-BE49-F238E27FC236}">
                <a16:creationId xmlns:a16="http://schemas.microsoft.com/office/drawing/2014/main" xmlns="" id="{0D780F3A-F1CB-815B-406E-1E91EE117E44}"/>
              </a:ext>
            </a:extLst>
          </p:cNvPr>
          <p:cNvPicPr>
            <a:picLocks noChangeAspect="1"/>
          </p:cNvPicPr>
          <p:nvPr/>
        </p:nvPicPr>
        <p:blipFill rotWithShape="1">
          <a:blip r:embed="rId5"/>
          <a:srcRect b="20689"/>
          <a:stretch/>
        </p:blipFill>
        <p:spPr>
          <a:xfrm>
            <a:off x="5251148" y="3675824"/>
            <a:ext cx="2040941" cy="2387046"/>
          </a:xfrm>
          <a:prstGeom prst="roundRect">
            <a:avLst/>
          </a:prstGeom>
        </p:spPr>
      </p:pic>
      <p:pic>
        <p:nvPicPr>
          <p:cNvPr id="2" name="Picture 1">
            <a:extLst>
              <a:ext uri="{FF2B5EF4-FFF2-40B4-BE49-F238E27FC236}">
                <a16:creationId xmlns:a16="http://schemas.microsoft.com/office/drawing/2014/main" xmlns="" id="{7C612596-2822-6923-A55F-004814192456}"/>
              </a:ext>
            </a:extLst>
          </p:cNvPr>
          <p:cNvPicPr>
            <a:picLocks noChangeAspect="1"/>
          </p:cNvPicPr>
          <p:nvPr/>
        </p:nvPicPr>
        <p:blipFill rotWithShape="1">
          <a:blip r:embed="rId5"/>
          <a:srcRect t="79586"/>
          <a:stretch/>
        </p:blipFill>
        <p:spPr>
          <a:xfrm>
            <a:off x="8242510" y="4222477"/>
            <a:ext cx="3736258" cy="1124776"/>
          </a:xfrm>
          <a:prstGeom prst="roundRect">
            <a:avLst/>
          </a:prstGeom>
        </p:spPr>
      </p:pic>
      <p:cxnSp>
        <p:nvCxnSpPr>
          <p:cNvPr id="4" name="Straight Arrow Connector 3">
            <a:extLst>
              <a:ext uri="{FF2B5EF4-FFF2-40B4-BE49-F238E27FC236}">
                <a16:creationId xmlns:a16="http://schemas.microsoft.com/office/drawing/2014/main" xmlns="" id="{5361E3D4-01DE-2660-C27F-49CE4E4DB18E}"/>
              </a:ext>
            </a:extLst>
          </p:cNvPr>
          <p:cNvCxnSpPr/>
          <p:nvPr/>
        </p:nvCxnSpPr>
        <p:spPr>
          <a:xfrm flipV="1">
            <a:off x="4290134" y="1779104"/>
            <a:ext cx="961014" cy="1463084"/>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xmlns="" id="{17816B27-0142-AD38-07B0-9E0626E9497F}"/>
              </a:ext>
            </a:extLst>
          </p:cNvPr>
          <p:cNvCxnSpPr>
            <a:cxnSpLocks/>
            <a:endCxn id="10" idx="1"/>
          </p:cNvCxnSpPr>
          <p:nvPr/>
        </p:nvCxnSpPr>
        <p:spPr>
          <a:xfrm>
            <a:off x="7318697" y="1590262"/>
            <a:ext cx="797809"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E60023E3-1AC0-93C3-99B0-FBD56F017437}"/>
              </a:ext>
            </a:extLst>
          </p:cNvPr>
          <p:cNvCxnSpPr>
            <a:cxnSpLocks/>
            <a:endCxn id="13" idx="1"/>
          </p:cNvCxnSpPr>
          <p:nvPr/>
        </p:nvCxnSpPr>
        <p:spPr>
          <a:xfrm>
            <a:off x="4290134" y="3352424"/>
            <a:ext cx="961014" cy="1516923"/>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C7B9D253-F9B7-ACBF-C11F-3D8888A6F481}"/>
              </a:ext>
            </a:extLst>
          </p:cNvPr>
          <p:cNvCxnSpPr>
            <a:cxnSpLocks/>
          </p:cNvCxnSpPr>
          <p:nvPr/>
        </p:nvCxnSpPr>
        <p:spPr>
          <a:xfrm>
            <a:off x="7363289" y="4869347"/>
            <a:ext cx="797809"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854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arn(inVertical)">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CEFB714-42D9-ECCB-560A-92F2C6BBB429}"/>
              </a:ext>
            </a:extLst>
          </p:cNvPr>
          <p:cNvSpPr/>
          <p:nvPr/>
        </p:nvSpPr>
        <p:spPr>
          <a:xfrm>
            <a:off x="0" y="0"/>
            <a:ext cx="12192000" cy="6858000"/>
          </a:xfrm>
          <a:prstGeom prst="rect">
            <a:avLst/>
          </a:prstGeom>
          <a:solidFill>
            <a:srgbClr val="00B0F0"/>
          </a:solidFill>
          <a:ln>
            <a:gradFill>
              <a:gsLst>
                <a:gs pos="3000">
                  <a:schemeClr val="accent1">
                    <a:lumMod val="5000"/>
                    <a:lumOff val="95000"/>
                  </a:schemeClr>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xmlns="" id="{64122330-BD97-A1DC-6A73-325D07DD186E}"/>
              </a:ext>
            </a:extLst>
          </p:cNvPr>
          <p:cNvSpPr/>
          <p:nvPr/>
        </p:nvSpPr>
        <p:spPr>
          <a:xfrm>
            <a:off x="235226" y="228600"/>
            <a:ext cx="11721548" cy="6400800"/>
          </a:xfrm>
          <a:prstGeom prst="roundRect">
            <a:avLst/>
          </a:prstGeom>
          <a:solidFill>
            <a:srgbClr val="00B05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F93319B3-D679-F80C-9B0B-B3E9867C13D7}"/>
              </a:ext>
            </a:extLst>
          </p:cNvPr>
          <p:cNvPicPr>
            <a:picLocks noChangeAspect="1"/>
          </p:cNvPicPr>
          <p:nvPr/>
        </p:nvPicPr>
        <p:blipFill>
          <a:blip r:embed="rId2"/>
          <a:stretch>
            <a:fillRect/>
          </a:stretch>
        </p:blipFill>
        <p:spPr>
          <a:xfrm>
            <a:off x="1291067" y="813657"/>
            <a:ext cx="1203656" cy="11155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a:extLst>
              <a:ext uri="{FF2B5EF4-FFF2-40B4-BE49-F238E27FC236}">
                <a16:creationId xmlns:a16="http://schemas.microsoft.com/office/drawing/2014/main" xmlns="" id="{7C86D7EC-22AE-E045-5AB7-CC31387CF077}"/>
              </a:ext>
            </a:extLst>
          </p:cNvPr>
          <p:cNvPicPr>
            <a:picLocks noChangeAspect="1"/>
          </p:cNvPicPr>
          <p:nvPr/>
        </p:nvPicPr>
        <p:blipFill>
          <a:blip r:embed="rId3"/>
          <a:stretch>
            <a:fillRect/>
          </a:stretch>
        </p:blipFill>
        <p:spPr>
          <a:xfrm>
            <a:off x="2905762" y="924037"/>
            <a:ext cx="7620857" cy="10052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12">
            <a:extLst>
              <a:ext uri="{FF2B5EF4-FFF2-40B4-BE49-F238E27FC236}">
                <a16:creationId xmlns:a16="http://schemas.microsoft.com/office/drawing/2014/main" xmlns="" id="{BD07A0E4-5047-669E-444F-1FC14BD99385}"/>
              </a:ext>
            </a:extLst>
          </p:cNvPr>
          <p:cNvPicPr>
            <a:picLocks noChangeAspect="1"/>
          </p:cNvPicPr>
          <p:nvPr/>
        </p:nvPicPr>
        <p:blipFill>
          <a:blip r:embed="rId4">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6296"/>
                    </a14:imgEffect>
                    <a14:imgEffect>
                      <a14:saturation sat="58000"/>
                    </a14:imgEffect>
                  </a14:imgLayer>
                </a14:imgProps>
              </a:ext>
            </a:extLst>
          </a:blip>
          <a:stretch>
            <a:fillRect/>
          </a:stretch>
        </p:blipFill>
        <p:spPr>
          <a:xfrm>
            <a:off x="1512107" y="2842209"/>
            <a:ext cx="9533467" cy="18490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043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CF177C9-1243-3C0C-DA54-1DBC18A01F69}"/>
              </a:ext>
            </a:extLst>
          </p:cNvPr>
          <p:cNvPicPr>
            <a:picLocks noChangeAspect="1"/>
          </p:cNvPicPr>
          <p:nvPr/>
        </p:nvPicPr>
        <p:blipFill>
          <a:blip r:embed="rId2"/>
          <a:stretch>
            <a:fillRect/>
          </a:stretch>
        </p:blipFill>
        <p:spPr>
          <a:xfrm>
            <a:off x="0" y="0"/>
            <a:ext cx="12203282" cy="6858000"/>
          </a:xfrm>
          <a:prstGeom prst="rect">
            <a:avLst/>
          </a:prstGeom>
        </p:spPr>
      </p:pic>
      <p:sp>
        <p:nvSpPr>
          <p:cNvPr id="3" name="TextBox 2">
            <a:extLst>
              <a:ext uri="{FF2B5EF4-FFF2-40B4-BE49-F238E27FC236}">
                <a16:creationId xmlns:a16="http://schemas.microsoft.com/office/drawing/2014/main" xmlns="" id="{6F767031-0CD8-EB44-69B8-9D7A81FD5095}"/>
              </a:ext>
            </a:extLst>
          </p:cNvPr>
          <p:cNvSpPr txBox="1"/>
          <p:nvPr/>
        </p:nvSpPr>
        <p:spPr>
          <a:xfrm>
            <a:off x="1222513" y="546653"/>
            <a:ext cx="9501809" cy="1107996"/>
          </a:xfrm>
          <a:prstGeom prst="rect">
            <a:avLst/>
          </a:prstGeom>
          <a:noFill/>
        </p:spPr>
        <p:txBody>
          <a:bodyPr wrap="square" rtlCol="0">
            <a:spAutoFit/>
          </a:bodyPr>
          <a:lstStyle/>
          <a:p>
            <a:pPr algn="ctr"/>
            <a:r>
              <a:rPr lang="en-GB" sz="6600" b="1">
                <a:solidFill>
                  <a:schemeClr val="bg1"/>
                </a:solidFill>
                <a:effectLst/>
                <a:ea typeface="Calibri" panose="020F0502020204030204" pitchFamily="34" charset="0"/>
              </a:rPr>
              <a:t>Hình</a:t>
            </a:r>
            <a:r>
              <a:rPr lang="en-GB" sz="6600" b="1" spc="400">
                <a:solidFill>
                  <a:schemeClr val="bg1"/>
                </a:solidFill>
                <a:effectLst/>
                <a:ea typeface="Calibri" panose="020F0502020204030204" pitchFamily="34" charset="0"/>
              </a:rPr>
              <a:t> </a:t>
            </a:r>
            <a:r>
              <a:rPr lang="en-GB" sz="6600" b="1">
                <a:solidFill>
                  <a:schemeClr val="bg1"/>
                </a:solidFill>
                <a:effectLst/>
                <a:ea typeface="Calibri" panose="020F0502020204030204" pitchFamily="34" charset="0"/>
              </a:rPr>
              <a:t>thành</a:t>
            </a:r>
            <a:r>
              <a:rPr lang="en-GB" sz="6600" b="1" spc="400">
                <a:solidFill>
                  <a:schemeClr val="bg1"/>
                </a:solidFill>
                <a:effectLst/>
                <a:ea typeface="Calibri" panose="020F0502020204030204" pitchFamily="34" charset="0"/>
              </a:rPr>
              <a:t> </a:t>
            </a:r>
            <a:r>
              <a:rPr lang="en-GB" sz="6600" b="1">
                <a:solidFill>
                  <a:schemeClr val="bg1"/>
                </a:solidFill>
                <a:effectLst/>
                <a:ea typeface="Calibri" panose="020F0502020204030204" pitchFamily="34" charset="0"/>
              </a:rPr>
              <a:t>kiến</a:t>
            </a:r>
            <a:r>
              <a:rPr lang="en-GB" sz="6600" b="1" spc="580">
                <a:solidFill>
                  <a:schemeClr val="bg1"/>
                </a:solidFill>
                <a:effectLst/>
                <a:ea typeface="Calibri" panose="020F0502020204030204" pitchFamily="34" charset="0"/>
              </a:rPr>
              <a:t> </a:t>
            </a:r>
            <a:r>
              <a:rPr lang="en-GB" sz="6600" b="1">
                <a:solidFill>
                  <a:schemeClr val="bg1"/>
                </a:solidFill>
                <a:effectLst/>
                <a:ea typeface="Calibri" panose="020F0502020204030204" pitchFamily="34" charset="0"/>
              </a:rPr>
              <a:t>thức mới</a:t>
            </a:r>
            <a:endParaRPr lang="en-US" sz="6600">
              <a:solidFill>
                <a:schemeClr val="bg1"/>
              </a:solidFill>
            </a:endParaRPr>
          </a:p>
        </p:txBody>
      </p:sp>
    </p:spTree>
    <p:extLst>
      <p:ext uri="{BB962C8B-B14F-4D97-AF65-F5344CB8AC3E}">
        <p14:creationId xmlns:p14="http://schemas.microsoft.com/office/powerpoint/2010/main" val="145667040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2A5775C-CEEF-F949-C053-4ABA21DAEED3}"/>
              </a:ext>
            </a:extLst>
          </p:cNvPr>
          <p:cNvPicPr>
            <a:picLocks noChangeAspect="1"/>
          </p:cNvPicPr>
          <p:nvPr/>
        </p:nvPicPr>
        <p:blipFill>
          <a:blip r:embed="rId2"/>
          <a:stretch>
            <a:fillRect/>
          </a:stretch>
        </p:blipFill>
        <p:spPr>
          <a:xfrm>
            <a:off x="0" y="0"/>
            <a:ext cx="12271513" cy="6858000"/>
          </a:xfrm>
          <a:prstGeom prst="rect">
            <a:avLst/>
          </a:prstGeom>
        </p:spPr>
      </p:pic>
      <p:sp>
        <p:nvSpPr>
          <p:cNvPr id="7" name="TextBox 6">
            <a:extLst>
              <a:ext uri="{FF2B5EF4-FFF2-40B4-BE49-F238E27FC236}">
                <a16:creationId xmlns:a16="http://schemas.microsoft.com/office/drawing/2014/main" xmlns="" id="{20D99D93-2FEE-3B73-EEDF-1421ECBF9049}"/>
              </a:ext>
            </a:extLst>
          </p:cNvPr>
          <p:cNvSpPr txBox="1">
            <a:spLocks noChangeAspect="1"/>
          </p:cNvSpPr>
          <p:nvPr/>
        </p:nvSpPr>
        <p:spPr>
          <a:xfrm>
            <a:off x="446821" y="-3435949"/>
            <a:ext cx="11570642" cy="363782"/>
          </a:xfrm>
          <a:custGeom>
            <a:avLst/>
            <a:gdLst/>
            <a:ahLst/>
            <a:cxnLst/>
            <a:rect l="l" t="t" r="r" b="b"/>
            <a:pathLst>
              <a:path w="11570642" h="363782">
                <a:moveTo>
                  <a:pt x="1143721" y="308027"/>
                </a:moveTo>
                <a:cubicBezTo>
                  <a:pt x="1151981" y="308027"/>
                  <a:pt x="1158692" y="310265"/>
                  <a:pt x="1163854" y="314739"/>
                </a:cubicBezTo>
                <a:cubicBezTo>
                  <a:pt x="1169017" y="319213"/>
                  <a:pt x="1171598" y="324892"/>
                  <a:pt x="1171598" y="331775"/>
                </a:cubicBezTo>
                <a:cubicBezTo>
                  <a:pt x="1171598" y="338543"/>
                  <a:pt x="1169045" y="344222"/>
                  <a:pt x="1163940" y="348811"/>
                </a:cubicBezTo>
                <a:cubicBezTo>
                  <a:pt x="1158835" y="353400"/>
                  <a:pt x="1152095" y="355694"/>
                  <a:pt x="1143721" y="355694"/>
                </a:cubicBezTo>
                <a:cubicBezTo>
                  <a:pt x="1135346" y="355694"/>
                  <a:pt x="1128635" y="353400"/>
                  <a:pt x="1123587" y="348811"/>
                </a:cubicBezTo>
                <a:cubicBezTo>
                  <a:pt x="1118539" y="344222"/>
                  <a:pt x="1116015" y="338543"/>
                  <a:pt x="1116015" y="331775"/>
                </a:cubicBezTo>
                <a:cubicBezTo>
                  <a:pt x="1116015" y="324892"/>
                  <a:pt x="1118596" y="319213"/>
                  <a:pt x="1123759" y="314739"/>
                </a:cubicBezTo>
                <a:cubicBezTo>
                  <a:pt x="1128921" y="310265"/>
                  <a:pt x="1135575" y="308027"/>
                  <a:pt x="1143721" y="308027"/>
                </a:cubicBezTo>
                <a:close/>
                <a:moveTo>
                  <a:pt x="9066971" y="306995"/>
                </a:moveTo>
                <a:cubicBezTo>
                  <a:pt x="9075231" y="306995"/>
                  <a:pt x="9081942" y="309232"/>
                  <a:pt x="9087105" y="313706"/>
                </a:cubicBezTo>
                <a:cubicBezTo>
                  <a:pt x="9092267" y="318180"/>
                  <a:pt x="9094849" y="323859"/>
                  <a:pt x="9094849" y="330742"/>
                </a:cubicBezTo>
                <a:cubicBezTo>
                  <a:pt x="9094849" y="337511"/>
                  <a:pt x="9092297" y="343190"/>
                  <a:pt x="9087191" y="347779"/>
                </a:cubicBezTo>
                <a:cubicBezTo>
                  <a:pt x="9082086" y="352367"/>
                  <a:pt x="9075346" y="354662"/>
                  <a:pt x="9066971" y="354662"/>
                </a:cubicBezTo>
                <a:cubicBezTo>
                  <a:pt x="9058596" y="354662"/>
                  <a:pt x="9051885" y="352367"/>
                  <a:pt x="9046838" y="347779"/>
                </a:cubicBezTo>
                <a:cubicBezTo>
                  <a:pt x="9041790" y="343190"/>
                  <a:pt x="9039266" y="337511"/>
                  <a:pt x="9039266" y="330742"/>
                </a:cubicBezTo>
                <a:cubicBezTo>
                  <a:pt x="9039266" y="323859"/>
                  <a:pt x="9041847" y="318180"/>
                  <a:pt x="9047010" y="313706"/>
                </a:cubicBezTo>
                <a:cubicBezTo>
                  <a:pt x="9052172" y="309232"/>
                  <a:pt x="9058826" y="306995"/>
                  <a:pt x="9066971" y="306995"/>
                </a:cubicBezTo>
                <a:close/>
                <a:moveTo>
                  <a:pt x="507043" y="304242"/>
                </a:moveTo>
                <a:cubicBezTo>
                  <a:pt x="515303" y="304242"/>
                  <a:pt x="522014" y="306479"/>
                  <a:pt x="527177" y="310953"/>
                </a:cubicBezTo>
                <a:cubicBezTo>
                  <a:pt x="532339" y="315427"/>
                  <a:pt x="534920" y="321106"/>
                  <a:pt x="534920" y="327989"/>
                </a:cubicBezTo>
                <a:cubicBezTo>
                  <a:pt x="534920" y="334758"/>
                  <a:pt x="532368" y="340436"/>
                  <a:pt x="527263" y="345025"/>
                </a:cubicBezTo>
                <a:cubicBezTo>
                  <a:pt x="522158" y="349614"/>
                  <a:pt x="515418" y="351908"/>
                  <a:pt x="507043" y="351908"/>
                </a:cubicBezTo>
                <a:cubicBezTo>
                  <a:pt x="498668" y="351908"/>
                  <a:pt x="491957" y="349614"/>
                  <a:pt x="486909" y="345025"/>
                </a:cubicBezTo>
                <a:cubicBezTo>
                  <a:pt x="481862" y="340436"/>
                  <a:pt x="479338" y="334758"/>
                  <a:pt x="479338" y="327989"/>
                </a:cubicBezTo>
                <a:cubicBezTo>
                  <a:pt x="479338" y="321106"/>
                  <a:pt x="481919" y="315427"/>
                  <a:pt x="487082" y="310953"/>
                </a:cubicBezTo>
                <a:cubicBezTo>
                  <a:pt x="492244" y="306479"/>
                  <a:pt x="498898" y="304242"/>
                  <a:pt x="507043" y="304242"/>
                </a:cubicBezTo>
                <a:close/>
                <a:moveTo>
                  <a:pt x="1998864" y="239367"/>
                </a:moveTo>
                <a:cubicBezTo>
                  <a:pt x="2007009" y="239367"/>
                  <a:pt x="2013749" y="241833"/>
                  <a:pt x="2019084" y="246766"/>
                </a:cubicBezTo>
                <a:cubicBezTo>
                  <a:pt x="2024418" y="251699"/>
                  <a:pt x="2027085" y="258124"/>
                  <a:pt x="2027085" y="266039"/>
                </a:cubicBezTo>
                <a:cubicBezTo>
                  <a:pt x="2027085" y="273840"/>
                  <a:pt x="2024447" y="280179"/>
                  <a:pt x="2019170" y="285054"/>
                </a:cubicBezTo>
                <a:cubicBezTo>
                  <a:pt x="2013892" y="289930"/>
                  <a:pt x="2007124" y="292368"/>
                  <a:pt x="1998864" y="292368"/>
                </a:cubicBezTo>
                <a:cubicBezTo>
                  <a:pt x="1990718" y="292368"/>
                  <a:pt x="1984007" y="289930"/>
                  <a:pt x="1978730" y="285054"/>
                </a:cubicBezTo>
                <a:cubicBezTo>
                  <a:pt x="1973453" y="280179"/>
                  <a:pt x="1970814" y="273840"/>
                  <a:pt x="1970814" y="266039"/>
                </a:cubicBezTo>
                <a:cubicBezTo>
                  <a:pt x="1970814" y="258124"/>
                  <a:pt x="1973482" y="251699"/>
                  <a:pt x="1978816" y="246766"/>
                </a:cubicBezTo>
                <a:cubicBezTo>
                  <a:pt x="1984151" y="241833"/>
                  <a:pt x="1990833" y="239367"/>
                  <a:pt x="1998864" y="239367"/>
                </a:cubicBezTo>
                <a:close/>
                <a:moveTo>
                  <a:pt x="7003660" y="205810"/>
                </a:moveTo>
                <a:cubicBezTo>
                  <a:pt x="6978766" y="205810"/>
                  <a:pt x="6965516" y="214415"/>
                  <a:pt x="6963909" y="231623"/>
                </a:cubicBezTo>
                <a:lnTo>
                  <a:pt x="6963737" y="234548"/>
                </a:lnTo>
                <a:cubicBezTo>
                  <a:pt x="6963737" y="240743"/>
                  <a:pt x="6965917" y="245848"/>
                  <a:pt x="6970276" y="249864"/>
                </a:cubicBezTo>
                <a:cubicBezTo>
                  <a:pt x="6974636" y="253879"/>
                  <a:pt x="6980601" y="255886"/>
                  <a:pt x="6988173" y="255886"/>
                </a:cubicBezTo>
                <a:cubicBezTo>
                  <a:pt x="6995515" y="255886"/>
                  <a:pt x="7002284" y="254252"/>
                  <a:pt x="7008479" y="250982"/>
                </a:cubicBezTo>
                <a:cubicBezTo>
                  <a:pt x="7014674" y="247713"/>
                  <a:pt x="7019262" y="243324"/>
                  <a:pt x="7022245" y="237818"/>
                </a:cubicBezTo>
                <a:lnTo>
                  <a:pt x="7022245" y="205810"/>
                </a:lnTo>
                <a:close/>
                <a:moveTo>
                  <a:pt x="6127360" y="205810"/>
                </a:moveTo>
                <a:cubicBezTo>
                  <a:pt x="6102466" y="205810"/>
                  <a:pt x="6089216" y="214415"/>
                  <a:pt x="6087609" y="231623"/>
                </a:cubicBezTo>
                <a:lnTo>
                  <a:pt x="6087437" y="234548"/>
                </a:lnTo>
                <a:cubicBezTo>
                  <a:pt x="6087437" y="240743"/>
                  <a:pt x="6089617" y="245848"/>
                  <a:pt x="6093976" y="249864"/>
                </a:cubicBezTo>
                <a:cubicBezTo>
                  <a:pt x="6098336" y="253879"/>
                  <a:pt x="6104301" y="255886"/>
                  <a:pt x="6111873" y="255886"/>
                </a:cubicBezTo>
                <a:cubicBezTo>
                  <a:pt x="6119215" y="255886"/>
                  <a:pt x="6125984" y="254252"/>
                  <a:pt x="6132179" y="250982"/>
                </a:cubicBezTo>
                <a:cubicBezTo>
                  <a:pt x="6138374" y="247713"/>
                  <a:pt x="6142962" y="243324"/>
                  <a:pt x="6145945" y="237818"/>
                </a:cubicBezTo>
                <a:lnTo>
                  <a:pt x="6145945" y="205810"/>
                </a:lnTo>
                <a:close/>
                <a:moveTo>
                  <a:pt x="5660635" y="205810"/>
                </a:moveTo>
                <a:cubicBezTo>
                  <a:pt x="5635741" y="205810"/>
                  <a:pt x="5622491" y="214415"/>
                  <a:pt x="5620884" y="231623"/>
                </a:cubicBezTo>
                <a:lnTo>
                  <a:pt x="5620712" y="234548"/>
                </a:lnTo>
                <a:cubicBezTo>
                  <a:pt x="5620712" y="240743"/>
                  <a:pt x="5622892" y="245848"/>
                  <a:pt x="5627251" y="249864"/>
                </a:cubicBezTo>
                <a:cubicBezTo>
                  <a:pt x="5631611" y="253879"/>
                  <a:pt x="5637576" y="255886"/>
                  <a:pt x="5645148" y="255886"/>
                </a:cubicBezTo>
                <a:cubicBezTo>
                  <a:pt x="5652490" y="255886"/>
                  <a:pt x="5659259" y="254252"/>
                  <a:pt x="5665454" y="250982"/>
                </a:cubicBezTo>
                <a:cubicBezTo>
                  <a:pt x="5671649" y="247713"/>
                  <a:pt x="5676237" y="243324"/>
                  <a:pt x="5679220" y="237818"/>
                </a:cubicBezTo>
                <a:lnTo>
                  <a:pt x="5679220" y="205810"/>
                </a:lnTo>
                <a:close/>
                <a:moveTo>
                  <a:pt x="4365236" y="205810"/>
                </a:moveTo>
                <a:cubicBezTo>
                  <a:pt x="4340341" y="205810"/>
                  <a:pt x="4327091" y="214415"/>
                  <a:pt x="4325485" y="231623"/>
                </a:cubicBezTo>
                <a:lnTo>
                  <a:pt x="4325312" y="234548"/>
                </a:lnTo>
                <a:cubicBezTo>
                  <a:pt x="4325312" y="240743"/>
                  <a:pt x="4327492" y="245848"/>
                  <a:pt x="4331851" y="249864"/>
                </a:cubicBezTo>
                <a:cubicBezTo>
                  <a:pt x="4336211" y="253879"/>
                  <a:pt x="4342176" y="255886"/>
                  <a:pt x="4349748" y="255886"/>
                </a:cubicBezTo>
                <a:cubicBezTo>
                  <a:pt x="4357090" y="255886"/>
                  <a:pt x="4363859" y="254252"/>
                  <a:pt x="4370054" y="250982"/>
                </a:cubicBezTo>
                <a:cubicBezTo>
                  <a:pt x="4376249" y="247713"/>
                  <a:pt x="4380838" y="243324"/>
                  <a:pt x="4383820" y="237818"/>
                </a:cubicBezTo>
                <a:lnTo>
                  <a:pt x="4383820" y="205810"/>
                </a:lnTo>
                <a:close/>
                <a:moveTo>
                  <a:pt x="526660" y="205810"/>
                </a:moveTo>
                <a:cubicBezTo>
                  <a:pt x="501766" y="205810"/>
                  <a:pt x="488516" y="214415"/>
                  <a:pt x="486909" y="231623"/>
                </a:cubicBezTo>
                <a:lnTo>
                  <a:pt x="486737" y="234548"/>
                </a:lnTo>
                <a:cubicBezTo>
                  <a:pt x="486737" y="240743"/>
                  <a:pt x="488917" y="245848"/>
                  <a:pt x="493277" y="249864"/>
                </a:cubicBezTo>
                <a:cubicBezTo>
                  <a:pt x="497636" y="253879"/>
                  <a:pt x="503601" y="255886"/>
                  <a:pt x="511173" y="255886"/>
                </a:cubicBezTo>
                <a:cubicBezTo>
                  <a:pt x="518515" y="255886"/>
                  <a:pt x="525284" y="254252"/>
                  <a:pt x="531479" y="250982"/>
                </a:cubicBezTo>
                <a:cubicBezTo>
                  <a:pt x="537674" y="247713"/>
                  <a:pt x="542263" y="243324"/>
                  <a:pt x="545245" y="237818"/>
                </a:cubicBezTo>
                <a:lnTo>
                  <a:pt x="545245" y="205810"/>
                </a:lnTo>
                <a:close/>
                <a:moveTo>
                  <a:pt x="11488558" y="141279"/>
                </a:moveTo>
                <a:cubicBezTo>
                  <a:pt x="11476628" y="141279"/>
                  <a:pt x="11467249" y="146163"/>
                  <a:pt x="11460423" y="155929"/>
                </a:cubicBezTo>
                <a:cubicBezTo>
                  <a:pt x="11453597" y="165696"/>
                  <a:pt x="11450184" y="180288"/>
                  <a:pt x="11450184" y="199704"/>
                </a:cubicBezTo>
                <a:cubicBezTo>
                  <a:pt x="11450184" y="216595"/>
                  <a:pt x="11453569" y="229837"/>
                  <a:pt x="11460337" y="239431"/>
                </a:cubicBezTo>
                <a:cubicBezTo>
                  <a:pt x="11467105" y="249025"/>
                  <a:pt x="11476397" y="253821"/>
                  <a:pt x="11488214" y="253821"/>
                </a:cubicBezTo>
                <a:cubicBezTo>
                  <a:pt x="11503357" y="253821"/>
                  <a:pt x="11514199" y="248134"/>
                  <a:pt x="11520738" y="236758"/>
                </a:cubicBezTo>
                <a:lnTo>
                  <a:pt x="11520738" y="158343"/>
                </a:lnTo>
                <a:cubicBezTo>
                  <a:pt x="11514084" y="146967"/>
                  <a:pt x="11503357" y="141279"/>
                  <a:pt x="11488558" y="141279"/>
                </a:cubicBezTo>
                <a:close/>
                <a:moveTo>
                  <a:pt x="10285483" y="141279"/>
                </a:moveTo>
                <a:cubicBezTo>
                  <a:pt x="10261507" y="141279"/>
                  <a:pt x="10249518" y="160754"/>
                  <a:pt x="10249518" y="199704"/>
                </a:cubicBezTo>
                <a:cubicBezTo>
                  <a:pt x="10249518" y="217169"/>
                  <a:pt x="10252558" y="230554"/>
                  <a:pt x="10258638" y="239861"/>
                </a:cubicBezTo>
                <a:cubicBezTo>
                  <a:pt x="10264718" y="249168"/>
                  <a:pt x="10273552" y="253821"/>
                  <a:pt x="10285139" y="253821"/>
                </a:cubicBezTo>
                <a:cubicBezTo>
                  <a:pt x="10300511" y="253821"/>
                  <a:pt x="10311352" y="247330"/>
                  <a:pt x="10317662" y="234347"/>
                </a:cubicBezTo>
                <a:lnTo>
                  <a:pt x="10317662" y="160754"/>
                </a:lnTo>
                <a:cubicBezTo>
                  <a:pt x="10311467" y="147771"/>
                  <a:pt x="10300741" y="141279"/>
                  <a:pt x="10285483" y="141279"/>
                </a:cubicBezTo>
                <a:close/>
                <a:moveTo>
                  <a:pt x="9993133" y="141279"/>
                </a:moveTo>
                <a:cubicBezTo>
                  <a:pt x="9981202" y="141279"/>
                  <a:pt x="9971823" y="146163"/>
                  <a:pt x="9964998" y="155929"/>
                </a:cubicBezTo>
                <a:cubicBezTo>
                  <a:pt x="9958172" y="165696"/>
                  <a:pt x="9954759" y="180288"/>
                  <a:pt x="9954759" y="199704"/>
                </a:cubicBezTo>
                <a:cubicBezTo>
                  <a:pt x="9954759" y="216595"/>
                  <a:pt x="9958142" y="229837"/>
                  <a:pt x="9964912" y="239431"/>
                </a:cubicBezTo>
                <a:cubicBezTo>
                  <a:pt x="9971680" y="249025"/>
                  <a:pt x="9980972" y="253821"/>
                  <a:pt x="9992789" y="253821"/>
                </a:cubicBezTo>
                <a:cubicBezTo>
                  <a:pt x="10007932" y="253821"/>
                  <a:pt x="10018774" y="248134"/>
                  <a:pt x="10025313" y="236758"/>
                </a:cubicBezTo>
                <a:lnTo>
                  <a:pt x="10025313" y="158343"/>
                </a:lnTo>
                <a:cubicBezTo>
                  <a:pt x="10018659" y="146967"/>
                  <a:pt x="10007932" y="141279"/>
                  <a:pt x="9993133" y="141279"/>
                </a:cubicBezTo>
                <a:close/>
                <a:moveTo>
                  <a:pt x="8669158" y="141279"/>
                </a:moveTo>
                <a:cubicBezTo>
                  <a:pt x="8657227" y="141279"/>
                  <a:pt x="8647849" y="146163"/>
                  <a:pt x="8641023" y="155929"/>
                </a:cubicBezTo>
                <a:cubicBezTo>
                  <a:pt x="8634197" y="165696"/>
                  <a:pt x="8630784" y="180288"/>
                  <a:pt x="8630784" y="199704"/>
                </a:cubicBezTo>
                <a:cubicBezTo>
                  <a:pt x="8630784" y="216595"/>
                  <a:pt x="8634168" y="229837"/>
                  <a:pt x="8640937" y="239431"/>
                </a:cubicBezTo>
                <a:cubicBezTo>
                  <a:pt x="8647705" y="249025"/>
                  <a:pt x="8656998" y="253821"/>
                  <a:pt x="8668814" y="253821"/>
                </a:cubicBezTo>
                <a:cubicBezTo>
                  <a:pt x="8683957" y="253821"/>
                  <a:pt x="8694799" y="248134"/>
                  <a:pt x="8701338" y="236758"/>
                </a:cubicBezTo>
                <a:lnTo>
                  <a:pt x="8701338" y="158343"/>
                </a:lnTo>
                <a:cubicBezTo>
                  <a:pt x="8694684" y="146967"/>
                  <a:pt x="8683957" y="141279"/>
                  <a:pt x="8669158" y="141279"/>
                </a:cubicBezTo>
                <a:close/>
                <a:moveTo>
                  <a:pt x="8173859" y="141279"/>
                </a:moveTo>
                <a:cubicBezTo>
                  <a:pt x="8161927" y="141279"/>
                  <a:pt x="8152549" y="146163"/>
                  <a:pt x="8145723" y="155929"/>
                </a:cubicBezTo>
                <a:cubicBezTo>
                  <a:pt x="8138897" y="165696"/>
                  <a:pt x="8135484" y="180288"/>
                  <a:pt x="8135484" y="199704"/>
                </a:cubicBezTo>
                <a:cubicBezTo>
                  <a:pt x="8135484" y="216595"/>
                  <a:pt x="8138869" y="229837"/>
                  <a:pt x="8145637" y="239431"/>
                </a:cubicBezTo>
                <a:cubicBezTo>
                  <a:pt x="8152405" y="249025"/>
                  <a:pt x="8161697" y="253821"/>
                  <a:pt x="8173514" y="253821"/>
                </a:cubicBezTo>
                <a:cubicBezTo>
                  <a:pt x="8188657" y="253821"/>
                  <a:pt x="8199499" y="248134"/>
                  <a:pt x="8206038" y="236758"/>
                </a:cubicBezTo>
                <a:lnTo>
                  <a:pt x="8206038" y="158343"/>
                </a:lnTo>
                <a:cubicBezTo>
                  <a:pt x="8199383" y="146967"/>
                  <a:pt x="8188657" y="141279"/>
                  <a:pt x="8173859" y="141279"/>
                </a:cubicBezTo>
                <a:close/>
                <a:moveTo>
                  <a:pt x="6603266" y="141279"/>
                </a:moveTo>
                <a:cubicBezTo>
                  <a:pt x="6587664" y="141279"/>
                  <a:pt x="6576938" y="147245"/>
                  <a:pt x="6571087" y="159176"/>
                </a:cubicBezTo>
                <a:lnTo>
                  <a:pt x="6571087" y="235409"/>
                </a:lnTo>
                <a:cubicBezTo>
                  <a:pt x="6577167" y="247684"/>
                  <a:pt x="6588008" y="253821"/>
                  <a:pt x="6603610" y="253821"/>
                </a:cubicBezTo>
                <a:cubicBezTo>
                  <a:pt x="6627358" y="253821"/>
                  <a:pt x="6639231" y="234376"/>
                  <a:pt x="6639231" y="195485"/>
                </a:cubicBezTo>
                <a:cubicBezTo>
                  <a:pt x="6639231" y="178163"/>
                  <a:pt x="6636163" y="164797"/>
                  <a:pt x="6630025" y="155390"/>
                </a:cubicBezTo>
                <a:cubicBezTo>
                  <a:pt x="6623887" y="145983"/>
                  <a:pt x="6614968" y="141279"/>
                  <a:pt x="6603266" y="141279"/>
                </a:cubicBezTo>
                <a:close/>
                <a:moveTo>
                  <a:pt x="1544459" y="141279"/>
                </a:moveTo>
                <a:cubicBezTo>
                  <a:pt x="1532528" y="141279"/>
                  <a:pt x="1523149" y="146163"/>
                  <a:pt x="1516323" y="155929"/>
                </a:cubicBezTo>
                <a:cubicBezTo>
                  <a:pt x="1509497" y="165696"/>
                  <a:pt x="1506084" y="180288"/>
                  <a:pt x="1506084" y="199704"/>
                </a:cubicBezTo>
                <a:cubicBezTo>
                  <a:pt x="1506084" y="216595"/>
                  <a:pt x="1509469" y="229837"/>
                  <a:pt x="1516237" y="239431"/>
                </a:cubicBezTo>
                <a:cubicBezTo>
                  <a:pt x="1523006" y="249025"/>
                  <a:pt x="1532298" y="253821"/>
                  <a:pt x="1544115" y="253821"/>
                </a:cubicBezTo>
                <a:cubicBezTo>
                  <a:pt x="1559258" y="253821"/>
                  <a:pt x="1570099" y="248134"/>
                  <a:pt x="1576638" y="236758"/>
                </a:cubicBezTo>
                <a:lnTo>
                  <a:pt x="1576638" y="158343"/>
                </a:lnTo>
                <a:cubicBezTo>
                  <a:pt x="1569985" y="146967"/>
                  <a:pt x="1559258" y="141279"/>
                  <a:pt x="1544459" y="141279"/>
                </a:cubicBezTo>
                <a:close/>
                <a:moveTo>
                  <a:pt x="922409" y="141279"/>
                </a:moveTo>
                <a:cubicBezTo>
                  <a:pt x="898432" y="141279"/>
                  <a:pt x="886443" y="160754"/>
                  <a:pt x="886443" y="199704"/>
                </a:cubicBezTo>
                <a:cubicBezTo>
                  <a:pt x="886443" y="217169"/>
                  <a:pt x="889483" y="230554"/>
                  <a:pt x="895564" y="239861"/>
                </a:cubicBezTo>
                <a:cubicBezTo>
                  <a:pt x="901644" y="249168"/>
                  <a:pt x="910478" y="253821"/>
                  <a:pt x="922064" y="253821"/>
                </a:cubicBezTo>
                <a:cubicBezTo>
                  <a:pt x="937437" y="253821"/>
                  <a:pt x="948278" y="247330"/>
                  <a:pt x="954588" y="234347"/>
                </a:cubicBezTo>
                <a:lnTo>
                  <a:pt x="954588" y="160754"/>
                </a:lnTo>
                <a:cubicBezTo>
                  <a:pt x="948393" y="147771"/>
                  <a:pt x="937667" y="141279"/>
                  <a:pt x="922409" y="141279"/>
                </a:cubicBezTo>
                <a:close/>
                <a:moveTo>
                  <a:pt x="11087820" y="140935"/>
                </a:moveTo>
                <a:cubicBezTo>
                  <a:pt x="11075659" y="140935"/>
                  <a:pt x="11066253" y="145675"/>
                  <a:pt x="11059599" y="155154"/>
                </a:cubicBezTo>
                <a:cubicBezTo>
                  <a:pt x="11052944" y="164633"/>
                  <a:pt x="11049618" y="179311"/>
                  <a:pt x="11049618" y="199188"/>
                </a:cubicBezTo>
                <a:cubicBezTo>
                  <a:pt x="11049618" y="216882"/>
                  <a:pt x="11052944" y="230411"/>
                  <a:pt x="11059599" y="239775"/>
                </a:cubicBezTo>
                <a:cubicBezTo>
                  <a:pt x="11066253" y="249139"/>
                  <a:pt x="11075774" y="253821"/>
                  <a:pt x="11088164" y="253821"/>
                </a:cubicBezTo>
                <a:cubicBezTo>
                  <a:pt x="11100210" y="253821"/>
                  <a:pt x="11109618" y="249197"/>
                  <a:pt x="11116386" y="239947"/>
                </a:cubicBezTo>
                <a:cubicBezTo>
                  <a:pt x="11123154" y="230698"/>
                  <a:pt x="11126539" y="215905"/>
                  <a:pt x="11126539" y="195569"/>
                </a:cubicBezTo>
                <a:cubicBezTo>
                  <a:pt x="11126539" y="178219"/>
                  <a:pt x="11123154" y="164776"/>
                  <a:pt x="11116386" y="155240"/>
                </a:cubicBezTo>
                <a:cubicBezTo>
                  <a:pt x="11109618" y="145703"/>
                  <a:pt x="11100095" y="140935"/>
                  <a:pt x="11087820" y="140935"/>
                </a:cubicBezTo>
                <a:close/>
                <a:moveTo>
                  <a:pt x="10506623" y="140935"/>
                </a:moveTo>
                <a:cubicBezTo>
                  <a:pt x="10494462" y="140935"/>
                  <a:pt x="10485055" y="145675"/>
                  <a:pt x="10478401" y="155154"/>
                </a:cubicBezTo>
                <a:cubicBezTo>
                  <a:pt x="10471747" y="164633"/>
                  <a:pt x="10468421" y="179311"/>
                  <a:pt x="10468421" y="199188"/>
                </a:cubicBezTo>
                <a:cubicBezTo>
                  <a:pt x="10468421" y="216882"/>
                  <a:pt x="10471747" y="230411"/>
                  <a:pt x="10478401" y="239775"/>
                </a:cubicBezTo>
                <a:cubicBezTo>
                  <a:pt x="10485056" y="249139"/>
                  <a:pt x="10494577" y="253821"/>
                  <a:pt x="10506967" y="253821"/>
                </a:cubicBezTo>
                <a:cubicBezTo>
                  <a:pt x="10519128" y="253821"/>
                  <a:pt x="10528534" y="249168"/>
                  <a:pt x="10535189" y="239861"/>
                </a:cubicBezTo>
                <a:cubicBezTo>
                  <a:pt x="10541843" y="230554"/>
                  <a:pt x="10545169" y="215790"/>
                  <a:pt x="10545169" y="195569"/>
                </a:cubicBezTo>
                <a:cubicBezTo>
                  <a:pt x="10545169" y="178334"/>
                  <a:pt x="10541842" y="164919"/>
                  <a:pt x="10535189" y="155326"/>
                </a:cubicBezTo>
                <a:cubicBezTo>
                  <a:pt x="10528534" y="145732"/>
                  <a:pt x="10519013" y="140935"/>
                  <a:pt x="10506623" y="140935"/>
                </a:cubicBezTo>
                <a:close/>
                <a:moveTo>
                  <a:pt x="9592395" y="140935"/>
                </a:moveTo>
                <a:cubicBezTo>
                  <a:pt x="9580234" y="140935"/>
                  <a:pt x="9570828" y="145675"/>
                  <a:pt x="9564174" y="155154"/>
                </a:cubicBezTo>
                <a:cubicBezTo>
                  <a:pt x="9557519" y="164633"/>
                  <a:pt x="9554193" y="179311"/>
                  <a:pt x="9554193" y="199188"/>
                </a:cubicBezTo>
                <a:cubicBezTo>
                  <a:pt x="9554193" y="216882"/>
                  <a:pt x="9557519" y="230411"/>
                  <a:pt x="9564174" y="239775"/>
                </a:cubicBezTo>
                <a:cubicBezTo>
                  <a:pt x="9570828" y="249139"/>
                  <a:pt x="9580349" y="253821"/>
                  <a:pt x="9592739" y="253821"/>
                </a:cubicBezTo>
                <a:cubicBezTo>
                  <a:pt x="9604785" y="253821"/>
                  <a:pt x="9614193" y="249197"/>
                  <a:pt x="9620961" y="239947"/>
                </a:cubicBezTo>
                <a:cubicBezTo>
                  <a:pt x="9627729" y="230698"/>
                  <a:pt x="9631114" y="215905"/>
                  <a:pt x="9631114" y="195569"/>
                </a:cubicBezTo>
                <a:cubicBezTo>
                  <a:pt x="9631114" y="178219"/>
                  <a:pt x="9627729" y="164776"/>
                  <a:pt x="9620961" y="155240"/>
                </a:cubicBezTo>
                <a:cubicBezTo>
                  <a:pt x="9614193" y="145703"/>
                  <a:pt x="9604670" y="140935"/>
                  <a:pt x="9592395" y="140935"/>
                </a:cubicBezTo>
                <a:close/>
                <a:moveTo>
                  <a:pt x="9068348" y="140935"/>
                </a:moveTo>
                <a:cubicBezTo>
                  <a:pt x="9058482" y="140935"/>
                  <a:pt x="9050480" y="144277"/>
                  <a:pt x="9044342" y="150960"/>
                </a:cubicBezTo>
                <a:cubicBezTo>
                  <a:pt x="9038204" y="157644"/>
                  <a:pt x="9034276" y="167208"/>
                  <a:pt x="9032555" y="179654"/>
                </a:cubicBezTo>
                <a:lnTo>
                  <a:pt x="9101732" y="179654"/>
                </a:lnTo>
                <a:lnTo>
                  <a:pt x="9101732" y="175677"/>
                </a:lnTo>
                <a:cubicBezTo>
                  <a:pt x="9101503" y="164615"/>
                  <a:pt x="9098519" y="156060"/>
                  <a:pt x="9092784" y="150010"/>
                </a:cubicBezTo>
                <a:cubicBezTo>
                  <a:pt x="9087048" y="143960"/>
                  <a:pt x="9078902" y="140935"/>
                  <a:pt x="9068348" y="140935"/>
                </a:cubicBezTo>
                <a:close/>
                <a:moveTo>
                  <a:pt x="7773120" y="140935"/>
                </a:moveTo>
                <a:cubicBezTo>
                  <a:pt x="7760960" y="140935"/>
                  <a:pt x="7751552" y="145675"/>
                  <a:pt x="7744899" y="155154"/>
                </a:cubicBezTo>
                <a:cubicBezTo>
                  <a:pt x="7738245" y="164633"/>
                  <a:pt x="7734918" y="179311"/>
                  <a:pt x="7734918" y="199188"/>
                </a:cubicBezTo>
                <a:cubicBezTo>
                  <a:pt x="7734918" y="216882"/>
                  <a:pt x="7738245" y="230411"/>
                  <a:pt x="7744899" y="239775"/>
                </a:cubicBezTo>
                <a:cubicBezTo>
                  <a:pt x="7751552" y="249139"/>
                  <a:pt x="7761075" y="253821"/>
                  <a:pt x="7773464" y="253821"/>
                </a:cubicBezTo>
                <a:cubicBezTo>
                  <a:pt x="7785510" y="253821"/>
                  <a:pt x="7794917" y="249197"/>
                  <a:pt x="7801686" y="239947"/>
                </a:cubicBezTo>
                <a:cubicBezTo>
                  <a:pt x="7808455" y="230698"/>
                  <a:pt x="7811839" y="215905"/>
                  <a:pt x="7811839" y="195569"/>
                </a:cubicBezTo>
                <a:cubicBezTo>
                  <a:pt x="7811839" y="178219"/>
                  <a:pt x="7808455" y="164776"/>
                  <a:pt x="7801686" y="155240"/>
                </a:cubicBezTo>
                <a:cubicBezTo>
                  <a:pt x="7794917" y="145703"/>
                  <a:pt x="7785396" y="140935"/>
                  <a:pt x="7773120" y="140935"/>
                </a:cubicBezTo>
                <a:close/>
                <a:moveTo>
                  <a:pt x="4982295" y="140935"/>
                </a:moveTo>
                <a:cubicBezTo>
                  <a:pt x="4970135" y="140935"/>
                  <a:pt x="4960728" y="145675"/>
                  <a:pt x="4954074" y="155154"/>
                </a:cubicBezTo>
                <a:cubicBezTo>
                  <a:pt x="4947420" y="164633"/>
                  <a:pt x="4944093" y="179311"/>
                  <a:pt x="4944093" y="199188"/>
                </a:cubicBezTo>
                <a:cubicBezTo>
                  <a:pt x="4944093" y="216882"/>
                  <a:pt x="4947420" y="230411"/>
                  <a:pt x="4954074" y="239775"/>
                </a:cubicBezTo>
                <a:cubicBezTo>
                  <a:pt x="4960728" y="249139"/>
                  <a:pt x="4970250" y="253821"/>
                  <a:pt x="4982639" y="253821"/>
                </a:cubicBezTo>
                <a:cubicBezTo>
                  <a:pt x="4994685" y="253821"/>
                  <a:pt x="5004093" y="249197"/>
                  <a:pt x="5010861" y="239947"/>
                </a:cubicBezTo>
                <a:cubicBezTo>
                  <a:pt x="5017630" y="230698"/>
                  <a:pt x="5021014" y="215905"/>
                  <a:pt x="5021014" y="195569"/>
                </a:cubicBezTo>
                <a:cubicBezTo>
                  <a:pt x="5021014" y="178219"/>
                  <a:pt x="5017630" y="164776"/>
                  <a:pt x="5010861" y="155240"/>
                </a:cubicBezTo>
                <a:cubicBezTo>
                  <a:pt x="5004093" y="145703"/>
                  <a:pt x="4994571" y="140935"/>
                  <a:pt x="4982295" y="140935"/>
                </a:cubicBezTo>
                <a:close/>
                <a:moveTo>
                  <a:pt x="3905799" y="140935"/>
                </a:moveTo>
                <a:cubicBezTo>
                  <a:pt x="3895933" y="140935"/>
                  <a:pt x="3887930" y="144277"/>
                  <a:pt x="3881793" y="150960"/>
                </a:cubicBezTo>
                <a:cubicBezTo>
                  <a:pt x="3875655" y="157644"/>
                  <a:pt x="3871727" y="167208"/>
                  <a:pt x="3870005" y="179654"/>
                </a:cubicBezTo>
                <a:lnTo>
                  <a:pt x="3939183" y="179654"/>
                </a:lnTo>
                <a:lnTo>
                  <a:pt x="3939183" y="175677"/>
                </a:lnTo>
                <a:cubicBezTo>
                  <a:pt x="3938953" y="164615"/>
                  <a:pt x="3935970" y="156060"/>
                  <a:pt x="3930234" y="150010"/>
                </a:cubicBezTo>
                <a:cubicBezTo>
                  <a:pt x="3924498" y="143960"/>
                  <a:pt x="3916353" y="140935"/>
                  <a:pt x="3905799" y="140935"/>
                </a:cubicBezTo>
                <a:close/>
                <a:moveTo>
                  <a:pt x="3248573" y="140935"/>
                </a:moveTo>
                <a:cubicBezTo>
                  <a:pt x="3238707" y="140935"/>
                  <a:pt x="3230706" y="144277"/>
                  <a:pt x="3224568" y="150960"/>
                </a:cubicBezTo>
                <a:cubicBezTo>
                  <a:pt x="3218431" y="157644"/>
                  <a:pt x="3214501" y="167208"/>
                  <a:pt x="3212780" y="179654"/>
                </a:cubicBezTo>
                <a:lnTo>
                  <a:pt x="3281957" y="179654"/>
                </a:lnTo>
                <a:lnTo>
                  <a:pt x="3281957" y="175677"/>
                </a:lnTo>
                <a:cubicBezTo>
                  <a:pt x="3281728" y="164615"/>
                  <a:pt x="3278746" y="156060"/>
                  <a:pt x="3273009" y="150010"/>
                </a:cubicBezTo>
                <a:cubicBezTo>
                  <a:pt x="3267273" y="143960"/>
                  <a:pt x="3259128" y="140935"/>
                  <a:pt x="3248573" y="140935"/>
                </a:cubicBezTo>
                <a:close/>
                <a:moveTo>
                  <a:pt x="1143721" y="140935"/>
                </a:moveTo>
                <a:cubicBezTo>
                  <a:pt x="1131560" y="140935"/>
                  <a:pt x="1122153" y="145675"/>
                  <a:pt x="1115499" y="155154"/>
                </a:cubicBezTo>
                <a:cubicBezTo>
                  <a:pt x="1108845" y="164633"/>
                  <a:pt x="1105518" y="179311"/>
                  <a:pt x="1105518" y="199188"/>
                </a:cubicBezTo>
                <a:cubicBezTo>
                  <a:pt x="1105518" y="216882"/>
                  <a:pt x="1108845" y="230411"/>
                  <a:pt x="1115499" y="239775"/>
                </a:cubicBezTo>
                <a:cubicBezTo>
                  <a:pt x="1122153" y="249139"/>
                  <a:pt x="1131675" y="253821"/>
                  <a:pt x="1144065" y="253821"/>
                </a:cubicBezTo>
                <a:cubicBezTo>
                  <a:pt x="1156110" y="253821"/>
                  <a:pt x="1165518" y="249197"/>
                  <a:pt x="1172286" y="239947"/>
                </a:cubicBezTo>
                <a:cubicBezTo>
                  <a:pt x="1179055" y="230698"/>
                  <a:pt x="1182439" y="215905"/>
                  <a:pt x="1182439" y="195569"/>
                </a:cubicBezTo>
                <a:cubicBezTo>
                  <a:pt x="1182439" y="178219"/>
                  <a:pt x="1179055" y="164776"/>
                  <a:pt x="1172286" y="155240"/>
                </a:cubicBezTo>
                <a:cubicBezTo>
                  <a:pt x="1165518" y="145703"/>
                  <a:pt x="1155996" y="140935"/>
                  <a:pt x="1143721" y="140935"/>
                </a:cubicBezTo>
                <a:close/>
                <a:moveTo>
                  <a:pt x="324570" y="140935"/>
                </a:moveTo>
                <a:cubicBezTo>
                  <a:pt x="312410" y="140935"/>
                  <a:pt x="303003" y="145675"/>
                  <a:pt x="296349" y="155154"/>
                </a:cubicBezTo>
                <a:cubicBezTo>
                  <a:pt x="289695" y="164633"/>
                  <a:pt x="286368" y="179311"/>
                  <a:pt x="286368" y="199188"/>
                </a:cubicBezTo>
                <a:cubicBezTo>
                  <a:pt x="286368" y="216882"/>
                  <a:pt x="289695" y="230411"/>
                  <a:pt x="296349" y="239775"/>
                </a:cubicBezTo>
                <a:cubicBezTo>
                  <a:pt x="303003" y="249139"/>
                  <a:pt x="312525" y="253821"/>
                  <a:pt x="324915" y="253821"/>
                </a:cubicBezTo>
                <a:cubicBezTo>
                  <a:pt x="336960" y="253821"/>
                  <a:pt x="346368" y="249197"/>
                  <a:pt x="353136" y="239947"/>
                </a:cubicBezTo>
                <a:cubicBezTo>
                  <a:pt x="359905" y="230698"/>
                  <a:pt x="363289" y="215905"/>
                  <a:pt x="363289" y="195569"/>
                </a:cubicBezTo>
                <a:cubicBezTo>
                  <a:pt x="363289" y="178219"/>
                  <a:pt x="359905" y="164776"/>
                  <a:pt x="353136" y="155240"/>
                </a:cubicBezTo>
                <a:cubicBezTo>
                  <a:pt x="346368" y="145703"/>
                  <a:pt x="336846" y="140935"/>
                  <a:pt x="324570" y="140935"/>
                </a:cubicBezTo>
                <a:close/>
                <a:moveTo>
                  <a:pt x="10629211" y="104282"/>
                </a:moveTo>
                <a:lnTo>
                  <a:pt x="10679115" y="104282"/>
                </a:lnTo>
                <a:lnTo>
                  <a:pt x="10679115" y="290475"/>
                </a:lnTo>
                <a:lnTo>
                  <a:pt x="10629211" y="290475"/>
                </a:lnTo>
                <a:close/>
                <a:moveTo>
                  <a:pt x="5377150" y="104282"/>
                </a:moveTo>
                <a:lnTo>
                  <a:pt x="5426882" y="104282"/>
                </a:lnTo>
                <a:lnTo>
                  <a:pt x="5426882" y="224707"/>
                </a:lnTo>
                <a:cubicBezTo>
                  <a:pt x="5426882" y="244117"/>
                  <a:pt x="5435716" y="253821"/>
                  <a:pt x="5453383" y="253821"/>
                </a:cubicBezTo>
                <a:cubicBezTo>
                  <a:pt x="5470247" y="253821"/>
                  <a:pt x="5481834" y="247963"/>
                  <a:pt x="5488143" y="236248"/>
                </a:cubicBezTo>
                <a:lnTo>
                  <a:pt x="5488143" y="104282"/>
                </a:lnTo>
                <a:lnTo>
                  <a:pt x="5538048" y="104282"/>
                </a:lnTo>
                <a:lnTo>
                  <a:pt x="5538048" y="290475"/>
                </a:lnTo>
                <a:lnTo>
                  <a:pt x="5491241" y="290475"/>
                </a:lnTo>
                <a:lnTo>
                  <a:pt x="5489864" y="271546"/>
                </a:lnTo>
                <a:cubicBezTo>
                  <a:pt x="5477589" y="286460"/>
                  <a:pt x="5460610" y="293917"/>
                  <a:pt x="5438928" y="293917"/>
                </a:cubicBezTo>
                <a:cubicBezTo>
                  <a:pt x="5418966" y="293917"/>
                  <a:pt x="5403737" y="288181"/>
                  <a:pt x="5393240" y="276708"/>
                </a:cubicBezTo>
                <a:cubicBezTo>
                  <a:pt x="5382743" y="265236"/>
                  <a:pt x="5377380" y="248430"/>
                  <a:pt x="5377150" y="226288"/>
                </a:cubicBezTo>
                <a:close/>
                <a:moveTo>
                  <a:pt x="4476061" y="104282"/>
                </a:moveTo>
                <a:lnTo>
                  <a:pt x="4525965" y="104282"/>
                </a:lnTo>
                <a:lnTo>
                  <a:pt x="4525965" y="290475"/>
                </a:lnTo>
                <a:lnTo>
                  <a:pt x="4476061" y="290475"/>
                </a:lnTo>
                <a:close/>
                <a:moveTo>
                  <a:pt x="4085141" y="104282"/>
                </a:moveTo>
                <a:lnTo>
                  <a:pt x="4137110" y="104282"/>
                </a:lnTo>
                <a:lnTo>
                  <a:pt x="4171699" y="229730"/>
                </a:lnTo>
                <a:lnTo>
                  <a:pt x="4206287" y="104282"/>
                </a:lnTo>
                <a:lnTo>
                  <a:pt x="4258256" y="104282"/>
                </a:lnTo>
                <a:lnTo>
                  <a:pt x="4195446" y="290475"/>
                </a:lnTo>
                <a:lnTo>
                  <a:pt x="4147951" y="290475"/>
                </a:lnTo>
                <a:close/>
                <a:moveTo>
                  <a:pt x="3627941" y="104282"/>
                </a:moveTo>
                <a:lnTo>
                  <a:pt x="3679910" y="104282"/>
                </a:lnTo>
                <a:lnTo>
                  <a:pt x="3714499" y="229730"/>
                </a:lnTo>
                <a:lnTo>
                  <a:pt x="3749087" y="104282"/>
                </a:lnTo>
                <a:lnTo>
                  <a:pt x="3801057" y="104282"/>
                </a:lnTo>
                <a:lnTo>
                  <a:pt x="3738246" y="290475"/>
                </a:lnTo>
                <a:lnTo>
                  <a:pt x="3690751" y="290475"/>
                </a:lnTo>
                <a:close/>
                <a:moveTo>
                  <a:pt x="3357851" y="104282"/>
                </a:moveTo>
                <a:lnTo>
                  <a:pt x="3407582" y="104282"/>
                </a:lnTo>
                <a:lnTo>
                  <a:pt x="3407582" y="224707"/>
                </a:lnTo>
                <a:cubicBezTo>
                  <a:pt x="3407582" y="244117"/>
                  <a:pt x="3416416" y="253821"/>
                  <a:pt x="3434083" y="253821"/>
                </a:cubicBezTo>
                <a:cubicBezTo>
                  <a:pt x="3450947" y="253821"/>
                  <a:pt x="3462534" y="247963"/>
                  <a:pt x="3468844" y="236248"/>
                </a:cubicBezTo>
                <a:lnTo>
                  <a:pt x="3468844" y="104282"/>
                </a:lnTo>
                <a:lnTo>
                  <a:pt x="3518748" y="104282"/>
                </a:lnTo>
                <a:lnTo>
                  <a:pt x="3518748" y="290475"/>
                </a:lnTo>
                <a:lnTo>
                  <a:pt x="3471941" y="290475"/>
                </a:lnTo>
                <a:lnTo>
                  <a:pt x="3470564" y="271546"/>
                </a:lnTo>
                <a:cubicBezTo>
                  <a:pt x="3458289" y="286460"/>
                  <a:pt x="3441311" y="293917"/>
                  <a:pt x="3419628" y="293917"/>
                </a:cubicBezTo>
                <a:cubicBezTo>
                  <a:pt x="3399667" y="293917"/>
                  <a:pt x="3384437" y="288181"/>
                  <a:pt x="3373940" y="276708"/>
                </a:cubicBezTo>
                <a:cubicBezTo>
                  <a:pt x="3363443" y="265236"/>
                  <a:pt x="3358080" y="248430"/>
                  <a:pt x="3357851" y="226288"/>
                </a:cubicBezTo>
                <a:close/>
                <a:moveTo>
                  <a:pt x="3075886" y="104282"/>
                </a:moveTo>
                <a:lnTo>
                  <a:pt x="3125790" y="104282"/>
                </a:lnTo>
                <a:lnTo>
                  <a:pt x="3125790" y="290475"/>
                </a:lnTo>
                <a:lnTo>
                  <a:pt x="3075886" y="290475"/>
                </a:lnTo>
                <a:close/>
                <a:moveTo>
                  <a:pt x="2381938" y="104282"/>
                </a:moveTo>
                <a:lnTo>
                  <a:pt x="2431670" y="104282"/>
                </a:lnTo>
                <a:lnTo>
                  <a:pt x="2431670" y="290475"/>
                </a:lnTo>
                <a:lnTo>
                  <a:pt x="2381938" y="290475"/>
                </a:lnTo>
                <a:close/>
                <a:moveTo>
                  <a:pt x="11475824" y="100840"/>
                </a:moveTo>
                <a:cubicBezTo>
                  <a:pt x="11496245" y="100840"/>
                  <a:pt x="11512134" y="107838"/>
                  <a:pt x="11523491" y="121834"/>
                </a:cubicBezTo>
                <a:lnTo>
                  <a:pt x="11525556" y="104282"/>
                </a:lnTo>
                <a:lnTo>
                  <a:pt x="11570642" y="104282"/>
                </a:lnTo>
                <a:lnTo>
                  <a:pt x="11570642" y="284280"/>
                </a:lnTo>
                <a:cubicBezTo>
                  <a:pt x="11570642" y="300571"/>
                  <a:pt x="11566942" y="314739"/>
                  <a:pt x="11559542" y="326784"/>
                </a:cubicBezTo>
                <a:cubicBezTo>
                  <a:pt x="11552143" y="338830"/>
                  <a:pt x="11541732" y="348008"/>
                  <a:pt x="11528309" y="354318"/>
                </a:cubicBezTo>
                <a:cubicBezTo>
                  <a:pt x="11514887" y="360627"/>
                  <a:pt x="11499171" y="363782"/>
                  <a:pt x="11481159" y="363782"/>
                </a:cubicBezTo>
                <a:cubicBezTo>
                  <a:pt x="11467507" y="363782"/>
                  <a:pt x="11454199" y="361058"/>
                  <a:pt x="11441236" y="355608"/>
                </a:cubicBezTo>
                <a:cubicBezTo>
                  <a:pt x="11428273" y="350159"/>
                  <a:pt x="11418464" y="343132"/>
                  <a:pt x="11411810" y="334528"/>
                </a:cubicBezTo>
                <a:lnTo>
                  <a:pt x="11433836" y="304242"/>
                </a:lnTo>
                <a:cubicBezTo>
                  <a:pt x="11446226" y="318123"/>
                  <a:pt x="11461254" y="325064"/>
                  <a:pt x="11478922" y="325064"/>
                </a:cubicBezTo>
                <a:cubicBezTo>
                  <a:pt x="11492115" y="325064"/>
                  <a:pt x="11502382" y="321536"/>
                  <a:pt x="11509725" y="314481"/>
                </a:cubicBezTo>
                <a:cubicBezTo>
                  <a:pt x="11517067" y="307425"/>
                  <a:pt x="11520738" y="297416"/>
                  <a:pt x="11520738" y="284452"/>
                </a:cubicBezTo>
                <a:lnTo>
                  <a:pt x="11520738" y="274471"/>
                </a:lnTo>
                <a:cubicBezTo>
                  <a:pt x="11509265" y="287435"/>
                  <a:pt x="11494180" y="293917"/>
                  <a:pt x="11475480" y="293917"/>
                </a:cubicBezTo>
                <a:cubicBezTo>
                  <a:pt x="11453109" y="293917"/>
                  <a:pt x="11435012" y="285169"/>
                  <a:pt x="11421188" y="267674"/>
                </a:cubicBezTo>
                <a:cubicBezTo>
                  <a:pt x="11407365" y="250179"/>
                  <a:pt x="11400452" y="226977"/>
                  <a:pt x="11400452" y="198067"/>
                </a:cubicBezTo>
                <a:lnTo>
                  <a:pt x="11400452" y="196002"/>
                </a:lnTo>
                <a:cubicBezTo>
                  <a:pt x="11400452" y="167436"/>
                  <a:pt x="11407249" y="144434"/>
                  <a:pt x="11420844" y="126997"/>
                </a:cubicBezTo>
                <a:cubicBezTo>
                  <a:pt x="11434438" y="109559"/>
                  <a:pt x="11452765" y="100840"/>
                  <a:pt x="11475824" y="100840"/>
                </a:cubicBezTo>
                <a:close/>
                <a:moveTo>
                  <a:pt x="11308495" y="100840"/>
                </a:moveTo>
                <a:cubicBezTo>
                  <a:pt x="11328226" y="100840"/>
                  <a:pt x="11342911" y="106634"/>
                  <a:pt x="11352548" y="118220"/>
                </a:cubicBezTo>
                <a:cubicBezTo>
                  <a:pt x="11362185" y="129807"/>
                  <a:pt x="11367118" y="147130"/>
                  <a:pt x="11367347" y="170189"/>
                </a:cubicBezTo>
                <a:lnTo>
                  <a:pt x="11367347" y="290475"/>
                </a:lnTo>
                <a:lnTo>
                  <a:pt x="11317615" y="290475"/>
                </a:lnTo>
                <a:lnTo>
                  <a:pt x="11317615" y="171394"/>
                </a:lnTo>
                <a:cubicBezTo>
                  <a:pt x="11317615" y="160840"/>
                  <a:pt x="11315321" y="153182"/>
                  <a:pt x="11310732" y="148421"/>
                </a:cubicBezTo>
                <a:cubicBezTo>
                  <a:pt x="11306144" y="143660"/>
                  <a:pt x="11298514" y="141279"/>
                  <a:pt x="11287845" y="141279"/>
                </a:cubicBezTo>
                <a:cubicBezTo>
                  <a:pt x="11273848" y="141279"/>
                  <a:pt x="11263352" y="147245"/>
                  <a:pt x="11256354" y="159176"/>
                </a:cubicBezTo>
                <a:lnTo>
                  <a:pt x="11256354" y="290475"/>
                </a:lnTo>
                <a:lnTo>
                  <a:pt x="11206622" y="290475"/>
                </a:lnTo>
                <a:lnTo>
                  <a:pt x="11206622" y="104282"/>
                </a:lnTo>
                <a:lnTo>
                  <a:pt x="11253429" y="104282"/>
                </a:lnTo>
                <a:lnTo>
                  <a:pt x="11254977" y="125792"/>
                </a:lnTo>
                <a:cubicBezTo>
                  <a:pt x="11268286" y="109157"/>
                  <a:pt x="11286124" y="100840"/>
                  <a:pt x="11308495" y="100840"/>
                </a:cubicBezTo>
                <a:close/>
                <a:moveTo>
                  <a:pt x="11087820" y="100840"/>
                </a:moveTo>
                <a:cubicBezTo>
                  <a:pt x="11112944" y="100840"/>
                  <a:pt x="11133451" y="108526"/>
                  <a:pt x="11149340" y="123899"/>
                </a:cubicBezTo>
                <a:cubicBezTo>
                  <a:pt x="11165228" y="139272"/>
                  <a:pt x="11174090" y="160151"/>
                  <a:pt x="11175926" y="186537"/>
                </a:cubicBezTo>
                <a:lnTo>
                  <a:pt x="11176270" y="199271"/>
                </a:lnTo>
                <a:cubicBezTo>
                  <a:pt x="11176270" y="227837"/>
                  <a:pt x="11168298" y="250753"/>
                  <a:pt x="11152351" y="268018"/>
                </a:cubicBezTo>
                <a:cubicBezTo>
                  <a:pt x="11136404" y="285284"/>
                  <a:pt x="11115009" y="293917"/>
                  <a:pt x="11088164" y="293917"/>
                </a:cubicBezTo>
                <a:cubicBezTo>
                  <a:pt x="11061319" y="293917"/>
                  <a:pt x="11039895" y="285313"/>
                  <a:pt x="11023891" y="268104"/>
                </a:cubicBezTo>
                <a:cubicBezTo>
                  <a:pt x="11007888" y="250896"/>
                  <a:pt x="10999886" y="227493"/>
                  <a:pt x="10999886" y="197895"/>
                </a:cubicBezTo>
                <a:lnTo>
                  <a:pt x="10999886" y="195658"/>
                </a:lnTo>
                <a:cubicBezTo>
                  <a:pt x="10999886" y="177187"/>
                  <a:pt x="11003443" y="160725"/>
                  <a:pt x="11010555" y="146270"/>
                </a:cubicBezTo>
                <a:cubicBezTo>
                  <a:pt x="11017667" y="131815"/>
                  <a:pt x="11027906" y="120630"/>
                  <a:pt x="11041272" y="112714"/>
                </a:cubicBezTo>
                <a:cubicBezTo>
                  <a:pt x="11054637" y="104798"/>
                  <a:pt x="11070153" y="100840"/>
                  <a:pt x="11087820" y="100840"/>
                </a:cubicBezTo>
                <a:close/>
                <a:moveTo>
                  <a:pt x="10897381" y="100840"/>
                </a:moveTo>
                <a:cubicBezTo>
                  <a:pt x="10921013" y="100840"/>
                  <a:pt x="10939914" y="106404"/>
                  <a:pt x="10954082" y="117532"/>
                </a:cubicBezTo>
                <a:cubicBezTo>
                  <a:pt x="10968249" y="128660"/>
                  <a:pt x="10975334" y="143115"/>
                  <a:pt x="10975334" y="160897"/>
                </a:cubicBezTo>
                <a:lnTo>
                  <a:pt x="10925602" y="160897"/>
                </a:lnTo>
                <a:cubicBezTo>
                  <a:pt x="10925602" y="153784"/>
                  <a:pt x="10923308" y="147905"/>
                  <a:pt x="10918719" y="143258"/>
                </a:cubicBezTo>
                <a:cubicBezTo>
                  <a:pt x="10914129" y="138612"/>
                  <a:pt x="10906960" y="136289"/>
                  <a:pt x="10897208" y="136289"/>
                </a:cubicBezTo>
                <a:cubicBezTo>
                  <a:pt x="10888833" y="136289"/>
                  <a:pt x="10882352" y="138182"/>
                  <a:pt x="10877763" y="141968"/>
                </a:cubicBezTo>
                <a:cubicBezTo>
                  <a:pt x="10873174" y="145754"/>
                  <a:pt x="10870880" y="150572"/>
                  <a:pt x="10870880" y="156423"/>
                </a:cubicBezTo>
                <a:cubicBezTo>
                  <a:pt x="10870880" y="161929"/>
                  <a:pt x="10873490" y="166375"/>
                  <a:pt x="10878710" y="169759"/>
                </a:cubicBezTo>
                <a:cubicBezTo>
                  <a:pt x="10883929" y="173143"/>
                  <a:pt x="10892734" y="176069"/>
                  <a:pt x="10905124" y="178535"/>
                </a:cubicBezTo>
                <a:cubicBezTo>
                  <a:pt x="10917514" y="181002"/>
                  <a:pt x="10927954" y="183784"/>
                  <a:pt x="10936443" y="186881"/>
                </a:cubicBezTo>
                <a:cubicBezTo>
                  <a:pt x="10962715" y="196518"/>
                  <a:pt x="10975850" y="213210"/>
                  <a:pt x="10975850" y="236957"/>
                </a:cubicBezTo>
                <a:cubicBezTo>
                  <a:pt x="10975850" y="253936"/>
                  <a:pt x="10968566" y="267674"/>
                  <a:pt x="10953996" y="278171"/>
                </a:cubicBezTo>
                <a:cubicBezTo>
                  <a:pt x="10939426" y="288668"/>
                  <a:pt x="10920612" y="293917"/>
                  <a:pt x="10897553" y="293917"/>
                </a:cubicBezTo>
                <a:cubicBezTo>
                  <a:pt x="10881950" y="293917"/>
                  <a:pt x="10868097" y="291135"/>
                  <a:pt x="10855995" y="285571"/>
                </a:cubicBezTo>
                <a:cubicBezTo>
                  <a:pt x="10843892" y="280007"/>
                  <a:pt x="10834398" y="272378"/>
                  <a:pt x="10827515" y="262684"/>
                </a:cubicBezTo>
                <a:cubicBezTo>
                  <a:pt x="10820632" y="252990"/>
                  <a:pt x="10817190" y="242521"/>
                  <a:pt x="10817190" y="231279"/>
                </a:cubicBezTo>
                <a:lnTo>
                  <a:pt x="10864341" y="231279"/>
                </a:lnTo>
                <a:cubicBezTo>
                  <a:pt x="10864800" y="240112"/>
                  <a:pt x="10868070" y="246881"/>
                  <a:pt x="10874149" y="251584"/>
                </a:cubicBezTo>
                <a:cubicBezTo>
                  <a:pt x="10880229" y="256288"/>
                  <a:pt x="10888375" y="258640"/>
                  <a:pt x="10898585" y="258640"/>
                </a:cubicBezTo>
                <a:cubicBezTo>
                  <a:pt x="10908107" y="258640"/>
                  <a:pt x="10915306" y="256833"/>
                  <a:pt x="10920181" y="253219"/>
                </a:cubicBezTo>
                <a:cubicBezTo>
                  <a:pt x="10925057" y="249605"/>
                  <a:pt x="10927495" y="244873"/>
                  <a:pt x="10927495" y="239022"/>
                </a:cubicBezTo>
                <a:cubicBezTo>
                  <a:pt x="10927495" y="232942"/>
                  <a:pt x="10924484" y="228152"/>
                  <a:pt x="10918461" y="224653"/>
                </a:cubicBezTo>
                <a:cubicBezTo>
                  <a:pt x="10912438" y="221154"/>
                  <a:pt x="10902772" y="218028"/>
                  <a:pt x="10889465" y="215275"/>
                </a:cubicBezTo>
                <a:cubicBezTo>
                  <a:pt x="10845183" y="205983"/>
                  <a:pt x="10823041" y="187168"/>
                  <a:pt x="10823041" y="158832"/>
                </a:cubicBezTo>
                <a:cubicBezTo>
                  <a:pt x="10823041" y="142312"/>
                  <a:pt x="10829895" y="128517"/>
                  <a:pt x="10843605" y="117446"/>
                </a:cubicBezTo>
                <a:cubicBezTo>
                  <a:pt x="10857314" y="106375"/>
                  <a:pt x="10875239" y="100840"/>
                  <a:pt x="10897381" y="100840"/>
                </a:cubicBezTo>
                <a:close/>
                <a:moveTo>
                  <a:pt x="9980399" y="100840"/>
                </a:moveTo>
                <a:cubicBezTo>
                  <a:pt x="10000819" y="100840"/>
                  <a:pt x="10016709" y="107838"/>
                  <a:pt x="10028066" y="121834"/>
                </a:cubicBezTo>
                <a:lnTo>
                  <a:pt x="10030131" y="104282"/>
                </a:lnTo>
                <a:lnTo>
                  <a:pt x="10075217" y="104282"/>
                </a:lnTo>
                <a:lnTo>
                  <a:pt x="10075217" y="284280"/>
                </a:lnTo>
                <a:cubicBezTo>
                  <a:pt x="10075217" y="300571"/>
                  <a:pt x="10071517" y="314739"/>
                  <a:pt x="10064117" y="326784"/>
                </a:cubicBezTo>
                <a:cubicBezTo>
                  <a:pt x="10056718" y="338830"/>
                  <a:pt x="10046307" y="348008"/>
                  <a:pt x="10032884" y="354318"/>
                </a:cubicBezTo>
                <a:cubicBezTo>
                  <a:pt x="10019462" y="360627"/>
                  <a:pt x="10003744" y="363782"/>
                  <a:pt x="9985734" y="363782"/>
                </a:cubicBezTo>
                <a:cubicBezTo>
                  <a:pt x="9972081" y="363782"/>
                  <a:pt x="9958774" y="361058"/>
                  <a:pt x="9945811" y="355608"/>
                </a:cubicBezTo>
                <a:cubicBezTo>
                  <a:pt x="9932846" y="350159"/>
                  <a:pt x="9923038" y="343132"/>
                  <a:pt x="9916385" y="334528"/>
                </a:cubicBezTo>
                <a:lnTo>
                  <a:pt x="9938411" y="304242"/>
                </a:lnTo>
                <a:cubicBezTo>
                  <a:pt x="9950801" y="318123"/>
                  <a:pt x="9965829" y="325064"/>
                  <a:pt x="9983497" y="325064"/>
                </a:cubicBezTo>
                <a:cubicBezTo>
                  <a:pt x="9996689" y="325064"/>
                  <a:pt x="10006957" y="321536"/>
                  <a:pt x="10014300" y="314481"/>
                </a:cubicBezTo>
                <a:cubicBezTo>
                  <a:pt x="10021641" y="307425"/>
                  <a:pt x="10025313" y="297416"/>
                  <a:pt x="10025313" y="284452"/>
                </a:cubicBezTo>
                <a:lnTo>
                  <a:pt x="10025313" y="274471"/>
                </a:lnTo>
                <a:cubicBezTo>
                  <a:pt x="10013840" y="287435"/>
                  <a:pt x="9998754" y="293917"/>
                  <a:pt x="9980055" y="293917"/>
                </a:cubicBezTo>
                <a:cubicBezTo>
                  <a:pt x="9957684" y="293917"/>
                  <a:pt x="9939587" y="285169"/>
                  <a:pt x="9925763" y="267674"/>
                </a:cubicBezTo>
                <a:cubicBezTo>
                  <a:pt x="9911938" y="250179"/>
                  <a:pt x="9905027" y="226977"/>
                  <a:pt x="9905027" y="198067"/>
                </a:cubicBezTo>
                <a:lnTo>
                  <a:pt x="9905027" y="196002"/>
                </a:lnTo>
                <a:cubicBezTo>
                  <a:pt x="9905027" y="167436"/>
                  <a:pt x="9911824" y="144434"/>
                  <a:pt x="9925419" y="126997"/>
                </a:cubicBezTo>
                <a:cubicBezTo>
                  <a:pt x="9939013" y="109559"/>
                  <a:pt x="9957340" y="100840"/>
                  <a:pt x="9980399" y="100840"/>
                </a:cubicBezTo>
                <a:close/>
                <a:moveTo>
                  <a:pt x="9813070" y="100840"/>
                </a:moveTo>
                <a:cubicBezTo>
                  <a:pt x="9832802" y="100840"/>
                  <a:pt x="9847486" y="106634"/>
                  <a:pt x="9857123" y="118220"/>
                </a:cubicBezTo>
                <a:cubicBezTo>
                  <a:pt x="9866760" y="129807"/>
                  <a:pt x="9871693" y="147130"/>
                  <a:pt x="9871922" y="170189"/>
                </a:cubicBezTo>
                <a:lnTo>
                  <a:pt x="9871922" y="290475"/>
                </a:lnTo>
                <a:lnTo>
                  <a:pt x="9822190" y="290475"/>
                </a:lnTo>
                <a:lnTo>
                  <a:pt x="9822190" y="171394"/>
                </a:lnTo>
                <a:cubicBezTo>
                  <a:pt x="9822190" y="160840"/>
                  <a:pt x="9819896" y="153182"/>
                  <a:pt x="9815307" y="148421"/>
                </a:cubicBezTo>
                <a:cubicBezTo>
                  <a:pt x="9810718" y="143660"/>
                  <a:pt x="9803089" y="141279"/>
                  <a:pt x="9792420" y="141279"/>
                </a:cubicBezTo>
                <a:cubicBezTo>
                  <a:pt x="9778424" y="141279"/>
                  <a:pt x="9767927" y="147245"/>
                  <a:pt x="9760929" y="159176"/>
                </a:cubicBezTo>
                <a:lnTo>
                  <a:pt x="9760929" y="290475"/>
                </a:lnTo>
                <a:lnTo>
                  <a:pt x="9711197" y="290475"/>
                </a:lnTo>
                <a:lnTo>
                  <a:pt x="9711197" y="104282"/>
                </a:lnTo>
                <a:lnTo>
                  <a:pt x="9758004" y="104282"/>
                </a:lnTo>
                <a:lnTo>
                  <a:pt x="9759552" y="125792"/>
                </a:lnTo>
                <a:cubicBezTo>
                  <a:pt x="9772860" y="109157"/>
                  <a:pt x="9790699" y="100840"/>
                  <a:pt x="9813070" y="100840"/>
                </a:cubicBezTo>
                <a:close/>
                <a:moveTo>
                  <a:pt x="9592395" y="100840"/>
                </a:moveTo>
                <a:cubicBezTo>
                  <a:pt x="9617519" y="100840"/>
                  <a:pt x="9638026" y="108526"/>
                  <a:pt x="9653915" y="123899"/>
                </a:cubicBezTo>
                <a:cubicBezTo>
                  <a:pt x="9669803" y="139272"/>
                  <a:pt x="9678665" y="160151"/>
                  <a:pt x="9680501" y="186537"/>
                </a:cubicBezTo>
                <a:lnTo>
                  <a:pt x="9680845" y="199271"/>
                </a:lnTo>
                <a:cubicBezTo>
                  <a:pt x="9680845" y="227837"/>
                  <a:pt x="9672873" y="250753"/>
                  <a:pt x="9656926" y="268018"/>
                </a:cubicBezTo>
                <a:cubicBezTo>
                  <a:pt x="9640979" y="285284"/>
                  <a:pt x="9619584" y="293917"/>
                  <a:pt x="9592739" y="293917"/>
                </a:cubicBezTo>
                <a:cubicBezTo>
                  <a:pt x="9565894" y="293917"/>
                  <a:pt x="9544470" y="285313"/>
                  <a:pt x="9528466" y="268104"/>
                </a:cubicBezTo>
                <a:cubicBezTo>
                  <a:pt x="9512463" y="250896"/>
                  <a:pt x="9504461" y="227493"/>
                  <a:pt x="9504461" y="197895"/>
                </a:cubicBezTo>
                <a:lnTo>
                  <a:pt x="9504461" y="195658"/>
                </a:lnTo>
                <a:cubicBezTo>
                  <a:pt x="9504461" y="177187"/>
                  <a:pt x="9508018" y="160725"/>
                  <a:pt x="9515130" y="146270"/>
                </a:cubicBezTo>
                <a:cubicBezTo>
                  <a:pt x="9522242" y="131815"/>
                  <a:pt x="9532481" y="120630"/>
                  <a:pt x="9545847" y="112714"/>
                </a:cubicBezTo>
                <a:cubicBezTo>
                  <a:pt x="9559212" y="104798"/>
                  <a:pt x="9574728" y="100840"/>
                  <a:pt x="9592395" y="100840"/>
                </a:cubicBezTo>
                <a:close/>
                <a:moveTo>
                  <a:pt x="9478207" y="100840"/>
                </a:moveTo>
                <a:cubicBezTo>
                  <a:pt x="9483713" y="100840"/>
                  <a:pt x="9488876" y="101586"/>
                  <a:pt x="9493694" y="103077"/>
                </a:cubicBezTo>
                <a:lnTo>
                  <a:pt x="9493006" y="150916"/>
                </a:lnTo>
                <a:cubicBezTo>
                  <a:pt x="9486237" y="149998"/>
                  <a:pt x="9480272" y="149539"/>
                  <a:pt x="9475109" y="149539"/>
                </a:cubicBezTo>
                <a:cubicBezTo>
                  <a:pt x="9456295" y="149539"/>
                  <a:pt x="9443962" y="155906"/>
                  <a:pt x="9438111" y="168641"/>
                </a:cubicBezTo>
                <a:lnTo>
                  <a:pt x="9438111" y="290475"/>
                </a:lnTo>
                <a:lnTo>
                  <a:pt x="9388380" y="290475"/>
                </a:lnTo>
                <a:lnTo>
                  <a:pt x="9388380" y="104282"/>
                </a:lnTo>
                <a:lnTo>
                  <a:pt x="9435358" y="104282"/>
                </a:lnTo>
                <a:lnTo>
                  <a:pt x="9436735" y="126480"/>
                </a:lnTo>
                <a:cubicBezTo>
                  <a:pt x="9446716" y="109387"/>
                  <a:pt x="9460540" y="100840"/>
                  <a:pt x="9478207" y="100840"/>
                </a:cubicBezTo>
                <a:close/>
                <a:moveTo>
                  <a:pt x="9068520" y="100840"/>
                </a:moveTo>
                <a:cubicBezTo>
                  <a:pt x="9093988" y="100840"/>
                  <a:pt x="9114036" y="108871"/>
                  <a:pt x="9128663" y="124932"/>
                </a:cubicBezTo>
                <a:cubicBezTo>
                  <a:pt x="9143290" y="140993"/>
                  <a:pt x="9150603" y="163765"/>
                  <a:pt x="9150603" y="193248"/>
                </a:cubicBezTo>
                <a:lnTo>
                  <a:pt x="9150603" y="213554"/>
                </a:lnTo>
                <a:lnTo>
                  <a:pt x="9032039" y="213554"/>
                </a:lnTo>
                <a:cubicBezTo>
                  <a:pt x="9033644" y="225715"/>
                  <a:pt x="9038492" y="235466"/>
                  <a:pt x="9046580" y="242808"/>
                </a:cubicBezTo>
                <a:cubicBezTo>
                  <a:pt x="9054667" y="250150"/>
                  <a:pt x="9064906" y="253821"/>
                  <a:pt x="9077296" y="253821"/>
                </a:cubicBezTo>
                <a:cubicBezTo>
                  <a:pt x="9096454" y="253821"/>
                  <a:pt x="9111426" y="246881"/>
                  <a:pt x="9122210" y="232999"/>
                </a:cubicBezTo>
                <a:lnTo>
                  <a:pt x="9146646" y="260361"/>
                </a:lnTo>
                <a:cubicBezTo>
                  <a:pt x="9139189" y="270915"/>
                  <a:pt x="9129093" y="279146"/>
                  <a:pt x="9116359" y="285054"/>
                </a:cubicBezTo>
                <a:cubicBezTo>
                  <a:pt x="9103625" y="290963"/>
                  <a:pt x="9089514" y="293917"/>
                  <a:pt x="9074027" y="293917"/>
                </a:cubicBezTo>
                <a:cubicBezTo>
                  <a:pt x="9046723" y="293917"/>
                  <a:pt x="9024496" y="285542"/>
                  <a:pt x="9007345" y="268793"/>
                </a:cubicBezTo>
                <a:cubicBezTo>
                  <a:pt x="8990193" y="252043"/>
                  <a:pt x="8981618" y="229730"/>
                  <a:pt x="8981618" y="201853"/>
                </a:cubicBezTo>
                <a:lnTo>
                  <a:pt x="8981618" y="197034"/>
                </a:lnTo>
                <a:cubicBezTo>
                  <a:pt x="8981618" y="178335"/>
                  <a:pt x="8985232" y="161614"/>
                  <a:pt x="8992460" y="146872"/>
                </a:cubicBezTo>
                <a:cubicBezTo>
                  <a:pt x="8999687" y="132130"/>
                  <a:pt x="9009926" y="120773"/>
                  <a:pt x="9023176" y="112800"/>
                </a:cubicBezTo>
                <a:cubicBezTo>
                  <a:pt x="9036427" y="104827"/>
                  <a:pt x="9051541" y="100840"/>
                  <a:pt x="9068520" y="100840"/>
                </a:cubicBezTo>
                <a:close/>
                <a:moveTo>
                  <a:pt x="8656424" y="100840"/>
                </a:moveTo>
                <a:cubicBezTo>
                  <a:pt x="8676845" y="100840"/>
                  <a:pt x="8692734" y="107838"/>
                  <a:pt x="8704091" y="121834"/>
                </a:cubicBezTo>
                <a:lnTo>
                  <a:pt x="8706156" y="104282"/>
                </a:lnTo>
                <a:lnTo>
                  <a:pt x="8751242" y="104282"/>
                </a:lnTo>
                <a:lnTo>
                  <a:pt x="8751242" y="284280"/>
                </a:lnTo>
                <a:cubicBezTo>
                  <a:pt x="8751242" y="300571"/>
                  <a:pt x="8747542" y="314739"/>
                  <a:pt x="8740142" y="326784"/>
                </a:cubicBezTo>
                <a:cubicBezTo>
                  <a:pt x="8732743" y="338830"/>
                  <a:pt x="8722332" y="348008"/>
                  <a:pt x="8708909" y="354318"/>
                </a:cubicBezTo>
                <a:cubicBezTo>
                  <a:pt x="8695487" y="360627"/>
                  <a:pt x="8679770" y="363782"/>
                  <a:pt x="8661759" y="363782"/>
                </a:cubicBezTo>
                <a:cubicBezTo>
                  <a:pt x="8648107" y="363782"/>
                  <a:pt x="8634799" y="361058"/>
                  <a:pt x="8621836" y="355608"/>
                </a:cubicBezTo>
                <a:cubicBezTo>
                  <a:pt x="8608872" y="350159"/>
                  <a:pt x="8599063" y="343132"/>
                  <a:pt x="8592410" y="334528"/>
                </a:cubicBezTo>
                <a:lnTo>
                  <a:pt x="8614436" y="304242"/>
                </a:lnTo>
                <a:cubicBezTo>
                  <a:pt x="8626826" y="318123"/>
                  <a:pt x="8641855" y="325064"/>
                  <a:pt x="8659522" y="325064"/>
                </a:cubicBezTo>
                <a:cubicBezTo>
                  <a:pt x="8672715" y="325064"/>
                  <a:pt x="8682983" y="321536"/>
                  <a:pt x="8690325" y="314481"/>
                </a:cubicBezTo>
                <a:cubicBezTo>
                  <a:pt x="8697667" y="307425"/>
                  <a:pt x="8701338" y="297416"/>
                  <a:pt x="8701338" y="284452"/>
                </a:cubicBezTo>
                <a:lnTo>
                  <a:pt x="8701338" y="274471"/>
                </a:lnTo>
                <a:cubicBezTo>
                  <a:pt x="8689865" y="287435"/>
                  <a:pt x="8674780" y="293917"/>
                  <a:pt x="8656080" y="293917"/>
                </a:cubicBezTo>
                <a:cubicBezTo>
                  <a:pt x="8633709" y="293917"/>
                  <a:pt x="8615612" y="285169"/>
                  <a:pt x="8601788" y="267674"/>
                </a:cubicBezTo>
                <a:cubicBezTo>
                  <a:pt x="8587964" y="250179"/>
                  <a:pt x="8581052" y="226977"/>
                  <a:pt x="8581052" y="198067"/>
                </a:cubicBezTo>
                <a:lnTo>
                  <a:pt x="8581052" y="196002"/>
                </a:lnTo>
                <a:cubicBezTo>
                  <a:pt x="8581052" y="167436"/>
                  <a:pt x="8587849" y="144434"/>
                  <a:pt x="8601444" y="126997"/>
                </a:cubicBezTo>
                <a:cubicBezTo>
                  <a:pt x="8615038" y="109559"/>
                  <a:pt x="8633365" y="100840"/>
                  <a:pt x="8656424" y="100840"/>
                </a:cubicBezTo>
                <a:close/>
                <a:moveTo>
                  <a:pt x="8489095" y="100840"/>
                </a:moveTo>
                <a:cubicBezTo>
                  <a:pt x="8508827" y="100840"/>
                  <a:pt x="8523511" y="106634"/>
                  <a:pt x="8533148" y="118220"/>
                </a:cubicBezTo>
                <a:cubicBezTo>
                  <a:pt x="8542785" y="129807"/>
                  <a:pt x="8547718" y="147130"/>
                  <a:pt x="8547947" y="170189"/>
                </a:cubicBezTo>
                <a:lnTo>
                  <a:pt x="8547947" y="290475"/>
                </a:lnTo>
                <a:lnTo>
                  <a:pt x="8498215" y="290475"/>
                </a:lnTo>
                <a:lnTo>
                  <a:pt x="8498215" y="171394"/>
                </a:lnTo>
                <a:cubicBezTo>
                  <a:pt x="8498215" y="160840"/>
                  <a:pt x="8495921" y="153182"/>
                  <a:pt x="8491332" y="148421"/>
                </a:cubicBezTo>
                <a:cubicBezTo>
                  <a:pt x="8486743" y="143660"/>
                  <a:pt x="8479114" y="141279"/>
                  <a:pt x="8468445" y="141279"/>
                </a:cubicBezTo>
                <a:cubicBezTo>
                  <a:pt x="8454449" y="141279"/>
                  <a:pt x="8443952" y="147245"/>
                  <a:pt x="8436954" y="159176"/>
                </a:cubicBezTo>
                <a:lnTo>
                  <a:pt x="8436954" y="290475"/>
                </a:lnTo>
                <a:lnTo>
                  <a:pt x="8387222" y="290475"/>
                </a:lnTo>
                <a:lnTo>
                  <a:pt x="8387222" y="104282"/>
                </a:lnTo>
                <a:lnTo>
                  <a:pt x="8434029" y="104282"/>
                </a:lnTo>
                <a:lnTo>
                  <a:pt x="8435577" y="125792"/>
                </a:lnTo>
                <a:cubicBezTo>
                  <a:pt x="8448885" y="109157"/>
                  <a:pt x="8466724" y="100840"/>
                  <a:pt x="8489095" y="100840"/>
                </a:cubicBezTo>
                <a:close/>
                <a:moveTo>
                  <a:pt x="8161125" y="100840"/>
                </a:moveTo>
                <a:cubicBezTo>
                  <a:pt x="8181545" y="100840"/>
                  <a:pt x="8197433" y="107838"/>
                  <a:pt x="8208791" y="121834"/>
                </a:cubicBezTo>
                <a:lnTo>
                  <a:pt x="8210856" y="104282"/>
                </a:lnTo>
                <a:lnTo>
                  <a:pt x="8255942" y="104282"/>
                </a:lnTo>
                <a:lnTo>
                  <a:pt x="8255942" y="284280"/>
                </a:lnTo>
                <a:cubicBezTo>
                  <a:pt x="8255942" y="300571"/>
                  <a:pt x="8252242" y="314739"/>
                  <a:pt x="8244842" y="326784"/>
                </a:cubicBezTo>
                <a:cubicBezTo>
                  <a:pt x="8237443" y="338830"/>
                  <a:pt x="8227032" y="348008"/>
                  <a:pt x="8213609" y="354318"/>
                </a:cubicBezTo>
                <a:cubicBezTo>
                  <a:pt x="8200187" y="360627"/>
                  <a:pt x="8184471" y="363782"/>
                  <a:pt x="8166459" y="363782"/>
                </a:cubicBezTo>
                <a:cubicBezTo>
                  <a:pt x="8152807" y="363782"/>
                  <a:pt x="8139499" y="361058"/>
                  <a:pt x="8126535" y="355608"/>
                </a:cubicBezTo>
                <a:cubicBezTo>
                  <a:pt x="8113573" y="350159"/>
                  <a:pt x="8103764" y="343132"/>
                  <a:pt x="8097109" y="334528"/>
                </a:cubicBezTo>
                <a:lnTo>
                  <a:pt x="8119136" y="304242"/>
                </a:lnTo>
                <a:cubicBezTo>
                  <a:pt x="8131526" y="318123"/>
                  <a:pt x="8146554" y="325064"/>
                  <a:pt x="8164222" y="325064"/>
                </a:cubicBezTo>
                <a:cubicBezTo>
                  <a:pt x="8177415" y="325064"/>
                  <a:pt x="8187682" y="321536"/>
                  <a:pt x="8195025" y="314481"/>
                </a:cubicBezTo>
                <a:cubicBezTo>
                  <a:pt x="8202367" y="307425"/>
                  <a:pt x="8206038" y="297416"/>
                  <a:pt x="8206038" y="284452"/>
                </a:cubicBezTo>
                <a:lnTo>
                  <a:pt x="8206038" y="274471"/>
                </a:lnTo>
                <a:cubicBezTo>
                  <a:pt x="8194565" y="287435"/>
                  <a:pt x="8179480" y="293917"/>
                  <a:pt x="8160780" y="293917"/>
                </a:cubicBezTo>
                <a:cubicBezTo>
                  <a:pt x="8138409" y="293917"/>
                  <a:pt x="8120311" y="285169"/>
                  <a:pt x="8106488" y="267674"/>
                </a:cubicBezTo>
                <a:cubicBezTo>
                  <a:pt x="8092665" y="250179"/>
                  <a:pt x="8085752" y="226977"/>
                  <a:pt x="8085752" y="198067"/>
                </a:cubicBezTo>
                <a:lnTo>
                  <a:pt x="8085752" y="196002"/>
                </a:lnTo>
                <a:cubicBezTo>
                  <a:pt x="8085752" y="167436"/>
                  <a:pt x="8092549" y="144434"/>
                  <a:pt x="8106144" y="126997"/>
                </a:cubicBezTo>
                <a:cubicBezTo>
                  <a:pt x="8119739" y="109559"/>
                  <a:pt x="8138065" y="100840"/>
                  <a:pt x="8161125" y="100840"/>
                </a:cubicBezTo>
                <a:close/>
                <a:moveTo>
                  <a:pt x="7993795" y="100840"/>
                </a:moveTo>
                <a:cubicBezTo>
                  <a:pt x="8013527" y="100840"/>
                  <a:pt x="8028211" y="106634"/>
                  <a:pt x="8037848" y="118220"/>
                </a:cubicBezTo>
                <a:cubicBezTo>
                  <a:pt x="8047485" y="129807"/>
                  <a:pt x="8052418" y="147130"/>
                  <a:pt x="8052647" y="170189"/>
                </a:cubicBezTo>
                <a:lnTo>
                  <a:pt x="8052647" y="290475"/>
                </a:lnTo>
                <a:lnTo>
                  <a:pt x="8002915" y="290475"/>
                </a:lnTo>
                <a:lnTo>
                  <a:pt x="8002915" y="171394"/>
                </a:lnTo>
                <a:cubicBezTo>
                  <a:pt x="8002915" y="160840"/>
                  <a:pt x="8000621" y="153182"/>
                  <a:pt x="7996032" y="148421"/>
                </a:cubicBezTo>
                <a:cubicBezTo>
                  <a:pt x="7991443" y="143660"/>
                  <a:pt x="7983814" y="141279"/>
                  <a:pt x="7973145" y="141279"/>
                </a:cubicBezTo>
                <a:cubicBezTo>
                  <a:pt x="7959149" y="141279"/>
                  <a:pt x="7948653" y="147245"/>
                  <a:pt x="7941654" y="159176"/>
                </a:cubicBezTo>
                <a:lnTo>
                  <a:pt x="7941654" y="290475"/>
                </a:lnTo>
                <a:lnTo>
                  <a:pt x="7891922" y="290475"/>
                </a:lnTo>
                <a:lnTo>
                  <a:pt x="7891922" y="104282"/>
                </a:lnTo>
                <a:lnTo>
                  <a:pt x="7938729" y="104282"/>
                </a:lnTo>
                <a:lnTo>
                  <a:pt x="7940278" y="125792"/>
                </a:lnTo>
                <a:cubicBezTo>
                  <a:pt x="7953585" y="109157"/>
                  <a:pt x="7971424" y="100840"/>
                  <a:pt x="7993795" y="100840"/>
                </a:cubicBezTo>
                <a:close/>
                <a:moveTo>
                  <a:pt x="7773120" y="100840"/>
                </a:moveTo>
                <a:cubicBezTo>
                  <a:pt x="7798244" y="100840"/>
                  <a:pt x="7818751" y="108526"/>
                  <a:pt x="7834640" y="123899"/>
                </a:cubicBezTo>
                <a:cubicBezTo>
                  <a:pt x="7850529" y="139272"/>
                  <a:pt x="7859391" y="160151"/>
                  <a:pt x="7861227" y="186537"/>
                </a:cubicBezTo>
                <a:lnTo>
                  <a:pt x="7861571" y="199271"/>
                </a:lnTo>
                <a:cubicBezTo>
                  <a:pt x="7861571" y="227837"/>
                  <a:pt x="7853597" y="250753"/>
                  <a:pt x="7837651" y="268018"/>
                </a:cubicBezTo>
                <a:cubicBezTo>
                  <a:pt x="7821705" y="285284"/>
                  <a:pt x="7800309" y="293917"/>
                  <a:pt x="7773464" y="293917"/>
                </a:cubicBezTo>
                <a:cubicBezTo>
                  <a:pt x="7746620" y="293917"/>
                  <a:pt x="7725195" y="285313"/>
                  <a:pt x="7709192" y="268104"/>
                </a:cubicBezTo>
                <a:cubicBezTo>
                  <a:pt x="7693188" y="250896"/>
                  <a:pt x="7685186" y="227493"/>
                  <a:pt x="7685186" y="197895"/>
                </a:cubicBezTo>
                <a:lnTo>
                  <a:pt x="7685186" y="195658"/>
                </a:lnTo>
                <a:cubicBezTo>
                  <a:pt x="7685186" y="177187"/>
                  <a:pt x="7688742" y="160725"/>
                  <a:pt x="7695855" y="146270"/>
                </a:cubicBezTo>
                <a:cubicBezTo>
                  <a:pt x="7702968" y="131815"/>
                  <a:pt x="7713207" y="120630"/>
                  <a:pt x="7726572" y="112714"/>
                </a:cubicBezTo>
                <a:cubicBezTo>
                  <a:pt x="7739937" y="104798"/>
                  <a:pt x="7755453" y="100840"/>
                  <a:pt x="7773120" y="100840"/>
                </a:cubicBezTo>
                <a:close/>
                <a:moveTo>
                  <a:pt x="7589908" y="100840"/>
                </a:moveTo>
                <a:cubicBezTo>
                  <a:pt x="7613197" y="100840"/>
                  <a:pt x="7631868" y="107465"/>
                  <a:pt x="7645921" y="120716"/>
                </a:cubicBezTo>
                <a:cubicBezTo>
                  <a:pt x="7659974" y="133966"/>
                  <a:pt x="7667116" y="151604"/>
                  <a:pt x="7667345" y="173631"/>
                </a:cubicBezTo>
                <a:lnTo>
                  <a:pt x="7620711" y="173631"/>
                </a:lnTo>
                <a:cubicBezTo>
                  <a:pt x="7620481" y="163944"/>
                  <a:pt x="7617499" y="156073"/>
                  <a:pt x="7611763" y="150018"/>
                </a:cubicBezTo>
                <a:cubicBezTo>
                  <a:pt x="7606026" y="143963"/>
                  <a:pt x="7598455" y="140935"/>
                  <a:pt x="7589048" y="140935"/>
                </a:cubicBezTo>
                <a:cubicBezTo>
                  <a:pt x="7577461" y="140935"/>
                  <a:pt x="7568714" y="145158"/>
                  <a:pt x="7562805" y="153602"/>
                </a:cubicBezTo>
                <a:cubicBezTo>
                  <a:pt x="7556897" y="162047"/>
                  <a:pt x="7553943" y="175748"/>
                  <a:pt x="7553943" y="194706"/>
                </a:cubicBezTo>
                <a:lnTo>
                  <a:pt x="7553943" y="199876"/>
                </a:lnTo>
                <a:cubicBezTo>
                  <a:pt x="7553943" y="219065"/>
                  <a:pt x="7556868" y="232853"/>
                  <a:pt x="7562719" y="241241"/>
                </a:cubicBezTo>
                <a:cubicBezTo>
                  <a:pt x="7568570" y="249628"/>
                  <a:pt x="7577461" y="253821"/>
                  <a:pt x="7589392" y="253821"/>
                </a:cubicBezTo>
                <a:cubicBezTo>
                  <a:pt x="7598570" y="253821"/>
                  <a:pt x="7606026" y="251298"/>
                  <a:pt x="7611763" y="246250"/>
                </a:cubicBezTo>
                <a:cubicBezTo>
                  <a:pt x="7617499" y="241202"/>
                  <a:pt x="7620481" y="234491"/>
                  <a:pt x="7620711" y="226116"/>
                </a:cubicBezTo>
                <a:lnTo>
                  <a:pt x="7667345" y="226116"/>
                </a:lnTo>
                <a:cubicBezTo>
                  <a:pt x="7667231" y="238736"/>
                  <a:pt x="7663789" y="250294"/>
                  <a:pt x="7657020" y="260791"/>
                </a:cubicBezTo>
                <a:cubicBezTo>
                  <a:pt x="7650252" y="271288"/>
                  <a:pt x="7640988" y="279433"/>
                  <a:pt x="7629229" y="285227"/>
                </a:cubicBezTo>
                <a:cubicBezTo>
                  <a:pt x="7617470" y="291020"/>
                  <a:pt x="7604478" y="293917"/>
                  <a:pt x="7590252" y="293917"/>
                </a:cubicBezTo>
                <a:cubicBezTo>
                  <a:pt x="7563637" y="293917"/>
                  <a:pt x="7542643" y="285456"/>
                  <a:pt x="7527270" y="268535"/>
                </a:cubicBezTo>
                <a:cubicBezTo>
                  <a:pt x="7511897" y="251613"/>
                  <a:pt x="7504211" y="228239"/>
                  <a:pt x="7504211" y="198411"/>
                </a:cubicBezTo>
                <a:lnTo>
                  <a:pt x="7504211" y="195141"/>
                </a:lnTo>
                <a:cubicBezTo>
                  <a:pt x="7504211" y="166461"/>
                  <a:pt x="7511840" y="143574"/>
                  <a:pt x="7527098" y="126480"/>
                </a:cubicBezTo>
                <a:cubicBezTo>
                  <a:pt x="7542356" y="109387"/>
                  <a:pt x="7563293" y="100840"/>
                  <a:pt x="7589908" y="100840"/>
                </a:cubicBezTo>
                <a:close/>
                <a:moveTo>
                  <a:pt x="7213606" y="100840"/>
                </a:moveTo>
                <a:cubicBezTo>
                  <a:pt x="7237583" y="100840"/>
                  <a:pt x="7254045" y="110305"/>
                  <a:pt x="7262993" y="129234"/>
                </a:cubicBezTo>
                <a:cubicBezTo>
                  <a:pt x="7276072" y="110305"/>
                  <a:pt x="7294714" y="100840"/>
                  <a:pt x="7318920" y="100840"/>
                </a:cubicBezTo>
                <a:cubicBezTo>
                  <a:pt x="7339111" y="100840"/>
                  <a:pt x="7354139" y="106720"/>
                  <a:pt x="7364006" y="118479"/>
                </a:cubicBezTo>
                <a:cubicBezTo>
                  <a:pt x="7373872" y="130238"/>
                  <a:pt x="7378805" y="147933"/>
                  <a:pt x="7378805" y="171566"/>
                </a:cubicBezTo>
                <a:lnTo>
                  <a:pt x="7378805" y="290475"/>
                </a:lnTo>
                <a:lnTo>
                  <a:pt x="7328901" y="290475"/>
                </a:lnTo>
                <a:lnTo>
                  <a:pt x="7328901" y="171738"/>
                </a:lnTo>
                <a:cubicBezTo>
                  <a:pt x="7328901" y="161184"/>
                  <a:pt x="7326836" y="153469"/>
                  <a:pt x="7322706" y="148593"/>
                </a:cubicBezTo>
                <a:cubicBezTo>
                  <a:pt x="7318576" y="143717"/>
                  <a:pt x="7311291" y="141279"/>
                  <a:pt x="7300851" y="141279"/>
                </a:cubicBezTo>
                <a:cubicBezTo>
                  <a:pt x="7285938" y="141279"/>
                  <a:pt x="7275613" y="148392"/>
                  <a:pt x="7269877" y="162618"/>
                </a:cubicBezTo>
                <a:lnTo>
                  <a:pt x="7270049" y="290475"/>
                </a:lnTo>
                <a:lnTo>
                  <a:pt x="7220317" y="290475"/>
                </a:lnTo>
                <a:lnTo>
                  <a:pt x="7220317" y="171910"/>
                </a:lnTo>
                <a:cubicBezTo>
                  <a:pt x="7220317" y="161126"/>
                  <a:pt x="7218194" y="153325"/>
                  <a:pt x="7213950" y="148507"/>
                </a:cubicBezTo>
                <a:cubicBezTo>
                  <a:pt x="7209705" y="143689"/>
                  <a:pt x="7202478" y="141279"/>
                  <a:pt x="7192267" y="141279"/>
                </a:cubicBezTo>
                <a:cubicBezTo>
                  <a:pt x="7178157" y="141279"/>
                  <a:pt x="7167946" y="147130"/>
                  <a:pt x="7161637" y="158832"/>
                </a:cubicBezTo>
                <a:lnTo>
                  <a:pt x="7161637" y="290475"/>
                </a:lnTo>
                <a:lnTo>
                  <a:pt x="7111905" y="290475"/>
                </a:lnTo>
                <a:lnTo>
                  <a:pt x="7111905" y="104282"/>
                </a:lnTo>
                <a:lnTo>
                  <a:pt x="7158539" y="104282"/>
                </a:lnTo>
                <a:lnTo>
                  <a:pt x="7160088" y="125104"/>
                </a:lnTo>
                <a:cubicBezTo>
                  <a:pt x="7173281" y="108928"/>
                  <a:pt x="7191120" y="100840"/>
                  <a:pt x="7213606" y="100840"/>
                </a:cubicBezTo>
                <a:close/>
                <a:moveTo>
                  <a:pt x="6997293" y="100840"/>
                </a:moveTo>
                <a:cubicBezTo>
                  <a:pt x="7020238" y="100840"/>
                  <a:pt x="7038449" y="106605"/>
                  <a:pt x="7051929" y="118134"/>
                </a:cubicBezTo>
                <a:cubicBezTo>
                  <a:pt x="7065409" y="129664"/>
                  <a:pt x="7072149" y="145868"/>
                  <a:pt x="7072149" y="166748"/>
                </a:cubicBezTo>
                <a:lnTo>
                  <a:pt x="7072149" y="247454"/>
                </a:lnTo>
                <a:cubicBezTo>
                  <a:pt x="7072264" y="265122"/>
                  <a:pt x="7074730" y="278487"/>
                  <a:pt x="7079549" y="287550"/>
                </a:cubicBezTo>
                <a:lnTo>
                  <a:pt x="7079549" y="290475"/>
                </a:lnTo>
                <a:lnTo>
                  <a:pt x="7029301" y="290475"/>
                </a:lnTo>
                <a:cubicBezTo>
                  <a:pt x="7027006" y="286001"/>
                  <a:pt x="7025343" y="280437"/>
                  <a:pt x="7024310" y="273783"/>
                </a:cubicBezTo>
                <a:cubicBezTo>
                  <a:pt x="7012264" y="287205"/>
                  <a:pt x="6996605" y="293917"/>
                  <a:pt x="6977332" y="293917"/>
                </a:cubicBezTo>
                <a:cubicBezTo>
                  <a:pt x="6959091" y="293917"/>
                  <a:pt x="6943976" y="288640"/>
                  <a:pt x="6931988" y="278085"/>
                </a:cubicBezTo>
                <a:cubicBezTo>
                  <a:pt x="6920000" y="267531"/>
                  <a:pt x="6914005" y="254223"/>
                  <a:pt x="6914005" y="238162"/>
                </a:cubicBezTo>
                <a:cubicBezTo>
                  <a:pt x="6914005" y="218430"/>
                  <a:pt x="6921319" y="203287"/>
                  <a:pt x="6935946" y="192732"/>
                </a:cubicBezTo>
                <a:cubicBezTo>
                  <a:pt x="6950573" y="182178"/>
                  <a:pt x="6971710" y="176843"/>
                  <a:pt x="6999358" y="176729"/>
                </a:cubicBezTo>
                <a:lnTo>
                  <a:pt x="7022245" y="176729"/>
                </a:lnTo>
                <a:lnTo>
                  <a:pt x="7022245" y="166059"/>
                </a:lnTo>
                <a:cubicBezTo>
                  <a:pt x="7022245" y="157455"/>
                  <a:pt x="7020037" y="150572"/>
                  <a:pt x="7015620" y="145409"/>
                </a:cubicBezTo>
                <a:cubicBezTo>
                  <a:pt x="7011203" y="140247"/>
                  <a:pt x="7004234" y="137666"/>
                  <a:pt x="6994712" y="137666"/>
                </a:cubicBezTo>
                <a:cubicBezTo>
                  <a:pt x="6986338" y="137666"/>
                  <a:pt x="6979769" y="139673"/>
                  <a:pt x="6975009" y="143689"/>
                </a:cubicBezTo>
                <a:cubicBezTo>
                  <a:pt x="6970248" y="147704"/>
                  <a:pt x="6967867" y="153211"/>
                  <a:pt x="6967867" y="160209"/>
                </a:cubicBezTo>
                <a:lnTo>
                  <a:pt x="6918135" y="160209"/>
                </a:lnTo>
                <a:cubicBezTo>
                  <a:pt x="6918135" y="149425"/>
                  <a:pt x="6921462" y="139444"/>
                  <a:pt x="6928116" y="130266"/>
                </a:cubicBezTo>
                <a:cubicBezTo>
                  <a:pt x="6934770" y="121088"/>
                  <a:pt x="6944177" y="113890"/>
                  <a:pt x="6956338" y="108670"/>
                </a:cubicBezTo>
                <a:cubicBezTo>
                  <a:pt x="6968498" y="103450"/>
                  <a:pt x="6982150" y="100840"/>
                  <a:pt x="6997293" y="100840"/>
                </a:cubicBezTo>
                <a:close/>
                <a:moveTo>
                  <a:pt x="6616344" y="100840"/>
                </a:moveTo>
                <a:cubicBezTo>
                  <a:pt x="6639288" y="100840"/>
                  <a:pt x="6657128" y="109329"/>
                  <a:pt x="6669862" y="126308"/>
                </a:cubicBezTo>
                <a:cubicBezTo>
                  <a:pt x="6682596" y="143287"/>
                  <a:pt x="6688963" y="166690"/>
                  <a:pt x="6688963" y="196518"/>
                </a:cubicBezTo>
                <a:lnTo>
                  <a:pt x="6688963" y="199099"/>
                </a:lnTo>
                <a:cubicBezTo>
                  <a:pt x="6688963" y="227780"/>
                  <a:pt x="6682453" y="250753"/>
                  <a:pt x="6669432" y="268018"/>
                </a:cubicBezTo>
                <a:cubicBezTo>
                  <a:pt x="6656411" y="285284"/>
                  <a:pt x="6638830" y="293917"/>
                  <a:pt x="6616689" y="293917"/>
                </a:cubicBezTo>
                <a:cubicBezTo>
                  <a:pt x="6597875" y="293917"/>
                  <a:pt x="6582673" y="287378"/>
                  <a:pt x="6571087" y="274299"/>
                </a:cubicBezTo>
                <a:lnTo>
                  <a:pt x="6571087" y="362061"/>
                </a:lnTo>
                <a:lnTo>
                  <a:pt x="6521355" y="362061"/>
                </a:lnTo>
                <a:lnTo>
                  <a:pt x="6521355" y="104282"/>
                </a:lnTo>
                <a:lnTo>
                  <a:pt x="6567473" y="104282"/>
                </a:lnTo>
                <a:lnTo>
                  <a:pt x="6569194" y="122522"/>
                </a:lnTo>
                <a:cubicBezTo>
                  <a:pt x="6581240" y="108068"/>
                  <a:pt x="6596956" y="100840"/>
                  <a:pt x="6616344" y="100840"/>
                </a:cubicBezTo>
                <a:close/>
                <a:moveTo>
                  <a:pt x="6336445" y="100840"/>
                </a:moveTo>
                <a:cubicBezTo>
                  <a:pt x="6356177" y="100840"/>
                  <a:pt x="6370862" y="106634"/>
                  <a:pt x="6380498" y="118220"/>
                </a:cubicBezTo>
                <a:cubicBezTo>
                  <a:pt x="6390135" y="129807"/>
                  <a:pt x="6395068" y="147130"/>
                  <a:pt x="6395297" y="170189"/>
                </a:cubicBezTo>
                <a:lnTo>
                  <a:pt x="6395297" y="290475"/>
                </a:lnTo>
                <a:lnTo>
                  <a:pt x="6345566" y="290475"/>
                </a:lnTo>
                <a:lnTo>
                  <a:pt x="6345566" y="171394"/>
                </a:lnTo>
                <a:cubicBezTo>
                  <a:pt x="6345566" y="160840"/>
                  <a:pt x="6343271" y="153182"/>
                  <a:pt x="6338682" y="148421"/>
                </a:cubicBezTo>
                <a:cubicBezTo>
                  <a:pt x="6334094" y="143660"/>
                  <a:pt x="6326464" y="141279"/>
                  <a:pt x="6315795" y="141279"/>
                </a:cubicBezTo>
                <a:cubicBezTo>
                  <a:pt x="6301799" y="141279"/>
                  <a:pt x="6291302" y="147245"/>
                  <a:pt x="6284304" y="159176"/>
                </a:cubicBezTo>
                <a:lnTo>
                  <a:pt x="6284304" y="290475"/>
                </a:lnTo>
                <a:lnTo>
                  <a:pt x="6234572" y="290475"/>
                </a:lnTo>
                <a:lnTo>
                  <a:pt x="6234572" y="104282"/>
                </a:lnTo>
                <a:lnTo>
                  <a:pt x="6281379" y="104282"/>
                </a:lnTo>
                <a:lnTo>
                  <a:pt x="6282928" y="125792"/>
                </a:lnTo>
                <a:cubicBezTo>
                  <a:pt x="6296235" y="109157"/>
                  <a:pt x="6314074" y="100840"/>
                  <a:pt x="6336445" y="100840"/>
                </a:cubicBezTo>
                <a:close/>
                <a:moveTo>
                  <a:pt x="6120993" y="100840"/>
                </a:moveTo>
                <a:cubicBezTo>
                  <a:pt x="6143938" y="100840"/>
                  <a:pt x="6162149" y="106605"/>
                  <a:pt x="6175629" y="118134"/>
                </a:cubicBezTo>
                <a:cubicBezTo>
                  <a:pt x="6189109" y="129664"/>
                  <a:pt x="6195849" y="145868"/>
                  <a:pt x="6195849" y="166748"/>
                </a:cubicBezTo>
                <a:lnTo>
                  <a:pt x="6195849" y="247454"/>
                </a:lnTo>
                <a:cubicBezTo>
                  <a:pt x="6195964" y="265122"/>
                  <a:pt x="6198430" y="278487"/>
                  <a:pt x="6203249" y="287550"/>
                </a:cubicBezTo>
                <a:lnTo>
                  <a:pt x="6203249" y="290475"/>
                </a:lnTo>
                <a:lnTo>
                  <a:pt x="6153001" y="290475"/>
                </a:lnTo>
                <a:cubicBezTo>
                  <a:pt x="6150706" y="286001"/>
                  <a:pt x="6149043" y="280437"/>
                  <a:pt x="6148010" y="273783"/>
                </a:cubicBezTo>
                <a:cubicBezTo>
                  <a:pt x="6135964" y="287205"/>
                  <a:pt x="6120305" y="293917"/>
                  <a:pt x="6101032" y="293917"/>
                </a:cubicBezTo>
                <a:cubicBezTo>
                  <a:pt x="6082791" y="293917"/>
                  <a:pt x="6067676" y="288640"/>
                  <a:pt x="6055688" y="278085"/>
                </a:cubicBezTo>
                <a:cubicBezTo>
                  <a:pt x="6043700" y="267531"/>
                  <a:pt x="6037705" y="254223"/>
                  <a:pt x="6037705" y="238162"/>
                </a:cubicBezTo>
                <a:cubicBezTo>
                  <a:pt x="6037705" y="218430"/>
                  <a:pt x="6045019" y="203287"/>
                  <a:pt x="6059646" y="192732"/>
                </a:cubicBezTo>
                <a:cubicBezTo>
                  <a:pt x="6074273" y="182178"/>
                  <a:pt x="6095410" y="176843"/>
                  <a:pt x="6123058" y="176729"/>
                </a:cubicBezTo>
                <a:lnTo>
                  <a:pt x="6145945" y="176729"/>
                </a:lnTo>
                <a:lnTo>
                  <a:pt x="6145945" y="166059"/>
                </a:lnTo>
                <a:cubicBezTo>
                  <a:pt x="6145945" y="157455"/>
                  <a:pt x="6143737" y="150572"/>
                  <a:pt x="6139320" y="145409"/>
                </a:cubicBezTo>
                <a:cubicBezTo>
                  <a:pt x="6134903" y="140247"/>
                  <a:pt x="6127934" y="137666"/>
                  <a:pt x="6118412" y="137666"/>
                </a:cubicBezTo>
                <a:cubicBezTo>
                  <a:pt x="6110038" y="137666"/>
                  <a:pt x="6103469" y="139673"/>
                  <a:pt x="6098709" y="143689"/>
                </a:cubicBezTo>
                <a:cubicBezTo>
                  <a:pt x="6093948" y="147704"/>
                  <a:pt x="6091567" y="153211"/>
                  <a:pt x="6091567" y="160209"/>
                </a:cubicBezTo>
                <a:lnTo>
                  <a:pt x="6041835" y="160209"/>
                </a:lnTo>
                <a:cubicBezTo>
                  <a:pt x="6041835" y="149425"/>
                  <a:pt x="6045162" y="139444"/>
                  <a:pt x="6051816" y="130266"/>
                </a:cubicBezTo>
                <a:cubicBezTo>
                  <a:pt x="6058470" y="121088"/>
                  <a:pt x="6067877" y="113890"/>
                  <a:pt x="6080038" y="108670"/>
                </a:cubicBezTo>
                <a:cubicBezTo>
                  <a:pt x="6092198" y="103450"/>
                  <a:pt x="6105850" y="100840"/>
                  <a:pt x="6120993" y="100840"/>
                </a:cubicBezTo>
                <a:close/>
                <a:moveTo>
                  <a:pt x="5934856" y="100840"/>
                </a:moveTo>
                <a:cubicBezTo>
                  <a:pt x="5958489" y="100840"/>
                  <a:pt x="5977389" y="106404"/>
                  <a:pt x="5991557" y="117532"/>
                </a:cubicBezTo>
                <a:cubicBezTo>
                  <a:pt x="6005725" y="128660"/>
                  <a:pt x="6012809" y="143115"/>
                  <a:pt x="6012809" y="160897"/>
                </a:cubicBezTo>
                <a:lnTo>
                  <a:pt x="5963077" y="160897"/>
                </a:lnTo>
                <a:cubicBezTo>
                  <a:pt x="5963077" y="153784"/>
                  <a:pt x="5960783" y="147905"/>
                  <a:pt x="5956194" y="143258"/>
                </a:cubicBezTo>
                <a:cubicBezTo>
                  <a:pt x="5951605" y="138612"/>
                  <a:pt x="5944435" y="136289"/>
                  <a:pt x="5934684" y="136289"/>
                </a:cubicBezTo>
                <a:cubicBezTo>
                  <a:pt x="5926309" y="136289"/>
                  <a:pt x="5919827" y="138182"/>
                  <a:pt x="5915238" y="141968"/>
                </a:cubicBezTo>
                <a:cubicBezTo>
                  <a:pt x="5910650" y="145754"/>
                  <a:pt x="5908355" y="150572"/>
                  <a:pt x="5908355" y="156423"/>
                </a:cubicBezTo>
                <a:cubicBezTo>
                  <a:pt x="5908355" y="161929"/>
                  <a:pt x="5910965" y="166375"/>
                  <a:pt x="5916185" y="169759"/>
                </a:cubicBezTo>
                <a:cubicBezTo>
                  <a:pt x="5921405" y="173143"/>
                  <a:pt x="5930210" y="176069"/>
                  <a:pt x="5942599" y="178535"/>
                </a:cubicBezTo>
                <a:cubicBezTo>
                  <a:pt x="5954989" y="181002"/>
                  <a:pt x="5965429" y="183784"/>
                  <a:pt x="5973918" y="186881"/>
                </a:cubicBezTo>
                <a:cubicBezTo>
                  <a:pt x="6000190" y="196518"/>
                  <a:pt x="6013325" y="213210"/>
                  <a:pt x="6013325" y="236957"/>
                </a:cubicBezTo>
                <a:cubicBezTo>
                  <a:pt x="6013325" y="253936"/>
                  <a:pt x="6006040" y="267674"/>
                  <a:pt x="5991471" y="278171"/>
                </a:cubicBezTo>
                <a:cubicBezTo>
                  <a:pt x="5976901" y="288668"/>
                  <a:pt x="5958087" y="293917"/>
                  <a:pt x="5935028" y="293917"/>
                </a:cubicBezTo>
                <a:cubicBezTo>
                  <a:pt x="5919426" y="293917"/>
                  <a:pt x="5905573" y="291135"/>
                  <a:pt x="5893470" y="285571"/>
                </a:cubicBezTo>
                <a:cubicBezTo>
                  <a:pt x="5881367" y="280007"/>
                  <a:pt x="5871874" y="272378"/>
                  <a:pt x="5864990" y="262684"/>
                </a:cubicBezTo>
                <a:cubicBezTo>
                  <a:pt x="5858107" y="252990"/>
                  <a:pt x="5854665" y="242521"/>
                  <a:pt x="5854665" y="231279"/>
                </a:cubicBezTo>
                <a:lnTo>
                  <a:pt x="5901816" y="231279"/>
                </a:lnTo>
                <a:cubicBezTo>
                  <a:pt x="5902275" y="240112"/>
                  <a:pt x="5905544" y="246881"/>
                  <a:pt x="5911625" y="251584"/>
                </a:cubicBezTo>
                <a:cubicBezTo>
                  <a:pt x="5917705" y="256288"/>
                  <a:pt x="5925850" y="258640"/>
                  <a:pt x="5936060" y="258640"/>
                </a:cubicBezTo>
                <a:cubicBezTo>
                  <a:pt x="5945582" y="258640"/>
                  <a:pt x="5952781" y="256833"/>
                  <a:pt x="5957657" y="253219"/>
                </a:cubicBezTo>
                <a:cubicBezTo>
                  <a:pt x="5962533" y="249605"/>
                  <a:pt x="5964970" y="244873"/>
                  <a:pt x="5964970" y="239022"/>
                </a:cubicBezTo>
                <a:cubicBezTo>
                  <a:pt x="5964970" y="232942"/>
                  <a:pt x="5961959" y="228152"/>
                  <a:pt x="5955936" y="224653"/>
                </a:cubicBezTo>
                <a:cubicBezTo>
                  <a:pt x="5949913" y="221154"/>
                  <a:pt x="5940248" y="218028"/>
                  <a:pt x="5926940" y="215275"/>
                </a:cubicBezTo>
                <a:cubicBezTo>
                  <a:pt x="5882657" y="205983"/>
                  <a:pt x="5860516" y="187168"/>
                  <a:pt x="5860516" y="158832"/>
                </a:cubicBezTo>
                <a:cubicBezTo>
                  <a:pt x="5860516" y="142312"/>
                  <a:pt x="5867371" y="128517"/>
                  <a:pt x="5881080" y="117446"/>
                </a:cubicBezTo>
                <a:cubicBezTo>
                  <a:pt x="5894789" y="106375"/>
                  <a:pt x="5912715" y="100840"/>
                  <a:pt x="5934856" y="100840"/>
                </a:cubicBezTo>
                <a:close/>
                <a:moveTo>
                  <a:pt x="5654268" y="100840"/>
                </a:moveTo>
                <a:cubicBezTo>
                  <a:pt x="5677213" y="100840"/>
                  <a:pt x="5695424" y="106605"/>
                  <a:pt x="5708904" y="118134"/>
                </a:cubicBezTo>
                <a:cubicBezTo>
                  <a:pt x="5722384" y="129664"/>
                  <a:pt x="5729124" y="145868"/>
                  <a:pt x="5729124" y="166748"/>
                </a:cubicBezTo>
                <a:lnTo>
                  <a:pt x="5729124" y="247454"/>
                </a:lnTo>
                <a:cubicBezTo>
                  <a:pt x="5729239" y="265122"/>
                  <a:pt x="5731705" y="278487"/>
                  <a:pt x="5736524" y="287550"/>
                </a:cubicBezTo>
                <a:lnTo>
                  <a:pt x="5736524" y="290475"/>
                </a:lnTo>
                <a:lnTo>
                  <a:pt x="5686276" y="290475"/>
                </a:lnTo>
                <a:cubicBezTo>
                  <a:pt x="5683981" y="286001"/>
                  <a:pt x="5682318" y="280437"/>
                  <a:pt x="5681285" y="273783"/>
                </a:cubicBezTo>
                <a:cubicBezTo>
                  <a:pt x="5669239" y="287205"/>
                  <a:pt x="5653580" y="293917"/>
                  <a:pt x="5634307" y="293917"/>
                </a:cubicBezTo>
                <a:cubicBezTo>
                  <a:pt x="5616066" y="293917"/>
                  <a:pt x="5600951" y="288640"/>
                  <a:pt x="5588963" y="278085"/>
                </a:cubicBezTo>
                <a:cubicBezTo>
                  <a:pt x="5576974" y="267531"/>
                  <a:pt x="5570980" y="254223"/>
                  <a:pt x="5570980" y="238162"/>
                </a:cubicBezTo>
                <a:cubicBezTo>
                  <a:pt x="5570980" y="218430"/>
                  <a:pt x="5578294" y="203287"/>
                  <a:pt x="5592921" y="192732"/>
                </a:cubicBezTo>
                <a:cubicBezTo>
                  <a:pt x="5607548" y="182178"/>
                  <a:pt x="5628685" y="176843"/>
                  <a:pt x="5656333" y="176729"/>
                </a:cubicBezTo>
                <a:lnTo>
                  <a:pt x="5679220" y="176729"/>
                </a:lnTo>
                <a:lnTo>
                  <a:pt x="5679220" y="166059"/>
                </a:lnTo>
                <a:cubicBezTo>
                  <a:pt x="5679220" y="157455"/>
                  <a:pt x="5677012" y="150572"/>
                  <a:pt x="5672595" y="145409"/>
                </a:cubicBezTo>
                <a:cubicBezTo>
                  <a:pt x="5668178" y="140247"/>
                  <a:pt x="5661209" y="137666"/>
                  <a:pt x="5651687" y="137666"/>
                </a:cubicBezTo>
                <a:cubicBezTo>
                  <a:pt x="5643313" y="137666"/>
                  <a:pt x="5636744" y="139673"/>
                  <a:pt x="5631984" y="143689"/>
                </a:cubicBezTo>
                <a:cubicBezTo>
                  <a:pt x="5627223" y="147704"/>
                  <a:pt x="5624842" y="153211"/>
                  <a:pt x="5624842" y="160209"/>
                </a:cubicBezTo>
                <a:lnTo>
                  <a:pt x="5575110" y="160209"/>
                </a:lnTo>
                <a:cubicBezTo>
                  <a:pt x="5575110" y="149425"/>
                  <a:pt x="5578437" y="139444"/>
                  <a:pt x="5585091" y="130266"/>
                </a:cubicBezTo>
                <a:cubicBezTo>
                  <a:pt x="5591745" y="121088"/>
                  <a:pt x="5601152" y="113890"/>
                  <a:pt x="5613313" y="108670"/>
                </a:cubicBezTo>
                <a:cubicBezTo>
                  <a:pt x="5625473" y="103450"/>
                  <a:pt x="5639125" y="100840"/>
                  <a:pt x="5654268" y="100840"/>
                </a:cubicBezTo>
                <a:close/>
                <a:moveTo>
                  <a:pt x="5275333" y="100840"/>
                </a:moveTo>
                <a:cubicBezTo>
                  <a:pt x="5298622" y="100840"/>
                  <a:pt x="5317293" y="107465"/>
                  <a:pt x="5331347" y="120716"/>
                </a:cubicBezTo>
                <a:cubicBezTo>
                  <a:pt x="5345399" y="133966"/>
                  <a:pt x="5352541" y="151604"/>
                  <a:pt x="5352770" y="173631"/>
                </a:cubicBezTo>
                <a:lnTo>
                  <a:pt x="5306136" y="173631"/>
                </a:lnTo>
                <a:cubicBezTo>
                  <a:pt x="5305906" y="163944"/>
                  <a:pt x="5302924" y="156073"/>
                  <a:pt x="5297188" y="150018"/>
                </a:cubicBezTo>
                <a:cubicBezTo>
                  <a:pt x="5291451" y="143963"/>
                  <a:pt x="5283880" y="140935"/>
                  <a:pt x="5274473" y="140935"/>
                </a:cubicBezTo>
                <a:cubicBezTo>
                  <a:pt x="5262886" y="140935"/>
                  <a:pt x="5254139" y="145158"/>
                  <a:pt x="5248230" y="153602"/>
                </a:cubicBezTo>
                <a:cubicBezTo>
                  <a:pt x="5242322" y="162047"/>
                  <a:pt x="5239368" y="175748"/>
                  <a:pt x="5239368" y="194706"/>
                </a:cubicBezTo>
                <a:lnTo>
                  <a:pt x="5239368" y="199876"/>
                </a:lnTo>
                <a:cubicBezTo>
                  <a:pt x="5239368" y="219065"/>
                  <a:pt x="5242293" y="232853"/>
                  <a:pt x="5248144" y="241241"/>
                </a:cubicBezTo>
                <a:cubicBezTo>
                  <a:pt x="5253995" y="249628"/>
                  <a:pt x="5262886" y="253821"/>
                  <a:pt x="5274817" y="253821"/>
                </a:cubicBezTo>
                <a:cubicBezTo>
                  <a:pt x="5283995" y="253821"/>
                  <a:pt x="5291451" y="251298"/>
                  <a:pt x="5297188" y="246250"/>
                </a:cubicBezTo>
                <a:cubicBezTo>
                  <a:pt x="5302924" y="241202"/>
                  <a:pt x="5305906" y="234491"/>
                  <a:pt x="5306136" y="226116"/>
                </a:cubicBezTo>
                <a:lnTo>
                  <a:pt x="5352770" y="226116"/>
                </a:lnTo>
                <a:cubicBezTo>
                  <a:pt x="5352656" y="238736"/>
                  <a:pt x="5349214" y="250294"/>
                  <a:pt x="5342445" y="260791"/>
                </a:cubicBezTo>
                <a:cubicBezTo>
                  <a:pt x="5335677" y="271288"/>
                  <a:pt x="5326413" y="279433"/>
                  <a:pt x="5314654" y="285227"/>
                </a:cubicBezTo>
                <a:cubicBezTo>
                  <a:pt x="5302895" y="291020"/>
                  <a:pt x="5289903" y="293917"/>
                  <a:pt x="5275677" y="293917"/>
                </a:cubicBezTo>
                <a:cubicBezTo>
                  <a:pt x="5249062" y="293917"/>
                  <a:pt x="5228068" y="285456"/>
                  <a:pt x="5212695" y="268535"/>
                </a:cubicBezTo>
                <a:cubicBezTo>
                  <a:pt x="5197322" y="251613"/>
                  <a:pt x="5189636" y="228239"/>
                  <a:pt x="5189636" y="198411"/>
                </a:cubicBezTo>
                <a:lnTo>
                  <a:pt x="5189636" y="195141"/>
                </a:lnTo>
                <a:cubicBezTo>
                  <a:pt x="5189636" y="166461"/>
                  <a:pt x="5197265" y="143574"/>
                  <a:pt x="5212523" y="126480"/>
                </a:cubicBezTo>
                <a:cubicBezTo>
                  <a:pt x="5227781" y="109387"/>
                  <a:pt x="5248718" y="100840"/>
                  <a:pt x="5275333" y="100840"/>
                </a:cubicBezTo>
                <a:close/>
                <a:moveTo>
                  <a:pt x="4982295" y="100840"/>
                </a:moveTo>
                <a:cubicBezTo>
                  <a:pt x="5007419" y="100840"/>
                  <a:pt x="5027926" y="108526"/>
                  <a:pt x="5043815" y="123899"/>
                </a:cubicBezTo>
                <a:cubicBezTo>
                  <a:pt x="5059704" y="139272"/>
                  <a:pt x="5068566" y="160151"/>
                  <a:pt x="5070402" y="186537"/>
                </a:cubicBezTo>
                <a:lnTo>
                  <a:pt x="5070746" y="199271"/>
                </a:lnTo>
                <a:cubicBezTo>
                  <a:pt x="5070746" y="227837"/>
                  <a:pt x="5062773" y="250753"/>
                  <a:pt x="5046827" y="268018"/>
                </a:cubicBezTo>
                <a:cubicBezTo>
                  <a:pt x="5030880" y="285284"/>
                  <a:pt x="5009484" y="293917"/>
                  <a:pt x="4982639" y="293917"/>
                </a:cubicBezTo>
                <a:cubicBezTo>
                  <a:pt x="4955795" y="293917"/>
                  <a:pt x="4934370" y="285313"/>
                  <a:pt x="4918367" y="268104"/>
                </a:cubicBezTo>
                <a:cubicBezTo>
                  <a:pt x="4902363" y="250896"/>
                  <a:pt x="4894361" y="227493"/>
                  <a:pt x="4894361" y="197895"/>
                </a:cubicBezTo>
                <a:lnTo>
                  <a:pt x="4894361" y="195658"/>
                </a:lnTo>
                <a:cubicBezTo>
                  <a:pt x="4894361" y="177187"/>
                  <a:pt x="4897918" y="160725"/>
                  <a:pt x="4905030" y="146270"/>
                </a:cubicBezTo>
                <a:cubicBezTo>
                  <a:pt x="4912143" y="131815"/>
                  <a:pt x="4922383" y="120630"/>
                  <a:pt x="4935747" y="112714"/>
                </a:cubicBezTo>
                <a:cubicBezTo>
                  <a:pt x="4949112" y="104798"/>
                  <a:pt x="4964628" y="100840"/>
                  <a:pt x="4982295" y="100840"/>
                </a:cubicBezTo>
                <a:close/>
                <a:moveTo>
                  <a:pt x="4868107" y="100840"/>
                </a:moveTo>
                <a:cubicBezTo>
                  <a:pt x="4873614" y="100840"/>
                  <a:pt x="4878776" y="101586"/>
                  <a:pt x="4883595" y="103077"/>
                </a:cubicBezTo>
                <a:lnTo>
                  <a:pt x="4882907" y="150916"/>
                </a:lnTo>
                <a:cubicBezTo>
                  <a:pt x="4876138" y="149998"/>
                  <a:pt x="4870172" y="149539"/>
                  <a:pt x="4865009" y="149539"/>
                </a:cubicBezTo>
                <a:cubicBezTo>
                  <a:pt x="4846195" y="149539"/>
                  <a:pt x="4833863" y="155906"/>
                  <a:pt x="4828012" y="168641"/>
                </a:cubicBezTo>
                <a:lnTo>
                  <a:pt x="4828012" y="290475"/>
                </a:lnTo>
                <a:lnTo>
                  <a:pt x="4778280" y="290475"/>
                </a:lnTo>
                <a:lnTo>
                  <a:pt x="4778280" y="104282"/>
                </a:lnTo>
                <a:lnTo>
                  <a:pt x="4825259" y="104282"/>
                </a:lnTo>
                <a:lnTo>
                  <a:pt x="4826635" y="126480"/>
                </a:lnTo>
                <a:cubicBezTo>
                  <a:pt x="4836616" y="109387"/>
                  <a:pt x="4850440" y="100840"/>
                  <a:pt x="4868107" y="100840"/>
                </a:cubicBezTo>
                <a:close/>
                <a:moveTo>
                  <a:pt x="4358869" y="100840"/>
                </a:moveTo>
                <a:cubicBezTo>
                  <a:pt x="4381813" y="100840"/>
                  <a:pt x="4400025" y="106605"/>
                  <a:pt x="4413505" y="118134"/>
                </a:cubicBezTo>
                <a:cubicBezTo>
                  <a:pt x="4426984" y="129664"/>
                  <a:pt x="4433724" y="145868"/>
                  <a:pt x="4433724" y="166748"/>
                </a:cubicBezTo>
                <a:lnTo>
                  <a:pt x="4433724" y="247454"/>
                </a:lnTo>
                <a:cubicBezTo>
                  <a:pt x="4433839" y="265122"/>
                  <a:pt x="4436305" y="278487"/>
                  <a:pt x="4441124" y="287550"/>
                </a:cubicBezTo>
                <a:lnTo>
                  <a:pt x="4441124" y="290475"/>
                </a:lnTo>
                <a:lnTo>
                  <a:pt x="4390876" y="290475"/>
                </a:lnTo>
                <a:cubicBezTo>
                  <a:pt x="4388582" y="286001"/>
                  <a:pt x="4386918" y="280437"/>
                  <a:pt x="4385885" y="273783"/>
                </a:cubicBezTo>
                <a:cubicBezTo>
                  <a:pt x="4373839" y="287205"/>
                  <a:pt x="4358180" y="293917"/>
                  <a:pt x="4338907" y="293917"/>
                </a:cubicBezTo>
                <a:cubicBezTo>
                  <a:pt x="4320666" y="293917"/>
                  <a:pt x="4305552" y="288640"/>
                  <a:pt x="4293563" y="278085"/>
                </a:cubicBezTo>
                <a:cubicBezTo>
                  <a:pt x="4281574" y="267531"/>
                  <a:pt x="4275581" y="254223"/>
                  <a:pt x="4275581" y="238162"/>
                </a:cubicBezTo>
                <a:cubicBezTo>
                  <a:pt x="4275581" y="218430"/>
                  <a:pt x="4282894" y="203287"/>
                  <a:pt x="4297521" y="192732"/>
                </a:cubicBezTo>
                <a:cubicBezTo>
                  <a:pt x="4312148" y="182178"/>
                  <a:pt x="4333285" y="176843"/>
                  <a:pt x="4360933" y="176729"/>
                </a:cubicBezTo>
                <a:lnTo>
                  <a:pt x="4383820" y="176729"/>
                </a:lnTo>
                <a:lnTo>
                  <a:pt x="4383820" y="166059"/>
                </a:lnTo>
                <a:cubicBezTo>
                  <a:pt x="4383820" y="157455"/>
                  <a:pt x="4381612" y="150572"/>
                  <a:pt x="4377195" y="145409"/>
                </a:cubicBezTo>
                <a:cubicBezTo>
                  <a:pt x="4372779" y="140247"/>
                  <a:pt x="4365809" y="137666"/>
                  <a:pt x="4356287" y="137666"/>
                </a:cubicBezTo>
                <a:cubicBezTo>
                  <a:pt x="4347913" y="137666"/>
                  <a:pt x="4341345" y="139673"/>
                  <a:pt x="4336584" y="143689"/>
                </a:cubicBezTo>
                <a:cubicBezTo>
                  <a:pt x="4331823" y="147704"/>
                  <a:pt x="4329442" y="153211"/>
                  <a:pt x="4329442" y="160209"/>
                </a:cubicBezTo>
                <a:lnTo>
                  <a:pt x="4279710" y="160209"/>
                </a:lnTo>
                <a:cubicBezTo>
                  <a:pt x="4279710" y="149425"/>
                  <a:pt x="4283037" y="139444"/>
                  <a:pt x="4289692" y="130266"/>
                </a:cubicBezTo>
                <a:cubicBezTo>
                  <a:pt x="4296345" y="121088"/>
                  <a:pt x="4305752" y="113890"/>
                  <a:pt x="4317913" y="108670"/>
                </a:cubicBezTo>
                <a:cubicBezTo>
                  <a:pt x="4330073" y="103450"/>
                  <a:pt x="4343726" y="100840"/>
                  <a:pt x="4358869" y="100840"/>
                </a:cubicBezTo>
                <a:close/>
                <a:moveTo>
                  <a:pt x="3905971" y="100840"/>
                </a:moveTo>
                <a:cubicBezTo>
                  <a:pt x="3931440" y="100840"/>
                  <a:pt x="3951487" y="108871"/>
                  <a:pt x="3966114" y="124932"/>
                </a:cubicBezTo>
                <a:cubicBezTo>
                  <a:pt x="3980741" y="140993"/>
                  <a:pt x="3988054" y="163765"/>
                  <a:pt x="3988054" y="193248"/>
                </a:cubicBezTo>
                <a:lnTo>
                  <a:pt x="3988054" y="213554"/>
                </a:lnTo>
                <a:lnTo>
                  <a:pt x="3869489" y="213554"/>
                </a:lnTo>
                <a:cubicBezTo>
                  <a:pt x="3871095" y="225715"/>
                  <a:pt x="3875942" y="235466"/>
                  <a:pt x="3884030" y="242808"/>
                </a:cubicBezTo>
                <a:cubicBezTo>
                  <a:pt x="3892118" y="250150"/>
                  <a:pt x="3902358" y="253821"/>
                  <a:pt x="3914747" y="253821"/>
                </a:cubicBezTo>
                <a:cubicBezTo>
                  <a:pt x="3933905" y="253821"/>
                  <a:pt x="3948876" y="246881"/>
                  <a:pt x="3959661" y="232999"/>
                </a:cubicBezTo>
                <a:lnTo>
                  <a:pt x="3984096" y="260361"/>
                </a:lnTo>
                <a:cubicBezTo>
                  <a:pt x="3976639" y="270915"/>
                  <a:pt x="3966544" y="279146"/>
                  <a:pt x="3953809" y="285054"/>
                </a:cubicBezTo>
                <a:cubicBezTo>
                  <a:pt x="3941075" y="290963"/>
                  <a:pt x="3926965" y="293917"/>
                  <a:pt x="3911477" y="293917"/>
                </a:cubicBezTo>
                <a:cubicBezTo>
                  <a:pt x="3884173" y="293917"/>
                  <a:pt x="3861946" y="285542"/>
                  <a:pt x="3844795" y="268793"/>
                </a:cubicBezTo>
                <a:cubicBezTo>
                  <a:pt x="3827644" y="252043"/>
                  <a:pt x="3819069" y="229730"/>
                  <a:pt x="3819069" y="201853"/>
                </a:cubicBezTo>
                <a:lnTo>
                  <a:pt x="3819069" y="197034"/>
                </a:lnTo>
                <a:cubicBezTo>
                  <a:pt x="3819069" y="178335"/>
                  <a:pt x="3822683" y="161614"/>
                  <a:pt x="3829910" y="146872"/>
                </a:cubicBezTo>
                <a:cubicBezTo>
                  <a:pt x="3837138" y="132130"/>
                  <a:pt x="3847377" y="120773"/>
                  <a:pt x="3860628" y="112800"/>
                </a:cubicBezTo>
                <a:cubicBezTo>
                  <a:pt x="3873877" y="104827"/>
                  <a:pt x="3888992" y="100840"/>
                  <a:pt x="3905971" y="100840"/>
                </a:cubicBezTo>
                <a:close/>
                <a:moveTo>
                  <a:pt x="3248745" y="100840"/>
                </a:moveTo>
                <a:cubicBezTo>
                  <a:pt x="3274214" y="100840"/>
                  <a:pt x="3294261" y="108871"/>
                  <a:pt x="3308888" y="124932"/>
                </a:cubicBezTo>
                <a:cubicBezTo>
                  <a:pt x="3323516" y="140993"/>
                  <a:pt x="3330829" y="163765"/>
                  <a:pt x="3330829" y="193248"/>
                </a:cubicBezTo>
                <a:lnTo>
                  <a:pt x="3330829" y="213554"/>
                </a:lnTo>
                <a:lnTo>
                  <a:pt x="3212264" y="213554"/>
                </a:lnTo>
                <a:cubicBezTo>
                  <a:pt x="3213871" y="225715"/>
                  <a:pt x="3218717" y="235466"/>
                  <a:pt x="3226805" y="242808"/>
                </a:cubicBezTo>
                <a:cubicBezTo>
                  <a:pt x="3234893" y="250150"/>
                  <a:pt x="3245132" y="253821"/>
                  <a:pt x="3257522" y="253821"/>
                </a:cubicBezTo>
                <a:cubicBezTo>
                  <a:pt x="3276681" y="253821"/>
                  <a:pt x="3291652" y="246881"/>
                  <a:pt x="3302435" y="232999"/>
                </a:cubicBezTo>
                <a:lnTo>
                  <a:pt x="3326871" y="260361"/>
                </a:lnTo>
                <a:cubicBezTo>
                  <a:pt x="3319414" y="270915"/>
                  <a:pt x="3309319" y="279146"/>
                  <a:pt x="3296585" y="285054"/>
                </a:cubicBezTo>
                <a:cubicBezTo>
                  <a:pt x="3283850" y="290963"/>
                  <a:pt x="3269739" y="293917"/>
                  <a:pt x="3254252" y="293917"/>
                </a:cubicBezTo>
                <a:cubicBezTo>
                  <a:pt x="3226949" y="293917"/>
                  <a:pt x="3204721" y="285542"/>
                  <a:pt x="3187570" y="268793"/>
                </a:cubicBezTo>
                <a:cubicBezTo>
                  <a:pt x="3170419" y="252043"/>
                  <a:pt x="3161844" y="229730"/>
                  <a:pt x="3161844" y="201853"/>
                </a:cubicBezTo>
                <a:lnTo>
                  <a:pt x="3161844" y="197034"/>
                </a:lnTo>
                <a:cubicBezTo>
                  <a:pt x="3161844" y="178335"/>
                  <a:pt x="3165458" y="161614"/>
                  <a:pt x="3172685" y="146872"/>
                </a:cubicBezTo>
                <a:cubicBezTo>
                  <a:pt x="3179913" y="132130"/>
                  <a:pt x="3190152" y="120773"/>
                  <a:pt x="3203402" y="112800"/>
                </a:cubicBezTo>
                <a:cubicBezTo>
                  <a:pt x="3216652" y="104827"/>
                  <a:pt x="3231767" y="100840"/>
                  <a:pt x="3248745" y="100840"/>
                </a:cubicBezTo>
                <a:close/>
                <a:moveTo>
                  <a:pt x="2574930" y="100840"/>
                </a:moveTo>
                <a:cubicBezTo>
                  <a:pt x="2598908" y="100840"/>
                  <a:pt x="2615370" y="110305"/>
                  <a:pt x="2624318" y="129234"/>
                </a:cubicBezTo>
                <a:cubicBezTo>
                  <a:pt x="2637397" y="110305"/>
                  <a:pt x="2656039" y="100840"/>
                  <a:pt x="2680246" y="100840"/>
                </a:cubicBezTo>
                <a:cubicBezTo>
                  <a:pt x="2700436" y="100840"/>
                  <a:pt x="2715465" y="106720"/>
                  <a:pt x="2725331" y="118479"/>
                </a:cubicBezTo>
                <a:cubicBezTo>
                  <a:pt x="2735197" y="130238"/>
                  <a:pt x="2740130" y="147933"/>
                  <a:pt x="2740130" y="171566"/>
                </a:cubicBezTo>
                <a:lnTo>
                  <a:pt x="2740130" y="290475"/>
                </a:lnTo>
                <a:lnTo>
                  <a:pt x="2690226" y="290475"/>
                </a:lnTo>
                <a:lnTo>
                  <a:pt x="2690226" y="171738"/>
                </a:lnTo>
                <a:cubicBezTo>
                  <a:pt x="2690226" y="161184"/>
                  <a:pt x="2688161" y="153469"/>
                  <a:pt x="2684031" y="148593"/>
                </a:cubicBezTo>
                <a:cubicBezTo>
                  <a:pt x="2679901" y="143717"/>
                  <a:pt x="2672616" y="141279"/>
                  <a:pt x="2662177" y="141279"/>
                </a:cubicBezTo>
                <a:cubicBezTo>
                  <a:pt x="2647263" y="141279"/>
                  <a:pt x="2636938" y="148392"/>
                  <a:pt x="2631202" y="162618"/>
                </a:cubicBezTo>
                <a:lnTo>
                  <a:pt x="2631374" y="290475"/>
                </a:lnTo>
                <a:lnTo>
                  <a:pt x="2581642" y="290475"/>
                </a:lnTo>
                <a:lnTo>
                  <a:pt x="2581642" y="171910"/>
                </a:lnTo>
                <a:cubicBezTo>
                  <a:pt x="2581642" y="161126"/>
                  <a:pt x="2579519" y="153325"/>
                  <a:pt x="2575275" y="148507"/>
                </a:cubicBezTo>
                <a:cubicBezTo>
                  <a:pt x="2571030" y="143689"/>
                  <a:pt x="2563803" y="141279"/>
                  <a:pt x="2553593" y="141279"/>
                </a:cubicBezTo>
                <a:cubicBezTo>
                  <a:pt x="2539482" y="141279"/>
                  <a:pt x="2529271" y="147130"/>
                  <a:pt x="2522962" y="158832"/>
                </a:cubicBezTo>
                <a:lnTo>
                  <a:pt x="2522962" y="290475"/>
                </a:lnTo>
                <a:lnTo>
                  <a:pt x="2473230" y="290475"/>
                </a:lnTo>
                <a:lnTo>
                  <a:pt x="2473230" y="104282"/>
                </a:lnTo>
                <a:lnTo>
                  <a:pt x="2519864" y="104282"/>
                </a:lnTo>
                <a:lnTo>
                  <a:pt x="2521413" y="125104"/>
                </a:lnTo>
                <a:cubicBezTo>
                  <a:pt x="2534606" y="108928"/>
                  <a:pt x="2552445" y="100840"/>
                  <a:pt x="2574930" y="100840"/>
                </a:cubicBezTo>
                <a:close/>
                <a:moveTo>
                  <a:pt x="1531725" y="100840"/>
                </a:moveTo>
                <a:cubicBezTo>
                  <a:pt x="1552145" y="100840"/>
                  <a:pt x="1568034" y="107838"/>
                  <a:pt x="1579391" y="121834"/>
                </a:cubicBezTo>
                <a:lnTo>
                  <a:pt x="1581457" y="104282"/>
                </a:lnTo>
                <a:lnTo>
                  <a:pt x="1626542" y="104282"/>
                </a:lnTo>
                <a:lnTo>
                  <a:pt x="1626542" y="284280"/>
                </a:lnTo>
                <a:cubicBezTo>
                  <a:pt x="1626542" y="300571"/>
                  <a:pt x="1622842" y="314739"/>
                  <a:pt x="1615443" y="326784"/>
                </a:cubicBezTo>
                <a:cubicBezTo>
                  <a:pt x="1608043" y="338830"/>
                  <a:pt x="1597632" y="348008"/>
                  <a:pt x="1584210" y="354318"/>
                </a:cubicBezTo>
                <a:cubicBezTo>
                  <a:pt x="1570787" y="360627"/>
                  <a:pt x="1555071" y="363782"/>
                  <a:pt x="1537059" y="363782"/>
                </a:cubicBezTo>
                <a:cubicBezTo>
                  <a:pt x="1523407" y="363782"/>
                  <a:pt x="1510100" y="361058"/>
                  <a:pt x="1497136" y="355608"/>
                </a:cubicBezTo>
                <a:cubicBezTo>
                  <a:pt x="1484173" y="350159"/>
                  <a:pt x="1474364" y="343132"/>
                  <a:pt x="1467710" y="334528"/>
                </a:cubicBezTo>
                <a:lnTo>
                  <a:pt x="1489737" y="304242"/>
                </a:lnTo>
                <a:cubicBezTo>
                  <a:pt x="1502127" y="318123"/>
                  <a:pt x="1517155" y="325064"/>
                  <a:pt x="1534822" y="325064"/>
                </a:cubicBezTo>
                <a:cubicBezTo>
                  <a:pt x="1548015" y="325064"/>
                  <a:pt x="1558283" y="321536"/>
                  <a:pt x="1565625" y="314481"/>
                </a:cubicBezTo>
                <a:cubicBezTo>
                  <a:pt x="1572967" y="307425"/>
                  <a:pt x="1576638" y="297416"/>
                  <a:pt x="1576638" y="284452"/>
                </a:cubicBezTo>
                <a:lnTo>
                  <a:pt x="1576638" y="274471"/>
                </a:lnTo>
                <a:cubicBezTo>
                  <a:pt x="1565166" y="287435"/>
                  <a:pt x="1550080" y="293917"/>
                  <a:pt x="1531380" y="293917"/>
                </a:cubicBezTo>
                <a:cubicBezTo>
                  <a:pt x="1509010" y="293917"/>
                  <a:pt x="1490913" y="285169"/>
                  <a:pt x="1477089" y="267674"/>
                </a:cubicBezTo>
                <a:cubicBezTo>
                  <a:pt x="1463265" y="250179"/>
                  <a:pt x="1456352" y="226977"/>
                  <a:pt x="1456352" y="198067"/>
                </a:cubicBezTo>
                <a:lnTo>
                  <a:pt x="1456352" y="196002"/>
                </a:lnTo>
                <a:cubicBezTo>
                  <a:pt x="1456352" y="167436"/>
                  <a:pt x="1463150" y="144434"/>
                  <a:pt x="1476744" y="126997"/>
                </a:cubicBezTo>
                <a:cubicBezTo>
                  <a:pt x="1490339" y="109559"/>
                  <a:pt x="1508666" y="100840"/>
                  <a:pt x="1531725" y="100840"/>
                </a:cubicBezTo>
                <a:close/>
                <a:moveTo>
                  <a:pt x="1364395" y="100840"/>
                </a:moveTo>
                <a:cubicBezTo>
                  <a:pt x="1384127" y="100840"/>
                  <a:pt x="1398812" y="106634"/>
                  <a:pt x="1408449" y="118220"/>
                </a:cubicBezTo>
                <a:cubicBezTo>
                  <a:pt x="1418085" y="129807"/>
                  <a:pt x="1423018" y="147130"/>
                  <a:pt x="1423248" y="170189"/>
                </a:cubicBezTo>
                <a:lnTo>
                  <a:pt x="1423248" y="290475"/>
                </a:lnTo>
                <a:lnTo>
                  <a:pt x="1373516" y="290475"/>
                </a:lnTo>
                <a:lnTo>
                  <a:pt x="1373516" y="171394"/>
                </a:lnTo>
                <a:cubicBezTo>
                  <a:pt x="1373516" y="160840"/>
                  <a:pt x="1371221" y="153182"/>
                  <a:pt x="1366632" y="148421"/>
                </a:cubicBezTo>
                <a:cubicBezTo>
                  <a:pt x="1362044" y="143660"/>
                  <a:pt x="1354415" y="141279"/>
                  <a:pt x="1343745" y="141279"/>
                </a:cubicBezTo>
                <a:cubicBezTo>
                  <a:pt x="1329749" y="141279"/>
                  <a:pt x="1319252" y="147245"/>
                  <a:pt x="1312254" y="159176"/>
                </a:cubicBezTo>
                <a:lnTo>
                  <a:pt x="1312254" y="290475"/>
                </a:lnTo>
                <a:lnTo>
                  <a:pt x="1262522" y="290475"/>
                </a:lnTo>
                <a:lnTo>
                  <a:pt x="1262522" y="104282"/>
                </a:lnTo>
                <a:lnTo>
                  <a:pt x="1309329" y="104282"/>
                </a:lnTo>
                <a:lnTo>
                  <a:pt x="1310878" y="125792"/>
                </a:lnTo>
                <a:cubicBezTo>
                  <a:pt x="1324186" y="109157"/>
                  <a:pt x="1342025" y="100840"/>
                  <a:pt x="1364395" y="100840"/>
                </a:cubicBezTo>
                <a:close/>
                <a:moveTo>
                  <a:pt x="1143721" y="100840"/>
                </a:moveTo>
                <a:cubicBezTo>
                  <a:pt x="1168844" y="100840"/>
                  <a:pt x="1189351" y="108526"/>
                  <a:pt x="1205240" y="123899"/>
                </a:cubicBezTo>
                <a:cubicBezTo>
                  <a:pt x="1221129" y="139272"/>
                  <a:pt x="1229991" y="160151"/>
                  <a:pt x="1231827" y="186537"/>
                </a:cubicBezTo>
                <a:lnTo>
                  <a:pt x="1232171" y="199271"/>
                </a:lnTo>
                <a:cubicBezTo>
                  <a:pt x="1232171" y="227837"/>
                  <a:pt x="1224198" y="250753"/>
                  <a:pt x="1208251" y="268018"/>
                </a:cubicBezTo>
                <a:cubicBezTo>
                  <a:pt x="1192305" y="285284"/>
                  <a:pt x="1170910" y="293917"/>
                  <a:pt x="1144065" y="293917"/>
                </a:cubicBezTo>
                <a:cubicBezTo>
                  <a:pt x="1117220" y="293917"/>
                  <a:pt x="1095795" y="285313"/>
                  <a:pt x="1079792" y="268104"/>
                </a:cubicBezTo>
                <a:cubicBezTo>
                  <a:pt x="1063788" y="250896"/>
                  <a:pt x="1055786" y="227493"/>
                  <a:pt x="1055786" y="197895"/>
                </a:cubicBezTo>
                <a:lnTo>
                  <a:pt x="1055786" y="195658"/>
                </a:lnTo>
                <a:cubicBezTo>
                  <a:pt x="1055786" y="177187"/>
                  <a:pt x="1059343" y="160725"/>
                  <a:pt x="1066455" y="146270"/>
                </a:cubicBezTo>
                <a:cubicBezTo>
                  <a:pt x="1073568" y="131815"/>
                  <a:pt x="1083807" y="120630"/>
                  <a:pt x="1097172" y="112714"/>
                </a:cubicBezTo>
                <a:cubicBezTo>
                  <a:pt x="1110537" y="104798"/>
                  <a:pt x="1126053" y="100840"/>
                  <a:pt x="1143721" y="100840"/>
                </a:cubicBezTo>
                <a:close/>
                <a:moveTo>
                  <a:pt x="520293" y="100840"/>
                </a:moveTo>
                <a:cubicBezTo>
                  <a:pt x="543238" y="100840"/>
                  <a:pt x="561450" y="106605"/>
                  <a:pt x="574930" y="118134"/>
                </a:cubicBezTo>
                <a:cubicBezTo>
                  <a:pt x="588410" y="129664"/>
                  <a:pt x="595149" y="145868"/>
                  <a:pt x="595149" y="166748"/>
                </a:cubicBezTo>
                <a:lnTo>
                  <a:pt x="595149" y="247454"/>
                </a:lnTo>
                <a:cubicBezTo>
                  <a:pt x="595264" y="265122"/>
                  <a:pt x="597731" y="278487"/>
                  <a:pt x="602549" y="287550"/>
                </a:cubicBezTo>
                <a:lnTo>
                  <a:pt x="602549" y="290475"/>
                </a:lnTo>
                <a:lnTo>
                  <a:pt x="552301" y="290475"/>
                </a:lnTo>
                <a:cubicBezTo>
                  <a:pt x="550006" y="286001"/>
                  <a:pt x="548343" y="280437"/>
                  <a:pt x="547310" y="273783"/>
                </a:cubicBezTo>
                <a:cubicBezTo>
                  <a:pt x="535265" y="287205"/>
                  <a:pt x="519605" y="293917"/>
                  <a:pt x="500332" y="293917"/>
                </a:cubicBezTo>
                <a:cubicBezTo>
                  <a:pt x="482091" y="293917"/>
                  <a:pt x="466977" y="288640"/>
                  <a:pt x="454988" y="278085"/>
                </a:cubicBezTo>
                <a:cubicBezTo>
                  <a:pt x="443000" y="267531"/>
                  <a:pt x="437005" y="254223"/>
                  <a:pt x="437005" y="238162"/>
                </a:cubicBezTo>
                <a:cubicBezTo>
                  <a:pt x="437005" y="218430"/>
                  <a:pt x="444319" y="203287"/>
                  <a:pt x="458946" y="192732"/>
                </a:cubicBezTo>
                <a:cubicBezTo>
                  <a:pt x="473573" y="182178"/>
                  <a:pt x="494710" y="176843"/>
                  <a:pt x="522358" y="176729"/>
                </a:cubicBezTo>
                <a:lnTo>
                  <a:pt x="545245" y="176729"/>
                </a:lnTo>
                <a:lnTo>
                  <a:pt x="545245" y="166059"/>
                </a:lnTo>
                <a:cubicBezTo>
                  <a:pt x="545245" y="157455"/>
                  <a:pt x="543037" y="150572"/>
                  <a:pt x="538620" y="145409"/>
                </a:cubicBezTo>
                <a:cubicBezTo>
                  <a:pt x="534203" y="140247"/>
                  <a:pt x="527234" y="137666"/>
                  <a:pt x="517712" y="137666"/>
                </a:cubicBezTo>
                <a:cubicBezTo>
                  <a:pt x="509337" y="137666"/>
                  <a:pt x="502770" y="139673"/>
                  <a:pt x="498009" y="143689"/>
                </a:cubicBezTo>
                <a:cubicBezTo>
                  <a:pt x="493248" y="147704"/>
                  <a:pt x="490867" y="153211"/>
                  <a:pt x="490867" y="160209"/>
                </a:cubicBezTo>
                <a:lnTo>
                  <a:pt x="441136" y="160209"/>
                </a:lnTo>
                <a:cubicBezTo>
                  <a:pt x="441136" y="149425"/>
                  <a:pt x="444462" y="139444"/>
                  <a:pt x="451116" y="130266"/>
                </a:cubicBezTo>
                <a:cubicBezTo>
                  <a:pt x="457770" y="121088"/>
                  <a:pt x="467177" y="113890"/>
                  <a:pt x="479338" y="108670"/>
                </a:cubicBezTo>
                <a:cubicBezTo>
                  <a:pt x="491498" y="103450"/>
                  <a:pt x="505150" y="100840"/>
                  <a:pt x="520293" y="100840"/>
                </a:cubicBezTo>
                <a:close/>
                <a:moveTo>
                  <a:pt x="324570" y="100840"/>
                </a:moveTo>
                <a:cubicBezTo>
                  <a:pt x="349695" y="100840"/>
                  <a:pt x="370201" y="108526"/>
                  <a:pt x="386090" y="123899"/>
                </a:cubicBezTo>
                <a:cubicBezTo>
                  <a:pt x="401979" y="139272"/>
                  <a:pt x="410841" y="160151"/>
                  <a:pt x="412677" y="186537"/>
                </a:cubicBezTo>
                <a:lnTo>
                  <a:pt x="413021" y="199271"/>
                </a:lnTo>
                <a:cubicBezTo>
                  <a:pt x="413021" y="227837"/>
                  <a:pt x="405048" y="250753"/>
                  <a:pt x="389101" y="268018"/>
                </a:cubicBezTo>
                <a:cubicBezTo>
                  <a:pt x="373155" y="285284"/>
                  <a:pt x="351760" y="293917"/>
                  <a:pt x="324915" y="293917"/>
                </a:cubicBezTo>
                <a:cubicBezTo>
                  <a:pt x="298070" y="293917"/>
                  <a:pt x="276645" y="285313"/>
                  <a:pt x="260642" y="268104"/>
                </a:cubicBezTo>
                <a:cubicBezTo>
                  <a:pt x="244638" y="250896"/>
                  <a:pt x="236636" y="227493"/>
                  <a:pt x="236636" y="197895"/>
                </a:cubicBezTo>
                <a:lnTo>
                  <a:pt x="236636" y="195658"/>
                </a:lnTo>
                <a:cubicBezTo>
                  <a:pt x="236636" y="177187"/>
                  <a:pt x="240193" y="160725"/>
                  <a:pt x="247306" y="146270"/>
                </a:cubicBezTo>
                <a:cubicBezTo>
                  <a:pt x="254418" y="131815"/>
                  <a:pt x="264657" y="120630"/>
                  <a:pt x="278022" y="112714"/>
                </a:cubicBezTo>
                <a:cubicBezTo>
                  <a:pt x="291387" y="104798"/>
                  <a:pt x="306903" y="100840"/>
                  <a:pt x="324570" y="100840"/>
                </a:cubicBezTo>
                <a:close/>
                <a:moveTo>
                  <a:pt x="1998864" y="98431"/>
                </a:moveTo>
                <a:cubicBezTo>
                  <a:pt x="2007009" y="98431"/>
                  <a:pt x="2013749" y="100897"/>
                  <a:pt x="2019084" y="105830"/>
                </a:cubicBezTo>
                <a:cubicBezTo>
                  <a:pt x="2024418" y="110763"/>
                  <a:pt x="2027085" y="117188"/>
                  <a:pt x="2027085" y="125104"/>
                </a:cubicBezTo>
                <a:cubicBezTo>
                  <a:pt x="2027085" y="132905"/>
                  <a:pt x="2024447" y="139243"/>
                  <a:pt x="2019170" y="144119"/>
                </a:cubicBezTo>
                <a:cubicBezTo>
                  <a:pt x="2013892" y="148995"/>
                  <a:pt x="2007124" y="151432"/>
                  <a:pt x="1998864" y="151432"/>
                </a:cubicBezTo>
                <a:cubicBezTo>
                  <a:pt x="1990718" y="151432"/>
                  <a:pt x="1984007" y="148995"/>
                  <a:pt x="1978730" y="144119"/>
                </a:cubicBezTo>
                <a:cubicBezTo>
                  <a:pt x="1973453" y="139243"/>
                  <a:pt x="1970814" y="132905"/>
                  <a:pt x="1970814" y="125104"/>
                </a:cubicBezTo>
                <a:cubicBezTo>
                  <a:pt x="1970814" y="117188"/>
                  <a:pt x="1973482" y="110763"/>
                  <a:pt x="1978816" y="105830"/>
                </a:cubicBezTo>
                <a:cubicBezTo>
                  <a:pt x="1984151" y="100897"/>
                  <a:pt x="1990833" y="98431"/>
                  <a:pt x="1998864" y="98431"/>
                </a:cubicBezTo>
                <a:close/>
                <a:moveTo>
                  <a:pt x="10584921" y="86901"/>
                </a:moveTo>
                <a:lnTo>
                  <a:pt x="10615207" y="86901"/>
                </a:lnTo>
                <a:cubicBezTo>
                  <a:pt x="10615207" y="118106"/>
                  <a:pt x="10605054" y="138297"/>
                  <a:pt x="10584748" y="147474"/>
                </a:cubicBezTo>
                <a:cubicBezTo>
                  <a:pt x="10591517" y="161585"/>
                  <a:pt x="10594901" y="177646"/>
                  <a:pt x="10594901" y="195658"/>
                </a:cubicBezTo>
                <a:lnTo>
                  <a:pt x="10594901" y="199271"/>
                </a:lnTo>
                <a:cubicBezTo>
                  <a:pt x="10594901" y="217856"/>
                  <a:pt x="10591315" y="234376"/>
                  <a:pt x="10584146" y="248831"/>
                </a:cubicBezTo>
                <a:cubicBezTo>
                  <a:pt x="10576976" y="263286"/>
                  <a:pt x="10566766" y="274414"/>
                  <a:pt x="10553515" y="282215"/>
                </a:cubicBezTo>
                <a:cubicBezTo>
                  <a:pt x="10540265" y="290016"/>
                  <a:pt x="10524749" y="293917"/>
                  <a:pt x="10506967" y="293917"/>
                </a:cubicBezTo>
                <a:cubicBezTo>
                  <a:pt x="10481270" y="293917"/>
                  <a:pt x="10460447" y="285944"/>
                  <a:pt x="10444501" y="269997"/>
                </a:cubicBezTo>
                <a:cubicBezTo>
                  <a:pt x="10428554" y="254051"/>
                  <a:pt x="10419950" y="232541"/>
                  <a:pt x="10418689" y="205466"/>
                </a:cubicBezTo>
                <a:lnTo>
                  <a:pt x="10418517" y="195658"/>
                </a:lnTo>
                <a:cubicBezTo>
                  <a:pt x="10418517" y="177073"/>
                  <a:pt x="10422101" y="160553"/>
                  <a:pt x="10429272" y="146098"/>
                </a:cubicBezTo>
                <a:cubicBezTo>
                  <a:pt x="10436442" y="131643"/>
                  <a:pt x="10446738" y="120486"/>
                  <a:pt x="10460161" y="112628"/>
                </a:cubicBezTo>
                <a:cubicBezTo>
                  <a:pt x="10473583" y="104769"/>
                  <a:pt x="10489071" y="100840"/>
                  <a:pt x="10506623" y="100840"/>
                </a:cubicBezTo>
                <a:cubicBezTo>
                  <a:pt x="10533812" y="100840"/>
                  <a:pt x="10555436" y="109731"/>
                  <a:pt x="10571498" y="127513"/>
                </a:cubicBezTo>
                <a:cubicBezTo>
                  <a:pt x="10576776" y="124186"/>
                  <a:pt x="10580331" y="119052"/>
                  <a:pt x="10582167" y="112111"/>
                </a:cubicBezTo>
                <a:cubicBezTo>
                  <a:pt x="10584003" y="105171"/>
                  <a:pt x="10584921" y="96767"/>
                  <a:pt x="10584921" y="86901"/>
                </a:cubicBezTo>
                <a:close/>
                <a:moveTo>
                  <a:pt x="9274363" y="58508"/>
                </a:moveTo>
                <a:lnTo>
                  <a:pt x="9324095" y="58508"/>
                </a:lnTo>
                <a:lnTo>
                  <a:pt x="9324095" y="104282"/>
                </a:lnTo>
                <a:lnTo>
                  <a:pt x="9355930" y="104282"/>
                </a:lnTo>
                <a:lnTo>
                  <a:pt x="9355930" y="140763"/>
                </a:lnTo>
                <a:lnTo>
                  <a:pt x="9324095" y="140763"/>
                </a:lnTo>
                <a:lnTo>
                  <a:pt x="9324095" y="233688"/>
                </a:lnTo>
                <a:cubicBezTo>
                  <a:pt x="9324095" y="240571"/>
                  <a:pt x="9325414" y="245504"/>
                  <a:pt x="9328053" y="248487"/>
                </a:cubicBezTo>
                <a:cubicBezTo>
                  <a:pt x="9330692" y="251470"/>
                  <a:pt x="9335739" y="252961"/>
                  <a:pt x="9343196" y="252961"/>
                </a:cubicBezTo>
                <a:cubicBezTo>
                  <a:pt x="9348703" y="252961"/>
                  <a:pt x="9353579" y="252560"/>
                  <a:pt x="9357823" y="251756"/>
                </a:cubicBezTo>
                <a:lnTo>
                  <a:pt x="9357823" y="289443"/>
                </a:lnTo>
                <a:cubicBezTo>
                  <a:pt x="9348072" y="292425"/>
                  <a:pt x="9338034" y="293917"/>
                  <a:pt x="9327709" y="293917"/>
                </a:cubicBezTo>
                <a:cubicBezTo>
                  <a:pt x="9292834" y="293917"/>
                  <a:pt x="9275052" y="276307"/>
                  <a:pt x="9274363" y="241087"/>
                </a:cubicBezTo>
                <a:lnTo>
                  <a:pt x="9274363" y="140763"/>
                </a:lnTo>
                <a:lnTo>
                  <a:pt x="9247174" y="140763"/>
                </a:lnTo>
                <a:lnTo>
                  <a:pt x="9247174" y="104282"/>
                </a:lnTo>
                <a:lnTo>
                  <a:pt x="9274363" y="104282"/>
                </a:lnTo>
                <a:close/>
                <a:moveTo>
                  <a:pt x="4664264" y="58508"/>
                </a:moveTo>
                <a:lnTo>
                  <a:pt x="4713996" y="58508"/>
                </a:lnTo>
                <a:lnTo>
                  <a:pt x="4713996" y="104282"/>
                </a:lnTo>
                <a:lnTo>
                  <a:pt x="4745832" y="104282"/>
                </a:lnTo>
                <a:lnTo>
                  <a:pt x="4745832" y="140763"/>
                </a:lnTo>
                <a:lnTo>
                  <a:pt x="4713996" y="140763"/>
                </a:lnTo>
                <a:lnTo>
                  <a:pt x="4713996" y="233688"/>
                </a:lnTo>
                <a:cubicBezTo>
                  <a:pt x="4713996" y="240571"/>
                  <a:pt x="4715315" y="245504"/>
                  <a:pt x="4717953" y="248487"/>
                </a:cubicBezTo>
                <a:cubicBezTo>
                  <a:pt x="4720593" y="251470"/>
                  <a:pt x="4725639" y="252961"/>
                  <a:pt x="4733097" y="252961"/>
                </a:cubicBezTo>
                <a:cubicBezTo>
                  <a:pt x="4738604" y="252961"/>
                  <a:pt x="4743480" y="252560"/>
                  <a:pt x="4747725" y="251756"/>
                </a:cubicBezTo>
                <a:lnTo>
                  <a:pt x="4747725" y="289443"/>
                </a:lnTo>
                <a:cubicBezTo>
                  <a:pt x="4737973" y="292425"/>
                  <a:pt x="4727935" y="293917"/>
                  <a:pt x="4717610" y="293917"/>
                </a:cubicBezTo>
                <a:cubicBezTo>
                  <a:pt x="4682734" y="293917"/>
                  <a:pt x="4664952" y="276307"/>
                  <a:pt x="4664264" y="241087"/>
                </a:cubicBezTo>
                <a:lnTo>
                  <a:pt x="4664264" y="140763"/>
                </a:lnTo>
                <a:lnTo>
                  <a:pt x="4637075" y="140763"/>
                </a:lnTo>
                <a:lnTo>
                  <a:pt x="4637075" y="104282"/>
                </a:lnTo>
                <a:lnTo>
                  <a:pt x="4664264" y="104282"/>
                </a:lnTo>
                <a:close/>
                <a:moveTo>
                  <a:pt x="644714" y="58508"/>
                </a:moveTo>
                <a:lnTo>
                  <a:pt x="694446" y="58508"/>
                </a:lnTo>
                <a:lnTo>
                  <a:pt x="694446" y="104282"/>
                </a:lnTo>
                <a:lnTo>
                  <a:pt x="726281" y="104282"/>
                </a:lnTo>
                <a:lnTo>
                  <a:pt x="726281" y="140763"/>
                </a:lnTo>
                <a:lnTo>
                  <a:pt x="694446" y="140763"/>
                </a:lnTo>
                <a:lnTo>
                  <a:pt x="694446" y="233688"/>
                </a:lnTo>
                <a:cubicBezTo>
                  <a:pt x="694446" y="240571"/>
                  <a:pt x="695765" y="245504"/>
                  <a:pt x="698404" y="248487"/>
                </a:cubicBezTo>
                <a:cubicBezTo>
                  <a:pt x="701042" y="251470"/>
                  <a:pt x="706090" y="252961"/>
                  <a:pt x="713547" y="252961"/>
                </a:cubicBezTo>
                <a:cubicBezTo>
                  <a:pt x="719054" y="252961"/>
                  <a:pt x="723929" y="252560"/>
                  <a:pt x="728174" y="251756"/>
                </a:cubicBezTo>
                <a:lnTo>
                  <a:pt x="728174" y="289443"/>
                </a:lnTo>
                <a:cubicBezTo>
                  <a:pt x="718422" y="292425"/>
                  <a:pt x="708384" y="293917"/>
                  <a:pt x="698060" y="293917"/>
                </a:cubicBezTo>
                <a:cubicBezTo>
                  <a:pt x="663184" y="293917"/>
                  <a:pt x="645402" y="276307"/>
                  <a:pt x="644714" y="241087"/>
                </a:cubicBezTo>
                <a:lnTo>
                  <a:pt x="644714" y="140763"/>
                </a:lnTo>
                <a:lnTo>
                  <a:pt x="617525" y="140763"/>
                </a:lnTo>
                <a:lnTo>
                  <a:pt x="617525" y="104282"/>
                </a:lnTo>
                <a:lnTo>
                  <a:pt x="644714" y="104282"/>
                </a:lnTo>
                <a:close/>
                <a:moveTo>
                  <a:pt x="6981806" y="40955"/>
                </a:moveTo>
                <a:lnTo>
                  <a:pt x="7011748" y="40955"/>
                </a:lnTo>
                <a:lnTo>
                  <a:pt x="7059759" y="80448"/>
                </a:lnTo>
                <a:lnTo>
                  <a:pt x="7024138" y="80534"/>
                </a:lnTo>
                <a:lnTo>
                  <a:pt x="6996777" y="57475"/>
                </a:lnTo>
                <a:lnTo>
                  <a:pt x="6969244" y="80534"/>
                </a:lnTo>
                <a:lnTo>
                  <a:pt x="6933623" y="80448"/>
                </a:lnTo>
                <a:close/>
                <a:moveTo>
                  <a:pt x="3227751" y="40955"/>
                </a:moveTo>
                <a:lnTo>
                  <a:pt x="3257694" y="40955"/>
                </a:lnTo>
                <a:lnTo>
                  <a:pt x="3305705" y="80448"/>
                </a:lnTo>
                <a:lnTo>
                  <a:pt x="3270084" y="80534"/>
                </a:lnTo>
                <a:lnTo>
                  <a:pt x="3242723" y="57475"/>
                </a:lnTo>
                <a:lnTo>
                  <a:pt x="3215190" y="80534"/>
                </a:lnTo>
                <a:lnTo>
                  <a:pt x="3179569" y="80448"/>
                </a:lnTo>
                <a:close/>
                <a:moveTo>
                  <a:pt x="11073365" y="39923"/>
                </a:moveTo>
                <a:lnTo>
                  <a:pt x="11101415" y="39923"/>
                </a:lnTo>
                <a:lnTo>
                  <a:pt x="11150458" y="79416"/>
                </a:lnTo>
                <a:lnTo>
                  <a:pt x="11113288" y="79502"/>
                </a:lnTo>
                <a:lnTo>
                  <a:pt x="11087304" y="57819"/>
                </a:lnTo>
                <a:lnTo>
                  <a:pt x="11061319" y="79502"/>
                </a:lnTo>
                <a:lnTo>
                  <a:pt x="11024322" y="79416"/>
                </a:lnTo>
                <a:close/>
                <a:moveTo>
                  <a:pt x="3886181" y="39923"/>
                </a:moveTo>
                <a:lnTo>
                  <a:pt x="3914230" y="39923"/>
                </a:lnTo>
                <a:lnTo>
                  <a:pt x="3963274" y="79588"/>
                </a:lnTo>
                <a:lnTo>
                  <a:pt x="3926276" y="79674"/>
                </a:lnTo>
                <a:lnTo>
                  <a:pt x="3900292" y="57819"/>
                </a:lnTo>
                <a:lnTo>
                  <a:pt x="3874308" y="79674"/>
                </a:lnTo>
                <a:lnTo>
                  <a:pt x="3837138" y="79588"/>
                </a:lnTo>
                <a:close/>
                <a:moveTo>
                  <a:pt x="2146687" y="39923"/>
                </a:moveTo>
                <a:lnTo>
                  <a:pt x="2350777" y="39923"/>
                </a:lnTo>
                <a:lnTo>
                  <a:pt x="2350777" y="81739"/>
                </a:lnTo>
                <a:lnTo>
                  <a:pt x="2274028" y="81739"/>
                </a:lnTo>
                <a:lnTo>
                  <a:pt x="2274028" y="290475"/>
                </a:lnTo>
                <a:lnTo>
                  <a:pt x="2222403" y="290475"/>
                </a:lnTo>
                <a:lnTo>
                  <a:pt x="2222403" y="81739"/>
                </a:lnTo>
                <a:lnTo>
                  <a:pt x="2146687" y="81739"/>
                </a:lnTo>
                <a:close/>
                <a:moveTo>
                  <a:pt x="0" y="39923"/>
                </a:moveTo>
                <a:lnTo>
                  <a:pt x="51624" y="39923"/>
                </a:lnTo>
                <a:lnTo>
                  <a:pt x="51624" y="141452"/>
                </a:lnTo>
                <a:lnTo>
                  <a:pt x="152293" y="141452"/>
                </a:lnTo>
                <a:lnTo>
                  <a:pt x="152293" y="39923"/>
                </a:lnTo>
                <a:lnTo>
                  <a:pt x="203917" y="39923"/>
                </a:lnTo>
                <a:lnTo>
                  <a:pt x="203917" y="290475"/>
                </a:lnTo>
                <a:lnTo>
                  <a:pt x="152293" y="290475"/>
                </a:lnTo>
                <a:lnTo>
                  <a:pt x="152293" y="183096"/>
                </a:lnTo>
                <a:lnTo>
                  <a:pt x="51624" y="183096"/>
                </a:lnTo>
                <a:lnTo>
                  <a:pt x="51624" y="290475"/>
                </a:lnTo>
                <a:lnTo>
                  <a:pt x="0" y="290475"/>
                </a:lnTo>
                <a:close/>
                <a:moveTo>
                  <a:pt x="1881783" y="39579"/>
                </a:moveTo>
                <a:lnTo>
                  <a:pt x="1887117" y="39579"/>
                </a:lnTo>
                <a:lnTo>
                  <a:pt x="1887117" y="290475"/>
                </a:lnTo>
                <a:lnTo>
                  <a:pt x="1837385" y="290475"/>
                </a:lnTo>
                <a:lnTo>
                  <a:pt x="1837385" y="98775"/>
                </a:lnTo>
                <a:lnTo>
                  <a:pt x="1778017" y="117188"/>
                </a:lnTo>
                <a:lnTo>
                  <a:pt x="1778017" y="76749"/>
                </a:lnTo>
                <a:close/>
                <a:moveTo>
                  <a:pt x="10654163" y="30458"/>
                </a:moveTo>
                <a:cubicBezTo>
                  <a:pt x="10662652" y="30458"/>
                  <a:pt x="10669420" y="32867"/>
                  <a:pt x="10674469" y="37686"/>
                </a:cubicBezTo>
                <a:cubicBezTo>
                  <a:pt x="10679516" y="42504"/>
                  <a:pt x="10682040" y="48642"/>
                  <a:pt x="10682040" y="56099"/>
                </a:cubicBezTo>
                <a:cubicBezTo>
                  <a:pt x="10682040" y="63670"/>
                  <a:pt x="10679487" y="69865"/>
                  <a:pt x="10674382" y="74684"/>
                </a:cubicBezTo>
                <a:cubicBezTo>
                  <a:pt x="10669277" y="79502"/>
                  <a:pt x="10662537" y="81911"/>
                  <a:pt x="10654163" y="81911"/>
                </a:cubicBezTo>
                <a:cubicBezTo>
                  <a:pt x="10645788" y="81911"/>
                  <a:pt x="10639047" y="79502"/>
                  <a:pt x="10633943" y="74684"/>
                </a:cubicBezTo>
                <a:cubicBezTo>
                  <a:pt x="10628838" y="69865"/>
                  <a:pt x="10626285" y="63670"/>
                  <a:pt x="10626285" y="56099"/>
                </a:cubicBezTo>
                <a:cubicBezTo>
                  <a:pt x="10626285" y="48642"/>
                  <a:pt x="10628781" y="42504"/>
                  <a:pt x="10633771" y="37686"/>
                </a:cubicBezTo>
                <a:cubicBezTo>
                  <a:pt x="10638761" y="32867"/>
                  <a:pt x="10645559" y="30458"/>
                  <a:pt x="10654163" y="30458"/>
                </a:cubicBezTo>
                <a:close/>
                <a:moveTo>
                  <a:pt x="4501014" y="30458"/>
                </a:moveTo>
                <a:cubicBezTo>
                  <a:pt x="4509503" y="30458"/>
                  <a:pt x="4516271" y="32867"/>
                  <a:pt x="4521319" y="37686"/>
                </a:cubicBezTo>
                <a:cubicBezTo>
                  <a:pt x="4526367" y="42504"/>
                  <a:pt x="4528891" y="48642"/>
                  <a:pt x="4528891" y="56099"/>
                </a:cubicBezTo>
                <a:cubicBezTo>
                  <a:pt x="4528891" y="63670"/>
                  <a:pt x="4526338" y="69865"/>
                  <a:pt x="4521233" y="74684"/>
                </a:cubicBezTo>
                <a:cubicBezTo>
                  <a:pt x="4516128" y="79502"/>
                  <a:pt x="4509388" y="81911"/>
                  <a:pt x="4501014" y="81911"/>
                </a:cubicBezTo>
                <a:cubicBezTo>
                  <a:pt x="4492639" y="81911"/>
                  <a:pt x="4485899" y="79502"/>
                  <a:pt x="4480793" y="74684"/>
                </a:cubicBezTo>
                <a:cubicBezTo>
                  <a:pt x="4475689" y="69865"/>
                  <a:pt x="4473136" y="63670"/>
                  <a:pt x="4473136" y="56099"/>
                </a:cubicBezTo>
                <a:cubicBezTo>
                  <a:pt x="4473136" y="48642"/>
                  <a:pt x="4475631" y="42504"/>
                  <a:pt x="4480622" y="37686"/>
                </a:cubicBezTo>
                <a:cubicBezTo>
                  <a:pt x="4485612" y="32867"/>
                  <a:pt x="4492409" y="30458"/>
                  <a:pt x="4501014" y="30458"/>
                </a:cubicBezTo>
                <a:close/>
                <a:moveTo>
                  <a:pt x="3100838" y="30458"/>
                </a:moveTo>
                <a:cubicBezTo>
                  <a:pt x="3109328" y="30458"/>
                  <a:pt x="3116096" y="32867"/>
                  <a:pt x="3121144" y="37686"/>
                </a:cubicBezTo>
                <a:cubicBezTo>
                  <a:pt x="3126192" y="42504"/>
                  <a:pt x="3128716" y="48642"/>
                  <a:pt x="3128716" y="56099"/>
                </a:cubicBezTo>
                <a:cubicBezTo>
                  <a:pt x="3128716" y="63670"/>
                  <a:pt x="3126163" y="69865"/>
                  <a:pt x="3121058" y="74684"/>
                </a:cubicBezTo>
                <a:cubicBezTo>
                  <a:pt x="3115953" y="79502"/>
                  <a:pt x="3109213" y="81911"/>
                  <a:pt x="3100838" y="81911"/>
                </a:cubicBezTo>
                <a:cubicBezTo>
                  <a:pt x="3092464" y="81911"/>
                  <a:pt x="3085724" y="79502"/>
                  <a:pt x="3080619" y="74684"/>
                </a:cubicBezTo>
                <a:cubicBezTo>
                  <a:pt x="3075514" y="69865"/>
                  <a:pt x="3072961" y="63670"/>
                  <a:pt x="3072961" y="56099"/>
                </a:cubicBezTo>
                <a:cubicBezTo>
                  <a:pt x="3072961" y="48642"/>
                  <a:pt x="3075456" y="42504"/>
                  <a:pt x="3080447" y="37686"/>
                </a:cubicBezTo>
                <a:cubicBezTo>
                  <a:pt x="3085437" y="32867"/>
                  <a:pt x="3092234" y="30458"/>
                  <a:pt x="3100838" y="30458"/>
                </a:cubicBezTo>
                <a:close/>
                <a:moveTo>
                  <a:pt x="2343736" y="28738"/>
                </a:moveTo>
                <a:lnTo>
                  <a:pt x="2397942" y="28738"/>
                </a:lnTo>
                <a:lnTo>
                  <a:pt x="2432014" y="82083"/>
                </a:lnTo>
                <a:lnTo>
                  <a:pt x="2391230" y="82083"/>
                </a:lnTo>
                <a:close/>
                <a:moveTo>
                  <a:pt x="10443297" y="26156"/>
                </a:moveTo>
                <a:lnTo>
                  <a:pt x="10497503" y="26156"/>
                </a:lnTo>
                <a:lnTo>
                  <a:pt x="10531575" y="79502"/>
                </a:lnTo>
                <a:lnTo>
                  <a:pt x="10490791" y="79502"/>
                </a:lnTo>
                <a:close/>
                <a:moveTo>
                  <a:pt x="10317662" y="26156"/>
                </a:moveTo>
                <a:lnTo>
                  <a:pt x="10367566" y="26156"/>
                </a:lnTo>
                <a:lnTo>
                  <a:pt x="10367566" y="49387"/>
                </a:lnTo>
                <a:lnTo>
                  <a:pt x="10394755" y="49387"/>
                </a:lnTo>
                <a:lnTo>
                  <a:pt x="10394755" y="80879"/>
                </a:lnTo>
                <a:lnTo>
                  <a:pt x="10367566" y="80879"/>
                </a:lnTo>
                <a:lnTo>
                  <a:pt x="10367566" y="290475"/>
                </a:lnTo>
                <a:lnTo>
                  <a:pt x="10322653" y="290475"/>
                </a:lnTo>
                <a:lnTo>
                  <a:pt x="10320244" y="270686"/>
                </a:lnTo>
                <a:cubicBezTo>
                  <a:pt x="10307854" y="286173"/>
                  <a:pt x="10291907" y="293917"/>
                  <a:pt x="10272405" y="293917"/>
                </a:cubicBezTo>
                <a:cubicBezTo>
                  <a:pt x="10250493" y="293917"/>
                  <a:pt x="10232912" y="285284"/>
                  <a:pt x="10219661" y="268018"/>
                </a:cubicBezTo>
                <a:cubicBezTo>
                  <a:pt x="10206411" y="250753"/>
                  <a:pt x="10199786" y="226747"/>
                  <a:pt x="10199786" y="196002"/>
                </a:cubicBezTo>
                <a:cubicBezTo>
                  <a:pt x="10199786" y="166977"/>
                  <a:pt x="10206296" y="143861"/>
                  <a:pt x="10219317" y="126652"/>
                </a:cubicBezTo>
                <a:cubicBezTo>
                  <a:pt x="10232339" y="109444"/>
                  <a:pt x="10250149" y="100840"/>
                  <a:pt x="10272749" y="100840"/>
                </a:cubicBezTo>
                <a:cubicBezTo>
                  <a:pt x="10290875" y="100840"/>
                  <a:pt x="10305846" y="107609"/>
                  <a:pt x="10317662" y="121146"/>
                </a:cubicBezTo>
                <a:lnTo>
                  <a:pt x="10317662" y="80879"/>
                </a:lnTo>
                <a:lnTo>
                  <a:pt x="10274298" y="80879"/>
                </a:lnTo>
                <a:lnTo>
                  <a:pt x="10274298" y="49387"/>
                </a:lnTo>
                <a:lnTo>
                  <a:pt x="10317662" y="49387"/>
                </a:lnTo>
                <a:close/>
                <a:moveTo>
                  <a:pt x="9048386" y="26156"/>
                </a:moveTo>
                <a:lnTo>
                  <a:pt x="9077296" y="26156"/>
                </a:lnTo>
                <a:lnTo>
                  <a:pt x="9128921" y="74256"/>
                </a:lnTo>
                <a:lnTo>
                  <a:pt x="9128921" y="76318"/>
                </a:lnTo>
                <a:lnTo>
                  <a:pt x="9089342" y="76404"/>
                </a:lnTo>
                <a:lnTo>
                  <a:pt x="9062841" y="51452"/>
                </a:lnTo>
                <a:lnTo>
                  <a:pt x="9036341" y="76404"/>
                </a:lnTo>
                <a:lnTo>
                  <a:pt x="8997450" y="76318"/>
                </a:lnTo>
                <a:lnTo>
                  <a:pt x="8997450" y="73570"/>
                </a:lnTo>
                <a:close/>
                <a:moveTo>
                  <a:pt x="8787100" y="26156"/>
                </a:moveTo>
                <a:lnTo>
                  <a:pt x="8836832" y="26156"/>
                </a:lnTo>
                <a:lnTo>
                  <a:pt x="8836832" y="124587"/>
                </a:lnTo>
                <a:cubicBezTo>
                  <a:pt x="8850025" y="108756"/>
                  <a:pt x="8866602" y="100840"/>
                  <a:pt x="8886564" y="100840"/>
                </a:cubicBezTo>
                <a:cubicBezTo>
                  <a:pt x="8926946" y="100840"/>
                  <a:pt x="8947424" y="124301"/>
                  <a:pt x="8947997" y="171222"/>
                </a:cubicBezTo>
                <a:lnTo>
                  <a:pt x="8947997" y="290475"/>
                </a:lnTo>
                <a:lnTo>
                  <a:pt x="8898265" y="290475"/>
                </a:lnTo>
                <a:lnTo>
                  <a:pt x="8898265" y="172599"/>
                </a:lnTo>
                <a:cubicBezTo>
                  <a:pt x="8898265" y="161929"/>
                  <a:pt x="8895971" y="154042"/>
                  <a:pt x="8891382" y="148937"/>
                </a:cubicBezTo>
                <a:cubicBezTo>
                  <a:pt x="8886793" y="143832"/>
                  <a:pt x="8879164" y="141279"/>
                  <a:pt x="8868495" y="141279"/>
                </a:cubicBezTo>
                <a:cubicBezTo>
                  <a:pt x="8853925" y="141279"/>
                  <a:pt x="8843371" y="146901"/>
                  <a:pt x="8836832" y="158144"/>
                </a:cubicBezTo>
                <a:lnTo>
                  <a:pt x="8836832" y="290475"/>
                </a:lnTo>
                <a:lnTo>
                  <a:pt x="8787100" y="290475"/>
                </a:lnTo>
                <a:close/>
                <a:moveTo>
                  <a:pt x="7758493" y="26156"/>
                </a:moveTo>
                <a:lnTo>
                  <a:pt x="7787403" y="26156"/>
                </a:lnTo>
                <a:lnTo>
                  <a:pt x="7839028" y="74256"/>
                </a:lnTo>
                <a:lnTo>
                  <a:pt x="7839028" y="76318"/>
                </a:lnTo>
                <a:lnTo>
                  <a:pt x="7799449" y="76404"/>
                </a:lnTo>
                <a:lnTo>
                  <a:pt x="7772948" y="51452"/>
                </a:lnTo>
                <a:lnTo>
                  <a:pt x="7746448" y="76404"/>
                </a:lnTo>
                <a:lnTo>
                  <a:pt x="7707557" y="76318"/>
                </a:lnTo>
                <a:lnTo>
                  <a:pt x="7707557" y="73570"/>
                </a:lnTo>
                <a:close/>
                <a:moveTo>
                  <a:pt x="6720175" y="26156"/>
                </a:moveTo>
                <a:lnTo>
                  <a:pt x="6769907" y="26156"/>
                </a:lnTo>
                <a:lnTo>
                  <a:pt x="6769907" y="124587"/>
                </a:lnTo>
                <a:cubicBezTo>
                  <a:pt x="6783100" y="108756"/>
                  <a:pt x="6799677" y="100840"/>
                  <a:pt x="6819639" y="100840"/>
                </a:cubicBezTo>
                <a:cubicBezTo>
                  <a:pt x="6860021" y="100840"/>
                  <a:pt x="6880499" y="124301"/>
                  <a:pt x="6881072" y="171222"/>
                </a:cubicBezTo>
                <a:lnTo>
                  <a:pt x="6881072" y="290475"/>
                </a:lnTo>
                <a:lnTo>
                  <a:pt x="6831341" y="290475"/>
                </a:lnTo>
                <a:lnTo>
                  <a:pt x="6831341" y="172599"/>
                </a:lnTo>
                <a:cubicBezTo>
                  <a:pt x="6831341" y="161929"/>
                  <a:pt x="6829047" y="154042"/>
                  <a:pt x="6824457" y="148937"/>
                </a:cubicBezTo>
                <a:cubicBezTo>
                  <a:pt x="6819868" y="143832"/>
                  <a:pt x="6812239" y="141279"/>
                  <a:pt x="6801570" y="141279"/>
                </a:cubicBezTo>
                <a:cubicBezTo>
                  <a:pt x="6787000" y="141279"/>
                  <a:pt x="6776446" y="146901"/>
                  <a:pt x="6769907" y="158144"/>
                </a:cubicBezTo>
                <a:lnTo>
                  <a:pt x="6769907" y="290475"/>
                </a:lnTo>
                <a:lnTo>
                  <a:pt x="6720175" y="290475"/>
                </a:lnTo>
                <a:close/>
                <a:moveTo>
                  <a:pt x="4918625" y="26156"/>
                </a:moveTo>
                <a:lnTo>
                  <a:pt x="4972831" y="26156"/>
                </a:lnTo>
                <a:lnTo>
                  <a:pt x="5006903" y="79502"/>
                </a:lnTo>
                <a:lnTo>
                  <a:pt x="4966120" y="79502"/>
                </a:lnTo>
                <a:close/>
                <a:moveTo>
                  <a:pt x="2872075" y="26156"/>
                </a:moveTo>
                <a:lnTo>
                  <a:pt x="2921807" y="26156"/>
                </a:lnTo>
                <a:lnTo>
                  <a:pt x="2921807" y="124587"/>
                </a:lnTo>
                <a:cubicBezTo>
                  <a:pt x="2935000" y="108756"/>
                  <a:pt x="2951578" y="100840"/>
                  <a:pt x="2971539" y="100840"/>
                </a:cubicBezTo>
                <a:cubicBezTo>
                  <a:pt x="3011922" y="100840"/>
                  <a:pt x="3032399" y="124301"/>
                  <a:pt x="3032973" y="171222"/>
                </a:cubicBezTo>
                <a:lnTo>
                  <a:pt x="3032973" y="290475"/>
                </a:lnTo>
                <a:lnTo>
                  <a:pt x="2983241" y="290475"/>
                </a:lnTo>
                <a:lnTo>
                  <a:pt x="2983241" y="172599"/>
                </a:lnTo>
                <a:cubicBezTo>
                  <a:pt x="2983241" y="161929"/>
                  <a:pt x="2980947" y="154042"/>
                  <a:pt x="2976357" y="148937"/>
                </a:cubicBezTo>
                <a:cubicBezTo>
                  <a:pt x="2971769" y="143832"/>
                  <a:pt x="2964140" y="141279"/>
                  <a:pt x="2953470" y="141279"/>
                </a:cubicBezTo>
                <a:cubicBezTo>
                  <a:pt x="2938901" y="141279"/>
                  <a:pt x="2928347" y="146901"/>
                  <a:pt x="2921807" y="158144"/>
                </a:cubicBezTo>
                <a:lnTo>
                  <a:pt x="2921807" y="290475"/>
                </a:lnTo>
                <a:lnTo>
                  <a:pt x="2872075" y="290475"/>
                </a:lnTo>
                <a:close/>
                <a:moveTo>
                  <a:pt x="1129094" y="26156"/>
                </a:moveTo>
                <a:lnTo>
                  <a:pt x="1158003" y="26156"/>
                </a:lnTo>
                <a:lnTo>
                  <a:pt x="1209628" y="74256"/>
                </a:lnTo>
                <a:lnTo>
                  <a:pt x="1209628" y="76318"/>
                </a:lnTo>
                <a:lnTo>
                  <a:pt x="1170049" y="76404"/>
                </a:lnTo>
                <a:lnTo>
                  <a:pt x="1143548" y="51452"/>
                </a:lnTo>
                <a:lnTo>
                  <a:pt x="1117048" y="76404"/>
                </a:lnTo>
                <a:lnTo>
                  <a:pt x="1078157" y="76318"/>
                </a:lnTo>
                <a:lnTo>
                  <a:pt x="1078157" y="73570"/>
                </a:lnTo>
                <a:close/>
                <a:moveTo>
                  <a:pt x="954588" y="26156"/>
                </a:moveTo>
                <a:lnTo>
                  <a:pt x="1004492" y="26156"/>
                </a:lnTo>
                <a:lnTo>
                  <a:pt x="1004492" y="49387"/>
                </a:lnTo>
                <a:lnTo>
                  <a:pt x="1031681" y="49387"/>
                </a:lnTo>
                <a:lnTo>
                  <a:pt x="1031681" y="80879"/>
                </a:lnTo>
                <a:lnTo>
                  <a:pt x="1004492" y="80879"/>
                </a:lnTo>
                <a:lnTo>
                  <a:pt x="1004492" y="290475"/>
                </a:lnTo>
                <a:lnTo>
                  <a:pt x="959579" y="290475"/>
                </a:lnTo>
                <a:lnTo>
                  <a:pt x="957169" y="270686"/>
                </a:lnTo>
                <a:cubicBezTo>
                  <a:pt x="944779" y="286173"/>
                  <a:pt x="928833" y="293917"/>
                  <a:pt x="909330" y="293917"/>
                </a:cubicBezTo>
                <a:cubicBezTo>
                  <a:pt x="887418" y="293917"/>
                  <a:pt x="869837" y="285284"/>
                  <a:pt x="856587" y="268018"/>
                </a:cubicBezTo>
                <a:cubicBezTo>
                  <a:pt x="843337" y="250753"/>
                  <a:pt x="836712" y="226747"/>
                  <a:pt x="836712" y="196002"/>
                </a:cubicBezTo>
                <a:cubicBezTo>
                  <a:pt x="836712" y="166977"/>
                  <a:pt x="843222" y="143861"/>
                  <a:pt x="856243" y="126652"/>
                </a:cubicBezTo>
                <a:cubicBezTo>
                  <a:pt x="869264" y="109444"/>
                  <a:pt x="887074" y="100840"/>
                  <a:pt x="909674" y="100840"/>
                </a:cubicBezTo>
                <a:cubicBezTo>
                  <a:pt x="927800" y="100840"/>
                  <a:pt x="942772" y="107609"/>
                  <a:pt x="954588" y="121146"/>
                </a:cubicBezTo>
                <a:lnTo>
                  <a:pt x="954588" y="80879"/>
                </a:lnTo>
                <a:lnTo>
                  <a:pt x="911223" y="80879"/>
                </a:lnTo>
                <a:lnTo>
                  <a:pt x="911223" y="49387"/>
                </a:lnTo>
                <a:lnTo>
                  <a:pt x="954588" y="49387"/>
                </a:lnTo>
                <a:close/>
                <a:moveTo>
                  <a:pt x="3782243" y="9808"/>
                </a:moveTo>
                <a:lnTo>
                  <a:pt x="3821822" y="9808"/>
                </a:lnTo>
                <a:lnTo>
                  <a:pt x="3849872" y="56443"/>
                </a:lnTo>
                <a:lnTo>
                  <a:pt x="3821134" y="56443"/>
                </a:lnTo>
                <a:close/>
                <a:moveTo>
                  <a:pt x="11165773" y="9636"/>
                </a:moveTo>
                <a:lnTo>
                  <a:pt x="11205524" y="9636"/>
                </a:lnTo>
                <a:lnTo>
                  <a:pt x="11166462" y="56443"/>
                </a:lnTo>
                <a:lnTo>
                  <a:pt x="11137724" y="56443"/>
                </a:lnTo>
                <a:close/>
                <a:moveTo>
                  <a:pt x="6099999" y="3269"/>
                </a:moveTo>
                <a:cubicBezTo>
                  <a:pt x="6121567" y="3269"/>
                  <a:pt x="6137829" y="6252"/>
                  <a:pt x="6148785" y="12218"/>
                </a:cubicBezTo>
                <a:cubicBezTo>
                  <a:pt x="6159740" y="18183"/>
                  <a:pt x="6165218" y="26386"/>
                  <a:pt x="6165218" y="36825"/>
                </a:cubicBezTo>
                <a:cubicBezTo>
                  <a:pt x="6165218" y="43594"/>
                  <a:pt x="6162867" y="49129"/>
                  <a:pt x="6158163" y="53431"/>
                </a:cubicBezTo>
                <a:cubicBezTo>
                  <a:pt x="6153459" y="57733"/>
                  <a:pt x="6147207" y="60458"/>
                  <a:pt x="6139406" y="61605"/>
                </a:cubicBezTo>
                <a:lnTo>
                  <a:pt x="6139406" y="72619"/>
                </a:lnTo>
                <a:lnTo>
                  <a:pt x="6102064" y="72619"/>
                </a:lnTo>
                <a:lnTo>
                  <a:pt x="6099483" y="49559"/>
                </a:lnTo>
                <a:cubicBezTo>
                  <a:pt x="6107857" y="49101"/>
                  <a:pt x="6113909" y="48039"/>
                  <a:pt x="6117638" y="46376"/>
                </a:cubicBezTo>
                <a:cubicBezTo>
                  <a:pt x="6121366" y="44713"/>
                  <a:pt x="6123230" y="42045"/>
                  <a:pt x="6123230" y="38374"/>
                </a:cubicBezTo>
                <a:cubicBezTo>
                  <a:pt x="6123230" y="30458"/>
                  <a:pt x="6115085" y="26500"/>
                  <a:pt x="6098795" y="26500"/>
                </a:cubicBezTo>
                <a:close/>
                <a:moveTo>
                  <a:pt x="5436863" y="3269"/>
                </a:moveTo>
                <a:cubicBezTo>
                  <a:pt x="5458431" y="3269"/>
                  <a:pt x="5474693" y="6252"/>
                  <a:pt x="5485648" y="12218"/>
                </a:cubicBezTo>
                <a:cubicBezTo>
                  <a:pt x="5496604" y="18183"/>
                  <a:pt x="5502082" y="26386"/>
                  <a:pt x="5502082" y="36825"/>
                </a:cubicBezTo>
                <a:cubicBezTo>
                  <a:pt x="5502082" y="43594"/>
                  <a:pt x="5499731" y="49129"/>
                  <a:pt x="5495027" y="53431"/>
                </a:cubicBezTo>
                <a:cubicBezTo>
                  <a:pt x="5490323" y="57733"/>
                  <a:pt x="5484072" y="60458"/>
                  <a:pt x="5476270" y="61605"/>
                </a:cubicBezTo>
                <a:lnTo>
                  <a:pt x="5476270" y="72619"/>
                </a:lnTo>
                <a:lnTo>
                  <a:pt x="5438928" y="72619"/>
                </a:lnTo>
                <a:lnTo>
                  <a:pt x="5436347" y="49559"/>
                </a:lnTo>
                <a:cubicBezTo>
                  <a:pt x="5444721" y="49101"/>
                  <a:pt x="5450773" y="48039"/>
                  <a:pt x="5454501" y="46376"/>
                </a:cubicBezTo>
                <a:cubicBezTo>
                  <a:pt x="5458230" y="44713"/>
                  <a:pt x="5460094" y="42045"/>
                  <a:pt x="5460094" y="38374"/>
                </a:cubicBezTo>
                <a:cubicBezTo>
                  <a:pt x="5460094" y="30458"/>
                  <a:pt x="5451949" y="26500"/>
                  <a:pt x="5435658" y="26500"/>
                </a:cubicBezTo>
                <a:close/>
                <a:moveTo>
                  <a:pt x="7041863" y="0"/>
                </a:moveTo>
                <a:cubicBezTo>
                  <a:pt x="7058497" y="0"/>
                  <a:pt x="7071002" y="2495"/>
                  <a:pt x="7079377" y="7485"/>
                </a:cubicBezTo>
                <a:cubicBezTo>
                  <a:pt x="7087751" y="12476"/>
                  <a:pt x="7091939" y="19388"/>
                  <a:pt x="7091939" y="28221"/>
                </a:cubicBezTo>
                <a:cubicBezTo>
                  <a:pt x="7091939" y="33728"/>
                  <a:pt x="7090017" y="38403"/>
                  <a:pt x="7086174" y="42246"/>
                </a:cubicBezTo>
                <a:cubicBezTo>
                  <a:pt x="7082330" y="46089"/>
                  <a:pt x="7077025" y="48412"/>
                  <a:pt x="7070256" y="49215"/>
                </a:cubicBezTo>
                <a:lnTo>
                  <a:pt x="7070084" y="58680"/>
                </a:lnTo>
                <a:lnTo>
                  <a:pt x="7043756" y="58680"/>
                </a:lnTo>
                <a:lnTo>
                  <a:pt x="7041518" y="39062"/>
                </a:lnTo>
                <a:cubicBezTo>
                  <a:pt x="7048631" y="38718"/>
                  <a:pt x="7053765" y="37829"/>
                  <a:pt x="7056920" y="36395"/>
                </a:cubicBezTo>
                <a:cubicBezTo>
                  <a:pt x="7060075" y="34961"/>
                  <a:pt x="7061652" y="32753"/>
                  <a:pt x="7061652" y="29770"/>
                </a:cubicBezTo>
                <a:cubicBezTo>
                  <a:pt x="7061652" y="22887"/>
                  <a:pt x="7054711" y="19445"/>
                  <a:pt x="7040830" y="19445"/>
                </a:cubicBezTo>
                <a:close/>
                <a:moveTo>
                  <a:pt x="3287808" y="0"/>
                </a:moveTo>
                <a:cubicBezTo>
                  <a:pt x="3304443" y="0"/>
                  <a:pt x="3316948" y="2495"/>
                  <a:pt x="3325322" y="7485"/>
                </a:cubicBezTo>
                <a:cubicBezTo>
                  <a:pt x="3333697" y="12476"/>
                  <a:pt x="3337884" y="19388"/>
                  <a:pt x="3337884" y="28221"/>
                </a:cubicBezTo>
                <a:cubicBezTo>
                  <a:pt x="3337884" y="33728"/>
                  <a:pt x="3335963" y="38403"/>
                  <a:pt x="3332119" y="42246"/>
                </a:cubicBezTo>
                <a:cubicBezTo>
                  <a:pt x="3328276" y="46089"/>
                  <a:pt x="3322971" y="48412"/>
                  <a:pt x="3316202" y="49215"/>
                </a:cubicBezTo>
                <a:lnTo>
                  <a:pt x="3316030" y="58680"/>
                </a:lnTo>
                <a:lnTo>
                  <a:pt x="3289701" y="58680"/>
                </a:lnTo>
                <a:lnTo>
                  <a:pt x="3287464" y="39062"/>
                </a:lnTo>
                <a:cubicBezTo>
                  <a:pt x="3294577" y="38718"/>
                  <a:pt x="3299711" y="37829"/>
                  <a:pt x="3302865" y="36395"/>
                </a:cubicBezTo>
                <a:cubicBezTo>
                  <a:pt x="3306021" y="34961"/>
                  <a:pt x="3307598" y="32753"/>
                  <a:pt x="3307598" y="29770"/>
                </a:cubicBezTo>
                <a:cubicBezTo>
                  <a:pt x="3307598" y="22887"/>
                  <a:pt x="3300657" y="19445"/>
                  <a:pt x="3286776" y="19445"/>
                </a:cubicBezTo>
                <a:close/>
              </a:path>
            </a:pathLst>
          </a:custGeom>
          <a:solidFill>
            <a:srgbClr val="FF000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2800">
              <a:solidFill>
                <a:srgbClr val="FF0000"/>
              </a:solidFill>
              <a:latin typeface="#9Slide02 Tieu de dai" panose="02000000000000000000" pitchFamily="2" charset="0"/>
              <a:ea typeface="#9Slide02 Tieu de dai" panose="02000000000000000000" pitchFamily="2" charset="0"/>
            </a:endParaRPr>
          </a:p>
        </p:txBody>
      </p:sp>
      <p:pic>
        <p:nvPicPr>
          <p:cNvPr id="11" name="Picture 10">
            <a:extLst>
              <a:ext uri="{FF2B5EF4-FFF2-40B4-BE49-F238E27FC236}">
                <a16:creationId xmlns:a16="http://schemas.microsoft.com/office/drawing/2014/main" xmlns="" id="{647CF958-B833-53C0-3215-50B31B3CDFC6}"/>
              </a:ext>
            </a:extLst>
          </p:cNvPr>
          <p:cNvPicPr>
            <a:picLocks noChangeAspect="1"/>
          </p:cNvPicPr>
          <p:nvPr/>
        </p:nvPicPr>
        <p:blipFill>
          <a:blip r:embed="rId3"/>
          <a:stretch>
            <a:fillRect/>
          </a:stretch>
        </p:blipFill>
        <p:spPr>
          <a:xfrm>
            <a:off x="2220893" y="128834"/>
            <a:ext cx="7750212" cy="3810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12">
            <a:extLst>
              <a:ext uri="{FF2B5EF4-FFF2-40B4-BE49-F238E27FC236}">
                <a16:creationId xmlns:a16="http://schemas.microsoft.com/office/drawing/2014/main" xmlns="" id="{DF83315D-FE70-B8E9-F0EA-91749AD4F3B6}"/>
              </a:ext>
            </a:extLst>
          </p:cNvPr>
          <p:cNvPicPr>
            <a:picLocks noChangeAspect="1"/>
          </p:cNvPicPr>
          <p:nvPr/>
        </p:nvPicPr>
        <p:blipFill>
          <a:blip r:embed="rId4"/>
          <a:stretch>
            <a:fillRect/>
          </a:stretch>
        </p:blipFill>
        <p:spPr>
          <a:xfrm>
            <a:off x="412177" y="626873"/>
            <a:ext cx="11367643" cy="973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a:extLst>
              <a:ext uri="{FF2B5EF4-FFF2-40B4-BE49-F238E27FC236}">
                <a16:creationId xmlns:a16="http://schemas.microsoft.com/office/drawing/2014/main" xmlns="" id="{0A5DD9FC-895D-7AC9-02CB-B3A7EA6535ED}"/>
              </a:ext>
            </a:extLst>
          </p:cNvPr>
          <p:cNvPicPr>
            <a:picLocks noChangeAspect="1"/>
          </p:cNvPicPr>
          <p:nvPr/>
        </p:nvPicPr>
        <p:blipFill>
          <a:blip r:embed="rId5"/>
          <a:stretch>
            <a:fillRect/>
          </a:stretch>
        </p:blipFill>
        <p:spPr>
          <a:xfrm>
            <a:off x="142586" y="1642196"/>
            <a:ext cx="5197290" cy="586791"/>
          </a:xfrm>
          <a:prstGeom prst="rect">
            <a:avLst/>
          </a:prstGeom>
        </p:spPr>
      </p:pic>
      <p:pic>
        <p:nvPicPr>
          <p:cNvPr id="17" name="Picture 16">
            <a:extLst>
              <a:ext uri="{FF2B5EF4-FFF2-40B4-BE49-F238E27FC236}">
                <a16:creationId xmlns:a16="http://schemas.microsoft.com/office/drawing/2014/main" xmlns="" id="{AE32C094-E5A9-7BE9-4AE4-57ABAEBF8499}"/>
              </a:ext>
            </a:extLst>
          </p:cNvPr>
          <p:cNvPicPr>
            <a:picLocks noChangeAspect="1"/>
          </p:cNvPicPr>
          <p:nvPr/>
        </p:nvPicPr>
        <p:blipFill rotWithShape="1">
          <a:blip r:embed="rId6"/>
          <a:srcRect t="20152" b="58455"/>
          <a:stretch/>
        </p:blipFill>
        <p:spPr>
          <a:xfrm>
            <a:off x="150206" y="3197785"/>
            <a:ext cx="5189670" cy="924339"/>
          </a:xfrm>
          <a:prstGeom prst="rect">
            <a:avLst/>
          </a:prstGeom>
        </p:spPr>
      </p:pic>
      <p:pic>
        <p:nvPicPr>
          <p:cNvPr id="18" name="Picture 17">
            <a:extLst>
              <a:ext uri="{FF2B5EF4-FFF2-40B4-BE49-F238E27FC236}">
                <a16:creationId xmlns:a16="http://schemas.microsoft.com/office/drawing/2014/main" xmlns="" id="{FCEE1667-F941-3A0C-5142-E3220235D8B9}"/>
              </a:ext>
            </a:extLst>
          </p:cNvPr>
          <p:cNvPicPr>
            <a:picLocks noChangeAspect="1"/>
          </p:cNvPicPr>
          <p:nvPr/>
        </p:nvPicPr>
        <p:blipFill rotWithShape="1">
          <a:blip r:embed="rId6"/>
          <a:srcRect b="80478"/>
          <a:stretch/>
        </p:blipFill>
        <p:spPr>
          <a:xfrm>
            <a:off x="142586" y="2285372"/>
            <a:ext cx="5189670" cy="843523"/>
          </a:xfrm>
          <a:prstGeom prst="rect">
            <a:avLst/>
          </a:prstGeom>
        </p:spPr>
      </p:pic>
      <p:pic>
        <p:nvPicPr>
          <p:cNvPr id="19" name="Picture 18">
            <a:extLst>
              <a:ext uri="{FF2B5EF4-FFF2-40B4-BE49-F238E27FC236}">
                <a16:creationId xmlns:a16="http://schemas.microsoft.com/office/drawing/2014/main" xmlns="" id="{CF365B50-81FB-DF43-2B7F-7895A15B80C7}"/>
              </a:ext>
            </a:extLst>
          </p:cNvPr>
          <p:cNvPicPr>
            <a:picLocks noChangeAspect="1"/>
          </p:cNvPicPr>
          <p:nvPr/>
        </p:nvPicPr>
        <p:blipFill rotWithShape="1">
          <a:blip r:embed="rId6"/>
          <a:srcRect t="78608"/>
          <a:stretch/>
        </p:blipFill>
        <p:spPr>
          <a:xfrm>
            <a:off x="142586" y="5907728"/>
            <a:ext cx="5189670" cy="924341"/>
          </a:xfrm>
          <a:prstGeom prst="rect">
            <a:avLst/>
          </a:prstGeom>
        </p:spPr>
      </p:pic>
      <p:pic>
        <p:nvPicPr>
          <p:cNvPr id="20" name="Picture 19">
            <a:extLst>
              <a:ext uri="{FF2B5EF4-FFF2-40B4-BE49-F238E27FC236}">
                <a16:creationId xmlns:a16="http://schemas.microsoft.com/office/drawing/2014/main" xmlns="" id="{2349CB1C-7CBA-7182-345B-95F28B9A8BE1}"/>
              </a:ext>
            </a:extLst>
          </p:cNvPr>
          <p:cNvPicPr>
            <a:picLocks noChangeAspect="1"/>
          </p:cNvPicPr>
          <p:nvPr/>
        </p:nvPicPr>
        <p:blipFill rotWithShape="1">
          <a:blip r:embed="rId6"/>
          <a:srcRect l="-147" t="41949" r="147" b="36659"/>
          <a:stretch/>
        </p:blipFill>
        <p:spPr>
          <a:xfrm>
            <a:off x="142586" y="4191014"/>
            <a:ext cx="5189670" cy="924340"/>
          </a:xfrm>
          <a:prstGeom prst="rect">
            <a:avLst/>
          </a:prstGeom>
        </p:spPr>
      </p:pic>
      <p:pic>
        <p:nvPicPr>
          <p:cNvPr id="21" name="Picture 20">
            <a:extLst>
              <a:ext uri="{FF2B5EF4-FFF2-40B4-BE49-F238E27FC236}">
                <a16:creationId xmlns:a16="http://schemas.microsoft.com/office/drawing/2014/main" xmlns="" id="{68B0149B-C185-6894-D350-FFC4650EEB20}"/>
              </a:ext>
            </a:extLst>
          </p:cNvPr>
          <p:cNvPicPr>
            <a:picLocks noChangeAspect="1"/>
          </p:cNvPicPr>
          <p:nvPr/>
        </p:nvPicPr>
        <p:blipFill rotWithShape="1">
          <a:blip r:embed="rId6"/>
          <a:srcRect t="63207" b="20691"/>
          <a:stretch/>
        </p:blipFill>
        <p:spPr>
          <a:xfrm>
            <a:off x="150206" y="5170513"/>
            <a:ext cx="5189670" cy="695739"/>
          </a:xfrm>
          <a:prstGeom prst="rect">
            <a:avLst/>
          </a:prstGeom>
        </p:spPr>
      </p:pic>
      <p:pic>
        <p:nvPicPr>
          <p:cNvPr id="23" name="Picture 22">
            <a:extLst>
              <a:ext uri="{FF2B5EF4-FFF2-40B4-BE49-F238E27FC236}">
                <a16:creationId xmlns:a16="http://schemas.microsoft.com/office/drawing/2014/main" xmlns="" id="{8429912C-1297-503C-34A6-80ECEE46B1DC}"/>
              </a:ext>
            </a:extLst>
          </p:cNvPr>
          <p:cNvPicPr>
            <a:picLocks noChangeAspect="1"/>
          </p:cNvPicPr>
          <p:nvPr/>
        </p:nvPicPr>
        <p:blipFill>
          <a:blip r:embed="rId7"/>
          <a:stretch>
            <a:fillRect/>
          </a:stretch>
        </p:blipFill>
        <p:spPr>
          <a:xfrm>
            <a:off x="5543315" y="2572064"/>
            <a:ext cx="6648685" cy="31001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4" name="TextBox 23">
            <a:extLst>
              <a:ext uri="{FF2B5EF4-FFF2-40B4-BE49-F238E27FC236}">
                <a16:creationId xmlns:a16="http://schemas.microsoft.com/office/drawing/2014/main" xmlns="" id="{F6F9A550-534B-034D-735F-90A76FE24747}"/>
              </a:ext>
            </a:extLst>
          </p:cNvPr>
          <p:cNvSpPr txBox="1"/>
          <p:nvPr/>
        </p:nvSpPr>
        <p:spPr>
          <a:xfrm>
            <a:off x="8855765" y="6281530"/>
            <a:ext cx="3193649" cy="584775"/>
          </a:xfrm>
          <a:prstGeom prst="rect">
            <a:avLst/>
          </a:prstGeom>
          <a:noFill/>
        </p:spPr>
        <p:txBody>
          <a:bodyPr wrap="square" rtlCol="0">
            <a:spAutoFit/>
          </a:bodyPr>
          <a:lstStyle/>
          <a:p>
            <a:pPr algn="ctr"/>
            <a:r>
              <a:rPr lang="en-GB" sz="3200">
                <a:solidFill>
                  <a:srgbClr val="FF0000"/>
                </a:solidFill>
              </a:rPr>
              <a:t>Thảo luận nhóm 4</a:t>
            </a:r>
            <a:endParaRPr lang="en-US" sz="3200">
              <a:solidFill>
                <a:srgbClr val="FF0000"/>
              </a:solidFill>
            </a:endParaRPr>
          </a:p>
        </p:txBody>
      </p:sp>
    </p:spTree>
    <p:extLst>
      <p:ext uri="{BB962C8B-B14F-4D97-AF65-F5344CB8AC3E}">
        <p14:creationId xmlns:p14="http://schemas.microsoft.com/office/powerpoint/2010/main" val="2734381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arn(inVertical)">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D900A7C-DA72-3A65-0B98-725026C3D408}"/>
              </a:ext>
            </a:extLst>
          </p:cNvPr>
          <p:cNvPicPr>
            <a:picLocks noChangeAspect="1"/>
          </p:cNvPicPr>
          <p:nvPr/>
        </p:nvPicPr>
        <p:blipFill>
          <a:blip r:embed="rId2"/>
          <a:stretch>
            <a:fillRect/>
          </a:stretch>
        </p:blipFill>
        <p:spPr>
          <a:xfrm>
            <a:off x="0" y="0"/>
            <a:ext cx="12271513" cy="6858000"/>
          </a:xfrm>
          <a:prstGeom prst="rect">
            <a:avLst/>
          </a:prstGeom>
        </p:spPr>
      </p:pic>
      <p:pic>
        <p:nvPicPr>
          <p:cNvPr id="3" name="Picture 2">
            <a:extLst>
              <a:ext uri="{FF2B5EF4-FFF2-40B4-BE49-F238E27FC236}">
                <a16:creationId xmlns:a16="http://schemas.microsoft.com/office/drawing/2014/main" xmlns="" id="{A77C26CB-BF58-6278-208D-A10378D49A46}"/>
              </a:ext>
            </a:extLst>
          </p:cNvPr>
          <p:cNvPicPr>
            <a:picLocks noChangeAspect="1"/>
          </p:cNvPicPr>
          <p:nvPr/>
        </p:nvPicPr>
        <p:blipFill>
          <a:blip r:embed="rId3"/>
          <a:stretch>
            <a:fillRect/>
          </a:stretch>
        </p:blipFill>
        <p:spPr>
          <a:xfrm>
            <a:off x="245758" y="107160"/>
            <a:ext cx="11856349" cy="663157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a:extLst>
              <a:ext uri="{FF2B5EF4-FFF2-40B4-BE49-F238E27FC236}">
                <a16:creationId xmlns:a16="http://schemas.microsoft.com/office/drawing/2014/main" xmlns="" id="{0C3D7378-E0D3-CF82-806D-2A9143C917FA}"/>
              </a:ext>
            </a:extLst>
          </p:cNvPr>
          <p:cNvPicPr>
            <a:picLocks noChangeAspect="1"/>
          </p:cNvPicPr>
          <p:nvPr/>
        </p:nvPicPr>
        <p:blipFill rotWithShape="1">
          <a:blip r:embed="rId4"/>
          <a:srcRect t="78608"/>
          <a:stretch/>
        </p:blipFill>
        <p:spPr>
          <a:xfrm>
            <a:off x="325271" y="2107097"/>
            <a:ext cx="3789529" cy="718598"/>
          </a:xfrm>
          <a:prstGeom prst="rect">
            <a:avLst/>
          </a:prstGeom>
        </p:spPr>
      </p:pic>
      <p:pic>
        <p:nvPicPr>
          <p:cNvPr id="5" name="Picture 4">
            <a:extLst>
              <a:ext uri="{FF2B5EF4-FFF2-40B4-BE49-F238E27FC236}">
                <a16:creationId xmlns:a16="http://schemas.microsoft.com/office/drawing/2014/main" xmlns="" id="{A15671A0-981F-4943-5EFE-F37D13B2CAF0}"/>
              </a:ext>
            </a:extLst>
          </p:cNvPr>
          <p:cNvPicPr>
            <a:picLocks noChangeAspect="1"/>
          </p:cNvPicPr>
          <p:nvPr/>
        </p:nvPicPr>
        <p:blipFill rotWithShape="1">
          <a:blip r:embed="rId4"/>
          <a:srcRect b="80478"/>
          <a:stretch/>
        </p:blipFill>
        <p:spPr>
          <a:xfrm>
            <a:off x="4360558" y="2146935"/>
            <a:ext cx="3630503" cy="718598"/>
          </a:xfrm>
          <a:prstGeom prst="rect">
            <a:avLst/>
          </a:prstGeom>
        </p:spPr>
      </p:pic>
      <p:pic>
        <p:nvPicPr>
          <p:cNvPr id="6" name="Picture 5">
            <a:extLst>
              <a:ext uri="{FF2B5EF4-FFF2-40B4-BE49-F238E27FC236}">
                <a16:creationId xmlns:a16="http://schemas.microsoft.com/office/drawing/2014/main" xmlns="" id="{58F79C7F-F9E5-8C81-3AAB-EB1F7694D5D1}"/>
              </a:ext>
            </a:extLst>
          </p:cNvPr>
          <p:cNvPicPr>
            <a:picLocks noChangeAspect="1"/>
          </p:cNvPicPr>
          <p:nvPr/>
        </p:nvPicPr>
        <p:blipFill rotWithShape="1">
          <a:blip r:embed="rId4"/>
          <a:srcRect t="63207" b="20691"/>
          <a:stretch/>
        </p:blipFill>
        <p:spPr>
          <a:xfrm>
            <a:off x="8248991" y="2146935"/>
            <a:ext cx="3697251" cy="676838"/>
          </a:xfrm>
          <a:prstGeom prst="rect">
            <a:avLst/>
          </a:prstGeom>
        </p:spPr>
      </p:pic>
      <p:pic>
        <p:nvPicPr>
          <p:cNvPr id="7" name="Picture 6">
            <a:extLst>
              <a:ext uri="{FF2B5EF4-FFF2-40B4-BE49-F238E27FC236}">
                <a16:creationId xmlns:a16="http://schemas.microsoft.com/office/drawing/2014/main" xmlns="" id="{4EC0F86A-365D-4856-1795-FFA8E83EAAD7}"/>
              </a:ext>
            </a:extLst>
          </p:cNvPr>
          <p:cNvPicPr>
            <a:picLocks noChangeAspect="1"/>
          </p:cNvPicPr>
          <p:nvPr/>
        </p:nvPicPr>
        <p:blipFill>
          <a:blip r:embed="rId5"/>
          <a:stretch>
            <a:fillRect/>
          </a:stretch>
        </p:blipFill>
        <p:spPr>
          <a:xfrm>
            <a:off x="325271" y="5304515"/>
            <a:ext cx="3789529" cy="718598"/>
          </a:xfrm>
          <a:prstGeom prst="rect">
            <a:avLst/>
          </a:prstGeom>
        </p:spPr>
      </p:pic>
      <p:pic>
        <p:nvPicPr>
          <p:cNvPr id="8" name="Picture 7">
            <a:extLst>
              <a:ext uri="{FF2B5EF4-FFF2-40B4-BE49-F238E27FC236}">
                <a16:creationId xmlns:a16="http://schemas.microsoft.com/office/drawing/2014/main" xmlns="" id="{069659BF-A039-DC94-51B0-C59743F7A399}"/>
              </a:ext>
            </a:extLst>
          </p:cNvPr>
          <p:cNvPicPr>
            <a:picLocks noChangeAspect="1"/>
          </p:cNvPicPr>
          <p:nvPr/>
        </p:nvPicPr>
        <p:blipFill rotWithShape="1">
          <a:blip r:embed="rId4"/>
          <a:srcRect l="-147" t="41949" r="147" b="36659"/>
          <a:stretch/>
        </p:blipFill>
        <p:spPr>
          <a:xfrm>
            <a:off x="4274417" y="5304516"/>
            <a:ext cx="3716644" cy="718598"/>
          </a:xfrm>
          <a:prstGeom prst="rect">
            <a:avLst/>
          </a:prstGeom>
        </p:spPr>
      </p:pic>
      <p:pic>
        <p:nvPicPr>
          <p:cNvPr id="9" name="Picture 8">
            <a:extLst>
              <a:ext uri="{FF2B5EF4-FFF2-40B4-BE49-F238E27FC236}">
                <a16:creationId xmlns:a16="http://schemas.microsoft.com/office/drawing/2014/main" xmlns="" id="{7BD6EC32-AC5F-A786-53D1-DBA24A00E0A7}"/>
              </a:ext>
            </a:extLst>
          </p:cNvPr>
          <p:cNvPicPr>
            <a:picLocks noChangeAspect="1"/>
          </p:cNvPicPr>
          <p:nvPr/>
        </p:nvPicPr>
        <p:blipFill rotWithShape="1">
          <a:blip r:embed="rId4"/>
          <a:srcRect t="20152" b="58455"/>
          <a:stretch/>
        </p:blipFill>
        <p:spPr>
          <a:xfrm>
            <a:off x="8248990" y="5304516"/>
            <a:ext cx="3770729" cy="824949"/>
          </a:xfrm>
          <a:prstGeom prst="rect">
            <a:avLst/>
          </a:prstGeom>
        </p:spPr>
      </p:pic>
    </p:spTree>
    <p:extLst>
      <p:ext uri="{BB962C8B-B14F-4D97-AF65-F5344CB8AC3E}">
        <p14:creationId xmlns:p14="http://schemas.microsoft.com/office/powerpoint/2010/main" val="228694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2DC678B-22FE-35DC-B248-66D68F9F4639}"/>
              </a:ext>
            </a:extLst>
          </p:cNvPr>
          <p:cNvPicPr>
            <a:picLocks noChangeAspect="1"/>
          </p:cNvPicPr>
          <p:nvPr/>
        </p:nvPicPr>
        <p:blipFill>
          <a:blip r:embed="rId2"/>
          <a:stretch>
            <a:fillRect/>
          </a:stretch>
        </p:blipFill>
        <p:spPr>
          <a:xfrm>
            <a:off x="0" y="0"/>
            <a:ext cx="12271513" cy="6858000"/>
          </a:xfrm>
          <a:prstGeom prst="rect">
            <a:avLst/>
          </a:prstGeom>
        </p:spPr>
      </p:pic>
      <p:sp>
        <p:nvSpPr>
          <p:cNvPr id="3" name="Oval 2">
            <a:extLst>
              <a:ext uri="{FF2B5EF4-FFF2-40B4-BE49-F238E27FC236}">
                <a16:creationId xmlns:a16="http://schemas.microsoft.com/office/drawing/2014/main" xmlns="" id="{A8DCEF1C-BB9E-2AB8-B0E4-DC9AB544A0BE}"/>
              </a:ext>
            </a:extLst>
          </p:cNvPr>
          <p:cNvSpPr/>
          <p:nvPr/>
        </p:nvSpPr>
        <p:spPr>
          <a:xfrm>
            <a:off x="556591" y="318051"/>
            <a:ext cx="536714" cy="516836"/>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xmlns="" id="{33D662E8-70FD-1656-2938-115978E4A93A}"/>
              </a:ext>
            </a:extLst>
          </p:cNvPr>
          <p:cNvSpPr/>
          <p:nvPr/>
        </p:nvSpPr>
        <p:spPr>
          <a:xfrm>
            <a:off x="1167847" y="318051"/>
            <a:ext cx="536714" cy="516836"/>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xmlns="" id="{C14A1AF8-0B32-DD72-112E-C67BA7D817C8}"/>
              </a:ext>
            </a:extLst>
          </p:cNvPr>
          <p:cNvSpPr/>
          <p:nvPr/>
        </p:nvSpPr>
        <p:spPr>
          <a:xfrm>
            <a:off x="1779104" y="318051"/>
            <a:ext cx="536714" cy="516836"/>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FD85599C-F169-2D0A-AB5D-05CB62788047}"/>
              </a:ext>
            </a:extLst>
          </p:cNvPr>
          <p:cNvSpPr txBox="1"/>
          <p:nvPr/>
        </p:nvSpPr>
        <p:spPr>
          <a:xfrm>
            <a:off x="2544417" y="318051"/>
            <a:ext cx="3836505" cy="523220"/>
          </a:xfrm>
          <a:prstGeom prst="rect">
            <a:avLst/>
          </a:prstGeom>
          <a:noFill/>
        </p:spPr>
        <p:txBody>
          <a:bodyPr wrap="square" rtlCol="0">
            <a:spAutoFit/>
          </a:bodyPr>
          <a:lstStyle/>
          <a:p>
            <a:r>
              <a:rPr lang="en-GB" sz="2800">
                <a:solidFill>
                  <a:srgbClr val="FF0000"/>
                </a:solidFill>
                <a:latin typeface="#9Slide01 Tieu de ngan" panose="00000800000000000000" pitchFamily="2" charset="0"/>
              </a:rPr>
              <a:t>KẾT LUẬN</a:t>
            </a:r>
            <a:endParaRPr lang="en-US" sz="2800">
              <a:solidFill>
                <a:srgbClr val="FF0000"/>
              </a:solidFill>
              <a:latin typeface="#9Slide01 Tieu de ngan" panose="00000800000000000000" pitchFamily="2" charset="0"/>
            </a:endParaRPr>
          </a:p>
        </p:txBody>
      </p:sp>
      <p:sp>
        <p:nvSpPr>
          <p:cNvPr id="8" name="TextBox 7">
            <a:extLst>
              <a:ext uri="{FF2B5EF4-FFF2-40B4-BE49-F238E27FC236}">
                <a16:creationId xmlns:a16="http://schemas.microsoft.com/office/drawing/2014/main" xmlns="" id="{CC5D191B-3BBF-2B2E-6D23-A68C01794CD8}"/>
              </a:ext>
            </a:extLst>
          </p:cNvPr>
          <p:cNvSpPr txBox="1"/>
          <p:nvPr/>
        </p:nvSpPr>
        <p:spPr>
          <a:xfrm>
            <a:off x="944218" y="1232957"/>
            <a:ext cx="9849678" cy="458343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en-GB" sz="4000">
                <a:effectLst/>
                <a:latin typeface="Tahoma" panose="020B0604030504040204" pitchFamily="34" charset="0"/>
                <a:ea typeface="Tahoma" panose="020B0604030504040204" pitchFamily="34" charset="0"/>
                <a:cs typeface="Tahoma" panose="020B0604030504040204" pitchFamily="34" charset="0"/>
              </a:rPr>
              <a:t>   Các</a:t>
            </a:r>
            <a:r>
              <a:rPr lang="en-GB" sz="4000" spc="-5">
                <a:effectLst/>
                <a:latin typeface="Tahoma" panose="020B0604030504040204" pitchFamily="34" charset="0"/>
                <a:ea typeface="Tahoma" panose="020B0604030504040204" pitchFamily="34" charset="0"/>
                <a:cs typeface="Tahoma" panose="020B0604030504040204" pitchFamily="34" charset="0"/>
              </a:rPr>
              <a:t> </a:t>
            </a:r>
            <a:r>
              <a:rPr lang="en-GB" sz="4000">
                <a:effectLst/>
                <a:latin typeface="Tahoma" panose="020B0604030504040204" pitchFamily="34" charset="0"/>
                <a:ea typeface="Tahoma" panose="020B0604030504040204" pitchFamily="34" charset="0"/>
                <a:cs typeface="Tahoma" panose="020B0604030504040204" pitchFamily="34" charset="0"/>
              </a:rPr>
              <a:t>sản</a:t>
            </a:r>
            <a:r>
              <a:rPr lang="en-GB" sz="4000" spc="-10">
                <a:effectLst/>
                <a:latin typeface="Tahoma" panose="020B0604030504040204" pitchFamily="34" charset="0"/>
                <a:ea typeface="Tahoma" panose="020B0604030504040204" pitchFamily="34" charset="0"/>
                <a:cs typeface="Tahoma" panose="020B0604030504040204" pitchFamily="34" charset="0"/>
              </a:rPr>
              <a:t> </a:t>
            </a:r>
            <a:r>
              <a:rPr lang="en-GB" sz="4000">
                <a:effectLst/>
                <a:latin typeface="Tahoma" panose="020B0604030504040204" pitchFamily="34" charset="0"/>
                <a:ea typeface="Tahoma" panose="020B0604030504040204" pitchFamily="34" charset="0"/>
                <a:cs typeface="Tahoma" panose="020B0604030504040204" pitchFamily="34" charset="0"/>
              </a:rPr>
              <a:t>phẩm công</a:t>
            </a:r>
            <a:r>
              <a:rPr lang="en-GB" sz="4000" spc="-15">
                <a:effectLst/>
                <a:latin typeface="Tahoma" panose="020B0604030504040204" pitchFamily="34" charset="0"/>
                <a:ea typeface="Tahoma" panose="020B0604030504040204" pitchFamily="34" charset="0"/>
                <a:cs typeface="Tahoma" panose="020B0604030504040204" pitchFamily="34" charset="0"/>
              </a:rPr>
              <a:t> </a:t>
            </a:r>
            <a:r>
              <a:rPr lang="en-GB" sz="4000">
                <a:effectLst/>
                <a:latin typeface="Tahoma" panose="020B0604030504040204" pitchFamily="34" charset="0"/>
                <a:ea typeface="Tahoma" panose="020B0604030504040204" pitchFamily="34" charset="0"/>
                <a:cs typeface="Tahoma" panose="020B0604030504040204" pitchFamily="34" charset="0"/>
              </a:rPr>
              <a:t>nghệ</a:t>
            </a:r>
            <a:r>
              <a:rPr lang="en-GB" sz="4000" spc="-15">
                <a:effectLst/>
                <a:latin typeface="Tahoma" panose="020B0604030504040204" pitchFamily="34" charset="0"/>
                <a:ea typeface="Tahoma" panose="020B0604030504040204" pitchFamily="34" charset="0"/>
                <a:cs typeface="Tahoma" panose="020B0604030504040204" pitchFamily="34" charset="0"/>
              </a:rPr>
              <a:t> </a:t>
            </a:r>
            <a:r>
              <a:rPr lang="en-GB" sz="4000">
                <a:effectLst/>
                <a:latin typeface="Tahoma" panose="020B0604030504040204" pitchFamily="34" charset="0"/>
                <a:ea typeface="Tahoma" panose="020B0604030504040204" pitchFamily="34" charset="0"/>
                <a:cs typeface="Tahoma" panose="020B0604030504040204" pitchFamily="34" charset="0"/>
              </a:rPr>
              <a:t>làm</a:t>
            </a:r>
            <a:r>
              <a:rPr lang="en-GB" sz="4000" spc="-15">
                <a:effectLst/>
                <a:latin typeface="Tahoma" panose="020B0604030504040204" pitchFamily="34" charset="0"/>
                <a:ea typeface="Tahoma" panose="020B0604030504040204" pitchFamily="34" charset="0"/>
                <a:cs typeface="Tahoma" panose="020B0604030504040204" pitchFamily="34" charset="0"/>
              </a:rPr>
              <a:t> </a:t>
            </a:r>
            <a:r>
              <a:rPr lang="en-GB" sz="4000">
                <a:effectLst/>
                <a:latin typeface="Tahoma" panose="020B0604030504040204" pitchFamily="34" charset="0"/>
                <a:ea typeface="Tahoma" panose="020B0604030504040204" pitchFamily="34" charset="0"/>
                <a:cs typeface="Tahoma" panose="020B0604030504040204" pitchFamily="34" charset="0"/>
              </a:rPr>
              <a:t>cho</a:t>
            </a:r>
            <a:r>
              <a:rPr lang="en-GB" sz="4000" spc="-15">
                <a:effectLst/>
                <a:latin typeface="Tahoma" panose="020B0604030504040204" pitchFamily="34" charset="0"/>
                <a:ea typeface="Tahoma" panose="020B0604030504040204" pitchFamily="34" charset="0"/>
                <a:cs typeface="Tahoma" panose="020B0604030504040204" pitchFamily="34" charset="0"/>
              </a:rPr>
              <a:t> </a:t>
            </a:r>
            <a:r>
              <a:rPr lang="en-GB" sz="4000">
                <a:effectLst/>
                <a:latin typeface="Tahoma" panose="020B0604030504040204" pitchFamily="34" charset="0"/>
                <a:ea typeface="Tahoma" panose="020B0604030504040204" pitchFamily="34" charset="0"/>
                <a:cs typeface="Tahoma" panose="020B0604030504040204" pitchFamily="34" charset="0"/>
              </a:rPr>
              <a:t>đời</a:t>
            </a:r>
            <a:r>
              <a:rPr lang="en-GB" sz="4000" spc="-15">
                <a:effectLst/>
                <a:latin typeface="Tahoma" panose="020B0604030504040204" pitchFamily="34" charset="0"/>
                <a:ea typeface="Tahoma" panose="020B0604030504040204" pitchFamily="34" charset="0"/>
                <a:cs typeface="Tahoma" panose="020B0604030504040204" pitchFamily="34" charset="0"/>
              </a:rPr>
              <a:t> </a:t>
            </a:r>
            <a:r>
              <a:rPr lang="en-GB" sz="4000">
                <a:effectLst/>
                <a:latin typeface="Tahoma" panose="020B0604030504040204" pitchFamily="34" charset="0"/>
                <a:ea typeface="Tahoma" panose="020B0604030504040204" pitchFamily="34" charset="0"/>
                <a:cs typeface="Tahoma" panose="020B0604030504040204" pitchFamily="34" charset="0"/>
              </a:rPr>
              <a:t>sống</a:t>
            </a:r>
            <a:r>
              <a:rPr lang="en-GB" sz="4000" spc="-15">
                <a:effectLst/>
                <a:latin typeface="Tahoma" panose="020B0604030504040204" pitchFamily="34" charset="0"/>
                <a:ea typeface="Tahoma" panose="020B0604030504040204" pitchFamily="34" charset="0"/>
                <a:cs typeface="Tahoma" panose="020B0604030504040204" pitchFamily="34" charset="0"/>
              </a:rPr>
              <a:t> </a:t>
            </a:r>
            <a:r>
              <a:rPr lang="en-GB" sz="4000">
                <a:effectLst/>
                <a:latin typeface="Tahoma" panose="020B0604030504040204" pitchFamily="34" charset="0"/>
                <a:ea typeface="Tahoma" panose="020B0604030504040204" pitchFamily="34" charset="0"/>
                <a:cs typeface="Tahoma" panose="020B0604030504040204" pitchFamily="34" charset="0"/>
              </a:rPr>
              <a:t>của</a:t>
            </a:r>
            <a:r>
              <a:rPr lang="en-GB" sz="4000" spc="-15">
                <a:effectLst/>
                <a:latin typeface="Tahoma" panose="020B0604030504040204" pitchFamily="34" charset="0"/>
                <a:ea typeface="Tahoma" panose="020B0604030504040204" pitchFamily="34" charset="0"/>
                <a:cs typeface="Tahoma" panose="020B0604030504040204" pitchFamily="34" charset="0"/>
              </a:rPr>
              <a:t> </a:t>
            </a:r>
            <a:r>
              <a:rPr lang="en-GB" sz="4000">
                <a:effectLst/>
                <a:latin typeface="Tahoma" panose="020B0604030504040204" pitchFamily="34" charset="0"/>
                <a:ea typeface="Tahoma" panose="020B0604030504040204" pitchFamily="34" charset="0"/>
                <a:cs typeface="Tahoma" panose="020B0604030504040204" pitchFamily="34" charset="0"/>
              </a:rPr>
              <a:t>con</a:t>
            </a:r>
            <a:r>
              <a:rPr lang="en-GB" sz="4000" spc="-15">
                <a:effectLst/>
                <a:latin typeface="Tahoma" panose="020B0604030504040204" pitchFamily="34" charset="0"/>
                <a:ea typeface="Tahoma" panose="020B0604030504040204" pitchFamily="34" charset="0"/>
                <a:cs typeface="Tahoma" panose="020B0604030504040204" pitchFamily="34" charset="0"/>
              </a:rPr>
              <a:t> </a:t>
            </a:r>
            <a:r>
              <a:rPr lang="en-GB" sz="4000">
                <a:effectLst/>
                <a:latin typeface="Tahoma" panose="020B0604030504040204" pitchFamily="34" charset="0"/>
                <a:ea typeface="Tahoma" panose="020B0604030504040204" pitchFamily="34" charset="0"/>
                <a:cs typeface="Tahoma" panose="020B0604030504040204" pitchFamily="34" charset="0"/>
              </a:rPr>
              <a:t>người</a:t>
            </a:r>
            <a:r>
              <a:rPr lang="en-GB" sz="4000" spc="-15">
                <a:effectLst/>
                <a:latin typeface="Tahoma" panose="020B0604030504040204" pitchFamily="34" charset="0"/>
                <a:ea typeface="Tahoma" panose="020B0604030504040204" pitchFamily="34" charset="0"/>
                <a:cs typeface="Tahoma" panose="020B0604030504040204" pitchFamily="34" charset="0"/>
              </a:rPr>
              <a:t> </a:t>
            </a:r>
            <a:r>
              <a:rPr lang="en-GB" sz="4000">
                <a:effectLst/>
                <a:latin typeface="Tahoma" panose="020B0604030504040204" pitchFamily="34" charset="0"/>
                <a:ea typeface="Tahoma" panose="020B0604030504040204" pitchFamily="34" charset="0"/>
                <a:cs typeface="Tahoma" panose="020B0604030504040204" pitchFamily="34" charset="0"/>
              </a:rPr>
              <a:t>trở nên tiện nghi và thoải mái hơn; giúp gia tăng năng suất lao động, nâng cao chất lượng và giảm giá thành sản phẩm.</a:t>
            </a:r>
            <a:endParaRPr lang="en-US" sz="40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800635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G" val="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TAG" val="1"/>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ags/tag6.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334</TotalTime>
  <Words>436</Words>
  <Application>Microsoft Office PowerPoint</Application>
  <PresentationFormat>Widescreen</PresentationFormat>
  <Paragraphs>38</Paragraphs>
  <Slides>28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#9Slide01 Tieu de ngan</vt:lpstr>
      <vt:lpstr>#9Slide02 Tieu de dai</vt:lpstr>
      <vt:lpstr>.ProTeacher03 AmpleSoft Bold</vt:lpstr>
      <vt:lpstr>Arial</vt:lpstr>
      <vt:lpstr>Calibri</vt:lpstr>
      <vt:lpstr>Calibri Light</vt:lpstr>
      <vt:lpstr>Tahoma</vt:lpstr>
      <vt:lpstr>Tenorite</vt:lpstr>
      <vt:lpstr>Tenorite Display</vt:lpstr>
      <vt:lpstr>Times New Roman</vt:lpstr>
      <vt:lpstr>⹐牯呥慣桥爀⌀㤀匀氀椀搀攀　㌀ 一漀欀椀</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DELL</dc:creator>
  <dc:description>9Slide.vn</dc:description>
  <cp:lastModifiedBy>HUONG</cp:lastModifiedBy>
  <cp:revision>21</cp:revision>
  <dcterms:created xsi:type="dcterms:W3CDTF">2024-08-04T13:24:20Z</dcterms:created>
  <dcterms:modified xsi:type="dcterms:W3CDTF">2025-09-15T16:10:11Z</dcterms:modified>
  <cp:category>9Slide.vn</cp:category>
</cp:coreProperties>
</file>