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85" r:id="rId6"/>
    <p:sldId id="258" r:id="rId7"/>
    <p:sldId id="313" r:id="rId8"/>
    <p:sldId id="266" r:id="rId9"/>
    <p:sldId id="310" r:id="rId10"/>
    <p:sldId id="265" r:id="rId11"/>
    <p:sldId id="314" r:id="rId12"/>
    <p:sldId id="315" r:id="rId13"/>
    <p:sldId id="316" r:id="rId14"/>
    <p:sldId id="317" r:id="rId15"/>
    <p:sldId id="311" r:id="rId16"/>
    <p:sldId id="307" r:id="rId17"/>
    <p:sldId id="312" r:id="rId18"/>
    <p:sldId id="309" r:id="rId19"/>
    <p:sldId id="296" r:id="rId20"/>
    <p:sldId id="297" r:id="rId21"/>
  </p:sldIdLst>
  <p:sldSz cx="18288000" cy="10287000"/>
  <p:notesSz cx="6858000" cy="9144000"/>
  <p:embeddedFontLst>
    <p:embeddedFont>
      <p:font typeface="#9Slide02 Noi dung dai" panose="02000000000000000000" pitchFamily="2" charset="0"/>
      <p:regular r:id="rId22"/>
    </p:embeddedFont>
    <p:embeddedFont>
      <p:font typeface="#9Slide02 Tieu de dai" panose="02000000000000000000" pitchFamily="2" charset="0"/>
      <p:bold r:id="rId23"/>
    </p:embeddedFont>
    <p:embeddedFont>
      <p:font typeface="UTM Mother" panose="0204060305050602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2A3CB865-D096-42CF-987F-591269764CA5}">
          <p14:sldIdLst>
            <p14:sldId id="256"/>
            <p14:sldId id="257"/>
          </p14:sldIdLst>
        </p14:section>
        <p14:section name="Mục Tóm tắt" id="{5378A98F-ED78-4DB9-B9CF-71F2C2EC8F6E}">
          <p14:sldIdLst>
            <p14:sldId id="285"/>
          </p14:sldIdLst>
        </p14:section>
        <p14:section name="Mục 1" id="{154B91E6-5F90-4BB0-924C-CE52E0BB96A4}">
          <p14:sldIdLst>
            <p14:sldId id="258"/>
            <p14:sldId id="313"/>
            <p14:sldId id="266"/>
          </p14:sldIdLst>
        </p14:section>
        <p14:section name="Mục 2" id="{C2D5E519-6C2F-41E6-8C86-588CB44F21D0}">
          <p14:sldIdLst>
            <p14:sldId id="310"/>
            <p14:sldId id="265"/>
            <p14:sldId id="314"/>
            <p14:sldId id="315"/>
            <p14:sldId id="316"/>
            <p14:sldId id="317"/>
          </p14:sldIdLst>
        </p14:section>
        <p14:section name="Mục 3" id="{1A7AD817-F796-4FE1-8889-F260AD55ED89}">
          <p14:sldIdLst>
            <p14:sldId id="311"/>
            <p14:sldId id="307"/>
          </p14:sldIdLst>
        </p14:section>
        <p14:section name="Mục 4" id="{48DB6D1D-1343-4395-B341-448452A6AF2D}">
          <p14:sldIdLst>
            <p14:sldId id="312"/>
            <p14:sldId id="309"/>
          </p14:sldIdLst>
        </p14:section>
        <p14:section name="Phụ lục" id="{6B78E0CF-9B8F-4667-B94E-86F835F22388}">
          <p14:sldIdLst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551B8"/>
    <a:srgbClr val="FFFFFF"/>
    <a:srgbClr val="006600"/>
    <a:srgbClr val="004AAD"/>
    <a:srgbClr val="FF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299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58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41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92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00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70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2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50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4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47" indent="0">
              <a:buNone/>
              <a:defRPr sz="2801"/>
            </a:lvl2pPr>
            <a:lvl3pPr marL="914490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1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26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56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69" indent="0" algn="ctr">
              <a:buNone/>
              <a:defRPr sz="3000"/>
            </a:lvl2pPr>
            <a:lvl3pPr marL="1371738" indent="0" algn="ctr">
              <a:buNone/>
              <a:defRPr sz="2700"/>
            </a:lvl3pPr>
            <a:lvl4pPr marL="2057607" indent="0" algn="ctr">
              <a:buNone/>
              <a:defRPr sz="2400"/>
            </a:lvl4pPr>
            <a:lvl5pPr marL="2743475" indent="0" algn="ctr">
              <a:buNone/>
              <a:defRPr sz="2400"/>
            </a:lvl5pPr>
            <a:lvl6pPr marL="3429342" indent="0" algn="ctr">
              <a:buNone/>
              <a:defRPr sz="2400"/>
            </a:lvl6pPr>
            <a:lvl7pPr marL="4115213" indent="0" algn="ctr">
              <a:buNone/>
              <a:defRPr sz="2400"/>
            </a:lvl7pPr>
            <a:lvl8pPr marL="4801080" indent="0" algn="ctr">
              <a:buNone/>
              <a:defRPr sz="2400"/>
            </a:lvl8pPr>
            <a:lvl9pPr marL="5486949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69" indent="0">
              <a:buNone/>
              <a:defRPr sz="4200"/>
            </a:lvl2pPr>
            <a:lvl3pPr marL="1371738" indent="0">
              <a:buNone/>
              <a:defRPr sz="3600"/>
            </a:lvl3pPr>
            <a:lvl4pPr marL="2057607" indent="0">
              <a:buNone/>
              <a:defRPr sz="3000"/>
            </a:lvl4pPr>
            <a:lvl5pPr marL="2743475" indent="0">
              <a:buNone/>
              <a:defRPr sz="3000"/>
            </a:lvl5pPr>
            <a:lvl6pPr marL="3429342" indent="0">
              <a:buNone/>
              <a:defRPr sz="3000"/>
            </a:lvl6pPr>
            <a:lvl7pPr marL="4115213" indent="0">
              <a:buNone/>
              <a:defRPr sz="3000"/>
            </a:lvl7pPr>
            <a:lvl8pPr marL="4801080" indent="0">
              <a:buNone/>
              <a:defRPr sz="3000"/>
            </a:lvl8pPr>
            <a:lvl9pPr marL="5486949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69" indent="0">
              <a:buNone/>
              <a:defRPr sz="2100"/>
            </a:lvl2pPr>
            <a:lvl3pPr marL="1371738" indent="0">
              <a:buNone/>
              <a:defRPr sz="1800"/>
            </a:lvl3pPr>
            <a:lvl4pPr marL="2057607" indent="0">
              <a:buNone/>
              <a:defRPr sz="1500"/>
            </a:lvl4pPr>
            <a:lvl5pPr marL="2743475" indent="0">
              <a:buNone/>
              <a:defRPr sz="1500"/>
            </a:lvl5pPr>
            <a:lvl6pPr marL="3429342" indent="0">
              <a:buNone/>
              <a:defRPr sz="1500"/>
            </a:lvl6pPr>
            <a:lvl7pPr marL="4115213" indent="0">
              <a:buNone/>
              <a:defRPr sz="1500"/>
            </a:lvl7pPr>
            <a:lvl8pPr marL="4801080" indent="0">
              <a:buNone/>
              <a:defRPr sz="1500"/>
            </a:lvl8pPr>
            <a:lvl9pPr marL="5486949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7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687F3F54-A3DD-0943-4109-4A63E47C8D4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4863B9D6-D3F8-25F8-3B2B-868BFD5D1899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3AC98EE-7EE0-CA1E-AAFD-CCB00BB76DC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1281" y="-2005"/>
            <a:ext cx="3599695" cy="35996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7A885AAB-4116-7148-70C9-3505369E970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4B6EF64-72BE-CB2E-572F-2BCE820B113D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31BA4B-F3DF-5FCC-F39C-AE390A4CE9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1281" y="-2005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9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5" indent="-342935" algn="l" defTabSz="914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5" indent="-285780" algn="l" defTabSz="914490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1" indent="-228624" algn="l" defTabSz="914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7" indent="-228624" algn="l" defTabSz="914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90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7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1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2C030C-8E61-2D1D-49B5-BDB4D00D75DD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3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4AC6E45-7C20-7712-9B72-33FC56529CD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1281" y="-2005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0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73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35" indent="-342935" algn="l" defTabSz="137173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802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671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540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409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2278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147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015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882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9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738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607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475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342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213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080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949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9.png"/><Relationship Id="rId7" Type="http://schemas.openxmlformats.org/officeDocument/2006/relationships/slide" Target="slide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50" r="-24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231555" y="3950404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5909542"/>
            <a:ext cx="12071020" cy="4492827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053" r="-4543" b="-425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646799" y="6282292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931" r="-352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44084" y="7276860"/>
            <a:ext cx="4820898" cy="2968621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430639" y="8888943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6" y="0"/>
                </a:moveTo>
                <a:lnTo>
                  <a:pt x="0" y="0"/>
                </a:lnTo>
                <a:lnTo>
                  <a:pt x="0" y="1651802"/>
                </a:lnTo>
                <a:lnTo>
                  <a:pt x="2682446" y="1651802"/>
                </a:lnTo>
                <a:lnTo>
                  <a:pt x="268244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6731962" y="8040586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6"/>
            <a:stretch>
              <a:fillRect l="-1301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5ED950E-9018-7FDF-B8F6-A3E1260B14FC}"/>
              </a:ext>
            </a:extLst>
          </p:cNvPr>
          <p:cNvSpPr txBox="1">
            <a:spLocks noChangeAspect="1"/>
          </p:cNvSpPr>
          <p:nvPr/>
        </p:nvSpPr>
        <p:spPr>
          <a:xfrm>
            <a:off x="7775189" y="381188"/>
            <a:ext cx="2668191" cy="1167408"/>
          </a:xfrm>
          <a:custGeom>
            <a:avLst/>
            <a:gdLst/>
            <a:ahLst/>
            <a:cxnLst/>
            <a:rect l="l" t="t" r="r" b="b"/>
            <a:pathLst>
              <a:path w="2668191" h="1167408">
                <a:moveTo>
                  <a:pt x="0" y="1100733"/>
                </a:moveTo>
                <a:lnTo>
                  <a:pt x="2552700" y="1100733"/>
                </a:lnTo>
                <a:lnTo>
                  <a:pt x="2552700" y="1167408"/>
                </a:lnTo>
                <a:lnTo>
                  <a:pt x="0" y="1167408"/>
                </a:lnTo>
                <a:close/>
                <a:moveTo>
                  <a:pt x="1967508" y="541735"/>
                </a:moveTo>
                <a:cubicBezTo>
                  <a:pt x="1938536" y="541735"/>
                  <a:pt x="1911945" y="552450"/>
                  <a:pt x="1887736" y="573881"/>
                </a:cubicBezTo>
                <a:cubicBezTo>
                  <a:pt x="1864321" y="594916"/>
                  <a:pt x="1852613" y="617538"/>
                  <a:pt x="1852613" y="641747"/>
                </a:cubicBezTo>
                <a:cubicBezTo>
                  <a:pt x="1852613" y="654844"/>
                  <a:pt x="1857275" y="665361"/>
                  <a:pt x="1866603" y="673299"/>
                </a:cubicBezTo>
                <a:cubicBezTo>
                  <a:pt x="1875929" y="681236"/>
                  <a:pt x="1888331" y="685205"/>
                  <a:pt x="1903809" y="685205"/>
                </a:cubicBezTo>
                <a:cubicBezTo>
                  <a:pt x="1933972" y="685205"/>
                  <a:pt x="1961157" y="675085"/>
                  <a:pt x="1985367" y="654844"/>
                </a:cubicBezTo>
                <a:cubicBezTo>
                  <a:pt x="2009577" y="634206"/>
                  <a:pt x="2021681" y="612974"/>
                  <a:pt x="2021681" y="591146"/>
                </a:cubicBezTo>
                <a:cubicBezTo>
                  <a:pt x="2021681" y="577255"/>
                  <a:pt x="2016621" y="565646"/>
                  <a:pt x="2006501" y="556320"/>
                </a:cubicBezTo>
                <a:cubicBezTo>
                  <a:pt x="1996381" y="546993"/>
                  <a:pt x="1983383" y="542131"/>
                  <a:pt x="1967508" y="541735"/>
                </a:cubicBezTo>
                <a:close/>
                <a:moveTo>
                  <a:pt x="1552575" y="376833"/>
                </a:moveTo>
                <a:cubicBezTo>
                  <a:pt x="1571625" y="376833"/>
                  <a:pt x="1610915" y="378619"/>
                  <a:pt x="1670447" y="382191"/>
                </a:cubicBezTo>
                <a:cubicBezTo>
                  <a:pt x="1632347" y="418703"/>
                  <a:pt x="1600101" y="458490"/>
                  <a:pt x="1573709" y="501551"/>
                </a:cubicBezTo>
                <a:cubicBezTo>
                  <a:pt x="1547317" y="544612"/>
                  <a:pt x="1520627" y="601067"/>
                  <a:pt x="1493639" y="670917"/>
                </a:cubicBezTo>
                <a:cubicBezTo>
                  <a:pt x="1459905" y="757436"/>
                  <a:pt x="1433612" y="818753"/>
                  <a:pt x="1414760" y="854869"/>
                </a:cubicBezTo>
                <a:cubicBezTo>
                  <a:pt x="1395909" y="890985"/>
                  <a:pt x="1375370" y="919163"/>
                  <a:pt x="1353145" y="939403"/>
                </a:cubicBezTo>
                <a:cubicBezTo>
                  <a:pt x="1332905" y="958057"/>
                  <a:pt x="1309985" y="970856"/>
                  <a:pt x="1284387" y="977801"/>
                </a:cubicBezTo>
                <a:cubicBezTo>
                  <a:pt x="1258789" y="984746"/>
                  <a:pt x="1222177" y="988219"/>
                  <a:pt x="1174551" y="988219"/>
                </a:cubicBezTo>
                <a:cubicBezTo>
                  <a:pt x="1165027" y="988219"/>
                  <a:pt x="1132483" y="986433"/>
                  <a:pt x="1076921" y="982861"/>
                </a:cubicBezTo>
                <a:cubicBezTo>
                  <a:pt x="1038423" y="980877"/>
                  <a:pt x="1014809" y="979289"/>
                  <a:pt x="1006078" y="978099"/>
                </a:cubicBezTo>
                <a:cubicBezTo>
                  <a:pt x="1029891" y="966192"/>
                  <a:pt x="1063427" y="937022"/>
                  <a:pt x="1106686" y="890588"/>
                </a:cubicBezTo>
                <a:cubicBezTo>
                  <a:pt x="1153517" y="831057"/>
                  <a:pt x="1196975" y="748903"/>
                  <a:pt x="1237059" y="644128"/>
                </a:cubicBezTo>
                <a:cubicBezTo>
                  <a:pt x="1265635" y="572294"/>
                  <a:pt x="1291431" y="518815"/>
                  <a:pt x="1314450" y="483692"/>
                </a:cubicBezTo>
                <a:cubicBezTo>
                  <a:pt x="1337469" y="448568"/>
                  <a:pt x="1364059" y="422077"/>
                  <a:pt x="1394222" y="404217"/>
                </a:cubicBezTo>
                <a:cubicBezTo>
                  <a:pt x="1412081" y="393502"/>
                  <a:pt x="1432123" y="386259"/>
                  <a:pt x="1454349" y="382488"/>
                </a:cubicBezTo>
                <a:cubicBezTo>
                  <a:pt x="1476573" y="378718"/>
                  <a:pt x="1509315" y="376833"/>
                  <a:pt x="1552575" y="376833"/>
                </a:cubicBezTo>
                <a:close/>
                <a:moveTo>
                  <a:pt x="2012751" y="363736"/>
                </a:moveTo>
                <a:cubicBezTo>
                  <a:pt x="2067123" y="363736"/>
                  <a:pt x="2110383" y="376238"/>
                  <a:pt x="2142530" y="401241"/>
                </a:cubicBezTo>
                <a:cubicBezTo>
                  <a:pt x="2170311" y="423069"/>
                  <a:pt x="2184201" y="453827"/>
                  <a:pt x="2184201" y="493514"/>
                </a:cubicBezTo>
                <a:cubicBezTo>
                  <a:pt x="2184201" y="554633"/>
                  <a:pt x="2154238" y="607417"/>
                  <a:pt x="2094309" y="651867"/>
                </a:cubicBezTo>
                <a:cubicBezTo>
                  <a:pt x="2068909" y="670917"/>
                  <a:pt x="2039343" y="686495"/>
                  <a:pt x="2005608" y="698599"/>
                </a:cubicBezTo>
                <a:cubicBezTo>
                  <a:pt x="1971873" y="710704"/>
                  <a:pt x="1941314" y="716757"/>
                  <a:pt x="1913930" y="716757"/>
                </a:cubicBezTo>
                <a:cubicBezTo>
                  <a:pt x="1882180" y="716757"/>
                  <a:pt x="1856978" y="708422"/>
                  <a:pt x="1838325" y="691753"/>
                </a:cubicBezTo>
                <a:cubicBezTo>
                  <a:pt x="1837135" y="697707"/>
                  <a:pt x="1836539" y="703064"/>
                  <a:pt x="1836539" y="707827"/>
                </a:cubicBezTo>
                <a:cubicBezTo>
                  <a:pt x="1836539" y="746721"/>
                  <a:pt x="1863923" y="766167"/>
                  <a:pt x="1918693" y="766167"/>
                </a:cubicBezTo>
                <a:cubicBezTo>
                  <a:pt x="1989336" y="766167"/>
                  <a:pt x="2056407" y="742950"/>
                  <a:pt x="2119908" y="696516"/>
                </a:cubicBezTo>
                <a:cubicBezTo>
                  <a:pt x="2103636" y="748903"/>
                  <a:pt x="2074466" y="802878"/>
                  <a:pt x="2032397" y="858441"/>
                </a:cubicBezTo>
                <a:cubicBezTo>
                  <a:pt x="1999853" y="901303"/>
                  <a:pt x="1959372" y="934442"/>
                  <a:pt x="1910953" y="957858"/>
                </a:cubicBezTo>
                <a:cubicBezTo>
                  <a:pt x="1862535" y="981274"/>
                  <a:pt x="1810147" y="992982"/>
                  <a:pt x="1753791" y="992982"/>
                </a:cubicBezTo>
                <a:cubicBezTo>
                  <a:pt x="1685131" y="992982"/>
                  <a:pt x="1631751" y="975916"/>
                  <a:pt x="1593651" y="941785"/>
                </a:cubicBezTo>
                <a:cubicBezTo>
                  <a:pt x="1555155" y="907653"/>
                  <a:pt x="1535907" y="863402"/>
                  <a:pt x="1535907" y="809030"/>
                </a:cubicBezTo>
                <a:cubicBezTo>
                  <a:pt x="1535907" y="757833"/>
                  <a:pt x="1550591" y="703164"/>
                  <a:pt x="1579959" y="645021"/>
                </a:cubicBezTo>
                <a:cubicBezTo>
                  <a:pt x="1609328" y="586879"/>
                  <a:pt x="1648421" y="535385"/>
                  <a:pt x="1697236" y="490538"/>
                </a:cubicBezTo>
                <a:cubicBezTo>
                  <a:pt x="1752799" y="439341"/>
                  <a:pt x="1814115" y="404019"/>
                  <a:pt x="1881187" y="384572"/>
                </a:cubicBezTo>
                <a:cubicBezTo>
                  <a:pt x="1928813" y="370681"/>
                  <a:pt x="1972667" y="363736"/>
                  <a:pt x="2012751" y="363736"/>
                </a:cubicBezTo>
                <a:close/>
                <a:moveTo>
                  <a:pt x="853678" y="360760"/>
                </a:moveTo>
                <a:cubicBezTo>
                  <a:pt x="806053" y="360760"/>
                  <a:pt x="763191" y="377428"/>
                  <a:pt x="725091" y="410766"/>
                </a:cubicBezTo>
                <a:cubicBezTo>
                  <a:pt x="705644" y="428228"/>
                  <a:pt x="689669" y="449263"/>
                  <a:pt x="677168" y="473869"/>
                </a:cubicBezTo>
                <a:cubicBezTo>
                  <a:pt x="664667" y="498475"/>
                  <a:pt x="658415" y="521494"/>
                  <a:pt x="658415" y="542925"/>
                </a:cubicBezTo>
                <a:cubicBezTo>
                  <a:pt x="658415" y="562769"/>
                  <a:pt x="665262" y="579041"/>
                  <a:pt x="678954" y="591741"/>
                </a:cubicBezTo>
                <a:cubicBezTo>
                  <a:pt x="692646" y="604441"/>
                  <a:pt x="710208" y="610791"/>
                  <a:pt x="731639" y="610791"/>
                </a:cubicBezTo>
                <a:cubicBezTo>
                  <a:pt x="755055" y="610791"/>
                  <a:pt x="778073" y="605036"/>
                  <a:pt x="800695" y="593527"/>
                </a:cubicBezTo>
                <a:cubicBezTo>
                  <a:pt x="823317" y="582017"/>
                  <a:pt x="840779" y="566936"/>
                  <a:pt x="853083" y="548283"/>
                </a:cubicBezTo>
                <a:cubicBezTo>
                  <a:pt x="845542" y="551061"/>
                  <a:pt x="840581" y="552847"/>
                  <a:pt x="838200" y="553641"/>
                </a:cubicBezTo>
                <a:cubicBezTo>
                  <a:pt x="822325" y="559197"/>
                  <a:pt x="809229" y="561975"/>
                  <a:pt x="798909" y="561975"/>
                </a:cubicBezTo>
                <a:cubicBezTo>
                  <a:pt x="782241" y="561975"/>
                  <a:pt x="769045" y="557808"/>
                  <a:pt x="759321" y="549474"/>
                </a:cubicBezTo>
                <a:cubicBezTo>
                  <a:pt x="749597" y="541139"/>
                  <a:pt x="744736" y="529630"/>
                  <a:pt x="744736" y="514946"/>
                </a:cubicBezTo>
                <a:cubicBezTo>
                  <a:pt x="744736" y="488752"/>
                  <a:pt x="758229" y="464245"/>
                  <a:pt x="785217" y="441424"/>
                </a:cubicBezTo>
                <a:cubicBezTo>
                  <a:pt x="812205" y="418604"/>
                  <a:pt x="841177" y="407194"/>
                  <a:pt x="872133" y="407194"/>
                </a:cubicBezTo>
                <a:cubicBezTo>
                  <a:pt x="903486" y="407194"/>
                  <a:pt x="925314" y="420092"/>
                  <a:pt x="937617" y="445889"/>
                </a:cubicBezTo>
                <a:cubicBezTo>
                  <a:pt x="938411" y="439539"/>
                  <a:pt x="938808" y="434181"/>
                  <a:pt x="938808" y="429816"/>
                </a:cubicBezTo>
                <a:cubicBezTo>
                  <a:pt x="938808" y="409575"/>
                  <a:pt x="930771" y="393006"/>
                  <a:pt x="914697" y="380107"/>
                </a:cubicBezTo>
                <a:cubicBezTo>
                  <a:pt x="898625" y="367209"/>
                  <a:pt x="878285" y="360760"/>
                  <a:pt x="853678" y="360760"/>
                </a:cubicBezTo>
                <a:close/>
                <a:moveTo>
                  <a:pt x="330399" y="230386"/>
                </a:moveTo>
                <a:cubicBezTo>
                  <a:pt x="285949" y="230386"/>
                  <a:pt x="242888" y="251222"/>
                  <a:pt x="201216" y="292894"/>
                </a:cubicBezTo>
                <a:cubicBezTo>
                  <a:pt x="172244" y="321866"/>
                  <a:pt x="149424" y="352425"/>
                  <a:pt x="132755" y="384572"/>
                </a:cubicBezTo>
                <a:cubicBezTo>
                  <a:pt x="116086" y="416719"/>
                  <a:pt x="107752" y="446286"/>
                  <a:pt x="107752" y="473274"/>
                </a:cubicBezTo>
                <a:cubicBezTo>
                  <a:pt x="107752" y="499071"/>
                  <a:pt x="114995" y="519708"/>
                  <a:pt x="129481" y="535186"/>
                </a:cubicBezTo>
                <a:cubicBezTo>
                  <a:pt x="143967" y="550664"/>
                  <a:pt x="163116" y="558403"/>
                  <a:pt x="186928" y="558403"/>
                </a:cubicBezTo>
                <a:cubicBezTo>
                  <a:pt x="206375" y="558403"/>
                  <a:pt x="226814" y="553939"/>
                  <a:pt x="248246" y="545009"/>
                </a:cubicBezTo>
                <a:cubicBezTo>
                  <a:pt x="269677" y="536079"/>
                  <a:pt x="288131" y="524074"/>
                  <a:pt x="303610" y="508992"/>
                </a:cubicBezTo>
                <a:cubicBezTo>
                  <a:pt x="332978" y="481608"/>
                  <a:pt x="347663" y="452835"/>
                  <a:pt x="347663" y="422672"/>
                </a:cubicBezTo>
                <a:cubicBezTo>
                  <a:pt x="347663" y="402828"/>
                  <a:pt x="338733" y="387152"/>
                  <a:pt x="320874" y="375642"/>
                </a:cubicBezTo>
                <a:cubicBezTo>
                  <a:pt x="319683" y="399455"/>
                  <a:pt x="314921" y="417513"/>
                  <a:pt x="306586" y="429816"/>
                </a:cubicBezTo>
                <a:cubicBezTo>
                  <a:pt x="294680" y="446485"/>
                  <a:pt x="279102" y="459879"/>
                  <a:pt x="259854" y="469999"/>
                </a:cubicBezTo>
                <a:cubicBezTo>
                  <a:pt x="240606" y="480120"/>
                  <a:pt x="221258" y="485180"/>
                  <a:pt x="201811" y="485180"/>
                </a:cubicBezTo>
                <a:cubicBezTo>
                  <a:pt x="184349" y="485180"/>
                  <a:pt x="170260" y="480814"/>
                  <a:pt x="159544" y="472083"/>
                </a:cubicBezTo>
                <a:cubicBezTo>
                  <a:pt x="148828" y="463352"/>
                  <a:pt x="143471" y="451842"/>
                  <a:pt x="143471" y="437555"/>
                </a:cubicBezTo>
                <a:cubicBezTo>
                  <a:pt x="143471" y="414536"/>
                  <a:pt x="153988" y="392311"/>
                  <a:pt x="175022" y="370880"/>
                </a:cubicBezTo>
                <a:cubicBezTo>
                  <a:pt x="189310" y="356592"/>
                  <a:pt x="207268" y="344885"/>
                  <a:pt x="228898" y="335756"/>
                </a:cubicBezTo>
                <a:cubicBezTo>
                  <a:pt x="250528" y="326628"/>
                  <a:pt x="271463" y="322064"/>
                  <a:pt x="291703" y="322064"/>
                </a:cubicBezTo>
                <a:cubicBezTo>
                  <a:pt x="326628" y="322064"/>
                  <a:pt x="353616" y="339924"/>
                  <a:pt x="372666" y="375642"/>
                </a:cubicBezTo>
                <a:cubicBezTo>
                  <a:pt x="390922" y="337542"/>
                  <a:pt x="400050" y="307181"/>
                  <a:pt x="400050" y="284560"/>
                </a:cubicBezTo>
                <a:cubicBezTo>
                  <a:pt x="400050" y="268288"/>
                  <a:pt x="393700" y="255191"/>
                  <a:pt x="381000" y="245269"/>
                </a:cubicBezTo>
                <a:cubicBezTo>
                  <a:pt x="368300" y="235347"/>
                  <a:pt x="351433" y="230386"/>
                  <a:pt x="330399" y="230386"/>
                </a:cubicBezTo>
                <a:close/>
                <a:moveTo>
                  <a:pt x="1615678" y="169069"/>
                </a:moveTo>
                <a:cubicBezTo>
                  <a:pt x="1635125" y="169069"/>
                  <a:pt x="1651000" y="174526"/>
                  <a:pt x="1663303" y="185440"/>
                </a:cubicBezTo>
                <a:cubicBezTo>
                  <a:pt x="1675607" y="196354"/>
                  <a:pt x="1681163" y="209749"/>
                  <a:pt x="1679972" y="225624"/>
                </a:cubicBezTo>
                <a:cubicBezTo>
                  <a:pt x="1677988" y="254595"/>
                  <a:pt x="1663105" y="282377"/>
                  <a:pt x="1635323" y="308967"/>
                </a:cubicBezTo>
                <a:cubicBezTo>
                  <a:pt x="1604367" y="338733"/>
                  <a:pt x="1569442" y="353616"/>
                  <a:pt x="1530549" y="353616"/>
                </a:cubicBezTo>
                <a:cubicBezTo>
                  <a:pt x="1511499" y="353616"/>
                  <a:pt x="1495723" y="348258"/>
                  <a:pt x="1483221" y="337542"/>
                </a:cubicBezTo>
                <a:cubicBezTo>
                  <a:pt x="1470719" y="326827"/>
                  <a:pt x="1464469" y="313531"/>
                  <a:pt x="1464469" y="297656"/>
                </a:cubicBezTo>
                <a:cubicBezTo>
                  <a:pt x="1464469" y="281384"/>
                  <a:pt x="1470025" y="264021"/>
                  <a:pt x="1481137" y="245567"/>
                </a:cubicBezTo>
                <a:cubicBezTo>
                  <a:pt x="1492251" y="227112"/>
                  <a:pt x="1505943" y="212130"/>
                  <a:pt x="1522214" y="200620"/>
                </a:cubicBezTo>
                <a:cubicBezTo>
                  <a:pt x="1553171" y="179586"/>
                  <a:pt x="1584325" y="169069"/>
                  <a:pt x="1615678" y="169069"/>
                </a:cubicBezTo>
                <a:close/>
                <a:moveTo>
                  <a:pt x="2661047" y="158949"/>
                </a:moveTo>
                <a:lnTo>
                  <a:pt x="2569369" y="375047"/>
                </a:lnTo>
                <a:lnTo>
                  <a:pt x="2668191" y="375047"/>
                </a:lnTo>
                <a:lnTo>
                  <a:pt x="2653308" y="407194"/>
                </a:lnTo>
                <a:lnTo>
                  <a:pt x="2553891" y="407194"/>
                </a:lnTo>
                <a:lnTo>
                  <a:pt x="2462213" y="623292"/>
                </a:lnTo>
                <a:cubicBezTo>
                  <a:pt x="2453878" y="642739"/>
                  <a:pt x="2449711" y="659408"/>
                  <a:pt x="2449711" y="673299"/>
                </a:cubicBezTo>
                <a:cubicBezTo>
                  <a:pt x="2449711" y="682824"/>
                  <a:pt x="2453481" y="691059"/>
                  <a:pt x="2461022" y="698004"/>
                </a:cubicBezTo>
                <a:cubicBezTo>
                  <a:pt x="2468562" y="704949"/>
                  <a:pt x="2477492" y="708422"/>
                  <a:pt x="2487811" y="708422"/>
                </a:cubicBezTo>
                <a:cubicBezTo>
                  <a:pt x="2494557" y="708422"/>
                  <a:pt x="2511028" y="702866"/>
                  <a:pt x="2537222" y="691753"/>
                </a:cubicBezTo>
                <a:cubicBezTo>
                  <a:pt x="2515393" y="755253"/>
                  <a:pt x="2480270" y="815182"/>
                  <a:pt x="2431851" y="871538"/>
                </a:cubicBezTo>
                <a:cubicBezTo>
                  <a:pt x="2362399" y="952103"/>
                  <a:pt x="2287985" y="992386"/>
                  <a:pt x="2208609" y="992386"/>
                </a:cubicBezTo>
                <a:cubicBezTo>
                  <a:pt x="2175669" y="992386"/>
                  <a:pt x="2150071" y="985242"/>
                  <a:pt x="2131814" y="970955"/>
                </a:cubicBezTo>
                <a:cubicBezTo>
                  <a:pt x="2113557" y="956667"/>
                  <a:pt x="2104430" y="936625"/>
                  <a:pt x="2104430" y="910828"/>
                </a:cubicBezTo>
                <a:cubicBezTo>
                  <a:pt x="2104430" y="894160"/>
                  <a:pt x="2111772" y="868164"/>
                  <a:pt x="2126457" y="832842"/>
                </a:cubicBezTo>
                <a:lnTo>
                  <a:pt x="2304455" y="407194"/>
                </a:lnTo>
                <a:lnTo>
                  <a:pt x="2243137" y="407194"/>
                </a:lnTo>
                <a:lnTo>
                  <a:pt x="2256235" y="375642"/>
                </a:lnTo>
                <a:cubicBezTo>
                  <a:pt x="2261394" y="375642"/>
                  <a:pt x="2264767" y="375642"/>
                  <a:pt x="2266355" y="375642"/>
                </a:cubicBezTo>
                <a:lnTo>
                  <a:pt x="2308622" y="376238"/>
                </a:lnTo>
                <a:cubicBezTo>
                  <a:pt x="2343547" y="376238"/>
                  <a:pt x="2374999" y="370582"/>
                  <a:pt x="2402979" y="359271"/>
                </a:cubicBezTo>
                <a:cubicBezTo>
                  <a:pt x="2430959" y="347960"/>
                  <a:pt x="2464197" y="327224"/>
                  <a:pt x="2502694" y="297061"/>
                </a:cubicBezTo>
                <a:cubicBezTo>
                  <a:pt x="2554685" y="256977"/>
                  <a:pt x="2607469" y="210939"/>
                  <a:pt x="2661047" y="158949"/>
                </a:cubicBezTo>
                <a:close/>
                <a:moveTo>
                  <a:pt x="1023343" y="158353"/>
                </a:moveTo>
                <a:cubicBezTo>
                  <a:pt x="1086049" y="158353"/>
                  <a:pt x="1134269" y="176113"/>
                  <a:pt x="1168003" y="211634"/>
                </a:cubicBezTo>
                <a:cubicBezTo>
                  <a:pt x="1201737" y="247154"/>
                  <a:pt x="1218605" y="297458"/>
                  <a:pt x="1218605" y="362545"/>
                </a:cubicBezTo>
                <a:cubicBezTo>
                  <a:pt x="1218605" y="443905"/>
                  <a:pt x="1195983" y="526455"/>
                  <a:pt x="1150739" y="610196"/>
                </a:cubicBezTo>
                <a:cubicBezTo>
                  <a:pt x="1079698" y="740767"/>
                  <a:pt x="984449" y="840383"/>
                  <a:pt x="864989" y="909042"/>
                </a:cubicBezTo>
                <a:cubicBezTo>
                  <a:pt x="765373" y="966589"/>
                  <a:pt x="660003" y="995363"/>
                  <a:pt x="548878" y="995363"/>
                </a:cubicBezTo>
                <a:cubicBezTo>
                  <a:pt x="447278" y="995363"/>
                  <a:pt x="368300" y="972741"/>
                  <a:pt x="311944" y="927497"/>
                </a:cubicBezTo>
                <a:cubicBezTo>
                  <a:pt x="288528" y="908447"/>
                  <a:pt x="270371" y="884337"/>
                  <a:pt x="257473" y="855167"/>
                </a:cubicBezTo>
                <a:cubicBezTo>
                  <a:pt x="244574" y="825996"/>
                  <a:pt x="238125" y="794346"/>
                  <a:pt x="238125" y="760214"/>
                </a:cubicBezTo>
                <a:cubicBezTo>
                  <a:pt x="238125" y="711796"/>
                  <a:pt x="246658" y="668139"/>
                  <a:pt x="263724" y="629246"/>
                </a:cubicBezTo>
                <a:cubicBezTo>
                  <a:pt x="229989" y="652264"/>
                  <a:pt x="194072" y="663774"/>
                  <a:pt x="155972" y="663774"/>
                </a:cubicBezTo>
                <a:cubicBezTo>
                  <a:pt x="124222" y="663774"/>
                  <a:pt x="99814" y="653058"/>
                  <a:pt x="82749" y="631627"/>
                </a:cubicBezTo>
                <a:cubicBezTo>
                  <a:pt x="64492" y="609005"/>
                  <a:pt x="55364" y="580628"/>
                  <a:pt x="55364" y="546497"/>
                </a:cubicBezTo>
                <a:cubicBezTo>
                  <a:pt x="55364" y="479028"/>
                  <a:pt x="80963" y="406995"/>
                  <a:pt x="132160" y="330399"/>
                </a:cubicBezTo>
                <a:cubicBezTo>
                  <a:pt x="180181" y="257770"/>
                  <a:pt x="233958" y="211733"/>
                  <a:pt x="293489" y="192286"/>
                </a:cubicBezTo>
                <a:cubicBezTo>
                  <a:pt x="326033" y="181967"/>
                  <a:pt x="381596" y="176808"/>
                  <a:pt x="460177" y="176808"/>
                </a:cubicBezTo>
                <a:lnTo>
                  <a:pt x="636985" y="176808"/>
                </a:lnTo>
                <a:cubicBezTo>
                  <a:pt x="662385" y="176808"/>
                  <a:pt x="679351" y="179586"/>
                  <a:pt x="687883" y="185142"/>
                </a:cubicBezTo>
                <a:cubicBezTo>
                  <a:pt x="696417" y="190699"/>
                  <a:pt x="700683" y="202010"/>
                  <a:pt x="700683" y="219075"/>
                </a:cubicBezTo>
                <a:cubicBezTo>
                  <a:pt x="700683" y="239316"/>
                  <a:pt x="696714" y="260945"/>
                  <a:pt x="688777" y="283964"/>
                </a:cubicBezTo>
                <a:cubicBezTo>
                  <a:pt x="680839" y="306983"/>
                  <a:pt x="662781" y="349647"/>
                  <a:pt x="634603" y="411956"/>
                </a:cubicBezTo>
                <a:cubicBezTo>
                  <a:pt x="606028" y="475060"/>
                  <a:pt x="586581" y="521395"/>
                  <a:pt x="576263" y="550962"/>
                </a:cubicBezTo>
                <a:cubicBezTo>
                  <a:pt x="565944" y="580529"/>
                  <a:pt x="560785" y="605235"/>
                  <a:pt x="560785" y="625078"/>
                </a:cubicBezTo>
                <a:cubicBezTo>
                  <a:pt x="560785" y="649685"/>
                  <a:pt x="571599" y="669826"/>
                  <a:pt x="593229" y="685503"/>
                </a:cubicBezTo>
                <a:cubicBezTo>
                  <a:pt x="614859" y="701179"/>
                  <a:pt x="642739" y="709017"/>
                  <a:pt x="676871" y="709017"/>
                </a:cubicBezTo>
                <a:cubicBezTo>
                  <a:pt x="721321" y="709017"/>
                  <a:pt x="763389" y="695325"/>
                  <a:pt x="803077" y="667941"/>
                </a:cubicBezTo>
                <a:cubicBezTo>
                  <a:pt x="842764" y="640556"/>
                  <a:pt x="876895" y="601464"/>
                  <a:pt x="905471" y="550664"/>
                </a:cubicBezTo>
                <a:cubicBezTo>
                  <a:pt x="897930" y="557411"/>
                  <a:pt x="883841" y="570706"/>
                  <a:pt x="863203" y="590550"/>
                </a:cubicBezTo>
                <a:cubicBezTo>
                  <a:pt x="848915" y="604044"/>
                  <a:pt x="828179" y="615851"/>
                  <a:pt x="800993" y="625971"/>
                </a:cubicBezTo>
                <a:cubicBezTo>
                  <a:pt x="773807" y="636092"/>
                  <a:pt x="748903" y="641152"/>
                  <a:pt x="726281" y="641152"/>
                </a:cubicBezTo>
                <a:cubicBezTo>
                  <a:pt x="696913" y="641152"/>
                  <a:pt x="672803" y="632421"/>
                  <a:pt x="653951" y="614958"/>
                </a:cubicBezTo>
                <a:cubicBezTo>
                  <a:pt x="635099" y="597496"/>
                  <a:pt x="625673" y="575072"/>
                  <a:pt x="625673" y="547688"/>
                </a:cubicBezTo>
                <a:cubicBezTo>
                  <a:pt x="625673" y="517128"/>
                  <a:pt x="637381" y="478929"/>
                  <a:pt x="660797" y="433090"/>
                </a:cubicBezTo>
                <a:cubicBezTo>
                  <a:pt x="684213" y="387251"/>
                  <a:pt x="714573" y="342702"/>
                  <a:pt x="751880" y="299442"/>
                </a:cubicBezTo>
                <a:cubicBezTo>
                  <a:pt x="834033" y="205383"/>
                  <a:pt x="924521" y="158353"/>
                  <a:pt x="1023343" y="158353"/>
                </a:cubicBezTo>
                <a:close/>
                <a:moveTo>
                  <a:pt x="2078831" y="133946"/>
                </a:moveTo>
                <a:lnTo>
                  <a:pt x="2194917" y="308372"/>
                </a:lnTo>
                <a:lnTo>
                  <a:pt x="2166343" y="308372"/>
                </a:lnTo>
                <a:cubicBezTo>
                  <a:pt x="2149673" y="290910"/>
                  <a:pt x="2135188" y="278011"/>
                  <a:pt x="2122885" y="269677"/>
                </a:cubicBezTo>
                <a:cubicBezTo>
                  <a:pt x="2097881" y="253008"/>
                  <a:pt x="2068115" y="244674"/>
                  <a:pt x="2033587" y="244674"/>
                </a:cubicBezTo>
                <a:cubicBezTo>
                  <a:pt x="2007791" y="244674"/>
                  <a:pt x="1983979" y="248742"/>
                  <a:pt x="1962150" y="256877"/>
                </a:cubicBezTo>
                <a:cubicBezTo>
                  <a:pt x="1940322" y="265013"/>
                  <a:pt x="1907381" y="282178"/>
                  <a:pt x="1863328" y="308372"/>
                </a:cubicBezTo>
                <a:lnTo>
                  <a:pt x="1816894" y="308372"/>
                </a:lnTo>
                <a:close/>
                <a:moveTo>
                  <a:pt x="2332435" y="0"/>
                </a:moveTo>
                <a:cubicBezTo>
                  <a:pt x="2343547" y="0"/>
                  <a:pt x="2353072" y="3870"/>
                  <a:pt x="2361009" y="11609"/>
                </a:cubicBezTo>
                <a:cubicBezTo>
                  <a:pt x="2368947" y="19348"/>
                  <a:pt x="2372915" y="28575"/>
                  <a:pt x="2372915" y="39291"/>
                </a:cubicBezTo>
                <a:cubicBezTo>
                  <a:pt x="2372915" y="53975"/>
                  <a:pt x="2367657" y="66080"/>
                  <a:pt x="2357140" y="75605"/>
                </a:cubicBezTo>
                <a:cubicBezTo>
                  <a:pt x="2346623" y="85130"/>
                  <a:pt x="2326283" y="96838"/>
                  <a:pt x="2296121" y="110728"/>
                </a:cubicBezTo>
                <a:lnTo>
                  <a:pt x="2141339" y="180380"/>
                </a:lnTo>
                <a:lnTo>
                  <a:pt x="2245519" y="64294"/>
                </a:lnTo>
                <a:cubicBezTo>
                  <a:pt x="2268935" y="38100"/>
                  <a:pt x="2286397" y="20836"/>
                  <a:pt x="2297907" y="12502"/>
                </a:cubicBezTo>
                <a:cubicBezTo>
                  <a:pt x="2309415" y="4167"/>
                  <a:pt x="2320925" y="0"/>
                  <a:pt x="2332435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131FE57-3725-EDEA-33A0-6E7D62BC5A78}"/>
              </a:ext>
            </a:extLst>
          </p:cNvPr>
          <p:cNvSpPr txBox="1">
            <a:spLocks noChangeAspect="1"/>
          </p:cNvSpPr>
          <p:nvPr/>
        </p:nvSpPr>
        <p:spPr>
          <a:xfrm>
            <a:off x="1153076" y="1970861"/>
            <a:ext cx="16180106" cy="3123112"/>
          </a:xfrm>
          <a:custGeom>
            <a:avLst/>
            <a:gdLst/>
            <a:ahLst/>
            <a:cxnLst/>
            <a:rect l="l" t="t" r="r" b="b"/>
            <a:pathLst>
              <a:path w="16180106" h="3123112">
                <a:moveTo>
                  <a:pt x="8987446" y="2297674"/>
                </a:moveTo>
                <a:cubicBezTo>
                  <a:pt x="8953765" y="2297674"/>
                  <a:pt x="8922929" y="2310008"/>
                  <a:pt x="8894940" y="2334677"/>
                </a:cubicBezTo>
                <a:cubicBezTo>
                  <a:pt x="8864105" y="2362191"/>
                  <a:pt x="8848687" y="2391366"/>
                  <a:pt x="8848687" y="2422202"/>
                </a:cubicBezTo>
                <a:cubicBezTo>
                  <a:pt x="8848687" y="2436908"/>
                  <a:pt x="8854143" y="2449242"/>
                  <a:pt x="8865054" y="2459204"/>
                </a:cubicBezTo>
                <a:cubicBezTo>
                  <a:pt x="8875965" y="2469166"/>
                  <a:pt x="8889485" y="2474147"/>
                  <a:pt x="8905614" y="2474147"/>
                </a:cubicBezTo>
                <a:cubicBezTo>
                  <a:pt x="8920320" y="2474147"/>
                  <a:pt x="8941431" y="2468929"/>
                  <a:pt x="8968945" y="2458492"/>
                </a:cubicBezTo>
                <a:cubicBezTo>
                  <a:pt x="8956611" y="2501187"/>
                  <a:pt x="8938347" y="2547440"/>
                  <a:pt x="8914153" y="2597251"/>
                </a:cubicBezTo>
                <a:cubicBezTo>
                  <a:pt x="8889959" y="2647062"/>
                  <a:pt x="8867900" y="2683827"/>
                  <a:pt x="8847976" y="2707547"/>
                </a:cubicBezTo>
                <a:cubicBezTo>
                  <a:pt x="8827103" y="2732215"/>
                  <a:pt x="8802553" y="2753444"/>
                  <a:pt x="8774327" y="2771234"/>
                </a:cubicBezTo>
                <a:cubicBezTo>
                  <a:pt x="8746101" y="2789023"/>
                  <a:pt x="8718705" y="2800290"/>
                  <a:pt x="8692139" y="2805034"/>
                </a:cubicBezTo>
                <a:cubicBezTo>
                  <a:pt x="8697831" y="2816894"/>
                  <a:pt x="8700678" y="2828753"/>
                  <a:pt x="8700678" y="2840613"/>
                </a:cubicBezTo>
                <a:cubicBezTo>
                  <a:pt x="8700678" y="2873346"/>
                  <a:pt x="8685734" y="2903114"/>
                  <a:pt x="8655848" y="2929917"/>
                </a:cubicBezTo>
                <a:cubicBezTo>
                  <a:pt x="8625961" y="2956720"/>
                  <a:pt x="8592517" y="2970122"/>
                  <a:pt x="8555515" y="2970122"/>
                </a:cubicBezTo>
                <a:cubicBezTo>
                  <a:pt x="8534641" y="2970122"/>
                  <a:pt x="8517919" y="2965140"/>
                  <a:pt x="8505348" y="2955178"/>
                </a:cubicBezTo>
                <a:cubicBezTo>
                  <a:pt x="8492777" y="2945216"/>
                  <a:pt x="8486491" y="2932170"/>
                  <a:pt x="8486491" y="2916041"/>
                </a:cubicBezTo>
                <a:cubicBezTo>
                  <a:pt x="8486491" y="2895168"/>
                  <a:pt x="8493607" y="2875955"/>
                  <a:pt x="8507838" y="2858403"/>
                </a:cubicBezTo>
                <a:cubicBezTo>
                  <a:pt x="8484593" y="2861249"/>
                  <a:pt x="8464788" y="2872041"/>
                  <a:pt x="8448421" y="2890780"/>
                </a:cubicBezTo>
                <a:cubicBezTo>
                  <a:pt x="8432054" y="2909518"/>
                  <a:pt x="8423872" y="2930984"/>
                  <a:pt x="8423872" y="2955178"/>
                </a:cubicBezTo>
                <a:cubicBezTo>
                  <a:pt x="8423872" y="2985065"/>
                  <a:pt x="8437866" y="3010089"/>
                  <a:pt x="8465855" y="3030250"/>
                </a:cubicBezTo>
                <a:cubicBezTo>
                  <a:pt x="8493844" y="3050412"/>
                  <a:pt x="8528474" y="3060493"/>
                  <a:pt x="8569746" y="3060493"/>
                </a:cubicBezTo>
                <a:cubicBezTo>
                  <a:pt x="8606749" y="3060493"/>
                  <a:pt x="8645056" y="3051242"/>
                  <a:pt x="8684667" y="3032741"/>
                </a:cubicBezTo>
                <a:cubicBezTo>
                  <a:pt x="8724279" y="3014240"/>
                  <a:pt x="8756181" y="2990758"/>
                  <a:pt x="8780375" y="2962294"/>
                </a:cubicBezTo>
                <a:cubicBezTo>
                  <a:pt x="8813108" y="2924343"/>
                  <a:pt x="8852245" y="2848678"/>
                  <a:pt x="8897787" y="2735299"/>
                </a:cubicBezTo>
                <a:lnTo>
                  <a:pt x="9037257" y="2402989"/>
                </a:lnTo>
                <a:cubicBezTo>
                  <a:pt x="9046745" y="2380218"/>
                  <a:pt x="9051489" y="2361242"/>
                  <a:pt x="9051489" y="2346062"/>
                </a:cubicBezTo>
                <a:cubicBezTo>
                  <a:pt x="9051489" y="2332305"/>
                  <a:pt x="9045440" y="2320801"/>
                  <a:pt x="9033344" y="2311550"/>
                </a:cubicBezTo>
                <a:cubicBezTo>
                  <a:pt x="9021247" y="2302300"/>
                  <a:pt x="9005948" y="2297674"/>
                  <a:pt x="8987446" y="2297674"/>
                </a:cubicBezTo>
                <a:close/>
                <a:moveTo>
                  <a:pt x="11023113" y="2063563"/>
                </a:moveTo>
                <a:cubicBezTo>
                  <a:pt x="11120363" y="2063563"/>
                  <a:pt x="11168988" y="2098668"/>
                  <a:pt x="11168988" y="2168877"/>
                </a:cubicBezTo>
                <a:cubicBezTo>
                  <a:pt x="11196028" y="2130926"/>
                  <a:pt x="11225441" y="2105309"/>
                  <a:pt x="11257225" y="2092026"/>
                </a:cubicBezTo>
                <a:cubicBezTo>
                  <a:pt x="11289009" y="2078743"/>
                  <a:pt x="11336922" y="2072102"/>
                  <a:pt x="11400965" y="2072102"/>
                </a:cubicBezTo>
                <a:cubicBezTo>
                  <a:pt x="11451724" y="2072102"/>
                  <a:pt x="11495843" y="2073762"/>
                  <a:pt x="11533319" y="2077083"/>
                </a:cubicBezTo>
                <a:cubicBezTo>
                  <a:pt x="11529524" y="2083250"/>
                  <a:pt x="11515293" y="2104123"/>
                  <a:pt x="11490624" y="2139702"/>
                </a:cubicBezTo>
                <a:cubicBezTo>
                  <a:pt x="11458366" y="2187141"/>
                  <a:pt x="11429191" y="2241103"/>
                  <a:pt x="11403099" y="2301588"/>
                </a:cubicBezTo>
                <a:cubicBezTo>
                  <a:pt x="11377008" y="2362073"/>
                  <a:pt x="11363962" y="2406309"/>
                  <a:pt x="11363962" y="2434298"/>
                </a:cubicBezTo>
                <a:cubicBezTo>
                  <a:pt x="11363962" y="2446633"/>
                  <a:pt x="11367995" y="2456595"/>
                  <a:pt x="11376059" y="2464185"/>
                </a:cubicBezTo>
                <a:cubicBezTo>
                  <a:pt x="11384124" y="2471775"/>
                  <a:pt x="11394560" y="2475570"/>
                  <a:pt x="11407369" y="2475570"/>
                </a:cubicBezTo>
                <a:cubicBezTo>
                  <a:pt x="11417331" y="2475570"/>
                  <a:pt x="11429902" y="2472724"/>
                  <a:pt x="11445083" y="2467031"/>
                </a:cubicBezTo>
                <a:cubicBezTo>
                  <a:pt x="11435121" y="2499764"/>
                  <a:pt x="11417687" y="2536648"/>
                  <a:pt x="11392781" y="2577683"/>
                </a:cubicBezTo>
                <a:cubicBezTo>
                  <a:pt x="11367876" y="2618717"/>
                  <a:pt x="11340243" y="2656313"/>
                  <a:pt x="11309882" y="2690469"/>
                </a:cubicBezTo>
                <a:cubicBezTo>
                  <a:pt x="11276200" y="2727946"/>
                  <a:pt x="11237656" y="2757832"/>
                  <a:pt x="11194249" y="2780128"/>
                </a:cubicBezTo>
                <a:cubicBezTo>
                  <a:pt x="11150843" y="2802425"/>
                  <a:pt x="11109215" y="2813573"/>
                  <a:pt x="11069366" y="2813573"/>
                </a:cubicBezTo>
                <a:cubicBezTo>
                  <a:pt x="11032364" y="2813573"/>
                  <a:pt x="11002952" y="2805153"/>
                  <a:pt x="10981130" y="2788312"/>
                </a:cubicBezTo>
                <a:cubicBezTo>
                  <a:pt x="10959308" y="2771471"/>
                  <a:pt x="10948397" y="2749056"/>
                  <a:pt x="10948397" y="2721067"/>
                </a:cubicBezTo>
                <a:cubicBezTo>
                  <a:pt x="10948397" y="2695924"/>
                  <a:pt x="10955276" y="2665089"/>
                  <a:pt x="10969033" y="2628561"/>
                </a:cubicBezTo>
                <a:cubicBezTo>
                  <a:pt x="10982790" y="2592033"/>
                  <a:pt x="11011016" y="2529414"/>
                  <a:pt x="11053711" y="2440703"/>
                </a:cubicBezTo>
                <a:cubicBezTo>
                  <a:pt x="11074110" y="2398482"/>
                  <a:pt x="11084310" y="2367884"/>
                  <a:pt x="11084310" y="2348908"/>
                </a:cubicBezTo>
                <a:cubicBezTo>
                  <a:pt x="11084310" y="2334677"/>
                  <a:pt x="11078261" y="2323054"/>
                  <a:pt x="11066164" y="2314041"/>
                </a:cubicBezTo>
                <a:cubicBezTo>
                  <a:pt x="11054067" y="2305027"/>
                  <a:pt x="11038531" y="2300521"/>
                  <a:pt x="11019555" y="2300521"/>
                </a:cubicBezTo>
                <a:cubicBezTo>
                  <a:pt x="10987297" y="2300521"/>
                  <a:pt x="10957173" y="2311194"/>
                  <a:pt x="10929184" y="2332542"/>
                </a:cubicBezTo>
                <a:cubicBezTo>
                  <a:pt x="10895028" y="2359108"/>
                  <a:pt x="10877950" y="2388757"/>
                  <a:pt x="10877950" y="2421490"/>
                </a:cubicBezTo>
                <a:cubicBezTo>
                  <a:pt x="10877950" y="2438094"/>
                  <a:pt x="10884117" y="2451614"/>
                  <a:pt x="10896451" y="2462050"/>
                </a:cubicBezTo>
                <a:cubicBezTo>
                  <a:pt x="10908785" y="2472487"/>
                  <a:pt x="10924677" y="2477705"/>
                  <a:pt x="10944127" y="2477705"/>
                </a:cubicBezTo>
                <a:cubicBezTo>
                  <a:pt x="10948871" y="2477705"/>
                  <a:pt x="10966424" y="2474147"/>
                  <a:pt x="10996785" y="2467031"/>
                </a:cubicBezTo>
                <a:cubicBezTo>
                  <a:pt x="10983976" y="2527753"/>
                  <a:pt x="10952429" y="2595828"/>
                  <a:pt x="10902144" y="2671256"/>
                </a:cubicBezTo>
                <a:cubicBezTo>
                  <a:pt x="10873681" y="2714900"/>
                  <a:pt x="10837746" y="2749768"/>
                  <a:pt x="10794339" y="2775859"/>
                </a:cubicBezTo>
                <a:cubicBezTo>
                  <a:pt x="10750932" y="2801950"/>
                  <a:pt x="10707881" y="2814996"/>
                  <a:pt x="10665186" y="2814996"/>
                </a:cubicBezTo>
                <a:cubicBezTo>
                  <a:pt x="10611580" y="2814996"/>
                  <a:pt x="10569834" y="2799697"/>
                  <a:pt x="10539947" y="2769099"/>
                </a:cubicBezTo>
                <a:cubicBezTo>
                  <a:pt x="10510061" y="2738501"/>
                  <a:pt x="10495118" y="2695687"/>
                  <a:pt x="10495118" y="2640658"/>
                </a:cubicBezTo>
                <a:cubicBezTo>
                  <a:pt x="10495118" y="2567602"/>
                  <a:pt x="10520972" y="2481975"/>
                  <a:pt x="10572680" y="2383776"/>
                </a:cubicBezTo>
                <a:cubicBezTo>
                  <a:pt x="10639569" y="2257114"/>
                  <a:pt x="10725908" y="2166505"/>
                  <a:pt x="10831697" y="2111951"/>
                </a:cubicBezTo>
                <a:cubicBezTo>
                  <a:pt x="10894791" y="2079692"/>
                  <a:pt x="10958596" y="2063563"/>
                  <a:pt x="11023113" y="2063563"/>
                </a:cubicBezTo>
                <a:close/>
                <a:moveTo>
                  <a:pt x="10336216" y="2063563"/>
                </a:moveTo>
                <a:cubicBezTo>
                  <a:pt x="10405002" y="2063563"/>
                  <a:pt x="10458845" y="2077795"/>
                  <a:pt x="10497745" y="2106258"/>
                </a:cubicBezTo>
                <a:cubicBezTo>
                  <a:pt x="10514349" y="2118592"/>
                  <a:pt x="10527749" y="2134603"/>
                  <a:pt x="10537950" y="2154290"/>
                </a:cubicBezTo>
                <a:cubicBezTo>
                  <a:pt x="10548149" y="2173977"/>
                  <a:pt x="10553249" y="2193546"/>
                  <a:pt x="10553249" y="2212996"/>
                </a:cubicBezTo>
                <a:cubicBezTo>
                  <a:pt x="10553249" y="2240510"/>
                  <a:pt x="10543998" y="2268618"/>
                  <a:pt x="10525497" y="2297318"/>
                </a:cubicBezTo>
                <a:cubicBezTo>
                  <a:pt x="10506996" y="2326019"/>
                  <a:pt x="10481852" y="2350569"/>
                  <a:pt x="10450069" y="2370967"/>
                </a:cubicBezTo>
                <a:cubicBezTo>
                  <a:pt x="10400258" y="2403700"/>
                  <a:pt x="10354005" y="2423862"/>
                  <a:pt x="10311310" y="2431452"/>
                </a:cubicBezTo>
                <a:cubicBezTo>
                  <a:pt x="10334555" y="2400617"/>
                  <a:pt x="10346178" y="2375237"/>
                  <a:pt x="10346178" y="2355313"/>
                </a:cubicBezTo>
                <a:cubicBezTo>
                  <a:pt x="10346178" y="2341555"/>
                  <a:pt x="10340129" y="2329696"/>
                  <a:pt x="10328033" y="2319733"/>
                </a:cubicBezTo>
                <a:cubicBezTo>
                  <a:pt x="10315936" y="2309771"/>
                  <a:pt x="10301110" y="2304790"/>
                  <a:pt x="10283558" y="2304790"/>
                </a:cubicBezTo>
                <a:cubicBezTo>
                  <a:pt x="10252723" y="2304790"/>
                  <a:pt x="10223547" y="2315227"/>
                  <a:pt x="10196034" y="2336100"/>
                </a:cubicBezTo>
                <a:cubicBezTo>
                  <a:pt x="10160454" y="2362666"/>
                  <a:pt x="10142665" y="2392789"/>
                  <a:pt x="10142665" y="2426471"/>
                </a:cubicBezTo>
                <a:cubicBezTo>
                  <a:pt x="10142665" y="2442600"/>
                  <a:pt x="10150136" y="2455883"/>
                  <a:pt x="10165080" y="2466320"/>
                </a:cubicBezTo>
                <a:cubicBezTo>
                  <a:pt x="10180023" y="2476756"/>
                  <a:pt x="10199117" y="2481975"/>
                  <a:pt x="10222362" y="2481975"/>
                </a:cubicBezTo>
                <a:cubicBezTo>
                  <a:pt x="10277391" y="2481975"/>
                  <a:pt x="10339535" y="2465608"/>
                  <a:pt x="10408797" y="2432875"/>
                </a:cubicBezTo>
                <a:cubicBezTo>
                  <a:pt x="10423029" y="2426234"/>
                  <a:pt x="10451730" y="2409156"/>
                  <a:pt x="10494899" y="2381641"/>
                </a:cubicBezTo>
                <a:cubicBezTo>
                  <a:pt x="10488258" y="2419592"/>
                  <a:pt x="10474975" y="2461101"/>
                  <a:pt x="10455050" y="2506168"/>
                </a:cubicBezTo>
                <a:cubicBezTo>
                  <a:pt x="10435126" y="2551235"/>
                  <a:pt x="10411881" y="2593219"/>
                  <a:pt x="10385315" y="2632119"/>
                </a:cubicBezTo>
                <a:cubicBezTo>
                  <a:pt x="10344992" y="2691418"/>
                  <a:pt x="10289251" y="2738382"/>
                  <a:pt x="10218093" y="2773013"/>
                </a:cubicBezTo>
                <a:cubicBezTo>
                  <a:pt x="10155948" y="2803374"/>
                  <a:pt x="10091904" y="2818554"/>
                  <a:pt x="10025965" y="2818554"/>
                </a:cubicBezTo>
                <a:cubicBezTo>
                  <a:pt x="9947691" y="2818554"/>
                  <a:pt x="9886494" y="2796732"/>
                  <a:pt x="9842376" y="2753088"/>
                </a:cubicBezTo>
                <a:cubicBezTo>
                  <a:pt x="9822452" y="2733164"/>
                  <a:pt x="9806322" y="2708377"/>
                  <a:pt x="9793988" y="2678728"/>
                </a:cubicBezTo>
                <a:cubicBezTo>
                  <a:pt x="9781654" y="2649078"/>
                  <a:pt x="9775487" y="2619785"/>
                  <a:pt x="9775487" y="2590847"/>
                </a:cubicBezTo>
                <a:cubicBezTo>
                  <a:pt x="9775487" y="2555742"/>
                  <a:pt x="9783670" y="2514352"/>
                  <a:pt x="9800036" y="2466676"/>
                </a:cubicBezTo>
                <a:cubicBezTo>
                  <a:pt x="9816403" y="2418999"/>
                  <a:pt x="9837395" y="2375237"/>
                  <a:pt x="9863012" y="2335388"/>
                </a:cubicBezTo>
                <a:cubicBezTo>
                  <a:pt x="9926106" y="2237664"/>
                  <a:pt x="10011733" y="2163659"/>
                  <a:pt x="10119894" y="2113374"/>
                </a:cubicBezTo>
                <a:cubicBezTo>
                  <a:pt x="10192001" y="2080167"/>
                  <a:pt x="10264107" y="2063563"/>
                  <a:pt x="10336216" y="2063563"/>
                </a:cubicBezTo>
                <a:close/>
                <a:moveTo>
                  <a:pt x="4022238" y="2063563"/>
                </a:moveTo>
                <a:cubicBezTo>
                  <a:pt x="4119489" y="2063563"/>
                  <a:pt x="4168114" y="2098668"/>
                  <a:pt x="4168114" y="2168877"/>
                </a:cubicBezTo>
                <a:cubicBezTo>
                  <a:pt x="4195153" y="2130926"/>
                  <a:pt x="4224566" y="2105309"/>
                  <a:pt x="4256350" y="2092026"/>
                </a:cubicBezTo>
                <a:cubicBezTo>
                  <a:pt x="4288134" y="2078743"/>
                  <a:pt x="4336047" y="2072102"/>
                  <a:pt x="4400090" y="2072102"/>
                </a:cubicBezTo>
                <a:cubicBezTo>
                  <a:pt x="4450850" y="2072102"/>
                  <a:pt x="4494968" y="2073762"/>
                  <a:pt x="4532445" y="2077083"/>
                </a:cubicBezTo>
                <a:cubicBezTo>
                  <a:pt x="4528649" y="2083250"/>
                  <a:pt x="4514418" y="2104123"/>
                  <a:pt x="4489749" y="2139702"/>
                </a:cubicBezTo>
                <a:cubicBezTo>
                  <a:pt x="4457491" y="2187141"/>
                  <a:pt x="4428317" y="2241103"/>
                  <a:pt x="4402225" y="2301588"/>
                </a:cubicBezTo>
                <a:cubicBezTo>
                  <a:pt x="4376133" y="2362073"/>
                  <a:pt x="4363088" y="2406309"/>
                  <a:pt x="4363088" y="2434298"/>
                </a:cubicBezTo>
                <a:cubicBezTo>
                  <a:pt x="4363088" y="2446633"/>
                  <a:pt x="4367120" y="2456595"/>
                  <a:pt x="4375185" y="2464185"/>
                </a:cubicBezTo>
                <a:cubicBezTo>
                  <a:pt x="4383249" y="2471775"/>
                  <a:pt x="4393686" y="2475570"/>
                  <a:pt x="4406494" y="2475570"/>
                </a:cubicBezTo>
                <a:cubicBezTo>
                  <a:pt x="4416457" y="2475570"/>
                  <a:pt x="4429028" y="2472724"/>
                  <a:pt x="4444208" y="2467031"/>
                </a:cubicBezTo>
                <a:cubicBezTo>
                  <a:pt x="4434246" y="2499764"/>
                  <a:pt x="4416812" y="2536648"/>
                  <a:pt x="4391906" y="2577683"/>
                </a:cubicBezTo>
                <a:cubicBezTo>
                  <a:pt x="4367002" y="2618717"/>
                  <a:pt x="4339368" y="2656313"/>
                  <a:pt x="4309007" y="2690469"/>
                </a:cubicBezTo>
                <a:cubicBezTo>
                  <a:pt x="4275326" y="2727946"/>
                  <a:pt x="4236781" y="2757832"/>
                  <a:pt x="4193375" y="2780128"/>
                </a:cubicBezTo>
                <a:cubicBezTo>
                  <a:pt x="4149968" y="2802425"/>
                  <a:pt x="4108340" y="2813573"/>
                  <a:pt x="4068492" y="2813573"/>
                </a:cubicBezTo>
                <a:cubicBezTo>
                  <a:pt x="4031490" y="2813573"/>
                  <a:pt x="4002077" y="2805153"/>
                  <a:pt x="3980256" y="2788312"/>
                </a:cubicBezTo>
                <a:cubicBezTo>
                  <a:pt x="3958434" y="2771471"/>
                  <a:pt x="3947523" y="2749056"/>
                  <a:pt x="3947523" y="2721067"/>
                </a:cubicBezTo>
                <a:cubicBezTo>
                  <a:pt x="3947523" y="2695924"/>
                  <a:pt x="3954401" y="2665089"/>
                  <a:pt x="3968159" y="2628561"/>
                </a:cubicBezTo>
                <a:cubicBezTo>
                  <a:pt x="3981916" y="2592033"/>
                  <a:pt x="4010141" y="2529414"/>
                  <a:pt x="4052837" y="2440703"/>
                </a:cubicBezTo>
                <a:cubicBezTo>
                  <a:pt x="4073235" y="2398482"/>
                  <a:pt x="4083435" y="2367884"/>
                  <a:pt x="4083435" y="2348908"/>
                </a:cubicBezTo>
                <a:cubicBezTo>
                  <a:pt x="4083435" y="2334677"/>
                  <a:pt x="4077387" y="2323054"/>
                  <a:pt x="4065290" y="2314041"/>
                </a:cubicBezTo>
                <a:cubicBezTo>
                  <a:pt x="4053193" y="2305027"/>
                  <a:pt x="4037656" y="2300521"/>
                  <a:pt x="4018681" y="2300521"/>
                </a:cubicBezTo>
                <a:cubicBezTo>
                  <a:pt x="3986422" y="2300521"/>
                  <a:pt x="3956298" y="2311194"/>
                  <a:pt x="3928310" y="2332542"/>
                </a:cubicBezTo>
                <a:cubicBezTo>
                  <a:pt x="3894154" y="2359108"/>
                  <a:pt x="3877076" y="2388757"/>
                  <a:pt x="3877076" y="2421490"/>
                </a:cubicBezTo>
                <a:cubicBezTo>
                  <a:pt x="3877076" y="2438094"/>
                  <a:pt x="3883243" y="2451614"/>
                  <a:pt x="3895577" y="2462050"/>
                </a:cubicBezTo>
                <a:cubicBezTo>
                  <a:pt x="3907911" y="2472487"/>
                  <a:pt x="3923803" y="2477705"/>
                  <a:pt x="3943253" y="2477705"/>
                </a:cubicBezTo>
                <a:cubicBezTo>
                  <a:pt x="3947997" y="2477705"/>
                  <a:pt x="3965549" y="2474147"/>
                  <a:pt x="3995910" y="2467031"/>
                </a:cubicBezTo>
                <a:cubicBezTo>
                  <a:pt x="3983102" y="2527753"/>
                  <a:pt x="3951554" y="2595828"/>
                  <a:pt x="3901270" y="2671256"/>
                </a:cubicBezTo>
                <a:cubicBezTo>
                  <a:pt x="3872806" y="2714900"/>
                  <a:pt x="3836871" y="2749768"/>
                  <a:pt x="3793465" y="2775859"/>
                </a:cubicBezTo>
                <a:cubicBezTo>
                  <a:pt x="3750058" y="2801950"/>
                  <a:pt x="3707007" y="2814996"/>
                  <a:pt x="3664312" y="2814996"/>
                </a:cubicBezTo>
                <a:cubicBezTo>
                  <a:pt x="3610705" y="2814996"/>
                  <a:pt x="3568959" y="2799697"/>
                  <a:pt x="3539073" y="2769099"/>
                </a:cubicBezTo>
                <a:cubicBezTo>
                  <a:pt x="3509187" y="2738501"/>
                  <a:pt x="3494243" y="2695687"/>
                  <a:pt x="3494243" y="2640658"/>
                </a:cubicBezTo>
                <a:cubicBezTo>
                  <a:pt x="3494243" y="2567602"/>
                  <a:pt x="3520097" y="2481975"/>
                  <a:pt x="3571805" y="2383776"/>
                </a:cubicBezTo>
                <a:cubicBezTo>
                  <a:pt x="3638694" y="2257114"/>
                  <a:pt x="3725034" y="2166505"/>
                  <a:pt x="3830822" y="2111951"/>
                </a:cubicBezTo>
                <a:cubicBezTo>
                  <a:pt x="3893917" y="2079692"/>
                  <a:pt x="3957722" y="2063563"/>
                  <a:pt x="4022238" y="2063563"/>
                </a:cubicBezTo>
                <a:close/>
                <a:moveTo>
                  <a:pt x="5626578" y="2062140"/>
                </a:moveTo>
                <a:cubicBezTo>
                  <a:pt x="5673069" y="2062140"/>
                  <a:pt x="5709952" y="2076253"/>
                  <a:pt x="5737229" y="2104479"/>
                </a:cubicBezTo>
                <a:cubicBezTo>
                  <a:pt x="5764507" y="2132705"/>
                  <a:pt x="5778146" y="2171012"/>
                  <a:pt x="5778146" y="2219400"/>
                </a:cubicBezTo>
                <a:cubicBezTo>
                  <a:pt x="5778146" y="2278699"/>
                  <a:pt x="5762017" y="2350331"/>
                  <a:pt x="5729758" y="2434298"/>
                </a:cubicBezTo>
                <a:cubicBezTo>
                  <a:pt x="5697499" y="2518265"/>
                  <a:pt x="5659074" y="2588238"/>
                  <a:pt x="5614481" y="2644216"/>
                </a:cubicBezTo>
                <a:cubicBezTo>
                  <a:pt x="5525296" y="2757595"/>
                  <a:pt x="5422116" y="2814285"/>
                  <a:pt x="5304942" y="2814285"/>
                </a:cubicBezTo>
                <a:cubicBezTo>
                  <a:pt x="5260350" y="2814285"/>
                  <a:pt x="5225482" y="2802306"/>
                  <a:pt x="5200339" y="2778350"/>
                </a:cubicBezTo>
                <a:cubicBezTo>
                  <a:pt x="5175197" y="2754393"/>
                  <a:pt x="5162625" y="2721304"/>
                  <a:pt x="5162625" y="2679084"/>
                </a:cubicBezTo>
                <a:cubicBezTo>
                  <a:pt x="5162625" y="2606027"/>
                  <a:pt x="5187057" y="2532497"/>
                  <a:pt x="5235918" y="2458492"/>
                </a:cubicBezTo>
                <a:cubicBezTo>
                  <a:pt x="5248727" y="2468455"/>
                  <a:pt x="5264381" y="2473436"/>
                  <a:pt x="5282883" y="2473436"/>
                </a:cubicBezTo>
                <a:cubicBezTo>
                  <a:pt x="5318462" y="2473436"/>
                  <a:pt x="5350483" y="2461101"/>
                  <a:pt x="5378947" y="2436433"/>
                </a:cubicBezTo>
                <a:cubicBezTo>
                  <a:pt x="5407410" y="2412239"/>
                  <a:pt x="5421642" y="2385436"/>
                  <a:pt x="5421642" y="2356024"/>
                </a:cubicBezTo>
                <a:cubicBezTo>
                  <a:pt x="5421642" y="2339895"/>
                  <a:pt x="5415238" y="2326968"/>
                  <a:pt x="5402429" y="2317243"/>
                </a:cubicBezTo>
                <a:cubicBezTo>
                  <a:pt x="5389621" y="2307518"/>
                  <a:pt x="5372543" y="2302655"/>
                  <a:pt x="5351195" y="2302655"/>
                </a:cubicBezTo>
                <a:cubicBezTo>
                  <a:pt x="5300435" y="2302655"/>
                  <a:pt x="5257740" y="2333253"/>
                  <a:pt x="5223110" y="2394450"/>
                </a:cubicBezTo>
                <a:cubicBezTo>
                  <a:pt x="5199390" y="2435247"/>
                  <a:pt x="5144598" y="2567839"/>
                  <a:pt x="5058734" y="2792225"/>
                </a:cubicBezTo>
                <a:cubicBezTo>
                  <a:pt x="5030271" y="2866705"/>
                  <a:pt x="5005721" y="2921852"/>
                  <a:pt x="4985084" y="2957669"/>
                </a:cubicBezTo>
                <a:cubicBezTo>
                  <a:pt x="4964449" y="2993485"/>
                  <a:pt x="4939188" y="3024676"/>
                  <a:pt x="4909301" y="3051242"/>
                </a:cubicBezTo>
                <a:cubicBezTo>
                  <a:pt x="4885107" y="3072590"/>
                  <a:pt x="4856288" y="3087296"/>
                  <a:pt x="4822843" y="3095360"/>
                </a:cubicBezTo>
                <a:cubicBezTo>
                  <a:pt x="4789399" y="3103425"/>
                  <a:pt x="4740181" y="3107457"/>
                  <a:pt x="4675190" y="3107457"/>
                </a:cubicBezTo>
                <a:cubicBezTo>
                  <a:pt x="4598813" y="3107457"/>
                  <a:pt x="4534771" y="3104374"/>
                  <a:pt x="4483062" y="3098207"/>
                </a:cubicBezTo>
                <a:cubicBezTo>
                  <a:pt x="4536667" y="3074487"/>
                  <a:pt x="4587428" y="3032504"/>
                  <a:pt x="4635341" y="2972256"/>
                </a:cubicBezTo>
                <a:cubicBezTo>
                  <a:pt x="4668074" y="2931933"/>
                  <a:pt x="4695233" y="2889950"/>
                  <a:pt x="4716817" y="2846306"/>
                </a:cubicBezTo>
                <a:cubicBezTo>
                  <a:pt x="4738402" y="2802662"/>
                  <a:pt x="4771016" y="2723676"/>
                  <a:pt x="4814660" y="2609348"/>
                </a:cubicBezTo>
                <a:lnTo>
                  <a:pt x="4879415" y="2442837"/>
                </a:lnTo>
                <a:cubicBezTo>
                  <a:pt x="4920686" y="2335625"/>
                  <a:pt x="4950573" y="2264823"/>
                  <a:pt x="4969074" y="2230429"/>
                </a:cubicBezTo>
                <a:cubicBezTo>
                  <a:pt x="4987576" y="2196036"/>
                  <a:pt x="5012955" y="2164371"/>
                  <a:pt x="5045214" y="2135433"/>
                </a:cubicBezTo>
                <a:cubicBezTo>
                  <a:pt x="5073677" y="2109816"/>
                  <a:pt x="5104750" y="2092856"/>
                  <a:pt x="5138432" y="2084555"/>
                </a:cubicBezTo>
                <a:cubicBezTo>
                  <a:pt x="5172113" y="2076253"/>
                  <a:pt x="5226905" y="2072102"/>
                  <a:pt x="5302807" y="2072102"/>
                </a:cubicBezTo>
                <a:cubicBezTo>
                  <a:pt x="5312770" y="2072102"/>
                  <a:pt x="5345740" y="2073051"/>
                  <a:pt x="5401718" y="2074948"/>
                </a:cubicBezTo>
                <a:lnTo>
                  <a:pt x="5419507" y="2075660"/>
                </a:lnTo>
                <a:cubicBezTo>
                  <a:pt x="5341707" y="2152511"/>
                  <a:pt x="5283357" y="2235529"/>
                  <a:pt x="5244457" y="2324714"/>
                </a:cubicBezTo>
                <a:cubicBezTo>
                  <a:pt x="5295218" y="2257825"/>
                  <a:pt x="5344791" y="2204694"/>
                  <a:pt x="5393179" y="2165320"/>
                </a:cubicBezTo>
                <a:cubicBezTo>
                  <a:pt x="5432079" y="2133061"/>
                  <a:pt x="5472164" y="2107800"/>
                  <a:pt x="5513435" y="2089536"/>
                </a:cubicBezTo>
                <a:cubicBezTo>
                  <a:pt x="5554708" y="2071272"/>
                  <a:pt x="5592421" y="2062140"/>
                  <a:pt x="5626578" y="2062140"/>
                </a:cubicBezTo>
                <a:close/>
                <a:moveTo>
                  <a:pt x="7334520" y="2061428"/>
                </a:moveTo>
                <a:cubicBezTo>
                  <a:pt x="7405204" y="2061428"/>
                  <a:pt x="7461656" y="2079929"/>
                  <a:pt x="7503877" y="2116932"/>
                </a:cubicBezTo>
                <a:cubicBezTo>
                  <a:pt x="7525698" y="2135907"/>
                  <a:pt x="7543014" y="2160101"/>
                  <a:pt x="7555822" y="2189513"/>
                </a:cubicBezTo>
                <a:cubicBezTo>
                  <a:pt x="7568631" y="2218926"/>
                  <a:pt x="7575036" y="2249286"/>
                  <a:pt x="7575036" y="2280596"/>
                </a:cubicBezTo>
                <a:cubicBezTo>
                  <a:pt x="7575036" y="2336574"/>
                  <a:pt x="7560092" y="2396110"/>
                  <a:pt x="7530205" y="2459204"/>
                </a:cubicBezTo>
                <a:cubicBezTo>
                  <a:pt x="7500319" y="2522298"/>
                  <a:pt x="7460232" y="2578987"/>
                  <a:pt x="7409948" y="2629273"/>
                </a:cubicBezTo>
                <a:cubicBezTo>
                  <a:pt x="7341635" y="2698059"/>
                  <a:pt x="7261701" y="2748819"/>
                  <a:pt x="7170145" y="2781552"/>
                </a:cubicBezTo>
                <a:cubicBezTo>
                  <a:pt x="7103256" y="2805271"/>
                  <a:pt x="7034943" y="2817131"/>
                  <a:pt x="6965208" y="2817131"/>
                </a:cubicBezTo>
                <a:cubicBezTo>
                  <a:pt x="6879343" y="2817131"/>
                  <a:pt x="6810556" y="2796258"/>
                  <a:pt x="6758848" y="2754511"/>
                </a:cubicBezTo>
                <a:cubicBezTo>
                  <a:pt x="6706191" y="2711816"/>
                  <a:pt x="6679862" y="2657499"/>
                  <a:pt x="6679862" y="2591559"/>
                </a:cubicBezTo>
                <a:cubicBezTo>
                  <a:pt x="6679862" y="2501425"/>
                  <a:pt x="6711647" y="2412714"/>
                  <a:pt x="6775215" y="2325426"/>
                </a:cubicBezTo>
                <a:cubicBezTo>
                  <a:pt x="6816961" y="2268025"/>
                  <a:pt x="6870922" y="2217265"/>
                  <a:pt x="6937101" y="2173147"/>
                </a:cubicBezTo>
                <a:cubicBezTo>
                  <a:pt x="7003278" y="2129029"/>
                  <a:pt x="7072183" y="2097719"/>
                  <a:pt x="7143815" y="2079218"/>
                </a:cubicBezTo>
                <a:cubicBezTo>
                  <a:pt x="7139546" y="2082539"/>
                  <a:pt x="7135276" y="2085859"/>
                  <a:pt x="7131007" y="2089180"/>
                </a:cubicBezTo>
                <a:cubicBezTo>
                  <a:pt x="7082145" y="2125234"/>
                  <a:pt x="7044669" y="2163896"/>
                  <a:pt x="7018576" y="2205168"/>
                </a:cubicBezTo>
                <a:cubicBezTo>
                  <a:pt x="6980625" y="2263993"/>
                  <a:pt x="6961651" y="2317599"/>
                  <a:pt x="6961651" y="2365986"/>
                </a:cubicBezTo>
                <a:cubicBezTo>
                  <a:pt x="6961651" y="2402514"/>
                  <a:pt x="6971968" y="2431334"/>
                  <a:pt x="6992604" y="2452444"/>
                </a:cubicBezTo>
                <a:cubicBezTo>
                  <a:pt x="7013240" y="2473554"/>
                  <a:pt x="7041347" y="2484109"/>
                  <a:pt x="7076927" y="2484109"/>
                </a:cubicBezTo>
                <a:cubicBezTo>
                  <a:pt x="7115827" y="2484109"/>
                  <a:pt x="7153541" y="2469403"/>
                  <a:pt x="7190069" y="2439991"/>
                </a:cubicBezTo>
                <a:cubicBezTo>
                  <a:pt x="7220904" y="2414848"/>
                  <a:pt x="7236321" y="2387334"/>
                  <a:pt x="7236321" y="2357447"/>
                </a:cubicBezTo>
                <a:cubicBezTo>
                  <a:pt x="7236321" y="2341318"/>
                  <a:pt x="7230392" y="2327798"/>
                  <a:pt x="7218533" y="2316887"/>
                </a:cubicBezTo>
                <a:cubicBezTo>
                  <a:pt x="7206672" y="2305976"/>
                  <a:pt x="7191966" y="2300521"/>
                  <a:pt x="7174414" y="2300521"/>
                </a:cubicBezTo>
                <a:cubicBezTo>
                  <a:pt x="7131719" y="2300521"/>
                  <a:pt x="7094953" y="2317361"/>
                  <a:pt x="7064119" y="2351043"/>
                </a:cubicBezTo>
                <a:cubicBezTo>
                  <a:pt x="7040873" y="2377134"/>
                  <a:pt x="7029251" y="2404886"/>
                  <a:pt x="7029251" y="2434298"/>
                </a:cubicBezTo>
                <a:cubicBezTo>
                  <a:pt x="7029251" y="2436196"/>
                  <a:pt x="7029488" y="2439042"/>
                  <a:pt x="7029962" y="2442837"/>
                </a:cubicBezTo>
                <a:cubicBezTo>
                  <a:pt x="7009564" y="2424336"/>
                  <a:pt x="6999364" y="2398719"/>
                  <a:pt x="6999364" y="2365986"/>
                </a:cubicBezTo>
                <a:cubicBezTo>
                  <a:pt x="6999364" y="2304316"/>
                  <a:pt x="7027116" y="2241696"/>
                  <a:pt x="7082620" y="2178128"/>
                </a:cubicBezTo>
                <a:cubicBezTo>
                  <a:pt x="7149983" y="2100328"/>
                  <a:pt x="7233949" y="2061428"/>
                  <a:pt x="7334520" y="2061428"/>
                </a:cubicBezTo>
                <a:close/>
                <a:moveTo>
                  <a:pt x="12267637" y="2058582"/>
                </a:moveTo>
                <a:cubicBezTo>
                  <a:pt x="12299421" y="2058582"/>
                  <a:pt x="12324090" y="2066884"/>
                  <a:pt x="12341642" y="2083487"/>
                </a:cubicBezTo>
                <a:cubicBezTo>
                  <a:pt x="12359195" y="2100091"/>
                  <a:pt x="12367971" y="2123810"/>
                  <a:pt x="12367971" y="2154646"/>
                </a:cubicBezTo>
                <a:cubicBezTo>
                  <a:pt x="12367971" y="2183584"/>
                  <a:pt x="12363820" y="2211098"/>
                  <a:pt x="12355518" y="2237190"/>
                </a:cubicBezTo>
                <a:cubicBezTo>
                  <a:pt x="12347216" y="2263281"/>
                  <a:pt x="12329782" y="2302893"/>
                  <a:pt x="12303217" y="2356024"/>
                </a:cubicBezTo>
                <a:cubicBezTo>
                  <a:pt x="12289934" y="2383064"/>
                  <a:pt x="12283292" y="2406784"/>
                  <a:pt x="12283292" y="2427183"/>
                </a:cubicBezTo>
                <a:cubicBezTo>
                  <a:pt x="12283292" y="2440466"/>
                  <a:pt x="12287443" y="2451614"/>
                  <a:pt x="12295745" y="2460627"/>
                </a:cubicBezTo>
                <a:cubicBezTo>
                  <a:pt x="12304047" y="2469640"/>
                  <a:pt x="12314365" y="2474147"/>
                  <a:pt x="12326699" y="2474147"/>
                </a:cubicBezTo>
                <a:cubicBezTo>
                  <a:pt x="12336187" y="2474147"/>
                  <a:pt x="12350656" y="2470589"/>
                  <a:pt x="12370106" y="2463473"/>
                </a:cubicBezTo>
                <a:cubicBezTo>
                  <a:pt x="12357771" y="2500001"/>
                  <a:pt x="12338796" y="2539494"/>
                  <a:pt x="12313179" y="2581952"/>
                </a:cubicBezTo>
                <a:cubicBezTo>
                  <a:pt x="12287562" y="2624410"/>
                  <a:pt x="12260759" y="2660582"/>
                  <a:pt x="12232770" y="2690469"/>
                </a:cubicBezTo>
                <a:cubicBezTo>
                  <a:pt x="12156867" y="2772538"/>
                  <a:pt x="12075510" y="2813573"/>
                  <a:pt x="11988696" y="2813573"/>
                </a:cubicBezTo>
                <a:cubicBezTo>
                  <a:pt x="11951694" y="2813573"/>
                  <a:pt x="11922400" y="2805271"/>
                  <a:pt x="11900816" y="2788668"/>
                </a:cubicBezTo>
                <a:cubicBezTo>
                  <a:pt x="11879231" y="2772064"/>
                  <a:pt x="11868438" y="2749293"/>
                  <a:pt x="11868438" y="2720355"/>
                </a:cubicBezTo>
                <a:cubicBezTo>
                  <a:pt x="11868438" y="2695687"/>
                  <a:pt x="11873657" y="2669240"/>
                  <a:pt x="11884093" y="2641014"/>
                </a:cubicBezTo>
                <a:cubicBezTo>
                  <a:pt x="11894530" y="2612788"/>
                  <a:pt x="11919435" y="2556928"/>
                  <a:pt x="11958810" y="2473436"/>
                </a:cubicBezTo>
                <a:cubicBezTo>
                  <a:pt x="11993440" y="2400854"/>
                  <a:pt x="12010755" y="2356736"/>
                  <a:pt x="12010755" y="2341081"/>
                </a:cubicBezTo>
                <a:cubicBezTo>
                  <a:pt x="12010755" y="2329221"/>
                  <a:pt x="12006367" y="2319496"/>
                  <a:pt x="11997591" y="2311906"/>
                </a:cubicBezTo>
                <a:cubicBezTo>
                  <a:pt x="11988815" y="2304316"/>
                  <a:pt x="11977785" y="2300521"/>
                  <a:pt x="11964502" y="2300521"/>
                </a:cubicBezTo>
                <a:cubicBezTo>
                  <a:pt x="11941257" y="2300521"/>
                  <a:pt x="11920384" y="2311550"/>
                  <a:pt x="11901883" y="2333609"/>
                </a:cubicBezTo>
                <a:cubicBezTo>
                  <a:pt x="11883382" y="2355668"/>
                  <a:pt x="11864881" y="2391841"/>
                  <a:pt x="11846379" y="2442126"/>
                </a:cubicBezTo>
                <a:cubicBezTo>
                  <a:pt x="11811275" y="2536055"/>
                  <a:pt x="11784353" y="2602114"/>
                  <a:pt x="11765615" y="2640302"/>
                </a:cubicBezTo>
                <a:cubicBezTo>
                  <a:pt x="11746876" y="2678491"/>
                  <a:pt x="11725884" y="2709444"/>
                  <a:pt x="11702639" y="2733164"/>
                </a:cubicBezTo>
                <a:cubicBezTo>
                  <a:pt x="11674650" y="2761627"/>
                  <a:pt x="11645475" y="2780959"/>
                  <a:pt x="11615114" y="2791158"/>
                </a:cubicBezTo>
                <a:cubicBezTo>
                  <a:pt x="11584753" y="2801357"/>
                  <a:pt x="11542058" y="2806457"/>
                  <a:pt x="11487029" y="2806457"/>
                </a:cubicBezTo>
                <a:cubicBezTo>
                  <a:pt x="11399742" y="2806457"/>
                  <a:pt x="11328346" y="2802899"/>
                  <a:pt x="11272842" y="2795783"/>
                </a:cubicBezTo>
                <a:cubicBezTo>
                  <a:pt x="11316486" y="2763050"/>
                  <a:pt x="11347084" y="2737908"/>
                  <a:pt x="11364637" y="2720355"/>
                </a:cubicBezTo>
                <a:cubicBezTo>
                  <a:pt x="11382189" y="2702803"/>
                  <a:pt x="11401402" y="2678609"/>
                  <a:pt x="11422275" y="2647774"/>
                </a:cubicBezTo>
                <a:cubicBezTo>
                  <a:pt x="11447892" y="2608874"/>
                  <a:pt x="11467342" y="2575311"/>
                  <a:pt x="11480625" y="2547085"/>
                </a:cubicBezTo>
                <a:cubicBezTo>
                  <a:pt x="11493908" y="2518858"/>
                  <a:pt x="11520236" y="2455646"/>
                  <a:pt x="11559611" y="2357447"/>
                </a:cubicBezTo>
                <a:cubicBezTo>
                  <a:pt x="11588549" y="2283917"/>
                  <a:pt x="11617368" y="2227465"/>
                  <a:pt x="11646068" y="2188090"/>
                </a:cubicBezTo>
                <a:cubicBezTo>
                  <a:pt x="11674769" y="2148716"/>
                  <a:pt x="11708332" y="2119778"/>
                  <a:pt x="11746758" y="2101277"/>
                </a:cubicBezTo>
                <a:cubicBezTo>
                  <a:pt x="11783760" y="2083250"/>
                  <a:pt x="11841873" y="2074237"/>
                  <a:pt x="11921096" y="2074237"/>
                </a:cubicBezTo>
                <a:cubicBezTo>
                  <a:pt x="11934379" y="2074237"/>
                  <a:pt x="11956675" y="2074948"/>
                  <a:pt x="11987985" y="2076371"/>
                </a:cubicBezTo>
                <a:cubicBezTo>
                  <a:pt x="12004588" y="2077320"/>
                  <a:pt x="12017871" y="2078032"/>
                  <a:pt x="12027833" y="2078506"/>
                </a:cubicBezTo>
                <a:cubicBezTo>
                  <a:pt x="12011230" y="2094635"/>
                  <a:pt x="11992729" y="2120964"/>
                  <a:pt x="11972330" y="2157492"/>
                </a:cubicBezTo>
                <a:cubicBezTo>
                  <a:pt x="11951931" y="2194020"/>
                  <a:pt x="11930821" y="2239324"/>
                  <a:pt x="11908999" y="2293405"/>
                </a:cubicBezTo>
                <a:cubicBezTo>
                  <a:pt x="11985376" y="2214656"/>
                  <a:pt x="12043725" y="2160576"/>
                  <a:pt x="12084049" y="2131163"/>
                </a:cubicBezTo>
                <a:cubicBezTo>
                  <a:pt x="12149989" y="2082776"/>
                  <a:pt x="12211185" y="2058582"/>
                  <a:pt x="12267637" y="2058582"/>
                </a:cubicBezTo>
                <a:close/>
                <a:moveTo>
                  <a:pt x="8991716" y="2058582"/>
                </a:moveTo>
                <a:cubicBezTo>
                  <a:pt x="9023026" y="2058582"/>
                  <a:pt x="9050896" y="2063563"/>
                  <a:pt x="9075327" y="2073525"/>
                </a:cubicBezTo>
                <a:cubicBezTo>
                  <a:pt x="9099758" y="2083487"/>
                  <a:pt x="9116243" y="2097007"/>
                  <a:pt x="9124782" y="2114085"/>
                </a:cubicBezTo>
                <a:cubicBezTo>
                  <a:pt x="9130949" y="2125471"/>
                  <a:pt x="9134507" y="2145158"/>
                  <a:pt x="9135456" y="2173147"/>
                </a:cubicBezTo>
                <a:cubicBezTo>
                  <a:pt x="9163919" y="2131401"/>
                  <a:pt x="9194517" y="2103056"/>
                  <a:pt x="9227250" y="2088113"/>
                </a:cubicBezTo>
                <a:cubicBezTo>
                  <a:pt x="9259983" y="2073169"/>
                  <a:pt x="9307659" y="2065698"/>
                  <a:pt x="9370279" y="2065698"/>
                </a:cubicBezTo>
                <a:cubicBezTo>
                  <a:pt x="9437642" y="2065698"/>
                  <a:pt x="9490774" y="2068307"/>
                  <a:pt x="9529674" y="2073525"/>
                </a:cubicBezTo>
                <a:cubicBezTo>
                  <a:pt x="9497890" y="2108630"/>
                  <a:pt x="9460176" y="2171961"/>
                  <a:pt x="9416532" y="2263518"/>
                </a:cubicBezTo>
                <a:cubicBezTo>
                  <a:pt x="9372888" y="2355075"/>
                  <a:pt x="9314538" y="2492648"/>
                  <a:pt x="9241482" y="2676237"/>
                </a:cubicBezTo>
                <a:cubicBezTo>
                  <a:pt x="9212544" y="2748819"/>
                  <a:pt x="9190722" y="2800764"/>
                  <a:pt x="9176016" y="2832074"/>
                </a:cubicBezTo>
                <a:cubicBezTo>
                  <a:pt x="9161310" y="2863384"/>
                  <a:pt x="9144706" y="2893270"/>
                  <a:pt x="9126205" y="2921734"/>
                </a:cubicBezTo>
                <a:cubicBezTo>
                  <a:pt x="9080664" y="2991469"/>
                  <a:pt x="9018282" y="3042229"/>
                  <a:pt x="8939059" y="3074013"/>
                </a:cubicBezTo>
                <a:cubicBezTo>
                  <a:pt x="8857464" y="3106746"/>
                  <a:pt x="8770887" y="3123112"/>
                  <a:pt x="8679330" y="3123112"/>
                </a:cubicBezTo>
                <a:cubicBezTo>
                  <a:pt x="8575913" y="3123112"/>
                  <a:pt x="8500011" y="3107220"/>
                  <a:pt x="8451623" y="3075436"/>
                </a:cubicBezTo>
                <a:cubicBezTo>
                  <a:pt x="8406556" y="3046498"/>
                  <a:pt x="8384022" y="3007598"/>
                  <a:pt x="8384022" y="2958736"/>
                </a:cubicBezTo>
                <a:cubicBezTo>
                  <a:pt x="8384022" y="2919362"/>
                  <a:pt x="8398848" y="2883427"/>
                  <a:pt x="8428496" y="2850931"/>
                </a:cubicBezTo>
                <a:cubicBezTo>
                  <a:pt x="8458146" y="2818435"/>
                  <a:pt x="8495030" y="2797918"/>
                  <a:pt x="8539148" y="2789379"/>
                </a:cubicBezTo>
                <a:cubicBezTo>
                  <a:pt x="8490286" y="2759967"/>
                  <a:pt x="8465855" y="2710393"/>
                  <a:pt x="8465855" y="2640658"/>
                </a:cubicBezTo>
                <a:cubicBezTo>
                  <a:pt x="8465855" y="2580410"/>
                  <a:pt x="8484119" y="2508896"/>
                  <a:pt x="8520647" y="2426115"/>
                </a:cubicBezTo>
                <a:cubicBezTo>
                  <a:pt x="8557175" y="2343334"/>
                  <a:pt x="8600344" y="2275141"/>
                  <a:pt x="8650155" y="2221535"/>
                </a:cubicBezTo>
                <a:cubicBezTo>
                  <a:pt x="8698543" y="2170301"/>
                  <a:pt x="8752742" y="2130333"/>
                  <a:pt x="8812752" y="2101633"/>
                </a:cubicBezTo>
                <a:cubicBezTo>
                  <a:pt x="8872763" y="2072932"/>
                  <a:pt x="8932417" y="2058582"/>
                  <a:pt x="8991716" y="2058582"/>
                </a:cubicBezTo>
                <a:close/>
                <a:moveTo>
                  <a:pt x="8371912" y="2058582"/>
                </a:moveTo>
                <a:cubicBezTo>
                  <a:pt x="8403696" y="2058582"/>
                  <a:pt x="8428364" y="2066884"/>
                  <a:pt x="8445916" y="2083487"/>
                </a:cubicBezTo>
                <a:cubicBezTo>
                  <a:pt x="8463469" y="2100091"/>
                  <a:pt x="8472245" y="2123810"/>
                  <a:pt x="8472245" y="2154646"/>
                </a:cubicBezTo>
                <a:cubicBezTo>
                  <a:pt x="8472245" y="2183584"/>
                  <a:pt x="8468094" y="2211098"/>
                  <a:pt x="8459792" y="2237190"/>
                </a:cubicBezTo>
                <a:cubicBezTo>
                  <a:pt x="8451490" y="2263281"/>
                  <a:pt x="8434057" y="2302893"/>
                  <a:pt x="8407491" y="2356024"/>
                </a:cubicBezTo>
                <a:cubicBezTo>
                  <a:pt x="8394208" y="2383064"/>
                  <a:pt x="8387566" y="2406784"/>
                  <a:pt x="8387566" y="2427183"/>
                </a:cubicBezTo>
                <a:cubicBezTo>
                  <a:pt x="8387566" y="2440466"/>
                  <a:pt x="8391718" y="2451614"/>
                  <a:pt x="8400020" y="2460627"/>
                </a:cubicBezTo>
                <a:cubicBezTo>
                  <a:pt x="8408321" y="2469640"/>
                  <a:pt x="8418639" y="2474147"/>
                  <a:pt x="8430974" y="2474147"/>
                </a:cubicBezTo>
                <a:cubicBezTo>
                  <a:pt x="8440461" y="2474147"/>
                  <a:pt x="8454930" y="2470589"/>
                  <a:pt x="8474380" y="2463473"/>
                </a:cubicBezTo>
                <a:cubicBezTo>
                  <a:pt x="8462046" y="2500001"/>
                  <a:pt x="8443070" y="2539494"/>
                  <a:pt x="8417453" y="2581952"/>
                </a:cubicBezTo>
                <a:cubicBezTo>
                  <a:pt x="8391836" y="2624410"/>
                  <a:pt x="8365033" y="2660582"/>
                  <a:pt x="8337044" y="2690469"/>
                </a:cubicBezTo>
                <a:cubicBezTo>
                  <a:pt x="8261142" y="2772538"/>
                  <a:pt x="8179784" y="2813573"/>
                  <a:pt x="8092970" y="2813573"/>
                </a:cubicBezTo>
                <a:cubicBezTo>
                  <a:pt x="8055968" y="2813573"/>
                  <a:pt x="8026674" y="2805271"/>
                  <a:pt x="8005090" y="2788668"/>
                </a:cubicBezTo>
                <a:cubicBezTo>
                  <a:pt x="7983506" y="2772064"/>
                  <a:pt x="7972713" y="2749293"/>
                  <a:pt x="7972713" y="2720355"/>
                </a:cubicBezTo>
                <a:cubicBezTo>
                  <a:pt x="7972713" y="2695687"/>
                  <a:pt x="7977931" y="2669240"/>
                  <a:pt x="7988368" y="2641014"/>
                </a:cubicBezTo>
                <a:cubicBezTo>
                  <a:pt x="7998804" y="2612788"/>
                  <a:pt x="8023710" y="2556928"/>
                  <a:pt x="8063084" y="2473436"/>
                </a:cubicBezTo>
                <a:cubicBezTo>
                  <a:pt x="8097714" y="2400854"/>
                  <a:pt x="8115030" y="2356736"/>
                  <a:pt x="8115030" y="2341081"/>
                </a:cubicBezTo>
                <a:cubicBezTo>
                  <a:pt x="8115030" y="2329221"/>
                  <a:pt x="8110642" y="2319496"/>
                  <a:pt x="8101866" y="2311906"/>
                </a:cubicBezTo>
                <a:cubicBezTo>
                  <a:pt x="8093090" y="2304316"/>
                  <a:pt x="8082060" y="2300521"/>
                  <a:pt x="8068777" y="2300521"/>
                </a:cubicBezTo>
                <a:cubicBezTo>
                  <a:pt x="8045532" y="2300521"/>
                  <a:pt x="8024658" y="2311550"/>
                  <a:pt x="8006158" y="2333609"/>
                </a:cubicBezTo>
                <a:cubicBezTo>
                  <a:pt x="7987656" y="2355668"/>
                  <a:pt x="7969155" y="2391841"/>
                  <a:pt x="7950654" y="2442126"/>
                </a:cubicBezTo>
                <a:cubicBezTo>
                  <a:pt x="7915549" y="2536055"/>
                  <a:pt x="7888628" y="2602114"/>
                  <a:pt x="7869889" y="2640302"/>
                </a:cubicBezTo>
                <a:cubicBezTo>
                  <a:pt x="7851150" y="2678491"/>
                  <a:pt x="7830160" y="2709444"/>
                  <a:pt x="7806914" y="2733164"/>
                </a:cubicBezTo>
                <a:cubicBezTo>
                  <a:pt x="7778924" y="2761627"/>
                  <a:pt x="7749750" y="2780959"/>
                  <a:pt x="7719389" y="2791158"/>
                </a:cubicBezTo>
                <a:cubicBezTo>
                  <a:pt x="7689028" y="2801357"/>
                  <a:pt x="7646333" y="2806457"/>
                  <a:pt x="7591304" y="2806457"/>
                </a:cubicBezTo>
                <a:cubicBezTo>
                  <a:pt x="7504016" y="2806457"/>
                  <a:pt x="7432621" y="2802899"/>
                  <a:pt x="7377118" y="2795783"/>
                </a:cubicBezTo>
                <a:cubicBezTo>
                  <a:pt x="7420761" y="2763050"/>
                  <a:pt x="7451358" y="2737908"/>
                  <a:pt x="7468911" y="2720355"/>
                </a:cubicBezTo>
                <a:cubicBezTo>
                  <a:pt x="7486464" y="2702803"/>
                  <a:pt x="7505676" y="2678609"/>
                  <a:pt x="7526550" y="2647774"/>
                </a:cubicBezTo>
                <a:cubicBezTo>
                  <a:pt x="7552167" y="2608874"/>
                  <a:pt x="7571617" y="2575311"/>
                  <a:pt x="7584900" y="2547085"/>
                </a:cubicBezTo>
                <a:cubicBezTo>
                  <a:pt x="7598183" y="2518858"/>
                  <a:pt x="7624511" y="2455646"/>
                  <a:pt x="7663885" y="2357447"/>
                </a:cubicBezTo>
                <a:cubicBezTo>
                  <a:pt x="7692824" y="2283917"/>
                  <a:pt x="7721642" y="2227465"/>
                  <a:pt x="7750344" y="2188090"/>
                </a:cubicBezTo>
                <a:cubicBezTo>
                  <a:pt x="7779044" y="2148716"/>
                  <a:pt x="7812607" y="2119778"/>
                  <a:pt x="7851032" y="2101277"/>
                </a:cubicBezTo>
                <a:cubicBezTo>
                  <a:pt x="7888035" y="2083250"/>
                  <a:pt x="7946147" y="2074237"/>
                  <a:pt x="8025370" y="2074237"/>
                </a:cubicBezTo>
                <a:cubicBezTo>
                  <a:pt x="8038653" y="2074237"/>
                  <a:pt x="8060950" y="2074948"/>
                  <a:pt x="8092259" y="2076371"/>
                </a:cubicBezTo>
                <a:cubicBezTo>
                  <a:pt x="8108862" y="2077320"/>
                  <a:pt x="8122146" y="2078032"/>
                  <a:pt x="8132108" y="2078506"/>
                </a:cubicBezTo>
                <a:cubicBezTo>
                  <a:pt x="8115504" y="2094635"/>
                  <a:pt x="8097003" y="2120964"/>
                  <a:pt x="8076604" y="2157492"/>
                </a:cubicBezTo>
                <a:cubicBezTo>
                  <a:pt x="8056206" y="2194020"/>
                  <a:pt x="8035095" y="2239324"/>
                  <a:pt x="8013273" y="2293405"/>
                </a:cubicBezTo>
                <a:cubicBezTo>
                  <a:pt x="8089650" y="2214656"/>
                  <a:pt x="8148000" y="2160576"/>
                  <a:pt x="8188323" y="2131163"/>
                </a:cubicBezTo>
                <a:cubicBezTo>
                  <a:pt x="8254263" y="2082776"/>
                  <a:pt x="8315460" y="2058582"/>
                  <a:pt x="8371912" y="2058582"/>
                </a:cubicBezTo>
                <a:close/>
                <a:moveTo>
                  <a:pt x="13048259" y="1833010"/>
                </a:moveTo>
                <a:cubicBezTo>
                  <a:pt x="13068184" y="1833010"/>
                  <a:pt x="13086922" y="1833484"/>
                  <a:pt x="13104475" y="1834433"/>
                </a:cubicBezTo>
                <a:cubicBezTo>
                  <a:pt x="13081704" y="1845344"/>
                  <a:pt x="13057629" y="1863371"/>
                  <a:pt x="13032249" y="1888513"/>
                </a:cubicBezTo>
                <a:cubicBezTo>
                  <a:pt x="13006869" y="1913656"/>
                  <a:pt x="12983980" y="1942356"/>
                  <a:pt x="12963581" y="1974615"/>
                </a:cubicBezTo>
                <a:cubicBezTo>
                  <a:pt x="12929425" y="2029644"/>
                  <a:pt x="12881986" y="2137093"/>
                  <a:pt x="12821264" y="2296963"/>
                </a:cubicBezTo>
                <a:cubicBezTo>
                  <a:pt x="12874396" y="2233394"/>
                  <a:pt x="12916379" y="2188565"/>
                  <a:pt x="12947214" y="2162473"/>
                </a:cubicBezTo>
                <a:cubicBezTo>
                  <a:pt x="13027386" y="2095584"/>
                  <a:pt x="13103763" y="2062140"/>
                  <a:pt x="13176345" y="2062140"/>
                </a:cubicBezTo>
                <a:cubicBezTo>
                  <a:pt x="13211450" y="2062140"/>
                  <a:pt x="13238727" y="2070442"/>
                  <a:pt x="13258177" y="2087045"/>
                </a:cubicBezTo>
                <a:cubicBezTo>
                  <a:pt x="13277627" y="2103649"/>
                  <a:pt x="13287352" y="2126657"/>
                  <a:pt x="13287352" y="2156069"/>
                </a:cubicBezTo>
                <a:cubicBezTo>
                  <a:pt x="13287352" y="2180263"/>
                  <a:pt x="13283082" y="2204812"/>
                  <a:pt x="13274543" y="2229718"/>
                </a:cubicBezTo>
                <a:cubicBezTo>
                  <a:pt x="13266004" y="2254623"/>
                  <a:pt x="13247266" y="2297437"/>
                  <a:pt x="13218328" y="2358159"/>
                </a:cubicBezTo>
                <a:cubicBezTo>
                  <a:pt x="13205994" y="2383776"/>
                  <a:pt x="13199827" y="2406309"/>
                  <a:pt x="13199827" y="2425759"/>
                </a:cubicBezTo>
                <a:cubicBezTo>
                  <a:pt x="13199827" y="2458018"/>
                  <a:pt x="13215482" y="2474147"/>
                  <a:pt x="13246792" y="2474147"/>
                </a:cubicBezTo>
                <a:cubicBezTo>
                  <a:pt x="13254856" y="2474147"/>
                  <a:pt x="13267190" y="2471064"/>
                  <a:pt x="13283794" y="2464897"/>
                </a:cubicBezTo>
                <a:cubicBezTo>
                  <a:pt x="13251535" y="2546017"/>
                  <a:pt x="13205282" y="2621682"/>
                  <a:pt x="13145035" y="2691892"/>
                </a:cubicBezTo>
                <a:cubicBezTo>
                  <a:pt x="13103763" y="2739805"/>
                  <a:pt x="13057510" y="2773724"/>
                  <a:pt x="13006276" y="2793649"/>
                </a:cubicBezTo>
                <a:cubicBezTo>
                  <a:pt x="12966427" y="2809303"/>
                  <a:pt x="12929188" y="2817131"/>
                  <a:pt x="12894557" y="2817131"/>
                </a:cubicBezTo>
                <a:cubicBezTo>
                  <a:pt x="12862299" y="2817131"/>
                  <a:pt x="12835614" y="2808117"/>
                  <a:pt x="12814504" y="2790091"/>
                </a:cubicBezTo>
                <a:cubicBezTo>
                  <a:pt x="12793394" y="2772064"/>
                  <a:pt x="12782838" y="2749293"/>
                  <a:pt x="12782838" y="2721779"/>
                </a:cubicBezTo>
                <a:cubicBezTo>
                  <a:pt x="12782838" y="2676712"/>
                  <a:pt x="12808693" y="2602232"/>
                  <a:pt x="12860401" y="2498341"/>
                </a:cubicBezTo>
                <a:cubicBezTo>
                  <a:pt x="12886018" y="2446158"/>
                  <a:pt x="12902622" y="2410460"/>
                  <a:pt x="12910212" y="2391248"/>
                </a:cubicBezTo>
                <a:cubicBezTo>
                  <a:pt x="12917802" y="2372035"/>
                  <a:pt x="12921597" y="2355313"/>
                  <a:pt x="12921597" y="2341081"/>
                </a:cubicBezTo>
                <a:cubicBezTo>
                  <a:pt x="12921597" y="2315938"/>
                  <a:pt x="12909263" y="2303367"/>
                  <a:pt x="12884595" y="2303367"/>
                </a:cubicBezTo>
                <a:cubicBezTo>
                  <a:pt x="12859927" y="2303367"/>
                  <a:pt x="12838342" y="2314871"/>
                  <a:pt x="12819841" y="2337879"/>
                </a:cubicBezTo>
                <a:cubicBezTo>
                  <a:pt x="12801340" y="2360887"/>
                  <a:pt x="12778806" y="2404412"/>
                  <a:pt x="12752240" y="2468455"/>
                </a:cubicBezTo>
                <a:cubicBezTo>
                  <a:pt x="12717136" y="2552896"/>
                  <a:pt x="12690807" y="2612432"/>
                  <a:pt x="12673254" y="2647062"/>
                </a:cubicBezTo>
                <a:cubicBezTo>
                  <a:pt x="12655702" y="2681693"/>
                  <a:pt x="12638150" y="2709207"/>
                  <a:pt x="12620597" y="2729606"/>
                </a:cubicBezTo>
                <a:cubicBezTo>
                  <a:pt x="12594506" y="2759018"/>
                  <a:pt x="12563196" y="2779180"/>
                  <a:pt x="12526668" y="2790091"/>
                </a:cubicBezTo>
                <a:cubicBezTo>
                  <a:pt x="12490140" y="2801002"/>
                  <a:pt x="12435585" y="2806457"/>
                  <a:pt x="12363004" y="2806457"/>
                </a:cubicBezTo>
                <a:cubicBezTo>
                  <a:pt x="12317462" y="2806457"/>
                  <a:pt x="12256266" y="2804085"/>
                  <a:pt x="12179415" y="2799341"/>
                </a:cubicBezTo>
                <a:cubicBezTo>
                  <a:pt x="12188428" y="2792225"/>
                  <a:pt x="12207404" y="2778231"/>
                  <a:pt x="12236342" y="2757358"/>
                </a:cubicBezTo>
                <a:cubicBezTo>
                  <a:pt x="12281883" y="2724151"/>
                  <a:pt x="12327187" y="2668884"/>
                  <a:pt x="12372254" y="2591559"/>
                </a:cubicBezTo>
                <a:cubicBezTo>
                  <a:pt x="12386486" y="2567365"/>
                  <a:pt x="12398108" y="2544357"/>
                  <a:pt x="12407122" y="2522535"/>
                </a:cubicBezTo>
                <a:cubicBezTo>
                  <a:pt x="12416135" y="2500713"/>
                  <a:pt x="12443650" y="2431215"/>
                  <a:pt x="12489666" y="2314041"/>
                </a:cubicBezTo>
                <a:cubicBezTo>
                  <a:pt x="12550388" y="2166980"/>
                  <a:pt x="12587271" y="2078862"/>
                  <a:pt x="12600317" y="2049687"/>
                </a:cubicBezTo>
                <a:cubicBezTo>
                  <a:pt x="12613363" y="2020512"/>
                  <a:pt x="12628187" y="1992404"/>
                  <a:pt x="12644791" y="1965364"/>
                </a:cubicBezTo>
                <a:cubicBezTo>
                  <a:pt x="12687961" y="1897052"/>
                  <a:pt x="12745362" y="1856017"/>
                  <a:pt x="12816995" y="1842260"/>
                </a:cubicBezTo>
                <a:cubicBezTo>
                  <a:pt x="12849253" y="1836093"/>
                  <a:pt x="12926341" y="1833010"/>
                  <a:pt x="13048259" y="1833010"/>
                </a:cubicBezTo>
                <a:close/>
                <a:moveTo>
                  <a:pt x="6437910" y="1833010"/>
                </a:moveTo>
                <a:cubicBezTo>
                  <a:pt x="6457835" y="1833010"/>
                  <a:pt x="6476573" y="1833484"/>
                  <a:pt x="6494126" y="1834433"/>
                </a:cubicBezTo>
                <a:cubicBezTo>
                  <a:pt x="6471354" y="1845344"/>
                  <a:pt x="6447279" y="1863371"/>
                  <a:pt x="6421899" y="1888513"/>
                </a:cubicBezTo>
                <a:cubicBezTo>
                  <a:pt x="6396520" y="1913656"/>
                  <a:pt x="6373630" y="1942356"/>
                  <a:pt x="6353232" y="1974615"/>
                </a:cubicBezTo>
                <a:cubicBezTo>
                  <a:pt x="6319076" y="2029644"/>
                  <a:pt x="6271636" y="2137093"/>
                  <a:pt x="6210914" y="2296963"/>
                </a:cubicBezTo>
                <a:cubicBezTo>
                  <a:pt x="6264045" y="2233394"/>
                  <a:pt x="6306030" y="2188565"/>
                  <a:pt x="6336865" y="2162473"/>
                </a:cubicBezTo>
                <a:cubicBezTo>
                  <a:pt x="6417036" y="2095584"/>
                  <a:pt x="6493413" y="2062140"/>
                  <a:pt x="6565996" y="2062140"/>
                </a:cubicBezTo>
                <a:cubicBezTo>
                  <a:pt x="6601100" y="2062140"/>
                  <a:pt x="6628378" y="2070442"/>
                  <a:pt x="6647828" y="2087045"/>
                </a:cubicBezTo>
                <a:cubicBezTo>
                  <a:pt x="6667278" y="2103649"/>
                  <a:pt x="6677002" y="2126657"/>
                  <a:pt x="6677002" y="2156069"/>
                </a:cubicBezTo>
                <a:cubicBezTo>
                  <a:pt x="6677002" y="2180263"/>
                  <a:pt x="6672733" y="2204812"/>
                  <a:pt x="6664195" y="2229718"/>
                </a:cubicBezTo>
                <a:cubicBezTo>
                  <a:pt x="6655654" y="2254623"/>
                  <a:pt x="6636916" y="2297437"/>
                  <a:pt x="6607978" y="2358159"/>
                </a:cubicBezTo>
                <a:cubicBezTo>
                  <a:pt x="6595645" y="2383776"/>
                  <a:pt x="6589477" y="2406309"/>
                  <a:pt x="6589477" y="2425759"/>
                </a:cubicBezTo>
                <a:cubicBezTo>
                  <a:pt x="6589477" y="2458018"/>
                  <a:pt x="6605132" y="2474147"/>
                  <a:pt x="6636442" y="2474147"/>
                </a:cubicBezTo>
                <a:cubicBezTo>
                  <a:pt x="6644506" y="2474147"/>
                  <a:pt x="6656841" y="2471064"/>
                  <a:pt x="6673445" y="2464897"/>
                </a:cubicBezTo>
                <a:cubicBezTo>
                  <a:pt x="6641186" y="2546017"/>
                  <a:pt x="6594934" y="2621682"/>
                  <a:pt x="6534686" y="2691892"/>
                </a:cubicBezTo>
                <a:cubicBezTo>
                  <a:pt x="6493413" y="2739805"/>
                  <a:pt x="6447160" y="2773724"/>
                  <a:pt x="6395926" y="2793649"/>
                </a:cubicBezTo>
                <a:cubicBezTo>
                  <a:pt x="6356078" y="2809303"/>
                  <a:pt x="6318838" y="2817131"/>
                  <a:pt x="6284208" y="2817131"/>
                </a:cubicBezTo>
                <a:cubicBezTo>
                  <a:pt x="6251949" y="2817131"/>
                  <a:pt x="6225266" y="2808117"/>
                  <a:pt x="6204154" y="2790091"/>
                </a:cubicBezTo>
                <a:cubicBezTo>
                  <a:pt x="6183044" y="2772064"/>
                  <a:pt x="6172488" y="2749293"/>
                  <a:pt x="6172488" y="2721779"/>
                </a:cubicBezTo>
                <a:cubicBezTo>
                  <a:pt x="6172488" y="2676712"/>
                  <a:pt x="6198343" y="2602232"/>
                  <a:pt x="6250052" y="2498341"/>
                </a:cubicBezTo>
                <a:cubicBezTo>
                  <a:pt x="6275668" y="2446158"/>
                  <a:pt x="6292273" y="2410460"/>
                  <a:pt x="6299863" y="2391248"/>
                </a:cubicBezTo>
                <a:cubicBezTo>
                  <a:pt x="6307453" y="2372035"/>
                  <a:pt x="6311247" y="2355313"/>
                  <a:pt x="6311247" y="2341081"/>
                </a:cubicBezTo>
                <a:cubicBezTo>
                  <a:pt x="6311247" y="2315938"/>
                  <a:pt x="6298914" y="2303367"/>
                  <a:pt x="6274246" y="2303367"/>
                </a:cubicBezTo>
                <a:cubicBezTo>
                  <a:pt x="6249577" y="2303367"/>
                  <a:pt x="6227993" y="2314871"/>
                  <a:pt x="6209492" y="2337879"/>
                </a:cubicBezTo>
                <a:cubicBezTo>
                  <a:pt x="6190989" y="2360887"/>
                  <a:pt x="6168457" y="2404412"/>
                  <a:pt x="6141891" y="2468455"/>
                </a:cubicBezTo>
                <a:cubicBezTo>
                  <a:pt x="6106786" y="2552896"/>
                  <a:pt x="6080458" y="2612432"/>
                  <a:pt x="6062905" y="2647062"/>
                </a:cubicBezTo>
                <a:cubicBezTo>
                  <a:pt x="6045353" y="2681693"/>
                  <a:pt x="6027801" y="2709207"/>
                  <a:pt x="6010248" y="2729606"/>
                </a:cubicBezTo>
                <a:cubicBezTo>
                  <a:pt x="5984156" y="2759018"/>
                  <a:pt x="5952846" y="2779180"/>
                  <a:pt x="5916318" y="2790091"/>
                </a:cubicBezTo>
                <a:cubicBezTo>
                  <a:pt x="5879790" y="2801002"/>
                  <a:pt x="5825235" y="2806457"/>
                  <a:pt x="5752654" y="2806457"/>
                </a:cubicBezTo>
                <a:cubicBezTo>
                  <a:pt x="5707112" y="2806457"/>
                  <a:pt x="5645917" y="2804085"/>
                  <a:pt x="5569066" y="2799341"/>
                </a:cubicBezTo>
                <a:cubicBezTo>
                  <a:pt x="5578079" y="2792225"/>
                  <a:pt x="5597055" y="2778231"/>
                  <a:pt x="5625993" y="2757358"/>
                </a:cubicBezTo>
                <a:cubicBezTo>
                  <a:pt x="5671533" y="2724151"/>
                  <a:pt x="5716838" y="2668884"/>
                  <a:pt x="5761904" y="2591559"/>
                </a:cubicBezTo>
                <a:cubicBezTo>
                  <a:pt x="5776136" y="2567365"/>
                  <a:pt x="5787759" y="2544357"/>
                  <a:pt x="5796772" y="2522535"/>
                </a:cubicBezTo>
                <a:cubicBezTo>
                  <a:pt x="5805786" y="2500713"/>
                  <a:pt x="5833301" y="2431215"/>
                  <a:pt x="5879316" y="2314041"/>
                </a:cubicBezTo>
                <a:cubicBezTo>
                  <a:pt x="5940039" y="2166980"/>
                  <a:pt x="5976922" y="2078862"/>
                  <a:pt x="5989968" y="2049687"/>
                </a:cubicBezTo>
                <a:cubicBezTo>
                  <a:pt x="6003014" y="2020512"/>
                  <a:pt x="6017838" y="1992404"/>
                  <a:pt x="6034441" y="1965364"/>
                </a:cubicBezTo>
                <a:cubicBezTo>
                  <a:pt x="6077611" y="1897052"/>
                  <a:pt x="6135012" y="1856017"/>
                  <a:pt x="6206645" y="1842260"/>
                </a:cubicBezTo>
                <a:cubicBezTo>
                  <a:pt x="6238904" y="1836093"/>
                  <a:pt x="6315992" y="1833010"/>
                  <a:pt x="6437910" y="1833010"/>
                </a:cubicBezTo>
                <a:close/>
                <a:moveTo>
                  <a:pt x="3638220" y="1817355"/>
                </a:moveTo>
                <a:lnTo>
                  <a:pt x="3528637" y="2075660"/>
                </a:lnTo>
                <a:lnTo>
                  <a:pt x="3646760" y="2075660"/>
                </a:lnTo>
                <a:lnTo>
                  <a:pt x="3628970" y="2114085"/>
                </a:lnTo>
                <a:lnTo>
                  <a:pt x="3510136" y="2114085"/>
                </a:lnTo>
                <a:lnTo>
                  <a:pt x="3400551" y="2372391"/>
                </a:lnTo>
                <a:cubicBezTo>
                  <a:pt x="3390589" y="2395636"/>
                  <a:pt x="3385608" y="2415560"/>
                  <a:pt x="3385608" y="2432164"/>
                </a:cubicBezTo>
                <a:cubicBezTo>
                  <a:pt x="3385608" y="2443549"/>
                  <a:pt x="3390115" y="2453393"/>
                  <a:pt x="3399128" y="2461694"/>
                </a:cubicBezTo>
                <a:cubicBezTo>
                  <a:pt x="3408142" y="2469996"/>
                  <a:pt x="3418815" y="2474147"/>
                  <a:pt x="3431149" y="2474147"/>
                </a:cubicBezTo>
                <a:cubicBezTo>
                  <a:pt x="3439214" y="2474147"/>
                  <a:pt x="3458901" y="2467506"/>
                  <a:pt x="3490211" y="2454223"/>
                </a:cubicBezTo>
                <a:cubicBezTo>
                  <a:pt x="3464119" y="2530125"/>
                  <a:pt x="3422136" y="2601758"/>
                  <a:pt x="3364260" y="2669121"/>
                </a:cubicBezTo>
                <a:cubicBezTo>
                  <a:pt x="3281242" y="2765422"/>
                  <a:pt x="3192294" y="2813573"/>
                  <a:pt x="3097417" y="2813573"/>
                </a:cubicBezTo>
                <a:cubicBezTo>
                  <a:pt x="3058042" y="2813573"/>
                  <a:pt x="3027444" y="2805034"/>
                  <a:pt x="3005622" y="2787956"/>
                </a:cubicBezTo>
                <a:cubicBezTo>
                  <a:pt x="2983800" y="2770878"/>
                  <a:pt x="2972889" y="2746921"/>
                  <a:pt x="2972889" y="2716086"/>
                </a:cubicBezTo>
                <a:cubicBezTo>
                  <a:pt x="2972889" y="2696162"/>
                  <a:pt x="2981665" y="2665089"/>
                  <a:pt x="2999217" y="2622868"/>
                </a:cubicBezTo>
                <a:lnTo>
                  <a:pt x="3211981" y="2114085"/>
                </a:lnTo>
                <a:lnTo>
                  <a:pt x="3138688" y="2114085"/>
                </a:lnTo>
                <a:lnTo>
                  <a:pt x="3154342" y="2076371"/>
                </a:lnTo>
                <a:cubicBezTo>
                  <a:pt x="3160510" y="2076371"/>
                  <a:pt x="3164542" y="2076371"/>
                  <a:pt x="3166440" y="2076371"/>
                </a:cubicBezTo>
                <a:lnTo>
                  <a:pt x="3216963" y="2077083"/>
                </a:lnTo>
                <a:cubicBezTo>
                  <a:pt x="3258709" y="2077083"/>
                  <a:pt x="3296304" y="2070323"/>
                  <a:pt x="3329749" y="2056803"/>
                </a:cubicBezTo>
                <a:cubicBezTo>
                  <a:pt x="3363193" y="2043283"/>
                  <a:pt x="3402922" y="2018496"/>
                  <a:pt x="3448938" y="1982442"/>
                </a:cubicBezTo>
                <a:cubicBezTo>
                  <a:pt x="3511084" y="1934529"/>
                  <a:pt x="3574178" y="1879500"/>
                  <a:pt x="3638220" y="1817355"/>
                </a:cubicBezTo>
                <a:close/>
                <a:moveTo>
                  <a:pt x="11354712" y="1771813"/>
                </a:moveTo>
                <a:cubicBezTo>
                  <a:pt x="11419229" y="1771813"/>
                  <a:pt x="11451487" y="1794110"/>
                  <a:pt x="11451487" y="1838702"/>
                </a:cubicBezTo>
                <a:cubicBezTo>
                  <a:pt x="11451487" y="1863371"/>
                  <a:pt x="11440576" y="1887564"/>
                  <a:pt x="11418754" y="1911284"/>
                </a:cubicBezTo>
                <a:cubicBezTo>
                  <a:pt x="11394086" y="1937375"/>
                  <a:pt x="11360879" y="1956114"/>
                  <a:pt x="11319132" y="1967499"/>
                </a:cubicBezTo>
                <a:cubicBezTo>
                  <a:pt x="11302054" y="1972243"/>
                  <a:pt x="11270508" y="1978173"/>
                  <a:pt x="11224492" y="1985289"/>
                </a:cubicBezTo>
                <a:cubicBezTo>
                  <a:pt x="11200298" y="1988609"/>
                  <a:pt x="11181915" y="1994776"/>
                  <a:pt x="11169344" y="2003790"/>
                </a:cubicBezTo>
                <a:cubicBezTo>
                  <a:pt x="11156773" y="2012803"/>
                  <a:pt x="11145269" y="2027509"/>
                  <a:pt x="11134832" y="2047908"/>
                </a:cubicBezTo>
                <a:cubicBezTo>
                  <a:pt x="11134358" y="2041741"/>
                  <a:pt x="11134121" y="2036760"/>
                  <a:pt x="11134121" y="2032965"/>
                </a:cubicBezTo>
                <a:cubicBezTo>
                  <a:pt x="11134121" y="2001181"/>
                  <a:pt x="11142185" y="1973666"/>
                  <a:pt x="11158314" y="1950421"/>
                </a:cubicBezTo>
                <a:cubicBezTo>
                  <a:pt x="11167802" y="1937138"/>
                  <a:pt x="11179662" y="1925634"/>
                  <a:pt x="11193894" y="1915909"/>
                </a:cubicBezTo>
                <a:cubicBezTo>
                  <a:pt x="11208125" y="1906184"/>
                  <a:pt x="11227812" y="1896341"/>
                  <a:pt x="11252955" y="1886378"/>
                </a:cubicBezTo>
                <a:cubicBezTo>
                  <a:pt x="11268610" y="1879737"/>
                  <a:pt x="11279995" y="1874400"/>
                  <a:pt x="11287111" y="1870368"/>
                </a:cubicBezTo>
                <a:cubicBezTo>
                  <a:pt x="11294227" y="1866335"/>
                  <a:pt x="11300631" y="1861473"/>
                  <a:pt x="11306324" y="1855780"/>
                </a:cubicBezTo>
                <a:cubicBezTo>
                  <a:pt x="11316286" y="1845818"/>
                  <a:pt x="11321267" y="1835144"/>
                  <a:pt x="11321267" y="1823759"/>
                </a:cubicBezTo>
                <a:cubicBezTo>
                  <a:pt x="11321267" y="1816169"/>
                  <a:pt x="11318184" y="1809883"/>
                  <a:pt x="11312017" y="1804902"/>
                </a:cubicBezTo>
                <a:cubicBezTo>
                  <a:pt x="11305850" y="1799921"/>
                  <a:pt x="11297785" y="1797430"/>
                  <a:pt x="11287823" y="1797430"/>
                </a:cubicBezTo>
                <a:cubicBezTo>
                  <a:pt x="11272168" y="1797430"/>
                  <a:pt x="11257936" y="1803835"/>
                  <a:pt x="11245128" y="1816643"/>
                </a:cubicBezTo>
                <a:cubicBezTo>
                  <a:pt x="11247974" y="1816169"/>
                  <a:pt x="11250109" y="1815932"/>
                  <a:pt x="11251532" y="1815932"/>
                </a:cubicBezTo>
                <a:cubicBezTo>
                  <a:pt x="11258173" y="1815932"/>
                  <a:pt x="11263866" y="1818066"/>
                  <a:pt x="11268610" y="1822336"/>
                </a:cubicBezTo>
                <a:cubicBezTo>
                  <a:pt x="11273354" y="1826605"/>
                  <a:pt x="11275726" y="1831824"/>
                  <a:pt x="11275726" y="1837991"/>
                </a:cubicBezTo>
                <a:cubicBezTo>
                  <a:pt x="11275726" y="1847953"/>
                  <a:pt x="11269796" y="1857678"/>
                  <a:pt x="11257936" y="1867166"/>
                </a:cubicBezTo>
                <a:cubicBezTo>
                  <a:pt x="11243230" y="1878077"/>
                  <a:pt x="11228287" y="1883532"/>
                  <a:pt x="11213106" y="1883532"/>
                </a:cubicBezTo>
                <a:cubicBezTo>
                  <a:pt x="11205991" y="1883532"/>
                  <a:pt x="11200416" y="1881635"/>
                  <a:pt x="11196384" y="1877839"/>
                </a:cubicBezTo>
                <a:cubicBezTo>
                  <a:pt x="11192352" y="1874044"/>
                  <a:pt x="11190336" y="1869063"/>
                  <a:pt x="11190336" y="1862896"/>
                </a:cubicBezTo>
                <a:cubicBezTo>
                  <a:pt x="11190336" y="1854357"/>
                  <a:pt x="11194131" y="1844988"/>
                  <a:pt x="11201721" y="1834789"/>
                </a:cubicBezTo>
                <a:cubicBezTo>
                  <a:pt x="11209311" y="1824589"/>
                  <a:pt x="11219273" y="1815220"/>
                  <a:pt x="11231608" y="1806681"/>
                </a:cubicBezTo>
                <a:cubicBezTo>
                  <a:pt x="11249160" y="1794347"/>
                  <a:pt x="11269796" y="1785333"/>
                  <a:pt x="11293515" y="1779641"/>
                </a:cubicBezTo>
                <a:cubicBezTo>
                  <a:pt x="11315337" y="1774422"/>
                  <a:pt x="11335736" y="1771813"/>
                  <a:pt x="11354712" y="1771813"/>
                </a:cubicBezTo>
                <a:close/>
                <a:moveTo>
                  <a:pt x="4353837" y="1771813"/>
                </a:moveTo>
                <a:cubicBezTo>
                  <a:pt x="4418354" y="1771813"/>
                  <a:pt x="4450613" y="1794110"/>
                  <a:pt x="4450613" y="1838702"/>
                </a:cubicBezTo>
                <a:cubicBezTo>
                  <a:pt x="4450613" y="1863371"/>
                  <a:pt x="4439701" y="1887564"/>
                  <a:pt x="4417879" y="1911284"/>
                </a:cubicBezTo>
                <a:cubicBezTo>
                  <a:pt x="4393212" y="1937375"/>
                  <a:pt x="4360005" y="1956114"/>
                  <a:pt x="4318258" y="1967499"/>
                </a:cubicBezTo>
                <a:cubicBezTo>
                  <a:pt x="4301180" y="1972243"/>
                  <a:pt x="4269632" y="1978173"/>
                  <a:pt x="4223617" y="1985289"/>
                </a:cubicBezTo>
                <a:cubicBezTo>
                  <a:pt x="4199423" y="1988609"/>
                  <a:pt x="4181041" y="1994776"/>
                  <a:pt x="4168470" y="2003790"/>
                </a:cubicBezTo>
                <a:cubicBezTo>
                  <a:pt x="4155898" y="2012803"/>
                  <a:pt x="4144394" y="2027509"/>
                  <a:pt x="4133958" y="2047908"/>
                </a:cubicBezTo>
                <a:cubicBezTo>
                  <a:pt x="4133483" y="2041741"/>
                  <a:pt x="4133246" y="2036760"/>
                  <a:pt x="4133246" y="2032965"/>
                </a:cubicBezTo>
                <a:cubicBezTo>
                  <a:pt x="4133246" y="2001181"/>
                  <a:pt x="4141310" y="1973666"/>
                  <a:pt x="4157440" y="1950421"/>
                </a:cubicBezTo>
                <a:cubicBezTo>
                  <a:pt x="4166928" y="1937138"/>
                  <a:pt x="4178788" y="1925634"/>
                  <a:pt x="4193019" y="1915909"/>
                </a:cubicBezTo>
                <a:cubicBezTo>
                  <a:pt x="4207251" y="1906184"/>
                  <a:pt x="4226937" y="1896341"/>
                  <a:pt x="4252080" y="1886378"/>
                </a:cubicBezTo>
                <a:cubicBezTo>
                  <a:pt x="4267736" y="1879737"/>
                  <a:pt x="4279121" y="1874400"/>
                  <a:pt x="4286237" y="1870368"/>
                </a:cubicBezTo>
                <a:cubicBezTo>
                  <a:pt x="4293353" y="1866335"/>
                  <a:pt x="4299756" y="1861473"/>
                  <a:pt x="4305450" y="1855780"/>
                </a:cubicBezTo>
                <a:cubicBezTo>
                  <a:pt x="4315412" y="1845818"/>
                  <a:pt x="4320393" y="1835144"/>
                  <a:pt x="4320393" y="1823759"/>
                </a:cubicBezTo>
                <a:cubicBezTo>
                  <a:pt x="4320393" y="1816169"/>
                  <a:pt x="4317309" y="1809883"/>
                  <a:pt x="4311143" y="1804902"/>
                </a:cubicBezTo>
                <a:cubicBezTo>
                  <a:pt x="4304976" y="1799921"/>
                  <a:pt x="4296910" y="1797430"/>
                  <a:pt x="4286948" y="1797430"/>
                </a:cubicBezTo>
                <a:cubicBezTo>
                  <a:pt x="4271293" y="1797430"/>
                  <a:pt x="4257062" y="1803835"/>
                  <a:pt x="4244253" y="1816643"/>
                </a:cubicBezTo>
                <a:cubicBezTo>
                  <a:pt x="4247099" y="1816169"/>
                  <a:pt x="4249234" y="1815932"/>
                  <a:pt x="4250658" y="1815932"/>
                </a:cubicBezTo>
                <a:cubicBezTo>
                  <a:pt x="4257299" y="1815932"/>
                  <a:pt x="4262991" y="1818066"/>
                  <a:pt x="4267736" y="1822336"/>
                </a:cubicBezTo>
                <a:cubicBezTo>
                  <a:pt x="4272479" y="1826605"/>
                  <a:pt x="4274852" y="1831824"/>
                  <a:pt x="4274852" y="1837991"/>
                </a:cubicBezTo>
                <a:cubicBezTo>
                  <a:pt x="4274852" y="1847953"/>
                  <a:pt x="4268921" y="1857678"/>
                  <a:pt x="4257062" y="1867166"/>
                </a:cubicBezTo>
                <a:cubicBezTo>
                  <a:pt x="4242356" y="1878077"/>
                  <a:pt x="4227412" y="1883532"/>
                  <a:pt x="4212232" y="1883532"/>
                </a:cubicBezTo>
                <a:cubicBezTo>
                  <a:pt x="4205116" y="1883532"/>
                  <a:pt x="4199542" y="1881635"/>
                  <a:pt x="4195510" y="1877839"/>
                </a:cubicBezTo>
                <a:cubicBezTo>
                  <a:pt x="4191477" y="1874044"/>
                  <a:pt x="4189461" y="1869063"/>
                  <a:pt x="4189461" y="1862896"/>
                </a:cubicBezTo>
                <a:cubicBezTo>
                  <a:pt x="4189461" y="1854357"/>
                  <a:pt x="4193256" y="1844988"/>
                  <a:pt x="4200847" y="1834789"/>
                </a:cubicBezTo>
                <a:cubicBezTo>
                  <a:pt x="4208437" y="1824589"/>
                  <a:pt x="4218399" y="1815220"/>
                  <a:pt x="4230732" y="1806681"/>
                </a:cubicBezTo>
                <a:cubicBezTo>
                  <a:pt x="4248285" y="1794347"/>
                  <a:pt x="4268921" y="1785333"/>
                  <a:pt x="4292641" y="1779641"/>
                </a:cubicBezTo>
                <a:cubicBezTo>
                  <a:pt x="4314463" y="1774422"/>
                  <a:pt x="4334861" y="1771813"/>
                  <a:pt x="4353837" y="1771813"/>
                </a:cubicBezTo>
                <a:close/>
                <a:moveTo>
                  <a:pt x="1518871" y="1137824"/>
                </a:moveTo>
                <a:cubicBezTo>
                  <a:pt x="1542590" y="1137824"/>
                  <a:pt x="1562277" y="1144821"/>
                  <a:pt x="1577932" y="1158816"/>
                </a:cubicBezTo>
                <a:cubicBezTo>
                  <a:pt x="1593587" y="1172810"/>
                  <a:pt x="1600703" y="1189770"/>
                  <a:pt x="1599280" y="1209694"/>
                </a:cubicBezTo>
                <a:cubicBezTo>
                  <a:pt x="1597382" y="1243850"/>
                  <a:pt x="1579355" y="1276346"/>
                  <a:pt x="1545199" y="1307181"/>
                </a:cubicBezTo>
                <a:cubicBezTo>
                  <a:pt x="1508197" y="1341337"/>
                  <a:pt x="1466451" y="1358415"/>
                  <a:pt x="1419960" y="1358415"/>
                </a:cubicBezTo>
                <a:cubicBezTo>
                  <a:pt x="1397190" y="1358415"/>
                  <a:pt x="1378451" y="1351537"/>
                  <a:pt x="1363745" y="1337779"/>
                </a:cubicBezTo>
                <a:cubicBezTo>
                  <a:pt x="1349039" y="1324022"/>
                  <a:pt x="1341686" y="1306470"/>
                  <a:pt x="1341686" y="1285122"/>
                </a:cubicBezTo>
                <a:cubicBezTo>
                  <a:pt x="1341686" y="1245273"/>
                  <a:pt x="1362322" y="1210169"/>
                  <a:pt x="1403594" y="1179808"/>
                </a:cubicBezTo>
                <a:cubicBezTo>
                  <a:pt x="1441071" y="1151819"/>
                  <a:pt x="1479496" y="1137824"/>
                  <a:pt x="1518871" y="1137824"/>
                </a:cubicBezTo>
                <a:close/>
                <a:moveTo>
                  <a:pt x="7064495" y="732933"/>
                </a:moveTo>
                <a:cubicBezTo>
                  <a:pt x="7055007" y="746690"/>
                  <a:pt x="7031762" y="781558"/>
                  <a:pt x="6994759" y="837536"/>
                </a:cubicBezTo>
                <a:cubicBezTo>
                  <a:pt x="6963450" y="885449"/>
                  <a:pt x="6922890" y="929686"/>
                  <a:pt x="6873078" y="970246"/>
                </a:cubicBezTo>
                <a:cubicBezTo>
                  <a:pt x="6823267" y="1010806"/>
                  <a:pt x="6781047" y="1034170"/>
                  <a:pt x="6746417" y="1040337"/>
                </a:cubicBezTo>
                <a:cubicBezTo>
                  <a:pt x="6756379" y="1052197"/>
                  <a:pt x="6761360" y="1064531"/>
                  <a:pt x="6761360" y="1077339"/>
                </a:cubicBezTo>
                <a:cubicBezTo>
                  <a:pt x="6761360" y="1108175"/>
                  <a:pt x="6745349" y="1137587"/>
                  <a:pt x="6713328" y="1165576"/>
                </a:cubicBezTo>
                <a:cubicBezTo>
                  <a:pt x="6681306" y="1193565"/>
                  <a:pt x="6647743" y="1207559"/>
                  <a:pt x="6612638" y="1207559"/>
                </a:cubicBezTo>
                <a:cubicBezTo>
                  <a:pt x="6592240" y="1207559"/>
                  <a:pt x="6575636" y="1201867"/>
                  <a:pt x="6562828" y="1190481"/>
                </a:cubicBezTo>
                <a:cubicBezTo>
                  <a:pt x="6550019" y="1179096"/>
                  <a:pt x="6543614" y="1164390"/>
                  <a:pt x="6543614" y="1146363"/>
                </a:cubicBezTo>
                <a:cubicBezTo>
                  <a:pt x="6543614" y="1125016"/>
                  <a:pt x="6550731" y="1107700"/>
                  <a:pt x="6564962" y="1094418"/>
                </a:cubicBezTo>
                <a:cubicBezTo>
                  <a:pt x="6540294" y="1097738"/>
                  <a:pt x="6520133" y="1108649"/>
                  <a:pt x="6504478" y="1127150"/>
                </a:cubicBezTo>
                <a:cubicBezTo>
                  <a:pt x="6488822" y="1145652"/>
                  <a:pt x="6480995" y="1167711"/>
                  <a:pt x="6480995" y="1193328"/>
                </a:cubicBezTo>
                <a:cubicBezTo>
                  <a:pt x="6480995" y="1225112"/>
                  <a:pt x="6493803" y="1250255"/>
                  <a:pt x="6519422" y="1268756"/>
                </a:cubicBezTo>
                <a:cubicBezTo>
                  <a:pt x="6548833" y="1290103"/>
                  <a:pt x="6584412" y="1300777"/>
                  <a:pt x="6626159" y="1300777"/>
                </a:cubicBezTo>
                <a:cubicBezTo>
                  <a:pt x="6681187" y="1300777"/>
                  <a:pt x="6731236" y="1285359"/>
                  <a:pt x="6776303" y="1254524"/>
                </a:cubicBezTo>
                <a:cubicBezTo>
                  <a:pt x="6821370" y="1223689"/>
                  <a:pt x="6860033" y="1178384"/>
                  <a:pt x="6892291" y="1118611"/>
                </a:cubicBezTo>
                <a:cubicBezTo>
                  <a:pt x="6925025" y="1057889"/>
                  <a:pt x="6957876" y="990763"/>
                  <a:pt x="6990846" y="917233"/>
                </a:cubicBezTo>
                <a:cubicBezTo>
                  <a:pt x="7023816" y="843703"/>
                  <a:pt x="7048365" y="782269"/>
                  <a:pt x="7064495" y="732933"/>
                </a:cubicBezTo>
                <a:close/>
                <a:moveTo>
                  <a:pt x="13075755" y="325195"/>
                </a:moveTo>
                <a:cubicBezTo>
                  <a:pt x="13098526" y="325195"/>
                  <a:pt x="13145491" y="327329"/>
                  <a:pt x="13216649" y="331599"/>
                </a:cubicBezTo>
                <a:cubicBezTo>
                  <a:pt x="13171108" y="375243"/>
                  <a:pt x="13132564" y="422800"/>
                  <a:pt x="13101017" y="474272"/>
                </a:cubicBezTo>
                <a:cubicBezTo>
                  <a:pt x="13069469" y="525743"/>
                  <a:pt x="13037567" y="593225"/>
                  <a:pt x="13005309" y="676717"/>
                </a:cubicBezTo>
                <a:cubicBezTo>
                  <a:pt x="12964986" y="780134"/>
                  <a:pt x="12933556" y="853428"/>
                  <a:pt x="12911024" y="896597"/>
                </a:cubicBezTo>
                <a:cubicBezTo>
                  <a:pt x="12888490" y="939766"/>
                  <a:pt x="12863941" y="973448"/>
                  <a:pt x="12837375" y="997642"/>
                </a:cubicBezTo>
                <a:cubicBezTo>
                  <a:pt x="12813181" y="1019938"/>
                  <a:pt x="12785785" y="1035237"/>
                  <a:pt x="12755187" y="1043539"/>
                </a:cubicBezTo>
                <a:cubicBezTo>
                  <a:pt x="12724589" y="1051841"/>
                  <a:pt x="12680826" y="1055992"/>
                  <a:pt x="12623899" y="1055992"/>
                </a:cubicBezTo>
                <a:cubicBezTo>
                  <a:pt x="12612514" y="1055992"/>
                  <a:pt x="12573614" y="1053857"/>
                  <a:pt x="12507199" y="1049588"/>
                </a:cubicBezTo>
                <a:cubicBezTo>
                  <a:pt x="12461184" y="1047216"/>
                  <a:pt x="12432956" y="1045318"/>
                  <a:pt x="12422521" y="1043895"/>
                </a:cubicBezTo>
                <a:cubicBezTo>
                  <a:pt x="12450984" y="1029663"/>
                  <a:pt x="12491070" y="994796"/>
                  <a:pt x="12542779" y="939292"/>
                </a:cubicBezTo>
                <a:cubicBezTo>
                  <a:pt x="12598756" y="868134"/>
                  <a:pt x="12650701" y="769935"/>
                  <a:pt x="12698616" y="644696"/>
                </a:cubicBezTo>
                <a:cubicBezTo>
                  <a:pt x="12732772" y="558832"/>
                  <a:pt x="12763607" y="494908"/>
                  <a:pt x="12791122" y="452924"/>
                </a:cubicBezTo>
                <a:cubicBezTo>
                  <a:pt x="12818635" y="410941"/>
                  <a:pt x="12850420" y="379275"/>
                  <a:pt x="12886474" y="357928"/>
                </a:cubicBezTo>
                <a:cubicBezTo>
                  <a:pt x="12907822" y="345119"/>
                  <a:pt x="12931777" y="336461"/>
                  <a:pt x="12958344" y="331955"/>
                </a:cubicBezTo>
                <a:cubicBezTo>
                  <a:pt x="12984910" y="327448"/>
                  <a:pt x="13024047" y="325195"/>
                  <a:pt x="13075755" y="325195"/>
                </a:cubicBezTo>
                <a:close/>
                <a:moveTo>
                  <a:pt x="14833113" y="310963"/>
                </a:moveTo>
                <a:cubicBezTo>
                  <a:pt x="14930363" y="310963"/>
                  <a:pt x="14978988" y="346068"/>
                  <a:pt x="14978988" y="416277"/>
                </a:cubicBezTo>
                <a:cubicBezTo>
                  <a:pt x="15006028" y="378326"/>
                  <a:pt x="15035441" y="352709"/>
                  <a:pt x="15067225" y="339426"/>
                </a:cubicBezTo>
                <a:cubicBezTo>
                  <a:pt x="15099009" y="326143"/>
                  <a:pt x="15146922" y="319502"/>
                  <a:pt x="15210965" y="319502"/>
                </a:cubicBezTo>
                <a:cubicBezTo>
                  <a:pt x="15261724" y="319502"/>
                  <a:pt x="15305843" y="321162"/>
                  <a:pt x="15343319" y="324483"/>
                </a:cubicBezTo>
                <a:cubicBezTo>
                  <a:pt x="15339524" y="330650"/>
                  <a:pt x="15325293" y="351523"/>
                  <a:pt x="15300624" y="387103"/>
                </a:cubicBezTo>
                <a:cubicBezTo>
                  <a:pt x="15268366" y="434541"/>
                  <a:pt x="15239191" y="488503"/>
                  <a:pt x="15213099" y="548988"/>
                </a:cubicBezTo>
                <a:cubicBezTo>
                  <a:pt x="15187008" y="609473"/>
                  <a:pt x="15173962" y="653709"/>
                  <a:pt x="15173962" y="681699"/>
                </a:cubicBezTo>
                <a:cubicBezTo>
                  <a:pt x="15173962" y="694033"/>
                  <a:pt x="15177995" y="703995"/>
                  <a:pt x="15186059" y="711585"/>
                </a:cubicBezTo>
                <a:cubicBezTo>
                  <a:pt x="15194124" y="719175"/>
                  <a:pt x="15204560" y="722970"/>
                  <a:pt x="15217369" y="722970"/>
                </a:cubicBezTo>
                <a:cubicBezTo>
                  <a:pt x="15227331" y="722970"/>
                  <a:pt x="15239902" y="720124"/>
                  <a:pt x="15255083" y="714431"/>
                </a:cubicBezTo>
                <a:cubicBezTo>
                  <a:pt x="15245121" y="747164"/>
                  <a:pt x="15227687" y="784048"/>
                  <a:pt x="15202781" y="825083"/>
                </a:cubicBezTo>
                <a:cubicBezTo>
                  <a:pt x="15177876" y="866117"/>
                  <a:pt x="15150243" y="903713"/>
                  <a:pt x="15119882" y="937869"/>
                </a:cubicBezTo>
                <a:cubicBezTo>
                  <a:pt x="15086200" y="975346"/>
                  <a:pt x="15047656" y="1005232"/>
                  <a:pt x="15004249" y="1027529"/>
                </a:cubicBezTo>
                <a:cubicBezTo>
                  <a:pt x="14960843" y="1049825"/>
                  <a:pt x="14919215" y="1060973"/>
                  <a:pt x="14879366" y="1060973"/>
                </a:cubicBezTo>
                <a:cubicBezTo>
                  <a:pt x="14842364" y="1060973"/>
                  <a:pt x="14812952" y="1052553"/>
                  <a:pt x="14791130" y="1035712"/>
                </a:cubicBezTo>
                <a:cubicBezTo>
                  <a:pt x="14769308" y="1018871"/>
                  <a:pt x="14758397" y="996456"/>
                  <a:pt x="14758397" y="968467"/>
                </a:cubicBezTo>
                <a:cubicBezTo>
                  <a:pt x="14758397" y="943324"/>
                  <a:pt x="14765276" y="912489"/>
                  <a:pt x="14779033" y="875961"/>
                </a:cubicBezTo>
                <a:cubicBezTo>
                  <a:pt x="14792790" y="839433"/>
                  <a:pt x="14821016" y="776814"/>
                  <a:pt x="14863711" y="688103"/>
                </a:cubicBezTo>
                <a:cubicBezTo>
                  <a:pt x="14884110" y="645882"/>
                  <a:pt x="14894310" y="615284"/>
                  <a:pt x="14894310" y="596308"/>
                </a:cubicBezTo>
                <a:cubicBezTo>
                  <a:pt x="14894310" y="582077"/>
                  <a:pt x="14888261" y="570454"/>
                  <a:pt x="14876164" y="561441"/>
                </a:cubicBezTo>
                <a:cubicBezTo>
                  <a:pt x="14864067" y="552427"/>
                  <a:pt x="14848531" y="547921"/>
                  <a:pt x="14829555" y="547921"/>
                </a:cubicBezTo>
                <a:cubicBezTo>
                  <a:pt x="14797297" y="547921"/>
                  <a:pt x="14767173" y="558594"/>
                  <a:pt x="14739184" y="579942"/>
                </a:cubicBezTo>
                <a:cubicBezTo>
                  <a:pt x="14705028" y="606508"/>
                  <a:pt x="14687950" y="636157"/>
                  <a:pt x="14687950" y="668890"/>
                </a:cubicBezTo>
                <a:cubicBezTo>
                  <a:pt x="14687950" y="685494"/>
                  <a:pt x="14694117" y="699014"/>
                  <a:pt x="14706451" y="709450"/>
                </a:cubicBezTo>
                <a:cubicBezTo>
                  <a:pt x="14718785" y="719887"/>
                  <a:pt x="14734677" y="725105"/>
                  <a:pt x="14754127" y="725105"/>
                </a:cubicBezTo>
                <a:cubicBezTo>
                  <a:pt x="14758871" y="725105"/>
                  <a:pt x="14776424" y="721547"/>
                  <a:pt x="14806785" y="714431"/>
                </a:cubicBezTo>
                <a:cubicBezTo>
                  <a:pt x="14793976" y="775153"/>
                  <a:pt x="14762429" y="843228"/>
                  <a:pt x="14712144" y="918656"/>
                </a:cubicBezTo>
                <a:cubicBezTo>
                  <a:pt x="14683681" y="962300"/>
                  <a:pt x="14647746" y="997168"/>
                  <a:pt x="14604339" y="1023259"/>
                </a:cubicBezTo>
                <a:cubicBezTo>
                  <a:pt x="14560932" y="1049350"/>
                  <a:pt x="14517881" y="1062396"/>
                  <a:pt x="14475186" y="1062396"/>
                </a:cubicBezTo>
                <a:cubicBezTo>
                  <a:pt x="14421580" y="1062396"/>
                  <a:pt x="14379834" y="1047097"/>
                  <a:pt x="14349947" y="1016499"/>
                </a:cubicBezTo>
                <a:cubicBezTo>
                  <a:pt x="14320061" y="985901"/>
                  <a:pt x="14305118" y="943087"/>
                  <a:pt x="14305118" y="888058"/>
                </a:cubicBezTo>
                <a:cubicBezTo>
                  <a:pt x="14305118" y="815002"/>
                  <a:pt x="14330972" y="729375"/>
                  <a:pt x="14382680" y="631176"/>
                </a:cubicBezTo>
                <a:cubicBezTo>
                  <a:pt x="14449569" y="504514"/>
                  <a:pt x="14535908" y="413906"/>
                  <a:pt x="14641697" y="359351"/>
                </a:cubicBezTo>
                <a:cubicBezTo>
                  <a:pt x="14704791" y="327092"/>
                  <a:pt x="14768596" y="310963"/>
                  <a:pt x="14833113" y="310963"/>
                </a:cubicBezTo>
                <a:close/>
                <a:moveTo>
                  <a:pt x="14155071" y="310963"/>
                </a:moveTo>
                <a:cubicBezTo>
                  <a:pt x="14206779" y="310963"/>
                  <a:pt x="14247814" y="323534"/>
                  <a:pt x="14278175" y="348677"/>
                </a:cubicBezTo>
                <a:cubicBezTo>
                  <a:pt x="14295253" y="362909"/>
                  <a:pt x="14308773" y="382240"/>
                  <a:pt x="14318735" y="406671"/>
                </a:cubicBezTo>
                <a:cubicBezTo>
                  <a:pt x="14328698" y="431102"/>
                  <a:pt x="14333679" y="456838"/>
                  <a:pt x="14333679" y="483878"/>
                </a:cubicBezTo>
                <a:cubicBezTo>
                  <a:pt x="14333679" y="529419"/>
                  <a:pt x="14324072" y="579823"/>
                  <a:pt x="14304860" y="635090"/>
                </a:cubicBezTo>
                <a:cubicBezTo>
                  <a:pt x="14285647" y="690356"/>
                  <a:pt x="14260386" y="740286"/>
                  <a:pt x="14229076" y="784878"/>
                </a:cubicBezTo>
                <a:cubicBezTo>
                  <a:pt x="14137519" y="913912"/>
                  <a:pt x="14031492" y="996456"/>
                  <a:pt x="13910998" y="1032510"/>
                </a:cubicBezTo>
                <a:cubicBezTo>
                  <a:pt x="13847904" y="1051485"/>
                  <a:pt x="13778643" y="1060973"/>
                  <a:pt x="13703215" y="1060973"/>
                </a:cubicBezTo>
                <a:cubicBezTo>
                  <a:pt x="13618299" y="1060973"/>
                  <a:pt x="13549275" y="1044132"/>
                  <a:pt x="13496144" y="1010451"/>
                </a:cubicBezTo>
                <a:cubicBezTo>
                  <a:pt x="13446333" y="979141"/>
                  <a:pt x="13421427" y="932413"/>
                  <a:pt x="13421427" y="870268"/>
                </a:cubicBezTo>
                <a:cubicBezTo>
                  <a:pt x="13421427" y="832792"/>
                  <a:pt x="13429966" y="789978"/>
                  <a:pt x="13447044" y="741827"/>
                </a:cubicBezTo>
                <a:cubicBezTo>
                  <a:pt x="13464122" y="693677"/>
                  <a:pt x="13497804" y="617893"/>
                  <a:pt x="13548089" y="514476"/>
                </a:cubicBezTo>
                <a:cubicBezTo>
                  <a:pt x="13579874" y="448536"/>
                  <a:pt x="13595766" y="399911"/>
                  <a:pt x="13595766" y="368601"/>
                </a:cubicBezTo>
                <a:cubicBezTo>
                  <a:pt x="13595766" y="355318"/>
                  <a:pt x="13593156" y="339664"/>
                  <a:pt x="13587938" y="321637"/>
                </a:cubicBezTo>
                <a:lnTo>
                  <a:pt x="13823473" y="321637"/>
                </a:lnTo>
                <a:cubicBezTo>
                  <a:pt x="13849090" y="321637"/>
                  <a:pt x="13866286" y="324957"/>
                  <a:pt x="13875063" y="331599"/>
                </a:cubicBezTo>
                <a:cubicBezTo>
                  <a:pt x="13883839" y="338240"/>
                  <a:pt x="13888227" y="351523"/>
                  <a:pt x="13888227" y="371448"/>
                </a:cubicBezTo>
                <a:cubicBezTo>
                  <a:pt x="13888227" y="389949"/>
                  <a:pt x="13883602" y="412245"/>
                  <a:pt x="13874351" y="438337"/>
                </a:cubicBezTo>
                <a:cubicBezTo>
                  <a:pt x="13865100" y="464428"/>
                  <a:pt x="13845532" y="510681"/>
                  <a:pt x="13815645" y="577096"/>
                </a:cubicBezTo>
                <a:cubicBezTo>
                  <a:pt x="13796195" y="619791"/>
                  <a:pt x="13786470" y="649203"/>
                  <a:pt x="13786470" y="665332"/>
                </a:cubicBezTo>
                <a:cubicBezTo>
                  <a:pt x="13786470" y="681461"/>
                  <a:pt x="13792282" y="694863"/>
                  <a:pt x="13803904" y="705537"/>
                </a:cubicBezTo>
                <a:cubicBezTo>
                  <a:pt x="13815527" y="716210"/>
                  <a:pt x="13830351" y="721547"/>
                  <a:pt x="13848378" y="721547"/>
                </a:cubicBezTo>
                <a:cubicBezTo>
                  <a:pt x="13883009" y="721547"/>
                  <a:pt x="13915148" y="708976"/>
                  <a:pt x="13944798" y="683833"/>
                </a:cubicBezTo>
                <a:cubicBezTo>
                  <a:pt x="13974447" y="658691"/>
                  <a:pt x="13989272" y="631413"/>
                  <a:pt x="13989272" y="602001"/>
                </a:cubicBezTo>
                <a:cubicBezTo>
                  <a:pt x="13989272" y="586346"/>
                  <a:pt x="13983698" y="573656"/>
                  <a:pt x="13972550" y="563931"/>
                </a:cubicBezTo>
                <a:cubicBezTo>
                  <a:pt x="13961401" y="554206"/>
                  <a:pt x="13946577" y="549344"/>
                  <a:pt x="13928076" y="549344"/>
                </a:cubicBezTo>
                <a:cubicBezTo>
                  <a:pt x="13911946" y="549344"/>
                  <a:pt x="13889650" y="555511"/>
                  <a:pt x="13861187" y="567845"/>
                </a:cubicBezTo>
                <a:cubicBezTo>
                  <a:pt x="13876841" y="511867"/>
                  <a:pt x="13903407" y="460633"/>
                  <a:pt x="13940884" y="414143"/>
                </a:cubicBezTo>
                <a:cubicBezTo>
                  <a:pt x="13966501" y="382833"/>
                  <a:pt x="13998641" y="357809"/>
                  <a:pt x="14037304" y="339071"/>
                </a:cubicBezTo>
                <a:cubicBezTo>
                  <a:pt x="14075967" y="320332"/>
                  <a:pt x="14115222" y="310963"/>
                  <a:pt x="14155071" y="310963"/>
                </a:cubicBezTo>
                <a:close/>
                <a:moveTo>
                  <a:pt x="12175638" y="310963"/>
                </a:moveTo>
                <a:cubicBezTo>
                  <a:pt x="12272888" y="310963"/>
                  <a:pt x="12321513" y="346068"/>
                  <a:pt x="12321513" y="416277"/>
                </a:cubicBezTo>
                <a:cubicBezTo>
                  <a:pt x="12348553" y="378326"/>
                  <a:pt x="12377967" y="352709"/>
                  <a:pt x="12409750" y="339426"/>
                </a:cubicBezTo>
                <a:cubicBezTo>
                  <a:pt x="12441534" y="326143"/>
                  <a:pt x="12489447" y="319502"/>
                  <a:pt x="12553490" y="319502"/>
                </a:cubicBezTo>
                <a:cubicBezTo>
                  <a:pt x="12604251" y="319502"/>
                  <a:pt x="12648369" y="321162"/>
                  <a:pt x="12685844" y="324483"/>
                </a:cubicBezTo>
                <a:cubicBezTo>
                  <a:pt x="12682049" y="330650"/>
                  <a:pt x="12667818" y="351523"/>
                  <a:pt x="12643149" y="387103"/>
                </a:cubicBezTo>
                <a:cubicBezTo>
                  <a:pt x="12610891" y="434541"/>
                  <a:pt x="12581716" y="488503"/>
                  <a:pt x="12555624" y="548988"/>
                </a:cubicBezTo>
                <a:cubicBezTo>
                  <a:pt x="12529534" y="609473"/>
                  <a:pt x="12516487" y="653709"/>
                  <a:pt x="12516487" y="681699"/>
                </a:cubicBezTo>
                <a:cubicBezTo>
                  <a:pt x="12516487" y="694033"/>
                  <a:pt x="12520520" y="703995"/>
                  <a:pt x="12528584" y="711585"/>
                </a:cubicBezTo>
                <a:cubicBezTo>
                  <a:pt x="12536650" y="719175"/>
                  <a:pt x="12547085" y="722970"/>
                  <a:pt x="12559894" y="722970"/>
                </a:cubicBezTo>
                <a:cubicBezTo>
                  <a:pt x="12569856" y="722970"/>
                  <a:pt x="12582427" y="720124"/>
                  <a:pt x="12597608" y="714431"/>
                </a:cubicBezTo>
                <a:cubicBezTo>
                  <a:pt x="12587646" y="747164"/>
                  <a:pt x="12570212" y="784048"/>
                  <a:pt x="12545306" y="825083"/>
                </a:cubicBezTo>
                <a:cubicBezTo>
                  <a:pt x="12520401" y="866117"/>
                  <a:pt x="12492768" y="903713"/>
                  <a:pt x="12462407" y="937869"/>
                </a:cubicBezTo>
                <a:cubicBezTo>
                  <a:pt x="12428725" y="975346"/>
                  <a:pt x="12390181" y="1005232"/>
                  <a:pt x="12346774" y="1027529"/>
                </a:cubicBezTo>
                <a:cubicBezTo>
                  <a:pt x="12303368" y="1049825"/>
                  <a:pt x="12261740" y="1060973"/>
                  <a:pt x="12221891" y="1060973"/>
                </a:cubicBezTo>
                <a:cubicBezTo>
                  <a:pt x="12184889" y="1060973"/>
                  <a:pt x="12155477" y="1052553"/>
                  <a:pt x="12133655" y="1035712"/>
                </a:cubicBezTo>
                <a:cubicBezTo>
                  <a:pt x="12111834" y="1018871"/>
                  <a:pt x="12100922" y="996456"/>
                  <a:pt x="12100922" y="968467"/>
                </a:cubicBezTo>
                <a:cubicBezTo>
                  <a:pt x="12100922" y="943324"/>
                  <a:pt x="12107801" y="912489"/>
                  <a:pt x="12121558" y="875961"/>
                </a:cubicBezTo>
                <a:cubicBezTo>
                  <a:pt x="12135316" y="839433"/>
                  <a:pt x="12163541" y="776814"/>
                  <a:pt x="12206236" y="688103"/>
                </a:cubicBezTo>
                <a:cubicBezTo>
                  <a:pt x="12226635" y="645882"/>
                  <a:pt x="12236835" y="615284"/>
                  <a:pt x="12236835" y="596308"/>
                </a:cubicBezTo>
                <a:cubicBezTo>
                  <a:pt x="12236835" y="582077"/>
                  <a:pt x="12230786" y="570454"/>
                  <a:pt x="12218689" y="561441"/>
                </a:cubicBezTo>
                <a:cubicBezTo>
                  <a:pt x="12206592" y="552427"/>
                  <a:pt x="12191056" y="547921"/>
                  <a:pt x="12172080" y="547921"/>
                </a:cubicBezTo>
                <a:cubicBezTo>
                  <a:pt x="12139822" y="547921"/>
                  <a:pt x="12109699" y="558594"/>
                  <a:pt x="12081709" y="579942"/>
                </a:cubicBezTo>
                <a:cubicBezTo>
                  <a:pt x="12047553" y="606508"/>
                  <a:pt x="12030475" y="636157"/>
                  <a:pt x="12030475" y="668890"/>
                </a:cubicBezTo>
                <a:cubicBezTo>
                  <a:pt x="12030475" y="685494"/>
                  <a:pt x="12036642" y="699014"/>
                  <a:pt x="12048976" y="709450"/>
                </a:cubicBezTo>
                <a:cubicBezTo>
                  <a:pt x="12061312" y="719887"/>
                  <a:pt x="12077202" y="725105"/>
                  <a:pt x="12096652" y="725105"/>
                </a:cubicBezTo>
                <a:cubicBezTo>
                  <a:pt x="12101396" y="725105"/>
                  <a:pt x="12118950" y="721547"/>
                  <a:pt x="12149310" y="714431"/>
                </a:cubicBezTo>
                <a:cubicBezTo>
                  <a:pt x="12136501" y="775153"/>
                  <a:pt x="12104954" y="843228"/>
                  <a:pt x="12054669" y="918656"/>
                </a:cubicBezTo>
                <a:cubicBezTo>
                  <a:pt x="12026206" y="962300"/>
                  <a:pt x="11990271" y="997168"/>
                  <a:pt x="11946864" y="1023259"/>
                </a:cubicBezTo>
                <a:cubicBezTo>
                  <a:pt x="11903457" y="1049350"/>
                  <a:pt x="11860406" y="1062396"/>
                  <a:pt x="11817711" y="1062396"/>
                </a:cubicBezTo>
                <a:cubicBezTo>
                  <a:pt x="11764105" y="1062396"/>
                  <a:pt x="11722359" y="1047097"/>
                  <a:pt x="11692472" y="1016499"/>
                </a:cubicBezTo>
                <a:cubicBezTo>
                  <a:pt x="11662586" y="985901"/>
                  <a:pt x="11647643" y="943087"/>
                  <a:pt x="11647643" y="888058"/>
                </a:cubicBezTo>
                <a:cubicBezTo>
                  <a:pt x="11647643" y="815002"/>
                  <a:pt x="11673497" y="729375"/>
                  <a:pt x="11725205" y="631176"/>
                </a:cubicBezTo>
                <a:cubicBezTo>
                  <a:pt x="11792094" y="504514"/>
                  <a:pt x="11878434" y="413906"/>
                  <a:pt x="11984222" y="359351"/>
                </a:cubicBezTo>
                <a:cubicBezTo>
                  <a:pt x="12047316" y="327092"/>
                  <a:pt x="12111123" y="310963"/>
                  <a:pt x="12175638" y="310963"/>
                </a:cubicBezTo>
                <a:close/>
                <a:moveTo>
                  <a:pt x="8393116" y="310963"/>
                </a:moveTo>
                <a:cubicBezTo>
                  <a:pt x="8461902" y="310963"/>
                  <a:pt x="8515745" y="325195"/>
                  <a:pt x="8554645" y="353658"/>
                </a:cubicBezTo>
                <a:cubicBezTo>
                  <a:pt x="8571248" y="365992"/>
                  <a:pt x="8584650" y="382003"/>
                  <a:pt x="8594850" y="401690"/>
                </a:cubicBezTo>
                <a:cubicBezTo>
                  <a:pt x="8605049" y="421377"/>
                  <a:pt x="8610149" y="440946"/>
                  <a:pt x="8610149" y="460396"/>
                </a:cubicBezTo>
                <a:cubicBezTo>
                  <a:pt x="8610149" y="487910"/>
                  <a:pt x="8600898" y="516018"/>
                  <a:pt x="8582397" y="544718"/>
                </a:cubicBezTo>
                <a:cubicBezTo>
                  <a:pt x="8563896" y="573419"/>
                  <a:pt x="8538753" y="597969"/>
                  <a:pt x="8506969" y="618367"/>
                </a:cubicBezTo>
                <a:cubicBezTo>
                  <a:pt x="8457158" y="651100"/>
                  <a:pt x="8410906" y="671262"/>
                  <a:pt x="8368210" y="678852"/>
                </a:cubicBezTo>
                <a:cubicBezTo>
                  <a:pt x="8391455" y="648017"/>
                  <a:pt x="8403078" y="622637"/>
                  <a:pt x="8403078" y="602713"/>
                </a:cubicBezTo>
                <a:cubicBezTo>
                  <a:pt x="8403078" y="588955"/>
                  <a:pt x="8397030" y="577096"/>
                  <a:pt x="8384932" y="567133"/>
                </a:cubicBezTo>
                <a:cubicBezTo>
                  <a:pt x="8372836" y="557171"/>
                  <a:pt x="8358010" y="552190"/>
                  <a:pt x="8340458" y="552190"/>
                </a:cubicBezTo>
                <a:cubicBezTo>
                  <a:pt x="8309622" y="552190"/>
                  <a:pt x="8280448" y="562627"/>
                  <a:pt x="8252934" y="583500"/>
                </a:cubicBezTo>
                <a:cubicBezTo>
                  <a:pt x="8217354" y="610066"/>
                  <a:pt x="8199565" y="640189"/>
                  <a:pt x="8199565" y="673871"/>
                </a:cubicBezTo>
                <a:cubicBezTo>
                  <a:pt x="8199565" y="690000"/>
                  <a:pt x="8207036" y="703283"/>
                  <a:pt x="8221980" y="713720"/>
                </a:cubicBezTo>
                <a:cubicBezTo>
                  <a:pt x="8236923" y="724156"/>
                  <a:pt x="8256016" y="729375"/>
                  <a:pt x="8279262" y="729375"/>
                </a:cubicBezTo>
                <a:cubicBezTo>
                  <a:pt x="8334291" y="729375"/>
                  <a:pt x="8396436" y="713008"/>
                  <a:pt x="8465697" y="680275"/>
                </a:cubicBezTo>
                <a:cubicBezTo>
                  <a:pt x="8479929" y="673634"/>
                  <a:pt x="8508629" y="656556"/>
                  <a:pt x="8551799" y="629041"/>
                </a:cubicBezTo>
                <a:cubicBezTo>
                  <a:pt x="8545157" y="666992"/>
                  <a:pt x="8531875" y="708502"/>
                  <a:pt x="8511950" y="753569"/>
                </a:cubicBezTo>
                <a:cubicBezTo>
                  <a:pt x="8492026" y="798636"/>
                  <a:pt x="8468780" y="840619"/>
                  <a:pt x="8442215" y="879519"/>
                </a:cubicBezTo>
                <a:cubicBezTo>
                  <a:pt x="8401892" y="938818"/>
                  <a:pt x="8346151" y="985782"/>
                  <a:pt x="8274992" y="1020413"/>
                </a:cubicBezTo>
                <a:cubicBezTo>
                  <a:pt x="8212847" y="1050774"/>
                  <a:pt x="8148804" y="1065954"/>
                  <a:pt x="8082866" y="1065954"/>
                </a:cubicBezTo>
                <a:cubicBezTo>
                  <a:pt x="8004590" y="1065954"/>
                  <a:pt x="7943394" y="1044132"/>
                  <a:pt x="7899276" y="1000488"/>
                </a:cubicBezTo>
                <a:cubicBezTo>
                  <a:pt x="7879352" y="980564"/>
                  <a:pt x="7863222" y="955777"/>
                  <a:pt x="7850888" y="926128"/>
                </a:cubicBezTo>
                <a:cubicBezTo>
                  <a:pt x="7838554" y="896478"/>
                  <a:pt x="7832387" y="867185"/>
                  <a:pt x="7832387" y="838247"/>
                </a:cubicBezTo>
                <a:cubicBezTo>
                  <a:pt x="7832387" y="803142"/>
                  <a:pt x="7840570" y="761752"/>
                  <a:pt x="7856937" y="714076"/>
                </a:cubicBezTo>
                <a:cubicBezTo>
                  <a:pt x="7873304" y="666399"/>
                  <a:pt x="7894295" y="622637"/>
                  <a:pt x="7919912" y="582788"/>
                </a:cubicBezTo>
                <a:cubicBezTo>
                  <a:pt x="7983006" y="485064"/>
                  <a:pt x="8068633" y="411059"/>
                  <a:pt x="8176794" y="360774"/>
                </a:cubicBezTo>
                <a:cubicBezTo>
                  <a:pt x="8248900" y="327567"/>
                  <a:pt x="8321008" y="310963"/>
                  <a:pt x="8393116" y="310963"/>
                </a:cubicBezTo>
                <a:close/>
                <a:moveTo>
                  <a:pt x="4869964" y="310963"/>
                </a:moveTo>
                <a:cubicBezTo>
                  <a:pt x="4967214" y="310963"/>
                  <a:pt x="5015838" y="346068"/>
                  <a:pt x="5015838" y="416277"/>
                </a:cubicBezTo>
                <a:cubicBezTo>
                  <a:pt x="5042880" y="378326"/>
                  <a:pt x="5072291" y="352709"/>
                  <a:pt x="5104075" y="339426"/>
                </a:cubicBezTo>
                <a:cubicBezTo>
                  <a:pt x="5135859" y="326143"/>
                  <a:pt x="5183773" y="319502"/>
                  <a:pt x="5247815" y="319502"/>
                </a:cubicBezTo>
                <a:cubicBezTo>
                  <a:pt x="5298575" y="319502"/>
                  <a:pt x="5342693" y="321162"/>
                  <a:pt x="5380169" y="324483"/>
                </a:cubicBezTo>
                <a:cubicBezTo>
                  <a:pt x="5376375" y="330650"/>
                  <a:pt x="5362142" y="351523"/>
                  <a:pt x="5337475" y="387103"/>
                </a:cubicBezTo>
                <a:cubicBezTo>
                  <a:pt x="5305217" y="434541"/>
                  <a:pt x="5276041" y="488503"/>
                  <a:pt x="5249950" y="548988"/>
                </a:cubicBezTo>
                <a:cubicBezTo>
                  <a:pt x="5223858" y="609473"/>
                  <a:pt x="5210812" y="653709"/>
                  <a:pt x="5210812" y="681699"/>
                </a:cubicBezTo>
                <a:cubicBezTo>
                  <a:pt x="5210812" y="694033"/>
                  <a:pt x="5214845" y="703995"/>
                  <a:pt x="5222909" y="711585"/>
                </a:cubicBezTo>
                <a:cubicBezTo>
                  <a:pt x="5230974" y="719175"/>
                  <a:pt x="5241410" y="722970"/>
                  <a:pt x="5254219" y="722970"/>
                </a:cubicBezTo>
                <a:cubicBezTo>
                  <a:pt x="5264182" y="722970"/>
                  <a:pt x="5276753" y="720124"/>
                  <a:pt x="5291933" y="714431"/>
                </a:cubicBezTo>
                <a:cubicBezTo>
                  <a:pt x="5281971" y="747164"/>
                  <a:pt x="5264537" y="784048"/>
                  <a:pt x="5239632" y="825083"/>
                </a:cubicBezTo>
                <a:cubicBezTo>
                  <a:pt x="5214727" y="866117"/>
                  <a:pt x="5187093" y="903713"/>
                  <a:pt x="5156732" y="937869"/>
                </a:cubicBezTo>
                <a:cubicBezTo>
                  <a:pt x="5123051" y="975346"/>
                  <a:pt x="5084506" y="1005232"/>
                  <a:pt x="5041099" y="1027529"/>
                </a:cubicBezTo>
                <a:cubicBezTo>
                  <a:pt x="4997694" y="1049825"/>
                  <a:pt x="4956066" y="1060973"/>
                  <a:pt x="4916218" y="1060973"/>
                </a:cubicBezTo>
                <a:cubicBezTo>
                  <a:pt x="4879214" y="1060973"/>
                  <a:pt x="4849803" y="1052553"/>
                  <a:pt x="4827981" y="1035712"/>
                </a:cubicBezTo>
                <a:cubicBezTo>
                  <a:pt x="4806159" y="1018871"/>
                  <a:pt x="4795248" y="996456"/>
                  <a:pt x="4795248" y="968467"/>
                </a:cubicBezTo>
                <a:cubicBezTo>
                  <a:pt x="4795248" y="943324"/>
                  <a:pt x="4802127" y="912489"/>
                  <a:pt x="4815884" y="875961"/>
                </a:cubicBezTo>
                <a:cubicBezTo>
                  <a:pt x="4829641" y="839433"/>
                  <a:pt x="4857867" y="776814"/>
                  <a:pt x="4900562" y="688103"/>
                </a:cubicBezTo>
                <a:cubicBezTo>
                  <a:pt x="4920961" y="645882"/>
                  <a:pt x="4931160" y="615284"/>
                  <a:pt x="4931160" y="596308"/>
                </a:cubicBezTo>
                <a:cubicBezTo>
                  <a:pt x="4931160" y="582077"/>
                  <a:pt x="4925112" y="570454"/>
                  <a:pt x="4913015" y="561441"/>
                </a:cubicBezTo>
                <a:cubicBezTo>
                  <a:pt x="4900918" y="552427"/>
                  <a:pt x="4885382" y="547921"/>
                  <a:pt x="4866407" y="547921"/>
                </a:cubicBezTo>
                <a:cubicBezTo>
                  <a:pt x="4834148" y="547921"/>
                  <a:pt x="4804023" y="558594"/>
                  <a:pt x="4776034" y="579942"/>
                </a:cubicBezTo>
                <a:cubicBezTo>
                  <a:pt x="4741879" y="606508"/>
                  <a:pt x="4724801" y="636157"/>
                  <a:pt x="4724801" y="668890"/>
                </a:cubicBezTo>
                <a:cubicBezTo>
                  <a:pt x="4724801" y="685494"/>
                  <a:pt x="4730968" y="699014"/>
                  <a:pt x="4743303" y="709450"/>
                </a:cubicBezTo>
                <a:cubicBezTo>
                  <a:pt x="4755636" y="719887"/>
                  <a:pt x="4771528" y="725105"/>
                  <a:pt x="4790978" y="725105"/>
                </a:cubicBezTo>
                <a:cubicBezTo>
                  <a:pt x="4795722" y="725105"/>
                  <a:pt x="4813275" y="721547"/>
                  <a:pt x="4843635" y="714431"/>
                </a:cubicBezTo>
                <a:cubicBezTo>
                  <a:pt x="4830827" y="775153"/>
                  <a:pt x="4799281" y="843228"/>
                  <a:pt x="4748995" y="918656"/>
                </a:cubicBezTo>
                <a:cubicBezTo>
                  <a:pt x="4720531" y="962300"/>
                  <a:pt x="4684596" y="997168"/>
                  <a:pt x="4641189" y="1023259"/>
                </a:cubicBezTo>
                <a:cubicBezTo>
                  <a:pt x="4597783" y="1049350"/>
                  <a:pt x="4554732" y="1062396"/>
                  <a:pt x="4512037" y="1062396"/>
                </a:cubicBezTo>
                <a:cubicBezTo>
                  <a:pt x="4458430" y="1062396"/>
                  <a:pt x="4416685" y="1047097"/>
                  <a:pt x="4386799" y="1016499"/>
                </a:cubicBezTo>
                <a:cubicBezTo>
                  <a:pt x="4356911" y="985901"/>
                  <a:pt x="4341968" y="943087"/>
                  <a:pt x="4341968" y="888058"/>
                </a:cubicBezTo>
                <a:cubicBezTo>
                  <a:pt x="4341968" y="815002"/>
                  <a:pt x="4367823" y="729375"/>
                  <a:pt x="4419531" y="631176"/>
                </a:cubicBezTo>
                <a:cubicBezTo>
                  <a:pt x="4486420" y="504514"/>
                  <a:pt x="4572759" y="413906"/>
                  <a:pt x="4678548" y="359351"/>
                </a:cubicBezTo>
                <a:cubicBezTo>
                  <a:pt x="4741641" y="327092"/>
                  <a:pt x="4805447" y="310963"/>
                  <a:pt x="4869964" y="310963"/>
                </a:cubicBezTo>
                <a:close/>
                <a:moveTo>
                  <a:pt x="1650514" y="310963"/>
                </a:moveTo>
                <a:cubicBezTo>
                  <a:pt x="1747764" y="310963"/>
                  <a:pt x="1796389" y="346068"/>
                  <a:pt x="1796389" y="416277"/>
                </a:cubicBezTo>
                <a:cubicBezTo>
                  <a:pt x="1823429" y="378326"/>
                  <a:pt x="1852841" y="352709"/>
                  <a:pt x="1884625" y="339426"/>
                </a:cubicBezTo>
                <a:cubicBezTo>
                  <a:pt x="1916409" y="326143"/>
                  <a:pt x="1964322" y="319502"/>
                  <a:pt x="2028365" y="319502"/>
                </a:cubicBezTo>
                <a:cubicBezTo>
                  <a:pt x="2079125" y="319502"/>
                  <a:pt x="2123243" y="321162"/>
                  <a:pt x="2160720" y="324483"/>
                </a:cubicBezTo>
                <a:cubicBezTo>
                  <a:pt x="2156925" y="330650"/>
                  <a:pt x="2142693" y="351523"/>
                  <a:pt x="2118025" y="387103"/>
                </a:cubicBezTo>
                <a:cubicBezTo>
                  <a:pt x="2085767" y="434541"/>
                  <a:pt x="2056591" y="488503"/>
                  <a:pt x="2030500" y="548988"/>
                </a:cubicBezTo>
                <a:cubicBezTo>
                  <a:pt x="2004408" y="609473"/>
                  <a:pt x="1991363" y="653709"/>
                  <a:pt x="1991363" y="681699"/>
                </a:cubicBezTo>
                <a:cubicBezTo>
                  <a:pt x="1991363" y="694033"/>
                  <a:pt x="1995395" y="703995"/>
                  <a:pt x="2003460" y="711585"/>
                </a:cubicBezTo>
                <a:cubicBezTo>
                  <a:pt x="2011524" y="719175"/>
                  <a:pt x="2021961" y="722970"/>
                  <a:pt x="2034769" y="722970"/>
                </a:cubicBezTo>
                <a:cubicBezTo>
                  <a:pt x="2044732" y="722970"/>
                  <a:pt x="2057303" y="720124"/>
                  <a:pt x="2072483" y="714431"/>
                </a:cubicBezTo>
                <a:cubicBezTo>
                  <a:pt x="2062521" y="747164"/>
                  <a:pt x="2045087" y="784048"/>
                  <a:pt x="2020182" y="825083"/>
                </a:cubicBezTo>
                <a:cubicBezTo>
                  <a:pt x="1995276" y="866117"/>
                  <a:pt x="1967644" y="903713"/>
                  <a:pt x="1937282" y="937869"/>
                </a:cubicBezTo>
                <a:cubicBezTo>
                  <a:pt x="1903601" y="975346"/>
                  <a:pt x="1865057" y="1005232"/>
                  <a:pt x="1821650" y="1027529"/>
                </a:cubicBezTo>
                <a:cubicBezTo>
                  <a:pt x="1778243" y="1049825"/>
                  <a:pt x="1736616" y="1060973"/>
                  <a:pt x="1696767" y="1060973"/>
                </a:cubicBezTo>
                <a:cubicBezTo>
                  <a:pt x="1659764" y="1060973"/>
                  <a:pt x="1630352" y="1052553"/>
                  <a:pt x="1608530" y="1035712"/>
                </a:cubicBezTo>
                <a:cubicBezTo>
                  <a:pt x="1586708" y="1018871"/>
                  <a:pt x="1575797" y="996456"/>
                  <a:pt x="1575797" y="968467"/>
                </a:cubicBezTo>
                <a:cubicBezTo>
                  <a:pt x="1575797" y="943324"/>
                  <a:pt x="1582676" y="912489"/>
                  <a:pt x="1596433" y="875961"/>
                </a:cubicBezTo>
                <a:cubicBezTo>
                  <a:pt x="1610191" y="839433"/>
                  <a:pt x="1638417" y="776814"/>
                  <a:pt x="1681112" y="688103"/>
                </a:cubicBezTo>
                <a:cubicBezTo>
                  <a:pt x="1701511" y="645882"/>
                  <a:pt x="1711710" y="615284"/>
                  <a:pt x="1711710" y="596308"/>
                </a:cubicBezTo>
                <a:cubicBezTo>
                  <a:pt x="1711710" y="582077"/>
                  <a:pt x="1705662" y="570454"/>
                  <a:pt x="1693565" y="561441"/>
                </a:cubicBezTo>
                <a:cubicBezTo>
                  <a:pt x="1681468" y="552427"/>
                  <a:pt x="1665932" y="547921"/>
                  <a:pt x="1646956" y="547921"/>
                </a:cubicBezTo>
                <a:cubicBezTo>
                  <a:pt x="1614698" y="547921"/>
                  <a:pt x="1584574" y="558594"/>
                  <a:pt x="1556585" y="579942"/>
                </a:cubicBezTo>
                <a:cubicBezTo>
                  <a:pt x="1522429" y="606508"/>
                  <a:pt x="1505351" y="636157"/>
                  <a:pt x="1505351" y="668890"/>
                </a:cubicBezTo>
                <a:cubicBezTo>
                  <a:pt x="1505351" y="685494"/>
                  <a:pt x="1511518" y="699014"/>
                  <a:pt x="1523852" y="709450"/>
                </a:cubicBezTo>
                <a:cubicBezTo>
                  <a:pt x="1536186" y="719887"/>
                  <a:pt x="1552078" y="725105"/>
                  <a:pt x="1571528" y="725105"/>
                </a:cubicBezTo>
                <a:cubicBezTo>
                  <a:pt x="1576272" y="725105"/>
                  <a:pt x="1593824" y="721547"/>
                  <a:pt x="1624185" y="714431"/>
                </a:cubicBezTo>
                <a:cubicBezTo>
                  <a:pt x="1611377" y="775153"/>
                  <a:pt x="1579830" y="843228"/>
                  <a:pt x="1529545" y="918656"/>
                </a:cubicBezTo>
                <a:cubicBezTo>
                  <a:pt x="1501081" y="962300"/>
                  <a:pt x="1465146" y="997168"/>
                  <a:pt x="1421739" y="1023259"/>
                </a:cubicBezTo>
                <a:cubicBezTo>
                  <a:pt x="1378333" y="1049350"/>
                  <a:pt x="1335282" y="1062396"/>
                  <a:pt x="1292587" y="1062396"/>
                </a:cubicBezTo>
                <a:cubicBezTo>
                  <a:pt x="1238981" y="1062396"/>
                  <a:pt x="1197235" y="1047097"/>
                  <a:pt x="1167348" y="1016499"/>
                </a:cubicBezTo>
                <a:cubicBezTo>
                  <a:pt x="1137461" y="985901"/>
                  <a:pt x="1122518" y="943087"/>
                  <a:pt x="1122518" y="888058"/>
                </a:cubicBezTo>
                <a:cubicBezTo>
                  <a:pt x="1122518" y="815002"/>
                  <a:pt x="1148372" y="729375"/>
                  <a:pt x="1200081" y="631176"/>
                </a:cubicBezTo>
                <a:cubicBezTo>
                  <a:pt x="1266970" y="504514"/>
                  <a:pt x="1353309" y="413906"/>
                  <a:pt x="1459098" y="359351"/>
                </a:cubicBezTo>
                <a:cubicBezTo>
                  <a:pt x="1522191" y="327092"/>
                  <a:pt x="1585997" y="310963"/>
                  <a:pt x="1650514" y="310963"/>
                </a:cubicBezTo>
                <a:close/>
                <a:moveTo>
                  <a:pt x="2892903" y="309540"/>
                </a:moveTo>
                <a:cubicBezTo>
                  <a:pt x="2939393" y="309540"/>
                  <a:pt x="2976277" y="323653"/>
                  <a:pt x="3003555" y="351879"/>
                </a:cubicBezTo>
                <a:cubicBezTo>
                  <a:pt x="3030832" y="380105"/>
                  <a:pt x="3044471" y="418412"/>
                  <a:pt x="3044471" y="466800"/>
                </a:cubicBezTo>
                <a:cubicBezTo>
                  <a:pt x="3044471" y="526099"/>
                  <a:pt x="3028341" y="597732"/>
                  <a:pt x="2996083" y="681699"/>
                </a:cubicBezTo>
                <a:cubicBezTo>
                  <a:pt x="2963824" y="765665"/>
                  <a:pt x="2925399" y="835638"/>
                  <a:pt x="2880806" y="891616"/>
                </a:cubicBezTo>
                <a:cubicBezTo>
                  <a:pt x="2791621" y="1004995"/>
                  <a:pt x="2688441" y="1061685"/>
                  <a:pt x="2571267" y="1061685"/>
                </a:cubicBezTo>
                <a:cubicBezTo>
                  <a:pt x="2526674" y="1061685"/>
                  <a:pt x="2491807" y="1049706"/>
                  <a:pt x="2466664" y="1025750"/>
                </a:cubicBezTo>
                <a:cubicBezTo>
                  <a:pt x="2441521" y="1001793"/>
                  <a:pt x="2428950" y="968704"/>
                  <a:pt x="2428950" y="926484"/>
                </a:cubicBezTo>
                <a:cubicBezTo>
                  <a:pt x="2428950" y="853428"/>
                  <a:pt x="2453381" y="779897"/>
                  <a:pt x="2502243" y="705892"/>
                </a:cubicBezTo>
                <a:cubicBezTo>
                  <a:pt x="2515052" y="715855"/>
                  <a:pt x="2530707" y="720836"/>
                  <a:pt x="2549208" y="720836"/>
                </a:cubicBezTo>
                <a:cubicBezTo>
                  <a:pt x="2584787" y="720836"/>
                  <a:pt x="2616808" y="708502"/>
                  <a:pt x="2645272" y="683833"/>
                </a:cubicBezTo>
                <a:cubicBezTo>
                  <a:pt x="2673735" y="659639"/>
                  <a:pt x="2687967" y="632836"/>
                  <a:pt x="2687967" y="603424"/>
                </a:cubicBezTo>
                <a:cubicBezTo>
                  <a:pt x="2687967" y="587295"/>
                  <a:pt x="2681563" y="574368"/>
                  <a:pt x="2668754" y="564643"/>
                </a:cubicBezTo>
                <a:cubicBezTo>
                  <a:pt x="2655945" y="554918"/>
                  <a:pt x="2638868" y="550055"/>
                  <a:pt x="2617520" y="550055"/>
                </a:cubicBezTo>
                <a:cubicBezTo>
                  <a:pt x="2566760" y="550055"/>
                  <a:pt x="2524065" y="580653"/>
                  <a:pt x="2489435" y="641850"/>
                </a:cubicBezTo>
                <a:cubicBezTo>
                  <a:pt x="2465715" y="682647"/>
                  <a:pt x="2410923" y="815239"/>
                  <a:pt x="2325059" y="1039625"/>
                </a:cubicBezTo>
                <a:cubicBezTo>
                  <a:pt x="2296595" y="1114105"/>
                  <a:pt x="2272046" y="1169252"/>
                  <a:pt x="2251410" y="1205069"/>
                </a:cubicBezTo>
                <a:cubicBezTo>
                  <a:pt x="2230774" y="1240885"/>
                  <a:pt x="2205512" y="1272076"/>
                  <a:pt x="2175626" y="1298642"/>
                </a:cubicBezTo>
                <a:cubicBezTo>
                  <a:pt x="2151432" y="1319990"/>
                  <a:pt x="2122613" y="1334696"/>
                  <a:pt x="2089168" y="1342760"/>
                </a:cubicBezTo>
                <a:cubicBezTo>
                  <a:pt x="2055724" y="1350825"/>
                  <a:pt x="2006506" y="1354857"/>
                  <a:pt x="1941515" y="1354857"/>
                </a:cubicBezTo>
                <a:cubicBezTo>
                  <a:pt x="1865138" y="1354857"/>
                  <a:pt x="1801095" y="1351774"/>
                  <a:pt x="1749387" y="1345607"/>
                </a:cubicBezTo>
                <a:cubicBezTo>
                  <a:pt x="1802993" y="1321887"/>
                  <a:pt x="1853752" y="1279904"/>
                  <a:pt x="1901666" y="1219656"/>
                </a:cubicBezTo>
                <a:cubicBezTo>
                  <a:pt x="1934399" y="1179333"/>
                  <a:pt x="1961558" y="1137350"/>
                  <a:pt x="1983142" y="1093706"/>
                </a:cubicBezTo>
                <a:cubicBezTo>
                  <a:pt x="2004727" y="1050062"/>
                  <a:pt x="2037341" y="971076"/>
                  <a:pt x="2080985" y="856748"/>
                </a:cubicBezTo>
                <a:lnTo>
                  <a:pt x="2145739" y="690238"/>
                </a:lnTo>
                <a:cubicBezTo>
                  <a:pt x="2187011" y="583025"/>
                  <a:pt x="2216898" y="512223"/>
                  <a:pt x="2235399" y="477830"/>
                </a:cubicBezTo>
                <a:cubicBezTo>
                  <a:pt x="2253900" y="443436"/>
                  <a:pt x="2279280" y="411771"/>
                  <a:pt x="2311539" y="382833"/>
                </a:cubicBezTo>
                <a:cubicBezTo>
                  <a:pt x="2340002" y="357216"/>
                  <a:pt x="2371074" y="340257"/>
                  <a:pt x="2404756" y="331955"/>
                </a:cubicBezTo>
                <a:cubicBezTo>
                  <a:pt x="2438438" y="323653"/>
                  <a:pt x="2493230" y="319502"/>
                  <a:pt x="2569132" y="319502"/>
                </a:cubicBezTo>
                <a:cubicBezTo>
                  <a:pt x="2579094" y="319502"/>
                  <a:pt x="2612065" y="320451"/>
                  <a:pt x="2668043" y="322348"/>
                </a:cubicBezTo>
                <a:lnTo>
                  <a:pt x="2685832" y="323060"/>
                </a:lnTo>
                <a:cubicBezTo>
                  <a:pt x="2608032" y="399911"/>
                  <a:pt x="2549682" y="482929"/>
                  <a:pt x="2510782" y="572114"/>
                </a:cubicBezTo>
                <a:cubicBezTo>
                  <a:pt x="2561542" y="505226"/>
                  <a:pt x="2611116" y="452094"/>
                  <a:pt x="2659504" y="412720"/>
                </a:cubicBezTo>
                <a:cubicBezTo>
                  <a:pt x="2698403" y="380461"/>
                  <a:pt x="2738489" y="355200"/>
                  <a:pt x="2779761" y="336936"/>
                </a:cubicBezTo>
                <a:cubicBezTo>
                  <a:pt x="2821033" y="318672"/>
                  <a:pt x="2858747" y="309540"/>
                  <a:pt x="2892903" y="309540"/>
                </a:cubicBezTo>
                <a:close/>
                <a:moveTo>
                  <a:pt x="10125345" y="308828"/>
                </a:moveTo>
                <a:cubicBezTo>
                  <a:pt x="10196029" y="308828"/>
                  <a:pt x="10252481" y="327329"/>
                  <a:pt x="10294702" y="364332"/>
                </a:cubicBezTo>
                <a:cubicBezTo>
                  <a:pt x="10316524" y="383307"/>
                  <a:pt x="10333839" y="407501"/>
                  <a:pt x="10346648" y="436913"/>
                </a:cubicBezTo>
                <a:cubicBezTo>
                  <a:pt x="10359456" y="466326"/>
                  <a:pt x="10365860" y="496687"/>
                  <a:pt x="10365860" y="527996"/>
                </a:cubicBezTo>
                <a:cubicBezTo>
                  <a:pt x="10365860" y="583974"/>
                  <a:pt x="10350917" y="643510"/>
                  <a:pt x="10321031" y="706604"/>
                </a:cubicBezTo>
                <a:cubicBezTo>
                  <a:pt x="10291144" y="769698"/>
                  <a:pt x="10251058" y="826387"/>
                  <a:pt x="10200773" y="876673"/>
                </a:cubicBezTo>
                <a:cubicBezTo>
                  <a:pt x="10132461" y="945459"/>
                  <a:pt x="10052526" y="996219"/>
                  <a:pt x="9960969" y="1028952"/>
                </a:cubicBezTo>
                <a:cubicBezTo>
                  <a:pt x="9894080" y="1052671"/>
                  <a:pt x="9825768" y="1064531"/>
                  <a:pt x="9756032" y="1064531"/>
                </a:cubicBezTo>
                <a:cubicBezTo>
                  <a:pt x="9670167" y="1064531"/>
                  <a:pt x="9601381" y="1043658"/>
                  <a:pt x="9549672" y="1001912"/>
                </a:cubicBezTo>
                <a:cubicBezTo>
                  <a:pt x="9497015" y="959216"/>
                  <a:pt x="9470687" y="904899"/>
                  <a:pt x="9470687" y="838959"/>
                </a:cubicBezTo>
                <a:cubicBezTo>
                  <a:pt x="9470687" y="748825"/>
                  <a:pt x="9502471" y="660114"/>
                  <a:pt x="9566039" y="572826"/>
                </a:cubicBezTo>
                <a:cubicBezTo>
                  <a:pt x="9607785" y="515425"/>
                  <a:pt x="9661747" y="464665"/>
                  <a:pt x="9727924" y="420547"/>
                </a:cubicBezTo>
                <a:cubicBezTo>
                  <a:pt x="9794102" y="376429"/>
                  <a:pt x="9863007" y="345119"/>
                  <a:pt x="9934640" y="326618"/>
                </a:cubicBezTo>
                <a:cubicBezTo>
                  <a:pt x="9930371" y="329939"/>
                  <a:pt x="9926101" y="333259"/>
                  <a:pt x="9921832" y="336580"/>
                </a:cubicBezTo>
                <a:cubicBezTo>
                  <a:pt x="9872968" y="372634"/>
                  <a:pt x="9835493" y="411296"/>
                  <a:pt x="9809401" y="452568"/>
                </a:cubicBezTo>
                <a:cubicBezTo>
                  <a:pt x="9771450" y="511393"/>
                  <a:pt x="9752474" y="564999"/>
                  <a:pt x="9752474" y="613386"/>
                </a:cubicBezTo>
                <a:cubicBezTo>
                  <a:pt x="9752474" y="649914"/>
                  <a:pt x="9762792" y="678734"/>
                  <a:pt x="9783428" y="699844"/>
                </a:cubicBezTo>
                <a:cubicBezTo>
                  <a:pt x="9804064" y="720954"/>
                  <a:pt x="9832172" y="731509"/>
                  <a:pt x="9867751" y="731509"/>
                </a:cubicBezTo>
                <a:cubicBezTo>
                  <a:pt x="9906651" y="731509"/>
                  <a:pt x="9944365" y="716803"/>
                  <a:pt x="9980893" y="687391"/>
                </a:cubicBezTo>
                <a:cubicBezTo>
                  <a:pt x="10011729" y="662249"/>
                  <a:pt x="10027146" y="634734"/>
                  <a:pt x="10027146" y="604847"/>
                </a:cubicBezTo>
                <a:cubicBezTo>
                  <a:pt x="10027146" y="588718"/>
                  <a:pt x="10021216" y="575198"/>
                  <a:pt x="10009357" y="564287"/>
                </a:cubicBezTo>
                <a:cubicBezTo>
                  <a:pt x="9997497" y="553376"/>
                  <a:pt x="9982791" y="547921"/>
                  <a:pt x="9965238" y="547921"/>
                </a:cubicBezTo>
                <a:cubicBezTo>
                  <a:pt x="9922543" y="547921"/>
                  <a:pt x="9885778" y="564761"/>
                  <a:pt x="9854943" y="598443"/>
                </a:cubicBezTo>
                <a:cubicBezTo>
                  <a:pt x="9831697" y="624535"/>
                  <a:pt x="9820075" y="652286"/>
                  <a:pt x="9820075" y="681699"/>
                </a:cubicBezTo>
                <a:cubicBezTo>
                  <a:pt x="9820075" y="683596"/>
                  <a:pt x="9820312" y="686442"/>
                  <a:pt x="9820787" y="690238"/>
                </a:cubicBezTo>
                <a:cubicBezTo>
                  <a:pt x="9800387" y="671736"/>
                  <a:pt x="9790188" y="646119"/>
                  <a:pt x="9790188" y="613386"/>
                </a:cubicBezTo>
                <a:cubicBezTo>
                  <a:pt x="9790188" y="551716"/>
                  <a:pt x="9817940" y="489096"/>
                  <a:pt x="9873444" y="425528"/>
                </a:cubicBezTo>
                <a:cubicBezTo>
                  <a:pt x="9940807" y="347728"/>
                  <a:pt x="10024774" y="308828"/>
                  <a:pt x="10125345" y="308828"/>
                </a:cubicBezTo>
                <a:close/>
                <a:moveTo>
                  <a:pt x="7488598" y="306693"/>
                </a:moveTo>
                <a:cubicBezTo>
                  <a:pt x="7516113" y="306693"/>
                  <a:pt x="7550269" y="308354"/>
                  <a:pt x="7591067" y="311675"/>
                </a:cubicBezTo>
                <a:cubicBezTo>
                  <a:pt x="7585848" y="319265"/>
                  <a:pt x="7574938" y="333496"/>
                  <a:pt x="7558334" y="354370"/>
                </a:cubicBezTo>
                <a:cubicBezTo>
                  <a:pt x="7534140" y="384731"/>
                  <a:pt x="7506270" y="435609"/>
                  <a:pt x="7474722" y="507004"/>
                </a:cubicBezTo>
                <a:cubicBezTo>
                  <a:pt x="7443176" y="578400"/>
                  <a:pt x="7393483" y="703283"/>
                  <a:pt x="7325646" y="881654"/>
                </a:cubicBezTo>
                <a:cubicBezTo>
                  <a:pt x="7292438" y="970365"/>
                  <a:pt x="7253776" y="1051722"/>
                  <a:pt x="7209658" y="1125727"/>
                </a:cubicBezTo>
                <a:cubicBezTo>
                  <a:pt x="7118575" y="1278006"/>
                  <a:pt x="6966771" y="1354146"/>
                  <a:pt x="6754244" y="1354146"/>
                </a:cubicBezTo>
                <a:cubicBezTo>
                  <a:pt x="6547409" y="1354146"/>
                  <a:pt x="6443993" y="1301489"/>
                  <a:pt x="6443993" y="1196174"/>
                </a:cubicBezTo>
                <a:cubicBezTo>
                  <a:pt x="6443993" y="1147312"/>
                  <a:pt x="6466764" y="1103905"/>
                  <a:pt x="6512305" y="1065954"/>
                </a:cubicBezTo>
                <a:cubicBezTo>
                  <a:pt x="6526063" y="1054094"/>
                  <a:pt x="6552392" y="1041049"/>
                  <a:pt x="6591291" y="1026817"/>
                </a:cubicBezTo>
                <a:cubicBezTo>
                  <a:pt x="6572316" y="1010213"/>
                  <a:pt x="6562828" y="986968"/>
                  <a:pt x="6562828" y="957082"/>
                </a:cubicBezTo>
                <a:cubicBezTo>
                  <a:pt x="6562828" y="923400"/>
                  <a:pt x="6570062" y="885567"/>
                  <a:pt x="6584532" y="843584"/>
                </a:cubicBezTo>
                <a:cubicBezTo>
                  <a:pt x="6599000" y="801600"/>
                  <a:pt x="6626396" y="739100"/>
                  <a:pt x="6666719" y="656081"/>
                </a:cubicBezTo>
                <a:cubicBezTo>
                  <a:pt x="6712261" y="562627"/>
                  <a:pt x="6742385" y="496094"/>
                  <a:pt x="6757090" y="456482"/>
                </a:cubicBezTo>
                <a:cubicBezTo>
                  <a:pt x="6771796" y="416870"/>
                  <a:pt x="6779150" y="382359"/>
                  <a:pt x="6779150" y="352946"/>
                </a:cubicBezTo>
                <a:cubicBezTo>
                  <a:pt x="6779150" y="341561"/>
                  <a:pt x="6777726" y="327804"/>
                  <a:pt x="6774881" y="311675"/>
                </a:cubicBezTo>
                <a:lnTo>
                  <a:pt x="6996183" y="311675"/>
                </a:lnTo>
                <a:cubicBezTo>
                  <a:pt x="7025120" y="311675"/>
                  <a:pt x="7045519" y="316063"/>
                  <a:pt x="7057379" y="324839"/>
                </a:cubicBezTo>
                <a:cubicBezTo>
                  <a:pt x="7069239" y="333615"/>
                  <a:pt x="7075169" y="348440"/>
                  <a:pt x="7075169" y="369313"/>
                </a:cubicBezTo>
                <a:cubicBezTo>
                  <a:pt x="7075169" y="400148"/>
                  <a:pt x="7046942" y="472493"/>
                  <a:pt x="6990490" y="586346"/>
                </a:cubicBezTo>
                <a:cubicBezTo>
                  <a:pt x="6972938" y="621451"/>
                  <a:pt x="6964162" y="648254"/>
                  <a:pt x="6964162" y="666755"/>
                </a:cubicBezTo>
                <a:cubicBezTo>
                  <a:pt x="6964162" y="694744"/>
                  <a:pt x="6978155" y="708739"/>
                  <a:pt x="7006145" y="708739"/>
                </a:cubicBezTo>
                <a:cubicBezTo>
                  <a:pt x="7027492" y="708739"/>
                  <a:pt x="7050263" y="695930"/>
                  <a:pt x="7074457" y="670313"/>
                </a:cubicBezTo>
                <a:cubicBezTo>
                  <a:pt x="7090586" y="652761"/>
                  <a:pt x="7111934" y="609354"/>
                  <a:pt x="7138500" y="540093"/>
                </a:cubicBezTo>
                <a:cubicBezTo>
                  <a:pt x="7165065" y="471781"/>
                  <a:pt x="7187243" y="424342"/>
                  <a:pt x="7205033" y="397776"/>
                </a:cubicBezTo>
                <a:cubicBezTo>
                  <a:pt x="7222822" y="371210"/>
                  <a:pt x="7246185" y="351049"/>
                  <a:pt x="7275123" y="337292"/>
                </a:cubicBezTo>
                <a:cubicBezTo>
                  <a:pt x="7300266" y="325432"/>
                  <a:pt x="7327662" y="317367"/>
                  <a:pt x="7357311" y="313098"/>
                </a:cubicBezTo>
                <a:cubicBezTo>
                  <a:pt x="7386961" y="308828"/>
                  <a:pt x="7430722" y="306693"/>
                  <a:pt x="7488598" y="306693"/>
                </a:cubicBezTo>
                <a:close/>
                <a:moveTo>
                  <a:pt x="16077636" y="305982"/>
                </a:moveTo>
                <a:cubicBezTo>
                  <a:pt x="16109420" y="305982"/>
                  <a:pt x="16134090" y="314284"/>
                  <a:pt x="16151642" y="330887"/>
                </a:cubicBezTo>
                <a:cubicBezTo>
                  <a:pt x="16169196" y="347491"/>
                  <a:pt x="16177972" y="371210"/>
                  <a:pt x="16177972" y="402046"/>
                </a:cubicBezTo>
                <a:cubicBezTo>
                  <a:pt x="16177972" y="430984"/>
                  <a:pt x="16173820" y="458498"/>
                  <a:pt x="16165518" y="484590"/>
                </a:cubicBezTo>
                <a:cubicBezTo>
                  <a:pt x="16157216" y="510681"/>
                  <a:pt x="16139782" y="550293"/>
                  <a:pt x="16113216" y="603424"/>
                </a:cubicBezTo>
                <a:cubicBezTo>
                  <a:pt x="16099934" y="630464"/>
                  <a:pt x="16093292" y="654184"/>
                  <a:pt x="16093292" y="674583"/>
                </a:cubicBezTo>
                <a:cubicBezTo>
                  <a:pt x="16093292" y="687866"/>
                  <a:pt x="16097444" y="699014"/>
                  <a:pt x="16105744" y="708027"/>
                </a:cubicBezTo>
                <a:cubicBezTo>
                  <a:pt x="16114048" y="717041"/>
                  <a:pt x="16124364" y="721547"/>
                  <a:pt x="16136700" y="721547"/>
                </a:cubicBezTo>
                <a:cubicBezTo>
                  <a:pt x="16146188" y="721547"/>
                  <a:pt x="16160656" y="717989"/>
                  <a:pt x="16180106" y="710873"/>
                </a:cubicBezTo>
                <a:cubicBezTo>
                  <a:pt x="16167772" y="747401"/>
                  <a:pt x="16148796" y="786894"/>
                  <a:pt x="16123180" y="829352"/>
                </a:cubicBezTo>
                <a:cubicBezTo>
                  <a:pt x="16097562" y="871810"/>
                  <a:pt x="16070760" y="907982"/>
                  <a:pt x="16042770" y="937869"/>
                </a:cubicBezTo>
                <a:cubicBezTo>
                  <a:pt x="15966868" y="1019938"/>
                  <a:pt x="15885510" y="1060973"/>
                  <a:pt x="15798696" y="1060973"/>
                </a:cubicBezTo>
                <a:cubicBezTo>
                  <a:pt x="15761694" y="1060973"/>
                  <a:pt x="15732400" y="1052671"/>
                  <a:pt x="15710816" y="1036068"/>
                </a:cubicBezTo>
                <a:cubicBezTo>
                  <a:pt x="15689232" y="1019464"/>
                  <a:pt x="15678438" y="996693"/>
                  <a:pt x="15678438" y="967755"/>
                </a:cubicBezTo>
                <a:cubicBezTo>
                  <a:pt x="15678438" y="943087"/>
                  <a:pt x="15683656" y="916640"/>
                  <a:pt x="15694092" y="888414"/>
                </a:cubicBezTo>
                <a:cubicBezTo>
                  <a:pt x="15704530" y="860188"/>
                  <a:pt x="15729436" y="804328"/>
                  <a:pt x="15768810" y="720836"/>
                </a:cubicBezTo>
                <a:cubicBezTo>
                  <a:pt x="15803440" y="648254"/>
                  <a:pt x="15820756" y="604136"/>
                  <a:pt x="15820756" y="588481"/>
                </a:cubicBezTo>
                <a:cubicBezTo>
                  <a:pt x="15820756" y="576621"/>
                  <a:pt x="15816368" y="566896"/>
                  <a:pt x="15807592" y="559306"/>
                </a:cubicBezTo>
                <a:cubicBezTo>
                  <a:pt x="15798816" y="551716"/>
                  <a:pt x="15787784" y="547921"/>
                  <a:pt x="15774502" y="547921"/>
                </a:cubicBezTo>
                <a:cubicBezTo>
                  <a:pt x="15751256" y="547921"/>
                  <a:pt x="15730384" y="558950"/>
                  <a:pt x="15711884" y="581009"/>
                </a:cubicBezTo>
                <a:cubicBezTo>
                  <a:pt x="15693382" y="603068"/>
                  <a:pt x="15674880" y="639241"/>
                  <a:pt x="15656380" y="689526"/>
                </a:cubicBezTo>
                <a:cubicBezTo>
                  <a:pt x="15621275" y="783455"/>
                  <a:pt x="15594353" y="849514"/>
                  <a:pt x="15575615" y="887702"/>
                </a:cubicBezTo>
                <a:cubicBezTo>
                  <a:pt x="15556876" y="925891"/>
                  <a:pt x="15535884" y="956845"/>
                  <a:pt x="15512639" y="980564"/>
                </a:cubicBezTo>
                <a:cubicBezTo>
                  <a:pt x="15484650" y="1009027"/>
                  <a:pt x="15455475" y="1028359"/>
                  <a:pt x="15425114" y="1038558"/>
                </a:cubicBezTo>
                <a:cubicBezTo>
                  <a:pt x="15394753" y="1048757"/>
                  <a:pt x="15352058" y="1053857"/>
                  <a:pt x="15297029" y="1053857"/>
                </a:cubicBezTo>
                <a:cubicBezTo>
                  <a:pt x="15209742" y="1053857"/>
                  <a:pt x="15138346" y="1050299"/>
                  <a:pt x="15082842" y="1043183"/>
                </a:cubicBezTo>
                <a:cubicBezTo>
                  <a:pt x="15126486" y="1010451"/>
                  <a:pt x="15157084" y="985308"/>
                  <a:pt x="15174637" y="967755"/>
                </a:cubicBezTo>
                <a:cubicBezTo>
                  <a:pt x="15192189" y="950203"/>
                  <a:pt x="15211402" y="926009"/>
                  <a:pt x="15232275" y="895174"/>
                </a:cubicBezTo>
                <a:cubicBezTo>
                  <a:pt x="15257892" y="856274"/>
                  <a:pt x="15277342" y="822711"/>
                  <a:pt x="15290625" y="794485"/>
                </a:cubicBezTo>
                <a:cubicBezTo>
                  <a:pt x="15303908" y="766258"/>
                  <a:pt x="15330236" y="703046"/>
                  <a:pt x="15369611" y="604847"/>
                </a:cubicBezTo>
                <a:cubicBezTo>
                  <a:pt x="15398549" y="531317"/>
                  <a:pt x="15427368" y="474865"/>
                  <a:pt x="15456068" y="435490"/>
                </a:cubicBezTo>
                <a:cubicBezTo>
                  <a:pt x="15484769" y="396116"/>
                  <a:pt x="15518332" y="367178"/>
                  <a:pt x="15556758" y="348677"/>
                </a:cubicBezTo>
                <a:cubicBezTo>
                  <a:pt x="15593760" y="330650"/>
                  <a:pt x="15651872" y="321637"/>
                  <a:pt x="15731096" y="321637"/>
                </a:cubicBezTo>
                <a:cubicBezTo>
                  <a:pt x="15744380" y="321637"/>
                  <a:pt x="15766676" y="322348"/>
                  <a:pt x="15797984" y="323771"/>
                </a:cubicBezTo>
                <a:cubicBezTo>
                  <a:pt x="15814588" y="324720"/>
                  <a:pt x="15827872" y="325432"/>
                  <a:pt x="15837832" y="325906"/>
                </a:cubicBezTo>
                <a:cubicBezTo>
                  <a:pt x="15821230" y="342035"/>
                  <a:pt x="15802728" y="368364"/>
                  <a:pt x="15782330" y="404892"/>
                </a:cubicBezTo>
                <a:cubicBezTo>
                  <a:pt x="15761932" y="441420"/>
                  <a:pt x="15740820" y="486724"/>
                  <a:pt x="15719000" y="540805"/>
                </a:cubicBezTo>
                <a:cubicBezTo>
                  <a:pt x="15795376" y="462056"/>
                  <a:pt x="15853724" y="407976"/>
                  <a:pt x="15894048" y="378563"/>
                </a:cubicBezTo>
                <a:cubicBezTo>
                  <a:pt x="15959988" y="330176"/>
                  <a:pt x="16021184" y="305982"/>
                  <a:pt x="16077636" y="305982"/>
                </a:cubicBezTo>
                <a:close/>
                <a:moveTo>
                  <a:pt x="6114488" y="305982"/>
                </a:moveTo>
                <a:cubicBezTo>
                  <a:pt x="6146272" y="305982"/>
                  <a:pt x="6170940" y="314284"/>
                  <a:pt x="6188492" y="330887"/>
                </a:cubicBezTo>
                <a:cubicBezTo>
                  <a:pt x="6206045" y="347491"/>
                  <a:pt x="6214821" y="371210"/>
                  <a:pt x="6214821" y="402046"/>
                </a:cubicBezTo>
                <a:cubicBezTo>
                  <a:pt x="6214821" y="430984"/>
                  <a:pt x="6210670" y="458498"/>
                  <a:pt x="6202368" y="484590"/>
                </a:cubicBezTo>
                <a:cubicBezTo>
                  <a:pt x="6194067" y="510681"/>
                  <a:pt x="6176633" y="550293"/>
                  <a:pt x="6150067" y="603424"/>
                </a:cubicBezTo>
                <a:cubicBezTo>
                  <a:pt x="6136785" y="630464"/>
                  <a:pt x="6130141" y="654184"/>
                  <a:pt x="6130141" y="674583"/>
                </a:cubicBezTo>
                <a:cubicBezTo>
                  <a:pt x="6130141" y="687866"/>
                  <a:pt x="6134294" y="699014"/>
                  <a:pt x="6142594" y="708027"/>
                </a:cubicBezTo>
                <a:cubicBezTo>
                  <a:pt x="6150897" y="717041"/>
                  <a:pt x="6161215" y="721547"/>
                  <a:pt x="6173548" y="721547"/>
                </a:cubicBezTo>
                <a:cubicBezTo>
                  <a:pt x="6183037" y="721547"/>
                  <a:pt x="6197506" y="717989"/>
                  <a:pt x="6216955" y="710873"/>
                </a:cubicBezTo>
                <a:cubicBezTo>
                  <a:pt x="6204622" y="747401"/>
                  <a:pt x="6185646" y="786894"/>
                  <a:pt x="6160029" y="829352"/>
                </a:cubicBezTo>
                <a:cubicBezTo>
                  <a:pt x="6134411" y="871810"/>
                  <a:pt x="6107609" y="907982"/>
                  <a:pt x="6079619" y="937869"/>
                </a:cubicBezTo>
                <a:cubicBezTo>
                  <a:pt x="6003718" y="1019938"/>
                  <a:pt x="5922360" y="1060973"/>
                  <a:pt x="5835547" y="1060973"/>
                </a:cubicBezTo>
                <a:cubicBezTo>
                  <a:pt x="5798544" y="1060973"/>
                  <a:pt x="5769251" y="1052671"/>
                  <a:pt x="5747665" y="1036068"/>
                </a:cubicBezTo>
                <a:cubicBezTo>
                  <a:pt x="5726081" y="1019464"/>
                  <a:pt x="5715288" y="996693"/>
                  <a:pt x="5715288" y="967755"/>
                </a:cubicBezTo>
                <a:cubicBezTo>
                  <a:pt x="5715288" y="943087"/>
                  <a:pt x="5720507" y="916640"/>
                  <a:pt x="5730944" y="888414"/>
                </a:cubicBezTo>
                <a:cubicBezTo>
                  <a:pt x="5741381" y="860188"/>
                  <a:pt x="5766285" y="804328"/>
                  <a:pt x="5805660" y="720836"/>
                </a:cubicBezTo>
                <a:cubicBezTo>
                  <a:pt x="5840290" y="648254"/>
                  <a:pt x="5857606" y="604136"/>
                  <a:pt x="5857606" y="588481"/>
                </a:cubicBezTo>
                <a:cubicBezTo>
                  <a:pt x="5857606" y="576621"/>
                  <a:pt x="5853218" y="566896"/>
                  <a:pt x="5844441" y="559306"/>
                </a:cubicBezTo>
                <a:cubicBezTo>
                  <a:pt x="5835666" y="551716"/>
                  <a:pt x="5824635" y="547921"/>
                  <a:pt x="5811354" y="547921"/>
                </a:cubicBezTo>
                <a:cubicBezTo>
                  <a:pt x="5788107" y="547921"/>
                  <a:pt x="5767234" y="558950"/>
                  <a:pt x="5748733" y="581009"/>
                </a:cubicBezTo>
                <a:cubicBezTo>
                  <a:pt x="5730232" y="603068"/>
                  <a:pt x="5711731" y="639241"/>
                  <a:pt x="5693230" y="689526"/>
                </a:cubicBezTo>
                <a:cubicBezTo>
                  <a:pt x="5658125" y="783455"/>
                  <a:pt x="5631203" y="849514"/>
                  <a:pt x="5612465" y="887702"/>
                </a:cubicBezTo>
                <a:cubicBezTo>
                  <a:pt x="5593727" y="925891"/>
                  <a:pt x="5572735" y="956845"/>
                  <a:pt x="5549489" y="980564"/>
                </a:cubicBezTo>
                <a:cubicBezTo>
                  <a:pt x="5521501" y="1009027"/>
                  <a:pt x="5492326" y="1028359"/>
                  <a:pt x="5461966" y="1038558"/>
                </a:cubicBezTo>
                <a:cubicBezTo>
                  <a:pt x="5431604" y="1048757"/>
                  <a:pt x="5388908" y="1053857"/>
                  <a:pt x="5333879" y="1053857"/>
                </a:cubicBezTo>
                <a:cubicBezTo>
                  <a:pt x="5246592" y="1053857"/>
                  <a:pt x="5175197" y="1050299"/>
                  <a:pt x="5119693" y="1043183"/>
                </a:cubicBezTo>
                <a:cubicBezTo>
                  <a:pt x="5163336" y="1010451"/>
                  <a:pt x="5193934" y="985308"/>
                  <a:pt x="5211487" y="967755"/>
                </a:cubicBezTo>
                <a:cubicBezTo>
                  <a:pt x="5229039" y="950203"/>
                  <a:pt x="5248252" y="926009"/>
                  <a:pt x="5269125" y="895174"/>
                </a:cubicBezTo>
                <a:cubicBezTo>
                  <a:pt x="5294743" y="856274"/>
                  <a:pt x="5314192" y="822711"/>
                  <a:pt x="5327475" y="794485"/>
                </a:cubicBezTo>
                <a:cubicBezTo>
                  <a:pt x="5340759" y="766258"/>
                  <a:pt x="5367087" y="703046"/>
                  <a:pt x="5406460" y="604847"/>
                </a:cubicBezTo>
                <a:cubicBezTo>
                  <a:pt x="5435399" y="531317"/>
                  <a:pt x="5464219" y="474865"/>
                  <a:pt x="5492919" y="435490"/>
                </a:cubicBezTo>
                <a:cubicBezTo>
                  <a:pt x="5521619" y="396116"/>
                  <a:pt x="5555183" y="367178"/>
                  <a:pt x="5593608" y="348677"/>
                </a:cubicBezTo>
                <a:cubicBezTo>
                  <a:pt x="5630610" y="330650"/>
                  <a:pt x="5688724" y="321637"/>
                  <a:pt x="5767946" y="321637"/>
                </a:cubicBezTo>
                <a:cubicBezTo>
                  <a:pt x="5781229" y="321637"/>
                  <a:pt x="5803525" y="322348"/>
                  <a:pt x="5834834" y="323771"/>
                </a:cubicBezTo>
                <a:cubicBezTo>
                  <a:pt x="5851439" y="324720"/>
                  <a:pt x="5864722" y="325432"/>
                  <a:pt x="5874684" y="325906"/>
                </a:cubicBezTo>
                <a:cubicBezTo>
                  <a:pt x="5858079" y="342035"/>
                  <a:pt x="5839579" y="368364"/>
                  <a:pt x="5819180" y="404892"/>
                </a:cubicBezTo>
                <a:cubicBezTo>
                  <a:pt x="5798782" y="441420"/>
                  <a:pt x="5777671" y="486724"/>
                  <a:pt x="5755848" y="540805"/>
                </a:cubicBezTo>
                <a:cubicBezTo>
                  <a:pt x="5832226" y="462056"/>
                  <a:pt x="5890576" y="407976"/>
                  <a:pt x="5930899" y="378563"/>
                </a:cubicBezTo>
                <a:cubicBezTo>
                  <a:pt x="5996838" y="330176"/>
                  <a:pt x="6058035" y="305982"/>
                  <a:pt x="6114488" y="305982"/>
                </a:cubicBezTo>
                <a:close/>
                <a:moveTo>
                  <a:pt x="11390747" y="84679"/>
                </a:moveTo>
                <a:cubicBezTo>
                  <a:pt x="11412569" y="84679"/>
                  <a:pt x="11437237" y="84916"/>
                  <a:pt x="11464751" y="85391"/>
                </a:cubicBezTo>
                <a:cubicBezTo>
                  <a:pt x="11399760" y="120496"/>
                  <a:pt x="11340936" y="188096"/>
                  <a:pt x="11288279" y="288192"/>
                </a:cubicBezTo>
                <a:cubicBezTo>
                  <a:pt x="11273572" y="316181"/>
                  <a:pt x="11237282" y="401809"/>
                  <a:pt x="11179406" y="545074"/>
                </a:cubicBezTo>
                <a:cubicBezTo>
                  <a:pt x="11154263" y="607219"/>
                  <a:pt x="11141692" y="648728"/>
                  <a:pt x="11141692" y="669602"/>
                </a:cubicBezTo>
                <a:cubicBezTo>
                  <a:pt x="11141692" y="683833"/>
                  <a:pt x="11147741" y="695812"/>
                  <a:pt x="11159838" y="705537"/>
                </a:cubicBezTo>
                <a:cubicBezTo>
                  <a:pt x="11171934" y="715262"/>
                  <a:pt x="11186759" y="720124"/>
                  <a:pt x="11204312" y="720124"/>
                </a:cubicBezTo>
                <a:cubicBezTo>
                  <a:pt x="11233724" y="720124"/>
                  <a:pt x="11261001" y="710399"/>
                  <a:pt x="11286144" y="690949"/>
                </a:cubicBezTo>
                <a:cubicBezTo>
                  <a:pt x="11301799" y="679089"/>
                  <a:pt x="11314844" y="664265"/>
                  <a:pt x="11325281" y="646475"/>
                </a:cubicBezTo>
                <a:cubicBezTo>
                  <a:pt x="11335718" y="628685"/>
                  <a:pt x="11340936" y="612675"/>
                  <a:pt x="11340936" y="598443"/>
                </a:cubicBezTo>
                <a:cubicBezTo>
                  <a:pt x="11340936" y="584211"/>
                  <a:pt x="11334887" y="572352"/>
                  <a:pt x="11322790" y="562864"/>
                </a:cubicBezTo>
                <a:cubicBezTo>
                  <a:pt x="11310693" y="553376"/>
                  <a:pt x="11295632" y="548632"/>
                  <a:pt x="11277605" y="548632"/>
                </a:cubicBezTo>
                <a:cubicBezTo>
                  <a:pt x="11264796" y="548632"/>
                  <a:pt x="11241551" y="554562"/>
                  <a:pt x="11207870" y="566422"/>
                </a:cubicBezTo>
                <a:cubicBezTo>
                  <a:pt x="11229217" y="502854"/>
                  <a:pt x="11254834" y="450434"/>
                  <a:pt x="11284721" y="409162"/>
                </a:cubicBezTo>
                <a:cubicBezTo>
                  <a:pt x="11307491" y="377852"/>
                  <a:pt x="11335836" y="352709"/>
                  <a:pt x="11369755" y="333734"/>
                </a:cubicBezTo>
                <a:cubicBezTo>
                  <a:pt x="11403674" y="314758"/>
                  <a:pt x="11437237" y="305270"/>
                  <a:pt x="11470444" y="305270"/>
                </a:cubicBezTo>
                <a:cubicBezTo>
                  <a:pt x="11515986" y="305270"/>
                  <a:pt x="11554411" y="319265"/>
                  <a:pt x="11585721" y="347254"/>
                </a:cubicBezTo>
                <a:cubicBezTo>
                  <a:pt x="11606120" y="365281"/>
                  <a:pt x="11622249" y="390779"/>
                  <a:pt x="11634109" y="423749"/>
                </a:cubicBezTo>
                <a:cubicBezTo>
                  <a:pt x="11645968" y="456719"/>
                  <a:pt x="11651898" y="492417"/>
                  <a:pt x="11651898" y="530843"/>
                </a:cubicBezTo>
                <a:cubicBezTo>
                  <a:pt x="11651898" y="587769"/>
                  <a:pt x="11639564" y="649677"/>
                  <a:pt x="11614896" y="716566"/>
                </a:cubicBezTo>
                <a:cubicBezTo>
                  <a:pt x="11590228" y="783455"/>
                  <a:pt x="11557495" y="843228"/>
                  <a:pt x="11516697" y="895885"/>
                </a:cubicBezTo>
                <a:cubicBezTo>
                  <a:pt x="11476374" y="948543"/>
                  <a:pt x="11425852" y="989459"/>
                  <a:pt x="11365130" y="1018634"/>
                </a:cubicBezTo>
                <a:cubicBezTo>
                  <a:pt x="11304408" y="1047809"/>
                  <a:pt x="11239416" y="1062396"/>
                  <a:pt x="11170156" y="1062396"/>
                </a:cubicBezTo>
                <a:cubicBezTo>
                  <a:pt x="11117498" y="1062396"/>
                  <a:pt x="11078124" y="1052790"/>
                  <a:pt x="11052033" y="1033577"/>
                </a:cubicBezTo>
                <a:cubicBezTo>
                  <a:pt x="11025941" y="1014364"/>
                  <a:pt x="11010998" y="983648"/>
                  <a:pt x="11007203" y="941427"/>
                </a:cubicBezTo>
                <a:cubicBezTo>
                  <a:pt x="10975893" y="983173"/>
                  <a:pt x="10948616" y="1010213"/>
                  <a:pt x="10925370" y="1022547"/>
                </a:cubicBezTo>
                <a:cubicBezTo>
                  <a:pt x="10903549" y="1034407"/>
                  <a:pt x="10877339" y="1042590"/>
                  <a:pt x="10846740" y="1047097"/>
                </a:cubicBezTo>
                <a:cubicBezTo>
                  <a:pt x="10816142" y="1051604"/>
                  <a:pt x="10770482" y="1053857"/>
                  <a:pt x="10709760" y="1053857"/>
                </a:cubicBezTo>
                <a:cubicBezTo>
                  <a:pt x="10645243" y="1053857"/>
                  <a:pt x="10588554" y="1051011"/>
                  <a:pt x="10539692" y="1045318"/>
                </a:cubicBezTo>
                <a:cubicBezTo>
                  <a:pt x="10599939" y="1007841"/>
                  <a:pt x="10646904" y="965858"/>
                  <a:pt x="10680585" y="919368"/>
                </a:cubicBezTo>
                <a:cubicBezTo>
                  <a:pt x="10711895" y="875724"/>
                  <a:pt x="10738342" y="830657"/>
                  <a:pt x="10759927" y="784167"/>
                </a:cubicBezTo>
                <a:cubicBezTo>
                  <a:pt x="10781512" y="737676"/>
                  <a:pt x="10819107" y="646594"/>
                  <a:pt x="10872713" y="510918"/>
                </a:cubicBezTo>
                <a:cubicBezTo>
                  <a:pt x="10921101" y="387577"/>
                  <a:pt x="10960120" y="299340"/>
                  <a:pt x="10989769" y="246209"/>
                </a:cubicBezTo>
                <a:cubicBezTo>
                  <a:pt x="11019418" y="193077"/>
                  <a:pt x="11051321" y="154652"/>
                  <a:pt x="11085477" y="130932"/>
                </a:cubicBezTo>
                <a:cubicBezTo>
                  <a:pt x="11112992" y="111008"/>
                  <a:pt x="11145013" y="98318"/>
                  <a:pt x="11181541" y="92862"/>
                </a:cubicBezTo>
                <a:cubicBezTo>
                  <a:pt x="11218069" y="87407"/>
                  <a:pt x="11287804" y="84679"/>
                  <a:pt x="11390747" y="84679"/>
                </a:cubicBezTo>
                <a:close/>
                <a:moveTo>
                  <a:pt x="4149716" y="82544"/>
                </a:moveTo>
                <a:lnTo>
                  <a:pt x="4377423" y="82544"/>
                </a:lnTo>
                <a:cubicBezTo>
                  <a:pt x="4406360" y="82544"/>
                  <a:pt x="4425335" y="85628"/>
                  <a:pt x="4434349" y="91795"/>
                </a:cubicBezTo>
                <a:cubicBezTo>
                  <a:pt x="4447632" y="101283"/>
                  <a:pt x="4454273" y="117649"/>
                  <a:pt x="4454273" y="140894"/>
                </a:cubicBezTo>
                <a:cubicBezTo>
                  <a:pt x="4454273" y="173153"/>
                  <a:pt x="4432926" y="240042"/>
                  <a:pt x="4390231" y="341561"/>
                </a:cubicBezTo>
                <a:cubicBezTo>
                  <a:pt x="4375050" y="378089"/>
                  <a:pt x="4356312" y="423631"/>
                  <a:pt x="4334016" y="478185"/>
                </a:cubicBezTo>
                <a:cubicBezTo>
                  <a:pt x="4312193" y="531791"/>
                  <a:pt x="4297250" y="568319"/>
                  <a:pt x="4289186" y="587769"/>
                </a:cubicBezTo>
                <a:cubicBezTo>
                  <a:pt x="4271159" y="630464"/>
                  <a:pt x="4262146" y="660588"/>
                  <a:pt x="4262146" y="678141"/>
                </a:cubicBezTo>
                <a:cubicBezTo>
                  <a:pt x="4262146" y="706604"/>
                  <a:pt x="4277325" y="720836"/>
                  <a:pt x="4307688" y="720836"/>
                </a:cubicBezTo>
                <a:cubicBezTo>
                  <a:pt x="4318123" y="720836"/>
                  <a:pt x="4331881" y="717041"/>
                  <a:pt x="4348959" y="709450"/>
                </a:cubicBezTo>
                <a:cubicBezTo>
                  <a:pt x="4333304" y="768749"/>
                  <a:pt x="4295827" y="835401"/>
                  <a:pt x="4236529" y="909406"/>
                </a:cubicBezTo>
                <a:cubicBezTo>
                  <a:pt x="4195257" y="961114"/>
                  <a:pt x="4146869" y="1001437"/>
                  <a:pt x="4091365" y="1030375"/>
                </a:cubicBezTo>
                <a:cubicBezTo>
                  <a:pt x="4044401" y="1055043"/>
                  <a:pt x="4001231" y="1067377"/>
                  <a:pt x="3961857" y="1067377"/>
                </a:cubicBezTo>
                <a:cubicBezTo>
                  <a:pt x="3927701" y="1067377"/>
                  <a:pt x="3899830" y="1058720"/>
                  <a:pt x="3878246" y="1041404"/>
                </a:cubicBezTo>
                <a:cubicBezTo>
                  <a:pt x="3856661" y="1024089"/>
                  <a:pt x="3845869" y="1001674"/>
                  <a:pt x="3845869" y="974160"/>
                </a:cubicBezTo>
                <a:cubicBezTo>
                  <a:pt x="3845869" y="953761"/>
                  <a:pt x="3849783" y="931939"/>
                  <a:pt x="3857609" y="908694"/>
                </a:cubicBezTo>
                <a:cubicBezTo>
                  <a:pt x="3865438" y="885449"/>
                  <a:pt x="3883108" y="843228"/>
                  <a:pt x="3910623" y="782032"/>
                </a:cubicBezTo>
                <a:cubicBezTo>
                  <a:pt x="3950472" y="692372"/>
                  <a:pt x="3970396" y="634260"/>
                  <a:pt x="3970396" y="607694"/>
                </a:cubicBezTo>
                <a:cubicBezTo>
                  <a:pt x="3970396" y="592513"/>
                  <a:pt x="3964940" y="579823"/>
                  <a:pt x="3954029" y="569624"/>
                </a:cubicBezTo>
                <a:cubicBezTo>
                  <a:pt x="3943118" y="559425"/>
                  <a:pt x="3929836" y="554325"/>
                  <a:pt x="3914180" y="554325"/>
                </a:cubicBezTo>
                <a:cubicBezTo>
                  <a:pt x="3882871" y="554325"/>
                  <a:pt x="3853696" y="565236"/>
                  <a:pt x="3826656" y="587058"/>
                </a:cubicBezTo>
                <a:cubicBezTo>
                  <a:pt x="3794397" y="613624"/>
                  <a:pt x="3778268" y="642324"/>
                  <a:pt x="3778268" y="673159"/>
                </a:cubicBezTo>
                <a:cubicBezTo>
                  <a:pt x="3778268" y="688340"/>
                  <a:pt x="3783961" y="700674"/>
                  <a:pt x="3795346" y="710162"/>
                </a:cubicBezTo>
                <a:cubicBezTo>
                  <a:pt x="3806732" y="719650"/>
                  <a:pt x="3821201" y="724394"/>
                  <a:pt x="3838753" y="724394"/>
                </a:cubicBezTo>
                <a:cubicBezTo>
                  <a:pt x="3855356" y="724394"/>
                  <a:pt x="3875281" y="719412"/>
                  <a:pt x="3898526" y="709450"/>
                </a:cubicBezTo>
                <a:cubicBezTo>
                  <a:pt x="3822149" y="948068"/>
                  <a:pt x="3709719" y="1067377"/>
                  <a:pt x="3561235" y="1067377"/>
                </a:cubicBezTo>
                <a:cubicBezTo>
                  <a:pt x="3510475" y="1067377"/>
                  <a:pt x="3470388" y="1053620"/>
                  <a:pt x="3440977" y="1026105"/>
                </a:cubicBezTo>
                <a:cubicBezTo>
                  <a:pt x="3408718" y="995270"/>
                  <a:pt x="3392590" y="953287"/>
                  <a:pt x="3392590" y="900155"/>
                </a:cubicBezTo>
                <a:cubicBezTo>
                  <a:pt x="3392590" y="859357"/>
                  <a:pt x="3400298" y="812393"/>
                  <a:pt x="3415716" y="759261"/>
                </a:cubicBezTo>
                <a:cubicBezTo>
                  <a:pt x="3431134" y="706130"/>
                  <a:pt x="3451888" y="655844"/>
                  <a:pt x="3477980" y="608405"/>
                </a:cubicBezTo>
                <a:cubicBezTo>
                  <a:pt x="3527316" y="516848"/>
                  <a:pt x="3591715" y="443199"/>
                  <a:pt x="3671175" y="387458"/>
                </a:cubicBezTo>
                <a:cubicBezTo>
                  <a:pt x="3750634" y="331718"/>
                  <a:pt x="3830451" y="303847"/>
                  <a:pt x="3910623" y="303847"/>
                </a:cubicBezTo>
                <a:cubicBezTo>
                  <a:pt x="4001231" y="303847"/>
                  <a:pt x="4054125" y="337292"/>
                  <a:pt x="4069306" y="404181"/>
                </a:cubicBezTo>
                <a:cubicBezTo>
                  <a:pt x="4130028" y="251901"/>
                  <a:pt x="4160388" y="161530"/>
                  <a:pt x="4160388" y="133067"/>
                </a:cubicBezTo>
                <a:cubicBezTo>
                  <a:pt x="4160388" y="119784"/>
                  <a:pt x="4156831" y="102943"/>
                  <a:pt x="4149716" y="82544"/>
                </a:cubicBezTo>
                <a:close/>
                <a:moveTo>
                  <a:pt x="9228734" y="80410"/>
                </a:moveTo>
                <a:cubicBezTo>
                  <a:pt x="9248658" y="80410"/>
                  <a:pt x="9267396" y="80884"/>
                  <a:pt x="9284949" y="81833"/>
                </a:cubicBezTo>
                <a:cubicBezTo>
                  <a:pt x="9262178" y="92744"/>
                  <a:pt x="9238103" y="110771"/>
                  <a:pt x="9212723" y="135913"/>
                </a:cubicBezTo>
                <a:cubicBezTo>
                  <a:pt x="9187343" y="161056"/>
                  <a:pt x="9164454" y="189756"/>
                  <a:pt x="9144055" y="222015"/>
                </a:cubicBezTo>
                <a:cubicBezTo>
                  <a:pt x="9109899" y="277044"/>
                  <a:pt x="9062460" y="384493"/>
                  <a:pt x="9001738" y="544363"/>
                </a:cubicBezTo>
                <a:cubicBezTo>
                  <a:pt x="9054870" y="480794"/>
                  <a:pt x="9096854" y="435965"/>
                  <a:pt x="9127689" y="409873"/>
                </a:cubicBezTo>
                <a:cubicBezTo>
                  <a:pt x="9207861" y="342984"/>
                  <a:pt x="9284237" y="309540"/>
                  <a:pt x="9356819" y="309540"/>
                </a:cubicBezTo>
                <a:cubicBezTo>
                  <a:pt x="9391923" y="309540"/>
                  <a:pt x="9419201" y="317842"/>
                  <a:pt x="9438651" y="334445"/>
                </a:cubicBezTo>
                <a:cubicBezTo>
                  <a:pt x="9458101" y="351049"/>
                  <a:pt x="9467826" y="374057"/>
                  <a:pt x="9467826" y="403469"/>
                </a:cubicBezTo>
                <a:cubicBezTo>
                  <a:pt x="9467826" y="427663"/>
                  <a:pt x="9463557" y="452212"/>
                  <a:pt x="9455018" y="477118"/>
                </a:cubicBezTo>
                <a:cubicBezTo>
                  <a:pt x="9446479" y="502023"/>
                  <a:pt x="9427740" y="544837"/>
                  <a:pt x="9398803" y="605559"/>
                </a:cubicBezTo>
                <a:cubicBezTo>
                  <a:pt x="9386468" y="631176"/>
                  <a:pt x="9380301" y="653709"/>
                  <a:pt x="9380301" y="673159"/>
                </a:cubicBezTo>
                <a:cubicBezTo>
                  <a:pt x="9380301" y="705418"/>
                  <a:pt x="9395956" y="721547"/>
                  <a:pt x="9427266" y="721547"/>
                </a:cubicBezTo>
                <a:cubicBezTo>
                  <a:pt x="9435330" y="721547"/>
                  <a:pt x="9447665" y="718464"/>
                  <a:pt x="9464268" y="712297"/>
                </a:cubicBezTo>
                <a:cubicBezTo>
                  <a:pt x="9432010" y="793417"/>
                  <a:pt x="9385757" y="869082"/>
                  <a:pt x="9325509" y="939292"/>
                </a:cubicBezTo>
                <a:cubicBezTo>
                  <a:pt x="9284237" y="987205"/>
                  <a:pt x="9237985" y="1021124"/>
                  <a:pt x="9186750" y="1041049"/>
                </a:cubicBezTo>
                <a:cubicBezTo>
                  <a:pt x="9146902" y="1056704"/>
                  <a:pt x="9109662" y="1064531"/>
                  <a:pt x="9075032" y="1064531"/>
                </a:cubicBezTo>
                <a:cubicBezTo>
                  <a:pt x="9042773" y="1064531"/>
                  <a:pt x="9016089" y="1055518"/>
                  <a:pt x="8994978" y="1037491"/>
                </a:cubicBezTo>
                <a:cubicBezTo>
                  <a:pt x="8973867" y="1019464"/>
                  <a:pt x="8963313" y="996693"/>
                  <a:pt x="8963313" y="969179"/>
                </a:cubicBezTo>
                <a:cubicBezTo>
                  <a:pt x="8963313" y="924112"/>
                  <a:pt x="8989167" y="849632"/>
                  <a:pt x="9040876" y="745741"/>
                </a:cubicBezTo>
                <a:cubicBezTo>
                  <a:pt x="9066493" y="693558"/>
                  <a:pt x="9083096" y="657860"/>
                  <a:pt x="9090687" y="638648"/>
                </a:cubicBezTo>
                <a:cubicBezTo>
                  <a:pt x="9098277" y="619435"/>
                  <a:pt x="9102072" y="602713"/>
                  <a:pt x="9102072" y="588481"/>
                </a:cubicBezTo>
                <a:cubicBezTo>
                  <a:pt x="9102072" y="563338"/>
                  <a:pt x="9089738" y="550767"/>
                  <a:pt x="9065069" y="550767"/>
                </a:cubicBezTo>
                <a:cubicBezTo>
                  <a:pt x="9040401" y="550767"/>
                  <a:pt x="9018816" y="562271"/>
                  <a:pt x="9000315" y="585279"/>
                </a:cubicBezTo>
                <a:cubicBezTo>
                  <a:pt x="8981814" y="608287"/>
                  <a:pt x="8959280" y="651812"/>
                  <a:pt x="8932715" y="715855"/>
                </a:cubicBezTo>
                <a:cubicBezTo>
                  <a:pt x="8897610" y="800296"/>
                  <a:pt x="8871281" y="859832"/>
                  <a:pt x="8853729" y="894462"/>
                </a:cubicBezTo>
                <a:cubicBezTo>
                  <a:pt x="8836176" y="929093"/>
                  <a:pt x="8818624" y="956607"/>
                  <a:pt x="8801072" y="977006"/>
                </a:cubicBezTo>
                <a:cubicBezTo>
                  <a:pt x="8774980" y="1006418"/>
                  <a:pt x="8743670" y="1026580"/>
                  <a:pt x="8707142" y="1037491"/>
                </a:cubicBezTo>
                <a:cubicBezTo>
                  <a:pt x="8670614" y="1048402"/>
                  <a:pt x="8616060" y="1053857"/>
                  <a:pt x="8543478" y="1053857"/>
                </a:cubicBezTo>
                <a:cubicBezTo>
                  <a:pt x="8497937" y="1053857"/>
                  <a:pt x="8436740" y="1051485"/>
                  <a:pt x="8359890" y="1046741"/>
                </a:cubicBezTo>
                <a:cubicBezTo>
                  <a:pt x="8368902" y="1039625"/>
                  <a:pt x="8387878" y="1025631"/>
                  <a:pt x="8416816" y="1004758"/>
                </a:cubicBezTo>
                <a:cubicBezTo>
                  <a:pt x="8462357" y="971551"/>
                  <a:pt x="8507662" y="916284"/>
                  <a:pt x="8552729" y="838959"/>
                </a:cubicBezTo>
                <a:cubicBezTo>
                  <a:pt x="8566960" y="814765"/>
                  <a:pt x="8578582" y="791757"/>
                  <a:pt x="8587596" y="769935"/>
                </a:cubicBezTo>
                <a:cubicBezTo>
                  <a:pt x="8596610" y="748113"/>
                  <a:pt x="8624124" y="678615"/>
                  <a:pt x="8670140" y="561441"/>
                </a:cubicBezTo>
                <a:cubicBezTo>
                  <a:pt x="8730861" y="414380"/>
                  <a:pt x="8767746" y="326262"/>
                  <a:pt x="8780791" y="297087"/>
                </a:cubicBezTo>
                <a:cubicBezTo>
                  <a:pt x="8793837" y="267912"/>
                  <a:pt x="8808662" y="239805"/>
                  <a:pt x="8825266" y="212764"/>
                </a:cubicBezTo>
                <a:cubicBezTo>
                  <a:pt x="8868435" y="144452"/>
                  <a:pt x="8925836" y="103418"/>
                  <a:pt x="8997469" y="89660"/>
                </a:cubicBezTo>
                <a:cubicBezTo>
                  <a:pt x="9029727" y="83493"/>
                  <a:pt x="9106816" y="80410"/>
                  <a:pt x="9228734" y="80410"/>
                </a:cubicBezTo>
                <a:close/>
                <a:moveTo>
                  <a:pt x="13151183" y="76852"/>
                </a:moveTo>
                <a:cubicBezTo>
                  <a:pt x="13174427" y="76852"/>
                  <a:pt x="13193404" y="83375"/>
                  <a:pt x="13208110" y="96420"/>
                </a:cubicBezTo>
                <a:cubicBezTo>
                  <a:pt x="13222815" y="109466"/>
                  <a:pt x="13229458" y="125477"/>
                  <a:pt x="13228035" y="144452"/>
                </a:cubicBezTo>
                <a:cubicBezTo>
                  <a:pt x="13225661" y="179083"/>
                  <a:pt x="13207872" y="212290"/>
                  <a:pt x="13174666" y="244074"/>
                </a:cubicBezTo>
                <a:cubicBezTo>
                  <a:pt x="13137663" y="279653"/>
                  <a:pt x="13095917" y="297443"/>
                  <a:pt x="13049427" y="297443"/>
                </a:cubicBezTo>
                <a:cubicBezTo>
                  <a:pt x="13026656" y="297443"/>
                  <a:pt x="13007799" y="291039"/>
                  <a:pt x="12992856" y="278230"/>
                </a:cubicBezTo>
                <a:cubicBezTo>
                  <a:pt x="12977913" y="265422"/>
                  <a:pt x="12970441" y="249530"/>
                  <a:pt x="12970441" y="230554"/>
                </a:cubicBezTo>
                <a:cubicBezTo>
                  <a:pt x="12970441" y="211104"/>
                  <a:pt x="12977082" y="190349"/>
                  <a:pt x="12990365" y="168290"/>
                </a:cubicBezTo>
                <a:cubicBezTo>
                  <a:pt x="13003647" y="146231"/>
                  <a:pt x="13020014" y="128323"/>
                  <a:pt x="13039465" y="114566"/>
                </a:cubicBezTo>
                <a:cubicBezTo>
                  <a:pt x="13076467" y="89423"/>
                  <a:pt x="13113707" y="76852"/>
                  <a:pt x="13151183" y="76852"/>
                </a:cubicBezTo>
                <a:close/>
                <a:moveTo>
                  <a:pt x="917233" y="72582"/>
                </a:moveTo>
                <a:cubicBezTo>
                  <a:pt x="1005469" y="72582"/>
                  <a:pt x="1072595" y="85153"/>
                  <a:pt x="1118611" y="110296"/>
                </a:cubicBezTo>
                <a:cubicBezTo>
                  <a:pt x="1163678" y="134490"/>
                  <a:pt x="1186212" y="166986"/>
                  <a:pt x="1186212" y="207783"/>
                </a:cubicBezTo>
                <a:cubicBezTo>
                  <a:pt x="1186212" y="257594"/>
                  <a:pt x="1164390" y="299578"/>
                  <a:pt x="1120746" y="333734"/>
                </a:cubicBezTo>
                <a:cubicBezTo>
                  <a:pt x="1085641" y="360774"/>
                  <a:pt x="1050299" y="374294"/>
                  <a:pt x="1014720" y="374294"/>
                </a:cubicBezTo>
                <a:cubicBezTo>
                  <a:pt x="991475" y="374294"/>
                  <a:pt x="972499" y="369076"/>
                  <a:pt x="957793" y="358639"/>
                </a:cubicBezTo>
                <a:cubicBezTo>
                  <a:pt x="943087" y="348203"/>
                  <a:pt x="936208" y="335157"/>
                  <a:pt x="937157" y="319502"/>
                </a:cubicBezTo>
                <a:cubicBezTo>
                  <a:pt x="938580" y="286769"/>
                  <a:pt x="954354" y="257238"/>
                  <a:pt x="984478" y="230910"/>
                </a:cubicBezTo>
                <a:cubicBezTo>
                  <a:pt x="1014602" y="204581"/>
                  <a:pt x="1047453" y="191417"/>
                  <a:pt x="1083032" y="191417"/>
                </a:cubicBezTo>
                <a:cubicBezTo>
                  <a:pt x="1100110" y="191417"/>
                  <a:pt x="1113867" y="195212"/>
                  <a:pt x="1124304" y="202802"/>
                </a:cubicBezTo>
                <a:cubicBezTo>
                  <a:pt x="1126202" y="195686"/>
                  <a:pt x="1127150" y="189756"/>
                  <a:pt x="1127150" y="185013"/>
                </a:cubicBezTo>
                <a:cubicBezTo>
                  <a:pt x="1127150" y="165088"/>
                  <a:pt x="1117070" y="148840"/>
                  <a:pt x="1096908" y="136269"/>
                </a:cubicBezTo>
                <a:cubicBezTo>
                  <a:pt x="1076747" y="123698"/>
                  <a:pt x="1050774" y="117412"/>
                  <a:pt x="1018990" y="117412"/>
                </a:cubicBezTo>
                <a:cubicBezTo>
                  <a:pt x="962063" y="117412"/>
                  <a:pt x="913201" y="138522"/>
                  <a:pt x="872403" y="180743"/>
                </a:cubicBezTo>
                <a:cubicBezTo>
                  <a:pt x="855325" y="198770"/>
                  <a:pt x="841093" y="220117"/>
                  <a:pt x="829708" y="244786"/>
                </a:cubicBezTo>
                <a:cubicBezTo>
                  <a:pt x="818323" y="269454"/>
                  <a:pt x="801719" y="315232"/>
                  <a:pt x="779897" y="382121"/>
                </a:cubicBezTo>
                <a:cubicBezTo>
                  <a:pt x="768986" y="413906"/>
                  <a:pt x="758550" y="440946"/>
                  <a:pt x="748587" y="463242"/>
                </a:cubicBezTo>
                <a:cubicBezTo>
                  <a:pt x="779423" y="446164"/>
                  <a:pt x="804447" y="434541"/>
                  <a:pt x="823659" y="428374"/>
                </a:cubicBezTo>
                <a:cubicBezTo>
                  <a:pt x="842872" y="422207"/>
                  <a:pt x="864101" y="419124"/>
                  <a:pt x="887346" y="419124"/>
                </a:cubicBezTo>
                <a:cubicBezTo>
                  <a:pt x="947120" y="419124"/>
                  <a:pt x="993372" y="436202"/>
                  <a:pt x="1026105" y="470358"/>
                </a:cubicBezTo>
                <a:cubicBezTo>
                  <a:pt x="1060261" y="505463"/>
                  <a:pt x="1077339" y="547209"/>
                  <a:pt x="1077339" y="595597"/>
                </a:cubicBezTo>
                <a:cubicBezTo>
                  <a:pt x="1077339" y="643036"/>
                  <a:pt x="1064650" y="697828"/>
                  <a:pt x="1039270" y="759973"/>
                </a:cubicBezTo>
                <a:cubicBezTo>
                  <a:pt x="1013890" y="822118"/>
                  <a:pt x="982462" y="875012"/>
                  <a:pt x="944985" y="918656"/>
                </a:cubicBezTo>
                <a:cubicBezTo>
                  <a:pt x="861967" y="1015432"/>
                  <a:pt x="759498" y="1063819"/>
                  <a:pt x="637580" y="1063819"/>
                </a:cubicBezTo>
                <a:cubicBezTo>
                  <a:pt x="597732" y="1063819"/>
                  <a:pt x="561441" y="1060261"/>
                  <a:pt x="528708" y="1053146"/>
                </a:cubicBezTo>
                <a:cubicBezTo>
                  <a:pt x="495975" y="1046030"/>
                  <a:pt x="447824" y="1031324"/>
                  <a:pt x="384256" y="1009027"/>
                </a:cubicBezTo>
                <a:cubicBezTo>
                  <a:pt x="265184" y="967281"/>
                  <a:pt x="181454" y="946408"/>
                  <a:pt x="133067" y="946408"/>
                </a:cubicBezTo>
                <a:cubicBezTo>
                  <a:pt x="99385" y="946408"/>
                  <a:pt x="70447" y="953761"/>
                  <a:pt x="46253" y="968467"/>
                </a:cubicBezTo>
                <a:cubicBezTo>
                  <a:pt x="22059" y="983648"/>
                  <a:pt x="6642" y="993135"/>
                  <a:pt x="0" y="996930"/>
                </a:cubicBezTo>
                <a:cubicBezTo>
                  <a:pt x="34156" y="895885"/>
                  <a:pt x="74717" y="817611"/>
                  <a:pt x="121681" y="762108"/>
                </a:cubicBezTo>
                <a:cubicBezTo>
                  <a:pt x="158209" y="718938"/>
                  <a:pt x="196161" y="687984"/>
                  <a:pt x="235535" y="669246"/>
                </a:cubicBezTo>
                <a:cubicBezTo>
                  <a:pt x="274909" y="650507"/>
                  <a:pt x="321637" y="641138"/>
                  <a:pt x="375717" y="641138"/>
                </a:cubicBezTo>
                <a:cubicBezTo>
                  <a:pt x="403232" y="641138"/>
                  <a:pt x="428612" y="643510"/>
                  <a:pt x="451857" y="648254"/>
                </a:cubicBezTo>
                <a:cubicBezTo>
                  <a:pt x="475102" y="652998"/>
                  <a:pt x="516374" y="664146"/>
                  <a:pt x="575672" y="681699"/>
                </a:cubicBezTo>
                <a:cubicBezTo>
                  <a:pt x="667704" y="708739"/>
                  <a:pt x="736253" y="722259"/>
                  <a:pt x="781320" y="722259"/>
                </a:cubicBezTo>
                <a:cubicBezTo>
                  <a:pt x="832080" y="722259"/>
                  <a:pt x="876435" y="704469"/>
                  <a:pt x="914387" y="668890"/>
                </a:cubicBezTo>
                <a:cubicBezTo>
                  <a:pt x="954235" y="631413"/>
                  <a:pt x="974160" y="590853"/>
                  <a:pt x="974160" y="547209"/>
                </a:cubicBezTo>
                <a:cubicBezTo>
                  <a:pt x="974160" y="520643"/>
                  <a:pt x="964435" y="498465"/>
                  <a:pt x="944985" y="480676"/>
                </a:cubicBezTo>
                <a:cubicBezTo>
                  <a:pt x="925535" y="462886"/>
                  <a:pt x="901578" y="453991"/>
                  <a:pt x="873115" y="453991"/>
                </a:cubicBezTo>
                <a:cubicBezTo>
                  <a:pt x="836113" y="453991"/>
                  <a:pt x="797924" y="470121"/>
                  <a:pt x="758550" y="502379"/>
                </a:cubicBezTo>
                <a:cubicBezTo>
                  <a:pt x="769461" y="498584"/>
                  <a:pt x="780371" y="496687"/>
                  <a:pt x="791283" y="496687"/>
                </a:cubicBezTo>
                <a:cubicBezTo>
                  <a:pt x="806937" y="496687"/>
                  <a:pt x="820457" y="498821"/>
                  <a:pt x="831843" y="503091"/>
                </a:cubicBezTo>
                <a:cubicBezTo>
                  <a:pt x="855562" y="511630"/>
                  <a:pt x="867422" y="528471"/>
                  <a:pt x="867422" y="553613"/>
                </a:cubicBezTo>
                <a:cubicBezTo>
                  <a:pt x="867422" y="582077"/>
                  <a:pt x="852004" y="610540"/>
                  <a:pt x="821169" y="639003"/>
                </a:cubicBezTo>
                <a:cubicBezTo>
                  <a:pt x="791283" y="666044"/>
                  <a:pt x="758787" y="679564"/>
                  <a:pt x="723682" y="679564"/>
                </a:cubicBezTo>
                <a:cubicBezTo>
                  <a:pt x="672922" y="679564"/>
                  <a:pt x="647542" y="657742"/>
                  <a:pt x="647542" y="614098"/>
                </a:cubicBezTo>
                <a:cubicBezTo>
                  <a:pt x="647542" y="597969"/>
                  <a:pt x="654658" y="579468"/>
                  <a:pt x="668890" y="558594"/>
                </a:cubicBezTo>
                <a:cubicBezTo>
                  <a:pt x="634260" y="586583"/>
                  <a:pt x="601171" y="604729"/>
                  <a:pt x="569624" y="613031"/>
                </a:cubicBezTo>
                <a:cubicBezTo>
                  <a:pt x="538077" y="621332"/>
                  <a:pt x="486013" y="625483"/>
                  <a:pt x="413431" y="625483"/>
                </a:cubicBezTo>
                <a:cubicBezTo>
                  <a:pt x="384019" y="625483"/>
                  <a:pt x="337766" y="622637"/>
                  <a:pt x="274672" y="616944"/>
                </a:cubicBezTo>
                <a:cubicBezTo>
                  <a:pt x="309302" y="587532"/>
                  <a:pt x="334683" y="559069"/>
                  <a:pt x="350812" y="531554"/>
                </a:cubicBezTo>
                <a:cubicBezTo>
                  <a:pt x="366941" y="504040"/>
                  <a:pt x="393032" y="445452"/>
                  <a:pt x="429086" y="355793"/>
                </a:cubicBezTo>
                <a:cubicBezTo>
                  <a:pt x="467512" y="259492"/>
                  <a:pt x="530843" y="187622"/>
                  <a:pt x="619079" y="140183"/>
                </a:cubicBezTo>
                <a:cubicBezTo>
                  <a:pt x="701623" y="95116"/>
                  <a:pt x="801008" y="72582"/>
                  <a:pt x="917233" y="72582"/>
                </a:cubicBezTo>
                <a:close/>
                <a:moveTo>
                  <a:pt x="1846911" y="34868"/>
                </a:moveTo>
                <a:lnTo>
                  <a:pt x="1985670" y="243362"/>
                </a:lnTo>
                <a:lnTo>
                  <a:pt x="1951514" y="243362"/>
                </a:lnTo>
                <a:cubicBezTo>
                  <a:pt x="1931590" y="222489"/>
                  <a:pt x="1914275" y="207072"/>
                  <a:pt x="1899568" y="197109"/>
                </a:cubicBezTo>
                <a:cubicBezTo>
                  <a:pt x="1869682" y="177185"/>
                  <a:pt x="1834103" y="167223"/>
                  <a:pt x="1792831" y="167223"/>
                </a:cubicBezTo>
                <a:cubicBezTo>
                  <a:pt x="1761995" y="167223"/>
                  <a:pt x="1733532" y="172085"/>
                  <a:pt x="1707440" y="181810"/>
                </a:cubicBezTo>
                <a:cubicBezTo>
                  <a:pt x="1681349" y="191535"/>
                  <a:pt x="1641975" y="212053"/>
                  <a:pt x="1589317" y="243362"/>
                </a:cubicBezTo>
                <a:lnTo>
                  <a:pt x="1533814" y="243362"/>
                </a:lnTo>
                <a:close/>
                <a:moveTo>
                  <a:pt x="12126539" y="34157"/>
                </a:moveTo>
                <a:cubicBezTo>
                  <a:pt x="12140771" y="34157"/>
                  <a:pt x="12155002" y="39375"/>
                  <a:pt x="12169234" y="49811"/>
                </a:cubicBezTo>
                <a:cubicBezTo>
                  <a:pt x="12183466" y="60248"/>
                  <a:pt x="12203865" y="80410"/>
                  <a:pt x="12230430" y="110296"/>
                </a:cubicBezTo>
                <a:lnTo>
                  <a:pt x="12355669" y="249055"/>
                </a:lnTo>
                <a:lnTo>
                  <a:pt x="12170657" y="165800"/>
                </a:lnTo>
                <a:cubicBezTo>
                  <a:pt x="12133655" y="149196"/>
                  <a:pt x="12108988" y="135202"/>
                  <a:pt x="12096652" y="123816"/>
                </a:cubicBezTo>
                <a:cubicBezTo>
                  <a:pt x="12084318" y="112431"/>
                  <a:pt x="12078151" y="98199"/>
                  <a:pt x="12078151" y="81121"/>
                </a:cubicBezTo>
                <a:cubicBezTo>
                  <a:pt x="12078151" y="68313"/>
                  <a:pt x="12082895" y="57283"/>
                  <a:pt x="12092383" y="48033"/>
                </a:cubicBezTo>
                <a:cubicBezTo>
                  <a:pt x="12101872" y="38782"/>
                  <a:pt x="12113257" y="34157"/>
                  <a:pt x="12126539" y="34157"/>
                </a:cubicBezTo>
                <a:close/>
                <a:moveTo>
                  <a:pt x="4820865" y="34157"/>
                </a:moveTo>
                <a:cubicBezTo>
                  <a:pt x="4835097" y="34157"/>
                  <a:pt x="4849328" y="39375"/>
                  <a:pt x="4863560" y="49811"/>
                </a:cubicBezTo>
                <a:cubicBezTo>
                  <a:pt x="4877792" y="60248"/>
                  <a:pt x="4898190" y="80410"/>
                  <a:pt x="4924756" y="110296"/>
                </a:cubicBezTo>
                <a:lnTo>
                  <a:pt x="5049994" y="249055"/>
                </a:lnTo>
                <a:lnTo>
                  <a:pt x="4864983" y="165800"/>
                </a:lnTo>
                <a:cubicBezTo>
                  <a:pt x="4827981" y="149196"/>
                  <a:pt x="4803312" y="135202"/>
                  <a:pt x="4790978" y="123816"/>
                </a:cubicBezTo>
                <a:cubicBezTo>
                  <a:pt x="4778645" y="112431"/>
                  <a:pt x="4772477" y="98199"/>
                  <a:pt x="4772477" y="81121"/>
                </a:cubicBezTo>
                <a:cubicBezTo>
                  <a:pt x="4772477" y="68313"/>
                  <a:pt x="4777220" y="57283"/>
                  <a:pt x="4786709" y="48033"/>
                </a:cubicBezTo>
                <a:cubicBezTo>
                  <a:pt x="4796197" y="38782"/>
                  <a:pt x="4807582" y="34157"/>
                  <a:pt x="4820865" y="34157"/>
                </a:cubicBezTo>
                <a:close/>
                <a:moveTo>
                  <a:pt x="7368340" y="33445"/>
                </a:moveTo>
                <a:cubicBezTo>
                  <a:pt x="7381624" y="33445"/>
                  <a:pt x="7393009" y="38070"/>
                  <a:pt x="7402496" y="47321"/>
                </a:cubicBezTo>
                <a:cubicBezTo>
                  <a:pt x="7411985" y="56572"/>
                  <a:pt x="7416729" y="67601"/>
                  <a:pt x="7416729" y="80410"/>
                </a:cubicBezTo>
                <a:cubicBezTo>
                  <a:pt x="7416729" y="97962"/>
                  <a:pt x="7410442" y="112431"/>
                  <a:pt x="7397871" y="123816"/>
                </a:cubicBezTo>
                <a:cubicBezTo>
                  <a:pt x="7385300" y="135202"/>
                  <a:pt x="7360988" y="149196"/>
                  <a:pt x="7324934" y="165800"/>
                </a:cubicBezTo>
                <a:lnTo>
                  <a:pt x="7139923" y="249055"/>
                </a:lnTo>
                <a:lnTo>
                  <a:pt x="7264449" y="110296"/>
                </a:lnTo>
                <a:cubicBezTo>
                  <a:pt x="7292438" y="78986"/>
                  <a:pt x="7313312" y="58350"/>
                  <a:pt x="7327068" y="48388"/>
                </a:cubicBezTo>
                <a:cubicBezTo>
                  <a:pt x="7340826" y="38426"/>
                  <a:pt x="7354583" y="33445"/>
                  <a:pt x="7368340" y="33445"/>
                </a:cubicBezTo>
                <a:close/>
                <a:moveTo>
                  <a:pt x="14980411" y="0"/>
                </a:moveTo>
                <a:cubicBezTo>
                  <a:pt x="14975193" y="5219"/>
                  <a:pt x="14971635" y="8540"/>
                  <a:pt x="14969738" y="9963"/>
                </a:cubicBezTo>
                <a:cubicBezTo>
                  <a:pt x="14946967" y="29413"/>
                  <a:pt x="14932379" y="44356"/>
                  <a:pt x="14925975" y="54792"/>
                </a:cubicBezTo>
                <a:cubicBezTo>
                  <a:pt x="14919571" y="65229"/>
                  <a:pt x="14916369" y="78986"/>
                  <a:pt x="14916369" y="96064"/>
                </a:cubicBezTo>
                <a:cubicBezTo>
                  <a:pt x="14916369" y="116938"/>
                  <a:pt x="14926094" y="133541"/>
                  <a:pt x="14945544" y="145875"/>
                </a:cubicBezTo>
                <a:cubicBezTo>
                  <a:pt x="14964994" y="158210"/>
                  <a:pt x="14991322" y="164377"/>
                  <a:pt x="15024530" y="164377"/>
                </a:cubicBezTo>
                <a:cubicBezTo>
                  <a:pt x="15092842" y="164377"/>
                  <a:pt x="15141229" y="148485"/>
                  <a:pt x="15169693" y="116700"/>
                </a:cubicBezTo>
                <a:cubicBezTo>
                  <a:pt x="15185822" y="99148"/>
                  <a:pt x="15194361" y="68550"/>
                  <a:pt x="15195310" y="24906"/>
                </a:cubicBezTo>
                <a:cubicBezTo>
                  <a:pt x="15210016" y="46254"/>
                  <a:pt x="15219385" y="62146"/>
                  <a:pt x="15223417" y="72582"/>
                </a:cubicBezTo>
                <a:cubicBezTo>
                  <a:pt x="15227450" y="83019"/>
                  <a:pt x="15229466" y="95827"/>
                  <a:pt x="15229466" y="111008"/>
                </a:cubicBezTo>
                <a:cubicBezTo>
                  <a:pt x="15229466" y="160819"/>
                  <a:pt x="15210016" y="202565"/>
                  <a:pt x="15171116" y="236247"/>
                </a:cubicBezTo>
                <a:cubicBezTo>
                  <a:pt x="15134588" y="267082"/>
                  <a:pt x="15085726" y="282500"/>
                  <a:pt x="15024530" y="282500"/>
                </a:cubicBezTo>
                <a:cubicBezTo>
                  <a:pt x="14906407" y="282500"/>
                  <a:pt x="14847345" y="244074"/>
                  <a:pt x="14847345" y="167223"/>
                </a:cubicBezTo>
                <a:cubicBezTo>
                  <a:pt x="14847345" y="133541"/>
                  <a:pt x="14860035" y="100690"/>
                  <a:pt x="14885415" y="68668"/>
                </a:cubicBezTo>
                <a:cubicBezTo>
                  <a:pt x="14910795" y="36647"/>
                  <a:pt x="14942460" y="13758"/>
                  <a:pt x="14980411" y="0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313BF1B-EA8B-D277-F81E-EC04FD6D2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78"/>
            <a:ext cx="18288000" cy="99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4475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D54D901-CB39-2839-AAF2-8D4DB1C2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"/>
            <a:ext cx="18288000" cy="32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0433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6F45CCD-2ADC-6303-7A92-D4521AFDA1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90" r="-17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CC635FD-A4DA-5E3A-C11D-781B4D21FF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9027" y="58087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4E806626-4BB4-6CF3-3D7F-48F46A30BCEE}"/>
              </a:ext>
            </a:extLst>
          </p:cNvPr>
          <p:cNvSpPr/>
          <p:nvPr/>
        </p:nvSpPr>
        <p:spPr>
          <a:xfrm>
            <a:off x="304800" y="342900"/>
            <a:ext cx="17678400" cy="96012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138669D-E3E2-71F2-DFE5-7AFBB26470A2}"/>
              </a:ext>
            </a:extLst>
          </p:cNvPr>
          <p:cNvSpPr txBox="1"/>
          <p:nvPr/>
        </p:nvSpPr>
        <p:spPr>
          <a:xfrm>
            <a:off x="304800" y="571500"/>
            <a:ext cx="17526000" cy="8616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5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 bài:</a:t>
            </a:r>
            <a:r>
              <a:rPr lang="en-US" sz="54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Giới thiệu cảnh chọn tả</a:t>
            </a:r>
            <a:r>
              <a:rPr lang="en-US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1438275" indent="-6858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54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 gì? Ở đâu? (VD: Cảnh đồi núi, dòng sông, biển cả,... ở quê hương em, nơi em ở.)</a:t>
            </a:r>
          </a:p>
          <a:p>
            <a:pPr marL="1438275" indent="-6858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54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 thời điểm nào? (VD: bình minh, hoàng hôn,…)</a:t>
            </a:r>
          </a:p>
          <a:p>
            <a:pPr marL="1438275" indent="-6858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54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marL="685800" indent="-6858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5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 bài:</a:t>
            </a:r>
            <a:r>
              <a:rPr lang="en-US" sz="5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Tả cảnh (HS có thể chọn tả từng đặc điểm nổi bật của cảnh hoặc tả sự thay đổi của cảnh theo thời gian).</a:t>
            </a:r>
          </a:p>
          <a:p>
            <a:pPr marL="685800" indent="-6858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5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Kết bài:</a:t>
            </a:r>
            <a:r>
              <a:rPr lang="en-US" sz="5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Nêu nhận xét, tình cảm, cảm xúc,… về cảnh chọn tả hoặc liên hệ thực tế.)</a:t>
            </a:r>
          </a:p>
        </p:txBody>
      </p:sp>
    </p:spTree>
    <p:extLst>
      <p:ext uri="{BB962C8B-B14F-4D97-AF65-F5344CB8AC3E}">
        <p14:creationId xmlns:p14="http://schemas.microsoft.com/office/powerpoint/2010/main" val="2591180549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90" r="-17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853300"/>
            <a:ext cx="3042662" cy="3537661"/>
          </a:xfrm>
          <a:custGeom>
            <a:avLst/>
            <a:gdLst/>
            <a:ahLst/>
            <a:cxnLst/>
            <a:rect l="l" t="t" r="r" b="b"/>
            <a:pathLst>
              <a:path w="3042662" h="3537661">
                <a:moveTo>
                  <a:pt x="0" y="0"/>
                </a:moveTo>
                <a:lnTo>
                  <a:pt x="3042662" y="0"/>
                </a:lnTo>
                <a:lnTo>
                  <a:pt x="3042662" y="3537661"/>
                </a:lnTo>
                <a:lnTo>
                  <a:pt x="0" y="3537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40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9027" y="58087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611600" y="4305300"/>
            <a:ext cx="1475171" cy="2789921"/>
          </a:xfrm>
          <a:custGeom>
            <a:avLst/>
            <a:gdLst/>
            <a:ahLst/>
            <a:cxnLst/>
            <a:rect l="l" t="t" r="r" b="b"/>
            <a:pathLst>
              <a:path w="1475171" h="2789921">
                <a:moveTo>
                  <a:pt x="0" y="0"/>
                </a:moveTo>
                <a:lnTo>
                  <a:pt x="1475170" y="0"/>
                </a:lnTo>
                <a:lnTo>
                  <a:pt x="1475170" y="2789922"/>
                </a:lnTo>
                <a:lnTo>
                  <a:pt x="0" y="278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Sóng 29">
            <a:extLst>
              <a:ext uri="{FF2B5EF4-FFF2-40B4-BE49-F238E27FC236}">
                <a16:creationId xmlns:a16="http://schemas.microsoft.com/office/drawing/2014/main" id="{5EE041E3-FDDB-1E4F-4BD5-456C97A55706}"/>
              </a:ext>
            </a:extLst>
          </p:cNvPr>
          <p:cNvSpPr/>
          <p:nvPr/>
        </p:nvSpPr>
        <p:spPr>
          <a:xfrm>
            <a:off x="-571500" y="2857500"/>
            <a:ext cx="19431000" cy="6096000"/>
          </a:xfrm>
          <a:prstGeom prst="wave">
            <a:avLst>
              <a:gd name="adj1" fmla="val 6846"/>
              <a:gd name="adj2" fmla="val 1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B3092F-C09C-745C-50D5-4E87D0784B58}"/>
              </a:ext>
            </a:extLst>
          </p:cNvPr>
          <p:cNvSpPr txBox="1">
            <a:spLocks noChangeAspect="1"/>
          </p:cNvSpPr>
          <p:nvPr/>
        </p:nvSpPr>
        <p:spPr>
          <a:xfrm>
            <a:off x="3418577" y="4174377"/>
            <a:ext cx="11711582" cy="3730116"/>
          </a:xfrm>
          <a:custGeom>
            <a:avLst/>
            <a:gdLst/>
            <a:ahLst/>
            <a:cxnLst/>
            <a:rect l="l" t="t" r="r" b="b"/>
            <a:pathLst>
              <a:path w="11711582" h="3730116">
                <a:moveTo>
                  <a:pt x="4922044" y="2737432"/>
                </a:moveTo>
                <a:cubicBezTo>
                  <a:pt x="4881538" y="2737432"/>
                  <a:pt x="4844455" y="2752266"/>
                  <a:pt x="4810794" y="2781932"/>
                </a:cubicBezTo>
                <a:cubicBezTo>
                  <a:pt x="4773712" y="2815022"/>
                  <a:pt x="4755171" y="2850108"/>
                  <a:pt x="4755171" y="2887191"/>
                </a:cubicBezTo>
                <a:cubicBezTo>
                  <a:pt x="4755171" y="2904877"/>
                  <a:pt x="4761731" y="2919710"/>
                  <a:pt x="4774852" y="2931690"/>
                </a:cubicBezTo>
                <a:cubicBezTo>
                  <a:pt x="4787974" y="2943671"/>
                  <a:pt x="4804234" y="2949661"/>
                  <a:pt x="4823631" y="2949661"/>
                </a:cubicBezTo>
                <a:cubicBezTo>
                  <a:pt x="4841317" y="2949661"/>
                  <a:pt x="4866704" y="2943386"/>
                  <a:pt x="4899794" y="2930835"/>
                </a:cubicBezTo>
                <a:cubicBezTo>
                  <a:pt x="4884961" y="2982180"/>
                  <a:pt x="4862997" y="3037805"/>
                  <a:pt x="4833901" y="3097708"/>
                </a:cubicBezTo>
                <a:cubicBezTo>
                  <a:pt x="4804804" y="3157612"/>
                  <a:pt x="4778276" y="3201826"/>
                  <a:pt x="4754315" y="3230351"/>
                </a:cubicBezTo>
                <a:cubicBezTo>
                  <a:pt x="4729212" y="3260018"/>
                  <a:pt x="4699688" y="3285548"/>
                  <a:pt x="4665743" y="3306942"/>
                </a:cubicBezTo>
                <a:cubicBezTo>
                  <a:pt x="4631798" y="3328336"/>
                  <a:pt x="4598851" y="3341885"/>
                  <a:pt x="4566903" y="3347591"/>
                </a:cubicBezTo>
                <a:cubicBezTo>
                  <a:pt x="4573749" y="3361853"/>
                  <a:pt x="4577172" y="3376116"/>
                  <a:pt x="4577172" y="3390379"/>
                </a:cubicBezTo>
                <a:cubicBezTo>
                  <a:pt x="4577172" y="3429744"/>
                  <a:pt x="4559201" y="3465543"/>
                  <a:pt x="4523259" y="3497777"/>
                </a:cubicBezTo>
                <a:cubicBezTo>
                  <a:pt x="4487317" y="3530011"/>
                  <a:pt x="4447096" y="3546127"/>
                  <a:pt x="4402597" y="3546127"/>
                </a:cubicBezTo>
                <a:cubicBezTo>
                  <a:pt x="4377494" y="3546127"/>
                  <a:pt x="4357384" y="3540137"/>
                  <a:pt x="4342266" y="3528156"/>
                </a:cubicBezTo>
                <a:cubicBezTo>
                  <a:pt x="4327147" y="3516176"/>
                  <a:pt x="4319588" y="3500487"/>
                  <a:pt x="4319588" y="3481089"/>
                </a:cubicBezTo>
                <a:cubicBezTo>
                  <a:pt x="4319588" y="3455987"/>
                  <a:pt x="4328145" y="3432882"/>
                  <a:pt x="4345260" y="3411773"/>
                </a:cubicBezTo>
                <a:cubicBezTo>
                  <a:pt x="4317305" y="3415196"/>
                  <a:pt x="4293487" y="3428175"/>
                  <a:pt x="4273805" y="3450710"/>
                </a:cubicBezTo>
                <a:cubicBezTo>
                  <a:pt x="4254121" y="3473245"/>
                  <a:pt x="4244281" y="3499060"/>
                  <a:pt x="4244281" y="3528156"/>
                </a:cubicBezTo>
                <a:cubicBezTo>
                  <a:pt x="4244281" y="3564098"/>
                  <a:pt x="4261111" y="3594193"/>
                  <a:pt x="4294771" y="3618439"/>
                </a:cubicBezTo>
                <a:cubicBezTo>
                  <a:pt x="4328430" y="3642686"/>
                  <a:pt x="4370078" y="3654809"/>
                  <a:pt x="4419711" y="3654809"/>
                </a:cubicBezTo>
                <a:cubicBezTo>
                  <a:pt x="4464212" y="3654809"/>
                  <a:pt x="4510280" y="3643684"/>
                  <a:pt x="4557917" y="3621434"/>
                </a:cubicBezTo>
                <a:cubicBezTo>
                  <a:pt x="4605555" y="3599185"/>
                  <a:pt x="4643921" y="3570944"/>
                  <a:pt x="4673017" y="3536714"/>
                </a:cubicBezTo>
                <a:cubicBezTo>
                  <a:pt x="4712382" y="3491073"/>
                  <a:pt x="4759449" y="3400077"/>
                  <a:pt x="4814218" y="3263726"/>
                </a:cubicBezTo>
                <a:lnTo>
                  <a:pt x="4981947" y="2864085"/>
                </a:lnTo>
                <a:cubicBezTo>
                  <a:pt x="4993357" y="2836701"/>
                  <a:pt x="4999062" y="2813880"/>
                  <a:pt x="4999062" y="2795624"/>
                </a:cubicBezTo>
                <a:cubicBezTo>
                  <a:pt x="4999062" y="2779080"/>
                  <a:pt x="4991789" y="2765245"/>
                  <a:pt x="4977240" y="2754120"/>
                </a:cubicBezTo>
                <a:cubicBezTo>
                  <a:pt x="4962693" y="2742995"/>
                  <a:pt x="4944294" y="2737432"/>
                  <a:pt x="4922044" y="2737432"/>
                </a:cubicBezTo>
                <a:close/>
                <a:moveTo>
                  <a:pt x="2205224" y="2457598"/>
                </a:moveTo>
                <a:cubicBezTo>
                  <a:pt x="2235461" y="2457598"/>
                  <a:pt x="2260849" y="2467582"/>
                  <a:pt x="2281387" y="2487550"/>
                </a:cubicBezTo>
                <a:cubicBezTo>
                  <a:pt x="2301925" y="2507518"/>
                  <a:pt x="2312194" y="2532335"/>
                  <a:pt x="2312194" y="2562001"/>
                </a:cubicBezTo>
                <a:cubicBezTo>
                  <a:pt x="2312194" y="2595661"/>
                  <a:pt x="2303066" y="2626469"/>
                  <a:pt x="2284809" y="2654424"/>
                </a:cubicBezTo>
                <a:cubicBezTo>
                  <a:pt x="2266553" y="2682379"/>
                  <a:pt x="2230326" y="2720317"/>
                  <a:pt x="2176128" y="2768240"/>
                </a:cubicBezTo>
                <a:cubicBezTo>
                  <a:pt x="2129917" y="2810457"/>
                  <a:pt x="2099252" y="2840980"/>
                  <a:pt x="2084133" y="2859806"/>
                </a:cubicBezTo>
                <a:cubicBezTo>
                  <a:pt x="2069015" y="2878633"/>
                  <a:pt x="2061456" y="2896604"/>
                  <a:pt x="2061456" y="2913719"/>
                </a:cubicBezTo>
                <a:cubicBezTo>
                  <a:pt x="2061456" y="2929694"/>
                  <a:pt x="2067161" y="2946809"/>
                  <a:pt x="2078571" y="2965065"/>
                </a:cubicBezTo>
                <a:cubicBezTo>
                  <a:pt x="1960476" y="2960501"/>
                  <a:pt x="1901428" y="2914005"/>
                  <a:pt x="1901428" y="2825576"/>
                </a:cubicBezTo>
                <a:cubicBezTo>
                  <a:pt x="1901428" y="2822153"/>
                  <a:pt x="1901713" y="2813595"/>
                  <a:pt x="1902284" y="2799903"/>
                </a:cubicBezTo>
                <a:cubicBezTo>
                  <a:pt x="1902855" y="2793057"/>
                  <a:pt x="1903140" y="2787922"/>
                  <a:pt x="1903140" y="2784499"/>
                </a:cubicBezTo>
                <a:cubicBezTo>
                  <a:pt x="1903140" y="2757686"/>
                  <a:pt x="1892585" y="2744279"/>
                  <a:pt x="1871477" y="2744279"/>
                </a:cubicBezTo>
                <a:cubicBezTo>
                  <a:pt x="1846374" y="2744279"/>
                  <a:pt x="1822127" y="2759540"/>
                  <a:pt x="1798736" y="2790062"/>
                </a:cubicBezTo>
                <a:cubicBezTo>
                  <a:pt x="1775346" y="2820584"/>
                  <a:pt x="1749103" y="2871787"/>
                  <a:pt x="1720007" y="2943671"/>
                </a:cubicBezTo>
                <a:cubicBezTo>
                  <a:pt x="1673225" y="3060055"/>
                  <a:pt x="1640849" y="3136075"/>
                  <a:pt x="1622878" y="3171732"/>
                </a:cubicBezTo>
                <a:cubicBezTo>
                  <a:pt x="1604907" y="3207388"/>
                  <a:pt x="1583085" y="3238909"/>
                  <a:pt x="1557412" y="3266293"/>
                </a:cubicBezTo>
                <a:cubicBezTo>
                  <a:pt x="1527746" y="3298242"/>
                  <a:pt x="1495227" y="3320206"/>
                  <a:pt x="1459856" y="3332187"/>
                </a:cubicBezTo>
                <a:cubicBezTo>
                  <a:pt x="1424484" y="3344168"/>
                  <a:pt x="1374280" y="3350158"/>
                  <a:pt x="1309241" y="3350158"/>
                </a:cubicBezTo>
                <a:cubicBezTo>
                  <a:pt x="1217960" y="3350158"/>
                  <a:pt x="1128105" y="3346450"/>
                  <a:pt x="1039676" y="3339033"/>
                </a:cubicBezTo>
                <a:cubicBezTo>
                  <a:pt x="1109279" y="3294533"/>
                  <a:pt x="1166328" y="3240620"/>
                  <a:pt x="1210828" y="3177294"/>
                </a:cubicBezTo>
                <a:cubicBezTo>
                  <a:pt x="1255328" y="3113968"/>
                  <a:pt x="1303537" y="3017267"/>
                  <a:pt x="1355452" y="2887191"/>
                </a:cubicBezTo>
                <a:cubicBezTo>
                  <a:pt x="1400523" y="2773660"/>
                  <a:pt x="1440316" y="2689367"/>
                  <a:pt x="1474831" y="2634313"/>
                </a:cubicBezTo>
                <a:cubicBezTo>
                  <a:pt x="1509346" y="2579259"/>
                  <a:pt x="1546858" y="2539752"/>
                  <a:pt x="1587363" y="2515790"/>
                </a:cubicBezTo>
                <a:cubicBezTo>
                  <a:pt x="1615890" y="2498675"/>
                  <a:pt x="1646411" y="2486837"/>
                  <a:pt x="1678930" y="2480276"/>
                </a:cubicBezTo>
                <a:cubicBezTo>
                  <a:pt x="1711449" y="2473715"/>
                  <a:pt x="1754523" y="2470435"/>
                  <a:pt x="1808150" y="2470435"/>
                </a:cubicBezTo>
                <a:cubicBezTo>
                  <a:pt x="1862348" y="2470435"/>
                  <a:pt x="1924534" y="2473573"/>
                  <a:pt x="1994707" y="2479848"/>
                </a:cubicBezTo>
                <a:cubicBezTo>
                  <a:pt x="1965040" y="2502669"/>
                  <a:pt x="1931808" y="2539752"/>
                  <a:pt x="1895010" y="2591097"/>
                </a:cubicBezTo>
                <a:cubicBezTo>
                  <a:pt x="1858212" y="2642443"/>
                  <a:pt x="1828974" y="2692362"/>
                  <a:pt x="1807295" y="2740856"/>
                </a:cubicBezTo>
                <a:cubicBezTo>
                  <a:pt x="1878608" y="2659843"/>
                  <a:pt x="1935374" y="2601081"/>
                  <a:pt x="1977591" y="2564569"/>
                </a:cubicBezTo>
                <a:cubicBezTo>
                  <a:pt x="2060885" y="2493255"/>
                  <a:pt x="2136763" y="2457598"/>
                  <a:pt x="2205224" y="2457598"/>
                </a:cubicBezTo>
                <a:close/>
                <a:moveTo>
                  <a:pt x="10110303" y="2456743"/>
                </a:moveTo>
                <a:cubicBezTo>
                  <a:pt x="10195309" y="2456743"/>
                  <a:pt x="10237812" y="2498104"/>
                  <a:pt x="10237812" y="2580828"/>
                </a:cubicBezTo>
                <a:cubicBezTo>
                  <a:pt x="10237812" y="2611065"/>
                  <a:pt x="10226117" y="2659558"/>
                  <a:pt x="10202726" y="2726308"/>
                </a:cubicBezTo>
                <a:cubicBezTo>
                  <a:pt x="10275180" y="2642443"/>
                  <a:pt x="10327953" y="2586818"/>
                  <a:pt x="10361041" y="2559434"/>
                </a:cubicBezTo>
                <a:cubicBezTo>
                  <a:pt x="10443765" y="2491544"/>
                  <a:pt x="10524778" y="2457598"/>
                  <a:pt x="10604078" y="2457598"/>
                </a:cubicBezTo>
                <a:cubicBezTo>
                  <a:pt x="10654283" y="2457598"/>
                  <a:pt x="10691652" y="2469865"/>
                  <a:pt x="10716183" y="2494396"/>
                </a:cubicBezTo>
                <a:cubicBezTo>
                  <a:pt x="10738432" y="2516075"/>
                  <a:pt x="10749557" y="2543175"/>
                  <a:pt x="10749557" y="2575694"/>
                </a:cubicBezTo>
                <a:cubicBezTo>
                  <a:pt x="10749557" y="2624757"/>
                  <a:pt x="10723029" y="2701491"/>
                  <a:pt x="10669971" y="2805893"/>
                </a:cubicBezTo>
                <a:cubicBezTo>
                  <a:pt x="10649433" y="2846399"/>
                  <a:pt x="10639164" y="2875495"/>
                  <a:pt x="10639164" y="2893181"/>
                </a:cubicBezTo>
                <a:cubicBezTo>
                  <a:pt x="10639164" y="2909726"/>
                  <a:pt x="10644299" y="2924131"/>
                  <a:pt x="10654568" y="2936397"/>
                </a:cubicBezTo>
                <a:cubicBezTo>
                  <a:pt x="10664837" y="2948663"/>
                  <a:pt x="10677388" y="2954796"/>
                  <a:pt x="10692221" y="2954796"/>
                </a:cubicBezTo>
                <a:cubicBezTo>
                  <a:pt x="10708196" y="2954796"/>
                  <a:pt x="10725596" y="2950232"/>
                  <a:pt x="10744423" y="2941104"/>
                </a:cubicBezTo>
                <a:cubicBezTo>
                  <a:pt x="10711904" y="3030674"/>
                  <a:pt x="10660273" y="3117961"/>
                  <a:pt x="10589530" y="3202967"/>
                </a:cubicBezTo>
                <a:cubicBezTo>
                  <a:pt x="10549024" y="3250890"/>
                  <a:pt x="10501245" y="3289256"/>
                  <a:pt x="10446190" y="3318067"/>
                </a:cubicBezTo>
                <a:cubicBezTo>
                  <a:pt x="10391136" y="3346878"/>
                  <a:pt x="10337366" y="3361283"/>
                  <a:pt x="10284879" y="3361283"/>
                </a:cubicBezTo>
                <a:cubicBezTo>
                  <a:pt x="10239808" y="3361283"/>
                  <a:pt x="10204295" y="3350301"/>
                  <a:pt x="10178336" y="3328336"/>
                </a:cubicBezTo>
                <a:cubicBezTo>
                  <a:pt x="10152379" y="3306371"/>
                  <a:pt x="10139399" y="3275992"/>
                  <a:pt x="10139399" y="3237197"/>
                </a:cubicBezTo>
                <a:cubicBezTo>
                  <a:pt x="10139399" y="3215518"/>
                  <a:pt x="10143108" y="3194694"/>
                  <a:pt x="10150524" y="3174727"/>
                </a:cubicBezTo>
                <a:cubicBezTo>
                  <a:pt x="10157941" y="3154759"/>
                  <a:pt x="10184470" y="3095997"/>
                  <a:pt x="10230110" y="2998440"/>
                </a:cubicBezTo>
                <a:cubicBezTo>
                  <a:pt x="10286590" y="2883197"/>
                  <a:pt x="10314830" y="2815592"/>
                  <a:pt x="10314830" y="2795624"/>
                </a:cubicBezTo>
                <a:cubicBezTo>
                  <a:pt x="10314830" y="2763676"/>
                  <a:pt x="10300568" y="2747702"/>
                  <a:pt x="10272042" y="2747702"/>
                </a:cubicBezTo>
                <a:cubicBezTo>
                  <a:pt x="10241235" y="2747702"/>
                  <a:pt x="10210713" y="2767099"/>
                  <a:pt x="10180476" y="2805893"/>
                </a:cubicBezTo>
                <a:cubicBezTo>
                  <a:pt x="10162220" y="2829284"/>
                  <a:pt x="10136262" y="2880630"/>
                  <a:pt x="10102601" y="2959931"/>
                </a:cubicBezTo>
                <a:cubicBezTo>
                  <a:pt x="10032429" y="3124237"/>
                  <a:pt x="9980228" y="3233489"/>
                  <a:pt x="9945997" y="3287687"/>
                </a:cubicBezTo>
                <a:cubicBezTo>
                  <a:pt x="9919753" y="3329905"/>
                  <a:pt x="9863844" y="3351014"/>
                  <a:pt x="9778268" y="3351014"/>
                </a:cubicBezTo>
                <a:cubicBezTo>
                  <a:pt x="9697255" y="3351014"/>
                  <a:pt x="9641346" y="3350158"/>
                  <a:pt x="9610538" y="3348446"/>
                </a:cubicBezTo>
                <a:cubicBezTo>
                  <a:pt x="9554058" y="3346164"/>
                  <a:pt x="9520399" y="3344738"/>
                  <a:pt x="9509559" y="3344168"/>
                </a:cubicBezTo>
                <a:cubicBezTo>
                  <a:pt x="9550635" y="3300809"/>
                  <a:pt x="9597417" y="3225787"/>
                  <a:pt x="9649903" y="3119102"/>
                </a:cubicBezTo>
                <a:cubicBezTo>
                  <a:pt x="9689269" y="3038090"/>
                  <a:pt x="9720362" y="2968060"/>
                  <a:pt x="9743182" y="2909013"/>
                </a:cubicBezTo>
                <a:cubicBezTo>
                  <a:pt x="9766002" y="2849965"/>
                  <a:pt x="9777412" y="2810172"/>
                  <a:pt x="9777412" y="2789634"/>
                </a:cubicBezTo>
                <a:cubicBezTo>
                  <a:pt x="9777412" y="2777083"/>
                  <a:pt x="9772848" y="2766814"/>
                  <a:pt x="9763720" y="2758827"/>
                </a:cubicBezTo>
                <a:cubicBezTo>
                  <a:pt x="9754591" y="2750840"/>
                  <a:pt x="9742897" y="2746846"/>
                  <a:pt x="9728634" y="2746846"/>
                </a:cubicBezTo>
                <a:cubicBezTo>
                  <a:pt x="9673294" y="2746846"/>
                  <a:pt x="9624231" y="2801044"/>
                  <a:pt x="9581443" y="2909441"/>
                </a:cubicBezTo>
                <a:cubicBezTo>
                  <a:pt x="9538654" y="3016696"/>
                  <a:pt x="9506422" y="3092146"/>
                  <a:pt x="9484741" y="3135790"/>
                </a:cubicBezTo>
                <a:cubicBezTo>
                  <a:pt x="9463063" y="3179433"/>
                  <a:pt x="9438245" y="3218371"/>
                  <a:pt x="9410290" y="3252601"/>
                </a:cubicBezTo>
                <a:cubicBezTo>
                  <a:pt x="9380623" y="3289114"/>
                  <a:pt x="9345823" y="3314359"/>
                  <a:pt x="9305887" y="3328336"/>
                </a:cubicBezTo>
                <a:cubicBezTo>
                  <a:pt x="9265951" y="3342313"/>
                  <a:pt x="9209757" y="3349302"/>
                  <a:pt x="9137302" y="3349302"/>
                </a:cubicBezTo>
                <a:cubicBezTo>
                  <a:pt x="9024342" y="3349302"/>
                  <a:pt x="8939336" y="3345594"/>
                  <a:pt x="8882285" y="3338177"/>
                </a:cubicBezTo>
                <a:cubicBezTo>
                  <a:pt x="8931919" y="3305658"/>
                  <a:pt x="8977561" y="3265152"/>
                  <a:pt x="9019207" y="3216659"/>
                </a:cubicBezTo>
                <a:cubicBezTo>
                  <a:pt x="9058001" y="3170448"/>
                  <a:pt x="9088382" y="3127089"/>
                  <a:pt x="9110346" y="3086583"/>
                </a:cubicBezTo>
                <a:cubicBezTo>
                  <a:pt x="9132311" y="3046077"/>
                  <a:pt x="9166398" y="2969059"/>
                  <a:pt x="9212609" y="2855528"/>
                </a:cubicBezTo>
                <a:cubicBezTo>
                  <a:pt x="9249122" y="2765958"/>
                  <a:pt x="9277362" y="2702346"/>
                  <a:pt x="9297330" y="2664693"/>
                </a:cubicBezTo>
                <a:cubicBezTo>
                  <a:pt x="9317297" y="2627039"/>
                  <a:pt x="9340118" y="2594520"/>
                  <a:pt x="9365791" y="2567136"/>
                </a:cubicBezTo>
                <a:cubicBezTo>
                  <a:pt x="9402303" y="2528341"/>
                  <a:pt x="9440813" y="2502383"/>
                  <a:pt x="9481318" y="2489262"/>
                </a:cubicBezTo>
                <a:cubicBezTo>
                  <a:pt x="9521824" y="2476140"/>
                  <a:pt x="9583154" y="2469579"/>
                  <a:pt x="9665307" y="2469579"/>
                </a:cubicBezTo>
                <a:cubicBezTo>
                  <a:pt x="9688128" y="2469579"/>
                  <a:pt x="9718650" y="2470720"/>
                  <a:pt x="9756874" y="2473002"/>
                </a:cubicBezTo>
                <a:cubicBezTo>
                  <a:pt x="9775700" y="2474143"/>
                  <a:pt x="9790534" y="2474999"/>
                  <a:pt x="9801373" y="2475569"/>
                </a:cubicBezTo>
                <a:cubicBezTo>
                  <a:pt x="9744893" y="2535473"/>
                  <a:pt x="9689839" y="2631889"/>
                  <a:pt x="9636211" y="2764817"/>
                </a:cubicBezTo>
                <a:cubicBezTo>
                  <a:pt x="9709807" y="2681523"/>
                  <a:pt x="9777698" y="2615059"/>
                  <a:pt x="9839883" y="2565424"/>
                </a:cubicBezTo>
                <a:cubicBezTo>
                  <a:pt x="9930022" y="2492970"/>
                  <a:pt x="10020163" y="2456743"/>
                  <a:pt x="10110303" y="2456743"/>
                </a:cubicBezTo>
                <a:close/>
                <a:moveTo>
                  <a:pt x="8832986" y="2453320"/>
                </a:moveTo>
                <a:cubicBezTo>
                  <a:pt x="8917991" y="2453320"/>
                  <a:pt x="8985882" y="2475569"/>
                  <a:pt x="9036657" y="2520069"/>
                </a:cubicBezTo>
                <a:cubicBezTo>
                  <a:pt x="9062901" y="2542889"/>
                  <a:pt x="9083724" y="2571985"/>
                  <a:pt x="9099128" y="2607357"/>
                </a:cubicBezTo>
                <a:cubicBezTo>
                  <a:pt x="9114532" y="2642728"/>
                  <a:pt x="9122233" y="2679241"/>
                  <a:pt x="9122233" y="2716894"/>
                </a:cubicBezTo>
                <a:cubicBezTo>
                  <a:pt x="9122233" y="2784214"/>
                  <a:pt x="9104262" y="2855813"/>
                  <a:pt x="9068320" y="2931690"/>
                </a:cubicBezTo>
                <a:cubicBezTo>
                  <a:pt x="9032378" y="3007568"/>
                  <a:pt x="8984171" y="3075744"/>
                  <a:pt x="8923697" y="3136217"/>
                </a:cubicBezTo>
                <a:cubicBezTo>
                  <a:pt x="8841544" y="3218941"/>
                  <a:pt x="8745413" y="3279985"/>
                  <a:pt x="8635305" y="3319350"/>
                </a:cubicBezTo>
                <a:cubicBezTo>
                  <a:pt x="8554863" y="3347876"/>
                  <a:pt x="8472710" y="3362139"/>
                  <a:pt x="8388846" y="3362139"/>
                </a:cubicBezTo>
                <a:cubicBezTo>
                  <a:pt x="8285583" y="3362139"/>
                  <a:pt x="8202860" y="3337036"/>
                  <a:pt x="8140675" y="3286832"/>
                </a:cubicBezTo>
                <a:cubicBezTo>
                  <a:pt x="8077348" y="3235486"/>
                  <a:pt x="8045685" y="3170163"/>
                  <a:pt x="8045685" y="3090862"/>
                </a:cubicBezTo>
                <a:cubicBezTo>
                  <a:pt x="8045685" y="2982466"/>
                  <a:pt x="8083910" y="2875781"/>
                  <a:pt x="8160357" y="2770807"/>
                </a:cubicBezTo>
                <a:cubicBezTo>
                  <a:pt x="8210562" y="2701776"/>
                  <a:pt x="8275457" y="2640731"/>
                  <a:pt x="8355043" y="2587674"/>
                </a:cubicBezTo>
                <a:cubicBezTo>
                  <a:pt x="8434629" y="2534617"/>
                  <a:pt x="8517495" y="2496963"/>
                  <a:pt x="8603642" y="2474714"/>
                </a:cubicBezTo>
                <a:cubicBezTo>
                  <a:pt x="8598507" y="2478707"/>
                  <a:pt x="8593373" y="2482701"/>
                  <a:pt x="8588238" y="2486694"/>
                </a:cubicBezTo>
                <a:cubicBezTo>
                  <a:pt x="8529475" y="2530053"/>
                  <a:pt x="8484406" y="2576549"/>
                  <a:pt x="8453028" y="2626183"/>
                </a:cubicBezTo>
                <a:cubicBezTo>
                  <a:pt x="8407387" y="2696927"/>
                  <a:pt x="8384567" y="2761394"/>
                  <a:pt x="8384567" y="2819586"/>
                </a:cubicBezTo>
                <a:cubicBezTo>
                  <a:pt x="8384567" y="2863515"/>
                  <a:pt x="8396975" y="2898173"/>
                  <a:pt x="8421792" y="2923561"/>
                </a:cubicBezTo>
                <a:cubicBezTo>
                  <a:pt x="8446609" y="2948948"/>
                  <a:pt x="8480412" y="2961642"/>
                  <a:pt x="8523200" y="2961642"/>
                </a:cubicBezTo>
                <a:cubicBezTo>
                  <a:pt x="8569982" y="2961642"/>
                  <a:pt x="8615338" y="2943956"/>
                  <a:pt x="8659266" y="2908585"/>
                </a:cubicBezTo>
                <a:cubicBezTo>
                  <a:pt x="8696349" y="2878348"/>
                  <a:pt x="8714891" y="2845258"/>
                  <a:pt x="8714891" y="2809316"/>
                </a:cubicBezTo>
                <a:cubicBezTo>
                  <a:pt x="8714891" y="2789919"/>
                  <a:pt x="8707760" y="2773660"/>
                  <a:pt x="8693497" y="2760538"/>
                </a:cubicBezTo>
                <a:cubicBezTo>
                  <a:pt x="8679234" y="2747416"/>
                  <a:pt x="8661549" y="2740856"/>
                  <a:pt x="8640440" y="2740856"/>
                </a:cubicBezTo>
                <a:cubicBezTo>
                  <a:pt x="8589094" y="2740856"/>
                  <a:pt x="8544879" y="2761109"/>
                  <a:pt x="8507796" y="2801615"/>
                </a:cubicBezTo>
                <a:cubicBezTo>
                  <a:pt x="8479841" y="2832993"/>
                  <a:pt x="8465864" y="2866367"/>
                  <a:pt x="8465864" y="2901739"/>
                </a:cubicBezTo>
                <a:cubicBezTo>
                  <a:pt x="8465864" y="2904021"/>
                  <a:pt x="8466149" y="2907444"/>
                  <a:pt x="8466720" y="2912008"/>
                </a:cubicBezTo>
                <a:cubicBezTo>
                  <a:pt x="8442188" y="2889758"/>
                  <a:pt x="8429922" y="2858951"/>
                  <a:pt x="8429922" y="2819586"/>
                </a:cubicBezTo>
                <a:cubicBezTo>
                  <a:pt x="8429922" y="2745420"/>
                  <a:pt x="8463297" y="2670112"/>
                  <a:pt x="8530046" y="2593665"/>
                </a:cubicBezTo>
                <a:cubicBezTo>
                  <a:pt x="8611059" y="2500101"/>
                  <a:pt x="8712039" y="2453320"/>
                  <a:pt x="8832986" y="2453320"/>
                </a:cubicBezTo>
                <a:close/>
                <a:moveTo>
                  <a:pt x="2927487" y="2453320"/>
                </a:moveTo>
                <a:cubicBezTo>
                  <a:pt x="3012492" y="2453320"/>
                  <a:pt x="3080383" y="2475569"/>
                  <a:pt x="3131159" y="2520069"/>
                </a:cubicBezTo>
                <a:cubicBezTo>
                  <a:pt x="3157402" y="2542889"/>
                  <a:pt x="3178224" y="2571985"/>
                  <a:pt x="3193628" y="2607357"/>
                </a:cubicBezTo>
                <a:cubicBezTo>
                  <a:pt x="3209032" y="2642728"/>
                  <a:pt x="3216735" y="2679241"/>
                  <a:pt x="3216735" y="2716894"/>
                </a:cubicBezTo>
                <a:cubicBezTo>
                  <a:pt x="3216735" y="2784214"/>
                  <a:pt x="3198763" y="2855813"/>
                  <a:pt x="3162822" y="2931690"/>
                </a:cubicBezTo>
                <a:cubicBezTo>
                  <a:pt x="3126879" y="3007568"/>
                  <a:pt x="3078672" y="3075744"/>
                  <a:pt x="3018197" y="3136217"/>
                </a:cubicBezTo>
                <a:cubicBezTo>
                  <a:pt x="2936044" y="3218941"/>
                  <a:pt x="2839914" y="3279985"/>
                  <a:pt x="2729806" y="3319350"/>
                </a:cubicBezTo>
                <a:cubicBezTo>
                  <a:pt x="2649364" y="3347876"/>
                  <a:pt x="2567210" y="3362139"/>
                  <a:pt x="2483346" y="3362139"/>
                </a:cubicBezTo>
                <a:cubicBezTo>
                  <a:pt x="2380084" y="3362139"/>
                  <a:pt x="2297360" y="3337036"/>
                  <a:pt x="2235176" y="3286832"/>
                </a:cubicBezTo>
                <a:cubicBezTo>
                  <a:pt x="2171849" y="3235486"/>
                  <a:pt x="2140186" y="3170163"/>
                  <a:pt x="2140186" y="3090862"/>
                </a:cubicBezTo>
                <a:cubicBezTo>
                  <a:pt x="2140186" y="2982466"/>
                  <a:pt x="2178410" y="2875781"/>
                  <a:pt x="2254858" y="2770807"/>
                </a:cubicBezTo>
                <a:cubicBezTo>
                  <a:pt x="2305062" y="2701776"/>
                  <a:pt x="2369958" y="2640731"/>
                  <a:pt x="2449543" y="2587674"/>
                </a:cubicBezTo>
                <a:cubicBezTo>
                  <a:pt x="2529129" y="2534617"/>
                  <a:pt x="2611996" y="2496963"/>
                  <a:pt x="2698143" y="2474714"/>
                </a:cubicBezTo>
                <a:cubicBezTo>
                  <a:pt x="2693008" y="2478707"/>
                  <a:pt x="2687873" y="2482701"/>
                  <a:pt x="2682739" y="2486694"/>
                </a:cubicBezTo>
                <a:cubicBezTo>
                  <a:pt x="2623976" y="2530053"/>
                  <a:pt x="2578907" y="2576549"/>
                  <a:pt x="2547528" y="2626183"/>
                </a:cubicBezTo>
                <a:cubicBezTo>
                  <a:pt x="2501888" y="2696927"/>
                  <a:pt x="2479068" y="2761394"/>
                  <a:pt x="2479068" y="2819586"/>
                </a:cubicBezTo>
                <a:cubicBezTo>
                  <a:pt x="2479068" y="2863515"/>
                  <a:pt x="2491476" y="2898173"/>
                  <a:pt x="2516293" y="2923561"/>
                </a:cubicBezTo>
                <a:cubicBezTo>
                  <a:pt x="2541110" y="2948948"/>
                  <a:pt x="2574913" y="2961642"/>
                  <a:pt x="2617700" y="2961642"/>
                </a:cubicBezTo>
                <a:cubicBezTo>
                  <a:pt x="2664483" y="2961642"/>
                  <a:pt x="2709838" y="2943956"/>
                  <a:pt x="2753767" y="2908585"/>
                </a:cubicBezTo>
                <a:cubicBezTo>
                  <a:pt x="2790850" y="2878348"/>
                  <a:pt x="2809391" y="2845258"/>
                  <a:pt x="2809391" y="2809316"/>
                </a:cubicBezTo>
                <a:cubicBezTo>
                  <a:pt x="2809391" y="2789919"/>
                  <a:pt x="2802261" y="2773660"/>
                  <a:pt x="2787998" y="2760538"/>
                </a:cubicBezTo>
                <a:cubicBezTo>
                  <a:pt x="2773735" y="2747416"/>
                  <a:pt x="2756049" y="2740856"/>
                  <a:pt x="2734940" y="2740856"/>
                </a:cubicBezTo>
                <a:cubicBezTo>
                  <a:pt x="2683595" y="2740856"/>
                  <a:pt x="2639380" y="2761109"/>
                  <a:pt x="2602297" y="2801615"/>
                </a:cubicBezTo>
                <a:cubicBezTo>
                  <a:pt x="2574342" y="2832993"/>
                  <a:pt x="2560365" y="2866367"/>
                  <a:pt x="2560365" y="2901739"/>
                </a:cubicBezTo>
                <a:cubicBezTo>
                  <a:pt x="2560365" y="2904021"/>
                  <a:pt x="2560650" y="2907444"/>
                  <a:pt x="2561221" y="2912008"/>
                </a:cubicBezTo>
                <a:cubicBezTo>
                  <a:pt x="2536689" y="2889758"/>
                  <a:pt x="2524422" y="2858951"/>
                  <a:pt x="2524422" y="2819586"/>
                </a:cubicBezTo>
                <a:cubicBezTo>
                  <a:pt x="2524422" y="2745420"/>
                  <a:pt x="2557797" y="2670112"/>
                  <a:pt x="2624547" y="2593665"/>
                </a:cubicBezTo>
                <a:cubicBezTo>
                  <a:pt x="2705559" y="2500101"/>
                  <a:pt x="2806539" y="2453320"/>
                  <a:pt x="2927487" y="2453320"/>
                </a:cubicBezTo>
                <a:close/>
                <a:moveTo>
                  <a:pt x="6805463" y="2449897"/>
                </a:moveTo>
                <a:cubicBezTo>
                  <a:pt x="6843687" y="2449897"/>
                  <a:pt x="6873353" y="2459880"/>
                  <a:pt x="6894462" y="2479848"/>
                </a:cubicBezTo>
                <a:cubicBezTo>
                  <a:pt x="6915571" y="2499816"/>
                  <a:pt x="6926126" y="2528341"/>
                  <a:pt x="6926126" y="2565424"/>
                </a:cubicBezTo>
                <a:cubicBezTo>
                  <a:pt x="6926126" y="2600225"/>
                  <a:pt x="6921133" y="2633315"/>
                  <a:pt x="6911150" y="2664693"/>
                </a:cubicBezTo>
                <a:cubicBezTo>
                  <a:pt x="6901165" y="2696071"/>
                  <a:pt x="6880199" y="2743708"/>
                  <a:pt x="6848251" y="2807605"/>
                </a:cubicBezTo>
                <a:cubicBezTo>
                  <a:pt x="6832277" y="2840124"/>
                  <a:pt x="6824290" y="2868649"/>
                  <a:pt x="6824290" y="2893181"/>
                </a:cubicBezTo>
                <a:cubicBezTo>
                  <a:pt x="6824290" y="2909155"/>
                  <a:pt x="6829281" y="2922562"/>
                  <a:pt x="6839266" y="2933402"/>
                </a:cubicBezTo>
                <a:cubicBezTo>
                  <a:pt x="6849249" y="2944242"/>
                  <a:pt x="6861658" y="2949661"/>
                  <a:pt x="6876491" y="2949661"/>
                </a:cubicBezTo>
                <a:cubicBezTo>
                  <a:pt x="6887901" y="2949661"/>
                  <a:pt x="6905302" y="2945383"/>
                  <a:pt x="6928693" y="2936825"/>
                </a:cubicBezTo>
                <a:cubicBezTo>
                  <a:pt x="6913859" y="2980754"/>
                  <a:pt x="6891039" y="3028249"/>
                  <a:pt x="6860232" y="3079309"/>
                </a:cubicBezTo>
                <a:cubicBezTo>
                  <a:pt x="6829424" y="3130370"/>
                  <a:pt x="6797190" y="3173871"/>
                  <a:pt x="6763531" y="3209813"/>
                </a:cubicBezTo>
                <a:cubicBezTo>
                  <a:pt x="6672249" y="3308511"/>
                  <a:pt x="6574407" y="3357860"/>
                  <a:pt x="6470005" y="3357860"/>
                </a:cubicBezTo>
                <a:cubicBezTo>
                  <a:pt x="6425505" y="3357860"/>
                  <a:pt x="6390276" y="3347876"/>
                  <a:pt x="6364318" y="3327908"/>
                </a:cubicBezTo>
                <a:cubicBezTo>
                  <a:pt x="6338360" y="3307940"/>
                  <a:pt x="6325381" y="3280556"/>
                  <a:pt x="6325381" y="3245755"/>
                </a:cubicBezTo>
                <a:cubicBezTo>
                  <a:pt x="6325381" y="3216088"/>
                  <a:pt x="6331656" y="3184283"/>
                  <a:pt x="6344208" y="3150338"/>
                </a:cubicBezTo>
                <a:cubicBezTo>
                  <a:pt x="6356759" y="3116392"/>
                  <a:pt x="6386710" y="3049215"/>
                  <a:pt x="6434063" y="2948806"/>
                </a:cubicBezTo>
                <a:cubicBezTo>
                  <a:pt x="6475709" y="2861518"/>
                  <a:pt x="6496533" y="2808461"/>
                  <a:pt x="6496533" y="2789634"/>
                </a:cubicBezTo>
                <a:cubicBezTo>
                  <a:pt x="6496533" y="2775371"/>
                  <a:pt x="6491256" y="2763676"/>
                  <a:pt x="6480702" y="2754548"/>
                </a:cubicBezTo>
                <a:cubicBezTo>
                  <a:pt x="6470147" y="2745420"/>
                  <a:pt x="6456883" y="2740856"/>
                  <a:pt x="6440909" y="2740856"/>
                </a:cubicBezTo>
                <a:cubicBezTo>
                  <a:pt x="6412953" y="2740856"/>
                  <a:pt x="6387851" y="2754120"/>
                  <a:pt x="6365602" y="2780648"/>
                </a:cubicBezTo>
                <a:cubicBezTo>
                  <a:pt x="6343352" y="2807177"/>
                  <a:pt x="6321102" y="2850678"/>
                  <a:pt x="6298852" y="2911152"/>
                </a:cubicBezTo>
                <a:cubicBezTo>
                  <a:pt x="6256634" y="3024113"/>
                  <a:pt x="6224258" y="3103556"/>
                  <a:pt x="6201723" y="3149482"/>
                </a:cubicBezTo>
                <a:cubicBezTo>
                  <a:pt x="6179188" y="3195408"/>
                  <a:pt x="6153943" y="3232633"/>
                  <a:pt x="6125988" y="3261159"/>
                </a:cubicBezTo>
                <a:cubicBezTo>
                  <a:pt x="6092328" y="3295389"/>
                  <a:pt x="6057242" y="3318637"/>
                  <a:pt x="6020730" y="3330903"/>
                </a:cubicBezTo>
                <a:cubicBezTo>
                  <a:pt x="5984217" y="3343169"/>
                  <a:pt x="5932871" y="3349302"/>
                  <a:pt x="5866693" y="3349302"/>
                </a:cubicBezTo>
                <a:cubicBezTo>
                  <a:pt x="5761719" y="3349302"/>
                  <a:pt x="5675857" y="3345023"/>
                  <a:pt x="5609109" y="3336466"/>
                </a:cubicBezTo>
                <a:cubicBezTo>
                  <a:pt x="5661595" y="3297101"/>
                  <a:pt x="5698393" y="3266864"/>
                  <a:pt x="5719501" y="3245755"/>
                </a:cubicBezTo>
                <a:cubicBezTo>
                  <a:pt x="5740610" y="3224646"/>
                  <a:pt x="5763715" y="3195550"/>
                  <a:pt x="5788818" y="3158467"/>
                </a:cubicBezTo>
                <a:cubicBezTo>
                  <a:pt x="5819625" y="3111686"/>
                  <a:pt x="5843016" y="3071322"/>
                  <a:pt x="5858991" y="3037377"/>
                </a:cubicBezTo>
                <a:cubicBezTo>
                  <a:pt x="5874965" y="3003432"/>
                  <a:pt x="5906628" y="2927412"/>
                  <a:pt x="5953980" y="2809316"/>
                </a:cubicBezTo>
                <a:cubicBezTo>
                  <a:pt x="5988781" y="2720888"/>
                  <a:pt x="6023439" y="2652997"/>
                  <a:pt x="6057955" y="2605645"/>
                </a:cubicBezTo>
                <a:cubicBezTo>
                  <a:pt x="6092471" y="2558293"/>
                  <a:pt x="6132834" y="2523492"/>
                  <a:pt x="6179046" y="2501242"/>
                </a:cubicBezTo>
                <a:cubicBezTo>
                  <a:pt x="6223545" y="2479563"/>
                  <a:pt x="6293432" y="2468723"/>
                  <a:pt x="6388707" y="2468723"/>
                </a:cubicBezTo>
                <a:cubicBezTo>
                  <a:pt x="6404681" y="2468723"/>
                  <a:pt x="6431495" y="2469579"/>
                  <a:pt x="6469149" y="2471291"/>
                </a:cubicBezTo>
                <a:cubicBezTo>
                  <a:pt x="6489116" y="2472432"/>
                  <a:pt x="6505091" y="2473287"/>
                  <a:pt x="6517071" y="2473858"/>
                </a:cubicBezTo>
                <a:cubicBezTo>
                  <a:pt x="6497103" y="2493255"/>
                  <a:pt x="6474854" y="2524918"/>
                  <a:pt x="6450322" y="2568847"/>
                </a:cubicBezTo>
                <a:cubicBezTo>
                  <a:pt x="6425790" y="2612776"/>
                  <a:pt x="6400402" y="2667260"/>
                  <a:pt x="6374159" y="2732298"/>
                </a:cubicBezTo>
                <a:cubicBezTo>
                  <a:pt x="6466011" y="2637594"/>
                  <a:pt x="6536183" y="2572556"/>
                  <a:pt x="6584677" y="2537184"/>
                </a:cubicBezTo>
                <a:cubicBezTo>
                  <a:pt x="6663977" y="2478992"/>
                  <a:pt x="6737573" y="2449897"/>
                  <a:pt x="6805463" y="2449897"/>
                </a:cubicBezTo>
                <a:close/>
                <a:moveTo>
                  <a:pt x="4927179" y="2449897"/>
                </a:moveTo>
                <a:cubicBezTo>
                  <a:pt x="4964832" y="2449897"/>
                  <a:pt x="4998349" y="2455887"/>
                  <a:pt x="5027731" y="2467868"/>
                </a:cubicBezTo>
                <a:cubicBezTo>
                  <a:pt x="5057111" y="2479848"/>
                  <a:pt x="5076937" y="2496108"/>
                  <a:pt x="5087206" y="2516646"/>
                </a:cubicBezTo>
                <a:cubicBezTo>
                  <a:pt x="5094622" y="2530338"/>
                  <a:pt x="5098901" y="2554014"/>
                  <a:pt x="5100041" y="2587674"/>
                </a:cubicBezTo>
                <a:cubicBezTo>
                  <a:pt x="5134273" y="2537469"/>
                  <a:pt x="5171070" y="2503382"/>
                  <a:pt x="5210435" y="2485411"/>
                </a:cubicBezTo>
                <a:cubicBezTo>
                  <a:pt x="5249800" y="2467440"/>
                  <a:pt x="5307137" y="2458454"/>
                  <a:pt x="5382443" y="2458454"/>
                </a:cubicBezTo>
                <a:cubicBezTo>
                  <a:pt x="5463455" y="2458454"/>
                  <a:pt x="5527352" y="2461592"/>
                  <a:pt x="5574133" y="2467868"/>
                </a:cubicBezTo>
                <a:cubicBezTo>
                  <a:pt x="5535910" y="2510085"/>
                  <a:pt x="5490555" y="2586248"/>
                  <a:pt x="5438067" y="2696356"/>
                </a:cubicBezTo>
                <a:cubicBezTo>
                  <a:pt x="5385581" y="2806464"/>
                  <a:pt x="5315409" y="2971911"/>
                  <a:pt x="5227551" y="3192698"/>
                </a:cubicBezTo>
                <a:cubicBezTo>
                  <a:pt x="5192749" y="3279985"/>
                  <a:pt x="5166506" y="3342456"/>
                  <a:pt x="5148820" y="3380110"/>
                </a:cubicBezTo>
                <a:cubicBezTo>
                  <a:pt x="5131135" y="3417763"/>
                  <a:pt x="5111167" y="3453705"/>
                  <a:pt x="5088917" y="3487936"/>
                </a:cubicBezTo>
                <a:cubicBezTo>
                  <a:pt x="5034149" y="3571800"/>
                  <a:pt x="4959127" y="3632844"/>
                  <a:pt x="4863852" y="3671069"/>
                </a:cubicBezTo>
                <a:cubicBezTo>
                  <a:pt x="4765725" y="3710434"/>
                  <a:pt x="4661607" y="3730116"/>
                  <a:pt x="4551499" y="3730116"/>
                </a:cubicBezTo>
                <a:cubicBezTo>
                  <a:pt x="4427128" y="3730116"/>
                  <a:pt x="4335847" y="3711004"/>
                  <a:pt x="4277655" y="3672780"/>
                </a:cubicBezTo>
                <a:cubicBezTo>
                  <a:pt x="4223457" y="3637979"/>
                  <a:pt x="4196358" y="3591198"/>
                  <a:pt x="4196358" y="3532435"/>
                </a:cubicBezTo>
                <a:cubicBezTo>
                  <a:pt x="4196358" y="3485083"/>
                  <a:pt x="4214186" y="3441867"/>
                  <a:pt x="4249843" y="3402787"/>
                </a:cubicBezTo>
                <a:cubicBezTo>
                  <a:pt x="4285500" y="3363707"/>
                  <a:pt x="4329856" y="3339033"/>
                  <a:pt x="4382914" y="3328764"/>
                </a:cubicBezTo>
                <a:cubicBezTo>
                  <a:pt x="4324151" y="3293392"/>
                  <a:pt x="4294771" y="3233774"/>
                  <a:pt x="4294771" y="3149910"/>
                </a:cubicBezTo>
                <a:cubicBezTo>
                  <a:pt x="4294771" y="3077455"/>
                  <a:pt x="4316735" y="2991451"/>
                  <a:pt x="4360664" y="2891897"/>
                </a:cubicBezTo>
                <a:cubicBezTo>
                  <a:pt x="4404594" y="2792344"/>
                  <a:pt x="4456509" y="2710333"/>
                  <a:pt x="4516412" y="2645866"/>
                </a:cubicBezTo>
                <a:cubicBezTo>
                  <a:pt x="4574604" y="2584251"/>
                  <a:pt x="4639785" y="2536186"/>
                  <a:pt x="4711955" y="2501670"/>
                </a:cubicBezTo>
                <a:cubicBezTo>
                  <a:pt x="4784123" y="2467154"/>
                  <a:pt x="4855865" y="2449897"/>
                  <a:pt x="4927179" y="2449897"/>
                </a:cubicBezTo>
                <a:close/>
                <a:moveTo>
                  <a:pt x="4176563" y="2449897"/>
                </a:moveTo>
                <a:cubicBezTo>
                  <a:pt x="4214788" y="2449897"/>
                  <a:pt x="4244454" y="2459880"/>
                  <a:pt x="4265563" y="2479848"/>
                </a:cubicBezTo>
                <a:cubicBezTo>
                  <a:pt x="4286672" y="2499816"/>
                  <a:pt x="4297226" y="2528341"/>
                  <a:pt x="4297226" y="2565424"/>
                </a:cubicBezTo>
                <a:cubicBezTo>
                  <a:pt x="4297226" y="2600225"/>
                  <a:pt x="4292234" y="2633315"/>
                  <a:pt x="4282251" y="2664693"/>
                </a:cubicBezTo>
                <a:cubicBezTo>
                  <a:pt x="4272266" y="2696071"/>
                  <a:pt x="4251300" y="2743708"/>
                  <a:pt x="4219352" y="2807605"/>
                </a:cubicBezTo>
                <a:cubicBezTo>
                  <a:pt x="4203377" y="2840124"/>
                  <a:pt x="4195391" y="2868649"/>
                  <a:pt x="4195391" y="2893181"/>
                </a:cubicBezTo>
                <a:cubicBezTo>
                  <a:pt x="4195391" y="2909155"/>
                  <a:pt x="4200382" y="2922562"/>
                  <a:pt x="4210367" y="2933402"/>
                </a:cubicBezTo>
                <a:cubicBezTo>
                  <a:pt x="4220350" y="2944242"/>
                  <a:pt x="4232759" y="2949661"/>
                  <a:pt x="4247592" y="2949661"/>
                </a:cubicBezTo>
                <a:cubicBezTo>
                  <a:pt x="4259002" y="2949661"/>
                  <a:pt x="4276403" y="2945383"/>
                  <a:pt x="4299794" y="2936825"/>
                </a:cubicBezTo>
                <a:cubicBezTo>
                  <a:pt x="4284960" y="2980754"/>
                  <a:pt x="4262140" y="3028249"/>
                  <a:pt x="4231333" y="3079309"/>
                </a:cubicBezTo>
                <a:cubicBezTo>
                  <a:pt x="4200525" y="3130370"/>
                  <a:pt x="4168291" y="3173871"/>
                  <a:pt x="4134632" y="3209813"/>
                </a:cubicBezTo>
                <a:cubicBezTo>
                  <a:pt x="4043351" y="3308511"/>
                  <a:pt x="3945508" y="3357860"/>
                  <a:pt x="3841106" y="3357860"/>
                </a:cubicBezTo>
                <a:cubicBezTo>
                  <a:pt x="3796606" y="3357860"/>
                  <a:pt x="3761377" y="3347876"/>
                  <a:pt x="3735419" y="3327908"/>
                </a:cubicBezTo>
                <a:cubicBezTo>
                  <a:pt x="3709461" y="3307940"/>
                  <a:pt x="3696482" y="3280556"/>
                  <a:pt x="3696482" y="3245755"/>
                </a:cubicBezTo>
                <a:cubicBezTo>
                  <a:pt x="3696482" y="3216088"/>
                  <a:pt x="3702757" y="3184283"/>
                  <a:pt x="3715308" y="3150338"/>
                </a:cubicBezTo>
                <a:cubicBezTo>
                  <a:pt x="3727859" y="3116392"/>
                  <a:pt x="3757811" y="3049215"/>
                  <a:pt x="3805163" y="2948806"/>
                </a:cubicBezTo>
                <a:cubicBezTo>
                  <a:pt x="3846811" y="2861518"/>
                  <a:pt x="3867634" y="2808461"/>
                  <a:pt x="3867634" y="2789634"/>
                </a:cubicBezTo>
                <a:cubicBezTo>
                  <a:pt x="3867634" y="2775371"/>
                  <a:pt x="3862356" y="2763676"/>
                  <a:pt x="3851803" y="2754548"/>
                </a:cubicBezTo>
                <a:cubicBezTo>
                  <a:pt x="3841248" y="2745420"/>
                  <a:pt x="3827984" y="2740856"/>
                  <a:pt x="3812009" y="2740856"/>
                </a:cubicBezTo>
                <a:cubicBezTo>
                  <a:pt x="3784055" y="2740856"/>
                  <a:pt x="3758952" y="2754120"/>
                  <a:pt x="3736702" y="2780648"/>
                </a:cubicBezTo>
                <a:cubicBezTo>
                  <a:pt x="3714452" y="2807177"/>
                  <a:pt x="3692203" y="2850678"/>
                  <a:pt x="3669954" y="2911152"/>
                </a:cubicBezTo>
                <a:cubicBezTo>
                  <a:pt x="3627736" y="3024113"/>
                  <a:pt x="3595359" y="3103556"/>
                  <a:pt x="3572824" y="3149482"/>
                </a:cubicBezTo>
                <a:cubicBezTo>
                  <a:pt x="3550290" y="3195408"/>
                  <a:pt x="3525044" y="3232633"/>
                  <a:pt x="3497089" y="3261159"/>
                </a:cubicBezTo>
                <a:cubicBezTo>
                  <a:pt x="3463430" y="3295389"/>
                  <a:pt x="3428343" y="3318637"/>
                  <a:pt x="3391830" y="3330903"/>
                </a:cubicBezTo>
                <a:cubicBezTo>
                  <a:pt x="3355318" y="3343169"/>
                  <a:pt x="3303972" y="3349302"/>
                  <a:pt x="3237793" y="3349302"/>
                </a:cubicBezTo>
                <a:cubicBezTo>
                  <a:pt x="3132820" y="3349302"/>
                  <a:pt x="3046959" y="3345023"/>
                  <a:pt x="2980209" y="3336466"/>
                </a:cubicBezTo>
                <a:cubicBezTo>
                  <a:pt x="3032696" y="3297101"/>
                  <a:pt x="3069493" y="3266864"/>
                  <a:pt x="3090602" y="3245755"/>
                </a:cubicBezTo>
                <a:cubicBezTo>
                  <a:pt x="3111711" y="3224646"/>
                  <a:pt x="3134817" y="3195550"/>
                  <a:pt x="3159919" y="3158467"/>
                </a:cubicBezTo>
                <a:cubicBezTo>
                  <a:pt x="3190727" y="3111686"/>
                  <a:pt x="3214117" y="3071322"/>
                  <a:pt x="3230092" y="3037377"/>
                </a:cubicBezTo>
                <a:cubicBezTo>
                  <a:pt x="3246066" y="3003432"/>
                  <a:pt x="3277729" y="2927412"/>
                  <a:pt x="3325082" y="2809316"/>
                </a:cubicBezTo>
                <a:cubicBezTo>
                  <a:pt x="3359882" y="2720888"/>
                  <a:pt x="3394541" y="2652997"/>
                  <a:pt x="3429056" y="2605645"/>
                </a:cubicBezTo>
                <a:cubicBezTo>
                  <a:pt x="3463571" y="2558293"/>
                  <a:pt x="3503935" y="2523492"/>
                  <a:pt x="3550146" y="2501242"/>
                </a:cubicBezTo>
                <a:cubicBezTo>
                  <a:pt x="3594646" y="2479563"/>
                  <a:pt x="3664534" y="2468723"/>
                  <a:pt x="3759808" y="2468723"/>
                </a:cubicBezTo>
                <a:cubicBezTo>
                  <a:pt x="3775783" y="2468723"/>
                  <a:pt x="3802596" y="2469579"/>
                  <a:pt x="3840250" y="2471291"/>
                </a:cubicBezTo>
                <a:cubicBezTo>
                  <a:pt x="3860218" y="2472432"/>
                  <a:pt x="3876192" y="2473287"/>
                  <a:pt x="3888172" y="2473858"/>
                </a:cubicBezTo>
                <a:cubicBezTo>
                  <a:pt x="3868205" y="2493255"/>
                  <a:pt x="3845956" y="2524918"/>
                  <a:pt x="3821422" y="2568847"/>
                </a:cubicBezTo>
                <a:cubicBezTo>
                  <a:pt x="3796891" y="2612776"/>
                  <a:pt x="3771503" y="2667260"/>
                  <a:pt x="3745260" y="2732298"/>
                </a:cubicBezTo>
                <a:cubicBezTo>
                  <a:pt x="3837112" y="2637594"/>
                  <a:pt x="3907284" y="2572556"/>
                  <a:pt x="3955777" y="2537184"/>
                </a:cubicBezTo>
                <a:cubicBezTo>
                  <a:pt x="4035078" y="2478992"/>
                  <a:pt x="4108674" y="2449897"/>
                  <a:pt x="4176563" y="2449897"/>
                </a:cubicBezTo>
                <a:close/>
                <a:moveTo>
                  <a:pt x="7749480" y="2178620"/>
                </a:moveTo>
                <a:cubicBezTo>
                  <a:pt x="7773441" y="2178620"/>
                  <a:pt x="7795977" y="2179190"/>
                  <a:pt x="7817085" y="2180332"/>
                </a:cubicBezTo>
                <a:cubicBezTo>
                  <a:pt x="7789701" y="2193453"/>
                  <a:pt x="7760748" y="2215132"/>
                  <a:pt x="7730225" y="2245370"/>
                </a:cubicBezTo>
                <a:cubicBezTo>
                  <a:pt x="7699703" y="2275607"/>
                  <a:pt x="7672177" y="2310122"/>
                  <a:pt x="7647644" y="2348917"/>
                </a:cubicBezTo>
                <a:cubicBezTo>
                  <a:pt x="7606568" y="2415096"/>
                  <a:pt x="7549517" y="2544316"/>
                  <a:pt x="7476492" y="2736577"/>
                </a:cubicBezTo>
                <a:cubicBezTo>
                  <a:pt x="7540389" y="2660129"/>
                  <a:pt x="7590879" y="2606216"/>
                  <a:pt x="7627962" y="2574838"/>
                </a:cubicBezTo>
                <a:cubicBezTo>
                  <a:pt x="7724378" y="2494396"/>
                  <a:pt x="7816229" y="2454175"/>
                  <a:pt x="7903517" y="2454175"/>
                </a:cubicBezTo>
                <a:cubicBezTo>
                  <a:pt x="7945735" y="2454175"/>
                  <a:pt x="7978539" y="2464159"/>
                  <a:pt x="8001930" y="2484127"/>
                </a:cubicBezTo>
                <a:cubicBezTo>
                  <a:pt x="8025321" y="2504095"/>
                  <a:pt x="8037016" y="2531765"/>
                  <a:pt x="8037016" y="2567136"/>
                </a:cubicBezTo>
                <a:cubicBezTo>
                  <a:pt x="8037016" y="2596232"/>
                  <a:pt x="8031881" y="2625756"/>
                  <a:pt x="8021612" y="2655707"/>
                </a:cubicBezTo>
                <a:cubicBezTo>
                  <a:pt x="8011343" y="2685659"/>
                  <a:pt x="7988808" y="2737147"/>
                  <a:pt x="7954007" y="2810172"/>
                </a:cubicBezTo>
                <a:cubicBezTo>
                  <a:pt x="7939174" y="2840980"/>
                  <a:pt x="7931757" y="2868079"/>
                  <a:pt x="7931757" y="2891470"/>
                </a:cubicBezTo>
                <a:cubicBezTo>
                  <a:pt x="7931757" y="2930264"/>
                  <a:pt x="7950584" y="2949661"/>
                  <a:pt x="7988237" y="2949661"/>
                </a:cubicBezTo>
                <a:cubicBezTo>
                  <a:pt x="7997937" y="2949661"/>
                  <a:pt x="8012770" y="2945953"/>
                  <a:pt x="8032737" y="2938537"/>
                </a:cubicBezTo>
                <a:cubicBezTo>
                  <a:pt x="7993943" y="3036093"/>
                  <a:pt x="7938318" y="3127089"/>
                  <a:pt x="7865864" y="3211524"/>
                </a:cubicBezTo>
                <a:cubicBezTo>
                  <a:pt x="7816229" y="3269146"/>
                  <a:pt x="7760605" y="3309937"/>
                  <a:pt x="7698990" y="3333898"/>
                </a:cubicBezTo>
                <a:cubicBezTo>
                  <a:pt x="7651067" y="3352725"/>
                  <a:pt x="7606283" y="3362139"/>
                  <a:pt x="7564635" y="3362139"/>
                </a:cubicBezTo>
                <a:cubicBezTo>
                  <a:pt x="7525841" y="3362139"/>
                  <a:pt x="7493750" y="3351299"/>
                  <a:pt x="7468362" y="3329620"/>
                </a:cubicBezTo>
                <a:cubicBezTo>
                  <a:pt x="7442974" y="3307940"/>
                  <a:pt x="7430281" y="3280556"/>
                  <a:pt x="7430281" y="3247466"/>
                </a:cubicBezTo>
                <a:cubicBezTo>
                  <a:pt x="7430281" y="3193268"/>
                  <a:pt x="7461373" y="3103699"/>
                  <a:pt x="7523559" y="2978757"/>
                </a:cubicBezTo>
                <a:cubicBezTo>
                  <a:pt x="7554366" y="2916002"/>
                  <a:pt x="7574334" y="2873071"/>
                  <a:pt x="7583462" y="2849965"/>
                </a:cubicBezTo>
                <a:cubicBezTo>
                  <a:pt x="7592591" y="2826860"/>
                  <a:pt x="7597154" y="2806749"/>
                  <a:pt x="7597154" y="2789634"/>
                </a:cubicBezTo>
                <a:cubicBezTo>
                  <a:pt x="7597154" y="2759397"/>
                  <a:pt x="7582322" y="2744279"/>
                  <a:pt x="7552655" y="2744279"/>
                </a:cubicBezTo>
                <a:cubicBezTo>
                  <a:pt x="7522988" y="2744279"/>
                  <a:pt x="7497030" y="2758114"/>
                  <a:pt x="7474780" y="2785783"/>
                </a:cubicBezTo>
                <a:cubicBezTo>
                  <a:pt x="7452531" y="2813453"/>
                  <a:pt x="7425431" y="2865797"/>
                  <a:pt x="7393483" y="2942815"/>
                </a:cubicBezTo>
                <a:cubicBezTo>
                  <a:pt x="7351266" y="3044366"/>
                  <a:pt x="7319603" y="3115964"/>
                  <a:pt x="7298494" y="3157612"/>
                </a:cubicBezTo>
                <a:cubicBezTo>
                  <a:pt x="7277384" y="3199259"/>
                  <a:pt x="7256276" y="3232348"/>
                  <a:pt x="7235167" y="3256880"/>
                </a:cubicBezTo>
                <a:cubicBezTo>
                  <a:pt x="7203789" y="3292251"/>
                  <a:pt x="7166135" y="3316498"/>
                  <a:pt x="7122207" y="3329620"/>
                </a:cubicBezTo>
                <a:cubicBezTo>
                  <a:pt x="7078277" y="3342741"/>
                  <a:pt x="7012669" y="3349302"/>
                  <a:pt x="6925381" y="3349302"/>
                </a:cubicBezTo>
                <a:cubicBezTo>
                  <a:pt x="6870613" y="3349302"/>
                  <a:pt x="6797017" y="3346450"/>
                  <a:pt x="6704595" y="3340745"/>
                </a:cubicBezTo>
                <a:cubicBezTo>
                  <a:pt x="6715434" y="3332187"/>
                  <a:pt x="6738254" y="3315357"/>
                  <a:pt x="6773056" y="3290255"/>
                </a:cubicBezTo>
                <a:cubicBezTo>
                  <a:pt x="6827825" y="3250319"/>
                  <a:pt x="6882308" y="3183855"/>
                  <a:pt x="6936506" y="3090862"/>
                </a:cubicBezTo>
                <a:cubicBezTo>
                  <a:pt x="6953622" y="3061766"/>
                  <a:pt x="6967599" y="3034097"/>
                  <a:pt x="6978439" y="3007853"/>
                </a:cubicBezTo>
                <a:cubicBezTo>
                  <a:pt x="6989278" y="2981610"/>
                  <a:pt x="7022367" y="2898031"/>
                  <a:pt x="7077707" y="2757115"/>
                </a:cubicBezTo>
                <a:cubicBezTo>
                  <a:pt x="7150732" y="2580257"/>
                  <a:pt x="7195089" y="2474286"/>
                  <a:pt x="7210778" y="2439200"/>
                </a:cubicBezTo>
                <a:cubicBezTo>
                  <a:pt x="7226467" y="2404113"/>
                  <a:pt x="7244296" y="2370311"/>
                  <a:pt x="7264263" y="2337792"/>
                </a:cubicBezTo>
                <a:cubicBezTo>
                  <a:pt x="7316180" y="2255639"/>
                  <a:pt x="7385210" y="2206290"/>
                  <a:pt x="7471357" y="2189745"/>
                </a:cubicBezTo>
                <a:cubicBezTo>
                  <a:pt x="7510152" y="2182329"/>
                  <a:pt x="7602860" y="2178620"/>
                  <a:pt x="7749480" y="2178620"/>
                </a:cubicBezTo>
                <a:close/>
                <a:moveTo>
                  <a:pt x="1435076" y="2159793"/>
                </a:moveTo>
                <a:lnTo>
                  <a:pt x="1303289" y="2470435"/>
                </a:lnTo>
                <a:lnTo>
                  <a:pt x="1445344" y="2470435"/>
                </a:lnTo>
                <a:lnTo>
                  <a:pt x="1423950" y="2516646"/>
                </a:lnTo>
                <a:lnTo>
                  <a:pt x="1281038" y="2516646"/>
                </a:lnTo>
                <a:lnTo>
                  <a:pt x="1149250" y="2827287"/>
                </a:lnTo>
                <a:cubicBezTo>
                  <a:pt x="1137270" y="2855242"/>
                  <a:pt x="1131280" y="2879204"/>
                  <a:pt x="1131280" y="2899171"/>
                </a:cubicBezTo>
                <a:cubicBezTo>
                  <a:pt x="1131280" y="2912864"/>
                  <a:pt x="1136700" y="2924702"/>
                  <a:pt x="1147539" y="2934686"/>
                </a:cubicBezTo>
                <a:cubicBezTo>
                  <a:pt x="1158379" y="2944670"/>
                  <a:pt x="1171215" y="2949661"/>
                  <a:pt x="1186048" y="2949661"/>
                </a:cubicBezTo>
                <a:cubicBezTo>
                  <a:pt x="1195747" y="2949661"/>
                  <a:pt x="1219424" y="2941674"/>
                  <a:pt x="1257076" y="2925700"/>
                </a:cubicBezTo>
                <a:cubicBezTo>
                  <a:pt x="1225700" y="3016981"/>
                  <a:pt x="1175209" y="3103128"/>
                  <a:pt x="1105607" y="3184140"/>
                </a:cubicBezTo>
                <a:cubicBezTo>
                  <a:pt x="1005769" y="3299953"/>
                  <a:pt x="898798" y="3357860"/>
                  <a:pt x="784697" y="3357860"/>
                </a:cubicBezTo>
                <a:cubicBezTo>
                  <a:pt x="737344" y="3357860"/>
                  <a:pt x="700547" y="3347591"/>
                  <a:pt x="674303" y="3327052"/>
                </a:cubicBezTo>
                <a:cubicBezTo>
                  <a:pt x="648060" y="3306514"/>
                  <a:pt x="634938" y="3277703"/>
                  <a:pt x="634938" y="3240620"/>
                </a:cubicBezTo>
                <a:cubicBezTo>
                  <a:pt x="634938" y="3216659"/>
                  <a:pt x="645493" y="3179291"/>
                  <a:pt x="666601" y="3128516"/>
                </a:cubicBezTo>
                <a:lnTo>
                  <a:pt x="922474" y="2516646"/>
                </a:lnTo>
                <a:lnTo>
                  <a:pt x="834330" y="2516646"/>
                </a:lnTo>
                <a:lnTo>
                  <a:pt x="853157" y="2471291"/>
                </a:lnTo>
                <a:cubicBezTo>
                  <a:pt x="860574" y="2471291"/>
                  <a:pt x="865423" y="2471291"/>
                  <a:pt x="867705" y="2471291"/>
                </a:cubicBezTo>
                <a:lnTo>
                  <a:pt x="928465" y="2472146"/>
                </a:lnTo>
                <a:cubicBezTo>
                  <a:pt x="978669" y="2472146"/>
                  <a:pt x="1023882" y="2464017"/>
                  <a:pt x="1064102" y="2447757"/>
                </a:cubicBezTo>
                <a:cubicBezTo>
                  <a:pt x="1104323" y="2431498"/>
                  <a:pt x="1152103" y="2401688"/>
                  <a:pt x="1207442" y="2358330"/>
                </a:cubicBezTo>
                <a:cubicBezTo>
                  <a:pt x="1282179" y="2300709"/>
                  <a:pt x="1358057" y="2234530"/>
                  <a:pt x="1435076" y="2159793"/>
                </a:cubicBezTo>
                <a:close/>
                <a:moveTo>
                  <a:pt x="9044359" y="2122140"/>
                </a:moveTo>
                <a:cubicBezTo>
                  <a:pt x="9060334" y="2122140"/>
                  <a:pt x="9074026" y="2127702"/>
                  <a:pt x="9085436" y="2138827"/>
                </a:cubicBezTo>
                <a:cubicBezTo>
                  <a:pt x="9096845" y="2149952"/>
                  <a:pt x="9102551" y="2163216"/>
                  <a:pt x="9102551" y="2178620"/>
                </a:cubicBezTo>
                <a:cubicBezTo>
                  <a:pt x="9102551" y="2199729"/>
                  <a:pt x="9094992" y="2217129"/>
                  <a:pt x="9079873" y="2230822"/>
                </a:cubicBezTo>
                <a:cubicBezTo>
                  <a:pt x="9064754" y="2244514"/>
                  <a:pt x="9035517" y="2261344"/>
                  <a:pt x="8992158" y="2281312"/>
                </a:cubicBezTo>
                <a:lnTo>
                  <a:pt x="8769660" y="2381436"/>
                </a:lnTo>
                <a:lnTo>
                  <a:pt x="8919418" y="2214562"/>
                </a:lnTo>
                <a:cubicBezTo>
                  <a:pt x="8953077" y="2176909"/>
                  <a:pt x="8978181" y="2152091"/>
                  <a:pt x="8994725" y="2140111"/>
                </a:cubicBezTo>
                <a:cubicBezTo>
                  <a:pt x="9011269" y="2128130"/>
                  <a:pt x="9027815" y="2122140"/>
                  <a:pt x="9044359" y="2122140"/>
                </a:cubicBezTo>
                <a:close/>
                <a:moveTo>
                  <a:pt x="11078319" y="858329"/>
                </a:moveTo>
                <a:cubicBezTo>
                  <a:pt x="11066909" y="874873"/>
                  <a:pt x="11038954" y="916806"/>
                  <a:pt x="10994454" y="984126"/>
                </a:cubicBezTo>
                <a:cubicBezTo>
                  <a:pt x="10956800" y="1041747"/>
                  <a:pt x="10908022" y="1094947"/>
                  <a:pt x="10848119" y="1143725"/>
                </a:cubicBezTo>
                <a:cubicBezTo>
                  <a:pt x="10788215" y="1192504"/>
                  <a:pt x="10737439" y="1220601"/>
                  <a:pt x="10695793" y="1228018"/>
                </a:cubicBezTo>
                <a:cubicBezTo>
                  <a:pt x="10707774" y="1242280"/>
                  <a:pt x="10713764" y="1257114"/>
                  <a:pt x="10713764" y="1272517"/>
                </a:cubicBezTo>
                <a:cubicBezTo>
                  <a:pt x="10713764" y="1309600"/>
                  <a:pt x="10694509" y="1344972"/>
                  <a:pt x="10656000" y="1378632"/>
                </a:cubicBezTo>
                <a:cubicBezTo>
                  <a:pt x="10617491" y="1412292"/>
                  <a:pt x="10577127" y="1429122"/>
                  <a:pt x="10534910" y="1429122"/>
                </a:cubicBezTo>
                <a:cubicBezTo>
                  <a:pt x="10510378" y="1429122"/>
                  <a:pt x="10490410" y="1422276"/>
                  <a:pt x="10475007" y="1408583"/>
                </a:cubicBezTo>
                <a:cubicBezTo>
                  <a:pt x="10459603" y="1394891"/>
                  <a:pt x="10451901" y="1377206"/>
                  <a:pt x="10451901" y="1355526"/>
                </a:cubicBezTo>
                <a:cubicBezTo>
                  <a:pt x="10451901" y="1329853"/>
                  <a:pt x="10460459" y="1309030"/>
                  <a:pt x="10477574" y="1293056"/>
                </a:cubicBezTo>
                <a:cubicBezTo>
                  <a:pt x="10447907" y="1297049"/>
                  <a:pt x="10423661" y="1310171"/>
                  <a:pt x="10404834" y="1332421"/>
                </a:cubicBezTo>
                <a:cubicBezTo>
                  <a:pt x="10386007" y="1354670"/>
                  <a:pt x="10376594" y="1381199"/>
                  <a:pt x="10376594" y="1412006"/>
                </a:cubicBezTo>
                <a:cubicBezTo>
                  <a:pt x="10376594" y="1450230"/>
                  <a:pt x="10391998" y="1480467"/>
                  <a:pt x="10422805" y="1502717"/>
                </a:cubicBezTo>
                <a:cubicBezTo>
                  <a:pt x="10458176" y="1528390"/>
                  <a:pt x="10500964" y="1541227"/>
                  <a:pt x="10551169" y="1541227"/>
                </a:cubicBezTo>
                <a:cubicBezTo>
                  <a:pt x="10617348" y="1541227"/>
                  <a:pt x="10677536" y="1522685"/>
                  <a:pt x="10731735" y="1485602"/>
                </a:cubicBezTo>
                <a:cubicBezTo>
                  <a:pt x="10785933" y="1448519"/>
                  <a:pt x="10832429" y="1394035"/>
                  <a:pt x="10871224" y="1322152"/>
                </a:cubicBezTo>
                <a:cubicBezTo>
                  <a:pt x="10910589" y="1249126"/>
                  <a:pt x="10950096" y="1168400"/>
                  <a:pt x="10989747" y="1079971"/>
                </a:cubicBezTo>
                <a:cubicBezTo>
                  <a:pt x="11029397" y="991542"/>
                  <a:pt x="11058921" y="917662"/>
                  <a:pt x="11078319" y="858329"/>
                </a:cubicBezTo>
                <a:close/>
                <a:moveTo>
                  <a:pt x="4821361" y="643532"/>
                </a:moveTo>
                <a:cubicBezTo>
                  <a:pt x="4787131" y="643532"/>
                  <a:pt x="4754612" y="656369"/>
                  <a:pt x="4723805" y="682042"/>
                </a:cubicBezTo>
                <a:cubicBezTo>
                  <a:pt x="4688433" y="711708"/>
                  <a:pt x="4670748" y="742801"/>
                  <a:pt x="4670748" y="775320"/>
                </a:cubicBezTo>
                <a:cubicBezTo>
                  <a:pt x="4670748" y="793576"/>
                  <a:pt x="4678164" y="809265"/>
                  <a:pt x="4692998" y="822387"/>
                </a:cubicBezTo>
                <a:cubicBezTo>
                  <a:pt x="4707830" y="835508"/>
                  <a:pt x="4726087" y="842069"/>
                  <a:pt x="4747766" y="842069"/>
                </a:cubicBezTo>
                <a:cubicBezTo>
                  <a:pt x="4785419" y="842069"/>
                  <a:pt x="4819792" y="829090"/>
                  <a:pt x="4850885" y="803132"/>
                </a:cubicBezTo>
                <a:cubicBezTo>
                  <a:pt x="4881978" y="777174"/>
                  <a:pt x="4898380" y="747935"/>
                  <a:pt x="4900091" y="715416"/>
                </a:cubicBezTo>
                <a:cubicBezTo>
                  <a:pt x="4901233" y="695449"/>
                  <a:pt x="4894386" y="678619"/>
                  <a:pt x="4879553" y="664927"/>
                </a:cubicBezTo>
                <a:cubicBezTo>
                  <a:pt x="4864720" y="651234"/>
                  <a:pt x="4845323" y="644103"/>
                  <a:pt x="4821361" y="643532"/>
                </a:cubicBezTo>
                <a:close/>
                <a:moveTo>
                  <a:pt x="5997401" y="605023"/>
                </a:moveTo>
                <a:cubicBezTo>
                  <a:pt x="5955754" y="605023"/>
                  <a:pt x="5917530" y="620427"/>
                  <a:pt x="5882729" y="651234"/>
                </a:cubicBezTo>
                <a:cubicBezTo>
                  <a:pt x="5849069" y="681471"/>
                  <a:pt x="5832239" y="713990"/>
                  <a:pt x="5832239" y="748791"/>
                </a:cubicBezTo>
                <a:cubicBezTo>
                  <a:pt x="5832239" y="767618"/>
                  <a:pt x="5838943" y="782736"/>
                  <a:pt x="5852349" y="794147"/>
                </a:cubicBezTo>
                <a:cubicBezTo>
                  <a:pt x="5865757" y="805557"/>
                  <a:pt x="5883585" y="811262"/>
                  <a:pt x="5905834" y="811262"/>
                </a:cubicBezTo>
                <a:cubicBezTo>
                  <a:pt x="5949193" y="811262"/>
                  <a:pt x="5988273" y="796714"/>
                  <a:pt x="6023074" y="767618"/>
                </a:cubicBezTo>
                <a:cubicBezTo>
                  <a:pt x="6057875" y="737951"/>
                  <a:pt x="6075275" y="707429"/>
                  <a:pt x="6075275" y="676051"/>
                </a:cubicBezTo>
                <a:cubicBezTo>
                  <a:pt x="6075275" y="656084"/>
                  <a:pt x="6068001" y="639396"/>
                  <a:pt x="6053453" y="625989"/>
                </a:cubicBezTo>
                <a:cubicBezTo>
                  <a:pt x="6038905" y="612582"/>
                  <a:pt x="6020222" y="605594"/>
                  <a:pt x="5997401" y="605023"/>
                </a:cubicBezTo>
                <a:close/>
                <a:moveTo>
                  <a:pt x="2914650" y="367977"/>
                </a:moveTo>
                <a:cubicBezTo>
                  <a:pt x="2942034" y="367977"/>
                  <a:pt x="2998515" y="370545"/>
                  <a:pt x="3084091" y="375679"/>
                </a:cubicBezTo>
                <a:cubicBezTo>
                  <a:pt x="3029322" y="428166"/>
                  <a:pt x="2982968" y="485359"/>
                  <a:pt x="2945030" y="547259"/>
                </a:cubicBezTo>
                <a:cubicBezTo>
                  <a:pt x="2907091" y="609159"/>
                  <a:pt x="2868724" y="690314"/>
                  <a:pt x="2829930" y="790723"/>
                </a:cubicBezTo>
                <a:cubicBezTo>
                  <a:pt x="2781437" y="915094"/>
                  <a:pt x="2743640" y="1003238"/>
                  <a:pt x="2716541" y="1055154"/>
                </a:cubicBezTo>
                <a:cubicBezTo>
                  <a:pt x="2689442" y="1107070"/>
                  <a:pt x="2659918" y="1147576"/>
                  <a:pt x="2627970" y="1176672"/>
                </a:cubicBezTo>
                <a:cubicBezTo>
                  <a:pt x="2598875" y="1203486"/>
                  <a:pt x="2565927" y="1221885"/>
                  <a:pt x="2529130" y="1231869"/>
                </a:cubicBezTo>
                <a:cubicBezTo>
                  <a:pt x="2492332" y="1241852"/>
                  <a:pt x="2439703" y="1246844"/>
                  <a:pt x="2371242" y="1246844"/>
                </a:cubicBezTo>
                <a:cubicBezTo>
                  <a:pt x="2357550" y="1246844"/>
                  <a:pt x="2310767" y="1244277"/>
                  <a:pt x="2230896" y="1239143"/>
                </a:cubicBezTo>
                <a:cubicBezTo>
                  <a:pt x="2175558" y="1236290"/>
                  <a:pt x="2141612" y="1234008"/>
                  <a:pt x="2129061" y="1232297"/>
                </a:cubicBezTo>
                <a:cubicBezTo>
                  <a:pt x="2163292" y="1215181"/>
                  <a:pt x="2211499" y="1173249"/>
                  <a:pt x="2273685" y="1106500"/>
                </a:cubicBezTo>
                <a:cubicBezTo>
                  <a:pt x="2341005" y="1020923"/>
                  <a:pt x="2403475" y="902828"/>
                  <a:pt x="2461097" y="752214"/>
                </a:cubicBezTo>
                <a:cubicBezTo>
                  <a:pt x="2502173" y="648952"/>
                  <a:pt x="2539256" y="572076"/>
                  <a:pt x="2572346" y="521586"/>
                </a:cubicBezTo>
                <a:cubicBezTo>
                  <a:pt x="2605435" y="471097"/>
                  <a:pt x="2643659" y="433015"/>
                  <a:pt x="2687017" y="407342"/>
                </a:cubicBezTo>
                <a:cubicBezTo>
                  <a:pt x="2712691" y="391939"/>
                  <a:pt x="2741502" y="381527"/>
                  <a:pt x="2773449" y="376107"/>
                </a:cubicBezTo>
                <a:cubicBezTo>
                  <a:pt x="2805398" y="370687"/>
                  <a:pt x="2852465" y="367977"/>
                  <a:pt x="2914650" y="367977"/>
                </a:cubicBezTo>
                <a:close/>
                <a:moveTo>
                  <a:pt x="8456451" y="350862"/>
                </a:moveTo>
                <a:cubicBezTo>
                  <a:pt x="8573405" y="350862"/>
                  <a:pt x="8631882" y="393080"/>
                  <a:pt x="8631882" y="477515"/>
                </a:cubicBezTo>
                <a:cubicBezTo>
                  <a:pt x="8664401" y="431874"/>
                  <a:pt x="8699773" y="401067"/>
                  <a:pt x="8737996" y="385092"/>
                </a:cubicBezTo>
                <a:cubicBezTo>
                  <a:pt x="8776221" y="369118"/>
                  <a:pt x="8833842" y="361131"/>
                  <a:pt x="8910860" y="361131"/>
                </a:cubicBezTo>
                <a:cubicBezTo>
                  <a:pt x="8971905" y="361131"/>
                  <a:pt x="9024963" y="363128"/>
                  <a:pt x="9070032" y="367121"/>
                </a:cubicBezTo>
                <a:cubicBezTo>
                  <a:pt x="9065468" y="374538"/>
                  <a:pt x="9048353" y="399640"/>
                  <a:pt x="9018686" y="442428"/>
                </a:cubicBezTo>
                <a:cubicBezTo>
                  <a:pt x="8979892" y="499479"/>
                  <a:pt x="8944806" y="564375"/>
                  <a:pt x="8913428" y="637114"/>
                </a:cubicBezTo>
                <a:cubicBezTo>
                  <a:pt x="8882050" y="709854"/>
                  <a:pt x="8866361" y="763054"/>
                  <a:pt x="8866361" y="796714"/>
                </a:cubicBezTo>
                <a:cubicBezTo>
                  <a:pt x="8866361" y="811547"/>
                  <a:pt x="8871210" y="823528"/>
                  <a:pt x="8880909" y="832656"/>
                </a:cubicBezTo>
                <a:cubicBezTo>
                  <a:pt x="8890608" y="841784"/>
                  <a:pt x="8903158" y="846348"/>
                  <a:pt x="8918562" y="846348"/>
                </a:cubicBezTo>
                <a:cubicBezTo>
                  <a:pt x="8930543" y="846348"/>
                  <a:pt x="8945662" y="842925"/>
                  <a:pt x="8963917" y="836079"/>
                </a:cubicBezTo>
                <a:cubicBezTo>
                  <a:pt x="8951937" y="875444"/>
                  <a:pt x="8930971" y="919801"/>
                  <a:pt x="8901019" y="969150"/>
                </a:cubicBezTo>
                <a:cubicBezTo>
                  <a:pt x="8871067" y="1018499"/>
                  <a:pt x="8837836" y="1063711"/>
                  <a:pt x="8801323" y="1104788"/>
                </a:cubicBezTo>
                <a:cubicBezTo>
                  <a:pt x="8760817" y="1149858"/>
                  <a:pt x="8714463" y="1185800"/>
                  <a:pt x="8662261" y="1212614"/>
                </a:cubicBezTo>
                <a:cubicBezTo>
                  <a:pt x="8610060" y="1239428"/>
                  <a:pt x="8559998" y="1252835"/>
                  <a:pt x="8512075" y="1252835"/>
                </a:cubicBezTo>
                <a:cubicBezTo>
                  <a:pt x="8467576" y="1252835"/>
                  <a:pt x="8432205" y="1242708"/>
                  <a:pt x="8405961" y="1222455"/>
                </a:cubicBezTo>
                <a:cubicBezTo>
                  <a:pt x="8379718" y="1202202"/>
                  <a:pt x="8366596" y="1175246"/>
                  <a:pt x="8366596" y="1141586"/>
                </a:cubicBezTo>
                <a:cubicBezTo>
                  <a:pt x="8366596" y="1111349"/>
                  <a:pt x="8374869" y="1074266"/>
                  <a:pt x="8391413" y="1030337"/>
                </a:cubicBezTo>
                <a:cubicBezTo>
                  <a:pt x="8407958" y="986408"/>
                  <a:pt x="8441903" y="911101"/>
                  <a:pt x="8493249" y="804416"/>
                </a:cubicBezTo>
                <a:cubicBezTo>
                  <a:pt x="8517781" y="753641"/>
                  <a:pt x="8530046" y="716843"/>
                  <a:pt x="8530046" y="694022"/>
                </a:cubicBezTo>
                <a:cubicBezTo>
                  <a:pt x="8530046" y="676907"/>
                  <a:pt x="8522772" y="662930"/>
                  <a:pt x="8508224" y="652090"/>
                </a:cubicBezTo>
                <a:cubicBezTo>
                  <a:pt x="8493676" y="641250"/>
                  <a:pt x="8474993" y="635831"/>
                  <a:pt x="8452172" y="635831"/>
                </a:cubicBezTo>
                <a:cubicBezTo>
                  <a:pt x="8413378" y="635831"/>
                  <a:pt x="8377151" y="648667"/>
                  <a:pt x="8343490" y="674340"/>
                </a:cubicBezTo>
                <a:cubicBezTo>
                  <a:pt x="8302414" y="706288"/>
                  <a:pt x="8281875" y="741945"/>
                  <a:pt x="8281875" y="781310"/>
                </a:cubicBezTo>
                <a:cubicBezTo>
                  <a:pt x="8281875" y="801278"/>
                  <a:pt x="8289292" y="817537"/>
                  <a:pt x="8304125" y="830089"/>
                </a:cubicBezTo>
                <a:cubicBezTo>
                  <a:pt x="8318959" y="842640"/>
                  <a:pt x="8338071" y="848915"/>
                  <a:pt x="8361461" y="848915"/>
                </a:cubicBezTo>
                <a:cubicBezTo>
                  <a:pt x="8367167" y="848915"/>
                  <a:pt x="8388276" y="844636"/>
                  <a:pt x="8424788" y="836079"/>
                </a:cubicBezTo>
                <a:cubicBezTo>
                  <a:pt x="8409384" y="909104"/>
                  <a:pt x="8371445" y="990972"/>
                  <a:pt x="8310971" y="1081682"/>
                </a:cubicBezTo>
                <a:cubicBezTo>
                  <a:pt x="8276741" y="1134169"/>
                  <a:pt x="8233525" y="1176102"/>
                  <a:pt x="8181323" y="1207479"/>
                </a:cubicBezTo>
                <a:cubicBezTo>
                  <a:pt x="8129122" y="1238857"/>
                  <a:pt x="8077348" y="1254546"/>
                  <a:pt x="8026003" y="1254546"/>
                </a:cubicBezTo>
                <a:cubicBezTo>
                  <a:pt x="7961536" y="1254546"/>
                  <a:pt x="7911331" y="1236147"/>
                  <a:pt x="7875389" y="1199350"/>
                </a:cubicBezTo>
                <a:cubicBezTo>
                  <a:pt x="7839447" y="1162552"/>
                  <a:pt x="7821476" y="1111064"/>
                  <a:pt x="7821476" y="1044885"/>
                </a:cubicBezTo>
                <a:cubicBezTo>
                  <a:pt x="7821476" y="957027"/>
                  <a:pt x="7852569" y="854050"/>
                  <a:pt x="7914754" y="735955"/>
                </a:cubicBezTo>
                <a:cubicBezTo>
                  <a:pt x="7995195" y="583629"/>
                  <a:pt x="8099028" y="474662"/>
                  <a:pt x="8226251" y="409054"/>
                </a:cubicBezTo>
                <a:cubicBezTo>
                  <a:pt x="8302129" y="370259"/>
                  <a:pt x="8378862" y="350862"/>
                  <a:pt x="8456451" y="350862"/>
                </a:cubicBezTo>
                <a:close/>
                <a:moveTo>
                  <a:pt x="3522502" y="350862"/>
                </a:moveTo>
                <a:cubicBezTo>
                  <a:pt x="3639455" y="350862"/>
                  <a:pt x="3697933" y="393080"/>
                  <a:pt x="3697933" y="477515"/>
                </a:cubicBezTo>
                <a:cubicBezTo>
                  <a:pt x="3730452" y="431874"/>
                  <a:pt x="3765823" y="401067"/>
                  <a:pt x="3804047" y="385092"/>
                </a:cubicBezTo>
                <a:cubicBezTo>
                  <a:pt x="3842270" y="369118"/>
                  <a:pt x="3899893" y="361131"/>
                  <a:pt x="3976912" y="361131"/>
                </a:cubicBezTo>
                <a:cubicBezTo>
                  <a:pt x="4037956" y="361131"/>
                  <a:pt x="4091013" y="363128"/>
                  <a:pt x="4136083" y="367121"/>
                </a:cubicBezTo>
                <a:cubicBezTo>
                  <a:pt x="4131518" y="374538"/>
                  <a:pt x="4114404" y="399640"/>
                  <a:pt x="4084737" y="442428"/>
                </a:cubicBezTo>
                <a:cubicBezTo>
                  <a:pt x="4045942" y="499479"/>
                  <a:pt x="4010857" y="564375"/>
                  <a:pt x="3979478" y="637114"/>
                </a:cubicBezTo>
                <a:cubicBezTo>
                  <a:pt x="3948100" y="709854"/>
                  <a:pt x="3932411" y="763054"/>
                  <a:pt x="3932411" y="796714"/>
                </a:cubicBezTo>
                <a:cubicBezTo>
                  <a:pt x="3932411" y="811547"/>
                  <a:pt x="3937262" y="823528"/>
                  <a:pt x="3946959" y="832656"/>
                </a:cubicBezTo>
                <a:cubicBezTo>
                  <a:pt x="3956659" y="841784"/>
                  <a:pt x="3969209" y="846348"/>
                  <a:pt x="3984613" y="846348"/>
                </a:cubicBezTo>
                <a:cubicBezTo>
                  <a:pt x="3996594" y="846348"/>
                  <a:pt x="4011712" y="842925"/>
                  <a:pt x="4029969" y="836079"/>
                </a:cubicBezTo>
                <a:cubicBezTo>
                  <a:pt x="4017988" y="875444"/>
                  <a:pt x="3997021" y="919801"/>
                  <a:pt x="3967069" y="969150"/>
                </a:cubicBezTo>
                <a:cubicBezTo>
                  <a:pt x="3937118" y="1018499"/>
                  <a:pt x="3903887" y="1063711"/>
                  <a:pt x="3867374" y="1104788"/>
                </a:cubicBezTo>
                <a:cubicBezTo>
                  <a:pt x="3826867" y="1149858"/>
                  <a:pt x="3780514" y="1185800"/>
                  <a:pt x="3728312" y="1212614"/>
                </a:cubicBezTo>
                <a:cubicBezTo>
                  <a:pt x="3676111" y="1239428"/>
                  <a:pt x="3626049" y="1252835"/>
                  <a:pt x="3578126" y="1252835"/>
                </a:cubicBezTo>
                <a:cubicBezTo>
                  <a:pt x="3533626" y="1252835"/>
                  <a:pt x="3498255" y="1242708"/>
                  <a:pt x="3472012" y="1222455"/>
                </a:cubicBezTo>
                <a:cubicBezTo>
                  <a:pt x="3445768" y="1202202"/>
                  <a:pt x="3432647" y="1175246"/>
                  <a:pt x="3432647" y="1141586"/>
                </a:cubicBezTo>
                <a:cubicBezTo>
                  <a:pt x="3432647" y="1111349"/>
                  <a:pt x="3440919" y="1074266"/>
                  <a:pt x="3457464" y="1030337"/>
                </a:cubicBezTo>
                <a:cubicBezTo>
                  <a:pt x="3474009" y="986408"/>
                  <a:pt x="3507954" y="911101"/>
                  <a:pt x="3559299" y="804416"/>
                </a:cubicBezTo>
                <a:cubicBezTo>
                  <a:pt x="3583831" y="753641"/>
                  <a:pt x="3596097" y="716843"/>
                  <a:pt x="3596097" y="694022"/>
                </a:cubicBezTo>
                <a:cubicBezTo>
                  <a:pt x="3596097" y="676907"/>
                  <a:pt x="3588823" y="662930"/>
                  <a:pt x="3574275" y="652090"/>
                </a:cubicBezTo>
                <a:cubicBezTo>
                  <a:pt x="3559727" y="641250"/>
                  <a:pt x="3541043" y="635831"/>
                  <a:pt x="3518223" y="635831"/>
                </a:cubicBezTo>
                <a:cubicBezTo>
                  <a:pt x="3479428" y="635831"/>
                  <a:pt x="3443201" y="648667"/>
                  <a:pt x="3409540" y="674340"/>
                </a:cubicBezTo>
                <a:cubicBezTo>
                  <a:pt x="3368464" y="706288"/>
                  <a:pt x="3347926" y="741945"/>
                  <a:pt x="3347926" y="781310"/>
                </a:cubicBezTo>
                <a:cubicBezTo>
                  <a:pt x="3347926" y="801278"/>
                  <a:pt x="3355343" y="817537"/>
                  <a:pt x="3370177" y="830089"/>
                </a:cubicBezTo>
                <a:cubicBezTo>
                  <a:pt x="3385010" y="842640"/>
                  <a:pt x="3404122" y="848915"/>
                  <a:pt x="3427512" y="848915"/>
                </a:cubicBezTo>
                <a:cubicBezTo>
                  <a:pt x="3433217" y="848915"/>
                  <a:pt x="3454326" y="844636"/>
                  <a:pt x="3490839" y="836079"/>
                </a:cubicBezTo>
                <a:cubicBezTo>
                  <a:pt x="3475434" y="909104"/>
                  <a:pt x="3437496" y="990972"/>
                  <a:pt x="3377023" y="1081682"/>
                </a:cubicBezTo>
                <a:cubicBezTo>
                  <a:pt x="3342792" y="1134169"/>
                  <a:pt x="3299576" y="1176102"/>
                  <a:pt x="3247374" y="1207479"/>
                </a:cubicBezTo>
                <a:cubicBezTo>
                  <a:pt x="3195173" y="1238857"/>
                  <a:pt x="3143399" y="1254546"/>
                  <a:pt x="3092054" y="1254546"/>
                </a:cubicBezTo>
                <a:cubicBezTo>
                  <a:pt x="3027586" y="1254546"/>
                  <a:pt x="2977381" y="1236147"/>
                  <a:pt x="2941439" y="1199350"/>
                </a:cubicBezTo>
                <a:cubicBezTo>
                  <a:pt x="2905498" y="1162552"/>
                  <a:pt x="2887526" y="1111064"/>
                  <a:pt x="2887526" y="1044885"/>
                </a:cubicBezTo>
                <a:cubicBezTo>
                  <a:pt x="2887526" y="957027"/>
                  <a:pt x="2918619" y="854050"/>
                  <a:pt x="2980804" y="735955"/>
                </a:cubicBezTo>
                <a:cubicBezTo>
                  <a:pt x="3061245" y="583629"/>
                  <a:pt x="3165079" y="474662"/>
                  <a:pt x="3292302" y="409054"/>
                </a:cubicBezTo>
                <a:cubicBezTo>
                  <a:pt x="3368179" y="370259"/>
                  <a:pt x="3444913" y="350862"/>
                  <a:pt x="3522502" y="350862"/>
                </a:cubicBezTo>
                <a:close/>
                <a:moveTo>
                  <a:pt x="6062439" y="349150"/>
                </a:moveTo>
                <a:cubicBezTo>
                  <a:pt x="6140599" y="349150"/>
                  <a:pt x="6202784" y="367121"/>
                  <a:pt x="6248995" y="403063"/>
                </a:cubicBezTo>
                <a:cubicBezTo>
                  <a:pt x="6288931" y="434441"/>
                  <a:pt x="6308898" y="478656"/>
                  <a:pt x="6308898" y="535707"/>
                </a:cubicBezTo>
                <a:cubicBezTo>
                  <a:pt x="6308898" y="623565"/>
                  <a:pt x="6265825" y="699442"/>
                  <a:pt x="6179678" y="763339"/>
                </a:cubicBezTo>
                <a:cubicBezTo>
                  <a:pt x="6143166" y="790723"/>
                  <a:pt x="6100663" y="813116"/>
                  <a:pt x="6052170" y="830516"/>
                </a:cubicBezTo>
                <a:cubicBezTo>
                  <a:pt x="6003677" y="847917"/>
                  <a:pt x="5959747" y="856617"/>
                  <a:pt x="5920382" y="856617"/>
                </a:cubicBezTo>
                <a:cubicBezTo>
                  <a:pt x="5874742" y="856617"/>
                  <a:pt x="5838515" y="844636"/>
                  <a:pt x="5811701" y="820675"/>
                </a:cubicBezTo>
                <a:cubicBezTo>
                  <a:pt x="5809989" y="829233"/>
                  <a:pt x="5809133" y="836935"/>
                  <a:pt x="5809133" y="843781"/>
                </a:cubicBezTo>
                <a:cubicBezTo>
                  <a:pt x="5809133" y="899691"/>
                  <a:pt x="5848499" y="927645"/>
                  <a:pt x="5927228" y="927645"/>
                </a:cubicBezTo>
                <a:cubicBezTo>
                  <a:pt x="6028779" y="927645"/>
                  <a:pt x="6125195" y="894271"/>
                  <a:pt x="6216476" y="827521"/>
                </a:cubicBezTo>
                <a:cubicBezTo>
                  <a:pt x="6193085" y="902828"/>
                  <a:pt x="6151153" y="980417"/>
                  <a:pt x="6090679" y="1060288"/>
                </a:cubicBezTo>
                <a:cubicBezTo>
                  <a:pt x="6043897" y="1121903"/>
                  <a:pt x="5985706" y="1169541"/>
                  <a:pt x="5916103" y="1203201"/>
                </a:cubicBezTo>
                <a:cubicBezTo>
                  <a:pt x="5846502" y="1236861"/>
                  <a:pt x="5771195" y="1253691"/>
                  <a:pt x="5690183" y="1253691"/>
                </a:cubicBezTo>
                <a:cubicBezTo>
                  <a:pt x="5591485" y="1253691"/>
                  <a:pt x="5514751" y="1229159"/>
                  <a:pt x="5459983" y="1180095"/>
                </a:cubicBezTo>
                <a:cubicBezTo>
                  <a:pt x="5404643" y="1131031"/>
                  <a:pt x="5376973" y="1067420"/>
                  <a:pt x="5376973" y="989260"/>
                </a:cubicBezTo>
                <a:cubicBezTo>
                  <a:pt x="5376973" y="915665"/>
                  <a:pt x="5398083" y="837077"/>
                  <a:pt x="5440300" y="753498"/>
                </a:cubicBezTo>
                <a:cubicBezTo>
                  <a:pt x="5482517" y="669918"/>
                  <a:pt x="5538713" y="595895"/>
                  <a:pt x="5608885" y="531428"/>
                </a:cubicBezTo>
                <a:cubicBezTo>
                  <a:pt x="5688757" y="457832"/>
                  <a:pt x="5776900" y="407057"/>
                  <a:pt x="5873315" y="379102"/>
                </a:cubicBezTo>
                <a:cubicBezTo>
                  <a:pt x="5941776" y="359134"/>
                  <a:pt x="6004818" y="349150"/>
                  <a:pt x="6062439" y="349150"/>
                </a:cubicBezTo>
                <a:close/>
                <a:moveTo>
                  <a:pt x="11588353" y="345727"/>
                </a:moveTo>
                <a:cubicBezTo>
                  <a:pt x="11621442" y="345727"/>
                  <a:pt x="11662518" y="347724"/>
                  <a:pt x="11711582" y="351718"/>
                </a:cubicBezTo>
                <a:cubicBezTo>
                  <a:pt x="11705307" y="360846"/>
                  <a:pt x="11692185" y="377961"/>
                  <a:pt x="11672217" y="403063"/>
                </a:cubicBezTo>
                <a:cubicBezTo>
                  <a:pt x="11643121" y="439576"/>
                  <a:pt x="11609604" y="500763"/>
                  <a:pt x="11571665" y="586624"/>
                </a:cubicBezTo>
                <a:cubicBezTo>
                  <a:pt x="11533727" y="672486"/>
                  <a:pt x="11473965" y="822672"/>
                  <a:pt x="11392383" y="1037183"/>
                </a:cubicBezTo>
                <a:cubicBezTo>
                  <a:pt x="11352447" y="1143868"/>
                  <a:pt x="11305951" y="1241710"/>
                  <a:pt x="11252894" y="1330709"/>
                </a:cubicBezTo>
                <a:cubicBezTo>
                  <a:pt x="11143357" y="1513842"/>
                  <a:pt x="10960793" y="1605409"/>
                  <a:pt x="10705207" y="1605409"/>
                </a:cubicBezTo>
                <a:cubicBezTo>
                  <a:pt x="10456465" y="1605409"/>
                  <a:pt x="10332094" y="1542082"/>
                  <a:pt x="10332094" y="1415430"/>
                </a:cubicBezTo>
                <a:cubicBezTo>
                  <a:pt x="10332094" y="1356667"/>
                  <a:pt x="10359479" y="1304466"/>
                  <a:pt x="10414248" y="1258825"/>
                </a:cubicBezTo>
                <a:cubicBezTo>
                  <a:pt x="10430792" y="1244562"/>
                  <a:pt x="10462455" y="1228873"/>
                  <a:pt x="10509237" y="1211758"/>
                </a:cubicBezTo>
                <a:cubicBezTo>
                  <a:pt x="10486416" y="1191790"/>
                  <a:pt x="10475007" y="1163836"/>
                  <a:pt x="10475007" y="1127894"/>
                </a:cubicBezTo>
                <a:cubicBezTo>
                  <a:pt x="10475007" y="1087387"/>
                  <a:pt x="10483706" y="1041890"/>
                  <a:pt x="10501107" y="991400"/>
                </a:cubicBezTo>
                <a:cubicBezTo>
                  <a:pt x="10518507" y="940910"/>
                  <a:pt x="10551454" y="865745"/>
                  <a:pt x="10599948" y="765906"/>
                </a:cubicBezTo>
                <a:cubicBezTo>
                  <a:pt x="10654717" y="653516"/>
                  <a:pt x="10690943" y="573503"/>
                  <a:pt x="10708630" y="525865"/>
                </a:cubicBezTo>
                <a:cubicBezTo>
                  <a:pt x="10726316" y="478228"/>
                  <a:pt x="10735158" y="436723"/>
                  <a:pt x="10735158" y="401352"/>
                </a:cubicBezTo>
                <a:cubicBezTo>
                  <a:pt x="10735158" y="387660"/>
                  <a:pt x="10733447" y="371115"/>
                  <a:pt x="10730024" y="351718"/>
                </a:cubicBezTo>
                <a:lnTo>
                  <a:pt x="10996166" y="351718"/>
                </a:lnTo>
                <a:cubicBezTo>
                  <a:pt x="11030967" y="351718"/>
                  <a:pt x="11055498" y="356995"/>
                  <a:pt x="11069761" y="367549"/>
                </a:cubicBezTo>
                <a:cubicBezTo>
                  <a:pt x="11084024" y="378104"/>
                  <a:pt x="11091155" y="395932"/>
                  <a:pt x="11091155" y="421034"/>
                </a:cubicBezTo>
                <a:cubicBezTo>
                  <a:pt x="11091155" y="458117"/>
                  <a:pt x="11057209" y="545120"/>
                  <a:pt x="10989319" y="682042"/>
                </a:cubicBezTo>
                <a:cubicBezTo>
                  <a:pt x="10968210" y="724259"/>
                  <a:pt x="10957656" y="756493"/>
                  <a:pt x="10957656" y="778743"/>
                </a:cubicBezTo>
                <a:cubicBezTo>
                  <a:pt x="10957656" y="812403"/>
                  <a:pt x="10974485" y="829233"/>
                  <a:pt x="11008146" y="829233"/>
                </a:cubicBezTo>
                <a:cubicBezTo>
                  <a:pt x="11033819" y="829233"/>
                  <a:pt x="11061203" y="813829"/>
                  <a:pt x="11090299" y="783022"/>
                </a:cubicBezTo>
                <a:cubicBezTo>
                  <a:pt x="11109697" y="761913"/>
                  <a:pt x="11135369" y="709711"/>
                  <a:pt x="11167318" y="626417"/>
                </a:cubicBezTo>
                <a:cubicBezTo>
                  <a:pt x="11199266" y="544264"/>
                  <a:pt x="11225938" y="487213"/>
                  <a:pt x="11247332" y="455265"/>
                </a:cubicBezTo>
                <a:cubicBezTo>
                  <a:pt x="11268726" y="423317"/>
                  <a:pt x="11296823" y="399070"/>
                  <a:pt x="11331624" y="382525"/>
                </a:cubicBezTo>
                <a:cubicBezTo>
                  <a:pt x="11361861" y="368262"/>
                  <a:pt x="11394807" y="358564"/>
                  <a:pt x="11430465" y="353429"/>
                </a:cubicBezTo>
                <a:cubicBezTo>
                  <a:pt x="11466122" y="348295"/>
                  <a:pt x="11518750" y="345727"/>
                  <a:pt x="11588353" y="345727"/>
                </a:cubicBezTo>
                <a:close/>
                <a:moveTo>
                  <a:pt x="9948713" y="344872"/>
                </a:moveTo>
                <a:cubicBezTo>
                  <a:pt x="9986938" y="344872"/>
                  <a:pt x="10016603" y="354855"/>
                  <a:pt x="10037712" y="374823"/>
                </a:cubicBezTo>
                <a:cubicBezTo>
                  <a:pt x="10058822" y="394791"/>
                  <a:pt x="10069376" y="423317"/>
                  <a:pt x="10069376" y="460399"/>
                </a:cubicBezTo>
                <a:cubicBezTo>
                  <a:pt x="10069376" y="495200"/>
                  <a:pt x="10064383" y="528290"/>
                  <a:pt x="10054400" y="559668"/>
                </a:cubicBezTo>
                <a:cubicBezTo>
                  <a:pt x="10044415" y="591046"/>
                  <a:pt x="10023449" y="638683"/>
                  <a:pt x="9991501" y="702580"/>
                </a:cubicBezTo>
                <a:cubicBezTo>
                  <a:pt x="9975527" y="735099"/>
                  <a:pt x="9967540" y="763624"/>
                  <a:pt x="9967540" y="788156"/>
                </a:cubicBezTo>
                <a:cubicBezTo>
                  <a:pt x="9967540" y="804131"/>
                  <a:pt x="9972531" y="817537"/>
                  <a:pt x="9982516" y="828377"/>
                </a:cubicBezTo>
                <a:cubicBezTo>
                  <a:pt x="9992500" y="839217"/>
                  <a:pt x="10004907" y="844636"/>
                  <a:pt x="10019741" y="844636"/>
                </a:cubicBezTo>
                <a:cubicBezTo>
                  <a:pt x="10031151" y="844636"/>
                  <a:pt x="10048551" y="840358"/>
                  <a:pt x="10071943" y="831800"/>
                </a:cubicBezTo>
                <a:cubicBezTo>
                  <a:pt x="10057110" y="875729"/>
                  <a:pt x="10034289" y="923224"/>
                  <a:pt x="10003482" y="974284"/>
                </a:cubicBezTo>
                <a:cubicBezTo>
                  <a:pt x="9972674" y="1025345"/>
                  <a:pt x="9940440" y="1068846"/>
                  <a:pt x="9906781" y="1104788"/>
                </a:cubicBezTo>
                <a:cubicBezTo>
                  <a:pt x="9815499" y="1203486"/>
                  <a:pt x="9717657" y="1252835"/>
                  <a:pt x="9613255" y="1252835"/>
                </a:cubicBezTo>
                <a:cubicBezTo>
                  <a:pt x="9568755" y="1252835"/>
                  <a:pt x="9533526" y="1242851"/>
                  <a:pt x="9507568" y="1222883"/>
                </a:cubicBezTo>
                <a:cubicBezTo>
                  <a:pt x="9481610" y="1202915"/>
                  <a:pt x="9468631" y="1175531"/>
                  <a:pt x="9468631" y="1140730"/>
                </a:cubicBezTo>
                <a:cubicBezTo>
                  <a:pt x="9468631" y="1111064"/>
                  <a:pt x="9474906" y="1079258"/>
                  <a:pt x="9487458" y="1045313"/>
                </a:cubicBezTo>
                <a:cubicBezTo>
                  <a:pt x="9500009" y="1011367"/>
                  <a:pt x="9529961" y="944190"/>
                  <a:pt x="9577313" y="843781"/>
                </a:cubicBezTo>
                <a:cubicBezTo>
                  <a:pt x="9618960" y="756493"/>
                  <a:pt x="9639783" y="703436"/>
                  <a:pt x="9639783" y="684609"/>
                </a:cubicBezTo>
                <a:cubicBezTo>
                  <a:pt x="9639783" y="670346"/>
                  <a:pt x="9634506" y="658651"/>
                  <a:pt x="9623952" y="649523"/>
                </a:cubicBezTo>
                <a:cubicBezTo>
                  <a:pt x="9613398" y="640395"/>
                  <a:pt x="9600133" y="635831"/>
                  <a:pt x="9584159" y="635831"/>
                </a:cubicBezTo>
                <a:cubicBezTo>
                  <a:pt x="9556203" y="635831"/>
                  <a:pt x="9531101" y="649095"/>
                  <a:pt x="9508852" y="675624"/>
                </a:cubicBezTo>
                <a:cubicBezTo>
                  <a:pt x="9486602" y="702152"/>
                  <a:pt x="9464352" y="745653"/>
                  <a:pt x="9442102" y="806127"/>
                </a:cubicBezTo>
                <a:cubicBezTo>
                  <a:pt x="9399885" y="919088"/>
                  <a:pt x="9367508" y="998531"/>
                  <a:pt x="9344973" y="1044457"/>
                </a:cubicBezTo>
                <a:cubicBezTo>
                  <a:pt x="9322439" y="1090383"/>
                  <a:pt x="9297194" y="1127608"/>
                  <a:pt x="9269238" y="1156134"/>
                </a:cubicBezTo>
                <a:cubicBezTo>
                  <a:pt x="9235579" y="1190364"/>
                  <a:pt x="9200493" y="1213612"/>
                  <a:pt x="9163980" y="1225878"/>
                </a:cubicBezTo>
                <a:cubicBezTo>
                  <a:pt x="9127467" y="1238144"/>
                  <a:pt x="9076121" y="1244277"/>
                  <a:pt x="9009943" y="1244277"/>
                </a:cubicBezTo>
                <a:cubicBezTo>
                  <a:pt x="8904969" y="1244277"/>
                  <a:pt x="8819108" y="1239998"/>
                  <a:pt x="8752358" y="1231441"/>
                </a:cubicBezTo>
                <a:cubicBezTo>
                  <a:pt x="8804845" y="1192076"/>
                  <a:pt x="8841642" y="1161839"/>
                  <a:pt x="8862752" y="1140730"/>
                </a:cubicBezTo>
                <a:cubicBezTo>
                  <a:pt x="8883861" y="1119621"/>
                  <a:pt x="8906966" y="1090525"/>
                  <a:pt x="8932068" y="1053442"/>
                </a:cubicBezTo>
                <a:cubicBezTo>
                  <a:pt x="8962876" y="1006661"/>
                  <a:pt x="8986266" y="966297"/>
                  <a:pt x="9002241" y="932352"/>
                </a:cubicBezTo>
                <a:cubicBezTo>
                  <a:pt x="9018215" y="898407"/>
                  <a:pt x="9049878" y="822387"/>
                  <a:pt x="9097230" y="704292"/>
                </a:cubicBezTo>
                <a:cubicBezTo>
                  <a:pt x="9132032" y="615863"/>
                  <a:pt x="9166690" y="547972"/>
                  <a:pt x="9201205" y="500620"/>
                </a:cubicBezTo>
                <a:cubicBezTo>
                  <a:pt x="9235721" y="453268"/>
                  <a:pt x="9276084" y="418467"/>
                  <a:pt x="9322296" y="396217"/>
                </a:cubicBezTo>
                <a:cubicBezTo>
                  <a:pt x="9366795" y="374538"/>
                  <a:pt x="9436683" y="363698"/>
                  <a:pt x="9531957" y="363698"/>
                </a:cubicBezTo>
                <a:cubicBezTo>
                  <a:pt x="9547932" y="363698"/>
                  <a:pt x="9574745" y="364554"/>
                  <a:pt x="9612399" y="366266"/>
                </a:cubicBezTo>
                <a:cubicBezTo>
                  <a:pt x="9632366" y="367407"/>
                  <a:pt x="9648341" y="368262"/>
                  <a:pt x="9660321" y="368833"/>
                </a:cubicBezTo>
                <a:cubicBezTo>
                  <a:pt x="9640354" y="388230"/>
                  <a:pt x="9618104" y="419893"/>
                  <a:pt x="9593572" y="463823"/>
                </a:cubicBezTo>
                <a:cubicBezTo>
                  <a:pt x="9569040" y="507752"/>
                  <a:pt x="9543653" y="562235"/>
                  <a:pt x="9517409" y="627273"/>
                </a:cubicBezTo>
                <a:cubicBezTo>
                  <a:pt x="9609261" y="532569"/>
                  <a:pt x="9679433" y="467531"/>
                  <a:pt x="9727927" y="432159"/>
                </a:cubicBezTo>
                <a:cubicBezTo>
                  <a:pt x="9807228" y="373968"/>
                  <a:pt x="9880822" y="344872"/>
                  <a:pt x="9948713" y="344872"/>
                </a:cubicBezTo>
                <a:close/>
                <a:moveTo>
                  <a:pt x="5191906" y="338026"/>
                </a:moveTo>
                <a:cubicBezTo>
                  <a:pt x="5274059" y="338026"/>
                  <a:pt x="5345657" y="352003"/>
                  <a:pt x="5406702" y="379958"/>
                </a:cubicBezTo>
                <a:cubicBezTo>
                  <a:pt x="5450631" y="399926"/>
                  <a:pt x="5472595" y="427025"/>
                  <a:pt x="5472595" y="461255"/>
                </a:cubicBezTo>
                <a:cubicBezTo>
                  <a:pt x="5472595" y="497768"/>
                  <a:pt x="5455195" y="531428"/>
                  <a:pt x="5420394" y="562235"/>
                </a:cubicBezTo>
                <a:cubicBezTo>
                  <a:pt x="5381599" y="596466"/>
                  <a:pt x="5341094" y="613581"/>
                  <a:pt x="5298876" y="613581"/>
                </a:cubicBezTo>
                <a:cubicBezTo>
                  <a:pt x="5275485" y="613581"/>
                  <a:pt x="5256088" y="606449"/>
                  <a:pt x="5240685" y="592187"/>
                </a:cubicBezTo>
                <a:cubicBezTo>
                  <a:pt x="5225281" y="577924"/>
                  <a:pt x="5217579" y="559953"/>
                  <a:pt x="5217579" y="538274"/>
                </a:cubicBezTo>
                <a:cubicBezTo>
                  <a:pt x="5217579" y="492633"/>
                  <a:pt x="5246105" y="451271"/>
                  <a:pt x="5303155" y="414188"/>
                </a:cubicBezTo>
                <a:cubicBezTo>
                  <a:pt x="5279193" y="398785"/>
                  <a:pt x="5250668" y="391083"/>
                  <a:pt x="5217579" y="391083"/>
                </a:cubicBezTo>
                <a:cubicBezTo>
                  <a:pt x="5183348" y="391083"/>
                  <a:pt x="5154680" y="398072"/>
                  <a:pt x="5131575" y="412049"/>
                </a:cubicBezTo>
                <a:cubicBezTo>
                  <a:pt x="5108469" y="426026"/>
                  <a:pt x="5096917" y="443569"/>
                  <a:pt x="5096917" y="464678"/>
                </a:cubicBezTo>
                <a:cubicBezTo>
                  <a:pt x="5096917" y="479511"/>
                  <a:pt x="5101765" y="493917"/>
                  <a:pt x="5111464" y="507894"/>
                </a:cubicBezTo>
                <a:cubicBezTo>
                  <a:pt x="5121163" y="521872"/>
                  <a:pt x="5142557" y="545690"/>
                  <a:pt x="5175647" y="579350"/>
                </a:cubicBezTo>
                <a:cubicBezTo>
                  <a:pt x="5272633" y="678048"/>
                  <a:pt x="5321126" y="768759"/>
                  <a:pt x="5321126" y="851483"/>
                </a:cubicBezTo>
                <a:cubicBezTo>
                  <a:pt x="5321126" y="903969"/>
                  <a:pt x="5306863" y="956456"/>
                  <a:pt x="5278338" y="1008943"/>
                </a:cubicBezTo>
                <a:cubicBezTo>
                  <a:pt x="5249812" y="1061429"/>
                  <a:pt x="5211303" y="1105644"/>
                  <a:pt x="5162810" y="1141586"/>
                </a:cubicBezTo>
                <a:cubicBezTo>
                  <a:pt x="5116599" y="1176387"/>
                  <a:pt x="5059691" y="1204199"/>
                  <a:pt x="4992085" y="1225023"/>
                </a:cubicBezTo>
                <a:cubicBezTo>
                  <a:pt x="4924481" y="1245846"/>
                  <a:pt x="4857874" y="1256258"/>
                  <a:pt x="4792265" y="1256258"/>
                </a:cubicBezTo>
                <a:cubicBezTo>
                  <a:pt x="4694709" y="1256258"/>
                  <a:pt x="4616264" y="1236575"/>
                  <a:pt x="4556931" y="1197210"/>
                </a:cubicBezTo>
                <a:cubicBezTo>
                  <a:pt x="4527265" y="1177813"/>
                  <a:pt x="4503018" y="1150286"/>
                  <a:pt x="4484192" y="1114629"/>
                </a:cubicBezTo>
                <a:cubicBezTo>
                  <a:pt x="4465365" y="1078973"/>
                  <a:pt x="4455951" y="1042603"/>
                  <a:pt x="4455951" y="1005520"/>
                </a:cubicBezTo>
                <a:cubicBezTo>
                  <a:pt x="4455951" y="951321"/>
                  <a:pt x="4471355" y="894984"/>
                  <a:pt x="4502163" y="836507"/>
                </a:cubicBezTo>
                <a:cubicBezTo>
                  <a:pt x="4532970" y="778030"/>
                  <a:pt x="4572335" y="729679"/>
                  <a:pt x="4620258" y="691455"/>
                </a:cubicBezTo>
                <a:cubicBezTo>
                  <a:pt x="4679591" y="644674"/>
                  <a:pt x="4752331" y="610728"/>
                  <a:pt x="4838476" y="589619"/>
                </a:cubicBezTo>
                <a:cubicBezTo>
                  <a:pt x="4817368" y="565658"/>
                  <a:pt x="4806813" y="539985"/>
                  <a:pt x="4806813" y="512601"/>
                </a:cubicBezTo>
                <a:cubicBezTo>
                  <a:pt x="4806813" y="464108"/>
                  <a:pt x="4839903" y="425028"/>
                  <a:pt x="4906082" y="395362"/>
                </a:cubicBezTo>
                <a:cubicBezTo>
                  <a:pt x="4992228" y="357138"/>
                  <a:pt x="5087503" y="338026"/>
                  <a:pt x="5191906" y="338026"/>
                </a:cubicBezTo>
                <a:close/>
                <a:moveTo>
                  <a:pt x="854907" y="326901"/>
                </a:moveTo>
                <a:cubicBezTo>
                  <a:pt x="809265" y="378817"/>
                  <a:pt x="775890" y="422175"/>
                  <a:pt x="754782" y="456976"/>
                </a:cubicBezTo>
                <a:cubicBezTo>
                  <a:pt x="705718" y="537989"/>
                  <a:pt x="681186" y="614437"/>
                  <a:pt x="681186" y="686321"/>
                </a:cubicBezTo>
                <a:cubicBezTo>
                  <a:pt x="681186" y="730250"/>
                  <a:pt x="694879" y="765621"/>
                  <a:pt x="722263" y="792435"/>
                </a:cubicBezTo>
                <a:cubicBezTo>
                  <a:pt x="751930" y="820960"/>
                  <a:pt x="790438" y="835223"/>
                  <a:pt x="837791" y="835223"/>
                </a:cubicBezTo>
                <a:cubicBezTo>
                  <a:pt x="915379" y="835223"/>
                  <a:pt x="989831" y="803845"/>
                  <a:pt x="1061144" y="741089"/>
                </a:cubicBezTo>
                <a:cubicBezTo>
                  <a:pt x="1093663" y="711993"/>
                  <a:pt x="1119622" y="678333"/>
                  <a:pt x="1139019" y="640109"/>
                </a:cubicBezTo>
                <a:cubicBezTo>
                  <a:pt x="1158416" y="601885"/>
                  <a:pt x="1168115" y="565088"/>
                  <a:pt x="1168115" y="529716"/>
                </a:cubicBezTo>
                <a:cubicBezTo>
                  <a:pt x="1168115" y="485787"/>
                  <a:pt x="1154708" y="450273"/>
                  <a:pt x="1127895" y="423174"/>
                </a:cubicBezTo>
                <a:cubicBezTo>
                  <a:pt x="1101080" y="396075"/>
                  <a:pt x="1065994" y="382525"/>
                  <a:pt x="1022635" y="382525"/>
                </a:cubicBezTo>
                <a:cubicBezTo>
                  <a:pt x="982129" y="382525"/>
                  <a:pt x="947329" y="393365"/>
                  <a:pt x="918232" y="415044"/>
                </a:cubicBezTo>
                <a:cubicBezTo>
                  <a:pt x="889137" y="436723"/>
                  <a:pt x="872877" y="464108"/>
                  <a:pt x="869454" y="497197"/>
                </a:cubicBezTo>
                <a:cubicBezTo>
                  <a:pt x="893985" y="485217"/>
                  <a:pt x="916806" y="479226"/>
                  <a:pt x="937915" y="479226"/>
                </a:cubicBezTo>
                <a:cubicBezTo>
                  <a:pt x="961876" y="479226"/>
                  <a:pt x="981274" y="485502"/>
                  <a:pt x="996107" y="498053"/>
                </a:cubicBezTo>
                <a:cubicBezTo>
                  <a:pt x="1010940" y="510604"/>
                  <a:pt x="1018356" y="526864"/>
                  <a:pt x="1018356" y="546831"/>
                </a:cubicBezTo>
                <a:cubicBezTo>
                  <a:pt x="1018356" y="583344"/>
                  <a:pt x="1000386" y="618145"/>
                  <a:pt x="964443" y="651234"/>
                </a:cubicBezTo>
                <a:cubicBezTo>
                  <a:pt x="928502" y="684324"/>
                  <a:pt x="890848" y="700868"/>
                  <a:pt x="851483" y="700868"/>
                </a:cubicBezTo>
                <a:cubicBezTo>
                  <a:pt x="824669" y="700868"/>
                  <a:pt x="801707" y="691598"/>
                  <a:pt x="782594" y="673056"/>
                </a:cubicBezTo>
                <a:cubicBezTo>
                  <a:pt x="763482" y="654515"/>
                  <a:pt x="753926" y="632122"/>
                  <a:pt x="753926" y="605879"/>
                </a:cubicBezTo>
                <a:cubicBezTo>
                  <a:pt x="753926" y="579065"/>
                  <a:pt x="762056" y="548971"/>
                  <a:pt x="778315" y="515596"/>
                </a:cubicBezTo>
                <a:cubicBezTo>
                  <a:pt x="794575" y="482221"/>
                  <a:pt x="815541" y="452412"/>
                  <a:pt x="841214" y="426169"/>
                </a:cubicBezTo>
                <a:cubicBezTo>
                  <a:pt x="860611" y="406201"/>
                  <a:pt x="892559" y="383666"/>
                  <a:pt x="937059" y="358564"/>
                </a:cubicBezTo>
                <a:cubicBezTo>
                  <a:pt x="928502" y="355141"/>
                  <a:pt x="913668" y="349150"/>
                  <a:pt x="892559" y="340593"/>
                </a:cubicBezTo>
                <a:cubicBezTo>
                  <a:pt x="878297" y="334888"/>
                  <a:pt x="865745" y="330324"/>
                  <a:pt x="854907" y="326901"/>
                </a:cubicBezTo>
                <a:close/>
                <a:moveTo>
                  <a:pt x="465535" y="205382"/>
                </a:moveTo>
                <a:cubicBezTo>
                  <a:pt x="367978" y="205382"/>
                  <a:pt x="282116" y="237331"/>
                  <a:pt x="207950" y="301228"/>
                </a:cubicBezTo>
                <a:cubicBezTo>
                  <a:pt x="170867" y="333176"/>
                  <a:pt x="139775" y="370972"/>
                  <a:pt x="114672" y="414616"/>
                </a:cubicBezTo>
                <a:cubicBezTo>
                  <a:pt x="89570" y="458260"/>
                  <a:pt x="77019" y="496627"/>
                  <a:pt x="77019" y="529716"/>
                </a:cubicBezTo>
                <a:cubicBezTo>
                  <a:pt x="77019" y="557671"/>
                  <a:pt x="86575" y="580206"/>
                  <a:pt x="105687" y="597321"/>
                </a:cubicBezTo>
                <a:cubicBezTo>
                  <a:pt x="124799" y="614437"/>
                  <a:pt x="149758" y="622994"/>
                  <a:pt x="180566" y="622994"/>
                </a:cubicBezTo>
                <a:cubicBezTo>
                  <a:pt x="222783" y="622994"/>
                  <a:pt x="259011" y="610158"/>
                  <a:pt x="289248" y="584485"/>
                </a:cubicBezTo>
                <a:cubicBezTo>
                  <a:pt x="319485" y="558812"/>
                  <a:pt x="337741" y="525723"/>
                  <a:pt x="344017" y="485217"/>
                </a:cubicBezTo>
                <a:cubicBezTo>
                  <a:pt x="313209" y="502902"/>
                  <a:pt x="281546" y="511745"/>
                  <a:pt x="249027" y="511745"/>
                </a:cubicBezTo>
                <a:cubicBezTo>
                  <a:pt x="225636" y="511745"/>
                  <a:pt x="206524" y="505327"/>
                  <a:pt x="191691" y="492491"/>
                </a:cubicBezTo>
                <a:cubicBezTo>
                  <a:pt x="176858" y="479654"/>
                  <a:pt x="169441" y="462967"/>
                  <a:pt x="169441" y="442428"/>
                </a:cubicBezTo>
                <a:cubicBezTo>
                  <a:pt x="169441" y="404204"/>
                  <a:pt x="190550" y="368833"/>
                  <a:pt x="232768" y="336314"/>
                </a:cubicBezTo>
                <a:cubicBezTo>
                  <a:pt x="271562" y="306648"/>
                  <a:pt x="311498" y="291814"/>
                  <a:pt x="352574" y="291814"/>
                </a:cubicBezTo>
                <a:cubicBezTo>
                  <a:pt x="378818" y="291814"/>
                  <a:pt x="399784" y="299944"/>
                  <a:pt x="415473" y="316204"/>
                </a:cubicBezTo>
                <a:cubicBezTo>
                  <a:pt x="431162" y="332463"/>
                  <a:pt x="439576" y="354285"/>
                  <a:pt x="440718" y="381669"/>
                </a:cubicBezTo>
                <a:cubicBezTo>
                  <a:pt x="461826" y="358279"/>
                  <a:pt x="489781" y="332606"/>
                  <a:pt x="524582" y="304651"/>
                </a:cubicBezTo>
                <a:cubicBezTo>
                  <a:pt x="559383" y="276696"/>
                  <a:pt x="592473" y="253590"/>
                  <a:pt x="623851" y="235334"/>
                </a:cubicBezTo>
                <a:cubicBezTo>
                  <a:pt x="575357" y="215366"/>
                  <a:pt x="522586" y="205382"/>
                  <a:pt x="465535" y="205382"/>
                </a:cubicBezTo>
                <a:close/>
                <a:moveTo>
                  <a:pt x="1247701" y="111249"/>
                </a:moveTo>
                <a:cubicBezTo>
                  <a:pt x="1208906" y="111249"/>
                  <a:pt x="1166118" y="119806"/>
                  <a:pt x="1119336" y="136922"/>
                </a:cubicBezTo>
                <a:cubicBezTo>
                  <a:pt x="1072555" y="154037"/>
                  <a:pt x="1033190" y="175716"/>
                  <a:pt x="1001241" y="201959"/>
                </a:cubicBezTo>
                <a:cubicBezTo>
                  <a:pt x="1113061" y="264145"/>
                  <a:pt x="1196640" y="295237"/>
                  <a:pt x="1251979" y="295237"/>
                </a:cubicBezTo>
                <a:cubicBezTo>
                  <a:pt x="1287921" y="295237"/>
                  <a:pt x="1318729" y="285967"/>
                  <a:pt x="1344402" y="267425"/>
                </a:cubicBezTo>
                <a:cubicBezTo>
                  <a:pt x="1370075" y="248884"/>
                  <a:pt x="1382912" y="226491"/>
                  <a:pt x="1382912" y="200248"/>
                </a:cubicBezTo>
                <a:cubicBezTo>
                  <a:pt x="1382912" y="173434"/>
                  <a:pt x="1370502" y="151897"/>
                  <a:pt x="1345686" y="135638"/>
                </a:cubicBezTo>
                <a:cubicBezTo>
                  <a:pt x="1320869" y="119378"/>
                  <a:pt x="1288207" y="111249"/>
                  <a:pt x="1247701" y="111249"/>
                </a:cubicBezTo>
                <a:close/>
                <a:moveTo>
                  <a:pt x="7581305" y="76162"/>
                </a:moveTo>
                <a:lnTo>
                  <a:pt x="7855149" y="76162"/>
                </a:lnTo>
                <a:cubicBezTo>
                  <a:pt x="7889949" y="76162"/>
                  <a:pt x="7912770" y="79871"/>
                  <a:pt x="7923610" y="87287"/>
                </a:cubicBezTo>
                <a:cubicBezTo>
                  <a:pt x="7939583" y="98698"/>
                  <a:pt x="7947571" y="118380"/>
                  <a:pt x="7947571" y="146335"/>
                </a:cubicBezTo>
                <a:cubicBezTo>
                  <a:pt x="7947571" y="185130"/>
                  <a:pt x="7921899" y="265571"/>
                  <a:pt x="7870553" y="387660"/>
                </a:cubicBezTo>
                <a:cubicBezTo>
                  <a:pt x="7852296" y="431589"/>
                  <a:pt x="7829761" y="486358"/>
                  <a:pt x="7802948" y="551966"/>
                </a:cubicBezTo>
                <a:cubicBezTo>
                  <a:pt x="7776704" y="616433"/>
                  <a:pt x="7758733" y="660363"/>
                  <a:pt x="7749035" y="683753"/>
                </a:cubicBezTo>
                <a:cubicBezTo>
                  <a:pt x="7727355" y="735099"/>
                  <a:pt x="7716516" y="771326"/>
                  <a:pt x="7716516" y="792435"/>
                </a:cubicBezTo>
                <a:cubicBezTo>
                  <a:pt x="7716516" y="826665"/>
                  <a:pt x="7734772" y="843781"/>
                  <a:pt x="7771284" y="843781"/>
                </a:cubicBezTo>
                <a:cubicBezTo>
                  <a:pt x="7783835" y="843781"/>
                  <a:pt x="7800380" y="839217"/>
                  <a:pt x="7820919" y="830089"/>
                </a:cubicBezTo>
                <a:cubicBezTo>
                  <a:pt x="7802092" y="901402"/>
                  <a:pt x="7757021" y="981558"/>
                  <a:pt x="7685708" y="1070558"/>
                </a:cubicBezTo>
                <a:cubicBezTo>
                  <a:pt x="7636074" y="1132743"/>
                  <a:pt x="7577882" y="1181236"/>
                  <a:pt x="7511133" y="1216037"/>
                </a:cubicBezTo>
                <a:cubicBezTo>
                  <a:pt x="7454653" y="1245703"/>
                  <a:pt x="7402736" y="1260537"/>
                  <a:pt x="7355384" y="1260537"/>
                </a:cubicBezTo>
                <a:cubicBezTo>
                  <a:pt x="7314308" y="1260537"/>
                  <a:pt x="7280790" y="1250125"/>
                  <a:pt x="7254832" y="1229301"/>
                </a:cubicBezTo>
                <a:cubicBezTo>
                  <a:pt x="7228873" y="1208478"/>
                  <a:pt x="7215895" y="1181521"/>
                  <a:pt x="7215895" y="1148432"/>
                </a:cubicBezTo>
                <a:cubicBezTo>
                  <a:pt x="7215895" y="1123900"/>
                  <a:pt x="7220601" y="1097657"/>
                  <a:pt x="7230015" y="1069702"/>
                </a:cubicBezTo>
                <a:cubicBezTo>
                  <a:pt x="7239428" y="1041747"/>
                  <a:pt x="7260680" y="990972"/>
                  <a:pt x="7293769" y="917376"/>
                </a:cubicBezTo>
                <a:cubicBezTo>
                  <a:pt x="7341692" y="809550"/>
                  <a:pt x="7365653" y="739663"/>
                  <a:pt x="7365653" y="707715"/>
                </a:cubicBezTo>
                <a:cubicBezTo>
                  <a:pt x="7365653" y="689458"/>
                  <a:pt x="7359092" y="674197"/>
                  <a:pt x="7345971" y="661931"/>
                </a:cubicBezTo>
                <a:cubicBezTo>
                  <a:pt x="7332848" y="649666"/>
                  <a:pt x="7316875" y="643532"/>
                  <a:pt x="7298048" y="643532"/>
                </a:cubicBezTo>
                <a:cubicBezTo>
                  <a:pt x="7260395" y="643532"/>
                  <a:pt x="7225308" y="656654"/>
                  <a:pt x="7192789" y="682897"/>
                </a:cubicBezTo>
                <a:cubicBezTo>
                  <a:pt x="7153994" y="714846"/>
                  <a:pt x="7134597" y="749362"/>
                  <a:pt x="7134597" y="786445"/>
                </a:cubicBezTo>
                <a:cubicBezTo>
                  <a:pt x="7134597" y="804701"/>
                  <a:pt x="7141443" y="819534"/>
                  <a:pt x="7155135" y="830944"/>
                </a:cubicBezTo>
                <a:cubicBezTo>
                  <a:pt x="7168828" y="842354"/>
                  <a:pt x="7186228" y="848060"/>
                  <a:pt x="7207337" y="848060"/>
                </a:cubicBezTo>
                <a:cubicBezTo>
                  <a:pt x="7227304" y="848060"/>
                  <a:pt x="7251266" y="842069"/>
                  <a:pt x="7279221" y="830089"/>
                </a:cubicBezTo>
                <a:cubicBezTo>
                  <a:pt x="7187368" y="1117054"/>
                  <a:pt x="7052158" y="1260537"/>
                  <a:pt x="6873589" y="1260537"/>
                </a:cubicBezTo>
                <a:cubicBezTo>
                  <a:pt x="6812545" y="1260537"/>
                  <a:pt x="6764337" y="1243992"/>
                  <a:pt x="6728966" y="1210902"/>
                </a:cubicBezTo>
                <a:cubicBezTo>
                  <a:pt x="6690171" y="1173819"/>
                  <a:pt x="6670774" y="1123329"/>
                  <a:pt x="6670774" y="1059433"/>
                </a:cubicBezTo>
                <a:cubicBezTo>
                  <a:pt x="6670774" y="1010369"/>
                  <a:pt x="6680045" y="953889"/>
                  <a:pt x="6698586" y="889992"/>
                </a:cubicBezTo>
                <a:cubicBezTo>
                  <a:pt x="6717127" y="826095"/>
                  <a:pt x="6742087" y="765621"/>
                  <a:pt x="6773465" y="708570"/>
                </a:cubicBezTo>
                <a:cubicBezTo>
                  <a:pt x="6832798" y="598462"/>
                  <a:pt x="6910245" y="509891"/>
                  <a:pt x="7005805" y="442856"/>
                </a:cubicBezTo>
                <a:cubicBezTo>
                  <a:pt x="7101364" y="375822"/>
                  <a:pt x="7197353" y="342304"/>
                  <a:pt x="7293769" y="342304"/>
                </a:cubicBezTo>
                <a:cubicBezTo>
                  <a:pt x="7402736" y="342304"/>
                  <a:pt x="7466347" y="382525"/>
                  <a:pt x="7484604" y="462967"/>
                </a:cubicBezTo>
                <a:cubicBezTo>
                  <a:pt x="7557629" y="279834"/>
                  <a:pt x="7594142" y="171152"/>
                  <a:pt x="7594142" y="136922"/>
                </a:cubicBezTo>
                <a:cubicBezTo>
                  <a:pt x="7594142" y="120947"/>
                  <a:pt x="7589863" y="100694"/>
                  <a:pt x="7581305" y="76162"/>
                </a:cubicBezTo>
                <a:close/>
                <a:moveTo>
                  <a:pt x="2063055" y="73595"/>
                </a:moveTo>
                <a:cubicBezTo>
                  <a:pt x="2087017" y="73595"/>
                  <a:pt x="2109552" y="74166"/>
                  <a:pt x="2130661" y="75307"/>
                </a:cubicBezTo>
                <a:cubicBezTo>
                  <a:pt x="2103276" y="88428"/>
                  <a:pt x="2074323" y="110108"/>
                  <a:pt x="2043801" y="140345"/>
                </a:cubicBezTo>
                <a:cubicBezTo>
                  <a:pt x="2013279" y="170582"/>
                  <a:pt x="1985752" y="205097"/>
                  <a:pt x="1961221" y="243892"/>
                </a:cubicBezTo>
                <a:cubicBezTo>
                  <a:pt x="1920144" y="310071"/>
                  <a:pt x="1863092" y="439291"/>
                  <a:pt x="1790068" y="631552"/>
                </a:cubicBezTo>
                <a:cubicBezTo>
                  <a:pt x="1853964" y="555104"/>
                  <a:pt x="1904455" y="501191"/>
                  <a:pt x="1941538" y="469813"/>
                </a:cubicBezTo>
                <a:cubicBezTo>
                  <a:pt x="2037953" y="389371"/>
                  <a:pt x="2129806" y="349150"/>
                  <a:pt x="2217093" y="349150"/>
                </a:cubicBezTo>
                <a:cubicBezTo>
                  <a:pt x="2259310" y="349150"/>
                  <a:pt x="2292114" y="359134"/>
                  <a:pt x="2315505" y="379102"/>
                </a:cubicBezTo>
                <a:cubicBezTo>
                  <a:pt x="2338896" y="399070"/>
                  <a:pt x="2350591" y="426740"/>
                  <a:pt x="2350591" y="462111"/>
                </a:cubicBezTo>
                <a:cubicBezTo>
                  <a:pt x="2350591" y="491207"/>
                  <a:pt x="2345457" y="520731"/>
                  <a:pt x="2335188" y="550682"/>
                </a:cubicBezTo>
                <a:cubicBezTo>
                  <a:pt x="2324919" y="580634"/>
                  <a:pt x="2302384" y="632122"/>
                  <a:pt x="2267583" y="705147"/>
                </a:cubicBezTo>
                <a:cubicBezTo>
                  <a:pt x="2252749" y="735955"/>
                  <a:pt x="2245334" y="763054"/>
                  <a:pt x="2245334" y="786445"/>
                </a:cubicBezTo>
                <a:cubicBezTo>
                  <a:pt x="2245334" y="825239"/>
                  <a:pt x="2264160" y="844636"/>
                  <a:pt x="2301813" y="844636"/>
                </a:cubicBezTo>
                <a:cubicBezTo>
                  <a:pt x="2311512" y="844636"/>
                  <a:pt x="2326345" y="840928"/>
                  <a:pt x="2346313" y="833512"/>
                </a:cubicBezTo>
                <a:cubicBezTo>
                  <a:pt x="2307518" y="931068"/>
                  <a:pt x="2251893" y="1022064"/>
                  <a:pt x="2179439" y="1106500"/>
                </a:cubicBezTo>
                <a:cubicBezTo>
                  <a:pt x="2129806" y="1164121"/>
                  <a:pt x="2074181" y="1204912"/>
                  <a:pt x="2012566" y="1228873"/>
                </a:cubicBezTo>
                <a:cubicBezTo>
                  <a:pt x="1964643" y="1247700"/>
                  <a:pt x="1919858" y="1257114"/>
                  <a:pt x="1878211" y="1257114"/>
                </a:cubicBezTo>
                <a:cubicBezTo>
                  <a:pt x="1839417" y="1257114"/>
                  <a:pt x="1807325" y="1246274"/>
                  <a:pt x="1781938" y="1224595"/>
                </a:cubicBezTo>
                <a:cubicBezTo>
                  <a:pt x="1756551" y="1202915"/>
                  <a:pt x="1743856" y="1175531"/>
                  <a:pt x="1743856" y="1142442"/>
                </a:cubicBezTo>
                <a:cubicBezTo>
                  <a:pt x="1743856" y="1088243"/>
                  <a:pt x="1774949" y="998674"/>
                  <a:pt x="1837134" y="873732"/>
                </a:cubicBezTo>
                <a:cubicBezTo>
                  <a:pt x="1867942" y="810976"/>
                  <a:pt x="1887910" y="768046"/>
                  <a:pt x="1897038" y="744940"/>
                </a:cubicBezTo>
                <a:cubicBezTo>
                  <a:pt x="1906166" y="721835"/>
                  <a:pt x="1910730" y="701724"/>
                  <a:pt x="1910730" y="684609"/>
                </a:cubicBezTo>
                <a:cubicBezTo>
                  <a:pt x="1910730" y="654372"/>
                  <a:pt x="1895897" y="639254"/>
                  <a:pt x="1866230" y="639254"/>
                </a:cubicBezTo>
                <a:cubicBezTo>
                  <a:pt x="1836564" y="639254"/>
                  <a:pt x="1810607" y="653089"/>
                  <a:pt x="1788356" y="680758"/>
                </a:cubicBezTo>
                <a:cubicBezTo>
                  <a:pt x="1766107" y="708428"/>
                  <a:pt x="1739007" y="760772"/>
                  <a:pt x="1707059" y="837790"/>
                </a:cubicBezTo>
                <a:cubicBezTo>
                  <a:pt x="1664841" y="939341"/>
                  <a:pt x="1633178" y="1010940"/>
                  <a:pt x="1612069" y="1052587"/>
                </a:cubicBezTo>
                <a:cubicBezTo>
                  <a:pt x="1590961" y="1094234"/>
                  <a:pt x="1569851" y="1127323"/>
                  <a:pt x="1548743" y="1151855"/>
                </a:cubicBezTo>
                <a:cubicBezTo>
                  <a:pt x="1517365" y="1187226"/>
                  <a:pt x="1479712" y="1211473"/>
                  <a:pt x="1435783" y="1224595"/>
                </a:cubicBezTo>
                <a:cubicBezTo>
                  <a:pt x="1391853" y="1237716"/>
                  <a:pt x="1326245" y="1244277"/>
                  <a:pt x="1238958" y="1244277"/>
                </a:cubicBezTo>
                <a:cubicBezTo>
                  <a:pt x="1184188" y="1244277"/>
                  <a:pt x="1110593" y="1241425"/>
                  <a:pt x="1018170" y="1235720"/>
                </a:cubicBezTo>
                <a:cubicBezTo>
                  <a:pt x="1029010" y="1227162"/>
                  <a:pt x="1051831" y="1210332"/>
                  <a:pt x="1086631" y="1185230"/>
                </a:cubicBezTo>
                <a:cubicBezTo>
                  <a:pt x="1141401" y="1145294"/>
                  <a:pt x="1195884" y="1078830"/>
                  <a:pt x="1250082" y="985837"/>
                </a:cubicBezTo>
                <a:cubicBezTo>
                  <a:pt x="1267197" y="956741"/>
                  <a:pt x="1281175" y="929072"/>
                  <a:pt x="1292015" y="902828"/>
                </a:cubicBezTo>
                <a:cubicBezTo>
                  <a:pt x="1302855" y="876585"/>
                  <a:pt x="1335943" y="793006"/>
                  <a:pt x="1391283" y="652090"/>
                </a:cubicBezTo>
                <a:cubicBezTo>
                  <a:pt x="1464307" y="475233"/>
                  <a:pt x="1508665" y="369261"/>
                  <a:pt x="1524354" y="334175"/>
                </a:cubicBezTo>
                <a:cubicBezTo>
                  <a:pt x="1540042" y="299088"/>
                  <a:pt x="1557871" y="265286"/>
                  <a:pt x="1577838" y="232767"/>
                </a:cubicBezTo>
                <a:cubicBezTo>
                  <a:pt x="1629754" y="150614"/>
                  <a:pt x="1698786" y="101265"/>
                  <a:pt x="1784933" y="84720"/>
                </a:cubicBezTo>
                <a:cubicBezTo>
                  <a:pt x="1823727" y="77304"/>
                  <a:pt x="1916435" y="73595"/>
                  <a:pt x="2063055" y="73595"/>
                </a:cubicBezTo>
                <a:close/>
                <a:moveTo>
                  <a:pt x="3005361" y="69316"/>
                </a:moveTo>
                <a:cubicBezTo>
                  <a:pt x="3033316" y="69316"/>
                  <a:pt x="3056136" y="77161"/>
                  <a:pt x="3073821" y="92850"/>
                </a:cubicBezTo>
                <a:cubicBezTo>
                  <a:pt x="3091508" y="108539"/>
                  <a:pt x="3099495" y="127793"/>
                  <a:pt x="3097783" y="150614"/>
                </a:cubicBezTo>
                <a:cubicBezTo>
                  <a:pt x="3094931" y="192261"/>
                  <a:pt x="3073537" y="232196"/>
                  <a:pt x="3033602" y="270420"/>
                </a:cubicBezTo>
                <a:cubicBezTo>
                  <a:pt x="2989102" y="313208"/>
                  <a:pt x="2938897" y="334603"/>
                  <a:pt x="2882987" y="334603"/>
                </a:cubicBezTo>
                <a:cubicBezTo>
                  <a:pt x="2855602" y="334603"/>
                  <a:pt x="2832925" y="326901"/>
                  <a:pt x="2814955" y="311497"/>
                </a:cubicBezTo>
                <a:cubicBezTo>
                  <a:pt x="2796984" y="296093"/>
                  <a:pt x="2787998" y="276981"/>
                  <a:pt x="2787998" y="254161"/>
                </a:cubicBezTo>
                <a:cubicBezTo>
                  <a:pt x="2787998" y="230770"/>
                  <a:pt x="2795985" y="205810"/>
                  <a:pt x="2811958" y="179282"/>
                </a:cubicBezTo>
                <a:cubicBezTo>
                  <a:pt x="2827933" y="152753"/>
                  <a:pt x="2847616" y="131217"/>
                  <a:pt x="2871006" y="114672"/>
                </a:cubicBezTo>
                <a:cubicBezTo>
                  <a:pt x="2915507" y="84435"/>
                  <a:pt x="2960292" y="69316"/>
                  <a:pt x="3005361" y="69316"/>
                </a:cubicBezTo>
                <a:close/>
                <a:moveTo>
                  <a:pt x="589620" y="61615"/>
                </a:moveTo>
                <a:cubicBezTo>
                  <a:pt x="660363" y="61615"/>
                  <a:pt x="745369" y="83009"/>
                  <a:pt x="844637" y="125797"/>
                </a:cubicBezTo>
                <a:cubicBezTo>
                  <a:pt x="958168" y="85861"/>
                  <a:pt x="1073981" y="65893"/>
                  <a:pt x="1192076" y="65893"/>
                </a:cubicBezTo>
                <a:cubicBezTo>
                  <a:pt x="1265671" y="65893"/>
                  <a:pt x="1321296" y="76448"/>
                  <a:pt x="1358950" y="97557"/>
                </a:cubicBezTo>
                <a:cubicBezTo>
                  <a:pt x="1400596" y="120377"/>
                  <a:pt x="1421421" y="152896"/>
                  <a:pt x="1421421" y="195113"/>
                </a:cubicBezTo>
                <a:cubicBezTo>
                  <a:pt x="1421421" y="256158"/>
                  <a:pt x="1389186" y="308644"/>
                  <a:pt x="1324720" y="352574"/>
                </a:cubicBezTo>
                <a:cubicBezTo>
                  <a:pt x="1287066" y="378246"/>
                  <a:pt x="1241140" y="393650"/>
                  <a:pt x="1186941" y="398785"/>
                </a:cubicBezTo>
                <a:cubicBezTo>
                  <a:pt x="1230870" y="434156"/>
                  <a:pt x="1252836" y="485787"/>
                  <a:pt x="1252836" y="553678"/>
                </a:cubicBezTo>
                <a:cubicBezTo>
                  <a:pt x="1252836" y="627273"/>
                  <a:pt x="1232583" y="708856"/>
                  <a:pt x="1192076" y="798425"/>
                </a:cubicBezTo>
                <a:cubicBezTo>
                  <a:pt x="1112776" y="974712"/>
                  <a:pt x="990401" y="1103932"/>
                  <a:pt x="824955" y="1186085"/>
                </a:cubicBezTo>
                <a:cubicBezTo>
                  <a:pt x="730250" y="1232867"/>
                  <a:pt x="633264" y="1256258"/>
                  <a:pt x="533996" y="1256258"/>
                </a:cubicBezTo>
                <a:cubicBezTo>
                  <a:pt x="422746" y="1256258"/>
                  <a:pt x="335459" y="1229729"/>
                  <a:pt x="272133" y="1176672"/>
                </a:cubicBezTo>
                <a:cubicBezTo>
                  <a:pt x="201390" y="1117339"/>
                  <a:pt x="166018" y="1035757"/>
                  <a:pt x="166018" y="931924"/>
                </a:cubicBezTo>
                <a:cubicBezTo>
                  <a:pt x="166018" y="887425"/>
                  <a:pt x="177143" y="827521"/>
                  <a:pt x="199393" y="752214"/>
                </a:cubicBezTo>
                <a:cubicBezTo>
                  <a:pt x="170867" y="765906"/>
                  <a:pt x="143198" y="772752"/>
                  <a:pt x="116384" y="772752"/>
                </a:cubicBezTo>
                <a:cubicBezTo>
                  <a:pt x="80442" y="772752"/>
                  <a:pt x="52059" y="760344"/>
                  <a:pt x="31236" y="735527"/>
                </a:cubicBezTo>
                <a:cubicBezTo>
                  <a:pt x="10412" y="710710"/>
                  <a:pt x="0" y="676622"/>
                  <a:pt x="0" y="633263"/>
                </a:cubicBezTo>
                <a:cubicBezTo>
                  <a:pt x="0" y="583059"/>
                  <a:pt x="16117" y="521729"/>
                  <a:pt x="48351" y="449275"/>
                </a:cubicBezTo>
                <a:cubicBezTo>
                  <a:pt x="80584" y="376820"/>
                  <a:pt x="119522" y="314064"/>
                  <a:pt x="165162" y="261007"/>
                </a:cubicBezTo>
                <a:cubicBezTo>
                  <a:pt x="227348" y="189693"/>
                  <a:pt x="298946" y="138348"/>
                  <a:pt x="379958" y="106970"/>
                </a:cubicBezTo>
                <a:cubicBezTo>
                  <a:pt x="456977" y="76733"/>
                  <a:pt x="526864" y="61615"/>
                  <a:pt x="589620" y="61615"/>
                </a:cubicBezTo>
                <a:close/>
                <a:moveTo>
                  <a:pt x="8397403" y="17971"/>
                </a:moveTo>
                <a:cubicBezTo>
                  <a:pt x="8414518" y="17971"/>
                  <a:pt x="8431634" y="24246"/>
                  <a:pt x="8448749" y="36797"/>
                </a:cubicBezTo>
                <a:cubicBezTo>
                  <a:pt x="8465864" y="49349"/>
                  <a:pt x="8490396" y="73595"/>
                  <a:pt x="8522344" y="109537"/>
                </a:cubicBezTo>
                <a:lnTo>
                  <a:pt x="8672958" y="276411"/>
                </a:lnTo>
                <a:lnTo>
                  <a:pt x="8450460" y="176287"/>
                </a:lnTo>
                <a:cubicBezTo>
                  <a:pt x="8405961" y="156319"/>
                  <a:pt x="8376295" y="139489"/>
                  <a:pt x="8361461" y="125797"/>
                </a:cubicBezTo>
                <a:cubicBezTo>
                  <a:pt x="8346628" y="112104"/>
                  <a:pt x="8339211" y="94989"/>
                  <a:pt x="8339211" y="74451"/>
                </a:cubicBezTo>
                <a:cubicBezTo>
                  <a:pt x="8339211" y="59047"/>
                  <a:pt x="8344917" y="45783"/>
                  <a:pt x="8356327" y="34658"/>
                </a:cubicBezTo>
                <a:cubicBezTo>
                  <a:pt x="8367738" y="23533"/>
                  <a:pt x="8381430" y="17971"/>
                  <a:pt x="8397403" y="17971"/>
                </a:cubicBezTo>
                <a:close/>
                <a:moveTo>
                  <a:pt x="11443729" y="17115"/>
                </a:moveTo>
                <a:cubicBezTo>
                  <a:pt x="11459703" y="17115"/>
                  <a:pt x="11473395" y="22677"/>
                  <a:pt x="11484805" y="33802"/>
                </a:cubicBezTo>
                <a:cubicBezTo>
                  <a:pt x="11496215" y="44927"/>
                  <a:pt x="11501921" y="58191"/>
                  <a:pt x="11501921" y="73595"/>
                </a:cubicBezTo>
                <a:cubicBezTo>
                  <a:pt x="11501921" y="94704"/>
                  <a:pt x="11494361" y="112104"/>
                  <a:pt x="11479243" y="125797"/>
                </a:cubicBezTo>
                <a:cubicBezTo>
                  <a:pt x="11464124" y="139489"/>
                  <a:pt x="11434885" y="156319"/>
                  <a:pt x="11391527" y="176287"/>
                </a:cubicBezTo>
                <a:lnTo>
                  <a:pt x="11169029" y="276411"/>
                </a:lnTo>
                <a:lnTo>
                  <a:pt x="11318788" y="109537"/>
                </a:lnTo>
                <a:cubicBezTo>
                  <a:pt x="11352447" y="71884"/>
                  <a:pt x="11377549" y="47067"/>
                  <a:pt x="11394095" y="35086"/>
                </a:cubicBezTo>
                <a:cubicBezTo>
                  <a:pt x="11410639" y="23105"/>
                  <a:pt x="11427183" y="17115"/>
                  <a:pt x="11443729" y="17115"/>
                </a:cubicBezTo>
                <a:close/>
                <a:moveTo>
                  <a:pt x="6338850" y="0"/>
                </a:moveTo>
                <a:cubicBezTo>
                  <a:pt x="6416439" y="0"/>
                  <a:pt x="6455233" y="26814"/>
                  <a:pt x="6455233" y="80441"/>
                </a:cubicBezTo>
                <a:cubicBezTo>
                  <a:pt x="6455233" y="110108"/>
                  <a:pt x="6442112" y="139204"/>
                  <a:pt x="6415868" y="167729"/>
                </a:cubicBezTo>
                <a:cubicBezTo>
                  <a:pt x="6386202" y="199107"/>
                  <a:pt x="6346267" y="221642"/>
                  <a:pt x="6296062" y="235334"/>
                </a:cubicBezTo>
                <a:cubicBezTo>
                  <a:pt x="6275523" y="241039"/>
                  <a:pt x="6237585" y="248171"/>
                  <a:pt x="6182245" y="256728"/>
                </a:cubicBezTo>
                <a:cubicBezTo>
                  <a:pt x="6153149" y="260722"/>
                  <a:pt x="6131043" y="268138"/>
                  <a:pt x="6115924" y="278978"/>
                </a:cubicBezTo>
                <a:cubicBezTo>
                  <a:pt x="6100806" y="289818"/>
                  <a:pt x="6086971" y="307503"/>
                  <a:pt x="6074419" y="332035"/>
                </a:cubicBezTo>
                <a:cubicBezTo>
                  <a:pt x="6073849" y="324619"/>
                  <a:pt x="6073564" y="318628"/>
                  <a:pt x="6073564" y="314064"/>
                </a:cubicBezTo>
                <a:cubicBezTo>
                  <a:pt x="6073564" y="275840"/>
                  <a:pt x="6083262" y="242751"/>
                  <a:pt x="6102660" y="214796"/>
                </a:cubicBezTo>
                <a:cubicBezTo>
                  <a:pt x="6114070" y="198822"/>
                  <a:pt x="6128332" y="184987"/>
                  <a:pt x="6145448" y="173291"/>
                </a:cubicBezTo>
                <a:cubicBezTo>
                  <a:pt x="6162563" y="161596"/>
                  <a:pt x="6186239" y="149758"/>
                  <a:pt x="6216476" y="137777"/>
                </a:cubicBezTo>
                <a:cubicBezTo>
                  <a:pt x="6235303" y="129790"/>
                  <a:pt x="6248995" y="123372"/>
                  <a:pt x="6257552" y="118523"/>
                </a:cubicBezTo>
                <a:cubicBezTo>
                  <a:pt x="6266110" y="113673"/>
                  <a:pt x="6273812" y="107826"/>
                  <a:pt x="6280658" y="100980"/>
                </a:cubicBezTo>
                <a:cubicBezTo>
                  <a:pt x="6292639" y="88999"/>
                  <a:pt x="6298629" y="76162"/>
                  <a:pt x="6298629" y="62470"/>
                </a:cubicBezTo>
                <a:cubicBezTo>
                  <a:pt x="6298629" y="53342"/>
                  <a:pt x="6294921" y="45783"/>
                  <a:pt x="6287504" y="39793"/>
                </a:cubicBezTo>
                <a:cubicBezTo>
                  <a:pt x="6280088" y="33802"/>
                  <a:pt x="6270389" y="30807"/>
                  <a:pt x="6258408" y="30807"/>
                </a:cubicBezTo>
                <a:cubicBezTo>
                  <a:pt x="6239581" y="30807"/>
                  <a:pt x="6222466" y="38509"/>
                  <a:pt x="6207062" y="53913"/>
                </a:cubicBezTo>
                <a:cubicBezTo>
                  <a:pt x="6210486" y="53342"/>
                  <a:pt x="6213053" y="53057"/>
                  <a:pt x="6214764" y="53057"/>
                </a:cubicBezTo>
                <a:cubicBezTo>
                  <a:pt x="6222752" y="53057"/>
                  <a:pt x="6229598" y="55624"/>
                  <a:pt x="6235303" y="60759"/>
                </a:cubicBezTo>
                <a:cubicBezTo>
                  <a:pt x="6241008" y="65893"/>
                  <a:pt x="6243860" y="72169"/>
                  <a:pt x="6243860" y="79586"/>
                </a:cubicBezTo>
                <a:cubicBezTo>
                  <a:pt x="6243860" y="91566"/>
                  <a:pt x="6236729" y="103262"/>
                  <a:pt x="6222466" y="114672"/>
                </a:cubicBezTo>
                <a:cubicBezTo>
                  <a:pt x="6204781" y="127793"/>
                  <a:pt x="6186810" y="134354"/>
                  <a:pt x="6168553" y="134354"/>
                </a:cubicBezTo>
                <a:cubicBezTo>
                  <a:pt x="6159996" y="134354"/>
                  <a:pt x="6153293" y="132072"/>
                  <a:pt x="6148443" y="127508"/>
                </a:cubicBezTo>
                <a:cubicBezTo>
                  <a:pt x="6143594" y="122944"/>
                  <a:pt x="6141169" y="116954"/>
                  <a:pt x="6141169" y="109537"/>
                </a:cubicBezTo>
                <a:cubicBezTo>
                  <a:pt x="6141169" y="99268"/>
                  <a:pt x="6145733" y="88001"/>
                  <a:pt x="6154861" y="75735"/>
                </a:cubicBezTo>
                <a:cubicBezTo>
                  <a:pt x="6163990" y="63469"/>
                  <a:pt x="6175970" y="52201"/>
                  <a:pt x="6190803" y="41932"/>
                </a:cubicBezTo>
                <a:cubicBezTo>
                  <a:pt x="6211912" y="27099"/>
                  <a:pt x="6236729" y="16259"/>
                  <a:pt x="6265254" y="9413"/>
                </a:cubicBezTo>
                <a:cubicBezTo>
                  <a:pt x="6291498" y="3137"/>
                  <a:pt x="6316030" y="0"/>
                  <a:pt x="6338850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228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>
            <a:extLst>
              <a:ext uri="{FF2B5EF4-FFF2-40B4-BE49-F238E27FC236}">
                <a16:creationId xmlns:a16="http://schemas.microsoft.com/office/drawing/2014/main" id="{A353788F-3C2C-B341-8502-9A43B68CF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90" r="-17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">
            <a:extLst>
              <a:ext uri="{FF2B5EF4-FFF2-40B4-BE49-F238E27FC236}">
                <a16:creationId xmlns:a16="http://schemas.microsoft.com/office/drawing/2014/main" id="{79EB6E55-EC91-E679-41C3-8ED3A86AC9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9027" y="58087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510A736-BE9B-0362-312E-9A53479A7BBD}"/>
              </a:ext>
            </a:extLst>
          </p:cNvPr>
          <p:cNvSpPr/>
          <p:nvPr/>
        </p:nvSpPr>
        <p:spPr>
          <a:xfrm>
            <a:off x="533400" y="419100"/>
            <a:ext cx="17297400" cy="1330195"/>
          </a:xfrm>
          <a:prstGeom prst="roundRect">
            <a:avLst/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8D1020B-3C31-14AD-5962-9E5B6B621A27}"/>
              </a:ext>
            </a:extLst>
          </p:cNvPr>
          <p:cNvSpPr/>
          <p:nvPr/>
        </p:nvSpPr>
        <p:spPr>
          <a:xfrm>
            <a:off x="762000" y="571500"/>
            <a:ext cx="1676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Chia sẻ trong nhóm, thêm vào dàn ý đã lập.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D21DF447-94A4-057D-ADF1-F79E101A7DD7}"/>
              </a:ext>
            </a:extLst>
          </p:cNvPr>
          <p:cNvGrpSpPr/>
          <p:nvPr/>
        </p:nvGrpSpPr>
        <p:grpSpPr>
          <a:xfrm>
            <a:off x="762000" y="2199541"/>
            <a:ext cx="6718339" cy="2596352"/>
            <a:chOff x="381000" y="2139820"/>
            <a:chExt cx="6718339" cy="2596352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E6E873FB-E44E-F9D0-BBBC-40F39D9581E2}"/>
                </a:ext>
              </a:extLst>
            </p:cNvPr>
            <p:cNvSpPr/>
            <p:nvPr/>
          </p:nvSpPr>
          <p:spPr>
            <a:xfrm>
              <a:off x="381000" y="2139820"/>
              <a:ext cx="6400800" cy="2546480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80DD4D14-4CDF-9EDB-5D7C-A34F01B8A406}"/>
                </a:ext>
              </a:extLst>
            </p:cNvPr>
            <p:cNvSpPr/>
            <p:nvPr/>
          </p:nvSpPr>
          <p:spPr>
            <a:xfrm>
              <a:off x="1219200" y="2960741"/>
              <a:ext cx="44502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Từ ngữ gợi tả</a:t>
              </a:r>
            </a:p>
          </p:txBody>
        </p:sp>
        <p:pic>
          <p:nvPicPr>
            <p:cNvPr id="25" name="Hình ảnh 24" descr="Like Panda">
              <a:extLst>
                <a:ext uri="{FF2B5EF4-FFF2-40B4-BE49-F238E27FC236}">
                  <a16:creationId xmlns:a16="http://schemas.microsoft.com/office/drawing/2014/main" id="{1919A457-7D0C-BA4D-8B4B-E83A22028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123" y="3266956"/>
              <a:ext cx="1469216" cy="1469216"/>
            </a:xfrm>
            <a:prstGeom prst="rect">
              <a:avLst/>
            </a:prstGeom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E96E4D5D-AFD2-A29C-511F-5537AFD2C7D7}"/>
              </a:ext>
            </a:extLst>
          </p:cNvPr>
          <p:cNvGrpSpPr/>
          <p:nvPr/>
        </p:nvGrpSpPr>
        <p:grpSpPr>
          <a:xfrm>
            <a:off x="8138160" y="2199541"/>
            <a:ext cx="7501344" cy="2546480"/>
            <a:chOff x="7757160" y="2139820"/>
            <a:chExt cx="7501344" cy="254648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D4161B9-DDA5-96DB-1963-FC1190594A59}"/>
                </a:ext>
              </a:extLst>
            </p:cNvPr>
            <p:cNvSpPr/>
            <p:nvPr/>
          </p:nvSpPr>
          <p:spPr>
            <a:xfrm>
              <a:off x="7757160" y="2139820"/>
              <a:ext cx="7040880" cy="2546480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F352B107-2130-A60B-A3B6-816AB6EC4164}"/>
                </a:ext>
              </a:extLst>
            </p:cNvPr>
            <p:cNvSpPr/>
            <p:nvPr/>
          </p:nvSpPr>
          <p:spPr>
            <a:xfrm>
              <a:off x="8335914" y="2960741"/>
              <a:ext cx="560922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Hình ảnh so sánh</a:t>
              </a:r>
            </a:p>
          </p:txBody>
        </p:sp>
        <p:pic>
          <p:nvPicPr>
            <p:cNvPr id="26" name="Hình ảnh 25" descr="Like Panda">
              <a:extLst>
                <a:ext uri="{FF2B5EF4-FFF2-40B4-BE49-F238E27FC236}">
                  <a16:creationId xmlns:a16="http://schemas.microsoft.com/office/drawing/2014/main" id="{45E1C756-0B95-F71F-5507-9211C0CA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9288" y="3149463"/>
              <a:ext cx="1469216" cy="1469216"/>
            </a:xfrm>
            <a:prstGeom prst="rect">
              <a:avLst/>
            </a:prstGeom>
          </p:spPr>
        </p:pic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993754F9-8F51-ED7A-64A4-11E82E7E1AAD}"/>
              </a:ext>
            </a:extLst>
          </p:cNvPr>
          <p:cNvGrpSpPr/>
          <p:nvPr/>
        </p:nvGrpSpPr>
        <p:grpSpPr>
          <a:xfrm>
            <a:off x="2826230" y="5331626"/>
            <a:ext cx="7992522" cy="2546480"/>
            <a:chOff x="2080641" y="4821659"/>
            <a:chExt cx="7992522" cy="2546480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0E791A8C-395D-213D-8755-A680C64ADF91}"/>
                </a:ext>
              </a:extLst>
            </p:cNvPr>
            <p:cNvSpPr/>
            <p:nvPr/>
          </p:nvSpPr>
          <p:spPr>
            <a:xfrm>
              <a:off x="2080641" y="4821659"/>
              <a:ext cx="7744968" cy="2546480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206485E5-76A4-D72A-1DF9-5B1CA5BFC2DB}"/>
                </a:ext>
              </a:extLst>
            </p:cNvPr>
            <p:cNvSpPr/>
            <p:nvPr/>
          </p:nvSpPr>
          <p:spPr>
            <a:xfrm>
              <a:off x="2780607" y="5642580"/>
              <a:ext cx="60708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Hình ảnh nhân hoá</a:t>
              </a:r>
            </a:p>
          </p:txBody>
        </p:sp>
        <p:pic>
          <p:nvPicPr>
            <p:cNvPr id="27" name="Hình ảnh 26" descr="Like Panda">
              <a:extLst>
                <a:ext uri="{FF2B5EF4-FFF2-40B4-BE49-F238E27FC236}">
                  <a16:creationId xmlns:a16="http://schemas.microsoft.com/office/drawing/2014/main" id="{B039F4EB-26B6-1021-95E3-21A7CD198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947" y="5834377"/>
              <a:ext cx="1469216" cy="1469216"/>
            </a:xfrm>
            <a:prstGeom prst="rect">
              <a:avLst/>
            </a:prstGeom>
          </p:spPr>
        </p:pic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FA60A9AF-6593-29BB-0182-AA35C3901998}"/>
              </a:ext>
            </a:extLst>
          </p:cNvPr>
          <p:cNvGrpSpPr/>
          <p:nvPr/>
        </p:nvGrpSpPr>
        <p:grpSpPr>
          <a:xfrm>
            <a:off x="11184989" y="5246139"/>
            <a:ext cx="6678765" cy="2567421"/>
            <a:chOff x="10439400" y="4736172"/>
            <a:chExt cx="6678765" cy="2567421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CC13D28C-C88C-7955-BC42-34848AFE4706}"/>
                </a:ext>
              </a:extLst>
            </p:cNvPr>
            <p:cNvSpPr/>
            <p:nvPr/>
          </p:nvSpPr>
          <p:spPr>
            <a:xfrm>
              <a:off x="10439400" y="4736172"/>
              <a:ext cx="6400800" cy="2546480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B5EDA88F-FE3E-180E-3DB4-583E4185BEAB}"/>
                </a:ext>
              </a:extLst>
            </p:cNvPr>
            <p:cNvSpPr/>
            <p:nvPr/>
          </p:nvSpPr>
          <p:spPr>
            <a:xfrm>
              <a:off x="13218035" y="5557093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?</a:t>
              </a:r>
            </a:p>
          </p:txBody>
        </p:sp>
        <p:pic>
          <p:nvPicPr>
            <p:cNvPr id="28" name="Hình ảnh 27" descr="Like Panda">
              <a:extLst>
                <a:ext uri="{FF2B5EF4-FFF2-40B4-BE49-F238E27FC236}">
                  <a16:creationId xmlns:a16="http://schemas.microsoft.com/office/drawing/2014/main" id="{281D1A92-DABA-8BEC-6A73-B461004A6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48949" y="5834377"/>
              <a:ext cx="1469216" cy="1469216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6BFEB7BC-0F33-F67A-11BB-BF5A3CD4A57F}"/>
              </a:ext>
            </a:extLst>
          </p:cNvPr>
          <p:cNvGrpSpPr/>
          <p:nvPr/>
        </p:nvGrpSpPr>
        <p:grpSpPr>
          <a:xfrm>
            <a:off x="1825494" y="7985202"/>
            <a:ext cx="15208513" cy="2339898"/>
            <a:chOff x="1219200" y="7917672"/>
            <a:chExt cx="16319308" cy="2253561"/>
          </a:xfrm>
        </p:grpSpPr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E3DA6E04-E42B-B2DB-9F36-39D0FFED0A7E}"/>
                </a:ext>
              </a:extLst>
            </p:cNvPr>
            <p:cNvSpPr/>
            <p:nvPr/>
          </p:nvSpPr>
          <p:spPr>
            <a:xfrm flipH="1">
              <a:off x="1219200" y="7917672"/>
              <a:ext cx="3602538" cy="2218377"/>
            </a:xfrm>
            <a:custGeom>
              <a:avLst/>
              <a:gdLst/>
              <a:ahLst/>
              <a:cxnLst/>
              <a:rect l="l" t="t" r="r" b="b"/>
              <a:pathLst>
                <a:path w="3602538" h="2218377">
                  <a:moveTo>
                    <a:pt x="3602537" y="0"/>
                  </a:moveTo>
                  <a:lnTo>
                    <a:pt x="0" y="0"/>
                  </a:lnTo>
                  <a:lnTo>
                    <a:pt x="0" y="2218377"/>
                  </a:lnTo>
                  <a:lnTo>
                    <a:pt x="3602537" y="2218377"/>
                  </a:lnTo>
                  <a:lnTo>
                    <a:pt x="3602537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7020820C-EA48-1B1C-F113-54A5A9A9097F}"/>
                </a:ext>
              </a:extLst>
            </p:cNvPr>
            <p:cNvSpPr/>
            <p:nvPr/>
          </p:nvSpPr>
          <p:spPr>
            <a:xfrm>
              <a:off x="4821737" y="8936883"/>
              <a:ext cx="2004526" cy="1234350"/>
            </a:xfrm>
            <a:custGeom>
              <a:avLst/>
              <a:gdLst/>
              <a:ahLst/>
              <a:cxnLst/>
              <a:rect l="l" t="t" r="r" b="b"/>
              <a:pathLst>
                <a:path w="2004526" h="1234350">
                  <a:moveTo>
                    <a:pt x="0" y="0"/>
                  </a:moveTo>
                  <a:lnTo>
                    <a:pt x="2004526" y="0"/>
                  </a:lnTo>
                  <a:lnTo>
                    <a:pt x="2004526" y="1234350"/>
                  </a:lnTo>
                  <a:lnTo>
                    <a:pt x="0" y="1234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C1AC3C77-264D-9EEE-9EFC-CB570E5C2842}"/>
                </a:ext>
              </a:extLst>
            </p:cNvPr>
            <p:cNvSpPr/>
            <p:nvPr/>
          </p:nvSpPr>
          <p:spPr>
            <a:xfrm flipH="1">
              <a:off x="6781800" y="7917672"/>
              <a:ext cx="3602538" cy="2218377"/>
            </a:xfrm>
            <a:custGeom>
              <a:avLst/>
              <a:gdLst/>
              <a:ahLst/>
              <a:cxnLst/>
              <a:rect l="l" t="t" r="r" b="b"/>
              <a:pathLst>
                <a:path w="3602538" h="2218377">
                  <a:moveTo>
                    <a:pt x="3602537" y="0"/>
                  </a:moveTo>
                  <a:lnTo>
                    <a:pt x="0" y="0"/>
                  </a:lnTo>
                  <a:lnTo>
                    <a:pt x="0" y="2218377"/>
                  </a:lnTo>
                  <a:lnTo>
                    <a:pt x="3602537" y="2218377"/>
                  </a:lnTo>
                  <a:lnTo>
                    <a:pt x="3602537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EEC5E4E5-2AC4-0416-4A15-FE4C9C16402A}"/>
                </a:ext>
              </a:extLst>
            </p:cNvPr>
            <p:cNvSpPr/>
            <p:nvPr/>
          </p:nvSpPr>
          <p:spPr>
            <a:xfrm>
              <a:off x="10384337" y="8936883"/>
              <a:ext cx="2004526" cy="1234350"/>
            </a:xfrm>
            <a:custGeom>
              <a:avLst/>
              <a:gdLst/>
              <a:ahLst/>
              <a:cxnLst/>
              <a:rect l="l" t="t" r="r" b="b"/>
              <a:pathLst>
                <a:path w="2004526" h="1234350">
                  <a:moveTo>
                    <a:pt x="0" y="0"/>
                  </a:moveTo>
                  <a:lnTo>
                    <a:pt x="2004526" y="0"/>
                  </a:lnTo>
                  <a:lnTo>
                    <a:pt x="2004526" y="1234350"/>
                  </a:lnTo>
                  <a:lnTo>
                    <a:pt x="0" y="1234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D24169E-2401-A335-36D2-C36E65C2AB1C}"/>
                </a:ext>
              </a:extLst>
            </p:cNvPr>
            <p:cNvSpPr/>
            <p:nvPr/>
          </p:nvSpPr>
          <p:spPr>
            <a:xfrm flipH="1">
              <a:off x="11931445" y="7917672"/>
              <a:ext cx="3602538" cy="2218377"/>
            </a:xfrm>
            <a:custGeom>
              <a:avLst/>
              <a:gdLst/>
              <a:ahLst/>
              <a:cxnLst/>
              <a:rect l="l" t="t" r="r" b="b"/>
              <a:pathLst>
                <a:path w="3602538" h="2218377">
                  <a:moveTo>
                    <a:pt x="3602537" y="0"/>
                  </a:moveTo>
                  <a:lnTo>
                    <a:pt x="0" y="0"/>
                  </a:lnTo>
                  <a:lnTo>
                    <a:pt x="0" y="2218377"/>
                  </a:lnTo>
                  <a:lnTo>
                    <a:pt x="3602537" y="2218377"/>
                  </a:lnTo>
                  <a:lnTo>
                    <a:pt x="3602537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825F33B-E9C6-F693-0972-5760DC5D2774}"/>
                </a:ext>
              </a:extLst>
            </p:cNvPr>
            <p:cNvSpPr/>
            <p:nvPr/>
          </p:nvSpPr>
          <p:spPr>
            <a:xfrm>
              <a:off x="15533982" y="8936883"/>
              <a:ext cx="2004526" cy="1234350"/>
            </a:xfrm>
            <a:custGeom>
              <a:avLst/>
              <a:gdLst/>
              <a:ahLst/>
              <a:cxnLst/>
              <a:rect l="l" t="t" r="r" b="b"/>
              <a:pathLst>
                <a:path w="2004526" h="1234350">
                  <a:moveTo>
                    <a:pt x="0" y="0"/>
                  </a:moveTo>
                  <a:lnTo>
                    <a:pt x="2004526" y="0"/>
                  </a:lnTo>
                  <a:lnTo>
                    <a:pt x="2004526" y="1234350"/>
                  </a:lnTo>
                  <a:lnTo>
                    <a:pt x="0" y="1234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440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90" r="-17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853300"/>
            <a:ext cx="3042662" cy="3537661"/>
          </a:xfrm>
          <a:custGeom>
            <a:avLst/>
            <a:gdLst/>
            <a:ahLst/>
            <a:cxnLst/>
            <a:rect l="l" t="t" r="r" b="b"/>
            <a:pathLst>
              <a:path w="3042662" h="3537661">
                <a:moveTo>
                  <a:pt x="0" y="0"/>
                </a:moveTo>
                <a:lnTo>
                  <a:pt x="3042662" y="0"/>
                </a:lnTo>
                <a:lnTo>
                  <a:pt x="3042662" y="3537661"/>
                </a:lnTo>
                <a:lnTo>
                  <a:pt x="0" y="3537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40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9027" y="58087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611600" y="4305300"/>
            <a:ext cx="1475171" cy="2789921"/>
          </a:xfrm>
          <a:custGeom>
            <a:avLst/>
            <a:gdLst/>
            <a:ahLst/>
            <a:cxnLst/>
            <a:rect l="l" t="t" r="r" b="b"/>
            <a:pathLst>
              <a:path w="1475171" h="2789921">
                <a:moveTo>
                  <a:pt x="0" y="0"/>
                </a:moveTo>
                <a:lnTo>
                  <a:pt x="1475170" y="0"/>
                </a:lnTo>
                <a:lnTo>
                  <a:pt x="1475170" y="2789922"/>
                </a:lnTo>
                <a:lnTo>
                  <a:pt x="0" y="278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Sóng 29">
            <a:extLst>
              <a:ext uri="{FF2B5EF4-FFF2-40B4-BE49-F238E27FC236}">
                <a16:creationId xmlns:a16="http://schemas.microsoft.com/office/drawing/2014/main" id="{5EE041E3-FDDB-1E4F-4BD5-456C97A55706}"/>
              </a:ext>
            </a:extLst>
          </p:cNvPr>
          <p:cNvSpPr/>
          <p:nvPr/>
        </p:nvSpPr>
        <p:spPr>
          <a:xfrm>
            <a:off x="-571500" y="2857500"/>
            <a:ext cx="19431000" cy="6096000"/>
          </a:xfrm>
          <a:prstGeom prst="wave">
            <a:avLst>
              <a:gd name="adj1" fmla="val 6846"/>
              <a:gd name="adj2" fmla="val 1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4121091-0D75-FA96-6A52-E45C2B8D959C}"/>
              </a:ext>
            </a:extLst>
          </p:cNvPr>
          <p:cNvSpPr txBox="1">
            <a:spLocks noChangeAspect="1"/>
          </p:cNvSpPr>
          <p:nvPr/>
        </p:nvSpPr>
        <p:spPr>
          <a:xfrm>
            <a:off x="2785504" y="5003346"/>
            <a:ext cx="13529825" cy="2289009"/>
          </a:xfrm>
          <a:custGeom>
            <a:avLst/>
            <a:gdLst/>
            <a:ahLst/>
            <a:cxnLst/>
            <a:rect l="l" t="t" r="r" b="b"/>
            <a:pathLst>
              <a:path w="13529825" h="2289009">
                <a:moveTo>
                  <a:pt x="8817726" y="1950849"/>
                </a:moveTo>
                <a:cubicBezTo>
                  <a:pt x="8851988" y="1950849"/>
                  <a:pt x="8880425" y="1960956"/>
                  <a:pt x="8903037" y="1981170"/>
                </a:cubicBezTo>
                <a:cubicBezTo>
                  <a:pt x="8925650" y="2001384"/>
                  <a:pt x="8935928" y="2025881"/>
                  <a:pt x="8933873" y="2054661"/>
                </a:cubicBezTo>
                <a:cubicBezTo>
                  <a:pt x="8931132" y="2103998"/>
                  <a:pt x="8905093" y="2150936"/>
                  <a:pt x="8855757" y="2195476"/>
                </a:cubicBezTo>
                <a:cubicBezTo>
                  <a:pt x="8802309" y="2244812"/>
                  <a:pt x="8742009" y="2269480"/>
                  <a:pt x="8674856" y="2269480"/>
                </a:cubicBezTo>
                <a:cubicBezTo>
                  <a:pt x="8641965" y="2269480"/>
                  <a:pt x="8614898" y="2259545"/>
                  <a:pt x="8593656" y="2239673"/>
                </a:cubicBezTo>
                <a:cubicBezTo>
                  <a:pt x="8572415" y="2219801"/>
                  <a:pt x="8561793" y="2194448"/>
                  <a:pt x="8561793" y="2163613"/>
                </a:cubicBezTo>
                <a:cubicBezTo>
                  <a:pt x="8561793" y="2106053"/>
                  <a:pt x="8591601" y="2055346"/>
                  <a:pt x="8651216" y="2011492"/>
                </a:cubicBezTo>
                <a:cubicBezTo>
                  <a:pt x="8705348" y="1971063"/>
                  <a:pt x="8760852" y="1950849"/>
                  <a:pt x="8817726" y="1950849"/>
                </a:cubicBezTo>
                <a:close/>
                <a:moveTo>
                  <a:pt x="2797379" y="1950849"/>
                </a:moveTo>
                <a:cubicBezTo>
                  <a:pt x="2831640" y="1950849"/>
                  <a:pt x="2860077" y="1960956"/>
                  <a:pt x="2882689" y="1981170"/>
                </a:cubicBezTo>
                <a:cubicBezTo>
                  <a:pt x="2905302" y="2001384"/>
                  <a:pt x="2915581" y="2025881"/>
                  <a:pt x="2913524" y="2054661"/>
                </a:cubicBezTo>
                <a:cubicBezTo>
                  <a:pt x="2910784" y="2103998"/>
                  <a:pt x="2884745" y="2150936"/>
                  <a:pt x="2835408" y="2195476"/>
                </a:cubicBezTo>
                <a:cubicBezTo>
                  <a:pt x="2781961" y="2244812"/>
                  <a:pt x="2721660" y="2269480"/>
                  <a:pt x="2654508" y="2269480"/>
                </a:cubicBezTo>
                <a:cubicBezTo>
                  <a:pt x="2621617" y="2269480"/>
                  <a:pt x="2594550" y="2259545"/>
                  <a:pt x="2573308" y="2239673"/>
                </a:cubicBezTo>
                <a:cubicBezTo>
                  <a:pt x="2552066" y="2219801"/>
                  <a:pt x="2541446" y="2194448"/>
                  <a:pt x="2541446" y="2163613"/>
                </a:cubicBezTo>
                <a:cubicBezTo>
                  <a:pt x="2541446" y="2106053"/>
                  <a:pt x="2571252" y="2055346"/>
                  <a:pt x="2630868" y="2011492"/>
                </a:cubicBezTo>
                <a:cubicBezTo>
                  <a:pt x="2685001" y="1971063"/>
                  <a:pt x="2740504" y="1950849"/>
                  <a:pt x="2797379" y="1950849"/>
                </a:cubicBezTo>
                <a:close/>
                <a:moveTo>
                  <a:pt x="12663352" y="1395813"/>
                </a:moveTo>
                <a:cubicBezTo>
                  <a:pt x="12568790" y="1530803"/>
                  <a:pt x="12485706" y="1634101"/>
                  <a:pt x="12414100" y="1705708"/>
                </a:cubicBezTo>
                <a:cubicBezTo>
                  <a:pt x="12342494" y="1777314"/>
                  <a:pt x="12279623" y="1819627"/>
                  <a:pt x="12225490" y="1832647"/>
                </a:cubicBezTo>
                <a:cubicBezTo>
                  <a:pt x="12246047" y="1849092"/>
                  <a:pt x="12256326" y="1867936"/>
                  <a:pt x="12256326" y="1889178"/>
                </a:cubicBezTo>
                <a:cubicBezTo>
                  <a:pt x="12256326" y="1931662"/>
                  <a:pt x="12232685" y="1973119"/>
                  <a:pt x="12185405" y="2013547"/>
                </a:cubicBezTo>
                <a:cubicBezTo>
                  <a:pt x="12138124" y="2053291"/>
                  <a:pt x="12085704" y="2073162"/>
                  <a:pt x="12028144" y="2073162"/>
                </a:cubicBezTo>
                <a:cubicBezTo>
                  <a:pt x="12000736" y="2073162"/>
                  <a:pt x="11978808" y="2065625"/>
                  <a:pt x="11962362" y="2050550"/>
                </a:cubicBezTo>
                <a:cubicBezTo>
                  <a:pt x="11945917" y="2035475"/>
                  <a:pt x="11937694" y="2014918"/>
                  <a:pt x="11937694" y="1988879"/>
                </a:cubicBezTo>
                <a:cubicBezTo>
                  <a:pt x="11937694" y="1960099"/>
                  <a:pt x="11949685" y="1934746"/>
                  <a:pt x="11973669" y="1912819"/>
                </a:cubicBezTo>
                <a:cubicBezTo>
                  <a:pt x="11934611" y="1918300"/>
                  <a:pt x="11903261" y="1934575"/>
                  <a:pt x="11879621" y="1961641"/>
                </a:cubicBezTo>
                <a:cubicBezTo>
                  <a:pt x="11855980" y="1988708"/>
                  <a:pt x="11844160" y="2021770"/>
                  <a:pt x="11844160" y="2060828"/>
                </a:cubicBezTo>
                <a:cubicBezTo>
                  <a:pt x="11844160" y="2104683"/>
                  <a:pt x="11863004" y="2139629"/>
                  <a:pt x="11900692" y="2165668"/>
                </a:cubicBezTo>
                <a:cubicBezTo>
                  <a:pt x="11938379" y="2191707"/>
                  <a:pt x="11988401" y="2204726"/>
                  <a:pt x="12050757" y="2204726"/>
                </a:cubicBezTo>
                <a:cubicBezTo>
                  <a:pt x="12139152" y="2204726"/>
                  <a:pt x="12216240" y="2180401"/>
                  <a:pt x="12282022" y="2131749"/>
                </a:cubicBezTo>
                <a:cubicBezTo>
                  <a:pt x="12347804" y="2083098"/>
                  <a:pt x="12407419" y="2006695"/>
                  <a:pt x="12460867" y="1902540"/>
                </a:cubicBezTo>
                <a:cubicBezTo>
                  <a:pt x="12484164" y="1856630"/>
                  <a:pt x="12518255" y="1777657"/>
                  <a:pt x="12563137" y="1665622"/>
                </a:cubicBezTo>
                <a:cubicBezTo>
                  <a:pt x="12608019" y="1553587"/>
                  <a:pt x="12641424" y="1463651"/>
                  <a:pt x="12663352" y="1395813"/>
                </a:cubicBezTo>
                <a:close/>
                <a:moveTo>
                  <a:pt x="2458190" y="916838"/>
                </a:moveTo>
                <a:cubicBezTo>
                  <a:pt x="2354034" y="916838"/>
                  <a:pt x="2260501" y="950414"/>
                  <a:pt x="2177588" y="1017566"/>
                </a:cubicBezTo>
                <a:cubicBezTo>
                  <a:pt x="2132362" y="1054569"/>
                  <a:pt x="2096731" y="1095854"/>
                  <a:pt x="2070693" y="1141421"/>
                </a:cubicBezTo>
                <a:cubicBezTo>
                  <a:pt x="2044653" y="1186989"/>
                  <a:pt x="2031635" y="1231015"/>
                  <a:pt x="2031635" y="1273499"/>
                </a:cubicBezTo>
                <a:cubicBezTo>
                  <a:pt x="2031635" y="1318725"/>
                  <a:pt x="2044996" y="1355556"/>
                  <a:pt x="2071720" y="1383993"/>
                </a:cubicBezTo>
                <a:cubicBezTo>
                  <a:pt x="2098444" y="1412430"/>
                  <a:pt x="2132362" y="1426648"/>
                  <a:pt x="2173477" y="1426648"/>
                </a:cubicBezTo>
                <a:cubicBezTo>
                  <a:pt x="2236519" y="1426648"/>
                  <a:pt x="2290138" y="1404721"/>
                  <a:pt x="2334335" y="1360866"/>
                </a:cubicBezTo>
                <a:cubicBezTo>
                  <a:pt x="2378531" y="1317012"/>
                  <a:pt x="2403371" y="1261851"/>
                  <a:pt x="2408853" y="1195383"/>
                </a:cubicBezTo>
                <a:cubicBezTo>
                  <a:pt x="2357461" y="1233071"/>
                  <a:pt x="2309837" y="1251915"/>
                  <a:pt x="2265982" y="1251915"/>
                </a:cubicBezTo>
                <a:cubicBezTo>
                  <a:pt x="2236519" y="1251915"/>
                  <a:pt x="2212878" y="1244377"/>
                  <a:pt x="2195061" y="1229302"/>
                </a:cubicBezTo>
                <a:cubicBezTo>
                  <a:pt x="2177246" y="1214227"/>
                  <a:pt x="2168337" y="1194013"/>
                  <a:pt x="2168337" y="1168659"/>
                </a:cubicBezTo>
                <a:cubicBezTo>
                  <a:pt x="2168337" y="1125490"/>
                  <a:pt x="2189579" y="1084719"/>
                  <a:pt x="2232064" y="1046346"/>
                </a:cubicBezTo>
                <a:cubicBezTo>
                  <a:pt x="2275234" y="1007973"/>
                  <a:pt x="2325597" y="988787"/>
                  <a:pt x="2383156" y="988787"/>
                </a:cubicBezTo>
                <a:cubicBezTo>
                  <a:pt x="2426327" y="988787"/>
                  <a:pt x="2455791" y="1006603"/>
                  <a:pt x="2471552" y="1042235"/>
                </a:cubicBezTo>
                <a:cubicBezTo>
                  <a:pt x="2480460" y="1018252"/>
                  <a:pt x="2489710" y="994268"/>
                  <a:pt x="2499304" y="970285"/>
                </a:cubicBezTo>
                <a:cubicBezTo>
                  <a:pt x="2508211" y="949043"/>
                  <a:pt x="2514379" y="932598"/>
                  <a:pt x="2517805" y="920949"/>
                </a:cubicBezTo>
                <a:cubicBezTo>
                  <a:pt x="2496562" y="918208"/>
                  <a:pt x="2476691" y="916838"/>
                  <a:pt x="2458190" y="916838"/>
                </a:cubicBezTo>
                <a:close/>
                <a:moveTo>
                  <a:pt x="1378339" y="749299"/>
                </a:moveTo>
                <a:cubicBezTo>
                  <a:pt x="1296112" y="749299"/>
                  <a:pt x="1222107" y="778079"/>
                  <a:pt x="1156325" y="835638"/>
                </a:cubicBezTo>
                <a:cubicBezTo>
                  <a:pt x="1122749" y="865788"/>
                  <a:pt x="1095168" y="902105"/>
                  <a:pt x="1073583" y="944589"/>
                </a:cubicBezTo>
                <a:cubicBezTo>
                  <a:pt x="1051999" y="987073"/>
                  <a:pt x="1041206" y="1026817"/>
                  <a:pt x="1041206" y="1063819"/>
                </a:cubicBezTo>
                <a:cubicBezTo>
                  <a:pt x="1041206" y="1098081"/>
                  <a:pt x="1053027" y="1126175"/>
                  <a:pt x="1076667" y="1148102"/>
                </a:cubicBezTo>
                <a:cubicBezTo>
                  <a:pt x="1100307" y="1170030"/>
                  <a:pt x="1130629" y="1180993"/>
                  <a:pt x="1167631" y="1180993"/>
                </a:cubicBezTo>
                <a:cubicBezTo>
                  <a:pt x="1208060" y="1180993"/>
                  <a:pt x="1247803" y="1171058"/>
                  <a:pt x="1286861" y="1151186"/>
                </a:cubicBezTo>
                <a:cubicBezTo>
                  <a:pt x="1325919" y="1131315"/>
                  <a:pt x="1356069" y="1105276"/>
                  <a:pt x="1377311" y="1073070"/>
                </a:cubicBezTo>
                <a:cubicBezTo>
                  <a:pt x="1364292" y="1077866"/>
                  <a:pt x="1355727" y="1080950"/>
                  <a:pt x="1351615" y="1082320"/>
                </a:cubicBezTo>
                <a:cubicBezTo>
                  <a:pt x="1324206" y="1091914"/>
                  <a:pt x="1301594" y="1096710"/>
                  <a:pt x="1283778" y="1096710"/>
                </a:cubicBezTo>
                <a:cubicBezTo>
                  <a:pt x="1254998" y="1096710"/>
                  <a:pt x="1232214" y="1089515"/>
                  <a:pt x="1215426" y="1075126"/>
                </a:cubicBezTo>
                <a:cubicBezTo>
                  <a:pt x="1198638" y="1060736"/>
                  <a:pt x="1190244" y="1040864"/>
                  <a:pt x="1190244" y="1015511"/>
                </a:cubicBezTo>
                <a:cubicBezTo>
                  <a:pt x="1190244" y="970285"/>
                  <a:pt x="1213542" y="927973"/>
                  <a:pt x="1260137" y="888572"/>
                </a:cubicBezTo>
                <a:cubicBezTo>
                  <a:pt x="1306733" y="849171"/>
                  <a:pt x="1356755" y="829471"/>
                  <a:pt x="1410203" y="829471"/>
                </a:cubicBezTo>
                <a:cubicBezTo>
                  <a:pt x="1464336" y="829471"/>
                  <a:pt x="1502024" y="851741"/>
                  <a:pt x="1523265" y="896281"/>
                </a:cubicBezTo>
                <a:cubicBezTo>
                  <a:pt x="1524636" y="885317"/>
                  <a:pt x="1525322" y="876066"/>
                  <a:pt x="1525322" y="868529"/>
                </a:cubicBezTo>
                <a:cubicBezTo>
                  <a:pt x="1525322" y="833582"/>
                  <a:pt x="1511446" y="804974"/>
                  <a:pt x="1483694" y="782704"/>
                </a:cubicBezTo>
                <a:cubicBezTo>
                  <a:pt x="1455941" y="760434"/>
                  <a:pt x="1420824" y="749299"/>
                  <a:pt x="1378339" y="749299"/>
                </a:cubicBezTo>
                <a:close/>
                <a:moveTo>
                  <a:pt x="12258381" y="576621"/>
                </a:moveTo>
                <a:cubicBezTo>
                  <a:pt x="12143263" y="576621"/>
                  <a:pt x="12041849" y="612596"/>
                  <a:pt x="11954140" y="684545"/>
                </a:cubicBezTo>
                <a:cubicBezTo>
                  <a:pt x="11897951" y="729770"/>
                  <a:pt x="11856151" y="783903"/>
                  <a:pt x="11828743" y="846944"/>
                </a:cubicBezTo>
                <a:cubicBezTo>
                  <a:pt x="11802703" y="905874"/>
                  <a:pt x="11789685" y="951442"/>
                  <a:pt x="11789685" y="983647"/>
                </a:cubicBezTo>
                <a:cubicBezTo>
                  <a:pt x="11789685" y="1013797"/>
                  <a:pt x="11800306" y="1039151"/>
                  <a:pt x="11821548" y="1059708"/>
                </a:cubicBezTo>
                <a:cubicBezTo>
                  <a:pt x="11842789" y="1080265"/>
                  <a:pt x="11869172" y="1090543"/>
                  <a:pt x="11900692" y="1090543"/>
                </a:cubicBezTo>
                <a:cubicBezTo>
                  <a:pt x="11947288" y="1090543"/>
                  <a:pt x="11989943" y="1073926"/>
                  <a:pt x="12028658" y="1040693"/>
                </a:cubicBezTo>
                <a:cubicBezTo>
                  <a:pt x="12067373" y="1007459"/>
                  <a:pt x="12089472" y="968572"/>
                  <a:pt x="12094954" y="924032"/>
                </a:cubicBezTo>
                <a:cubicBezTo>
                  <a:pt x="12055211" y="947330"/>
                  <a:pt x="12017866" y="958979"/>
                  <a:pt x="11982919" y="958979"/>
                </a:cubicBezTo>
                <a:cubicBezTo>
                  <a:pt x="11956880" y="958979"/>
                  <a:pt x="11934611" y="950928"/>
                  <a:pt x="11916109" y="934825"/>
                </a:cubicBezTo>
                <a:cubicBezTo>
                  <a:pt x="11897608" y="918722"/>
                  <a:pt x="11888358" y="899022"/>
                  <a:pt x="11888358" y="875724"/>
                </a:cubicBezTo>
                <a:cubicBezTo>
                  <a:pt x="11888358" y="857223"/>
                  <a:pt x="11895039" y="835809"/>
                  <a:pt x="11908401" y="811484"/>
                </a:cubicBezTo>
                <a:cubicBezTo>
                  <a:pt x="11921763" y="787158"/>
                  <a:pt x="11938379" y="766087"/>
                  <a:pt x="11958251" y="748271"/>
                </a:cubicBezTo>
                <a:cubicBezTo>
                  <a:pt x="12002105" y="709898"/>
                  <a:pt x="12052470" y="690712"/>
                  <a:pt x="12109344" y="690712"/>
                </a:cubicBezTo>
                <a:cubicBezTo>
                  <a:pt x="12171015" y="690712"/>
                  <a:pt x="12201850" y="719149"/>
                  <a:pt x="12201850" y="776023"/>
                </a:cubicBezTo>
                <a:cubicBezTo>
                  <a:pt x="12201850" y="786301"/>
                  <a:pt x="12201165" y="803775"/>
                  <a:pt x="12199794" y="828443"/>
                </a:cubicBezTo>
                <a:cubicBezTo>
                  <a:pt x="12262836" y="764717"/>
                  <a:pt x="12309774" y="720177"/>
                  <a:pt x="12340609" y="694823"/>
                </a:cubicBezTo>
                <a:cubicBezTo>
                  <a:pt x="12371444" y="669470"/>
                  <a:pt x="12413929" y="641033"/>
                  <a:pt x="12468062" y="609512"/>
                </a:cubicBezTo>
                <a:cubicBezTo>
                  <a:pt x="12387205" y="587585"/>
                  <a:pt x="12317312" y="576621"/>
                  <a:pt x="12258381" y="576621"/>
                </a:cubicBezTo>
                <a:close/>
                <a:moveTo>
                  <a:pt x="10416973" y="544758"/>
                </a:moveTo>
                <a:cubicBezTo>
                  <a:pt x="10277872" y="544758"/>
                  <a:pt x="10166179" y="583131"/>
                  <a:pt x="10081896" y="659876"/>
                </a:cubicBezTo>
                <a:cubicBezTo>
                  <a:pt x="9985964" y="747586"/>
                  <a:pt x="9937998" y="837694"/>
                  <a:pt x="9937998" y="930200"/>
                </a:cubicBezTo>
                <a:cubicBezTo>
                  <a:pt x="9937998" y="984333"/>
                  <a:pt x="9957527" y="1025446"/>
                  <a:pt x="9996585" y="1053541"/>
                </a:cubicBezTo>
                <a:cubicBezTo>
                  <a:pt x="10028106" y="1076839"/>
                  <a:pt x="10064081" y="1088487"/>
                  <a:pt x="10104508" y="1088487"/>
                </a:cubicBezTo>
                <a:cubicBezTo>
                  <a:pt x="10170976" y="1088487"/>
                  <a:pt x="10233331" y="1062449"/>
                  <a:pt x="10291576" y="1010371"/>
                </a:cubicBezTo>
                <a:cubicBezTo>
                  <a:pt x="10351877" y="955553"/>
                  <a:pt x="10382026" y="896966"/>
                  <a:pt x="10382026" y="834610"/>
                </a:cubicBezTo>
                <a:cubicBezTo>
                  <a:pt x="10382026" y="791441"/>
                  <a:pt x="10359414" y="762318"/>
                  <a:pt x="10314189" y="747243"/>
                </a:cubicBezTo>
                <a:lnTo>
                  <a:pt x="10313161" y="758550"/>
                </a:lnTo>
                <a:cubicBezTo>
                  <a:pt x="10312475" y="798293"/>
                  <a:pt x="10301168" y="832554"/>
                  <a:pt x="10279242" y="861334"/>
                </a:cubicBezTo>
                <a:cubicBezTo>
                  <a:pt x="10237442" y="918208"/>
                  <a:pt x="10179199" y="946645"/>
                  <a:pt x="10104508" y="946645"/>
                </a:cubicBezTo>
                <a:cubicBezTo>
                  <a:pt x="10037357" y="946645"/>
                  <a:pt x="10003780" y="918893"/>
                  <a:pt x="10003780" y="863390"/>
                </a:cubicBezTo>
                <a:cubicBezTo>
                  <a:pt x="10003780" y="814053"/>
                  <a:pt x="10030845" y="769513"/>
                  <a:pt x="10084979" y="729770"/>
                </a:cubicBezTo>
                <a:cubicBezTo>
                  <a:pt x="10138427" y="691397"/>
                  <a:pt x="10196328" y="672211"/>
                  <a:pt x="10258685" y="672211"/>
                </a:cubicBezTo>
                <a:cubicBezTo>
                  <a:pt x="10328578" y="672211"/>
                  <a:pt x="10381340" y="697222"/>
                  <a:pt x="10416973" y="747243"/>
                </a:cubicBezTo>
                <a:cubicBezTo>
                  <a:pt x="10462198" y="644459"/>
                  <a:pt x="10496459" y="580047"/>
                  <a:pt x="10519757" y="554009"/>
                </a:cubicBezTo>
                <a:cubicBezTo>
                  <a:pt x="10484125" y="547841"/>
                  <a:pt x="10449864" y="544758"/>
                  <a:pt x="10416973" y="544758"/>
                </a:cubicBezTo>
                <a:close/>
                <a:moveTo>
                  <a:pt x="4444799" y="544758"/>
                </a:moveTo>
                <a:cubicBezTo>
                  <a:pt x="4305697" y="544758"/>
                  <a:pt x="4194005" y="583131"/>
                  <a:pt x="4109722" y="659876"/>
                </a:cubicBezTo>
                <a:cubicBezTo>
                  <a:pt x="4013790" y="747586"/>
                  <a:pt x="3965823" y="837694"/>
                  <a:pt x="3965823" y="930200"/>
                </a:cubicBezTo>
                <a:cubicBezTo>
                  <a:pt x="3965823" y="984333"/>
                  <a:pt x="3985353" y="1025446"/>
                  <a:pt x="4024411" y="1053541"/>
                </a:cubicBezTo>
                <a:cubicBezTo>
                  <a:pt x="4055931" y="1076839"/>
                  <a:pt x="4091906" y="1088487"/>
                  <a:pt x="4132334" y="1088487"/>
                </a:cubicBezTo>
                <a:cubicBezTo>
                  <a:pt x="4198802" y="1088487"/>
                  <a:pt x="4261158" y="1062449"/>
                  <a:pt x="4319402" y="1010371"/>
                </a:cubicBezTo>
                <a:cubicBezTo>
                  <a:pt x="4379702" y="955553"/>
                  <a:pt x="4409852" y="896966"/>
                  <a:pt x="4409852" y="834610"/>
                </a:cubicBezTo>
                <a:cubicBezTo>
                  <a:pt x="4409852" y="791441"/>
                  <a:pt x="4387240" y="762318"/>
                  <a:pt x="4342014" y="747243"/>
                </a:cubicBezTo>
                <a:lnTo>
                  <a:pt x="4340987" y="758550"/>
                </a:lnTo>
                <a:cubicBezTo>
                  <a:pt x="4340301" y="798293"/>
                  <a:pt x="4328995" y="832554"/>
                  <a:pt x="4307068" y="861334"/>
                </a:cubicBezTo>
                <a:cubicBezTo>
                  <a:pt x="4265268" y="918208"/>
                  <a:pt x="4207024" y="946645"/>
                  <a:pt x="4132334" y="946645"/>
                </a:cubicBezTo>
                <a:cubicBezTo>
                  <a:pt x="4065182" y="946645"/>
                  <a:pt x="4031605" y="918893"/>
                  <a:pt x="4031605" y="863390"/>
                </a:cubicBezTo>
                <a:cubicBezTo>
                  <a:pt x="4031605" y="814053"/>
                  <a:pt x="4058672" y="769513"/>
                  <a:pt x="4112806" y="729770"/>
                </a:cubicBezTo>
                <a:cubicBezTo>
                  <a:pt x="4166253" y="691397"/>
                  <a:pt x="4224155" y="672211"/>
                  <a:pt x="4286511" y="672211"/>
                </a:cubicBezTo>
                <a:cubicBezTo>
                  <a:pt x="4356404" y="672211"/>
                  <a:pt x="4409167" y="697222"/>
                  <a:pt x="4444799" y="747243"/>
                </a:cubicBezTo>
                <a:cubicBezTo>
                  <a:pt x="4490024" y="644459"/>
                  <a:pt x="4524286" y="580047"/>
                  <a:pt x="4547583" y="554009"/>
                </a:cubicBezTo>
                <a:cubicBezTo>
                  <a:pt x="4511952" y="547841"/>
                  <a:pt x="4477689" y="544758"/>
                  <a:pt x="4444799" y="544758"/>
                </a:cubicBezTo>
                <a:close/>
                <a:moveTo>
                  <a:pt x="474864" y="524201"/>
                </a:moveTo>
                <a:cubicBezTo>
                  <a:pt x="398118" y="524201"/>
                  <a:pt x="323771" y="560176"/>
                  <a:pt x="251822" y="632125"/>
                </a:cubicBezTo>
                <a:cubicBezTo>
                  <a:pt x="201800" y="682146"/>
                  <a:pt x="162399" y="734909"/>
                  <a:pt x="133620" y="790413"/>
                </a:cubicBezTo>
                <a:cubicBezTo>
                  <a:pt x="104840" y="845916"/>
                  <a:pt x="90450" y="896966"/>
                  <a:pt x="90450" y="943561"/>
                </a:cubicBezTo>
                <a:cubicBezTo>
                  <a:pt x="90450" y="988101"/>
                  <a:pt x="102956" y="1023733"/>
                  <a:pt x="127967" y="1050457"/>
                </a:cubicBezTo>
                <a:cubicBezTo>
                  <a:pt x="152977" y="1077181"/>
                  <a:pt x="186040" y="1090543"/>
                  <a:pt x="227154" y="1090543"/>
                </a:cubicBezTo>
                <a:cubicBezTo>
                  <a:pt x="260730" y="1090543"/>
                  <a:pt x="296019" y="1082834"/>
                  <a:pt x="333021" y="1067417"/>
                </a:cubicBezTo>
                <a:cubicBezTo>
                  <a:pt x="370024" y="1051999"/>
                  <a:pt x="401887" y="1031271"/>
                  <a:pt x="428611" y="1005232"/>
                </a:cubicBezTo>
                <a:cubicBezTo>
                  <a:pt x="479318" y="957951"/>
                  <a:pt x="504672" y="908272"/>
                  <a:pt x="504672" y="856195"/>
                </a:cubicBezTo>
                <a:cubicBezTo>
                  <a:pt x="504672" y="821933"/>
                  <a:pt x="489254" y="794867"/>
                  <a:pt x="458419" y="774995"/>
                </a:cubicBezTo>
                <a:cubicBezTo>
                  <a:pt x="456363" y="816109"/>
                  <a:pt x="448140" y="847287"/>
                  <a:pt x="433750" y="868529"/>
                </a:cubicBezTo>
                <a:cubicBezTo>
                  <a:pt x="413193" y="897308"/>
                  <a:pt x="386298" y="920435"/>
                  <a:pt x="353064" y="937908"/>
                </a:cubicBezTo>
                <a:cubicBezTo>
                  <a:pt x="319831" y="955382"/>
                  <a:pt x="286426" y="964118"/>
                  <a:pt x="252850" y="964118"/>
                </a:cubicBezTo>
                <a:cubicBezTo>
                  <a:pt x="222700" y="964118"/>
                  <a:pt x="198374" y="956581"/>
                  <a:pt x="179873" y="941506"/>
                </a:cubicBezTo>
                <a:cubicBezTo>
                  <a:pt x="161372" y="926431"/>
                  <a:pt x="152121" y="906559"/>
                  <a:pt x="152121" y="881891"/>
                </a:cubicBezTo>
                <a:cubicBezTo>
                  <a:pt x="152121" y="842148"/>
                  <a:pt x="170280" y="803775"/>
                  <a:pt x="206597" y="766772"/>
                </a:cubicBezTo>
                <a:cubicBezTo>
                  <a:pt x="231265" y="742104"/>
                  <a:pt x="262272" y="721890"/>
                  <a:pt x="299617" y="706129"/>
                </a:cubicBezTo>
                <a:cubicBezTo>
                  <a:pt x="336962" y="690369"/>
                  <a:pt x="373107" y="682489"/>
                  <a:pt x="408054" y="682489"/>
                </a:cubicBezTo>
                <a:cubicBezTo>
                  <a:pt x="468354" y="682489"/>
                  <a:pt x="514950" y="713324"/>
                  <a:pt x="547841" y="774995"/>
                </a:cubicBezTo>
                <a:cubicBezTo>
                  <a:pt x="579362" y="709213"/>
                  <a:pt x="595122" y="656793"/>
                  <a:pt x="595122" y="617735"/>
                </a:cubicBezTo>
                <a:cubicBezTo>
                  <a:pt x="595122" y="589640"/>
                  <a:pt x="584158" y="567028"/>
                  <a:pt x="562231" y="549897"/>
                </a:cubicBezTo>
                <a:cubicBezTo>
                  <a:pt x="540304" y="532767"/>
                  <a:pt x="511181" y="524201"/>
                  <a:pt x="474864" y="524201"/>
                </a:cubicBezTo>
                <a:close/>
                <a:moveTo>
                  <a:pt x="8557682" y="514950"/>
                </a:moveTo>
                <a:cubicBezTo>
                  <a:pt x="8515883" y="514950"/>
                  <a:pt x="8468944" y="527970"/>
                  <a:pt x="8416867" y="554009"/>
                </a:cubicBezTo>
                <a:cubicBezTo>
                  <a:pt x="8364790" y="580047"/>
                  <a:pt x="8319908" y="612938"/>
                  <a:pt x="8282220" y="652682"/>
                </a:cubicBezTo>
                <a:cubicBezTo>
                  <a:pt x="8243847" y="693110"/>
                  <a:pt x="8212498" y="739877"/>
                  <a:pt x="8188172" y="792982"/>
                </a:cubicBezTo>
                <a:cubicBezTo>
                  <a:pt x="8163847" y="846088"/>
                  <a:pt x="8151683" y="894910"/>
                  <a:pt x="8151683" y="939450"/>
                </a:cubicBezTo>
                <a:cubicBezTo>
                  <a:pt x="8151683" y="982620"/>
                  <a:pt x="8164017" y="1016881"/>
                  <a:pt x="8188686" y="1042235"/>
                </a:cubicBezTo>
                <a:cubicBezTo>
                  <a:pt x="8214040" y="1067588"/>
                  <a:pt x="8245217" y="1080265"/>
                  <a:pt x="8282220" y="1080265"/>
                </a:cubicBezTo>
                <a:cubicBezTo>
                  <a:pt x="8354853" y="1080265"/>
                  <a:pt x="8423719" y="1051828"/>
                  <a:pt x="8488816" y="994954"/>
                </a:cubicBezTo>
                <a:cubicBezTo>
                  <a:pt x="8513484" y="973027"/>
                  <a:pt x="8533698" y="947844"/>
                  <a:pt x="8549459" y="919407"/>
                </a:cubicBezTo>
                <a:cubicBezTo>
                  <a:pt x="8565220" y="890970"/>
                  <a:pt x="8573099" y="865103"/>
                  <a:pt x="8573099" y="841805"/>
                </a:cubicBezTo>
                <a:cubicBezTo>
                  <a:pt x="8573099" y="804802"/>
                  <a:pt x="8556654" y="775680"/>
                  <a:pt x="8523763" y="754438"/>
                </a:cubicBezTo>
                <a:cubicBezTo>
                  <a:pt x="8523763" y="760605"/>
                  <a:pt x="8523763" y="765402"/>
                  <a:pt x="8523763" y="768828"/>
                </a:cubicBezTo>
                <a:cubicBezTo>
                  <a:pt x="8523763" y="798293"/>
                  <a:pt x="8511086" y="829813"/>
                  <a:pt x="8485733" y="863390"/>
                </a:cubicBezTo>
                <a:cubicBezTo>
                  <a:pt x="8441192" y="920949"/>
                  <a:pt x="8383976" y="949729"/>
                  <a:pt x="8314083" y="949729"/>
                </a:cubicBezTo>
                <a:cubicBezTo>
                  <a:pt x="8285303" y="949729"/>
                  <a:pt x="8261835" y="941848"/>
                  <a:pt x="8243675" y="926088"/>
                </a:cubicBezTo>
                <a:cubicBezTo>
                  <a:pt x="8225517" y="910328"/>
                  <a:pt x="8216438" y="890456"/>
                  <a:pt x="8216438" y="866473"/>
                </a:cubicBezTo>
                <a:cubicBezTo>
                  <a:pt x="8216438" y="817137"/>
                  <a:pt x="8245217" y="771912"/>
                  <a:pt x="8302776" y="730798"/>
                </a:cubicBezTo>
                <a:cubicBezTo>
                  <a:pt x="8357595" y="691740"/>
                  <a:pt x="8412756" y="672211"/>
                  <a:pt x="8468259" y="672211"/>
                </a:cubicBezTo>
                <a:cubicBezTo>
                  <a:pt x="8539524" y="672211"/>
                  <a:pt x="8587489" y="703389"/>
                  <a:pt x="8612158" y="765745"/>
                </a:cubicBezTo>
                <a:cubicBezTo>
                  <a:pt x="8641622" y="704074"/>
                  <a:pt x="8656355" y="651996"/>
                  <a:pt x="8656355" y="609512"/>
                </a:cubicBezTo>
                <a:cubicBezTo>
                  <a:pt x="8656355" y="582103"/>
                  <a:pt x="8647104" y="559490"/>
                  <a:pt x="8628603" y="541674"/>
                </a:cubicBezTo>
                <a:cubicBezTo>
                  <a:pt x="8610102" y="523858"/>
                  <a:pt x="8586461" y="514950"/>
                  <a:pt x="8557682" y="514950"/>
                </a:cubicBezTo>
                <a:close/>
                <a:moveTo>
                  <a:pt x="13278003" y="480004"/>
                </a:moveTo>
                <a:cubicBezTo>
                  <a:pt x="13164255" y="480004"/>
                  <a:pt x="13056332" y="511867"/>
                  <a:pt x="12954232" y="575593"/>
                </a:cubicBezTo>
                <a:cubicBezTo>
                  <a:pt x="12965881" y="581760"/>
                  <a:pt x="13002884" y="600604"/>
                  <a:pt x="13065239" y="632125"/>
                </a:cubicBezTo>
                <a:cubicBezTo>
                  <a:pt x="13142671" y="672553"/>
                  <a:pt x="13193035" y="697050"/>
                  <a:pt x="13216332" y="705616"/>
                </a:cubicBezTo>
                <a:cubicBezTo>
                  <a:pt x="13239630" y="714181"/>
                  <a:pt x="13267040" y="718464"/>
                  <a:pt x="13298560" y="718464"/>
                </a:cubicBezTo>
                <a:cubicBezTo>
                  <a:pt x="13345156" y="718464"/>
                  <a:pt x="13386611" y="705958"/>
                  <a:pt x="13422929" y="680947"/>
                </a:cubicBezTo>
                <a:cubicBezTo>
                  <a:pt x="13459247" y="655936"/>
                  <a:pt x="13477405" y="627328"/>
                  <a:pt x="13477405" y="595122"/>
                </a:cubicBezTo>
                <a:cubicBezTo>
                  <a:pt x="13477405" y="560176"/>
                  <a:pt x="13459247" y="532253"/>
                  <a:pt x="13422929" y="511353"/>
                </a:cubicBezTo>
                <a:cubicBezTo>
                  <a:pt x="13386611" y="490453"/>
                  <a:pt x="13338303" y="480004"/>
                  <a:pt x="13278003" y="480004"/>
                </a:cubicBezTo>
                <a:close/>
                <a:moveTo>
                  <a:pt x="3406891" y="470753"/>
                </a:moveTo>
                <a:cubicBezTo>
                  <a:pt x="3320552" y="470753"/>
                  <a:pt x="3251343" y="505357"/>
                  <a:pt x="3199265" y="574565"/>
                </a:cubicBezTo>
                <a:cubicBezTo>
                  <a:pt x="3147188" y="643774"/>
                  <a:pt x="3080036" y="790413"/>
                  <a:pt x="2997808" y="1014483"/>
                </a:cubicBezTo>
                <a:cubicBezTo>
                  <a:pt x="3017680" y="1058337"/>
                  <a:pt x="3031384" y="1099622"/>
                  <a:pt x="3038922" y="1138338"/>
                </a:cubicBezTo>
                <a:cubicBezTo>
                  <a:pt x="3046460" y="1177053"/>
                  <a:pt x="3050228" y="1225191"/>
                  <a:pt x="3050228" y="1282750"/>
                </a:cubicBezTo>
                <a:cubicBezTo>
                  <a:pt x="3050228" y="1323179"/>
                  <a:pt x="3045089" y="1387933"/>
                  <a:pt x="3034810" y="1477013"/>
                </a:cubicBezTo>
                <a:cubicBezTo>
                  <a:pt x="3047144" y="1448233"/>
                  <a:pt x="3070100" y="1388618"/>
                  <a:pt x="3103676" y="1298168"/>
                </a:cubicBezTo>
                <a:cubicBezTo>
                  <a:pt x="3188645" y="1069986"/>
                  <a:pt x="3262135" y="891827"/>
                  <a:pt x="3324149" y="763689"/>
                </a:cubicBezTo>
                <a:cubicBezTo>
                  <a:pt x="3386162" y="635551"/>
                  <a:pt x="3444235" y="541674"/>
                  <a:pt x="3498369" y="482059"/>
                </a:cubicBezTo>
                <a:cubicBezTo>
                  <a:pt x="3466163" y="474522"/>
                  <a:pt x="3435670" y="470753"/>
                  <a:pt x="3406891" y="470753"/>
                </a:cubicBezTo>
                <a:close/>
                <a:moveTo>
                  <a:pt x="8704664" y="427584"/>
                </a:moveTo>
                <a:lnTo>
                  <a:pt x="9077771" y="427584"/>
                </a:lnTo>
                <a:cubicBezTo>
                  <a:pt x="9114089" y="427584"/>
                  <a:pt x="9139099" y="433922"/>
                  <a:pt x="9152804" y="446599"/>
                </a:cubicBezTo>
                <a:cubicBezTo>
                  <a:pt x="9166509" y="459276"/>
                  <a:pt x="9173360" y="482745"/>
                  <a:pt x="9173360" y="517006"/>
                </a:cubicBezTo>
                <a:cubicBezTo>
                  <a:pt x="9173360" y="562231"/>
                  <a:pt x="9164110" y="609512"/>
                  <a:pt x="9145609" y="658849"/>
                </a:cubicBezTo>
                <a:cubicBezTo>
                  <a:pt x="9127108" y="708185"/>
                  <a:pt x="9084281" y="799321"/>
                  <a:pt x="9017128" y="932255"/>
                </a:cubicBezTo>
                <a:cubicBezTo>
                  <a:pt x="8949290" y="1079579"/>
                  <a:pt x="8909718" y="1167974"/>
                  <a:pt x="8898412" y="1197439"/>
                </a:cubicBezTo>
                <a:cubicBezTo>
                  <a:pt x="8887106" y="1226904"/>
                  <a:pt x="8881453" y="1255684"/>
                  <a:pt x="8881453" y="1283778"/>
                </a:cubicBezTo>
                <a:cubicBezTo>
                  <a:pt x="8881453" y="1303650"/>
                  <a:pt x="8886935" y="1319581"/>
                  <a:pt x="8897898" y="1331573"/>
                </a:cubicBezTo>
                <a:cubicBezTo>
                  <a:pt x="8908862" y="1343564"/>
                  <a:pt x="8923251" y="1349560"/>
                  <a:pt x="8941068" y="1349560"/>
                </a:cubicBezTo>
                <a:cubicBezTo>
                  <a:pt x="8981497" y="1349560"/>
                  <a:pt x="9023295" y="1324035"/>
                  <a:pt x="9066465" y="1272986"/>
                </a:cubicBezTo>
                <a:cubicBezTo>
                  <a:pt x="9109634" y="1221936"/>
                  <a:pt x="9157600" y="1140908"/>
                  <a:pt x="9210363" y="1029900"/>
                </a:cubicBezTo>
                <a:cubicBezTo>
                  <a:pt x="9336445" y="764717"/>
                  <a:pt x="9399486" y="589983"/>
                  <a:pt x="9399486" y="505700"/>
                </a:cubicBezTo>
                <a:cubicBezTo>
                  <a:pt x="9399486" y="483087"/>
                  <a:pt x="9394690" y="457048"/>
                  <a:pt x="9385096" y="427584"/>
                </a:cubicBezTo>
                <a:lnTo>
                  <a:pt x="9757176" y="427584"/>
                </a:lnTo>
                <a:cubicBezTo>
                  <a:pt x="9805828" y="427584"/>
                  <a:pt x="9837519" y="433066"/>
                  <a:pt x="9852252" y="444029"/>
                </a:cubicBezTo>
                <a:cubicBezTo>
                  <a:pt x="9866984" y="454993"/>
                  <a:pt x="9874350" y="478633"/>
                  <a:pt x="9874350" y="514950"/>
                </a:cubicBezTo>
                <a:cubicBezTo>
                  <a:pt x="9874350" y="552638"/>
                  <a:pt x="9861331" y="607799"/>
                  <a:pt x="9835292" y="680433"/>
                </a:cubicBezTo>
                <a:cubicBezTo>
                  <a:pt x="9818847" y="725659"/>
                  <a:pt x="9805999" y="758892"/>
                  <a:pt x="9796748" y="780134"/>
                </a:cubicBezTo>
                <a:cubicBezTo>
                  <a:pt x="9787497" y="801376"/>
                  <a:pt x="9762658" y="852426"/>
                  <a:pt x="9722229" y="933283"/>
                </a:cubicBezTo>
                <a:cubicBezTo>
                  <a:pt x="9632464" y="1112813"/>
                  <a:pt x="9587582" y="1226561"/>
                  <a:pt x="9587582" y="1274527"/>
                </a:cubicBezTo>
                <a:cubicBezTo>
                  <a:pt x="9587582" y="1293028"/>
                  <a:pt x="9593235" y="1308103"/>
                  <a:pt x="9604541" y="1319752"/>
                </a:cubicBezTo>
                <a:cubicBezTo>
                  <a:pt x="9615847" y="1331401"/>
                  <a:pt x="9630066" y="1337226"/>
                  <a:pt x="9647197" y="1337226"/>
                </a:cubicBezTo>
                <a:cubicBezTo>
                  <a:pt x="9667754" y="1337226"/>
                  <a:pt x="9693107" y="1330031"/>
                  <a:pt x="9723257" y="1315641"/>
                </a:cubicBezTo>
                <a:cubicBezTo>
                  <a:pt x="9704756" y="1369089"/>
                  <a:pt x="9678889" y="1424421"/>
                  <a:pt x="9645655" y="1481638"/>
                </a:cubicBezTo>
                <a:cubicBezTo>
                  <a:pt x="9612421" y="1538855"/>
                  <a:pt x="9577646" y="1588020"/>
                  <a:pt x="9541329" y="1629134"/>
                </a:cubicBezTo>
                <a:cubicBezTo>
                  <a:pt x="9470064" y="1707935"/>
                  <a:pt x="9401885" y="1762753"/>
                  <a:pt x="9336788" y="1793589"/>
                </a:cubicBezTo>
                <a:cubicBezTo>
                  <a:pt x="9269635" y="1825109"/>
                  <a:pt x="9203168" y="1840869"/>
                  <a:pt x="9137386" y="1840869"/>
                </a:cubicBezTo>
                <a:cubicBezTo>
                  <a:pt x="9075715" y="1840869"/>
                  <a:pt x="9029805" y="1822711"/>
                  <a:pt x="8999655" y="1786394"/>
                </a:cubicBezTo>
                <a:cubicBezTo>
                  <a:pt x="8975671" y="1756929"/>
                  <a:pt x="8963680" y="1719926"/>
                  <a:pt x="8963680" y="1675387"/>
                </a:cubicBezTo>
                <a:cubicBezTo>
                  <a:pt x="8963680" y="1610290"/>
                  <a:pt x="8999312" y="1497569"/>
                  <a:pt x="9070576" y="1337226"/>
                </a:cubicBezTo>
                <a:cubicBezTo>
                  <a:pt x="8994516" y="1457141"/>
                  <a:pt x="8923594" y="1552731"/>
                  <a:pt x="8857812" y="1623994"/>
                </a:cubicBezTo>
                <a:cubicBezTo>
                  <a:pt x="8724193" y="1768578"/>
                  <a:pt x="8590573" y="1840869"/>
                  <a:pt x="8456953" y="1840869"/>
                </a:cubicBezTo>
                <a:cubicBezTo>
                  <a:pt x="8395967" y="1840869"/>
                  <a:pt x="8348345" y="1824595"/>
                  <a:pt x="8314083" y="1792047"/>
                </a:cubicBezTo>
                <a:cubicBezTo>
                  <a:pt x="8279822" y="1759498"/>
                  <a:pt x="8262691" y="1714445"/>
                  <a:pt x="8262691" y="1656885"/>
                </a:cubicBezTo>
                <a:cubicBezTo>
                  <a:pt x="8262691" y="1551360"/>
                  <a:pt x="8313741" y="1399924"/>
                  <a:pt x="8415839" y="1202578"/>
                </a:cubicBezTo>
                <a:cubicBezTo>
                  <a:pt x="8348686" y="1240951"/>
                  <a:pt x="8291813" y="1260137"/>
                  <a:pt x="8245217" y="1260137"/>
                </a:cubicBezTo>
                <a:cubicBezTo>
                  <a:pt x="8189714" y="1260137"/>
                  <a:pt x="8145688" y="1242664"/>
                  <a:pt x="8113139" y="1207717"/>
                </a:cubicBezTo>
                <a:cubicBezTo>
                  <a:pt x="8080591" y="1172771"/>
                  <a:pt x="8064317" y="1125147"/>
                  <a:pt x="8064317" y="1064847"/>
                </a:cubicBezTo>
                <a:cubicBezTo>
                  <a:pt x="8064317" y="959322"/>
                  <a:pt x="8097208" y="849000"/>
                  <a:pt x="8162990" y="733881"/>
                </a:cubicBezTo>
                <a:cubicBezTo>
                  <a:pt x="8252070" y="578334"/>
                  <a:pt x="8361021" y="482745"/>
                  <a:pt x="8489844" y="447113"/>
                </a:cubicBezTo>
                <a:cubicBezTo>
                  <a:pt x="8536440" y="434093"/>
                  <a:pt x="8608046" y="427584"/>
                  <a:pt x="8704664" y="427584"/>
                </a:cubicBezTo>
                <a:close/>
                <a:moveTo>
                  <a:pt x="7260826" y="415250"/>
                </a:moveTo>
                <a:cubicBezTo>
                  <a:pt x="7483526" y="415250"/>
                  <a:pt x="7654833" y="464243"/>
                  <a:pt x="7774748" y="562231"/>
                </a:cubicBezTo>
                <a:cubicBezTo>
                  <a:pt x="7833678" y="610883"/>
                  <a:pt x="7878560" y="672896"/>
                  <a:pt x="7909396" y="748271"/>
                </a:cubicBezTo>
                <a:cubicBezTo>
                  <a:pt x="7938175" y="818164"/>
                  <a:pt x="7952565" y="890456"/>
                  <a:pt x="7952565" y="965146"/>
                </a:cubicBezTo>
                <a:cubicBezTo>
                  <a:pt x="7952565" y="1072042"/>
                  <a:pt x="7931494" y="1182878"/>
                  <a:pt x="7889353" y="1297654"/>
                </a:cubicBezTo>
                <a:cubicBezTo>
                  <a:pt x="7847211" y="1412430"/>
                  <a:pt x="7790508" y="1512302"/>
                  <a:pt x="7719245" y="1597270"/>
                </a:cubicBezTo>
                <a:cubicBezTo>
                  <a:pt x="7634276" y="1699370"/>
                  <a:pt x="7542455" y="1768920"/>
                  <a:pt x="7443782" y="1805923"/>
                </a:cubicBezTo>
                <a:cubicBezTo>
                  <a:pt x="7375945" y="1831276"/>
                  <a:pt x="7313246" y="1843953"/>
                  <a:pt x="7255687" y="1843953"/>
                </a:cubicBezTo>
                <a:cubicBezTo>
                  <a:pt x="7193331" y="1843953"/>
                  <a:pt x="7141425" y="1823739"/>
                  <a:pt x="7099968" y="1783310"/>
                </a:cubicBezTo>
                <a:cubicBezTo>
                  <a:pt x="7058512" y="1742882"/>
                  <a:pt x="7037784" y="1692517"/>
                  <a:pt x="7037784" y="1632217"/>
                </a:cubicBezTo>
                <a:cubicBezTo>
                  <a:pt x="7037784" y="1589733"/>
                  <a:pt x="7046349" y="1540054"/>
                  <a:pt x="7063480" y="1483180"/>
                </a:cubicBezTo>
                <a:cubicBezTo>
                  <a:pt x="7080611" y="1426306"/>
                  <a:pt x="7101510" y="1377654"/>
                  <a:pt x="7126178" y="1337226"/>
                </a:cubicBezTo>
                <a:cubicBezTo>
                  <a:pt x="7134401" y="1339967"/>
                  <a:pt x="7148106" y="1344078"/>
                  <a:pt x="7167292" y="1349560"/>
                </a:cubicBezTo>
                <a:cubicBezTo>
                  <a:pt x="7174830" y="1352301"/>
                  <a:pt x="7186479" y="1353671"/>
                  <a:pt x="7202239" y="1353671"/>
                </a:cubicBezTo>
                <a:cubicBezTo>
                  <a:pt x="7264595" y="1353671"/>
                  <a:pt x="7322497" y="1318382"/>
                  <a:pt x="7375945" y="1247803"/>
                </a:cubicBezTo>
                <a:cubicBezTo>
                  <a:pt x="7413632" y="1199152"/>
                  <a:pt x="7443782" y="1137482"/>
                  <a:pt x="7466395" y="1062791"/>
                </a:cubicBezTo>
                <a:cubicBezTo>
                  <a:pt x="7489007" y="988101"/>
                  <a:pt x="7500314" y="913754"/>
                  <a:pt x="7500314" y="839749"/>
                </a:cubicBezTo>
                <a:cubicBezTo>
                  <a:pt x="7500314" y="606771"/>
                  <a:pt x="7376630" y="490282"/>
                  <a:pt x="7129262" y="490282"/>
                </a:cubicBezTo>
                <a:cubicBezTo>
                  <a:pt x="6933972" y="490282"/>
                  <a:pt x="6760266" y="548527"/>
                  <a:pt x="6608145" y="665016"/>
                </a:cubicBezTo>
                <a:cubicBezTo>
                  <a:pt x="6550586" y="708870"/>
                  <a:pt x="6505189" y="756494"/>
                  <a:pt x="6471956" y="807886"/>
                </a:cubicBezTo>
                <a:cubicBezTo>
                  <a:pt x="6438722" y="859278"/>
                  <a:pt x="6422105" y="907244"/>
                  <a:pt x="6422105" y="951784"/>
                </a:cubicBezTo>
                <a:cubicBezTo>
                  <a:pt x="6422105" y="986046"/>
                  <a:pt x="6434953" y="1014140"/>
                  <a:pt x="6460650" y="1036067"/>
                </a:cubicBezTo>
                <a:cubicBezTo>
                  <a:pt x="6486346" y="1057995"/>
                  <a:pt x="6519408" y="1068958"/>
                  <a:pt x="6559836" y="1068958"/>
                </a:cubicBezTo>
                <a:cubicBezTo>
                  <a:pt x="6613284" y="1068958"/>
                  <a:pt x="6660051" y="1051656"/>
                  <a:pt x="6700138" y="1017052"/>
                </a:cubicBezTo>
                <a:cubicBezTo>
                  <a:pt x="6740223" y="982448"/>
                  <a:pt x="6765062" y="937394"/>
                  <a:pt x="6774656" y="881891"/>
                </a:cubicBezTo>
                <a:cubicBezTo>
                  <a:pt x="6729430" y="929172"/>
                  <a:pt x="6675982" y="952812"/>
                  <a:pt x="6614312" y="952812"/>
                </a:cubicBezTo>
                <a:cubicBezTo>
                  <a:pt x="6585532" y="952812"/>
                  <a:pt x="6562748" y="944932"/>
                  <a:pt x="6545960" y="929172"/>
                </a:cubicBezTo>
                <a:cubicBezTo>
                  <a:pt x="6529173" y="913411"/>
                  <a:pt x="6520778" y="892169"/>
                  <a:pt x="6520778" y="865445"/>
                </a:cubicBezTo>
                <a:cubicBezTo>
                  <a:pt x="6520778" y="821591"/>
                  <a:pt x="6547160" y="780820"/>
                  <a:pt x="6599922" y="743132"/>
                </a:cubicBezTo>
                <a:cubicBezTo>
                  <a:pt x="6649259" y="707500"/>
                  <a:pt x="6696197" y="689684"/>
                  <a:pt x="6740737" y="689684"/>
                </a:cubicBezTo>
                <a:cubicBezTo>
                  <a:pt x="6770887" y="689684"/>
                  <a:pt x="6792129" y="694823"/>
                  <a:pt x="6804463" y="705102"/>
                </a:cubicBezTo>
                <a:cubicBezTo>
                  <a:pt x="6816797" y="715380"/>
                  <a:pt x="6827076" y="735937"/>
                  <a:pt x="6835299" y="766772"/>
                </a:cubicBezTo>
                <a:cubicBezTo>
                  <a:pt x="6864764" y="715380"/>
                  <a:pt x="6898682" y="679063"/>
                  <a:pt x="6937055" y="657821"/>
                </a:cubicBezTo>
                <a:cubicBezTo>
                  <a:pt x="6998726" y="623559"/>
                  <a:pt x="7081981" y="606429"/>
                  <a:pt x="7186821" y="606429"/>
                </a:cubicBezTo>
                <a:cubicBezTo>
                  <a:pt x="7276586" y="606429"/>
                  <a:pt x="7355388" y="610540"/>
                  <a:pt x="7423225" y="618763"/>
                </a:cubicBezTo>
                <a:cubicBezTo>
                  <a:pt x="7379371" y="657821"/>
                  <a:pt x="7344595" y="701333"/>
                  <a:pt x="7318899" y="749299"/>
                </a:cubicBezTo>
                <a:cubicBezTo>
                  <a:pt x="7293203" y="797265"/>
                  <a:pt x="7250548" y="896623"/>
                  <a:pt x="7190933" y="1047374"/>
                </a:cubicBezTo>
                <a:cubicBezTo>
                  <a:pt x="7123095" y="1217996"/>
                  <a:pt x="7069305" y="1341337"/>
                  <a:pt x="7029561" y="1417398"/>
                </a:cubicBezTo>
                <a:cubicBezTo>
                  <a:pt x="6989818" y="1493458"/>
                  <a:pt x="6945278" y="1557184"/>
                  <a:pt x="6895941" y="1608577"/>
                </a:cubicBezTo>
                <a:cubicBezTo>
                  <a:pt x="6813028" y="1695601"/>
                  <a:pt x="6721208" y="1758299"/>
                  <a:pt x="6620479" y="1796672"/>
                </a:cubicBezTo>
                <a:cubicBezTo>
                  <a:pt x="6539622" y="1828193"/>
                  <a:pt x="6461506" y="1843953"/>
                  <a:pt x="6386130" y="1843953"/>
                </a:cubicBezTo>
                <a:cubicBezTo>
                  <a:pt x="6292939" y="1843953"/>
                  <a:pt x="6217906" y="1822026"/>
                  <a:pt x="6161032" y="1778171"/>
                </a:cubicBezTo>
                <a:cubicBezTo>
                  <a:pt x="6106214" y="1735687"/>
                  <a:pt x="6078805" y="1674016"/>
                  <a:pt x="6078805" y="1593159"/>
                </a:cubicBezTo>
                <a:cubicBezTo>
                  <a:pt x="6078805" y="1550675"/>
                  <a:pt x="6090283" y="1497398"/>
                  <a:pt x="6113238" y="1433329"/>
                </a:cubicBezTo>
                <a:cubicBezTo>
                  <a:pt x="6136193" y="1369260"/>
                  <a:pt x="6162746" y="1315984"/>
                  <a:pt x="6192896" y="1273499"/>
                </a:cubicBezTo>
                <a:cubicBezTo>
                  <a:pt x="6237436" y="1326947"/>
                  <a:pt x="6296023" y="1353671"/>
                  <a:pt x="6368658" y="1353671"/>
                </a:cubicBezTo>
                <a:cubicBezTo>
                  <a:pt x="6410456" y="1353671"/>
                  <a:pt x="6452084" y="1345277"/>
                  <a:pt x="6493540" y="1328489"/>
                </a:cubicBezTo>
                <a:cubicBezTo>
                  <a:pt x="6534996" y="1311701"/>
                  <a:pt x="6569772" y="1289260"/>
                  <a:pt x="6597866" y="1261165"/>
                </a:cubicBezTo>
                <a:cubicBezTo>
                  <a:pt x="6615682" y="1244035"/>
                  <a:pt x="6628702" y="1227760"/>
                  <a:pt x="6636924" y="1212343"/>
                </a:cubicBezTo>
                <a:cubicBezTo>
                  <a:pt x="6645148" y="1196925"/>
                  <a:pt x="6660565" y="1161807"/>
                  <a:pt x="6683178" y="1106989"/>
                </a:cubicBezTo>
                <a:cubicBezTo>
                  <a:pt x="6629044" y="1155640"/>
                  <a:pt x="6586902" y="1187503"/>
                  <a:pt x="6556753" y="1202578"/>
                </a:cubicBezTo>
                <a:cubicBezTo>
                  <a:pt x="6526603" y="1217653"/>
                  <a:pt x="6490628" y="1225191"/>
                  <a:pt x="6448829" y="1225191"/>
                </a:cubicBezTo>
                <a:cubicBezTo>
                  <a:pt x="6401548" y="1225191"/>
                  <a:pt x="6363860" y="1211829"/>
                  <a:pt x="6335766" y="1185105"/>
                </a:cubicBezTo>
                <a:cubicBezTo>
                  <a:pt x="6304931" y="1154955"/>
                  <a:pt x="6289514" y="1116582"/>
                  <a:pt x="6289514" y="1069986"/>
                </a:cubicBezTo>
                <a:cubicBezTo>
                  <a:pt x="6289514" y="1007630"/>
                  <a:pt x="6313839" y="937566"/>
                  <a:pt x="6362490" y="859792"/>
                </a:cubicBezTo>
                <a:cubicBezTo>
                  <a:pt x="6411142" y="782019"/>
                  <a:pt x="6475553" y="710241"/>
                  <a:pt x="6555726" y="644459"/>
                </a:cubicBezTo>
                <a:cubicBezTo>
                  <a:pt x="6742792" y="491653"/>
                  <a:pt x="6977826" y="415250"/>
                  <a:pt x="7260826" y="415250"/>
                </a:cubicBezTo>
                <a:close/>
                <a:moveTo>
                  <a:pt x="13161857" y="412166"/>
                </a:moveTo>
                <a:cubicBezTo>
                  <a:pt x="13278346" y="412166"/>
                  <a:pt x="13370509" y="428269"/>
                  <a:pt x="13438347" y="460475"/>
                </a:cubicBezTo>
                <a:cubicBezTo>
                  <a:pt x="13499332" y="489254"/>
                  <a:pt x="13529825" y="531739"/>
                  <a:pt x="13529825" y="587927"/>
                </a:cubicBezTo>
                <a:cubicBezTo>
                  <a:pt x="13529825" y="657821"/>
                  <a:pt x="13492993" y="720177"/>
                  <a:pt x="13419332" y="774995"/>
                </a:cubicBezTo>
                <a:cubicBezTo>
                  <a:pt x="13345670" y="829813"/>
                  <a:pt x="13261900" y="857223"/>
                  <a:pt x="13168024" y="857223"/>
                </a:cubicBezTo>
                <a:cubicBezTo>
                  <a:pt x="13125539" y="857223"/>
                  <a:pt x="13086995" y="852083"/>
                  <a:pt x="13052391" y="841805"/>
                </a:cubicBezTo>
                <a:cubicBezTo>
                  <a:pt x="13017787" y="831527"/>
                  <a:pt x="12964510" y="809256"/>
                  <a:pt x="12892561" y="774995"/>
                </a:cubicBezTo>
                <a:cubicBezTo>
                  <a:pt x="12845965" y="752382"/>
                  <a:pt x="12806907" y="735594"/>
                  <a:pt x="12775387" y="724631"/>
                </a:cubicBezTo>
                <a:cubicBezTo>
                  <a:pt x="12700012" y="797265"/>
                  <a:pt x="12634915" y="881891"/>
                  <a:pt x="12580097" y="978508"/>
                </a:cubicBezTo>
                <a:cubicBezTo>
                  <a:pt x="12510888" y="1099109"/>
                  <a:pt x="12476284" y="1196754"/>
                  <a:pt x="12476284" y="1271444"/>
                </a:cubicBezTo>
                <a:cubicBezTo>
                  <a:pt x="12476284" y="1330374"/>
                  <a:pt x="12502324" y="1359838"/>
                  <a:pt x="12554401" y="1359838"/>
                </a:cubicBezTo>
                <a:cubicBezTo>
                  <a:pt x="12590032" y="1359838"/>
                  <a:pt x="12625151" y="1344421"/>
                  <a:pt x="12659755" y="1313585"/>
                </a:cubicBezTo>
                <a:cubicBezTo>
                  <a:pt x="12694358" y="1282750"/>
                  <a:pt x="12726051" y="1238553"/>
                  <a:pt x="12754830" y="1180993"/>
                </a:cubicBezTo>
                <a:cubicBezTo>
                  <a:pt x="12789777" y="1112471"/>
                  <a:pt x="12819755" y="1062791"/>
                  <a:pt x="12844767" y="1031956"/>
                </a:cubicBezTo>
                <a:cubicBezTo>
                  <a:pt x="12869778" y="1001121"/>
                  <a:pt x="12901127" y="975767"/>
                  <a:pt x="12938814" y="955896"/>
                </a:cubicBezTo>
                <a:cubicBezTo>
                  <a:pt x="12994318" y="926431"/>
                  <a:pt x="13069694" y="911698"/>
                  <a:pt x="13164940" y="911698"/>
                </a:cubicBezTo>
                <a:cubicBezTo>
                  <a:pt x="13269095" y="911698"/>
                  <a:pt x="13355434" y="918551"/>
                  <a:pt x="13423957" y="932255"/>
                </a:cubicBezTo>
                <a:cubicBezTo>
                  <a:pt x="13362971" y="1009001"/>
                  <a:pt x="13317575" y="1076839"/>
                  <a:pt x="13287768" y="1135768"/>
                </a:cubicBezTo>
                <a:cubicBezTo>
                  <a:pt x="13257960" y="1194698"/>
                  <a:pt x="13216675" y="1298168"/>
                  <a:pt x="13163912" y="1446177"/>
                </a:cubicBezTo>
                <a:cubicBezTo>
                  <a:pt x="13091963" y="1644209"/>
                  <a:pt x="13033205" y="1786051"/>
                  <a:pt x="12987637" y="1871705"/>
                </a:cubicBezTo>
                <a:cubicBezTo>
                  <a:pt x="12942069" y="1957358"/>
                  <a:pt x="12886737" y="2028965"/>
                  <a:pt x="12821640" y="2086524"/>
                </a:cubicBezTo>
                <a:cubicBezTo>
                  <a:pt x="12670890" y="2221514"/>
                  <a:pt x="12470460" y="2289009"/>
                  <a:pt x="12220351" y="2289009"/>
                </a:cubicBezTo>
                <a:cubicBezTo>
                  <a:pt x="12066859" y="2289009"/>
                  <a:pt x="11955510" y="2267425"/>
                  <a:pt x="11886302" y="2224255"/>
                </a:cubicBezTo>
                <a:cubicBezTo>
                  <a:pt x="11821891" y="2183827"/>
                  <a:pt x="11789685" y="2130036"/>
                  <a:pt x="11789685" y="2062884"/>
                </a:cubicBezTo>
                <a:cubicBezTo>
                  <a:pt x="11789685" y="2010806"/>
                  <a:pt x="11807843" y="1961470"/>
                  <a:pt x="11844160" y="1914874"/>
                </a:cubicBezTo>
                <a:cubicBezTo>
                  <a:pt x="11880478" y="1868279"/>
                  <a:pt x="11924675" y="1837786"/>
                  <a:pt x="11976752" y="1823396"/>
                </a:cubicBezTo>
                <a:cubicBezTo>
                  <a:pt x="11934268" y="1802839"/>
                  <a:pt x="11900521" y="1771833"/>
                  <a:pt x="11875510" y="1730376"/>
                </a:cubicBezTo>
                <a:cubicBezTo>
                  <a:pt x="11850498" y="1688920"/>
                  <a:pt x="11837993" y="1643181"/>
                  <a:pt x="11837993" y="1593159"/>
                </a:cubicBezTo>
                <a:cubicBezTo>
                  <a:pt x="11837993" y="1502709"/>
                  <a:pt x="11871912" y="1384849"/>
                  <a:pt x="11939750" y="1239581"/>
                </a:cubicBezTo>
                <a:cubicBezTo>
                  <a:pt x="11895895" y="1263564"/>
                  <a:pt x="11855467" y="1275555"/>
                  <a:pt x="11818464" y="1275555"/>
                </a:cubicBezTo>
                <a:cubicBezTo>
                  <a:pt x="11778035" y="1275555"/>
                  <a:pt x="11745487" y="1262022"/>
                  <a:pt x="11720819" y="1234955"/>
                </a:cubicBezTo>
                <a:cubicBezTo>
                  <a:pt x="11696151" y="1207889"/>
                  <a:pt x="11683817" y="1172085"/>
                  <a:pt x="11683817" y="1127546"/>
                </a:cubicBezTo>
                <a:cubicBezTo>
                  <a:pt x="11683817" y="1059023"/>
                  <a:pt x="11703346" y="982448"/>
                  <a:pt x="11742404" y="897822"/>
                </a:cubicBezTo>
                <a:cubicBezTo>
                  <a:pt x="11781462" y="813197"/>
                  <a:pt x="11833197" y="736280"/>
                  <a:pt x="11897608" y="667071"/>
                </a:cubicBezTo>
                <a:cubicBezTo>
                  <a:pt x="12051100" y="501246"/>
                  <a:pt x="12227203" y="418333"/>
                  <a:pt x="12425920" y="418333"/>
                </a:cubicBezTo>
                <a:cubicBezTo>
                  <a:pt x="12490331" y="418333"/>
                  <a:pt x="12565364" y="431010"/>
                  <a:pt x="12651018" y="456363"/>
                </a:cubicBezTo>
                <a:cubicBezTo>
                  <a:pt x="12667464" y="461160"/>
                  <a:pt x="12683566" y="465957"/>
                  <a:pt x="12699327" y="470753"/>
                </a:cubicBezTo>
                <a:cubicBezTo>
                  <a:pt x="12708920" y="474179"/>
                  <a:pt x="12723652" y="478633"/>
                  <a:pt x="12743524" y="484115"/>
                </a:cubicBezTo>
                <a:cubicBezTo>
                  <a:pt x="12886737" y="436149"/>
                  <a:pt x="13026181" y="412166"/>
                  <a:pt x="13161857" y="412166"/>
                </a:cubicBezTo>
                <a:close/>
                <a:moveTo>
                  <a:pt x="10498173" y="412166"/>
                </a:moveTo>
                <a:cubicBezTo>
                  <a:pt x="10534489" y="412166"/>
                  <a:pt x="10588281" y="414564"/>
                  <a:pt x="10659544" y="419361"/>
                </a:cubicBezTo>
                <a:cubicBezTo>
                  <a:pt x="10728752" y="424157"/>
                  <a:pt x="10847640" y="427584"/>
                  <a:pt x="11016206" y="429639"/>
                </a:cubicBezTo>
                <a:lnTo>
                  <a:pt x="11095350" y="429639"/>
                </a:lnTo>
                <a:lnTo>
                  <a:pt x="11123102" y="429639"/>
                </a:lnTo>
                <a:cubicBezTo>
                  <a:pt x="11082674" y="483772"/>
                  <a:pt x="11060062" y="513923"/>
                  <a:pt x="11055264" y="520090"/>
                </a:cubicBezTo>
                <a:cubicBezTo>
                  <a:pt x="11036077" y="546814"/>
                  <a:pt x="11013464" y="585529"/>
                  <a:pt x="10987427" y="636236"/>
                </a:cubicBezTo>
                <a:cubicBezTo>
                  <a:pt x="10961389" y="686943"/>
                  <a:pt x="10943229" y="728742"/>
                  <a:pt x="10932951" y="761633"/>
                </a:cubicBezTo>
                <a:cubicBezTo>
                  <a:pt x="10943229" y="750669"/>
                  <a:pt x="10971667" y="718464"/>
                  <a:pt x="11018262" y="665016"/>
                </a:cubicBezTo>
                <a:cubicBezTo>
                  <a:pt x="11083358" y="591011"/>
                  <a:pt x="11160276" y="530368"/>
                  <a:pt x="11249013" y="483087"/>
                </a:cubicBezTo>
                <a:cubicBezTo>
                  <a:pt x="11337749" y="435806"/>
                  <a:pt x="11418779" y="412166"/>
                  <a:pt x="11492098" y="412166"/>
                </a:cubicBezTo>
                <a:cubicBezTo>
                  <a:pt x="11556510" y="412166"/>
                  <a:pt x="11604819" y="426899"/>
                  <a:pt x="11637024" y="456363"/>
                </a:cubicBezTo>
                <a:cubicBezTo>
                  <a:pt x="11671285" y="487884"/>
                  <a:pt x="11688416" y="532767"/>
                  <a:pt x="11688416" y="591011"/>
                </a:cubicBezTo>
                <a:cubicBezTo>
                  <a:pt x="11688416" y="637607"/>
                  <a:pt x="11678138" y="690712"/>
                  <a:pt x="11657581" y="750327"/>
                </a:cubicBezTo>
                <a:cubicBezTo>
                  <a:pt x="11637024" y="809942"/>
                  <a:pt x="11600022" y="894225"/>
                  <a:pt x="11546574" y="1003176"/>
                </a:cubicBezTo>
                <a:cubicBezTo>
                  <a:pt x="11468458" y="1162835"/>
                  <a:pt x="11429400" y="1260137"/>
                  <a:pt x="11429400" y="1295084"/>
                </a:cubicBezTo>
                <a:cubicBezTo>
                  <a:pt x="11429400" y="1333457"/>
                  <a:pt x="11452698" y="1352643"/>
                  <a:pt x="11499293" y="1352643"/>
                </a:cubicBezTo>
                <a:cubicBezTo>
                  <a:pt x="11512313" y="1352643"/>
                  <a:pt x="11531498" y="1347504"/>
                  <a:pt x="11556852" y="1337226"/>
                </a:cubicBezTo>
                <a:cubicBezTo>
                  <a:pt x="11510257" y="1457826"/>
                  <a:pt x="11452354" y="1558212"/>
                  <a:pt x="11383147" y="1638384"/>
                </a:cubicBezTo>
                <a:cubicBezTo>
                  <a:pt x="11326957" y="1702796"/>
                  <a:pt x="11264089" y="1753503"/>
                  <a:pt x="11194537" y="1790505"/>
                </a:cubicBezTo>
                <a:cubicBezTo>
                  <a:pt x="11124986" y="1827507"/>
                  <a:pt x="11057662" y="1846009"/>
                  <a:pt x="10992566" y="1846009"/>
                </a:cubicBezTo>
                <a:cubicBezTo>
                  <a:pt x="10928839" y="1846009"/>
                  <a:pt x="10879331" y="1829735"/>
                  <a:pt x="10844042" y="1797186"/>
                </a:cubicBezTo>
                <a:cubicBezTo>
                  <a:pt x="10808754" y="1764638"/>
                  <a:pt x="10791108" y="1719584"/>
                  <a:pt x="10791108" y="1662025"/>
                </a:cubicBezTo>
                <a:cubicBezTo>
                  <a:pt x="10791108" y="1618170"/>
                  <a:pt x="10802073" y="1567977"/>
                  <a:pt x="10823999" y="1511445"/>
                </a:cubicBezTo>
                <a:cubicBezTo>
                  <a:pt x="10845926" y="1454914"/>
                  <a:pt x="10898004" y="1341337"/>
                  <a:pt x="10980232" y="1170715"/>
                </a:cubicBezTo>
                <a:cubicBezTo>
                  <a:pt x="11072738" y="980221"/>
                  <a:pt x="11118991" y="863047"/>
                  <a:pt x="11118991" y="819192"/>
                </a:cubicBezTo>
                <a:cubicBezTo>
                  <a:pt x="11118991" y="776708"/>
                  <a:pt x="11100148" y="755466"/>
                  <a:pt x="11062459" y="755466"/>
                </a:cubicBezTo>
                <a:cubicBezTo>
                  <a:pt x="11033680" y="755466"/>
                  <a:pt x="11003700" y="766087"/>
                  <a:pt x="10972523" y="787329"/>
                </a:cubicBezTo>
                <a:cubicBezTo>
                  <a:pt x="10941346" y="808571"/>
                  <a:pt x="10914450" y="837008"/>
                  <a:pt x="10891837" y="872640"/>
                </a:cubicBezTo>
                <a:cubicBezTo>
                  <a:pt x="10865113" y="913754"/>
                  <a:pt x="10841987" y="956752"/>
                  <a:pt x="10822458" y="1001635"/>
                </a:cubicBezTo>
                <a:cubicBezTo>
                  <a:pt x="10802928" y="1046517"/>
                  <a:pt x="10764042" y="1145704"/>
                  <a:pt x="10705797" y="1299196"/>
                </a:cubicBezTo>
                <a:cubicBezTo>
                  <a:pt x="10650294" y="1446520"/>
                  <a:pt x="10611577" y="1541424"/>
                  <a:pt x="10589651" y="1583908"/>
                </a:cubicBezTo>
                <a:cubicBezTo>
                  <a:pt x="10567724" y="1626393"/>
                  <a:pt x="10536545" y="1667506"/>
                  <a:pt x="10496117" y="1707250"/>
                </a:cubicBezTo>
                <a:cubicBezTo>
                  <a:pt x="10450206" y="1752475"/>
                  <a:pt x="10402583" y="1784167"/>
                  <a:pt x="10353247" y="1802325"/>
                </a:cubicBezTo>
                <a:cubicBezTo>
                  <a:pt x="10303910" y="1820484"/>
                  <a:pt x="10241212" y="1829563"/>
                  <a:pt x="10165151" y="1829563"/>
                </a:cubicBezTo>
                <a:cubicBezTo>
                  <a:pt x="10115129" y="1829563"/>
                  <a:pt x="10001382" y="1825452"/>
                  <a:pt x="9823907" y="1817229"/>
                </a:cubicBezTo>
                <a:cubicBezTo>
                  <a:pt x="9923266" y="1732261"/>
                  <a:pt x="10003780" y="1644209"/>
                  <a:pt x="10065450" y="1553073"/>
                </a:cubicBezTo>
                <a:cubicBezTo>
                  <a:pt x="10107934" y="1488662"/>
                  <a:pt x="10145622" y="1417055"/>
                  <a:pt x="10178513" y="1338254"/>
                </a:cubicBezTo>
                <a:cubicBezTo>
                  <a:pt x="10205923" y="1271786"/>
                  <a:pt x="10222369" y="1232386"/>
                  <a:pt x="10227850" y="1220052"/>
                </a:cubicBezTo>
                <a:cubicBezTo>
                  <a:pt x="10166179" y="1257054"/>
                  <a:pt x="10109648" y="1275555"/>
                  <a:pt x="10058255" y="1275555"/>
                </a:cubicBezTo>
                <a:cubicBezTo>
                  <a:pt x="10000010" y="1275555"/>
                  <a:pt x="9951701" y="1257739"/>
                  <a:pt x="9913329" y="1222107"/>
                </a:cubicBezTo>
                <a:cubicBezTo>
                  <a:pt x="9869474" y="1182364"/>
                  <a:pt x="9847547" y="1128916"/>
                  <a:pt x="9847547" y="1061764"/>
                </a:cubicBezTo>
                <a:cubicBezTo>
                  <a:pt x="9847547" y="967887"/>
                  <a:pt x="9877013" y="867158"/>
                  <a:pt x="9935942" y="759577"/>
                </a:cubicBezTo>
                <a:cubicBezTo>
                  <a:pt x="10005149" y="633495"/>
                  <a:pt x="10099369" y="540304"/>
                  <a:pt x="10218599" y="480004"/>
                </a:cubicBezTo>
                <a:cubicBezTo>
                  <a:pt x="10309049" y="434779"/>
                  <a:pt x="10402241" y="412166"/>
                  <a:pt x="10498173" y="412166"/>
                </a:cubicBezTo>
                <a:close/>
                <a:moveTo>
                  <a:pt x="4525999" y="412166"/>
                </a:moveTo>
                <a:cubicBezTo>
                  <a:pt x="4562315" y="412166"/>
                  <a:pt x="4616106" y="414564"/>
                  <a:pt x="4687370" y="419361"/>
                </a:cubicBezTo>
                <a:cubicBezTo>
                  <a:pt x="4756578" y="424157"/>
                  <a:pt x="4875465" y="427584"/>
                  <a:pt x="5044032" y="429639"/>
                </a:cubicBezTo>
                <a:lnTo>
                  <a:pt x="5123176" y="429639"/>
                </a:lnTo>
                <a:lnTo>
                  <a:pt x="5150928" y="429639"/>
                </a:lnTo>
                <a:cubicBezTo>
                  <a:pt x="5110498" y="483772"/>
                  <a:pt x="5087886" y="513923"/>
                  <a:pt x="5083090" y="520090"/>
                </a:cubicBezTo>
                <a:cubicBezTo>
                  <a:pt x="5063904" y="546814"/>
                  <a:pt x="5041291" y="585529"/>
                  <a:pt x="5015252" y="636236"/>
                </a:cubicBezTo>
                <a:cubicBezTo>
                  <a:pt x="4989213" y="686943"/>
                  <a:pt x="4971055" y="728742"/>
                  <a:pt x="4960777" y="761633"/>
                </a:cubicBezTo>
                <a:cubicBezTo>
                  <a:pt x="4971055" y="750669"/>
                  <a:pt x="4999492" y="718464"/>
                  <a:pt x="5046087" y="665016"/>
                </a:cubicBezTo>
                <a:cubicBezTo>
                  <a:pt x="5111184" y="591011"/>
                  <a:pt x="5188101" y="530368"/>
                  <a:pt x="5276839" y="483087"/>
                </a:cubicBezTo>
                <a:cubicBezTo>
                  <a:pt x="5365576" y="435806"/>
                  <a:pt x="5446603" y="412166"/>
                  <a:pt x="5519923" y="412166"/>
                </a:cubicBezTo>
                <a:cubicBezTo>
                  <a:pt x="5584334" y="412166"/>
                  <a:pt x="5632643" y="426899"/>
                  <a:pt x="5664849" y="456363"/>
                </a:cubicBezTo>
                <a:cubicBezTo>
                  <a:pt x="5699111" y="487884"/>
                  <a:pt x="5716242" y="532767"/>
                  <a:pt x="5716242" y="591011"/>
                </a:cubicBezTo>
                <a:cubicBezTo>
                  <a:pt x="5716242" y="637607"/>
                  <a:pt x="5705963" y="690712"/>
                  <a:pt x="5685406" y="750327"/>
                </a:cubicBezTo>
                <a:cubicBezTo>
                  <a:pt x="5664849" y="809942"/>
                  <a:pt x="5627846" y="894225"/>
                  <a:pt x="5574399" y="1003176"/>
                </a:cubicBezTo>
                <a:cubicBezTo>
                  <a:pt x="5496283" y="1162835"/>
                  <a:pt x="5457225" y="1260137"/>
                  <a:pt x="5457225" y="1295084"/>
                </a:cubicBezTo>
                <a:cubicBezTo>
                  <a:pt x="5457225" y="1333457"/>
                  <a:pt x="5480522" y="1352643"/>
                  <a:pt x="5527118" y="1352643"/>
                </a:cubicBezTo>
                <a:cubicBezTo>
                  <a:pt x="5540137" y="1352643"/>
                  <a:pt x="5559324" y="1347504"/>
                  <a:pt x="5584677" y="1337226"/>
                </a:cubicBezTo>
                <a:cubicBezTo>
                  <a:pt x="5538081" y="1457826"/>
                  <a:pt x="5480180" y="1558212"/>
                  <a:pt x="5410972" y="1638384"/>
                </a:cubicBezTo>
                <a:cubicBezTo>
                  <a:pt x="5354784" y="1702796"/>
                  <a:pt x="5291913" y="1753503"/>
                  <a:pt x="5222363" y="1790505"/>
                </a:cubicBezTo>
                <a:cubicBezTo>
                  <a:pt x="5152813" y="1827507"/>
                  <a:pt x="5085488" y="1846009"/>
                  <a:pt x="5020391" y="1846009"/>
                </a:cubicBezTo>
                <a:cubicBezTo>
                  <a:pt x="4956665" y="1846009"/>
                  <a:pt x="4907157" y="1829735"/>
                  <a:pt x="4871868" y="1797186"/>
                </a:cubicBezTo>
                <a:cubicBezTo>
                  <a:pt x="4836578" y="1764638"/>
                  <a:pt x="4818934" y="1719584"/>
                  <a:pt x="4818934" y="1662025"/>
                </a:cubicBezTo>
                <a:cubicBezTo>
                  <a:pt x="4818934" y="1618170"/>
                  <a:pt x="4829897" y="1567977"/>
                  <a:pt x="4851825" y="1511445"/>
                </a:cubicBezTo>
                <a:cubicBezTo>
                  <a:pt x="4873752" y="1454914"/>
                  <a:pt x="4925829" y="1341337"/>
                  <a:pt x="5008057" y="1170715"/>
                </a:cubicBezTo>
                <a:cubicBezTo>
                  <a:pt x="5100563" y="980221"/>
                  <a:pt x="5146816" y="863047"/>
                  <a:pt x="5146816" y="819192"/>
                </a:cubicBezTo>
                <a:cubicBezTo>
                  <a:pt x="5146816" y="776708"/>
                  <a:pt x="5127972" y="755466"/>
                  <a:pt x="5090284" y="755466"/>
                </a:cubicBezTo>
                <a:cubicBezTo>
                  <a:pt x="5061505" y="755466"/>
                  <a:pt x="5031527" y="766087"/>
                  <a:pt x="5000349" y="787329"/>
                </a:cubicBezTo>
                <a:cubicBezTo>
                  <a:pt x="4969170" y="808571"/>
                  <a:pt x="4942275" y="837008"/>
                  <a:pt x="4919662" y="872640"/>
                </a:cubicBezTo>
                <a:cubicBezTo>
                  <a:pt x="4892939" y="913754"/>
                  <a:pt x="4869812" y="956752"/>
                  <a:pt x="4850283" y="1001635"/>
                </a:cubicBezTo>
                <a:cubicBezTo>
                  <a:pt x="4830754" y="1046517"/>
                  <a:pt x="4791867" y="1145704"/>
                  <a:pt x="4733623" y="1299196"/>
                </a:cubicBezTo>
                <a:cubicBezTo>
                  <a:pt x="4678120" y="1446520"/>
                  <a:pt x="4639404" y="1541424"/>
                  <a:pt x="4617477" y="1583908"/>
                </a:cubicBezTo>
                <a:cubicBezTo>
                  <a:pt x="4595549" y="1626393"/>
                  <a:pt x="4564372" y="1667506"/>
                  <a:pt x="4523943" y="1707250"/>
                </a:cubicBezTo>
                <a:cubicBezTo>
                  <a:pt x="4478033" y="1752475"/>
                  <a:pt x="4430409" y="1784167"/>
                  <a:pt x="4381072" y="1802325"/>
                </a:cubicBezTo>
                <a:cubicBezTo>
                  <a:pt x="4331736" y="1820484"/>
                  <a:pt x="4269037" y="1829563"/>
                  <a:pt x="4192977" y="1829563"/>
                </a:cubicBezTo>
                <a:cubicBezTo>
                  <a:pt x="4142956" y="1829563"/>
                  <a:pt x="4029208" y="1825452"/>
                  <a:pt x="3851733" y="1817229"/>
                </a:cubicBezTo>
                <a:cubicBezTo>
                  <a:pt x="3951091" y="1732261"/>
                  <a:pt x="4031605" y="1644209"/>
                  <a:pt x="4093276" y="1553073"/>
                </a:cubicBezTo>
                <a:cubicBezTo>
                  <a:pt x="4135760" y="1488662"/>
                  <a:pt x="4173448" y="1417055"/>
                  <a:pt x="4206339" y="1338254"/>
                </a:cubicBezTo>
                <a:cubicBezTo>
                  <a:pt x="4233748" y="1271786"/>
                  <a:pt x="4250193" y="1232386"/>
                  <a:pt x="4255675" y="1220052"/>
                </a:cubicBezTo>
                <a:cubicBezTo>
                  <a:pt x="4194005" y="1257054"/>
                  <a:pt x="4137473" y="1275555"/>
                  <a:pt x="4086081" y="1275555"/>
                </a:cubicBezTo>
                <a:cubicBezTo>
                  <a:pt x="4027837" y="1275555"/>
                  <a:pt x="3979527" y="1257739"/>
                  <a:pt x="3941155" y="1222107"/>
                </a:cubicBezTo>
                <a:cubicBezTo>
                  <a:pt x="3897301" y="1182364"/>
                  <a:pt x="3875374" y="1128916"/>
                  <a:pt x="3875374" y="1061764"/>
                </a:cubicBezTo>
                <a:cubicBezTo>
                  <a:pt x="3875374" y="967887"/>
                  <a:pt x="3904838" y="867158"/>
                  <a:pt x="3963768" y="759577"/>
                </a:cubicBezTo>
                <a:cubicBezTo>
                  <a:pt x="4032976" y="633495"/>
                  <a:pt x="4127195" y="540304"/>
                  <a:pt x="4246425" y="480004"/>
                </a:cubicBezTo>
                <a:cubicBezTo>
                  <a:pt x="4336875" y="434779"/>
                  <a:pt x="4430066" y="412166"/>
                  <a:pt x="4525999" y="412166"/>
                </a:cubicBezTo>
                <a:close/>
                <a:moveTo>
                  <a:pt x="3099564" y="410110"/>
                </a:moveTo>
                <a:cubicBezTo>
                  <a:pt x="3145475" y="410110"/>
                  <a:pt x="3206460" y="412166"/>
                  <a:pt x="3282520" y="416277"/>
                </a:cubicBezTo>
                <a:cubicBezTo>
                  <a:pt x="3457255" y="426556"/>
                  <a:pt x="3607320" y="431695"/>
                  <a:pt x="3732716" y="431695"/>
                </a:cubicBezTo>
                <a:cubicBezTo>
                  <a:pt x="3751218" y="431695"/>
                  <a:pt x="3836186" y="431010"/>
                  <a:pt x="3987622" y="429639"/>
                </a:cubicBezTo>
                <a:lnTo>
                  <a:pt x="4032847" y="429639"/>
                </a:lnTo>
                <a:cubicBezTo>
                  <a:pt x="4024625" y="440603"/>
                  <a:pt x="4002354" y="468012"/>
                  <a:pt x="3966038" y="511867"/>
                </a:cubicBezTo>
                <a:cubicBezTo>
                  <a:pt x="3890662" y="603688"/>
                  <a:pt x="3807749" y="751697"/>
                  <a:pt x="3717299" y="955896"/>
                </a:cubicBezTo>
                <a:cubicBezTo>
                  <a:pt x="3642609" y="1124462"/>
                  <a:pt x="3605264" y="1231358"/>
                  <a:pt x="3605264" y="1276583"/>
                </a:cubicBezTo>
                <a:cubicBezTo>
                  <a:pt x="3605264" y="1324549"/>
                  <a:pt x="3631988" y="1348532"/>
                  <a:pt x="3685436" y="1348532"/>
                </a:cubicBezTo>
                <a:cubicBezTo>
                  <a:pt x="3694344" y="1348532"/>
                  <a:pt x="3711132" y="1345791"/>
                  <a:pt x="3735801" y="1340309"/>
                </a:cubicBezTo>
                <a:cubicBezTo>
                  <a:pt x="3722781" y="1378682"/>
                  <a:pt x="3701196" y="1424935"/>
                  <a:pt x="3671047" y="1479068"/>
                </a:cubicBezTo>
                <a:cubicBezTo>
                  <a:pt x="3640896" y="1533201"/>
                  <a:pt x="3610061" y="1580825"/>
                  <a:pt x="3578540" y="1621939"/>
                </a:cubicBezTo>
                <a:cubicBezTo>
                  <a:pt x="3527833" y="1687721"/>
                  <a:pt x="3466847" y="1740997"/>
                  <a:pt x="3395584" y="1781768"/>
                </a:cubicBezTo>
                <a:cubicBezTo>
                  <a:pt x="3324320" y="1822540"/>
                  <a:pt x="3256140" y="1842925"/>
                  <a:pt x="3191042" y="1842925"/>
                </a:cubicBezTo>
                <a:cubicBezTo>
                  <a:pt x="3121834" y="1842925"/>
                  <a:pt x="3067701" y="1825109"/>
                  <a:pt x="3028643" y="1789477"/>
                </a:cubicBezTo>
                <a:cubicBezTo>
                  <a:pt x="2993697" y="1757957"/>
                  <a:pt x="2976223" y="1716158"/>
                  <a:pt x="2976223" y="1664080"/>
                </a:cubicBezTo>
                <a:cubicBezTo>
                  <a:pt x="2976223" y="1655858"/>
                  <a:pt x="2979307" y="1614058"/>
                  <a:pt x="2985474" y="1538683"/>
                </a:cubicBezTo>
                <a:cubicBezTo>
                  <a:pt x="2987529" y="1514700"/>
                  <a:pt x="2988557" y="1479753"/>
                  <a:pt x="2988557" y="1433843"/>
                </a:cubicBezTo>
                <a:cubicBezTo>
                  <a:pt x="2988557" y="1318725"/>
                  <a:pt x="2974510" y="1236154"/>
                  <a:pt x="2946416" y="1186133"/>
                </a:cubicBezTo>
                <a:cubicBezTo>
                  <a:pt x="2938193" y="1205319"/>
                  <a:pt x="2917979" y="1259452"/>
                  <a:pt x="2885773" y="1348532"/>
                </a:cubicBezTo>
                <a:cubicBezTo>
                  <a:pt x="2853567" y="1435556"/>
                  <a:pt x="2815880" y="1518469"/>
                  <a:pt x="2772710" y="1597270"/>
                </a:cubicBezTo>
                <a:cubicBezTo>
                  <a:pt x="2728855" y="1678128"/>
                  <a:pt x="2671467" y="1737057"/>
                  <a:pt x="2600546" y="1774060"/>
                </a:cubicBezTo>
                <a:cubicBezTo>
                  <a:pt x="2529625" y="1811062"/>
                  <a:pt x="2439003" y="1829563"/>
                  <a:pt x="2328681" y="1829563"/>
                </a:cubicBezTo>
                <a:cubicBezTo>
                  <a:pt x="2203970" y="1829563"/>
                  <a:pt x="2097417" y="1825794"/>
                  <a:pt x="2009021" y="1818257"/>
                </a:cubicBezTo>
                <a:cubicBezTo>
                  <a:pt x="2076174" y="1770976"/>
                  <a:pt x="2135618" y="1718556"/>
                  <a:pt x="2187352" y="1660997"/>
                </a:cubicBezTo>
                <a:cubicBezTo>
                  <a:pt x="2239088" y="1603437"/>
                  <a:pt x="2274890" y="1549304"/>
                  <a:pt x="2294762" y="1498597"/>
                </a:cubicBezTo>
                <a:cubicBezTo>
                  <a:pt x="2263242" y="1505450"/>
                  <a:pt x="2236175" y="1508876"/>
                  <a:pt x="2213562" y="1508876"/>
                </a:cubicBezTo>
                <a:cubicBezTo>
                  <a:pt x="2147780" y="1508876"/>
                  <a:pt x="2093991" y="1489347"/>
                  <a:pt x="2052191" y="1450289"/>
                </a:cubicBezTo>
                <a:cubicBezTo>
                  <a:pt x="2001485" y="1403008"/>
                  <a:pt x="1976130" y="1336198"/>
                  <a:pt x="1976130" y="1249859"/>
                </a:cubicBezTo>
                <a:cubicBezTo>
                  <a:pt x="1976130" y="1181336"/>
                  <a:pt x="1992577" y="1113156"/>
                  <a:pt x="2025467" y="1045318"/>
                </a:cubicBezTo>
                <a:cubicBezTo>
                  <a:pt x="2058358" y="977480"/>
                  <a:pt x="2103926" y="918208"/>
                  <a:pt x="2162171" y="867501"/>
                </a:cubicBezTo>
                <a:cubicBezTo>
                  <a:pt x="2265641" y="777051"/>
                  <a:pt x="2385213" y="731826"/>
                  <a:pt x="2520888" y="731826"/>
                </a:cubicBezTo>
                <a:cubicBezTo>
                  <a:pt x="2544871" y="731826"/>
                  <a:pt x="2570225" y="732853"/>
                  <a:pt x="2596949" y="734909"/>
                </a:cubicBezTo>
                <a:cubicBezTo>
                  <a:pt x="2649711" y="636921"/>
                  <a:pt x="2695279" y="570111"/>
                  <a:pt x="2733652" y="534479"/>
                </a:cubicBezTo>
                <a:cubicBezTo>
                  <a:pt x="2824787" y="451567"/>
                  <a:pt x="2946758" y="410110"/>
                  <a:pt x="3099564" y="410110"/>
                </a:cubicBezTo>
                <a:close/>
                <a:moveTo>
                  <a:pt x="1671275" y="399832"/>
                </a:moveTo>
                <a:cubicBezTo>
                  <a:pt x="1779542" y="399832"/>
                  <a:pt x="1862797" y="430496"/>
                  <a:pt x="1921041" y="491824"/>
                </a:cubicBezTo>
                <a:cubicBezTo>
                  <a:pt x="1979286" y="553152"/>
                  <a:pt x="2008408" y="640005"/>
                  <a:pt x="2008408" y="752382"/>
                </a:cubicBezTo>
                <a:cubicBezTo>
                  <a:pt x="2008408" y="892855"/>
                  <a:pt x="1969350" y="1035382"/>
                  <a:pt x="1891234" y="1179966"/>
                </a:cubicBezTo>
                <a:cubicBezTo>
                  <a:pt x="1768577" y="1405406"/>
                  <a:pt x="1604122" y="1577399"/>
                  <a:pt x="1397868" y="1695943"/>
                </a:cubicBezTo>
                <a:cubicBezTo>
                  <a:pt x="1225876" y="1795302"/>
                  <a:pt x="1043947" y="1844981"/>
                  <a:pt x="852083" y="1844981"/>
                </a:cubicBezTo>
                <a:cubicBezTo>
                  <a:pt x="676664" y="1844981"/>
                  <a:pt x="540304" y="1805923"/>
                  <a:pt x="443001" y="1727807"/>
                </a:cubicBezTo>
                <a:cubicBezTo>
                  <a:pt x="402572" y="1694916"/>
                  <a:pt x="371223" y="1653288"/>
                  <a:pt x="348953" y="1602924"/>
                </a:cubicBezTo>
                <a:cubicBezTo>
                  <a:pt x="326683" y="1552559"/>
                  <a:pt x="315548" y="1497912"/>
                  <a:pt x="315548" y="1438982"/>
                </a:cubicBezTo>
                <a:cubicBezTo>
                  <a:pt x="315548" y="1355384"/>
                  <a:pt x="330281" y="1280009"/>
                  <a:pt x="359746" y="1212857"/>
                </a:cubicBezTo>
                <a:cubicBezTo>
                  <a:pt x="301501" y="1252600"/>
                  <a:pt x="239488" y="1272472"/>
                  <a:pt x="173706" y="1272472"/>
                </a:cubicBezTo>
                <a:cubicBezTo>
                  <a:pt x="118887" y="1272472"/>
                  <a:pt x="76746" y="1253970"/>
                  <a:pt x="47281" y="1216968"/>
                </a:cubicBezTo>
                <a:cubicBezTo>
                  <a:pt x="15760" y="1177910"/>
                  <a:pt x="0" y="1128916"/>
                  <a:pt x="0" y="1069986"/>
                </a:cubicBezTo>
                <a:cubicBezTo>
                  <a:pt x="0" y="953497"/>
                  <a:pt x="44197" y="829128"/>
                  <a:pt x="132592" y="696879"/>
                </a:cubicBezTo>
                <a:cubicBezTo>
                  <a:pt x="215505" y="571482"/>
                  <a:pt x="308353" y="491995"/>
                  <a:pt x="411138" y="458419"/>
                </a:cubicBezTo>
                <a:cubicBezTo>
                  <a:pt x="467327" y="440603"/>
                  <a:pt x="563259" y="431695"/>
                  <a:pt x="698934" y="431695"/>
                </a:cubicBezTo>
                <a:lnTo>
                  <a:pt x="1004204" y="431695"/>
                </a:lnTo>
                <a:cubicBezTo>
                  <a:pt x="1048059" y="431695"/>
                  <a:pt x="1077352" y="436492"/>
                  <a:pt x="1092085" y="446085"/>
                </a:cubicBezTo>
                <a:cubicBezTo>
                  <a:pt x="1106817" y="455678"/>
                  <a:pt x="1114183" y="475207"/>
                  <a:pt x="1114183" y="504672"/>
                </a:cubicBezTo>
                <a:cubicBezTo>
                  <a:pt x="1114183" y="539619"/>
                  <a:pt x="1107331" y="576964"/>
                  <a:pt x="1093626" y="616707"/>
                </a:cubicBezTo>
                <a:cubicBezTo>
                  <a:pt x="1079922" y="656450"/>
                  <a:pt x="1048744" y="730113"/>
                  <a:pt x="1000093" y="837694"/>
                </a:cubicBezTo>
                <a:cubicBezTo>
                  <a:pt x="950756" y="946645"/>
                  <a:pt x="917180" y="1026646"/>
                  <a:pt x="899364" y="1077695"/>
                </a:cubicBezTo>
                <a:cubicBezTo>
                  <a:pt x="881548" y="1128745"/>
                  <a:pt x="872640" y="1171400"/>
                  <a:pt x="872640" y="1205662"/>
                </a:cubicBezTo>
                <a:cubicBezTo>
                  <a:pt x="872640" y="1248146"/>
                  <a:pt x="891312" y="1282921"/>
                  <a:pt x="928657" y="1309988"/>
                </a:cubicBezTo>
                <a:cubicBezTo>
                  <a:pt x="966002" y="1337055"/>
                  <a:pt x="1014140" y="1350588"/>
                  <a:pt x="1073070" y="1350588"/>
                </a:cubicBezTo>
                <a:cubicBezTo>
                  <a:pt x="1149815" y="1350588"/>
                  <a:pt x="1222450" y="1326947"/>
                  <a:pt x="1290973" y="1279667"/>
                </a:cubicBezTo>
                <a:cubicBezTo>
                  <a:pt x="1359495" y="1232386"/>
                  <a:pt x="1418426" y="1164891"/>
                  <a:pt x="1467762" y="1077181"/>
                </a:cubicBezTo>
                <a:cubicBezTo>
                  <a:pt x="1454742" y="1088830"/>
                  <a:pt x="1430417" y="1111785"/>
                  <a:pt x="1394785" y="1146047"/>
                </a:cubicBezTo>
                <a:cubicBezTo>
                  <a:pt x="1370117" y="1169345"/>
                  <a:pt x="1334313" y="1189730"/>
                  <a:pt x="1287375" y="1207204"/>
                </a:cubicBezTo>
                <a:cubicBezTo>
                  <a:pt x="1240437" y="1224677"/>
                  <a:pt x="1197439" y="1233414"/>
                  <a:pt x="1158380" y="1233414"/>
                </a:cubicBezTo>
                <a:cubicBezTo>
                  <a:pt x="1107674" y="1233414"/>
                  <a:pt x="1066046" y="1218338"/>
                  <a:pt x="1033498" y="1188188"/>
                </a:cubicBezTo>
                <a:cubicBezTo>
                  <a:pt x="1000949" y="1158038"/>
                  <a:pt x="984675" y="1119323"/>
                  <a:pt x="984675" y="1072042"/>
                </a:cubicBezTo>
                <a:cubicBezTo>
                  <a:pt x="984675" y="1019280"/>
                  <a:pt x="1004889" y="953326"/>
                  <a:pt x="1045318" y="874182"/>
                </a:cubicBezTo>
                <a:cubicBezTo>
                  <a:pt x="1085746" y="795038"/>
                  <a:pt x="1138166" y="718121"/>
                  <a:pt x="1202578" y="643431"/>
                </a:cubicBezTo>
                <a:cubicBezTo>
                  <a:pt x="1344420" y="481032"/>
                  <a:pt x="1500653" y="399832"/>
                  <a:pt x="1671275" y="399832"/>
                </a:cubicBezTo>
                <a:close/>
                <a:moveTo>
                  <a:pt x="3605264" y="0"/>
                </a:moveTo>
                <a:lnTo>
                  <a:pt x="3805694" y="301159"/>
                </a:lnTo>
                <a:lnTo>
                  <a:pt x="3756357" y="301159"/>
                </a:lnTo>
                <a:cubicBezTo>
                  <a:pt x="3727577" y="271009"/>
                  <a:pt x="3702566" y="248739"/>
                  <a:pt x="3681324" y="234349"/>
                </a:cubicBezTo>
                <a:cubicBezTo>
                  <a:pt x="3638155" y="205569"/>
                  <a:pt x="3586763" y="191180"/>
                  <a:pt x="3527148" y="191180"/>
                </a:cubicBezTo>
                <a:cubicBezTo>
                  <a:pt x="3482608" y="191180"/>
                  <a:pt x="3441494" y="198203"/>
                  <a:pt x="3403806" y="212250"/>
                </a:cubicBezTo>
                <a:cubicBezTo>
                  <a:pt x="3366119" y="226297"/>
                  <a:pt x="3309245" y="255934"/>
                  <a:pt x="3233184" y="301159"/>
                </a:cubicBezTo>
                <a:lnTo>
                  <a:pt x="3153013" y="301159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665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>
            <a:extLst>
              <a:ext uri="{FF2B5EF4-FFF2-40B4-BE49-F238E27FC236}">
                <a16:creationId xmlns:a16="http://schemas.microsoft.com/office/drawing/2014/main" id="{A353788F-3C2C-B341-8502-9A43B68CF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90" r="-17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">
            <a:extLst>
              <a:ext uri="{FF2B5EF4-FFF2-40B4-BE49-F238E27FC236}">
                <a16:creationId xmlns:a16="http://schemas.microsoft.com/office/drawing/2014/main" id="{79EB6E55-EC91-E679-41C3-8ED3A86AC9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9027" y="58087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510A736-BE9B-0362-312E-9A53479A7BBD}"/>
              </a:ext>
            </a:extLst>
          </p:cNvPr>
          <p:cNvSpPr/>
          <p:nvPr/>
        </p:nvSpPr>
        <p:spPr>
          <a:xfrm>
            <a:off x="533400" y="419100"/>
            <a:ext cx="17297400" cy="2209800"/>
          </a:xfrm>
          <a:prstGeom prst="roundRect">
            <a:avLst/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8D1020B-3C31-14AD-5962-9E5B6B621A27}"/>
              </a:ext>
            </a:extLst>
          </p:cNvPr>
          <p:cNvSpPr/>
          <p:nvPr/>
        </p:nvSpPr>
        <p:spPr>
          <a:xfrm>
            <a:off x="762000" y="571500"/>
            <a:ext cx="1676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Trao đổi với bạn: Tác giả cảm nhận mỗi sự vật trong đoạn thơ sau thay đổi như thế nào khi nghe tiếng gà?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B0EE26C-CE20-3EB4-43CB-24D2E9E7DE00}"/>
              </a:ext>
            </a:extLst>
          </p:cNvPr>
          <p:cNvSpPr/>
          <p:nvPr/>
        </p:nvSpPr>
        <p:spPr>
          <a:xfrm>
            <a:off x="685800" y="2857500"/>
            <a:ext cx="17068800" cy="7239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13BB642-1EB4-7974-5BE6-86E671D5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192" y="3007654"/>
            <a:ext cx="15923616" cy="5383429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7F45C34B-6B14-BF1B-D1C4-BE5D284F9C1C}"/>
              </a:ext>
            </a:extLst>
          </p:cNvPr>
          <p:cNvSpPr/>
          <p:nvPr/>
        </p:nvSpPr>
        <p:spPr>
          <a:xfrm>
            <a:off x="799008" y="8353143"/>
            <a:ext cx="16916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i="1" cap="none" spc="-60">
                <a:ln w="0"/>
                <a:solidFill>
                  <a:schemeClr val="tx1"/>
                </a:solidFill>
                <a:latin typeface="+mj-lt"/>
              </a:rPr>
              <a:t>Khi nghe tiếng gà, tác giả cảm nhận: Quả na mở mắt, hàng tre đâm măng, buồng chuối chín, hạt đậu nảy mầm, bông lúa chín uốn câu.</a:t>
            </a:r>
          </a:p>
        </p:txBody>
      </p:sp>
    </p:spTree>
    <p:extLst>
      <p:ext uri="{BB962C8B-B14F-4D97-AF65-F5344CB8AC3E}">
        <p14:creationId xmlns:p14="http://schemas.microsoft.com/office/powerpoint/2010/main" val="23684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5CA329-99D2-4C5D-80AF-6CF7DB0B8CBB}"/>
              </a:ext>
            </a:extLst>
          </p:cNvPr>
          <p:cNvSpPr txBox="1"/>
          <p:nvPr/>
        </p:nvSpPr>
        <p:spPr>
          <a:xfrm>
            <a:off x="3467100" y="4229164"/>
            <a:ext cx="1135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Dùng điện thoại quét mã này để tham gia nhóm</a:t>
            </a:r>
          </a:p>
        </p:txBody>
      </p:sp>
      <p:sp>
        <p:nvSpPr>
          <p:cNvPr id="4" name="Hộp Văn bản 3">
            <a:hlinkClick r:id="rId3"/>
            <a:extLst>
              <a:ext uri="{FF2B5EF4-FFF2-40B4-BE49-F238E27FC236}">
                <a16:creationId xmlns:a16="http://schemas.microsoft.com/office/drawing/2014/main" id="{1FACAB1D-2F84-5DCB-02DA-69A0128E9ECC}"/>
              </a:ext>
            </a:extLst>
          </p:cNvPr>
          <p:cNvSpPr txBox="1"/>
          <p:nvPr/>
        </p:nvSpPr>
        <p:spPr>
          <a:xfrm>
            <a:off x="4572000" y="58293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hlinkClick r:id="rId3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</a:t>
            </a:r>
          </a:p>
          <a:p>
            <a:pPr marL="0" marR="0" lvl="0" indent="0" algn="l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Đồ họa 7" descr="Touchscreen with solid fill">
            <a:extLst>
              <a:ext uri="{FF2B5EF4-FFF2-40B4-BE49-F238E27FC236}">
                <a16:creationId xmlns:a16="http://schemas.microsoft.com/office/drawing/2014/main" id="{FA4A0C01-4513-9D50-828D-7C735DC8A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4296332" y="3947327"/>
            <a:ext cx="1271559" cy="127155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5DDD091-509E-6313-21CE-B0669C014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3400" y="3325806"/>
            <a:ext cx="247070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3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C7FCB6C-EADF-3A30-565D-7608F180F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200" y="6438900"/>
            <a:ext cx="247070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8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110" r="-173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56488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362200" y="1710937"/>
            <a:ext cx="13860519" cy="6893956"/>
            <a:chOff x="0" y="0"/>
            <a:chExt cx="2616489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16489" cy="812800"/>
            </a:xfrm>
            <a:custGeom>
              <a:avLst/>
              <a:gdLst/>
              <a:ahLst/>
              <a:cxnLst/>
              <a:rect l="l" t="t" r="r" b="b"/>
              <a:pathLst>
                <a:path w="2616489" h="812800">
                  <a:moveTo>
                    <a:pt x="41031" y="0"/>
                  </a:moveTo>
                  <a:lnTo>
                    <a:pt x="2575458" y="0"/>
                  </a:lnTo>
                  <a:cubicBezTo>
                    <a:pt x="2586340" y="0"/>
                    <a:pt x="2596777" y="4323"/>
                    <a:pt x="2604471" y="12018"/>
                  </a:cubicBezTo>
                  <a:cubicBezTo>
                    <a:pt x="2612166" y="19712"/>
                    <a:pt x="2616489" y="30149"/>
                    <a:pt x="2616489" y="41031"/>
                  </a:cubicBezTo>
                  <a:lnTo>
                    <a:pt x="2616489" y="771769"/>
                  </a:lnTo>
                  <a:cubicBezTo>
                    <a:pt x="2616489" y="782651"/>
                    <a:pt x="2612166" y="793088"/>
                    <a:pt x="2604471" y="800782"/>
                  </a:cubicBezTo>
                  <a:cubicBezTo>
                    <a:pt x="2596777" y="808477"/>
                    <a:pt x="2586340" y="812800"/>
                    <a:pt x="2575458" y="812800"/>
                  </a:cubicBezTo>
                  <a:lnTo>
                    <a:pt x="41031" y="812800"/>
                  </a:lnTo>
                  <a:cubicBezTo>
                    <a:pt x="30149" y="812800"/>
                    <a:pt x="19712" y="808477"/>
                    <a:pt x="12018" y="800782"/>
                  </a:cubicBezTo>
                  <a:cubicBezTo>
                    <a:pt x="4323" y="793088"/>
                    <a:pt x="0" y="782651"/>
                    <a:pt x="0" y="771769"/>
                  </a:cubicBezTo>
                  <a:lnTo>
                    <a:pt x="0" y="41031"/>
                  </a:lnTo>
                  <a:cubicBezTo>
                    <a:pt x="0" y="30149"/>
                    <a:pt x="4323" y="19712"/>
                    <a:pt x="12018" y="12018"/>
                  </a:cubicBezTo>
                  <a:cubicBezTo>
                    <a:pt x="19712" y="4323"/>
                    <a:pt x="30149" y="0"/>
                    <a:pt x="41031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616489" cy="850900"/>
            </a:xfrm>
            <a:prstGeom prst="rect">
              <a:avLst/>
            </a:prstGeom>
          </p:spPr>
          <p:txBody>
            <a:bodyPr lIns="55319" tIns="55319" rIns="55319" bIns="55319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3F9B809-225C-5C94-1341-12DFA5BCE6DA}"/>
              </a:ext>
            </a:extLst>
          </p:cNvPr>
          <p:cNvSpPr txBox="1">
            <a:spLocks noChangeAspect="1"/>
          </p:cNvSpPr>
          <p:nvPr/>
        </p:nvSpPr>
        <p:spPr>
          <a:xfrm>
            <a:off x="4802589" y="134601"/>
            <a:ext cx="8848078" cy="1148163"/>
          </a:xfrm>
          <a:custGeom>
            <a:avLst/>
            <a:gdLst/>
            <a:ahLst/>
            <a:cxnLst/>
            <a:rect l="l" t="t" r="r" b="b"/>
            <a:pathLst>
              <a:path w="8848078" h="1148163">
                <a:moveTo>
                  <a:pt x="7929641" y="974578"/>
                </a:moveTo>
                <a:cubicBezTo>
                  <a:pt x="7947780" y="974578"/>
                  <a:pt x="7962835" y="979929"/>
                  <a:pt x="7974806" y="990631"/>
                </a:cubicBezTo>
                <a:cubicBezTo>
                  <a:pt x="7986777" y="1001332"/>
                  <a:pt x="7992219" y="1014301"/>
                  <a:pt x="7991130" y="1029538"/>
                </a:cubicBezTo>
                <a:cubicBezTo>
                  <a:pt x="7989679" y="1055657"/>
                  <a:pt x="7975894" y="1080507"/>
                  <a:pt x="7949775" y="1104086"/>
                </a:cubicBezTo>
                <a:cubicBezTo>
                  <a:pt x="7921479" y="1130206"/>
                  <a:pt x="7889555" y="1143265"/>
                  <a:pt x="7854004" y="1143265"/>
                </a:cubicBezTo>
                <a:cubicBezTo>
                  <a:pt x="7836591" y="1143265"/>
                  <a:pt x="7822262" y="1138005"/>
                  <a:pt x="7811016" y="1127485"/>
                </a:cubicBezTo>
                <a:cubicBezTo>
                  <a:pt x="7799770" y="1116965"/>
                  <a:pt x="7794147" y="1103542"/>
                  <a:pt x="7794147" y="1087218"/>
                </a:cubicBezTo>
                <a:cubicBezTo>
                  <a:pt x="7794147" y="1056745"/>
                  <a:pt x="7809928" y="1029900"/>
                  <a:pt x="7841488" y="1006683"/>
                </a:cubicBezTo>
                <a:cubicBezTo>
                  <a:pt x="7870147" y="985280"/>
                  <a:pt x="7899531" y="974578"/>
                  <a:pt x="7929641" y="974578"/>
                </a:cubicBezTo>
                <a:close/>
                <a:moveTo>
                  <a:pt x="538712" y="642645"/>
                </a:moveTo>
                <a:cubicBezTo>
                  <a:pt x="531820" y="652802"/>
                  <a:pt x="515676" y="676382"/>
                  <a:pt x="490282" y="713385"/>
                </a:cubicBezTo>
                <a:cubicBezTo>
                  <a:pt x="413012" y="819313"/>
                  <a:pt x="341184" y="882798"/>
                  <a:pt x="274797" y="903838"/>
                </a:cubicBezTo>
                <a:cubicBezTo>
                  <a:pt x="284956" y="913996"/>
                  <a:pt x="290034" y="925060"/>
                  <a:pt x="290034" y="937032"/>
                </a:cubicBezTo>
                <a:cubicBezTo>
                  <a:pt x="290034" y="958072"/>
                  <a:pt x="279150" y="978569"/>
                  <a:pt x="257384" y="998521"/>
                </a:cubicBezTo>
                <a:cubicBezTo>
                  <a:pt x="231629" y="1022464"/>
                  <a:pt x="203695" y="1034435"/>
                  <a:pt x="173585" y="1034435"/>
                </a:cubicBezTo>
                <a:cubicBezTo>
                  <a:pt x="157987" y="1034435"/>
                  <a:pt x="145380" y="1030172"/>
                  <a:pt x="135767" y="1021647"/>
                </a:cubicBezTo>
                <a:cubicBezTo>
                  <a:pt x="126154" y="1013122"/>
                  <a:pt x="121347" y="1001967"/>
                  <a:pt x="121347" y="988182"/>
                </a:cubicBezTo>
                <a:cubicBezTo>
                  <a:pt x="121347" y="975485"/>
                  <a:pt x="127514" y="962425"/>
                  <a:pt x="139847" y="949003"/>
                </a:cubicBezTo>
                <a:cubicBezTo>
                  <a:pt x="123161" y="949003"/>
                  <a:pt x="109556" y="954263"/>
                  <a:pt x="99036" y="964783"/>
                </a:cubicBezTo>
                <a:cubicBezTo>
                  <a:pt x="82349" y="981471"/>
                  <a:pt x="74006" y="1000879"/>
                  <a:pt x="74006" y="1023008"/>
                </a:cubicBezTo>
                <a:cubicBezTo>
                  <a:pt x="74006" y="1046588"/>
                  <a:pt x="84344" y="1066086"/>
                  <a:pt x="105022" y="1081504"/>
                </a:cubicBezTo>
                <a:cubicBezTo>
                  <a:pt x="125700" y="1096922"/>
                  <a:pt x="151819" y="1104631"/>
                  <a:pt x="183380" y="1104631"/>
                </a:cubicBezTo>
                <a:cubicBezTo>
                  <a:pt x="274072" y="1104631"/>
                  <a:pt x="350253" y="1048401"/>
                  <a:pt x="411925" y="935943"/>
                </a:cubicBezTo>
                <a:cubicBezTo>
                  <a:pt x="428612" y="906196"/>
                  <a:pt x="451103" y="858583"/>
                  <a:pt x="479399" y="793103"/>
                </a:cubicBezTo>
                <a:cubicBezTo>
                  <a:pt x="507695" y="727623"/>
                  <a:pt x="527466" y="677471"/>
                  <a:pt x="538712" y="642645"/>
                </a:cubicBezTo>
                <a:close/>
                <a:moveTo>
                  <a:pt x="1259942" y="503886"/>
                </a:moveTo>
                <a:cubicBezTo>
                  <a:pt x="1233460" y="503886"/>
                  <a:pt x="1209154" y="513681"/>
                  <a:pt x="1187025" y="533270"/>
                </a:cubicBezTo>
                <a:cubicBezTo>
                  <a:pt x="1165623" y="552497"/>
                  <a:pt x="1154920" y="573175"/>
                  <a:pt x="1154920" y="595304"/>
                </a:cubicBezTo>
                <a:cubicBezTo>
                  <a:pt x="1154920" y="607275"/>
                  <a:pt x="1159183" y="616888"/>
                  <a:pt x="1167708" y="624144"/>
                </a:cubicBezTo>
                <a:cubicBezTo>
                  <a:pt x="1176233" y="631399"/>
                  <a:pt x="1187570" y="635027"/>
                  <a:pt x="1201718" y="635027"/>
                </a:cubicBezTo>
                <a:cubicBezTo>
                  <a:pt x="1229288" y="635027"/>
                  <a:pt x="1254138" y="625776"/>
                  <a:pt x="1276266" y="607275"/>
                </a:cubicBezTo>
                <a:cubicBezTo>
                  <a:pt x="1298395" y="588411"/>
                  <a:pt x="1309460" y="569003"/>
                  <a:pt x="1309460" y="549051"/>
                </a:cubicBezTo>
                <a:cubicBezTo>
                  <a:pt x="1309460" y="536354"/>
                  <a:pt x="1304835" y="525743"/>
                  <a:pt x="1295584" y="517218"/>
                </a:cubicBezTo>
                <a:cubicBezTo>
                  <a:pt x="1286333" y="508693"/>
                  <a:pt x="1274453" y="504249"/>
                  <a:pt x="1259942" y="503886"/>
                </a:cubicBezTo>
                <a:close/>
                <a:moveTo>
                  <a:pt x="3805358" y="351523"/>
                </a:moveTo>
                <a:lnTo>
                  <a:pt x="3994179" y="351523"/>
                </a:lnTo>
                <a:cubicBezTo>
                  <a:pt x="4010867" y="351523"/>
                  <a:pt x="4022021" y="354335"/>
                  <a:pt x="4027645" y="359957"/>
                </a:cubicBezTo>
                <a:cubicBezTo>
                  <a:pt x="4033267" y="365580"/>
                  <a:pt x="4036079" y="376373"/>
                  <a:pt x="4036079" y="392335"/>
                </a:cubicBezTo>
                <a:cubicBezTo>
                  <a:pt x="4036079" y="407934"/>
                  <a:pt x="4033086" y="424440"/>
                  <a:pt x="4027101" y="441852"/>
                </a:cubicBezTo>
                <a:cubicBezTo>
                  <a:pt x="4021115" y="459265"/>
                  <a:pt x="4009053" y="486292"/>
                  <a:pt x="3990914" y="522931"/>
                </a:cubicBezTo>
                <a:cubicBezTo>
                  <a:pt x="3967334" y="570817"/>
                  <a:pt x="3955545" y="603829"/>
                  <a:pt x="3955545" y="621967"/>
                </a:cubicBezTo>
                <a:cubicBezTo>
                  <a:pt x="3955545" y="631762"/>
                  <a:pt x="3958719" y="639743"/>
                  <a:pt x="3965067" y="645910"/>
                </a:cubicBezTo>
                <a:cubicBezTo>
                  <a:pt x="3971415" y="652077"/>
                  <a:pt x="3979487" y="655160"/>
                  <a:pt x="3989283" y="655160"/>
                </a:cubicBezTo>
                <a:cubicBezTo>
                  <a:pt x="4023020" y="655160"/>
                  <a:pt x="4056575" y="620516"/>
                  <a:pt x="4089950" y="551227"/>
                </a:cubicBezTo>
                <a:cubicBezTo>
                  <a:pt x="4104823" y="521117"/>
                  <a:pt x="4117249" y="489829"/>
                  <a:pt x="4127225" y="457361"/>
                </a:cubicBezTo>
                <a:cubicBezTo>
                  <a:pt x="4137201" y="424893"/>
                  <a:pt x="4142189" y="399953"/>
                  <a:pt x="4142189" y="382540"/>
                </a:cubicBezTo>
                <a:cubicBezTo>
                  <a:pt x="4142189" y="373833"/>
                  <a:pt x="4140919" y="363494"/>
                  <a:pt x="4138380" y="351523"/>
                </a:cubicBezTo>
                <a:lnTo>
                  <a:pt x="4322848" y="351523"/>
                </a:lnTo>
                <a:cubicBezTo>
                  <a:pt x="4339535" y="351523"/>
                  <a:pt x="4351325" y="354335"/>
                  <a:pt x="4358217" y="359957"/>
                </a:cubicBezTo>
                <a:cubicBezTo>
                  <a:pt x="4365111" y="365580"/>
                  <a:pt x="4368557" y="375103"/>
                  <a:pt x="4368557" y="388525"/>
                </a:cubicBezTo>
                <a:cubicBezTo>
                  <a:pt x="4368557" y="414282"/>
                  <a:pt x="4356041" y="453824"/>
                  <a:pt x="4331009" y="507151"/>
                </a:cubicBezTo>
                <a:cubicBezTo>
                  <a:pt x="4313597" y="543790"/>
                  <a:pt x="4302715" y="568277"/>
                  <a:pt x="4298361" y="580611"/>
                </a:cubicBezTo>
                <a:cubicBezTo>
                  <a:pt x="4294007" y="592946"/>
                  <a:pt x="4291831" y="605098"/>
                  <a:pt x="4291831" y="617070"/>
                </a:cubicBezTo>
                <a:cubicBezTo>
                  <a:pt x="4291831" y="628315"/>
                  <a:pt x="4295095" y="637385"/>
                  <a:pt x="4301625" y="644277"/>
                </a:cubicBezTo>
                <a:cubicBezTo>
                  <a:pt x="4308155" y="651170"/>
                  <a:pt x="4316681" y="654616"/>
                  <a:pt x="4327201" y="654616"/>
                </a:cubicBezTo>
                <a:cubicBezTo>
                  <a:pt x="4332279" y="654616"/>
                  <a:pt x="4340987" y="652621"/>
                  <a:pt x="4353320" y="648631"/>
                </a:cubicBezTo>
                <a:cubicBezTo>
                  <a:pt x="4329740" y="713929"/>
                  <a:pt x="4296003" y="770521"/>
                  <a:pt x="4252107" y="818406"/>
                </a:cubicBezTo>
                <a:cubicBezTo>
                  <a:pt x="4219459" y="853958"/>
                  <a:pt x="4181549" y="880440"/>
                  <a:pt x="4138380" y="897853"/>
                </a:cubicBezTo>
                <a:cubicBezTo>
                  <a:pt x="4103554" y="911638"/>
                  <a:pt x="4072537" y="918530"/>
                  <a:pt x="4045330" y="918530"/>
                </a:cubicBezTo>
                <a:cubicBezTo>
                  <a:pt x="4022838" y="918530"/>
                  <a:pt x="4005153" y="912907"/>
                  <a:pt x="3992275" y="901662"/>
                </a:cubicBezTo>
                <a:cubicBezTo>
                  <a:pt x="3979397" y="890416"/>
                  <a:pt x="3972957" y="874817"/>
                  <a:pt x="3972957" y="854864"/>
                </a:cubicBezTo>
                <a:cubicBezTo>
                  <a:pt x="3972957" y="836000"/>
                  <a:pt x="3976585" y="815958"/>
                  <a:pt x="3983840" y="794736"/>
                </a:cubicBezTo>
                <a:cubicBezTo>
                  <a:pt x="3991096" y="773514"/>
                  <a:pt x="4009959" y="727714"/>
                  <a:pt x="4040432" y="657337"/>
                </a:cubicBezTo>
                <a:cubicBezTo>
                  <a:pt x="4036079" y="663867"/>
                  <a:pt x="4025015" y="681098"/>
                  <a:pt x="4007239" y="709031"/>
                </a:cubicBezTo>
                <a:cubicBezTo>
                  <a:pt x="3968423" y="771065"/>
                  <a:pt x="3926523" y="821308"/>
                  <a:pt x="3881539" y="859762"/>
                </a:cubicBezTo>
                <a:cubicBezTo>
                  <a:pt x="3836556" y="897490"/>
                  <a:pt x="3785407" y="916354"/>
                  <a:pt x="3728089" y="916354"/>
                </a:cubicBezTo>
                <a:cubicBezTo>
                  <a:pt x="3699793" y="916354"/>
                  <a:pt x="3678933" y="910368"/>
                  <a:pt x="3665511" y="898397"/>
                </a:cubicBezTo>
                <a:cubicBezTo>
                  <a:pt x="3652089" y="885700"/>
                  <a:pt x="3645377" y="868831"/>
                  <a:pt x="3645377" y="847790"/>
                </a:cubicBezTo>
                <a:cubicBezTo>
                  <a:pt x="3645377" y="807886"/>
                  <a:pt x="3677120" y="717557"/>
                  <a:pt x="3740604" y="576802"/>
                </a:cubicBezTo>
                <a:cubicBezTo>
                  <a:pt x="3770713" y="510053"/>
                  <a:pt x="3789759" y="465342"/>
                  <a:pt x="3797741" y="442669"/>
                </a:cubicBezTo>
                <a:cubicBezTo>
                  <a:pt x="3805721" y="419996"/>
                  <a:pt x="3809711" y="398864"/>
                  <a:pt x="3809711" y="379275"/>
                </a:cubicBezTo>
                <a:cubicBezTo>
                  <a:pt x="3809711" y="370931"/>
                  <a:pt x="3808261" y="361681"/>
                  <a:pt x="3805358" y="351523"/>
                </a:cubicBezTo>
                <a:close/>
                <a:moveTo>
                  <a:pt x="1547934" y="351523"/>
                </a:moveTo>
                <a:lnTo>
                  <a:pt x="1736754" y="351523"/>
                </a:lnTo>
                <a:cubicBezTo>
                  <a:pt x="1753442" y="351523"/>
                  <a:pt x="1764597" y="354335"/>
                  <a:pt x="1770220" y="359957"/>
                </a:cubicBezTo>
                <a:cubicBezTo>
                  <a:pt x="1775843" y="365580"/>
                  <a:pt x="1778654" y="376373"/>
                  <a:pt x="1778654" y="392335"/>
                </a:cubicBezTo>
                <a:cubicBezTo>
                  <a:pt x="1778654" y="407934"/>
                  <a:pt x="1775661" y="424440"/>
                  <a:pt x="1769676" y="441852"/>
                </a:cubicBezTo>
                <a:cubicBezTo>
                  <a:pt x="1763690" y="459265"/>
                  <a:pt x="1751628" y="486292"/>
                  <a:pt x="1733490" y="522931"/>
                </a:cubicBezTo>
                <a:cubicBezTo>
                  <a:pt x="1709910" y="570817"/>
                  <a:pt x="1698120" y="603829"/>
                  <a:pt x="1698120" y="621967"/>
                </a:cubicBezTo>
                <a:cubicBezTo>
                  <a:pt x="1698120" y="631762"/>
                  <a:pt x="1701294" y="639743"/>
                  <a:pt x="1707643" y="645910"/>
                </a:cubicBezTo>
                <a:cubicBezTo>
                  <a:pt x="1713991" y="652077"/>
                  <a:pt x="1722063" y="655160"/>
                  <a:pt x="1731857" y="655160"/>
                </a:cubicBezTo>
                <a:cubicBezTo>
                  <a:pt x="1765594" y="655160"/>
                  <a:pt x="1799151" y="620516"/>
                  <a:pt x="1832525" y="551227"/>
                </a:cubicBezTo>
                <a:cubicBezTo>
                  <a:pt x="1847399" y="521117"/>
                  <a:pt x="1859824" y="489829"/>
                  <a:pt x="1869800" y="457361"/>
                </a:cubicBezTo>
                <a:cubicBezTo>
                  <a:pt x="1879776" y="424893"/>
                  <a:pt x="1884764" y="399953"/>
                  <a:pt x="1884764" y="382540"/>
                </a:cubicBezTo>
                <a:cubicBezTo>
                  <a:pt x="1884764" y="373833"/>
                  <a:pt x="1883494" y="363494"/>
                  <a:pt x="1880955" y="351523"/>
                </a:cubicBezTo>
                <a:lnTo>
                  <a:pt x="2065423" y="351523"/>
                </a:lnTo>
                <a:cubicBezTo>
                  <a:pt x="2082110" y="351523"/>
                  <a:pt x="2093900" y="354335"/>
                  <a:pt x="2100793" y="359957"/>
                </a:cubicBezTo>
                <a:cubicBezTo>
                  <a:pt x="2107685" y="365580"/>
                  <a:pt x="2111132" y="375103"/>
                  <a:pt x="2111132" y="388525"/>
                </a:cubicBezTo>
                <a:cubicBezTo>
                  <a:pt x="2111132" y="414282"/>
                  <a:pt x="2098616" y="453824"/>
                  <a:pt x="2073585" y="507151"/>
                </a:cubicBezTo>
                <a:cubicBezTo>
                  <a:pt x="2056172" y="543790"/>
                  <a:pt x="2045289" y="568277"/>
                  <a:pt x="2040936" y="580611"/>
                </a:cubicBezTo>
                <a:cubicBezTo>
                  <a:pt x="2036583" y="592946"/>
                  <a:pt x="2034406" y="605098"/>
                  <a:pt x="2034406" y="617070"/>
                </a:cubicBezTo>
                <a:cubicBezTo>
                  <a:pt x="2034406" y="628315"/>
                  <a:pt x="2037671" y="637385"/>
                  <a:pt x="2044201" y="644277"/>
                </a:cubicBezTo>
                <a:cubicBezTo>
                  <a:pt x="2050731" y="651170"/>
                  <a:pt x="2059256" y="654616"/>
                  <a:pt x="2069776" y="654616"/>
                </a:cubicBezTo>
                <a:cubicBezTo>
                  <a:pt x="2074855" y="654616"/>
                  <a:pt x="2083561" y="652621"/>
                  <a:pt x="2095895" y="648631"/>
                </a:cubicBezTo>
                <a:cubicBezTo>
                  <a:pt x="2072315" y="713929"/>
                  <a:pt x="2038578" y="770521"/>
                  <a:pt x="1994683" y="818406"/>
                </a:cubicBezTo>
                <a:cubicBezTo>
                  <a:pt x="1962034" y="853958"/>
                  <a:pt x="1924124" y="880440"/>
                  <a:pt x="1880955" y="897853"/>
                </a:cubicBezTo>
                <a:cubicBezTo>
                  <a:pt x="1846129" y="911638"/>
                  <a:pt x="1815112" y="918530"/>
                  <a:pt x="1787905" y="918530"/>
                </a:cubicBezTo>
                <a:cubicBezTo>
                  <a:pt x="1765413" y="918530"/>
                  <a:pt x="1747728" y="912907"/>
                  <a:pt x="1734850" y="901662"/>
                </a:cubicBezTo>
                <a:cubicBezTo>
                  <a:pt x="1721972" y="890416"/>
                  <a:pt x="1715533" y="874817"/>
                  <a:pt x="1715533" y="854864"/>
                </a:cubicBezTo>
                <a:cubicBezTo>
                  <a:pt x="1715533" y="836000"/>
                  <a:pt x="1719160" y="815958"/>
                  <a:pt x="1726416" y="794736"/>
                </a:cubicBezTo>
                <a:cubicBezTo>
                  <a:pt x="1733671" y="773514"/>
                  <a:pt x="1752535" y="727714"/>
                  <a:pt x="1783007" y="657337"/>
                </a:cubicBezTo>
                <a:cubicBezTo>
                  <a:pt x="1778654" y="663867"/>
                  <a:pt x="1767590" y="681098"/>
                  <a:pt x="1749814" y="709031"/>
                </a:cubicBezTo>
                <a:cubicBezTo>
                  <a:pt x="1710998" y="771065"/>
                  <a:pt x="1669098" y="821308"/>
                  <a:pt x="1624116" y="859762"/>
                </a:cubicBezTo>
                <a:cubicBezTo>
                  <a:pt x="1579132" y="897490"/>
                  <a:pt x="1527981" y="916354"/>
                  <a:pt x="1470664" y="916354"/>
                </a:cubicBezTo>
                <a:cubicBezTo>
                  <a:pt x="1442368" y="916354"/>
                  <a:pt x="1421509" y="910368"/>
                  <a:pt x="1408086" y="898397"/>
                </a:cubicBezTo>
                <a:cubicBezTo>
                  <a:pt x="1394664" y="885700"/>
                  <a:pt x="1387953" y="868831"/>
                  <a:pt x="1387953" y="847790"/>
                </a:cubicBezTo>
                <a:cubicBezTo>
                  <a:pt x="1387953" y="807886"/>
                  <a:pt x="1419695" y="717557"/>
                  <a:pt x="1483180" y="576802"/>
                </a:cubicBezTo>
                <a:cubicBezTo>
                  <a:pt x="1513289" y="510053"/>
                  <a:pt x="1532335" y="465342"/>
                  <a:pt x="1540315" y="442669"/>
                </a:cubicBezTo>
                <a:cubicBezTo>
                  <a:pt x="1548296" y="419996"/>
                  <a:pt x="1552287" y="398864"/>
                  <a:pt x="1552287" y="379275"/>
                </a:cubicBezTo>
                <a:cubicBezTo>
                  <a:pt x="1552287" y="370931"/>
                  <a:pt x="1550836" y="361681"/>
                  <a:pt x="1547934" y="351523"/>
                </a:cubicBezTo>
                <a:close/>
                <a:moveTo>
                  <a:pt x="8030310" y="342273"/>
                </a:moveTo>
                <a:cubicBezTo>
                  <a:pt x="8104677" y="342273"/>
                  <a:pt x="8141861" y="369117"/>
                  <a:pt x="8141861" y="422807"/>
                </a:cubicBezTo>
                <a:cubicBezTo>
                  <a:pt x="8162539" y="393786"/>
                  <a:pt x="8185030" y="374196"/>
                  <a:pt x="8209336" y="364039"/>
                </a:cubicBezTo>
                <a:cubicBezTo>
                  <a:pt x="8233641" y="353881"/>
                  <a:pt x="8270281" y="348802"/>
                  <a:pt x="8319255" y="348802"/>
                </a:cubicBezTo>
                <a:cubicBezTo>
                  <a:pt x="8358071" y="348802"/>
                  <a:pt x="8391808" y="350072"/>
                  <a:pt x="8420467" y="352611"/>
                </a:cubicBezTo>
                <a:cubicBezTo>
                  <a:pt x="8417565" y="357327"/>
                  <a:pt x="8406682" y="373289"/>
                  <a:pt x="8387818" y="400497"/>
                </a:cubicBezTo>
                <a:cubicBezTo>
                  <a:pt x="8363150" y="436774"/>
                  <a:pt x="8340839" y="478039"/>
                  <a:pt x="8320887" y="524292"/>
                </a:cubicBezTo>
                <a:cubicBezTo>
                  <a:pt x="8300935" y="570545"/>
                  <a:pt x="8290959" y="604373"/>
                  <a:pt x="8290959" y="625776"/>
                </a:cubicBezTo>
                <a:cubicBezTo>
                  <a:pt x="8290959" y="635208"/>
                  <a:pt x="8294042" y="642826"/>
                  <a:pt x="8300209" y="648631"/>
                </a:cubicBezTo>
                <a:cubicBezTo>
                  <a:pt x="8306376" y="654435"/>
                  <a:pt x="8314357" y="657337"/>
                  <a:pt x="8324152" y="657337"/>
                </a:cubicBezTo>
                <a:cubicBezTo>
                  <a:pt x="8331770" y="657337"/>
                  <a:pt x="8341384" y="655160"/>
                  <a:pt x="8352992" y="650807"/>
                </a:cubicBezTo>
                <a:cubicBezTo>
                  <a:pt x="8345374" y="675838"/>
                  <a:pt x="8332042" y="704043"/>
                  <a:pt x="8312997" y="735423"/>
                </a:cubicBezTo>
                <a:cubicBezTo>
                  <a:pt x="8293952" y="766802"/>
                  <a:pt x="8272820" y="795552"/>
                  <a:pt x="8249603" y="821671"/>
                </a:cubicBezTo>
                <a:cubicBezTo>
                  <a:pt x="8223847" y="850330"/>
                  <a:pt x="8194372" y="873184"/>
                  <a:pt x="8161178" y="890234"/>
                </a:cubicBezTo>
                <a:cubicBezTo>
                  <a:pt x="8127985" y="907285"/>
                  <a:pt x="8096152" y="915810"/>
                  <a:pt x="8065679" y="915810"/>
                </a:cubicBezTo>
                <a:cubicBezTo>
                  <a:pt x="8037383" y="915810"/>
                  <a:pt x="8014892" y="909370"/>
                  <a:pt x="7998204" y="896492"/>
                </a:cubicBezTo>
                <a:cubicBezTo>
                  <a:pt x="7981517" y="883614"/>
                  <a:pt x="7973173" y="866473"/>
                  <a:pt x="7973173" y="845070"/>
                </a:cubicBezTo>
                <a:cubicBezTo>
                  <a:pt x="7973173" y="825843"/>
                  <a:pt x="7978434" y="802263"/>
                  <a:pt x="7988954" y="774330"/>
                </a:cubicBezTo>
                <a:cubicBezTo>
                  <a:pt x="7999474" y="746397"/>
                  <a:pt x="8021059" y="698511"/>
                  <a:pt x="8053708" y="630673"/>
                </a:cubicBezTo>
                <a:cubicBezTo>
                  <a:pt x="8069307" y="598387"/>
                  <a:pt x="8077107" y="574989"/>
                  <a:pt x="8077107" y="560478"/>
                </a:cubicBezTo>
                <a:cubicBezTo>
                  <a:pt x="8077107" y="549595"/>
                  <a:pt x="8072481" y="540707"/>
                  <a:pt x="8063231" y="533814"/>
                </a:cubicBezTo>
                <a:cubicBezTo>
                  <a:pt x="8053980" y="526922"/>
                  <a:pt x="8042099" y="523475"/>
                  <a:pt x="8027589" y="523475"/>
                </a:cubicBezTo>
                <a:cubicBezTo>
                  <a:pt x="8002920" y="523475"/>
                  <a:pt x="7979885" y="531638"/>
                  <a:pt x="7958481" y="547962"/>
                </a:cubicBezTo>
                <a:cubicBezTo>
                  <a:pt x="7932362" y="568277"/>
                  <a:pt x="7919302" y="590950"/>
                  <a:pt x="7919302" y="615981"/>
                </a:cubicBezTo>
                <a:cubicBezTo>
                  <a:pt x="7919302" y="628678"/>
                  <a:pt x="7924018" y="639017"/>
                  <a:pt x="7933450" y="646998"/>
                </a:cubicBezTo>
                <a:cubicBezTo>
                  <a:pt x="7942882" y="654979"/>
                  <a:pt x="7955035" y="658969"/>
                  <a:pt x="7969909" y="658969"/>
                </a:cubicBezTo>
                <a:cubicBezTo>
                  <a:pt x="7973536" y="658969"/>
                  <a:pt x="7986959" y="656249"/>
                  <a:pt x="8010176" y="650807"/>
                </a:cubicBezTo>
                <a:cubicBezTo>
                  <a:pt x="8000381" y="697242"/>
                  <a:pt x="7976257" y="749299"/>
                  <a:pt x="7937804" y="806979"/>
                </a:cubicBezTo>
                <a:cubicBezTo>
                  <a:pt x="7916037" y="840354"/>
                  <a:pt x="7888558" y="867017"/>
                  <a:pt x="7855364" y="886969"/>
                </a:cubicBezTo>
                <a:cubicBezTo>
                  <a:pt x="7822171" y="906922"/>
                  <a:pt x="7789250" y="916898"/>
                  <a:pt x="7756601" y="916898"/>
                </a:cubicBezTo>
                <a:cubicBezTo>
                  <a:pt x="7715608" y="916898"/>
                  <a:pt x="7683684" y="905199"/>
                  <a:pt x="7660830" y="881800"/>
                </a:cubicBezTo>
                <a:cubicBezTo>
                  <a:pt x="7637975" y="858401"/>
                  <a:pt x="7626548" y="825662"/>
                  <a:pt x="7626548" y="783580"/>
                </a:cubicBezTo>
                <a:cubicBezTo>
                  <a:pt x="7626548" y="727714"/>
                  <a:pt x="7646319" y="662234"/>
                  <a:pt x="7685861" y="587141"/>
                </a:cubicBezTo>
                <a:cubicBezTo>
                  <a:pt x="7737011" y="490282"/>
                  <a:pt x="7803035" y="420993"/>
                  <a:pt x="7883932" y="379275"/>
                </a:cubicBezTo>
                <a:cubicBezTo>
                  <a:pt x="7932181" y="354607"/>
                  <a:pt x="7980973" y="342273"/>
                  <a:pt x="8030310" y="342273"/>
                </a:cubicBezTo>
                <a:close/>
                <a:moveTo>
                  <a:pt x="5591910" y="342273"/>
                </a:moveTo>
                <a:cubicBezTo>
                  <a:pt x="5666277" y="342273"/>
                  <a:pt x="5703461" y="369117"/>
                  <a:pt x="5703461" y="422807"/>
                </a:cubicBezTo>
                <a:cubicBezTo>
                  <a:pt x="5724139" y="393786"/>
                  <a:pt x="5746630" y="374196"/>
                  <a:pt x="5770936" y="364039"/>
                </a:cubicBezTo>
                <a:cubicBezTo>
                  <a:pt x="5795241" y="353881"/>
                  <a:pt x="5831881" y="348802"/>
                  <a:pt x="5880855" y="348802"/>
                </a:cubicBezTo>
                <a:cubicBezTo>
                  <a:pt x="5919671" y="348802"/>
                  <a:pt x="5953408" y="350072"/>
                  <a:pt x="5982067" y="352611"/>
                </a:cubicBezTo>
                <a:cubicBezTo>
                  <a:pt x="5979165" y="357327"/>
                  <a:pt x="5968282" y="373289"/>
                  <a:pt x="5949418" y="400497"/>
                </a:cubicBezTo>
                <a:cubicBezTo>
                  <a:pt x="5924750" y="436774"/>
                  <a:pt x="5902439" y="478039"/>
                  <a:pt x="5882487" y="524292"/>
                </a:cubicBezTo>
                <a:cubicBezTo>
                  <a:pt x="5862535" y="570545"/>
                  <a:pt x="5852559" y="604373"/>
                  <a:pt x="5852559" y="625776"/>
                </a:cubicBezTo>
                <a:cubicBezTo>
                  <a:pt x="5852559" y="635208"/>
                  <a:pt x="5855642" y="642826"/>
                  <a:pt x="5861809" y="648631"/>
                </a:cubicBezTo>
                <a:cubicBezTo>
                  <a:pt x="5867976" y="654435"/>
                  <a:pt x="5875957" y="657337"/>
                  <a:pt x="5885752" y="657337"/>
                </a:cubicBezTo>
                <a:cubicBezTo>
                  <a:pt x="5893370" y="657337"/>
                  <a:pt x="5902984" y="655160"/>
                  <a:pt x="5914592" y="650807"/>
                </a:cubicBezTo>
                <a:cubicBezTo>
                  <a:pt x="5906974" y="675838"/>
                  <a:pt x="5893642" y="704043"/>
                  <a:pt x="5874597" y="735423"/>
                </a:cubicBezTo>
                <a:cubicBezTo>
                  <a:pt x="5855552" y="766802"/>
                  <a:pt x="5834420" y="795552"/>
                  <a:pt x="5811203" y="821671"/>
                </a:cubicBezTo>
                <a:cubicBezTo>
                  <a:pt x="5785447" y="850330"/>
                  <a:pt x="5755972" y="873184"/>
                  <a:pt x="5722778" y="890234"/>
                </a:cubicBezTo>
                <a:cubicBezTo>
                  <a:pt x="5689585" y="907285"/>
                  <a:pt x="5657752" y="915810"/>
                  <a:pt x="5627279" y="915810"/>
                </a:cubicBezTo>
                <a:cubicBezTo>
                  <a:pt x="5598983" y="915810"/>
                  <a:pt x="5576492" y="909370"/>
                  <a:pt x="5559804" y="896492"/>
                </a:cubicBezTo>
                <a:cubicBezTo>
                  <a:pt x="5543117" y="883614"/>
                  <a:pt x="5534773" y="866473"/>
                  <a:pt x="5534773" y="845070"/>
                </a:cubicBezTo>
                <a:cubicBezTo>
                  <a:pt x="5534773" y="825843"/>
                  <a:pt x="5540034" y="802263"/>
                  <a:pt x="5550554" y="774330"/>
                </a:cubicBezTo>
                <a:cubicBezTo>
                  <a:pt x="5561074" y="746397"/>
                  <a:pt x="5582659" y="698511"/>
                  <a:pt x="5615308" y="630673"/>
                </a:cubicBezTo>
                <a:cubicBezTo>
                  <a:pt x="5630907" y="598387"/>
                  <a:pt x="5638707" y="574989"/>
                  <a:pt x="5638707" y="560478"/>
                </a:cubicBezTo>
                <a:cubicBezTo>
                  <a:pt x="5638707" y="549595"/>
                  <a:pt x="5634081" y="540707"/>
                  <a:pt x="5624831" y="533814"/>
                </a:cubicBezTo>
                <a:cubicBezTo>
                  <a:pt x="5615580" y="526922"/>
                  <a:pt x="5603699" y="523475"/>
                  <a:pt x="5589189" y="523475"/>
                </a:cubicBezTo>
                <a:cubicBezTo>
                  <a:pt x="5564520" y="523475"/>
                  <a:pt x="5541485" y="531638"/>
                  <a:pt x="5520081" y="547962"/>
                </a:cubicBezTo>
                <a:cubicBezTo>
                  <a:pt x="5493962" y="568277"/>
                  <a:pt x="5480902" y="590950"/>
                  <a:pt x="5480902" y="615981"/>
                </a:cubicBezTo>
                <a:cubicBezTo>
                  <a:pt x="5480902" y="628678"/>
                  <a:pt x="5485618" y="639017"/>
                  <a:pt x="5495050" y="646998"/>
                </a:cubicBezTo>
                <a:cubicBezTo>
                  <a:pt x="5504482" y="654979"/>
                  <a:pt x="5516635" y="658969"/>
                  <a:pt x="5531509" y="658969"/>
                </a:cubicBezTo>
                <a:cubicBezTo>
                  <a:pt x="5535136" y="658969"/>
                  <a:pt x="5548559" y="656249"/>
                  <a:pt x="5571776" y="650807"/>
                </a:cubicBezTo>
                <a:cubicBezTo>
                  <a:pt x="5561981" y="697242"/>
                  <a:pt x="5537857" y="749299"/>
                  <a:pt x="5499404" y="806979"/>
                </a:cubicBezTo>
                <a:cubicBezTo>
                  <a:pt x="5477637" y="840354"/>
                  <a:pt x="5450158" y="867017"/>
                  <a:pt x="5416964" y="886969"/>
                </a:cubicBezTo>
                <a:cubicBezTo>
                  <a:pt x="5383771" y="906922"/>
                  <a:pt x="5350850" y="916898"/>
                  <a:pt x="5318201" y="916898"/>
                </a:cubicBezTo>
                <a:cubicBezTo>
                  <a:pt x="5277208" y="916898"/>
                  <a:pt x="5245284" y="905199"/>
                  <a:pt x="5222429" y="881800"/>
                </a:cubicBezTo>
                <a:cubicBezTo>
                  <a:pt x="5199575" y="858401"/>
                  <a:pt x="5188148" y="825662"/>
                  <a:pt x="5188148" y="783580"/>
                </a:cubicBezTo>
                <a:cubicBezTo>
                  <a:pt x="5188148" y="727714"/>
                  <a:pt x="5207919" y="662234"/>
                  <a:pt x="5247461" y="587141"/>
                </a:cubicBezTo>
                <a:cubicBezTo>
                  <a:pt x="5298611" y="490282"/>
                  <a:pt x="5364635" y="420993"/>
                  <a:pt x="5445532" y="379275"/>
                </a:cubicBezTo>
                <a:cubicBezTo>
                  <a:pt x="5493781" y="354607"/>
                  <a:pt x="5542573" y="342273"/>
                  <a:pt x="5591910" y="342273"/>
                </a:cubicBezTo>
                <a:close/>
                <a:moveTo>
                  <a:pt x="5067755" y="342273"/>
                </a:moveTo>
                <a:cubicBezTo>
                  <a:pt x="5120357" y="342273"/>
                  <a:pt x="5161531" y="353156"/>
                  <a:pt x="5191278" y="374922"/>
                </a:cubicBezTo>
                <a:cubicBezTo>
                  <a:pt x="5203975" y="384354"/>
                  <a:pt x="5214223" y="396597"/>
                  <a:pt x="5222023" y="411652"/>
                </a:cubicBezTo>
                <a:cubicBezTo>
                  <a:pt x="5229823" y="426707"/>
                  <a:pt x="5233722" y="441671"/>
                  <a:pt x="5233722" y="456545"/>
                </a:cubicBezTo>
                <a:cubicBezTo>
                  <a:pt x="5233722" y="477585"/>
                  <a:pt x="5226648" y="499079"/>
                  <a:pt x="5212500" y="521027"/>
                </a:cubicBezTo>
                <a:cubicBezTo>
                  <a:pt x="5198352" y="542974"/>
                  <a:pt x="5179125" y="561747"/>
                  <a:pt x="5154820" y="577346"/>
                </a:cubicBezTo>
                <a:cubicBezTo>
                  <a:pt x="5116729" y="602378"/>
                  <a:pt x="5081359" y="617795"/>
                  <a:pt x="5048710" y="623599"/>
                </a:cubicBezTo>
                <a:cubicBezTo>
                  <a:pt x="5066487" y="600020"/>
                  <a:pt x="5075373" y="580611"/>
                  <a:pt x="5075373" y="565375"/>
                </a:cubicBezTo>
                <a:cubicBezTo>
                  <a:pt x="5075373" y="554855"/>
                  <a:pt x="5070749" y="545786"/>
                  <a:pt x="5061497" y="538167"/>
                </a:cubicBezTo>
                <a:cubicBezTo>
                  <a:pt x="5052247" y="530549"/>
                  <a:pt x="5040911" y="526740"/>
                  <a:pt x="5027488" y="526740"/>
                </a:cubicBezTo>
                <a:cubicBezTo>
                  <a:pt x="5003909" y="526740"/>
                  <a:pt x="4981598" y="534721"/>
                  <a:pt x="4960557" y="550683"/>
                </a:cubicBezTo>
                <a:cubicBezTo>
                  <a:pt x="4933349" y="570998"/>
                  <a:pt x="4919746" y="594034"/>
                  <a:pt x="4919746" y="619790"/>
                </a:cubicBezTo>
                <a:cubicBezTo>
                  <a:pt x="4919746" y="632125"/>
                  <a:pt x="4925459" y="642282"/>
                  <a:pt x="4936887" y="650263"/>
                </a:cubicBezTo>
                <a:cubicBezTo>
                  <a:pt x="4948314" y="658244"/>
                  <a:pt x="4962915" y="662234"/>
                  <a:pt x="4980691" y="662234"/>
                </a:cubicBezTo>
                <a:cubicBezTo>
                  <a:pt x="5022772" y="662234"/>
                  <a:pt x="5070295" y="649719"/>
                  <a:pt x="5123259" y="624688"/>
                </a:cubicBezTo>
                <a:cubicBezTo>
                  <a:pt x="5134142" y="619609"/>
                  <a:pt x="5156089" y="606549"/>
                  <a:pt x="5189101" y="585509"/>
                </a:cubicBezTo>
                <a:cubicBezTo>
                  <a:pt x="5184023" y="614530"/>
                  <a:pt x="5173865" y="646273"/>
                  <a:pt x="5158629" y="680736"/>
                </a:cubicBezTo>
                <a:cubicBezTo>
                  <a:pt x="5143393" y="715199"/>
                  <a:pt x="5125617" y="747304"/>
                  <a:pt x="5105302" y="777051"/>
                </a:cubicBezTo>
                <a:cubicBezTo>
                  <a:pt x="5074467" y="822397"/>
                  <a:pt x="5031841" y="858311"/>
                  <a:pt x="4977426" y="884793"/>
                </a:cubicBezTo>
                <a:cubicBezTo>
                  <a:pt x="4929904" y="908010"/>
                  <a:pt x="4880929" y="919619"/>
                  <a:pt x="4830505" y="919619"/>
                </a:cubicBezTo>
                <a:cubicBezTo>
                  <a:pt x="4770648" y="919619"/>
                  <a:pt x="4723851" y="902931"/>
                  <a:pt x="4690113" y="869557"/>
                </a:cubicBezTo>
                <a:cubicBezTo>
                  <a:pt x="4674877" y="854320"/>
                  <a:pt x="4662543" y="835366"/>
                  <a:pt x="4653111" y="812693"/>
                </a:cubicBezTo>
                <a:cubicBezTo>
                  <a:pt x="4643679" y="790020"/>
                  <a:pt x="4638963" y="767619"/>
                  <a:pt x="4638963" y="745490"/>
                </a:cubicBezTo>
                <a:cubicBezTo>
                  <a:pt x="4638963" y="718645"/>
                  <a:pt x="4645221" y="686993"/>
                  <a:pt x="4657737" y="650535"/>
                </a:cubicBezTo>
                <a:cubicBezTo>
                  <a:pt x="4670252" y="614077"/>
                  <a:pt x="4686305" y="580611"/>
                  <a:pt x="4705894" y="550139"/>
                </a:cubicBezTo>
                <a:cubicBezTo>
                  <a:pt x="4754143" y="475409"/>
                  <a:pt x="4819622" y="418817"/>
                  <a:pt x="4902333" y="380363"/>
                </a:cubicBezTo>
                <a:cubicBezTo>
                  <a:pt x="4957474" y="354969"/>
                  <a:pt x="5012615" y="342273"/>
                  <a:pt x="5067755" y="342273"/>
                </a:cubicBezTo>
                <a:close/>
                <a:moveTo>
                  <a:pt x="3344010" y="342273"/>
                </a:moveTo>
                <a:cubicBezTo>
                  <a:pt x="3418378" y="342273"/>
                  <a:pt x="3455561" y="369117"/>
                  <a:pt x="3455561" y="422807"/>
                </a:cubicBezTo>
                <a:cubicBezTo>
                  <a:pt x="3476239" y="393786"/>
                  <a:pt x="3498731" y="374196"/>
                  <a:pt x="3523036" y="364039"/>
                </a:cubicBezTo>
                <a:cubicBezTo>
                  <a:pt x="3547342" y="353881"/>
                  <a:pt x="3583981" y="348802"/>
                  <a:pt x="3632955" y="348802"/>
                </a:cubicBezTo>
                <a:cubicBezTo>
                  <a:pt x="3671771" y="348802"/>
                  <a:pt x="3705509" y="350072"/>
                  <a:pt x="3734167" y="352611"/>
                </a:cubicBezTo>
                <a:cubicBezTo>
                  <a:pt x="3731265" y="357327"/>
                  <a:pt x="3720382" y="373289"/>
                  <a:pt x="3701518" y="400497"/>
                </a:cubicBezTo>
                <a:cubicBezTo>
                  <a:pt x="3676850" y="436774"/>
                  <a:pt x="3654539" y="478039"/>
                  <a:pt x="3634587" y="524292"/>
                </a:cubicBezTo>
                <a:cubicBezTo>
                  <a:pt x="3614635" y="570545"/>
                  <a:pt x="3604659" y="604373"/>
                  <a:pt x="3604659" y="625776"/>
                </a:cubicBezTo>
                <a:cubicBezTo>
                  <a:pt x="3604659" y="635208"/>
                  <a:pt x="3607742" y="642826"/>
                  <a:pt x="3613909" y="648631"/>
                </a:cubicBezTo>
                <a:cubicBezTo>
                  <a:pt x="3620077" y="654435"/>
                  <a:pt x="3628058" y="657337"/>
                  <a:pt x="3637853" y="657337"/>
                </a:cubicBezTo>
                <a:cubicBezTo>
                  <a:pt x="3645470" y="657337"/>
                  <a:pt x="3655083" y="655160"/>
                  <a:pt x="3666692" y="650807"/>
                </a:cubicBezTo>
                <a:cubicBezTo>
                  <a:pt x="3659074" y="675838"/>
                  <a:pt x="3645743" y="704043"/>
                  <a:pt x="3626697" y="735423"/>
                </a:cubicBezTo>
                <a:cubicBezTo>
                  <a:pt x="3607651" y="766802"/>
                  <a:pt x="3586521" y="795552"/>
                  <a:pt x="3563303" y="821671"/>
                </a:cubicBezTo>
                <a:cubicBezTo>
                  <a:pt x="3537547" y="850330"/>
                  <a:pt x="3508072" y="873184"/>
                  <a:pt x="3474879" y="890234"/>
                </a:cubicBezTo>
                <a:cubicBezTo>
                  <a:pt x="3441686" y="907285"/>
                  <a:pt x="3409853" y="915810"/>
                  <a:pt x="3379380" y="915810"/>
                </a:cubicBezTo>
                <a:cubicBezTo>
                  <a:pt x="3351084" y="915810"/>
                  <a:pt x="3328592" y="909370"/>
                  <a:pt x="3311905" y="896492"/>
                </a:cubicBezTo>
                <a:cubicBezTo>
                  <a:pt x="3295218" y="883614"/>
                  <a:pt x="3286874" y="866473"/>
                  <a:pt x="3286874" y="845070"/>
                </a:cubicBezTo>
                <a:cubicBezTo>
                  <a:pt x="3286874" y="825843"/>
                  <a:pt x="3292134" y="802263"/>
                  <a:pt x="3302654" y="774330"/>
                </a:cubicBezTo>
                <a:cubicBezTo>
                  <a:pt x="3313174" y="746397"/>
                  <a:pt x="3334760" y="698511"/>
                  <a:pt x="3367409" y="630673"/>
                </a:cubicBezTo>
                <a:cubicBezTo>
                  <a:pt x="3383008" y="598387"/>
                  <a:pt x="3390807" y="574989"/>
                  <a:pt x="3390807" y="560478"/>
                </a:cubicBezTo>
                <a:cubicBezTo>
                  <a:pt x="3390807" y="549595"/>
                  <a:pt x="3386182" y="540707"/>
                  <a:pt x="3376931" y="533814"/>
                </a:cubicBezTo>
                <a:cubicBezTo>
                  <a:pt x="3367680" y="526922"/>
                  <a:pt x="3355800" y="523475"/>
                  <a:pt x="3341290" y="523475"/>
                </a:cubicBezTo>
                <a:cubicBezTo>
                  <a:pt x="3316621" y="523475"/>
                  <a:pt x="3293585" y="531638"/>
                  <a:pt x="3272182" y="547962"/>
                </a:cubicBezTo>
                <a:cubicBezTo>
                  <a:pt x="3246062" y="568277"/>
                  <a:pt x="3233003" y="590950"/>
                  <a:pt x="3233003" y="615981"/>
                </a:cubicBezTo>
                <a:cubicBezTo>
                  <a:pt x="3233003" y="628678"/>
                  <a:pt x="3237719" y="639017"/>
                  <a:pt x="3247151" y="646998"/>
                </a:cubicBezTo>
                <a:cubicBezTo>
                  <a:pt x="3256583" y="654979"/>
                  <a:pt x="3268735" y="658969"/>
                  <a:pt x="3283609" y="658969"/>
                </a:cubicBezTo>
                <a:cubicBezTo>
                  <a:pt x="3287237" y="658969"/>
                  <a:pt x="3300659" y="656249"/>
                  <a:pt x="3323877" y="650807"/>
                </a:cubicBezTo>
                <a:cubicBezTo>
                  <a:pt x="3314082" y="697242"/>
                  <a:pt x="3289958" y="749299"/>
                  <a:pt x="3251504" y="806979"/>
                </a:cubicBezTo>
                <a:cubicBezTo>
                  <a:pt x="3229738" y="840354"/>
                  <a:pt x="3202258" y="867017"/>
                  <a:pt x="3169065" y="886969"/>
                </a:cubicBezTo>
                <a:cubicBezTo>
                  <a:pt x="3135871" y="906922"/>
                  <a:pt x="3102951" y="916898"/>
                  <a:pt x="3070301" y="916898"/>
                </a:cubicBezTo>
                <a:cubicBezTo>
                  <a:pt x="3029309" y="916898"/>
                  <a:pt x="2997385" y="905199"/>
                  <a:pt x="2974531" y="881800"/>
                </a:cubicBezTo>
                <a:cubicBezTo>
                  <a:pt x="2951676" y="858401"/>
                  <a:pt x="2940248" y="825662"/>
                  <a:pt x="2940248" y="783580"/>
                </a:cubicBezTo>
                <a:cubicBezTo>
                  <a:pt x="2940248" y="727714"/>
                  <a:pt x="2960019" y="662234"/>
                  <a:pt x="2999561" y="587141"/>
                </a:cubicBezTo>
                <a:cubicBezTo>
                  <a:pt x="3050712" y="490282"/>
                  <a:pt x="3116736" y="420993"/>
                  <a:pt x="3197633" y="379275"/>
                </a:cubicBezTo>
                <a:cubicBezTo>
                  <a:pt x="3245881" y="354607"/>
                  <a:pt x="3294673" y="342273"/>
                  <a:pt x="3344010" y="342273"/>
                </a:cubicBezTo>
                <a:close/>
                <a:moveTo>
                  <a:pt x="2819856" y="342273"/>
                </a:moveTo>
                <a:cubicBezTo>
                  <a:pt x="2872457" y="342273"/>
                  <a:pt x="2913631" y="353156"/>
                  <a:pt x="2943378" y="374922"/>
                </a:cubicBezTo>
                <a:cubicBezTo>
                  <a:pt x="2956075" y="384354"/>
                  <a:pt x="2966324" y="396597"/>
                  <a:pt x="2974123" y="411652"/>
                </a:cubicBezTo>
                <a:cubicBezTo>
                  <a:pt x="2981923" y="426707"/>
                  <a:pt x="2985822" y="441671"/>
                  <a:pt x="2985822" y="456545"/>
                </a:cubicBezTo>
                <a:cubicBezTo>
                  <a:pt x="2985822" y="477585"/>
                  <a:pt x="2978748" y="499079"/>
                  <a:pt x="2964601" y="521027"/>
                </a:cubicBezTo>
                <a:cubicBezTo>
                  <a:pt x="2950453" y="542974"/>
                  <a:pt x="2931226" y="561747"/>
                  <a:pt x="2906920" y="577346"/>
                </a:cubicBezTo>
                <a:cubicBezTo>
                  <a:pt x="2868830" y="602378"/>
                  <a:pt x="2833460" y="617795"/>
                  <a:pt x="2800810" y="623599"/>
                </a:cubicBezTo>
                <a:cubicBezTo>
                  <a:pt x="2818586" y="600020"/>
                  <a:pt x="2827474" y="580611"/>
                  <a:pt x="2827474" y="565375"/>
                </a:cubicBezTo>
                <a:cubicBezTo>
                  <a:pt x="2827474" y="554855"/>
                  <a:pt x="2822849" y="545786"/>
                  <a:pt x="2813599" y="538167"/>
                </a:cubicBezTo>
                <a:cubicBezTo>
                  <a:pt x="2804348" y="530549"/>
                  <a:pt x="2793011" y="526740"/>
                  <a:pt x="2779589" y="526740"/>
                </a:cubicBezTo>
                <a:cubicBezTo>
                  <a:pt x="2756008" y="526740"/>
                  <a:pt x="2733698" y="534721"/>
                  <a:pt x="2712658" y="550683"/>
                </a:cubicBezTo>
                <a:cubicBezTo>
                  <a:pt x="2685450" y="570998"/>
                  <a:pt x="2671846" y="594034"/>
                  <a:pt x="2671846" y="619790"/>
                </a:cubicBezTo>
                <a:cubicBezTo>
                  <a:pt x="2671846" y="632125"/>
                  <a:pt x="2677560" y="642282"/>
                  <a:pt x="2688988" y="650263"/>
                </a:cubicBezTo>
                <a:cubicBezTo>
                  <a:pt x="2700414" y="658244"/>
                  <a:pt x="2715016" y="662234"/>
                  <a:pt x="2732792" y="662234"/>
                </a:cubicBezTo>
                <a:cubicBezTo>
                  <a:pt x="2774872" y="662234"/>
                  <a:pt x="2822395" y="649719"/>
                  <a:pt x="2875360" y="624688"/>
                </a:cubicBezTo>
                <a:cubicBezTo>
                  <a:pt x="2886242" y="619609"/>
                  <a:pt x="2908190" y="606549"/>
                  <a:pt x="2941202" y="585509"/>
                </a:cubicBezTo>
                <a:cubicBezTo>
                  <a:pt x="2936124" y="614530"/>
                  <a:pt x="2925966" y="646273"/>
                  <a:pt x="2910730" y="680736"/>
                </a:cubicBezTo>
                <a:cubicBezTo>
                  <a:pt x="2895493" y="715199"/>
                  <a:pt x="2877717" y="747304"/>
                  <a:pt x="2857402" y="777051"/>
                </a:cubicBezTo>
                <a:cubicBezTo>
                  <a:pt x="2826567" y="822397"/>
                  <a:pt x="2783942" y="858311"/>
                  <a:pt x="2729527" y="884793"/>
                </a:cubicBezTo>
                <a:cubicBezTo>
                  <a:pt x="2682004" y="908010"/>
                  <a:pt x="2633030" y="919619"/>
                  <a:pt x="2582605" y="919619"/>
                </a:cubicBezTo>
                <a:cubicBezTo>
                  <a:pt x="2522748" y="919619"/>
                  <a:pt x="2475952" y="902931"/>
                  <a:pt x="2442214" y="869557"/>
                </a:cubicBezTo>
                <a:cubicBezTo>
                  <a:pt x="2426977" y="854320"/>
                  <a:pt x="2414643" y="835366"/>
                  <a:pt x="2405211" y="812693"/>
                </a:cubicBezTo>
                <a:cubicBezTo>
                  <a:pt x="2395780" y="790020"/>
                  <a:pt x="2391063" y="767619"/>
                  <a:pt x="2391063" y="745490"/>
                </a:cubicBezTo>
                <a:cubicBezTo>
                  <a:pt x="2391063" y="718645"/>
                  <a:pt x="2397322" y="686993"/>
                  <a:pt x="2409837" y="650535"/>
                </a:cubicBezTo>
                <a:cubicBezTo>
                  <a:pt x="2422352" y="614077"/>
                  <a:pt x="2438405" y="580611"/>
                  <a:pt x="2457994" y="550139"/>
                </a:cubicBezTo>
                <a:cubicBezTo>
                  <a:pt x="2506242" y="475409"/>
                  <a:pt x="2571723" y="418817"/>
                  <a:pt x="2654433" y="380363"/>
                </a:cubicBezTo>
                <a:cubicBezTo>
                  <a:pt x="2709574" y="354969"/>
                  <a:pt x="2764715" y="342273"/>
                  <a:pt x="2819856" y="342273"/>
                </a:cubicBezTo>
                <a:close/>
                <a:moveTo>
                  <a:pt x="1301298" y="341184"/>
                </a:moveTo>
                <a:cubicBezTo>
                  <a:pt x="1350997" y="341184"/>
                  <a:pt x="1390539" y="352611"/>
                  <a:pt x="1419923" y="375466"/>
                </a:cubicBezTo>
                <a:cubicBezTo>
                  <a:pt x="1445317" y="395418"/>
                  <a:pt x="1458014" y="423533"/>
                  <a:pt x="1458014" y="459809"/>
                </a:cubicBezTo>
                <a:cubicBezTo>
                  <a:pt x="1458014" y="515676"/>
                  <a:pt x="1430625" y="563924"/>
                  <a:pt x="1375846" y="604554"/>
                </a:cubicBezTo>
                <a:cubicBezTo>
                  <a:pt x="1352629" y="621967"/>
                  <a:pt x="1325603" y="636206"/>
                  <a:pt x="1294768" y="647270"/>
                </a:cubicBezTo>
                <a:cubicBezTo>
                  <a:pt x="1263932" y="658335"/>
                  <a:pt x="1235999" y="663867"/>
                  <a:pt x="1210968" y="663867"/>
                </a:cubicBezTo>
                <a:cubicBezTo>
                  <a:pt x="1181947" y="663867"/>
                  <a:pt x="1158911" y="656249"/>
                  <a:pt x="1141860" y="641012"/>
                </a:cubicBezTo>
                <a:cubicBezTo>
                  <a:pt x="1140772" y="646454"/>
                  <a:pt x="1140229" y="651351"/>
                  <a:pt x="1140229" y="655705"/>
                </a:cubicBezTo>
                <a:cubicBezTo>
                  <a:pt x="1140229" y="691256"/>
                  <a:pt x="1165259" y="709031"/>
                  <a:pt x="1215321" y="709031"/>
                </a:cubicBezTo>
                <a:cubicBezTo>
                  <a:pt x="1279894" y="709031"/>
                  <a:pt x="1341202" y="687810"/>
                  <a:pt x="1399246" y="645366"/>
                </a:cubicBezTo>
                <a:cubicBezTo>
                  <a:pt x="1384372" y="693251"/>
                  <a:pt x="1357708" y="742588"/>
                  <a:pt x="1319255" y="793375"/>
                </a:cubicBezTo>
                <a:cubicBezTo>
                  <a:pt x="1289508" y="832554"/>
                  <a:pt x="1252505" y="862845"/>
                  <a:pt x="1208247" y="884249"/>
                </a:cubicBezTo>
                <a:cubicBezTo>
                  <a:pt x="1163990" y="905652"/>
                  <a:pt x="1116104" y="916354"/>
                  <a:pt x="1064591" y="916354"/>
                </a:cubicBezTo>
                <a:cubicBezTo>
                  <a:pt x="1001833" y="916354"/>
                  <a:pt x="953040" y="900755"/>
                  <a:pt x="918214" y="869557"/>
                </a:cubicBezTo>
                <a:cubicBezTo>
                  <a:pt x="883026" y="838358"/>
                  <a:pt x="865432" y="797910"/>
                  <a:pt x="865432" y="748210"/>
                </a:cubicBezTo>
                <a:cubicBezTo>
                  <a:pt x="865432" y="701413"/>
                  <a:pt x="878853" y="651442"/>
                  <a:pt x="905699" y="598296"/>
                </a:cubicBezTo>
                <a:cubicBezTo>
                  <a:pt x="932543" y="545151"/>
                  <a:pt x="968276" y="498082"/>
                  <a:pt x="1012896" y="457089"/>
                </a:cubicBezTo>
                <a:cubicBezTo>
                  <a:pt x="1063684" y="410292"/>
                  <a:pt x="1119732" y="378005"/>
                  <a:pt x="1181040" y="360230"/>
                </a:cubicBezTo>
                <a:cubicBezTo>
                  <a:pt x="1224572" y="347533"/>
                  <a:pt x="1264658" y="341184"/>
                  <a:pt x="1301298" y="341184"/>
                </a:cubicBezTo>
                <a:close/>
                <a:moveTo>
                  <a:pt x="6541363" y="338463"/>
                </a:moveTo>
                <a:cubicBezTo>
                  <a:pt x="6565669" y="338463"/>
                  <a:pt x="6584533" y="344812"/>
                  <a:pt x="6597955" y="357509"/>
                </a:cubicBezTo>
                <a:cubicBezTo>
                  <a:pt x="6611378" y="370206"/>
                  <a:pt x="6618089" y="388344"/>
                  <a:pt x="6618089" y="411924"/>
                </a:cubicBezTo>
                <a:cubicBezTo>
                  <a:pt x="6618089" y="434053"/>
                  <a:pt x="6614915" y="455093"/>
                  <a:pt x="6608566" y="475046"/>
                </a:cubicBezTo>
                <a:cubicBezTo>
                  <a:pt x="6602218" y="494998"/>
                  <a:pt x="6588886" y="525289"/>
                  <a:pt x="6568571" y="565919"/>
                </a:cubicBezTo>
                <a:cubicBezTo>
                  <a:pt x="6558413" y="586597"/>
                  <a:pt x="6553335" y="604736"/>
                  <a:pt x="6553335" y="620335"/>
                </a:cubicBezTo>
                <a:cubicBezTo>
                  <a:pt x="6553335" y="630492"/>
                  <a:pt x="6556509" y="639017"/>
                  <a:pt x="6562857" y="645910"/>
                </a:cubicBezTo>
                <a:cubicBezTo>
                  <a:pt x="6569206" y="652802"/>
                  <a:pt x="6577096" y="656249"/>
                  <a:pt x="6586528" y="656249"/>
                </a:cubicBezTo>
                <a:cubicBezTo>
                  <a:pt x="6593783" y="656249"/>
                  <a:pt x="6604848" y="653528"/>
                  <a:pt x="6619721" y="648086"/>
                </a:cubicBezTo>
                <a:cubicBezTo>
                  <a:pt x="6610289" y="676020"/>
                  <a:pt x="6595778" y="706220"/>
                  <a:pt x="6576189" y="738688"/>
                </a:cubicBezTo>
                <a:cubicBezTo>
                  <a:pt x="6556599" y="771156"/>
                  <a:pt x="6536103" y="798817"/>
                  <a:pt x="6514700" y="821671"/>
                </a:cubicBezTo>
                <a:cubicBezTo>
                  <a:pt x="6456657" y="884430"/>
                  <a:pt x="6394442" y="915810"/>
                  <a:pt x="6328055" y="915810"/>
                </a:cubicBezTo>
                <a:cubicBezTo>
                  <a:pt x="6299759" y="915810"/>
                  <a:pt x="6277358" y="909461"/>
                  <a:pt x="6260852" y="896764"/>
                </a:cubicBezTo>
                <a:cubicBezTo>
                  <a:pt x="6244346" y="884067"/>
                  <a:pt x="6236093" y="866654"/>
                  <a:pt x="6236093" y="844526"/>
                </a:cubicBezTo>
                <a:cubicBezTo>
                  <a:pt x="6236093" y="825662"/>
                  <a:pt x="6240084" y="805437"/>
                  <a:pt x="6248065" y="783852"/>
                </a:cubicBezTo>
                <a:cubicBezTo>
                  <a:pt x="6256046" y="762268"/>
                  <a:pt x="6275091" y="719552"/>
                  <a:pt x="6305201" y="655705"/>
                </a:cubicBezTo>
                <a:cubicBezTo>
                  <a:pt x="6331683" y="600201"/>
                  <a:pt x="6344924" y="566463"/>
                  <a:pt x="6344924" y="554492"/>
                </a:cubicBezTo>
                <a:cubicBezTo>
                  <a:pt x="6344924" y="545423"/>
                  <a:pt x="6341568" y="537986"/>
                  <a:pt x="6334857" y="532182"/>
                </a:cubicBezTo>
                <a:cubicBezTo>
                  <a:pt x="6328146" y="526378"/>
                  <a:pt x="6319712" y="523475"/>
                  <a:pt x="6309554" y="523475"/>
                </a:cubicBezTo>
                <a:cubicBezTo>
                  <a:pt x="6291778" y="523475"/>
                  <a:pt x="6275817" y="531910"/>
                  <a:pt x="6261669" y="548778"/>
                </a:cubicBezTo>
                <a:cubicBezTo>
                  <a:pt x="6247521" y="565647"/>
                  <a:pt x="6233373" y="593308"/>
                  <a:pt x="6219225" y="631762"/>
                </a:cubicBezTo>
                <a:cubicBezTo>
                  <a:pt x="6192380" y="703590"/>
                  <a:pt x="6171793" y="754105"/>
                  <a:pt x="6157463" y="783308"/>
                </a:cubicBezTo>
                <a:cubicBezTo>
                  <a:pt x="6143134" y="812511"/>
                  <a:pt x="6127081" y="836182"/>
                  <a:pt x="6109306" y="854320"/>
                </a:cubicBezTo>
                <a:cubicBezTo>
                  <a:pt x="6087902" y="876086"/>
                  <a:pt x="6065592" y="890869"/>
                  <a:pt x="6042375" y="898669"/>
                </a:cubicBezTo>
                <a:cubicBezTo>
                  <a:pt x="6019158" y="906468"/>
                  <a:pt x="5986509" y="910368"/>
                  <a:pt x="5944428" y="910368"/>
                </a:cubicBezTo>
                <a:cubicBezTo>
                  <a:pt x="5877678" y="910368"/>
                  <a:pt x="5823081" y="907647"/>
                  <a:pt x="5780638" y="902206"/>
                </a:cubicBezTo>
                <a:cubicBezTo>
                  <a:pt x="5814012" y="877175"/>
                  <a:pt x="5837411" y="857948"/>
                  <a:pt x="5850833" y="844526"/>
                </a:cubicBezTo>
                <a:cubicBezTo>
                  <a:pt x="5864256" y="831103"/>
                  <a:pt x="5878948" y="812602"/>
                  <a:pt x="5894910" y="789022"/>
                </a:cubicBezTo>
                <a:cubicBezTo>
                  <a:pt x="5914499" y="759275"/>
                  <a:pt x="5929373" y="733609"/>
                  <a:pt x="5939530" y="712024"/>
                </a:cubicBezTo>
                <a:cubicBezTo>
                  <a:pt x="5949688" y="690440"/>
                  <a:pt x="5969821" y="642101"/>
                  <a:pt x="5999931" y="567008"/>
                </a:cubicBezTo>
                <a:cubicBezTo>
                  <a:pt x="6022060" y="510778"/>
                  <a:pt x="6044098" y="467609"/>
                  <a:pt x="6066046" y="437499"/>
                </a:cubicBezTo>
                <a:cubicBezTo>
                  <a:pt x="6087993" y="407389"/>
                  <a:pt x="6113659" y="385261"/>
                  <a:pt x="6143043" y="371113"/>
                </a:cubicBezTo>
                <a:cubicBezTo>
                  <a:pt x="6171339" y="357327"/>
                  <a:pt x="6215778" y="350435"/>
                  <a:pt x="6276361" y="350435"/>
                </a:cubicBezTo>
                <a:cubicBezTo>
                  <a:pt x="6286518" y="350435"/>
                  <a:pt x="6303568" y="350979"/>
                  <a:pt x="6327511" y="352067"/>
                </a:cubicBezTo>
                <a:cubicBezTo>
                  <a:pt x="6340208" y="352793"/>
                  <a:pt x="6350366" y="353337"/>
                  <a:pt x="6357984" y="353700"/>
                </a:cubicBezTo>
                <a:cubicBezTo>
                  <a:pt x="6345287" y="366034"/>
                  <a:pt x="6331139" y="386167"/>
                  <a:pt x="6315540" y="414101"/>
                </a:cubicBezTo>
                <a:cubicBezTo>
                  <a:pt x="6299941" y="442034"/>
                  <a:pt x="6283798" y="476678"/>
                  <a:pt x="6267110" y="518034"/>
                </a:cubicBezTo>
                <a:cubicBezTo>
                  <a:pt x="6325516" y="457814"/>
                  <a:pt x="6370136" y="416459"/>
                  <a:pt x="6400972" y="393967"/>
                </a:cubicBezTo>
                <a:cubicBezTo>
                  <a:pt x="6451397" y="356965"/>
                  <a:pt x="6498194" y="338463"/>
                  <a:pt x="6541363" y="338463"/>
                </a:cubicBezTo>
                <a:close/>
                <a:moveTo>
                  <a:pt x="255752" y="212764"/>
                </a:moveTo>
                <a:cubicBezTo>
                  <a:pt x="213671" y="212764"/>
                  <a:pt x="171408" y="233805"/>
                  <a:pt x="128964" y="275886"/>
                </a:cubicBezTo>
                <a:cubicBezTo>
                  <a:pt x="104296" y="300191"/>
                  <a:pt x="84797" y="326583"/>
                  <a:pt x="70468" y="355060"/>
                </a:cubicBezTo>
                <a:cubicBezTo>
                  <a:pt x="56139" y="383537"/>
                  <a:pt x="48974" y="410292"/>
                  <a:pt x="48974" y="435323"/>
                </a:cubicBezTo>
                <a:cubicBezTo>
                  <a:pt x="48974" y="458540"/>
                  <a:pt x="55322" y="476769"/>
                  <a:pt x="68020" y="490010"/>
                </a:cubicBezTo>
                <a:cubicBezTo>
                  <a:pt x="80716" y="503251"/>
                  <a:pt x="98129" y="509872"/>
                  <a:pt x="120258" y="509872"/>
                </a:cubicBezTo>
                <a:cubicBezTo>
                  <a:pt x="157623" y="509872"/>
                  <a:pt x="192630" y="495361"/>
                  <a:pt x="225279" y="466339"/>
                </a:cubicBezTo>
                <a:cubicBezTo>
                  <a:pt x="252488" y="442034"/>
                  <a:pt x="266091" y="417184"/>
                  <a:pt x="266091" y="391790"/>
                </a:cubicBezTo>
                <a:cubicBezTo>
                  <a:pt x="266091" y="374015"/>
                  <a:pt x="259198" y="358416"/>
                  <a:pt x="245413" y="344993"/>
                </a:cubicBezTo>
                <a:cubicBezTo>
                  <a:pt x="245413" y="346807"/>
                  <a:pt x="245413" y="348984"/>
                  <a:pt x="245413" y="351523"/>
                </a:cubicBezTo>
                <a:cubicBezTo>
                  <a:pt x="245413" y="374015"/>
                  <a:pt x="233351" y="395327"/>
                  <a:pt x="209228" y="415461"/>
                </a:cubicBezTo>
                <a:cubicBezTo>
                  <a:pt x="185103" y="435595"/>
                  <a:pt x="159618" y="445662"/>
                  <a:pt x="132774" y="445662"/>
                </a:cubicBezTo>
                <a:cubicBezTo>
                  <a:pt x="117901" y="445662"/>
                  <a:pt x="105475" y="441490"/>
                  <a:pt x="95500" y="433146"/>
                </a:cubicBezTo>
                <a:cubicBezTo>
                  <a:pt x="85523" y="424802"/>
                  <a:pt x="80535" y="414463"/>
                  <a:pt x="80535" y="402129"/>
                </a:cubicBezTo>
                <a:cubicBezTo>
                  <a:pt x="80535" y="376736"/>
                  <a:pt x="94955" y="352702"/>
                  <a:pt x="123795" y="330029"/>
                </a:cubicBezTo>
                <a:cubicBezTo>
                  <a:pt x="152635" y="307356"/>
                  <a:pt x="183198" y="296019"/>
                  <a:pt x="215485" y="296019"/>
                </a:cubicBezTo>
                <a:cubicBezTo>
                  <a:pt x="251036" y="296019"/>
                  <a:pt x="276249" y="313432"/>
                  <a:pt x="291123" y="348258"/>
                </a:cubicBezTo>
                <a:cubicBezTo>
                  <a:pt x="307810" y="313795"/>
                  <a:pt x="316153" y="286043"/>
                  <a:pt x="316153" y="265003"/>
                </a:cubicBezTo>
                <a:cubicBezTo>
                  <a:pt x="316153" y="230177"/>
                  <a:pt x="296019" y="212764"/>
                  <a:pt x="255752" y="212764"/>
                </a:cubicBezTo>
                <a:close/>
                <a:moveTo>
                  <a:pt x="7484622" y="167599"/>
                </a:moveTo>
                <a:lnTo>
                  <a:pt x="7659295" y="167599"/>
                </a:lnTo>
                <a:cubicBezTo>
                  <a:pt x="7682512" y="167599"/>
                  <a:pt x="7697204" y="169776"/>
                  <a:pt x="7703371" y="174129"/>
                </a:cubicBezTo>
                <a:cubicBezTo>
                  <a:pt x="7713166" y="181022"/>
                  <a:pt x="7718063" y="192630"/>
                  <a:pt x="7718063" y="208955"/>
                </a:cubicBezTo>
                <a:cubicBezTo>
                  <a:pt x="7718063" y="228545"/>
                  <a:pt x="7714436" y="247590"/>
                  <a:pt x="7707180" y="266091"/>
                </a:cubicBezTo>
                <a:lnTo>
                  <a:pt x="7794245" y="266091"/>
                </a:lnTo>
                <a:lnTo>
                  <a:pt x="7781185" y="296564"/>
                </a:lnTo>
                <a:lnTo>
                  <a:pt x="7697930" y="296564"/>
                </a:lnTo>
                <a:cubicBezTo>
                  <a:pt x="7695390" y="303456"/>
                  <a:pt x="7671810" y="361318"/>
                  <a:pt x="7627190" y="470148"/>
                </a:cubicBezTo>
                <a:cubicBezTo>
                  <a:pt x="7599982" y="535809"/>
                  <a:pt x="7583930" y="575533"/>
                  <a:pt x="7579032" y="589318"/>
                </a:cubicBezTo>
                <a:cubicBezTo>
                  <a:pt x="7574135" y="603103"/>
                  <a:pt x="7571686" y="614712"/>
                  <a:pt x="7571686" y="624144"/>
                </a:cubicBezTo>
                <a:cubicBezTo>
                  <a:pt x="7571686" y="633213"/>
                  <a:pt x="7574861" y="640922"/>
                  <a:pt x="7581209" y="647270"/>
                </a:cubicBezTo>
                <a:cubicBezTo>
                  <a:pt x="7587557" y="653619"/>
                  <a:pt x="7595266" y="656793"/>
                  <a:pt x="7604336" y="656793"/>
                </a:cubicBezTo>
                <a:cubicBezTo>
                  <a:pt x="7611954" y="656793"/>
                  <a:pt x="7623381" y="653528"/>
                  <a:pt x="7638617" y="646998"/>
                </a:cubicBezTo>
                <a:cubicBezTo>
                  <a:pt x="7617577" y="705041"/>
                  <a:pt x="7588918" y="755829"/>
                  <a:pt x="7552641" y="799361"/>
                </a:cubicBezTo>
                <a:cubicBezTo>
                  <a:pt x="7520355" y="837452"/>
                  <a:pt x="7485529" y="867108"/>
                  <a:pt x="7448164" y="888330"/>
                </a:cubicBezTo>
                <a:cubicBezTo>
                  <a:pt x="7410798" y="909552"/>
                  <a:pt x="7374340" y="920163"/>
                  <a:pt x="7338789" y="920163"/>
                </a:cubicBezTo>
                <a:cubicBezTo>
                  <a:pt x="7309767" y="920163"/>
                  <a:pt x="7287457" y="911819"/>
                  <a:pt x="7271858" y="895132"/>
                </a:cubicBezTo>
                <a:cubicBezTo>
                  <a:pt x="7259161" y="881709"/>
                  <a:pt x="7252813" y="865929"/>
                  <a:pt x="7252813" y="847790"/>
                </a:cubicBezTo>
                <a:cubicBezTo>
                  <a:pt x="7252813" y="833642"/>
                  <a:pt x="7255896" y="817590"/>
                  <a:pt x="7262063" y="799633"/>
                </a:cubicBezTo>
                <a:cubicBezTo>
                  <a:pt x="7268230" y="781676"/>
                  <a:pt x="7281653" y="749480"/>
                  <a:pt x="7302331" y="703046"/>
                </a:cubicBezTo>
                <a:cubicBezTo>
                  <a:pt x="7333166" y="634483"/>
                  <a:pt x="7348584" y="590769"/>
                  <a:pt x="7348584" y="571905"/>
                </a:cubicBezTo>
                <a:cubicBezTo>
                  <a:pt x="7348584" y="559571"/>
                  <a:pt x="7344412" y="549323"/>
                  <a:pt x="7336068" y="541160"/>
                </a:cubicBezTo>
                <a:cubicBezTo>
                  <a:pt x="7327724" y="532998"/>
                  <a:pt x="7317386" y="528917"/>
                  <a:pt x="7305051" y="528917"/>
                </a:cubicBezTo>
                <a:cubicBezTo>
                  <a:pt x="7281109" y="528917"/>
                  <a:pt x="7258798" y="537261"/>
                  <a:pt x="7238121" y="553948"/>
                </a:cubicBezTo>
                <a:cubicBezTo>
                  <a:pt x="7213090" y="574626"/>
                  <a:pt x="7200574" y="596392"/>
                  <a:pt x="7200574" y="619246"/>
                </a:cubicBezTo>
                <a:cubicBezTo>
                  <a:pt x="7200574" y="630492"/>
                  <a:pt x="7205109" y="639833"/>
                  <a:pt x="7214178" y="647270"/>
                </a:cubicBezTo>
                <a:cubicBezTo>
                  <a:pt x="7223247" y="654707"/>
                  <a:pt x="7234493" y="658425"/>
                  <a:pt x="7247915" y="658425"/>
                </a:cubicBezTo>
                <a:cubicBezTo>
                  <a:pt x="7258798" y="658425"/>
                  <a:pt x="7273672" y="654616"/>
                  <a:pt x="7292536" y="646998"/>
                </a:cubicBezTo>
                <a:cubicBezTo>
                  <a:pt x="7277300" y="699237"/>
                  <a:pt x="7254082" y="750387"/>
                  <a:pt x="7222884" y="800449"/>
                </a:cubicBezTo>
                <a:cubicBezTo>
                  <a:pt x="7172822" y="880984"/>
                  <a:pt x="7110789" y="921251"/>
                  <a:pt x="7036784" y="921251"/>
                </a:cubicBezTo>
                <a:cubicBezTo>
                  <a:pt x="7000144" y="921251"/>
                  <a:pt x="6969491" y="910187"/>
                  <a:pt x="6944822" y="888058"/>
                </a:cubicBezTo>
                <a:cubicBezTo>
                  <a:pt x="6919791" y="864841"/>
                  <a:pt x="6907276" y="833098"/>
                  <a:pt x="6907276" y="792831"/>
                </a:cubicBezTo>
                <a:cubicBezTo>
                  <a:pt x="6907276" y="761270"/>
                  <a:pt x="6913171" y="725356"/>
                  <a:pt x="6924961" y="685089"/>
                </a:cubicBezTo>
                <a:cubicBezTo>
                  <a:pt x="6936751" y="644821"/>
                  <a:pt x="6952622" y="606368"/>
                  <a:pt x="6972574" y="569728"/>
                </a:cubicBezTo>
                <a:cubicBezTo>
                  <a:pt x="7021911" y="478673"/>
                  <a:pt x="7087572" y="412650"/>
                  <a:pt x="7169557" y="371657"/>
                </a:cubicBezTo>
                <a:cubicBezTo>
                  <a:pt x="7215992" y="348440"/>
                  <a:pt x="7261882" y="336831"/>
                  <a:pt x="7307228" y="336831"/>
                </a:cubicBezTo>
                <a:cubicBezTo>
                  <a:pt x="7372164" y="336831"/>
                  <a:pt x="7410980" y="361681"/>
                  <a:pt x="7423677" y="411380"/>
                </a:cubicBezTo>
                <a:cubicBezTo>
                  <a:pt x="7434197" y="388525"/>
                  <a:pt x="7449433" y="350253"/>
                  <a:pt x="7469386" y="296564"/>
                </a:cubicBezTo>
                <a:lnTo>
                  <a:pt x="7305596" y="296564"/>
                </a:lnTo>
                <a:lnTo>
                  <a:pt x="7317567" y="266091"/>
                </a:lnTo>
                <a:lnTo>
                  <a:pt x="7480269" y="266091"/>
                </a:lnTo>
                <a:cubicBezTo>
                  <a:pt x="7488250" y="240697"/>
                  <a:pt x="7492240" y="219838"/>
                  <a:pt x="7492240" y="203513"/>
                </a:cubicBezTo>
                <a:cubicBezTo>
                  <a:pt x="7492240" y="191905"/>
                  <a:pt x="7489701" y="179934"/>
                  <a:pt x="7484622" y="167599"/>
                </a:cubicBezTo>
                <a:close/>
                <a:moveTo>
                  <a:pt x="903294" y="165423"/>
                </a:moveTo>
                <a:cubicBezTo>
                  <a:pt x="948640" y="165423"/>
                  <a:pt x="995074" y="167781"/>
                  <a:pt x="1042597" y="172497"/>
                </a:cubicBezTo>
                <a:cubicBezTo>
                  <a:pt x="1009586" y="205146"/>
                  <a:pt x="983466" y="238521"/>
                  <a:pt x="964240" y="272621"/>
                </a:cubicBezTo>
                <a:cubicBezTo>
                  <a:pt x="932315" y="335017"/>
                  <a:pt x="879714" y="463437"/>
                  <a:pt x="806435" y="657881"/>
                </a:cubicBezTo>
                <a:cubicBezTo>
                  <a:pt x="750205" y="805891"/>
                  <a:pt x="707036" y="904927"/>
                  <a:pt x="676926" y="954989"/>
                </a:cubicBezTo>
                <a:cubicBezTo>
                  <a:pt x="627952" y="1036612"/>
                  <a:pt x="560115" y="1091752"/>
                  <a:pt x="473413" y="1120411"/>
                </a:cubicBezTo>
                <a:cubicBezTo>
                  <a:pt x="417185" y="1138912"/>
                  <a:pt x="354606" y="1148163"/>
                  <a:pt x="285680" y="1148163"/>
                </a:cubicBezTo>
                <a:cubicBezTo>
                  <a:pt x="126062" y="1148163"/>
                  <a:pt x="46253" y="1106989"/>
                  <a:pt x="46253" y="1024640"/>
                </a:cubicBezTo>
                <a:cubicBezTo>
                  <a:pt x="46253" y="996707"/>
                  <a:pt x="56048" y="970406"/>
                  <a:pt x="75637" y="945738"/>
                </a:cubicBezTo>
                <a:cubicBezTo>
                  <a:pt x="95227" y="921070"/>
                  <a:pt x="118263" y="906196"/>
                  <a:pt x="144745" y="901117"/>
                </a:cubicBezTo>
                <a:cubicBezTo>
                  <a:pt x="115723" y="880802"/>
                  <a:pt x="101213" y="854320"/>
                  <a:pt x="101213" y="821671"/>
                </a:cubicBezTo>
                <a:cubicBezTo>
                  <a:pt x="101213" y="778139"/>
                  <a:pt x="128421" y="697604"/>
                  <a:pt x="182835" y="580067"/>
                </a:cubicBezTo>
                <a:cubicBezTo>
                  <a:pt x="150187" y="598568"/>
                  <a:pt x="120258" y="607819"/>
                  <a:pt x="93050" y="607819"/>
                </a:cubicBezTo>
                <a:cubicBezTo>
                  <a:pt x="65843" y="607819"/>
                  <a:pt x="43895" y="599475"/>
                  <a:pt x="27208" y="582788"/>
                </a:cubicBezTo>
                <a:cubicBezTo>
                  <a:pt x="9069" y="564650"/>
                  <a:pt x="0" y="538712"/>
                  <a:pt x="0" y="504974"/>
                </a:cubicBezTo>
                <a:cubicBezTo>
                  <a:pt x="0" y="444029"/>
                  <a:pt x="20679" y="380907"/>
                  <a:pt x="62034" y="315609"/>
                </a:cubicBezTo>
                <a:cubicBezTo>
                  <a:pt x="102664" y="251036"/>
                  <a:pt x="149642" y="208048"/>
                  <a:pt x="202969" y="186645"/>
                </a:cubicBezTo>
                <a:cubicBezTo>
                  <a:pt x="222559" y="178664"/>
                  <a:pt x="240244" y="173676"/>
                  <a:pt x="256024" y="171681"/>
                </a:cubicBezTo>
                <a:cubicBezTo>
                  <a:pt x="271804" y="169685"/>
                  <a:pt x="299829" y="168688"/>
                  <a:pt x="340096" y="168688"/>
                </a:cubicBezTo>
                <a:lnTo>
                  <a:pt x="534359" y="168688"/>
                </a:lnTo>
                <a:cubicBezTo>
                  <a:pt x="559753" y="168688"/>
                  <a:pt x="576711" y="171499"/>
                  <a:pt x="585236" y="177122"/>
                </a:cubicBezTo>
                <a:cubicBezTo>
                  <a:pt x="593762" y="182745"/>
                  <a:pt x="598024" y="193719"/>
                  <a:pt x="598024" y="210043"/>
                </a:cubicBezTo>
                <a:cubicBezTo>
                  <a:pt x="598024" y="225280"/>
                  <a:pt x="595213" y="241060"/>
                  <a:pt x="589590" y="257385"/>
                </a:cubicBezTo>
                <a:cubicBezTo>
                  <a:pt x="583968" y="273709"/>
                  <a:pt x="572267" y="299284"/>
                  <a:pt x="554493" y="334110"/>
                </a:cubicBezTo>
                <a:cubicBezTo>
                  <a:pt x="549776" y="343179"/>
                  <a:pt x="539800" y="364039"/>
                  <a:pt x="524563" y="396688"/>
                </a:cubicBezTo>
                <a:cubicBezTo>
                  <a:pt x="511504" y="424621"/>
                  <a:pt x="498263" y="452010"/>
                  <a:pt x="484840" y="478855"/>
                </a:cubicBezTo>
                <a:cubicBezTo>
                  <a:pt x="450014" y="551046"/>
                  <a:pt x="432602" y="598387"/>
                  <a:pt x="432602" y="620879"/>
                </a:cubicBezTo>
                <a:cubicBezTo>
                  <a:pt x="432602" y="643370"/>
                  <a:pt x="443122" y="654616"/>
                  <a:pt x="464162" y="654616"/>
                </a:cubicBezTo>
                <a:cubicBezTo>
                  <a:pt x="491733" y="654616"/>
                  <a:pt x="518215" y="636115"/>
                  <a:pt x="543609" y="599113"/>
                </a:cubicBezTo>
                <a:cubicBezTo>
                  <a:pt x="557394" y="578798"/>
                  <a:pt x="569184" y="557848"/>
                  <a:pt x="578979" y="536263"/>
                </a:cubicBezTo>
                <a:cubicBezTo>
                  <a:pt x="588774" y="514678"/>
                  <a:pt x="611265" y="459084"/>
                  <a:pt x="646454" y="369480"/>
                </a:cubicBezTo>
                <a:cubicBezTo>
                  <a:pt x="665318" y="321232"/>
                  <a:pt x="682277" y="284864"/>
                  <a:pt x="697332" y="260377"/>
                </a:cubicBezTo>
                <a:cubicBezTo>
                  <a:pt x="712387" y="235891"/>
                  <a:pt x="729165" y="217117"/>
                  <a:pt x="747666" y="204058"/>
                </a:cubicBezTo>
                <a:cubicBezTo>
                  <a:pt x="768707" y="189184"/>
                  <a:pt x="790110" y="179027"/>
                  <a:pt x="811877" y="173585"/>
                </a:cubicBezTo>
                <a:cubicBezTo>
                  <a:pt x="833642" y="168144"/>
                  <a:pt x="864115" y="165423"/>
                  <a:pt x="903294" y="165423"/>
                </a:cubicBezTo>
                <a:close/>
                <a:moveTo>
                  <a:pt x="8841548" y="153996"/>
                </a:moveTo>
                <a:lnTo>
                  <a:pt x="8757749" y="351523"/>
                </a:lnTo>
                <a:lnTo>
                  <a:pt x="8848078" y="351523"/>
                </a:lnTo>
                <a:lnTo>
                  <a:pt x="8834474" y="380907"/>
                </a:lnTo>
                <a:lnTo>
                  <a:pt x="8743601" y="380907"/>
                </a:lnTo>
                <a:lnTo>
                  <a:pt x="8659801" y="578435"/>
                </a:lnTo>
                <a:cubicBezTo>
                  <a:pt x="8652183" y="596210"/>
                  <a:pt x="8648374" y="611447"/>
                  <a:pt x="8648374" y="624144"/>
                </a:cubicBezTo>
                <a:cubicBezTo>
                  <a:pt x="8648374" y="632850"/>
                  <a:pt x="8651820" y="640378"/>
                  <a:pt x="8658713" y="646726"/>
                </a:cubicBezTo>
                <a:cubicBezTo>
                  <a:pt x="8665606" y="653074"/>
                  <a:pt x="8673768" y="656249"/>
                  <a:pt x="8683200" y="656249"/>
                </a:cubicBezTo>
                <a:cubicBezTo>
                  <a:pt x="8689367" y="656249"/>
                  <a:pt x="8704422" y="651170"/>
                  <a:pt x="8728365" y="641012"/>
                </a:cubicBezTo>
                <a:cubicBezTo>
                  <a:pt x="8708412" y="699055"/>
                  <a:pt x="8676307" y="753833"/>
                  <a:pt x="8632050" y="805347"/>
                </a:cubicBezTo>
                <a:cubicBezTo>
                  <a:pt x="8568565" y="878989"/>
                  <a:pt x="8500546" y="915810"/>
                  <a:pt x="8427992" y="915810"/>
                </a:cubicBezTo>
                <a:cubicBezTo>
                  <a:pt x="8397882" y="915810"/>
                  <a:pt x="8374484" y="909280"/>
                  <a:pt x="8357796" y="896220"/>
                </a:cubicBezTo>
                <a:cubicBezTo>
                  <a:pt x="8341109" y="883160"/>
                  <a:pt x="8332765" y="864841"/>
                  <a:pt x="8332765" y="841261"/>
                </a:cubicBezTo>
                <a:cubicBezTo>
                  <a:pt x="8332765" y="826024"/>
                  <a:pt x="8339477" y="802263"/>
                  <a:pt x="8352899" y="769977"/>
                </a:cubicBezTo>
                <a:lnTo>
                  <a:pt x="8515601" y="380907"/>
                </a:lnTo>
                <a:lnTo>
                  <a:pt x="8459553" y="380907"/>
                </a:lnTo>
                <a:lnTo>
                  <a:pt x="8471524" y="352067"/>
                </a:lnTo>
                <a:cubicBezTo>
                  <a:pt x="8476240" y="352067"/>
                  <a:pt x="8479324" y="352067"/>
                  <a:pt x="8480775" y="352067"/>
                </a:cubicBezTo>
                <a:lnTo>
                  <a:pt x="8519410" y="352611"/>
                </a:lnTo>
                <a:cubicBezTo>
                  <a:pt x="8551334" y="352611"/>
                  <a:pt x="8580083" y="347442"/>
                  <a:pt x="8605658" y="337103"/>
                </a:cubicBezTo>
                <a:cubicBezTo>
                  <a:pt x="8631233" y="326764"/>
                  <a:pt x="8661615" y="307809"/>
                  <a:pt x="8696804" y="280239"/>
                </a:cubicBezTo>
                <a:cubicBezTo>
                  <a:pt x="8744326" y="243599"/>
                  <a:pt x="8792575" y="201518"/>
                  <a:pt x="8841548" y="153996"/>
                </a:cubicBezTo>
                <a:close/>
                <a:moveTo>
                  <a:pt x="5742096" y="131141"/>
                </a:moveTo>
                <a:lnTo>
                  <a:pt x="5848205" y="290578"/>
                </a:lnTo>
                <a:lnTo>
                  <a:pt x="5822086" y="290578"/>
                </a:lnTo>
                <a:cubicBezTo>
                  <a:pt x="5806850" y="274616"/>
                  <a:pt x="5793609" y="262826"/>
                  <a:pt x="5782363" y="255208"/>
                </a:cubicBezTo>
                <a:cubicBezTo>
                  <a:pt x="5759509" y="239972"/>
                  <a:pt x="5732301" y="232354"/>
                  <a:pt x="5700740" y="232354"/>
                </a:cubicBezTo>
                <a:cubicBezTo>
                  <a:pt x="5677160" y="232354"/>
                  <a:pt x="5655394" y="236072"/>
                  <a:pt x="5635442" y="243509"/>
                </a:cubicBezTo>
                <a:cubicBezTo>
                  <a:pt x="5615489" y="250945"/>
                  <a:pt x="5585380" y="266635"/>
                  <a:pt x="5545112" y="290578"/>
                </a:cubicBezTo>
                <a:lnTo>
                  <a:pt x="5502668" y="290578"/>
                </a:lnTo>
                <a:close/>
                <a:moveTo>
                  <a:pt x="3494196" y="131141"/>
                </a:moveTo>
                <a:lnTo>
                  <a:pt x="3600305" y="290578"/>
                </a:lnTo>
                <a:lnTo>
                  <a:pt x="3574186" y="290578"/>
                </a:lnTo>
                <a:cubicBezTo>
                  <a:pt x="3558951" y="274616"/>
                  <a:pt x="3545709" y="262826"/>
                  <a:pt x="3534463" y="255208"/>
                </a:cubicBezTo>
                <a:cubicBezTo>
                  <a:pt x="3511609" y="239972"/>
                  <a:pt x="3484401" y="232354"/>
                  <a:pt x="3452841" y="232354"/>
                </a:cubicBezTo>
                <a:cubicBezTo>
                  <a:pt x="3429261" y="232354"/>
                  <a:pt x="3407494" y="236072"/>
                  <a:pt x="3387543" y="243509"/>
                </a:cubicBezTo>
                <a:cubicBezTo>
                  <a:pt x="3367590" y="250945"/>
                  <a:pt x="3337480" y="266635"/>
                  <a:pt x="3297213" y="290578"/>
                </a:cubicBezTo>
                <a:lnTo>
                  <a:pt x="3254769" y="290578"/>
                </a:lnTo>
                <a:close/>
                <a:moveTo>
                  <a:pt x="1361699" y="131141"/>
                </a:moveTo>
                <a:lnTo>
                  <a:pt x="1467808" y="290578"/>
                </a:lnTo>
                <a:lnTo>
                  <a:pt x="1441689" y="290578"/>
                </a:lnTo>
                <a:cubicBezTo>
                  <a:pt x="1426453" y="274616"/>
                  <a:pt x="1413212" y="262826"/>
                  <a:pt x="1401966" y="255208"/>
                </a:cubicBezTo>
                <a:cubicBezTo>
                  <a:pt x="1379112" y="239972"/>
                  <a:pt x="1351904" y="232354"/>
                  <a:pt x="1320343" y="232354"/>
                </a:cubicBezTo>
                <a:cubicBezTo>
                  <a:pt x="1296763" y="232354"/>
                  <a:pt x="1274997" y="236072"/>
                  <a:pt x="1255045" y="243509"/>
                </a:cubicBezTo>
                <a:cubicBezTo>
                  <a:pt x="1235092" y="250945"/>
                  <a:pt x="1204983" y="266635"/>
                  <a:pt x="1164716" y="290578"/>
                </a:cubicBezTo>
                <a:lnTo>
                  <a:pt x="1122271" y="290578"/>
                </a:lnTo>
                <a:close/>
                <a:moveTo>
                  <a:pt x="5689857" y="0"/>
                </a:moveTo>
                <a:cubicBezTo>
                  <a:pt x="5700740" y="0"/>
                  <a:pt x="5711623" y="3991"/>
                  <a:pt x="5722506" y="11972"/>
                </a:cubicBezTo>
                <a:cubicBezTo>
                  <a:pt x="5733389" y="19953"/>
                  <a:pt x="5748988" y="35370"/>
                  <a:pt x="5769303" y="58225"/>
                </a:cubicBezTo>
                <a:lnTo>
                  <a:pt x="5865074" y="164334"/>
                </a:lnTo>
                <a:lnTo>
                  <a:pt x="5723594" y="100669"/>
                </a:lnTo>
                <a:cubicBezTo>
                  <a:pt x="5695299" y="87972"/>
                  <a:pt x="5676435" y="77270"/>
                  <a:pt x="5667003" y="68564"/>
                </a:cubicBezTo>
                <a:cubicBezTo>
                  <a:pt x="5657571" y="59857"/>
                  <a:pt x="5652855" y="48974"/>
                  <a:pt x="5652855" y="35914"/>
                </a:cubicBezTo>
                <a:cubicBezTo>
                  <a:pt x="5652855" y="26120"/>
                  <a:pt x="5656482" y="17685"/>
                  <a:pt x="5663738" y="10611"/>
                </a:cubicBezTo>
                <a:cubicBezTo>
                  <a:pt x="5670993" y="3537"/>
                  <a:pt x="5679699" y="0"/>
                  <a:pt x="5689857" y="0"/>
                </a:cubicBezTo>
                <a:close/>
                <a:moveTo>
                  <a:pt x="3441957" y="0"/>
                </a:moveTo>
                <a:cubicBezTo>
                  <a:pt x="3452841" y="0"/>
                  <a:pt x="3463723" y="3991"/>
                  <a:pt x="3474606" y="11972"/>
                </a:cubicBezTo>
                <a:cubicBezTo>
                  <a:pt x="3485490" y="19953"/>
                  <a:pt x="3501089" y="35370"/>
                  <a:pt x="3521404" y="58225"/>
                </a:cubicBezTo>
                <a:lnTo>
                  <a:pt x="3617174" y="164334"/>
                </a:lnTo>
                <a:lnTo>
                  <a:pt x="3475695" y="100669"/>
                </a:lnTo>
                <a:cubicBezTo>
                  <a:pt x="3447399" y="87972"/>
                  <a:pt x="3428535" y="77270"/>
                  <a:pt x="3419103" y="68564"/>
                </a:cubicBezTo>
                <a:cubicBezTo>
                  <a:pt x="3409671" y="59857"/>
                  <a:pt x="3404955" y="48974"/>
                  <a:pt x="3404955" y="35914"/>
                </a:cubicBezTo>
                <a:cubicBezTo>
                  <a:pt x="3404955" y="26120"/>
                  <a:pt x="3408583" y="17685"/>
                  <a:pt x="3415838" y="10611"/>
                </a:cubicBezTo>
                <a:cubicBezTo>
                  <a:pt x="3423093" y="3537"/>
                  <a:pt x="3431800" y="0"/>
                  <a:pt x="3441957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>
              <a:solidFill>
                <a:srgbClr val="FFFF00"/>
              </a:solidFill>
              <a:latin typeface="UTM Mother" panose="0204060305050602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FE155FE2-1048-0D20-7984-84D3891C58B7}"/>
              </a:ext>
            </a:extLst>
          </p:cNvPr>
          <p:cNvSpPr/>
          <p:nvPr/>
        </p:nvSpPr>
        <p:spPr>
          <a:xfrm>
            <a:off x="3276600" y="2045388"/>
            <a:ext cx="124968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48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Lập được dàn ý cho bài văn tả một cảnh đẹp ở quê hương em hoặc nơi em ở.</a:t>
            </a: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48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Trao đổi được với bạn về cảm nhận của tác giả đối với sự thay đổi của mỗi sự vật trong đoạn thơ khi nghe tiếng gà.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F0FA942E-3F03-AED6-2A83-D17291E531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8200288"/>
                  </p:ext>
                </p:extLst>
              </p:nvPr>
            </p:nvGraphicFramePr>
            <p:xfrm>
              <a:off x="-228600" y="-190501"/>
              <a:ext cx="19072102" cy="10488921"/>
            </p:xfrm>
            <a:graphic>
              <a:graphicData uri="http://schemas.microsoft.com/office/powerpoint/2016/summaryzoom">
                <psuz:summaryZm>
                  <psuz:summaryZmObj sectionId="{154B91E6-5F90-4BB0-924C-CE52E0BB96A4}">
                    <psuz:zmPr id="{4512174A-08F7-49EC-882B-47DA14C63C9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87581" y="367113"/>
                          <a:ext cx="8391136" cy="47200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2D5E519-6C2F-41E6-8C86-588CB44F21D0}">
                    <psuz:zmPr id="{3758763C-7FA2-48DD-9E7D-F0160F4A5F4F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693385" y="367113"/>
                          <a:ext cx="8391136" cy="47200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A7AD817-F796-4FE1-8889-F260AD55ED89}">
                    <psuz:zmPr id="{FC5ADF00-FDA9-49B8-B144-21A1137358D8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87581" y="5401795"/>
                          <a:ext cx="8391136" cy="47200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8DB6D1D-1343-4395-B341-448452A6AF2D}" offsetFactorX="-190">
                    <psuz:zmPr id="{89992331-CEFD-4AB9-8A39-889F9E65AB1F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677442" y="5401795"/>
                          <a:ext cx="8391136" cy="47200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F0FA942E-3F03-AED6-2A83-D17291E531DC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28600" y="-190501"/>
                <a:ext cx="19072102" cy="10488921"/>
                <a:chOff x="-228600" y="-190501"/>
                <a:chExt cx="19072102" cy="10488921"/>
              </a:xfrm>
            </p:grpSpPr>
            <p:pic>
              <p:nvPicPr>
                <p:cNvPr id="2" name="Hình ảnh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58981" y="176612"/>
                  <a:ext cx="8391136" cy="472001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64785" y="176612"/>
                  <a:ext cx="8391136" cy="472001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8981" y="5211294"/>
                  <a:ext cx="8391136" cy="472001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Hình ảnh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48842" y="5211294"/>
                  <a:ext cx="8391136" cy="472001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14464158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90" r="-17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853300"/>
            <a:ext cx="3042662" cy="3537661"/>
          </a:xfrm>
          <a:custGeom>
            <a:avLst/>
            <a:gdLst/>
            <a:ahLst/>
            <a:cxnLst/>
            <a:rect l="l" t="t" r="r" b="b"/>
            <a:pathLst>
              <a:path w="3042662" h="3537661">
                <a:moveTo>
                  <a:pt x="0" y="0"/>
                </a:moveTo>
                <a:lnTo>
                  <a:pt x="3042662" y="0"/>
                </a:lnTo>
                <a:lnTo>
                  <a:pt x="3042662" y="3537661"/>
                </a:lnTo>
                <a:lnTo>
                  <a:pt x="0" y="3537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40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9027" y="58087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611600" y="4305300"/>
            <a:ext cx="1475171" cy="2789921"/>
          </a:xfrm>
          <a:custGeom>
            <a:avLst/>
            <a:gdLst/>
            <a:ahLst/>
            <a:cxnLst/>
            <a:rect l="l" t="t" r="r" b="b"/>
            <a:pathLst>
              <a:path w="1475171" h="2789921">
                <a:moveTo>
                  <a:pt x="0" y="0"/>
                </a:moveTo>
                <a:lnTo>
                  <a:pt x="1475170" y="0"/>
                </a:lnTo>
                <a:lnTo>
                  <a:pt x="1475170" y="2789922"/>
                </a:lnTo>
                <a:lnTo>
                  <a:pt x="0" y="278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Sóng 29">
            <a:extLst>
              <a:ext uri="{FF2B5EF4-FFF2-40B4-BE49-F238E27FC236}">
                <a16:creationId xmlns:a16="http://schemas.microsoft.com/office/drawing/2014/main" id="{5EE041E3-FDDB-1E4F-4BD5-456C97A55706}"/>
              </a:ext>
            </a:extLst>
          </p:cNvPr>
          <p:cNvSpPr/>
          <p:nvPr/>
        </p:nvSpPr>
        <p:spPr>
          <a:xfrm>
            <a:off x="-571500" y="2857500"/>
            <a:ext cx="19431000" cy="6096000"/>
          </a:xfrm>
          <a:prstGeom prst="wave">
            <a:avLst>
              <a:gd name="adj1" fmla="val 6846"/>
              <a:gd name="adj2" fmla="val 1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0F3D66B-A663-6D94-125D-0FDEE7265DCB}"/>
              </a:ext>
            </a:extLst>
          </p:cNvPr>
          <p:cNvSpPr txBox="1">
            <a:spLocks noChangeAspect="1"/>
          </p:cNvSpPr>
          <p:nvPr/>
        </p:nvSpPr>
        <p:spPr>
          <a:xfrm>
            <a:off x="1117491" y="4406466"/>
            <a:ext cx="16155167" cy="3279660"/>
          </a:xfrm>
          <a:custGeom>
            <a:avLst/>
            <a:gdLst/>
            <a:ahLst/>
            <a:cxnLst/>
            <a:rect l="l" t="t" r="r" b="b"/>
            <a:pathLst>
              <a:path w="16155167" h="3279660">
                <a:moveTo>
                  <a:pt x="7886031" y="3046972"/>
                </a:moveTo>
                <a:cubicBezTo>
                  <a:pt x="7909749" y="3046972"/>
                  <a:pt x="7929437" y="3053969"/>
                  <a:pt x="7945091" y="3067964"/>
                </a:cubicBezTo>
                <a:cubicBezTo>
                  <a:pt x="7960747" y="3081958"/>
                  <a:pt x="7967862" y="3098918"/>
                  <a:pt x="7966439" y="3118842"/>
                </a:cubicBezTo>
                <a:cubicBezTo>
                  <a:pt x="7964541" y="3152998"/>
                  <a:pt x="7946515" y="3185494"/>
                  <a:pt x="7912359" y="3216329"/>
                </a:cubicBezTo>
                <a:cubicBezTo>
                  <a:pt x="7875356" y="3250485"/>
                  <a:pt x="7833610" y="3267563"/>
                  <a:pt x="7787119" y="3267563"/>
                </a:cubicBezTo>
                <a:cubicBezTo>
                  <a:pt x="7764349" y="3267563"/>
                  <a:pt x="7745611" y="3260685"/>
                  <a:pt x="7730905" y="3246927"/>
                </a:cubicBezTo>
                <a:cubicBezTo>
                  <a:pt x="7716199" y="3233170"/>
                  <a:pt x="7708845" y="3215618"/>
                  <a:pt x="7708845" y="3194270"/>
                </a:cubicBezTo>
                <a:cubicBezTo>
                  <a:pt x="7708845" y="3154421"/>
                  <a:pt x="7729481" y="3119317"/>
                  <a:pt x="7770753" y="3088956"/>
                </a:cubicBezTo>
                <a:cubicBezTo>
                  <a:pt x="7808231" y="3060967"/>
                  <a:pt x="7846657" y="3046972"/>
                  <a:pt x="7886031" y="3046972"/>
                </a:cubicBezTo>
                <a:close/>
                <a:moveTo>
                  <a:pt x="1030947" y="3046972"/>
                </a:moveTo>
                <a:cubicBezTo>
                  <a:pt x="1054666" y="3046972"/>
                  <a:pt x="1074354" y="3053969"/>
                  <a:pt x="1090008" y="3067964"/>
                </a:cubicBezTo>
                <a:cubicBezTo>
                  <a:pt x="1105663" y="3081958"/>
                  <a:pt x="1112779" y="3098918"/>
                  <a:pt x="1111356" y="3118842"/>
                </a:cubicBezTo>
                <a:cubicBezTo>
                  <a:pt x="1109458" y="3152998"/>
                  <a:pt x="1091432" y="3185494"/>
                  <a:pt x="1057276" y="3216329"/>
                </a:cubicBezTo>
                <a:cubicBezTo>
                  <a:pt x="1020273" y="3250485"/>
                  <a:pt x="978527" y="3267563"/>
                  <a:pt x="932036" y="3267563"/>
                </a:cubicBezTo>
                <a:cubicBezTo>
                  <a:pt x="909266" y="3267563"/>
                  <a:pt x="890528" y="3260685"/>
                  <a:pt x="875821" y="3246927"/>
                </a:cubicBezTo>
                <a:cubicBezTo>
                  <a:pt x="861116" y="3233170"/>
                  <a:pt x="853762" y="3215618"/>
                  <a:pt x="853762" y="3194270"/>
                </a:cubicBezTo>
                <a:cubicBezTo>
                  <a:pt x="853762" y="3154421"/>
                  <a:pt x="874398" y="3119317"/>
                  <a:pt x="915670" y="3088956"/>
                </a:cubicBezTo>
                <a:cubicBezTo>
                  <a:pt x="953147" y="3060967"/>
                  <a:pt x="991573" y="3046972"/>
                  <a:pt x="1030947" y="3046972"/>
                </a:cubicBezTo>
                <a:close/>
                <a:moveTo>
                  <a:pt x="9960215" y="2454222"/>
                </a:moveTo>
                <a:cubicBezTo>
                  <a:pt x="9926533" y="2454222"/>
                  <a:pt x="9895698" y="2466556"/>
                  <a:pt x="9867709" y="2491225"/>
                </a:cubicBezTo>
                <a:cubicBezTo>
                  <a:pt x="9836874" y="2518739"/>
                  <a:pt x="9821456" y="2547914"/>
                  <a:pt x="9821456" y="2578750"/>
                </a:cubicBezTo>
                <a:cubicBezTo>
                  <a:pt x="9821456" y="2593456"/>
                  <a:pt x="9826911" y="2605790"/>
                  <a:pt x="9837822" y="2615752"/>
                </a:cubicBezTo>
                <a:cubicBezTo>
                  <a:pt x="9848733" y="2625714"/>
                  <a:pt x="9862253" y="2630695"/>
                  <a:pt x="9878383" y="2630695"/>
                </a:cubicBezTo>
                <a:cubicBezTo>
                  <a:pt x="9893089" y="2630695"/>
                  <a:pt x="9914199" y="2625477"/>
                  <a:pt x="9941714" y="2615040"/>
                </a:cubicBezTo>
                <a:cubicBezTo>
                  <a:pt x="9929380" y="2657735"/>
                  <a:pt x="9911116" y="2703988"/>
                  <a:pt x="9886922" y="2753799"/>
                </a:cubicBezTo>
                <a:cubicBezTo>
                  <a:pt x="9862728" y="2803610"/>
                  <a:pt x="9840669" y="2840375"/>
                  <a:pt x="9820744" y="2864095"/>
                </a:cubicBezTo>
                <a:cubicBezTo>
                  <a:pt x="9799871" y="2888763"/>
                  <a:pt x="9775321" y="2909992"/>
                  <a:pt x="9747095" y="2927782"/>
                </a:cubicBezTo>
                <a:cubicBezTo>
                  <a:pt x="9718869" y="2945571"/>
                  <a:pt x="9691473" y="2956838"/>
                  <a:pt x="9664907" y="2961582"/>
                </a:cubicBezTo>
                <a:cubicBezTo>
                  <a:pt x="9670600" y="2973442"/>
                  <a:pt x="9673446" y="2985301"/>
                  <a:pt x="9673446" y="2997161"/>
                </a:cubicBezTo>
                <a:cubicBezTo>
                  <a:pt x="9673446" y="3029894"/>
                  <a:pt x="9658503" y="3059662"/>
                  <a:pt x="9628616" y="3086465"/>
                </a:cubicBezTo>
                <a:cubicBezTo>
                  <a:pt x="9598730" y="3113268"/>
                  <a:pt x="9565285" y="3126670"/>
                  <a:pt x="9528282" y="3126670"/>
                </a:cubicBezTo>
                <a:cubicBezTo>
                  <a:pt x="9507410" y="3126670"/>
                  <a:pt x="9490688" y="3121688"/>
                  <a:pt x="9478116" y="3111726"/>
                </a:cubicBezTo>
                <a:cubicBezTo>
                  <a:pt x="9465545" y="3101764"/>
                  <a:pt x="9459259" y="3088718"/>
                  <a:pt x="9459259" y="3072589"/>
                </a:cubicBezTo>
                <a:cubicBezTo>
                  <a:pt x="9459259" y="3051716"/>
                  <a:pt x="9466375" y="3032503"/>
                  <a:pt x="9480606" y="3014951"/>
                </a:cubicBezTo>
                <a:cubicBezTo>
                  <a:pt x="9457362" y="3017797"/>
                  <a:pt x="9437555" y="3028589"/>
                  <a:pt x="9421189" y="3047328"/>
                </a:cubicBezTo>
                <a:cubicBezTo>
                  <a:pt x="9404823" y="3066066"/>
                  <a:pt x="9396639" y="3087532"/>
                  <a:pt x="9396639" y="3111726"/>
                </a:cubicBezTo>
                <a:cubicBezTo>
                  <a:pt x="9396639" y="3141613"/>
                  <a:pt x="9410634" y="3166637"/>
                  <a:pt x="9438623" y="3186798"/>
                </a:cubicBezTo>
                <a:cubicBezTo>
                  <a:pt x="9466612" y="3206960"/>
                  <a:pt x="9501242" y="3217041"/>
                  <a:pt x="9542515" y="3217041"/>
                </a:cubicBezTo>
                <a:cubicBezTo>
                  <a:pt x="9579517" y="3217041"/>
                  <a:pt x="9617824" y="3207790"/>
                  <a:pt x="9657436" y="3189289"/>
                </a:cubicBezTo>
                <a:cubicBezTo>
                  <a:pt x="9697047" y="3170788"/>
                  <a:pt x="9728950" y="3147306"/>
                  <a:pt x="9753144" y="3118842"/>
                </a:cubicBezTo>
                <a:cubicBezTo>
                  <a:pt x="9785877" y="3080891"/>
                  <a:pt x="9825014" y="3005226"/>
                  <a:pt x="9870555" y="2891847"/>
                </a:cubicBezTo>
                <a:lnTo>
                  <a:pt x="10010026" y="2559537"/>
                </a:lnTo>
                <a:cubicBezTo>
                  <a:pt x="10019514" y="2536766"/>
                  <a:pt x="10024257" y="2517790"/>
                  <a:pt x="10024257" y="2502610"/>
                </a:cubicBezTo>
                <a:cubicBezTo>
                  <a:pt x="10024257" y="2488853"/>
                  <a:pt x="10018209" y="2477349"/>
                  <a:pt x="10006112" y="2468098"/>
                </a:cubicBezTo>
                <a:cubicBezTo>
                  <a:pt x="9994015" y="2458848"/>
                  <a:pt x="9978716" y="2454222"/>
                  <a:pt x="9960215" y="2454222"/>
                </a:cubicBezTo>
                <a:close/>
                <a:moveTo>
                  <a:pt x="13062245" y="2431452"/>
                </a:moveTo>
                <a:cubicBezTo>
                  <a:pt x="13027614" y="2431452"/>
                  <a:pt x="12995830" y="2444260"/>
                  <a:pt x="12966893" y="2469877"/>
                </a:cubicBezTo>
                <a:cubicBezTo>
                  <a:pt x="12938903" y="2495020"/>
                  <a:pt x="12924909" y="2522060"/>
                  <a:pt x="12924909" y="2550998"/>
                </a:cubicBezTo>
                <a:cubicBezTo>
                  <a:pt x="12924909" y="2566653"/>
                  <a:pt x="12930482" y="2579224"/>
                  <a:pt x="12941632" y="2588712"/>
                </a:cubicBezTo>
                <a:cubicBezTo>
                  <a:pt x="12952779" y="2598199"/>
                  <a:pt x="12967605" y="2602943"/>
                  <a:pt x="12986106" y="2602943"/>
                </a:cubicBezTo>
                <a:cubicBezTo>
                  <a:pt x="13022158" y="2602943"/>
                  <a:pt x="13054654" y="2590846"/>
                  <a:pt x="13083593" y="2566653"/>
                </a:cubicBezTo>
                <a:cubicBezTo>
                  <a:pt x="13112529" y="2541984"/>
                  <a:pt x="13126999" y="2516604"/>
                  <a:pt x="13126999" y="2490513"/>
                </a:cubicBezTo>
                <a:cubicBezTo>
                  <a:pt x="13126999" y="2473909"/>
                  <a:pt x="13120951" y="2460034"/>
                  <a:pt x="13108854" y="2448885"/>
                </a:cubicBezTo>
                <a:cubicBezTo>
                  <a:pt x="13096757" y="2437737"/>
                  <a:pt x="13081220" y="2431926"/>
                  <a:pt x="13062245" y="2431452"/>
                </a:cubicBezTo>
                <a:close/>
                <a:moveTo>
                  <a:pt x="12572148" y="2234343"/>
                </a:moveTo>
                <a:cubicBezTo>
                  <a:pt x="12594919" y="2234343"/>
                  <a:pt x="12641884" y="2236477"/>
                  <a:pt x="12713042" y="2240747"/>
                </a:cubicBezTo>
                <a:cubicBezTo>
                  <a:pt x="12667501" y="2284391"/>
                  <a:pt x="12628957" y="2331948"/>
                  <a:pt x="12597410" y="2383420"/>
                </a:cubicBezTo>
                <a:cubicBezTo>
                  <a:pt x="12565863" y="2434891"/>
                  <a:pt x="12533960" y="2502373"/>
                  <a:pt x="12501702" y="2585865"/>
                </a:cubicBezTo>
                <a:cubicBezTo>
                  <a:pt x="12461378" y="2689282"/>
                  <a:pt x="12429950" y="2762575"/>
                  <a:pt x="12407417" y="2805745"/>
                </a:cubicBezTo>
                <a:cubicBezTo>
                  <a:pt x="12384883" y="2848914"/>
                  <a:pt x="12360333" y="2882596"/>
                  <a:pt x="12333768" y="2906790"/>
                </a:cubicBezTo>
                <a:cubicBezTo>
                  <a:pt x="12309574" y="2929086"/>
                  <a:pt x="12282178" y="2944385"/>
                  <a:pt x="12251580" y="2952687"/>
                </a:cubicBezTo>
                <a:cubicBezTo>
                  <a:pt x="12220982" y="2960989"/>
                  <a:pt x="12177219" y="2965140"/>
                  <a:pt x="12120292" y="2965140"/>
                </a:cubicBezTo>
                <a:cubicBezTo>
                  <a:pt x="12108907" y="2965140"/>
                  <a:pt x="12070007" y="2963005"/>
                  <a:pt x="12003592" y="2958736"/>
                </a:cubicBezTo>
                <a:cubicBezTo>
                  <a:pt x="11957577" y="2956364"/>
                  <a:pt x="11929350" y="2954466"/>
                  <a:pt x="11918914" y="2953043"/>
                </a:cubicBezTo>
                <a:cubicBezTo>
                  <a:pt x="11947377" y="2938811"/>
                  <a:pt x="11987463" y="2903944"/>
                  <a:pt x="12039172" y="2848440"/>
                </a:cubicBezTo>
                <a:cubicBezTo>
                  <a:pt x="12095150" y="2777282"/>
                  <a:pt x="12147095" y="2679083"/>
                  <a:pt x="12195009" y="2553844"/>
                </a:cubicBezTo>
                <a:cubicBezTo>
                  <a:pt x="12229165" y="2467980"/>
                  <a:pt x="12260000" y="2404056"/>
                  <a:pt x="12287515" y="2362072"/>
                </a:cubicBezTo>
                <a:cubicBezTo>
                  <a:pt x="12315029" y="2320089"/>
                  <a:pt x="12346813" y="2288423"/>
                  <a:pt x="12382867" y="2267076"/>
                </a:cubicBezTo>
                <a:cubicBezTo>
                  <a:pt x="12404215" y="2254267"/>
                  <a:pt x="12428171" y="2245609"/>
                  <a:pt x="12454737" y="2241103"/>
                </a:cubicBezTo>
                <a:cubicBezTo>
                  <a:pt x="12481303" y="2236596"/>
                  <a:pt x="12520440" y="2234343"/>
                  <a:pt x="12572148" y="2234343"/>
                </a:cubicBezTo>
                <a:close/>
                <a:moveTo>
                  <a:pt x="5933224" y="2234343"/>
                </a:moveTo>
                <a:cubicBezTo>
                  <a:pt x="5955995" y="2234343"/>
                  <a:pt x="6002959" y="2236477"/>
                  <a:pt x="6074117" y="2240747"/>
                </a:cubicBezTo>
                <a:cubicBezTo>
                  <a:pt x="6028576" y="2284391"/>
                  <a:pt x="5990033" y="2331948"/>
                  <a:pt x="5958485" y="2383420"/>
                </a:cubicBezTo>
                <a:cubicBezTo>
                  <a:pt x="5926939" y="2434891"/>
                  <a:pt x="5895035" y="2502373"/>
                  <a:pt x="5862777" y="2585865"/>
                </a:cubicBezTo>
                <a:cubicBezTo>
                  <a:pt x="5822454" y="2689282"/>
                  <a:pt x="5791026" y="2762575"/>
                  <a:pt x="5768493" y="2805745"/>
                </a:cubicBezTo>
                <a:cubicBezTo>
                  <a:pt x="5745959" y="2848914"/>
                  <a:pt x="5721410" y="2882596"/>
                  <a:pt x="5694843" y="2906790"/>
                </a:cubicBezTo>
                <a:cubicBezTo>
                  <a:pt x="5670651" y="2929086"/>
                  <a:pt x="5643254" y="2944385"/>
                  <a:pt x="5612656" y="2952687"/>
                </a:cubicBezTo>
                <a:cubicBezTo>
                  <a:pt x="5582057" y="2960989"/>
                  <a:pt x="5538295" y="2965140"/>
                  <a:pt x="5481369" y="2965140"/>
                </a:cubicBezTo>
                <a:cubicBezTo>
                  <a:pt x="5469983" y="2965140"/>
                  <a:pt x="5431082" y="2963005"/>
                  <a:pt x="5364668" y="2958736"/>
                </a:cubicBezTo>
                <a:cubicBezTo>
                  <a:pt x="5318653" y="2956364"/>
                  <a:pt x="5290427" y="2954466"/>
                  <a:pt x="5279990" y="2953043"/>
                </a:cubicBezTo>
                <a:cubicBezTo>
                  <a:pt x="5308453" y="2938811"/>
                  <a:pt x="5348539" y="2903944"/>
                  <a:pt x="5400247" y="2848440"/>
                </a:cubicBezTo>
                <a:cubicBezTo>
                  <a:pt x="5456226" y="2777282"/>
                  <a:pt x="5508172" y="2679083"/>
                  <a:pt x="5556084" y="2553844"/>
                </a:cubicBezTo>
                <a:cubicBezTo>
                  <a:pt x="5590240" y="2467980"/>
                  <a:pt x="5621076" y="2404056"/>
                  <a:pt x="5648591" y="2362072"/>
                </a:cubicBezTo>
                <a:cubicBezTo>
                  <a:pt x="5676106" y="2320089"/>
                  <a:pt x="5707889" y="2288423"/>
                  <a:pt x="5743943" y="2267076"/>
                </a:cubicBezTo>
                <a:cubicBezTo>
                  <a:pt x="5765290" y="2254267"/>
                  <a:pt x="5789247" y="2245609"/>
                  <a:pt x="5815814" y="2241103"/>
                </a:cubicBezTo>
                <a:cubicBezTo>
                  <a:pt x="5842379" y="2236596"/>
                  <a:pt x="5881516" y="2234343"/>
                  <a:pt x="5933224" y="2234343"/>
                </a:cubicBezTo>
                <a:close/>
                <a:moveTo>
                  <a:pt x="1456474" y="2234343"/>
                </a:moveTo>
                <a:cubicBezTo>
                  <a:pt x="1479245" y="2234343"/>
                  <a:pt x="1526210" y="2236477"/>
                  <a:pt x="1597368" y="2240747"/>
                </a:cubicBezTo>
                <a:cubicBezTo>
                  <a:pt x="1551827" y="2284391"/>
                  <a:pt x="1513283" y="2331948"/>
                  <a:pt x="1481736" y="2383420"/>
                </a:cubicBezTo>
                <a:cubicBezTo>
                  <a:pt x="1450189" y="2434891"/>
                  <a:pt x="1418286" y="2502373"/>
                  <a:pt x="1386028" y="2585865"/>
                </a:cubicBezTo>
                <a:cubicBezTo>
                  <a:pt x="1345704" y="2689282"/>
                  <a:pt x="1314276" y="2762575"/>
                  <a:pt x="1291743" y="2805745"/>
                </a:cubicBezTo>
                <a:cubicBezTo>
                  <a:pt x="1269209" y="2848914"/>
                  <a:pt x="1244660" y="2882596"/>
                  <a:pt x="1218094" y="2906790"/>
                </a:cubicBezTo>
                <a:cubicBezTo>
                  <a:pt x="1193900" y="2929086"/>
                  <a:pt x="1166504" y="2944385"/>
                  <a:pt x="1135906" y="2952687"/>
                </a:cubicBezTo>
                <a:cubicBezTo>
                  <a:pt x="1105307" y="2960989"/>
                  <a:pt x="1061545" y="2965140"/>
                  <a:pt x="1004618" y="2965140"/>
                </a:cubicBezTo>
                <a:cubicBezTo>
                  <a:pt x="993233" y="2965140"/>
                  <a:pt x="954333" y="2963005"/>
                  <a:pt x="887918" y="2958736"/>
                </a:cubicBezTo>
                <a:cubicBezTo>
                  <a:pt x="841903" y="2956364"/>
                  <a:pt x="813677" y="2954466"/>
                  <a:pt x="803240" y="2953043"/>
                </a:cubicBezTo>
                <a:cubicBezTo>
                  <a:pt x="831703" y="2938811"/>
                  <a:pt x="871789" y="2903944"/>
                  <a:pt x="923498" y="2848440"/>
                </a:cubicBezTo>
                <a:cubicBezTo>
                  <a:pt x="979476" y="2777282"/>
                  <a:pt x="1031421" y="2679083"/>
                  <a:pt x="1079335" y="2553844"/>
                </a:cubicBezTo>
                <a:cubicBezTo>
                  <a:pt x="1113491" y="2467980"/>
                  <a:pt x="1144326" y="2404056"/>
                  <a:pt x="1171841" y="2362072"/>
                </a:cubicBezTo>
                <a:cubicBezTo>
                  <a:pt x="1199355" y="2320089"/>
                  <a:pt x="1231139" y="2288423"/>
                  <a:pt x="1267193" y="2267076"/>
                </a:cubicBezTo>
                <a:cubicBezTo>
                  <a:pt x="1288540" y="2254267"/>
                  <a:pt x="1312497" y="2245609"/>
                  <a:pt x="1339063" y="2241103"/>
                </a:cubicBezTo>
                <a:cubicBezTo>
                  <a:pt x="1365629" y="2236596"/>
                  <a:pt x="1404766" y="2234343"/>
                  <a:pt x="1456474" y="2234343"/>
                </a:cubicBezTo>
                <a:close/>
                <a:moveTo>
                  <a:pt x="13430789" y="2232208"/>
                </a:moveTo>
                <a:lnTo>
                  <a:pt x="13677709" y="2232208"/>
                </a:lnTo>
                <a:cubicBezTo>
                  <a:pt x="13699531" y="2232208"/>
                  <a:pt x="13714118" y="2235884"/>
                  <a:pt x="13721471" y="2243237"/>
                </a:cubicBezTo>
                <a:cubicBezTo>
                  <a:pt x="13728824" y="2250590"/>
                  <a:pt x="13732501" y="2264704"/>
                  <a:pt x="13732501" y="2285577"/>
                </a:cubicBezTo>
                <a:cubicBezTo>
                  <a:pt x="13732501" y="2305975"/>
                  <a:pt x="13728587" y="2327560"/>
                  <a:pt x="13720760" y="2350331"/>
                </a:cubicBezTo>
                <a:cubicBezTo>
                  <a:pt x="13712932" y="2373102"/>
                  <a:pt x="13697159" y="2408444"/>
                  <a:pt x="13673439" y="2456357"/>
                </a:cubicBezTo>
                <a:cubicBezTo>
                  <a:pt x="13642604" y="2518976"/>
                  <a:pt x="13627186" y="2562146"/>
                  <a:pt x="13627186" y="2585865"/>
                </a:cubicBezTo>
                <a:cubicBezTo>
                  <a:pt x="13627186" y="2598674"/>
                  <a:pt x="13631337" y="2609110"/>
                  <a:pt x="13639639" y="2617175"/>
                </a:cubicBezTo>
                <a:cubicBezTo>
                  <a:pt x="13647941" y="2625240"/>
                  <a:pt x="13658496" y="2629272"/>
                  <a:pt x="13671305" y="2629272"/>
                </a:cubicBezTo>
                <a:cubicBezTo>
                  <a:pt x="13715423" y="2629272"/>
                  <a:pt x="13759304" y="2583968"/>
                  <a:pt x="13802948" y="2493359"/>
                </a:cubicBezTo>
                <a:cubicBezTo>
                  <a:pt x="13822398" y="2453985"/>
                  <a:pt x="13838646" y="2413069"/>
                  <a:pt x="13851691" y="2370611"/>
                </a:cubicBezTo>
                <a:cubicBezTo>
                  <a:pt x="13864737" y="2328153"/>
                  <a:pt x="13871260" y="2295539"/>
                  <a:pt x="13871260" y="2272768"/>
                </a:cubicBezTo>
                <a:cubicBezTo>
                  <a:pt x="13871260" y="2261383"/>
                  <a:pt x="13869599" y="2247863"/>
                  <a:pt x="13866279" y="2232208"/>
                </a:cubicBezTo>
                <a:lnTo>
                  <a:pt x="14107506" y="2232208"/>
                </a:lnTo>
                <a:cubicBezTo>
                  <a:pt x="14129328" y="2232208"/>
                  <a:pt x="14144745" y="2235884"/>
                  <a:pt x="14153759" y="2243237"/>
                </a:cubicBezTo>
                <a:cubicBezTo>
                  <a:pt x="14162772" y="2250590"/>
                  <a:pt x="14167279" y="2263043"/>
                  <a:pt x="14167279" y="2280596"/>
                </a:cubicBezTo>
                <a:cubicBezTo>
                  <a:pt x="14167279" y="2314277"/>
                  <a:pt x="14150913" y="2365986"/>
                  <a:pt x="14118180" y="2435721"/>
                </a:cubicBezTo>
                <a:cubicBezTo>
                  <a:pt x="14095409" y="2483634"/>
                  <a:pt x="14081177" y="2515656"/>
                  <a:pt x="14075485" y="2531785"/>
                </a:cubicBezTo>
                <a:cubicBezTo>
                  <a:pt x="14069792" y="2547914"/>
                  <a:pt x="14066946" y="2563806"/>
                  <a:pt x="14066946" y="2579461"/>
                </a:cubicBezTo>
                <a:cubicBezTo>
                  <a:pt x="14066946" y="2594167"/>
                  <a:pt x="14071215" y="2606027"/>
                  <a:pt x="14079754" y="2615040"/>
                </a:cubicBezTo>
                <a:cubicBezTo>
                  <a:pt x="14088293" y="2624054"/>
                  <a:pt x="14099441" y="2628560"/>
                  <a:pt x="14113199" y="2628560"/>
                </a:cubicBezTo>
                <a:cubicBezTo>
                  <a:pt x="14119840" y="2628560"/>
                  <a:pt x="14131225" y="2625951"/>
                  <a:pt x="14147355" y="2620733"/>
                </a:cubicBezTo>
                <a:cubicBezTo>
                  <a:pt x="14116519" y="2706123"/>
                  <a:pt x="14072401" y="2780128"/>
                  <a:pt x="14015000" y="2842747"/>
                </a:cubicBezTo>
                <a:cubicBezTo>
                  <a:pt x="13972305" y="2889238"/>
                  <a:pt x="13922731" y="2923868"/>
                  <a:pt x="13866279" y="2946639"/>
                </a:cubicBezTo>
                <a:cubicBezTo>
                  <a:pt x="13820737" y="2964665"/>
                  <a:pt x="13780177" y="2973679"/>
                  <a:pt x="13744598" y="2973679"/>
                </a:cubicBezTo>
                <a:cubicBezTo>
                  <a:pt x="13715186" y="2973679"/>
                  <a:pt x="13692059" y="2966326"/>
                  <a:pt x="13675218" y="2951620"/>
                </a:cubicBezTo>
                <a:cubicBezTo>
                  <a:pt x="13658377" y="2936914"/>
                  <a:pt x="13649957" y="2916515"/>
                  <a:pt x="13649957" y="2890424"/>
                </a:cubicBezTo>
                <a:cubicBezTo>
                  <a:pt x="13649957" y="2865755"/>
                  <a:pt x="13654701" y="2839545"/>
                  <a:pt x="13664189" y="2811793"/>
                </a:cubicBezTo>
                <a:cubicBezTo>
                  <a:pt x="13673677" y="2784042"/>
                  <a:pt x="13698345" y="2724150"/>
                  <a:pt x="13738194" y="2632118"/>
                </a:cubicBezTo>
                <a:cubicBezTo>
                  <a:pt x="13732501" y="2640657"/>
                  <a:pt x="13718032" y="2663191"/>
                  <a:pt x="13694787" y="2699719"/>
                </a:cubicBezTo>
                <a:cubicBezTo>
                  <a:pt x="13644027" y="2780840"/>
                  <a:pt x="13589235" y="2846542"/>
                  <a:pt x="13530411" y="2896828"/>
                </a:cubicBezTo>
                <a:cubicBezTo>
                  <a:pt x="13471587" y="2946164"/>
                  <a:pt x="13404698" y="2970833"/>
                  <a:pt x="13329744" y="2970833"/>
                </a:cubicBezTo>
                <a:cubicBezTo>
                  <a:pt x="13292742" y="2970833"/>
                  <a:pt x="13265464" y="2963005"/>
                  <a:pt x="13247912" y="2947350"/>
                </a:cubicBezTo>
                <a:cubicBezTo>
                  <a:pt x="13230359" y="2930747"/>
                  <a:pt x="13221583" y="2908688"/>
                  <a:pt x="13221583" y="2881173"/>
                </a:cubicBezTo>
                <a:cubicBezTo>
                  <a:pt x="13221583" y="2828990"/>
                  <a:pt x="13263092" y="2710867"/>
                  <a:pt x="13346111" y="2526804"/>
                </a:cubicBezTo>
                <a:cubicBezTo>
                  <a:pt x="13385485" y="2439516"/>
                  <a:pt x="13410390" y="2381048"/>
                  <a:pt x="13420827" y="2351398"/>
                </a:cubicBezTo>
                <a:cubicBezTo>
                  <a:pt x="13431263" y="2321749"/>
                  <a:pt x="13436482" y="2294116"/>
                  <a:pt x="13436482" y="2268499"/>
                </a:cubicBezTo>
                <a:cubicBezTo>
                  <a:pt x="13436482" y="2257588"/>
                  <a:pt x="13434584" y="2245491"/>
                  <a:pt x="13430789" y="2232208"/>
                </a:cubicBezTo>
                <a:close/>
                <a:moveTo>
                  <a:pt x="11568438" y="2220823"/>
                </a:moveTo>
                <a:cubicBezTo>
                  <a:pt x="11639122" y="2220823"/>
                  <a:pt x="11674464" y="2255216"/>
                  <a:pt x="11674464" y="2324002"/>
                </a:cubicBezTo>
                <a:cubicBezTo>
                  <a:pt x="11674464" y="2349145"/>
                  <a:pt x="11664739" y="2389468"/>
                  <a:pt x="11645289" y="2444972"/>
                </a:cubicBezTo>
                <a:cubicBezTo>
                  <a:pt x="11705536" y="2375236"/>
                  <a:pt x="11749417" y="2328983"/>
                  <a:pt x="11776932" y="2306213"/>
                </a:cubicBezTo>
                <a:cubicBezTo>
                  <a:pt x="11845718" y="2249760"/>
                  <a:pt x="11913082" y="2221534"/>
                  <a:pt x="11979022" y="2221534"/>
                </a:cubicBezTo>
                <a:cubicBezTo>
                  <a:pt x="12020768" y="2221534"/>
                  <a:pt x="12051841" y="2231733"/>
                  <a:pt x="12072239" y="2252132"/>
                </a:cubicBezTo>
                <a:cubicBezTo>
                  <a:pt x="12090741" y="2270159"/>
                  <a:pt x="12099991" y="2292693"/>
                  <a:pt x="12099991" y="2319733"/>
                </a:cubicBezTo>
                <a:cubicBezTo>
                  <a:pt x="12099991" y="2360530"/>
                  <a:pt x="12077932" y="2424336"/>
                  <a:pt x="12033814" y="2511149"/>
                </a:cubicBezTo>
                <a:cubicBezTo>
                  <a:pt x="12016736" y="2544831"/>
                  <a:pt x="12008197" y="2569025"/>
                  <a:pt x="12008197" y="2583731"/>
                </a:cubicBezTo>
                <a:cubicBezTo>
                  <a:pt x="12008197" y="2597488"/>
                  <a:pt x="12012466" y="2609466"/>
                  <a:pt x="12021005" y="2619666"/>
                </a:cubicBezTo>
                <a:cubicBezTo>
                  <a:pt x="12029544" y="2629865"/>
                  <a:pt x="12039981" y="2634965"/>
                  <a:pt x="12052315" y="2634965"/>
                </a:cubicBezTo>
                <a:cubicBezTo>
                  <a:pt x="12065598" y="2634965"/>
                  <a:pt x="12080067" y="2631170"/>
                  <a:pt x="12095722" y="2623579"/>
                </a:cubicBezTo>
                <a:cubicBezTo>
                  <a:pt x="12068681" y="2698059"/>
                  <a:pt x="12025749" y="2770640"/>
                  <a:pt x="11966925" y="2841324"/>
                </a:cubicBezTo>
                <a:cubicBezTo>
                  <a:pt x="11933243" y="2881173"/>
                  <a:pt x="11893513" y="2913076"/>
                  <a:pt x="11847735" y="2937032"/>
                </a:cubicBezTo>
                <a:cubicBezTo>
                  <a:pt x="11801956" y="2960989"/>
                  <a:pt x="11757245" y="2972967"/>
                  <a:pt x="11713601" y="2972967"/>
                </a:cubicBezTo>
                <a:cubicBezTo>
                  <a:pt x="11676124" y="2972967"/>
                  <a:pt x="11646593" y="2963835"/>
                  <a:pt x="11625009" y="2945571"/>
                </a:cubicBezTo>
                <a:cubicBezTo>
                  <a:pt x="11603424" y="2927307"/>
                  <a:pt x="11592631" y="2902046"/>
                  <a:pt x="11592631" y="2869788"/>
                </a:cubicBezTo>
                <a:cubicBezTo>
                  <a:pt x="11592631" y="2851761"/>
                  <a:pt x="11595715" y="2834446"/>
                  <a:pt x="11601882" y="2817842"/>
                </a:cubicBezTo>
                <a:cubicBezTo>
                  <a:pt x="11608049" y="2801238"/>
                  <a:pt x="11630108" y="2752376"/>
                  <a:pt x="11668059" y="2671255"/>
                </a:cubicBezTo>
                <a:cubicBezTo>
                  <a:pt x="11715024" y="2575429"/>
                  <a:pt x="11738506" y="2519214"/>
                  <a:pt x="11738506" y="2502610"/>
                </a:cubicBezTo>
                <a:cubicBezTo>
                  <a:pt x="11738506" y="2476044"/>
                  <a:pt x="11726647" y="2462761"/>
                  <a:pt x="11702927" y="2462761"/>
                </a:cubicBezTo>
                <a:cubicBezTo>
                  <a:pt x="11677310" y="2462761"/>
                  <a:pt x="11651930" y="2478890"/>
                  <a:pt x="11626788" y="2511149"/>
                </a:cubicBezTo>
                <a:cubicBezTo>
                  <a:pt x="11611607" y="2530599"/>
                  <a:pt x="11590022" y="2573294"/>
                  <a:pt x="11562033" y="2639234"/>
                </a:cubicBezTo>
                <a:cubicBezTo>
                  <a:pt x="11503683" y="2775858"/>
                  <a:pt x="11460277" y="2866704"/>
                  <a:pt x="11431813" y="2911771"/>
                </a:cubicBezTo>
                <a:cubicBezTo>
                  <a:pt x="11409991" y="2946876"/>
                  <a:pt x="11363501" y="2964428"/>
                  <a:pt x="11292343" y="2964428"/>
                </a:cubicBezTo>
                <a:cubicBezTo>
                  <a:pt x="11224980" y="2964428"/>
                  <a:pt x="11178489" y="2963717"/>
                  <a:pt x="11152872" y="2962294"/>
                </a:cubicBezTo>
                <a:cubicBezTo>
                  <a:pt x="11105908" y="2960396"/>
                  <a:pt x="11077919" y="2959210"/>
                  <a:pt x="11068905" y="2958736"/>
                </a:cubicBezTo>
                <a:cubicBezTo>
                  <a:pt x="11103061" y="2922682"/>
                  <a:pt x="11141961" y="2860300"/>
                  <a:pt x="11185605" y="2771589"/>
                </a:cubicBezTo>
                <a:cubicBezTo>
                  <a:pt x="11218338" y="2704226"/>
                  <a:pt x="11244192" y="2645994"/>
                  <a:pt x="11263168" y="2596895"/>
                </a:cubicBezTo>
                <a:cubicBezTo>
                  <a:pt x="11282143" y="2547796"/>
                  <a:pt x="11291631" y="2514707"/>
                  <a:pt x="11291631" y="2497629"/>
                </a:cubicBezTo>
                <a:cubicBezTo>
                  <a:pt x="11291631" y="2487192"/>
                  <a:pt x="11287836" y="2478653"/>
                  <a:pt x="11280246" y="2472012"/>
                </a:cubicBezTo>
                <a:cubicBezTo>
                  <a:pt x="11272656" y="2465370"/>
                  <a:pt x="11262931" y="2462050"/>
                  <a:pt x="11251071" y="2462050"/>
                </a:cubicBezTo>
                <a:cubicBezTo>
                  <a:pt x="11205055" y="2462050"/>
                  <a:pt x="11164258" y="2507117"/>
                  <a:pt x="11128678" y="2597251"/>
                </a:cubicBezTo>
                <a:cubicBezTo>
                  <a:pt x="11093099" y="2686436"/>
                  <a:pt x="11066296" y="2749174"/>
                  <a:pt x="11048269" y="2785465"/>
                </a:cubicBezTo>
                <a:cubicBezTo>
                  <a:pt x="11030243" y="2821756"/>
                  <a:pt x="11009607" y="2854133"/>
                  <a:pt x="10986362" y="2882596"/>
                </a:cubicBezTo>
                <a:cubicBezTo>
                  <a:pt x="10961693" y="2912957"/>
                  <a:pt x="10932755" y="2933949"/>
                  <a:pt x="10899548" y="2945571"/>
                </a:cubicBezTo>
                <a:cubicBezTo>
                  <a:pt x="10866341" y="2957194"/>
                  <a:pt x="10819614" y="2963005"/>
                  <a:pt x="10759366" y="2963005"/>
                </a:cubicBezTo>
                <a:cubicBezTo>
                  <a:pt x="10665437" y="2963005"/>
                  <a:pt x="10594753" y="2959922"/>
                  <a:pt x="10547314" y="2953755"/>
                </a:cubicBezTo>
                <a:cubicBezTo>
                  <a:pt x="10588586" y="2926714"/>
                  <a:pt x="10626537" y="2893033"/>
                  <a:pt x="10661167" y="2852710"/>
                </a:cubicBezTo>
                <a:cubicBezTo>
                  <a:pt x="10693426" y="2814284"/>
                  <a:pt x="10718687" y="2778230"/>
                  <a:pt x="10736951" y="2744549"/>
                </a:cubicBezTo>
                <a:cubicBezTo>
                  <a:pt x="10755215" y="2710867"/>
                  <a:pt x="10783560" y="2646824"/>
                  <a:pt x="10821986" y="2552421"/>
                </a:cubicBezTo>
                <a:cubicBezTo>
                  <a:pt x="10852346" y="2477942"/>
                  <a:pt x="10875829" y="2425047"/>
                  <a:pt x="10892432" y="2393738"/>
                </a:cubicBezTo>
                <a:cubicBezTo>
                  <a:pt x="10909036" y="2362428"/>
                  <a:pt x="10928012" y="2335388"/>
                  <a:pt x="10949359" y="2312617"/>
                </a:cubicBezTo>
                <a:cubicBezTo>
                  <a:pt x="10979720" y="2280358"/>
                  <a:pt x="11011741" y="2258774"/>
                  <a:pt x="11045423" y="2247863"/>
                </a:cubicBezTo>
                <a:cubicBezTo>
                  <a:pt x="11079105" y="2236952"/>
                  <a:pt x="11130102" y="2231496"/>
                  <a:pt x="11198414" y="2231496"/>
                </a:cubicBezTo>
                <a:cubicBezTo>
                  <a:pt x="11217389" y="2231496"/>
                  <a:pt x="11242769" y="2232445"/>
                  <a:pt x="11274553" y="2234343"/>
                </a:cubicBezTo>
                <a:cubicBezTo>
                  <a:pt x="11290208" y="2235291"/>
                  <a:pt x="11302542" y="2236003"/>
                  <a:pt x="11311556" y="2236477"/>
                </a:cubicBezTo>
                <a:cubicBezTo>
                  <a:pt x="11264591" y="2286288"/>
                  <a:pt x="11218812" y="2366460"/>
                  <a:pt x="11174220" y="2476993"/>
                </a:cubicBezTo>
                <a:cubicBezTo>
                  <a:pt x="11235416" y="2407732"/>
                  <a:pt x="11291868" y="2352466"/>
                  <a:pt x="11343577" y="2311194"/>
                </a:cubicBezTo>
                <a:cubicBezTo>
                  <a:pt x="11418530" y="2250946"/>
                  <a:pt x="11493484" y="2220823"/>
                  <a:pt x="11568438" y="2220823"/>
                </a:cubicBezTo>
                <a:close/>
                <a:moveTo>
                  <a:pt x="15539181" y="2220111"/>
                </a:moveTo>
                <a:cubicBezTo>
                  <a:pt x="15636431" y="2220111"/>
                  <a:pt x="15685057" y="2255216"/>
                  <a:pt x="15685057" y="2325425"/>
                </a:cubicBezTo>
                <a:cubicBezTo>
                  <a:pt x="15712097" y="2287474"/>
                  <a:pt x="15741509" y="2261857"/>
                  <a:pt x="15773293" y="2248574"/>
                </a:cubicBezTo>
                <a:cubicBezTo>
                  <a:pt x="15805077" y="2235291"/>
                  <a:pt x="15852989" y="2228650"/>
                  <a:pt x="15917033" y="2228650"/>
                </a:cubicBezTo>
                <a:cubicBezTo>
                  <a:pt x="15967793" y="2228650"/>
                  <a:pt x="16011911" y="2230310"/>
                  <a:pt x="16049387" y="2233631"/>
                </a:cubicBezTo>
                <a:cubicBezTo>
                  <a:pt x="16045593" y="2239798"/>
                  <a:pt x="16031361" y="2260671"/>
                  <a:pt x="16006693" y="2296250"/>
                </a:cubicBezTo>
                <a:cubicBezTo>
                  <a:pt x="15974433" y="2343689"/>
                  <a:pt x="15945259" y="2397651"/>
                  <a:pt x="15919167" y="2458136"/>
                </a:cubicBezTo>
                <a:cubicBezTo>
                  <a:pt x="15893077" y="2518621"/>
                  <a:pt x="15880029" y="2562857"/>
                  <a:pt x="15880029" y="2590846"/>
                </a:cubicBezTo>
                <a:cubicBezTo>
                  <a:pt x="15880029" y="2603181"/>
                  <a:pt x="15884063" y="2613143"/>
                  <a:pt x="15892127" y="2620733"/>
                </a:cubicBezTo>
                <a:cubicBezTo>
                  <a:pt x="15900193" y="2628323"/>
                  <a:pt x="15910629" y="2632118"/>
                  <a:pt x="15923437" y="2632118"/>
                </a:cubicBezTo>
                <a:cubicBezTo>
                  <a:pt x="15933399" y="2632118"/>
                  <a:pt x="15945969" y="2629272"/>
                  <a:pt x="15961151" y="2623579"/>
                </a:cubicBezTo>
                <a:cubicBezTo>
                  <a:pt x="15951189" y="2656312"/>
                  <a:pt x="15933755" y="2693196"/>
                  <a:pt x="15908849" y="2734231"/>
                </a:cubicBezTo>
                <a:cubicBezTo>
                  <a:pt x="15883945" y="2775265"/>
                  <a:pt x="15856311" y="2812861"/>
                  <a:pt x="15825949" y="2847017"/>
                </a:cubicBezTo>
                <a:cubicBezTo>
                  <a:pt x="15792269" y="2884494"/>
                  <a:pt x="15753725" y="2914380"/>
                  <a:pt x="15710317" y="2936676"/>
                </a:cubicBezTo>
                <a:cubicBezTo>
                  <a:pt x="15666911" y="2958973"/>
                  <a:pt x="15625283" y="2970121"/>
                  <a:pt x="15585434" y="2970121"/>
                </a:cubicBezTo>
                <a:cubicBezTo>
                  <a:pt x="15548432" y="2970121"/>
                  <a:pt x="15519020" y="2961701"/>
                  <a:pt x="15497198" y="2944860"/>
                </a:cubicBezTo>
                <a:cubicBezTo>
                  <a:pt x="15475376" y="2928019"/>
                  <a:pt x="15464465" y="2905604"/>
                  <a:pt x="15464465" y="2877615"/>
                </a:cubicBezTo>
                <a:cubicBezTo>
                  <a:pt x="15464465" y="2852472"/>
                  <a:pt x="15471344" y="2821637"/>
                  <a:pt x="15485101" y="2785109"/>
                </a:cubicBezTo>
                <a:cubicBezTo>
                  <a:pt x="15498858" y="2748581"/>
                  <a:pt x="15527084" y="2685962"/>
                  <a:pt x="15569779" y="2597251"/>
                </a:cubicBezTo>
                <a:cubicBezTo>
                  <a:pt x="15590178" y="2555030"/>
                  <a:pt x="15600378" y="2524432"/>
                  <a:pt x="15600378" y="2505456"/>
                </a:cubicBezTo>
                <a:cubicBezTo>
                  <a:pt x="15600378" y="2491225"/>
                  <a:pt x="15594329" y="2479602"/>
                  <a:pt x="15582232" y="2470589"/>
                </a:cubicBezTo>
                <a:cubicBezTo>
                  <a:pt x="15570135" y="2461575"/>
                  <a:pt x="15554599" y="2457069"/>
                  <a:pt x="15535623" y="2457069"/>
                </a:cubicBezTo>
                <a:cubicBezTo>
                  <a:pt x="15503365" y="2457069"/>
                  <a:pt x="15473241" y="2467742"/>
                  <a:pt x="15445252" y="2489090"/>
                </a:cubicBezTo>
                <a:cubicBezTo>
                  <a:pt x="15411096" y="2515656"/>
                  <a:pt x="15394018" y="2545305"/>
                  <a:pt x="15394018" y="2578038"/>
                </a:cubicBezTo>
                <a:cubicBezTo>
                  <a:pt x="15394018" y="2594642"/>
                  <a:pt x="15400185" y="2608162"/>
                  <a:pt x="15412519" y="2618598"/>
                </a:cubicBezTo>
                <a:cubicBezTo>
                  <a:pt x="15424853" y="2629035"/>
                  <a:pt x="15440745" y="2634253"/>
                  <a:pt x="15460195" y="2634253"/>
                </a:cubicBezTo>
                <a:cubicBezTo>
                  <a:pt x="15464939" y="2634253"/>
                  <a:pt x="15482492" y="2630695"/>
                  <a:pt x="15512853" y="2623579"/>
                </a:cubicBezTo>
                <a:cubicBezTo>
                  <a:pt x="15500044" y="2684301"/>
                  <a:pt x="15468497" y="2752376"/>
                  <a:pt x="15418212" y="2827804"/>
                </a:cubicBezTo>
                <a:cubicBezTo>
                  <a:pt x="15389749" y="2871448"/>
                  <a:pt x="15353814" y="2906316"/>
                  <a:pt x="15310407" y="2932407"/>
                </a:cubicBezTo>
                <a:cubicBezTo>
                  <a:pt x="15267000" y="2958498"/>
                  <a:pt x="15223949" y="2971544"/>
                  <a:pt x="15181254" y="2971544"/>
                </a:cubicBezTo>
                <a:cubicBezTo>
                  <a:pt x="15127648" y="2971544"/>
                  <a:pt x="15085902" y="2956245"/>
                  <a:pt x="15056015" y="2925647"/>
                </a:cubicBezTo>
                <a:cubicBezTo>
                  <a:pt x="15026129" y="2895049"/>
                  <a:pt x="15011186" y="2852235"/>
                  <a:pt x="15011186" y="2797206"/>
                </a:cubicBezTo>
                <a:cubicBezTo>
                  <a:pt x="15011186" y="2724150"/>
                  <a:pt x="15037040" y="2638523"/>
                  <a:pt x="15088748" y="2540324"/>
                </a:cubicBezTo>
                <a:cubicBezTo>
                  <a:pt x="15155637" y="2413662"/>
                  <a:pt x="15241976" y="2323053"/>
                  <a:pt x="15347765" y="2268499"/>
                </a:cubicBezTo>
                <a:cubicBezTo>
                  <a:pt x="15410859" y="2236240"/>
                  <a:pt x="15474664" y="2220111"/>
                  <a:pt x="15539181" y="2220111"/>
                </a:cubicBezTo>
                <a:close/>
                <a:moveTo>
                  <a:pt x="13116326" y="2218688"/>
                </a:moveTo>
                <a:cubicBezTo>
                  <a:pt x="13181316" y="2218688"/>
                  <a:pt x="13233026" y="2233631"/>
                  <a:pt x="13271451" y="2263518"/>
                </a:cubicBezTo>
                <a:cubicBezTo>
                  <a:pt x="13304657" y="2289609"/>
                  <a:pt x="13321262" y="2326374"/>
                  <a:pt x="13321262" y="2373813"/>
                </a:cubicBezTo>
                <a:cubicBezTo>
                  <a:pt x="13321262" y="2446869"/>
                  <a:pt x="13285444" y="2509963"/>
                  <a:pt x="13213813" y="2563095"/>
                </a:cubicBezTo>
                <a:cubicBezTo>
                  <a:pt x="13183451" y="2585865"/>
                  <a:pt x="13148109" y="2604485"/>
                  <a:pt x="13107787" y="2618954"/>
                </a:cubicBezTo>
                <a:cubicBezTo>
                  <a:pt x="13067462" y="2633423"/>
                  <a:pt x="13030936" y="2640657"/>
                  <a:pt x="12998203" y="2640657"/>
                </a:cubicBezTo>
                <a:cubicBezTo>
                  <a:pt x="12960250" y="2640657"/>
                  <a:pt x="12930127" y="2630695"/>
                  <a:pt x="12907831" y="2610771"/>
                </a:cubicBezTo>
                <a:cubicBezTo>
                  <a:pt x="12906408" y="2617887"/>
                  <a:pt x="12905697" y="2624291"/>
                  <a:pt x="12905697" y="2629984"/>
                </a:cubicBezTo>
                <a:cubicBezTo>
                  <a:pt x="12905697" y="2676474"/>
                  <a:pt x="12938430" y="2699719"/>
                  <a:pt x="13003895" y="2699719"/>
                </a:cubicBezTo>
                <a:cubicBezTo>
                  <a:pt x="13088336" y="2699719"/>
                  <a:pt x="13168507" y="2671967"/>
                  <a:pt x="13244411" y="2616463"/>
                </a:cubicBezTo>
                <a:cubicBezTo>
                  <a:pt x="13224960" y="2679083"/>
                  <a:pt x="13190092" y="2743600"/>
                  <a:pt x="13139808" y="2810014"/>
                </a:cubicBezTo>
                <a:cubicBezTo>
                  <a:pt x="13100907" y="2861249"/>
                  <a:pt x="13052519" y="2900860"/>
                  <a:pt x="12994645" y="2928849"/>
                </a:cubicBezTo>
                <a:cubicBezTo>
                  <a:pt x="12936768" y="2956838"/>
                  <a:pt x="12874149" y="2970833"/>
                  <a:pt x="12806786" y="2970833"/>
                </a:cubicBezTo>
                <a:cubicBezTo>
                  <a:pt x="12724716" y="2970833"/>
                  <a:pt x="12660912" y="2950434"/>
                  <a:pt x="12615370" y="2909636"/>
                </a:cubicBezTo>
                <a:cubicBezTo>
                  <a:pt x="12569353" y="2868839"/>
                  <a:pt x="12546347" y="2815944"/>
                  <a:pt x="12546347" y="2750953"/>
                </a:cubicBezTo>
                <a:cubicBezTo>
                  <a:pt x="12546347" y="2689757"/>
                  <a:pt x="12563898" y="2624410"/>
                  <a:pt x="12599004" y="2554911"/>
                </a:cubicBezTo>
                <a:cubicBezTo>
                  <a:pt x="12634107" y="2485413"/>
                  <a:pt x="12680836" y="2423861"/>
                  <a:pt x="12739186" y="2370255"/>
                </a:cubicBezTo>
                <a:cubicBezTo>
                  <a:pt x="12805599" y="2309059"/>
                  <a:pt x="12878893" y="2266838"/>
                  <a:pt x="12959066" y="2243593"/>
                </a:cubicBezTo>
                <a:cubicBezTo>
                  <a:pt x="13015992" y="2226990"/>
                  <a:pt x="13068411" y="2218688"/>
                  <a:pt x="13116326" y="2218688"/>
                </a:cubicBezTo>
                <a:close/>
                <a:moveTo>
                  <a:pt x="5240240" y="2217976"/>
                </a:moveTo>
                <a:cubicBezTo>
                  <a:pt x="5310923" y="2217976"/>
                  <a:pt x="5367376" y="2236477"/>
                  <a:pt x="5409596" y="2273480"/>
                </a:cubicBezTo>
                <a:cubicBezTo>
                  <a:pt x="5431419" y="2292455"/>
                  <a:pt x="5448732" y="2316649"/>
                  <a:pt x="5461542" y="2346061"/>
                </a:cubicBezTo>
                <a:cubicBezTo>
                  <a:pt x="5474350" y="2375474"/>
                  <a:pt x="5480754" y="2405834"/>
                  <a:pt x="5480754" y="2437144"/>
                </a:cubicBezTo>
                <a:cubicBezTo>
                  <a:pt x="5480754" y="2493122"/>
                  <a:pt x="5465811" y="2552658"/>
                  <a:pt x="5435925" y="2615752"/>
                </a:cubicBezTo>
                <a:cubicBezTo>
                  <a:pt x="5406039" y="2678846"/>
                  <a:pt x="5365952" y="2735535"/>
                  <a:pt x="5315667" y="2785821"/>
                </a:cubicBezTo>
                <a:cubicBezTo>
                  <a:pt x="5247354" y="2854607"/>
                  <a:pt x="5167420" y="2905367"/>
                  <a:pt x="5075863" y="2938100"/>
                </a:cubicBezTo>
                <a:cubicBezTo>
                  <a:pt x="5008974" y="2961819"/>
                  <a:pt x="4940662" y="2973679"/>
                  <a:pt x="4870927" y="2973679"/>
                </a:cubicBezTo>
                <a:cubicBezTo>
                  <a:pt x="4785062" y="2973679"/>
                  <a:pt x="4716275" y="2952806"/>
                  <a:pt x="4664567" y="2911059"/>
                </a:cubicBezTo>
                <a:cubicBezTo>
                  <a:pt x="4611910" y="2868364"/>
                  <a:pt x="4585581" y="2814047"/>
                  <a:pt x="4585581" y="2748107"/>
                </a:cubicBezTo>
                <a:cubicBezTo>
                  <a:pt x="4585581" y="2657973"/>
                  <a:pt x="4617365" y="2569262"/>
                  <a:pt x="4680933" y="2481974"/>
                </a:cubicBezTo>
                <a:cubicBezTo>
                  <a:pt x="4722681" y="2424573"/>
                  <a:pt x="4776642" y="2373813"/>
                  <a:pt x="4842819" y="2329695"/>
                </a:cubicBezTo>
                <a:cubicBezTo>
                  <a:pt x="4908997" y="2285577"/>
                  <a:pt x="4977902" y="2254267"/>
                  <a:pt x="5049533" y="2235766"/>
                </a:cubicBezTo>
                <a:cubicBezTo>
                  <a:pt x="5045265" y="2239087"/>
                  <a:pt x="5040996" y="2242407"/>
                  <a:pt x="5036726" y="2245728"/>
                </a:cubicBezTo>
                <a:cubicBezTo>
                  <a:pt x="4987864" y="2281782"/>
                  <a:pt x="4950387" y="2320444"/>
                  <a:pt x="4924295" y="2361716"/>
                </a:cubicBezTo>
                <a:cubicBezTo>
                  <a:pt x="4886344" y="2420541"/>
                  <a:pt x="4867369" y="2474147"/>
                  <a:pt x="4867369" y="2522534"/>
                </a:cubicBezTo>
                <a:cubicBezTo>
                  <a:pt x="4867369" y="2559062"/>
                  <a:pt x="4877687" y="2587882"/>
                  <a:pt x="4898322" y="2608992"/>
                </a:cubicBezTo>
                <a:cubicBezTo>
                  <a:pt x="4918958" y="2630102"/>
                  <a:pt x="4947066" y="2640657"/>
                  <a:pt x="4982645" y="2640657"/>
                </a:cubicBezTo>
                <a:cubicBezTo>
                  <a:pt x="5021545" y="2640657"/>
                  <a:pt x="5059258" y="2625951"/>
                  <a:pt x="5095787" y="2596539"/>
                </a:cubicBezTo>
                <a:cubicBezTo>
                  <a:pt x="5126622" y="2571396"/>
                  <a:pt x="5142040" y="2543882"/>
                  <a:pt x="5142040" y="2513995"/>
                </a:cubicBezTo>
                <a:cubicBezTo>
                  <a:pt x="5142040" y="2497866"/>
                  <a:pt x="5136111" y="2484346"/>
                  <a:pt x="5124250" y="2473435"/>
                </a:cubicBezTo>
                <a:cubicBezTo>
                  <a:pt x="5112390" y="2462524"/>
                  <a:pt x="5097684" y="2457069"/>
                  <a:pt x="5080132" y="2457069"/>
                </a:cubicBezTo>
                <a:cubicBezTo>
                  <a:pt x="5037437" y="2457069"/>
                  <a:pt x="5000672" y="2473909"/>
                  <a:pt x="4969837" y="2507591"/>
                </a:cubicBezTo>
                <a:cubicBezTo>
                  <a:pt x="4946591" y="2533682"/>
                  <a:pt x="4934969" y="2561434"/>
                  <a:pt x="4934969" y="2590846"/>
                </a:cubicBezTo>
                <a:cubicBezTo>
                  <a:pt x="4934969" y="2592744"/>
                  <a:pt x="4935206" y="2595590"/>
                  <a:pt x="4935680" y="2599385"/>
                </a:cubicBezTo>
                <a:cubicBezTo>
                  <a:pt x="4915282" y="2580884"/>
                  <a:pt x="4905083" y="2555267"/>
                  <a:pt x="4905083" y="2522534"/>
                </a:cubicBezTo>
                <a:cubicBezTo>
                  <a:pt x="4905083" y="2460864"/>
                  <a:pt x="4932835" y="2398244"/>
                  <a:pt x="4988338" y="2334676"/>
                </a:cubicBezTo>
                <a:cubicBezTo>
                  <a:pt x="5055701" y="2256876"/>
                  <a:pt x="5139669" y="2217976"/>
                  <a:pt x="5240240" y="2217976"/>
                </a:cubicBezTo>
                <a:close/>
                <a:moveTo>
                  <a:pt x="9964484" y="2215130"/>
                </a:moveTo>
                <a:cubicBezTo>
                  <a:pt x="9995794" y="2215130"/>
                  <a:pt x="10023664" y="2220111"/>
                  <a:pt x="10048096" y="2230073"/>
                </a:cubicBezTo>
                <a:cubicBezTo>
                  <a:pt x="10072527" y="2240035"/>
                  <a:pt x="10089012" y="2253555"/>
                  <a:pt x="10097551" y="2270633"/>
                </a:cubicBezTo>
                <a:cubicBezTo>
                  <a:pt x="10103718" y="2282019"/>
                  <a:pt x="10107276" y="2301706"/>
                  <a:pt x="10108224" y="2329695"/>
                </a:cubicBezTo>
                <a:cubicBezTo>
                  <a:pt x="10136688" y="2287949"/>
                  <a:pt x="10167286" y="2259604"/>
                  <a:pt x="10200019" y="2244661"/>
                </a:cubicBezTo>
                <a:cubicBezTo>
                  <a:pt x="10232752" y="2229717"/>
                  <a:pt x="10280428" y="2222246"/>
                  <a:pt x="10343047" y="2222246"/>
                </a:cubicBezTo>
                <a:cubicBezTo>
                  <a:pt x="10410411" y="2222246"/>
                  <a:pt x="10463542" y="2224855"/>
                  <a:pt x="10502442" y="2230073"/>
                </a:cubicBezTo>
                <a:cubicBezTo>
                  <a:pt x="10470658" y="2265178"/>
                  <a:pt x="10432944" y="2328509"/>
                  <a:pt x="10389300" y="2420066"/>
                </a:cubicBezTo>
                <a:cubicBezTo>
                  <a:pt x="10345656" y="2511623"/>
                  <a:pt x="10287307" y="2649196"/>
                  <a:pt x="10214251" y="2832785"/>
                </a:cubicBezTo>
                <a:cubicBezTo>
                  <a:pt x="10185313" y="2905367"/>
                  <a:pt x="10163491" y="2957312"/>
                  <a:pt x="10148785" y="2988622"/>
                </a:cubicBezTo>
                <a:cubicBezTo>
                  <a:pt x="10134079" y="3019932"/>
                  <a:pt x="10117475" y="3049818"/>
                  <a:pt x="10098974" y="3078282"/>
                </a:cubicBezTo>
                <a:cubicBezTo>
                  <a:pt x="10053432" y="3148017"/>
                  <a:pt x="9991050" y="3198777"/>
                  <a:pt x="9911827" y="3230561"/>
                </a:cubicBezTo>
                <a:cubicBezTo>
                  <a:pt x="9830232" y="3263294"/>
                  <a:pt x="9743656" y="3279660"/>
                  <a:pt x="9652099" y="3279660"/>
                </a:cubicBezTo>
                <a:cubicBezTo>
                  <a:pt x="9548682" y="3279660"/>
                  <a:pt x="9472779" y="3263768"/>
                  <a:pt x="9424391" y="3231984"/>
                </a:cubicBezTo>
                <a:cubicBezTo>
                  <a:pt x="9379325" y="3203046"/>
                  <a:pt x="9356791" y="3164146"/>
                  <a:pt x="9356791" y="3115284"/>
                </a:cubicBezTo>
                <a:cubicBezTo>
                  <a:pt x="9356791" y="3075910"/>
                  <a:pt x="9371616" y="3039975"/>
                  <a:pt x="9401265" y="3007479"/>
                </a:cubicBezTo>
                <a:cubicBezTo>
                  <a:pt x="9430915" y="2974983"/>
                  <a:pt x="9467798" y="2954466"/>
                  <a:pt x="9511916" y="2945927"/>
                </a:cubicBezTo>
                <a:cubicBezTo>
                  <a:pt x="9463054" y="2916515"/>
                  <a:pt x="9438623" y="2866941"/>
                  <a:pt x="9438623" y="2797206"/>
                </a:cubicBezTo>
                <a:cubicBezTo>
                  <a:pt x="9438623" y="2736958"/>
                  <a:pt x="9456887" y="2665444"/>
                  <a:pt x="9493415" y="2582663"/>
                </a:cubicBezTo>
                <a:cubicBezTo>
                  <a:pt x="9529943" y="2499882"/>
                  <a:pt x="9573113" y="2431689"/>
                  <a:pt x="9622924" y="2378083"/>
                </a:cubicBezTo>
                <a:cubicBezTo>
                  <a:pt x="9671312" y="2326849"/>
                  <a:pt x="9725511" y="2286881"/>
                  <a:pt x="9785521" y="2258181"/>
                </a:cubicBezTo>
                <a:cubicBezTo>
                  <a:pt x="9845531" y="2229480"/>
                  <a:pt x="9905186" y="2215130"/>
                  <a:pt x="9964484" y="2215130"/>
                </a:cubicBezTo>
                <a:close/>
                <a:moveTo>
                  <a:pt x="9344680" y="2215130"/>
                </a:moveTo>
                <a:cubicBezTo>
                  <a:pt x="9376464" y="2215130"/>
                  <a:pt x="9401133" y="2223432"/>
                  <a:pt x="9418685" y="2240035"/>
                </a:cubicBezTo>
                <a:cubicBezTo>
                  <a:pt x="9436238" y="2256639"/>
                  <a:pt x="9445014" y="2280358"/>
                  <a:pt x="9445014" y="2311194"/>
                </a:cubicBezTo>
                <a:cubicBezTo>
                  <a:pt x="9445014" y="2340132"/>
                  <a:pt x="9440863" y="2367646"/>
                  <a:pt x="9432561" y="2393738"/>
                </a:cubicBezTo>
                <a:cubicBezTo>
                  <a:pt x="9424259" y="2419829"/>
                  <a:pt x="9406825" y="2459441"/>
                  <a:pt x="9380260" y="2512572"/>
                </a:cubicBezTo>
                <a:cubicBezTo>
                  <a:pt x="9366977" y="2539612"/>
                  <a:pt x="9360335" y="2563332"/>
                  <a:pt x="9360335" y="2583731"/>
                </a:cubicBezTo>
                <a:cubicBezTo>
                  <a:pt x="9360335" y="2597014"/>
                  <a:pt x="9364486" y="2608162"/>
                  <a:pt x="9372788" y="2617175"/>
                </a:cubicBezTo>
                <a:cubicBezTo>
                  <a:pt x="9381090" y="2626188"/>
                  <a:pt x="9391408" y="2630695"/>
                  <a:pt x="9403742" y="2630695"/>
                </a:cubicBezTo>
                <a:cubicBezTo>
                  <a:pt x="9413230" y="2630695"/>
                  <a:pt x="9427699" y="2627137"/>
                  <a:pt x="9447148" y="2620021"/>
                </a:cubicBezTo>
                <a:cubicBezTo>
                  <a:pt x="9434814" y="2656549"/>
                  <a:pt x="9415839" y="2696042"/>
                  <a:pt x="9390222" y="2738500"/>
                </a:cubicBezTo>
                <a:cubicBezTo>
                  <a:pt x="9364605" y="2780958"/>
                  <a:pt x="9337802" y="2817130"/>
                  <a:pt x="9309813" y="2847017"/>
                </a:cubicBezTo>
                <a:cubicBezTo>
                  <a:pt x="9233910" y="2929086"/>
                  <a:pt x="9152553" y="2970121"/>
                  <a:pt x="9065739" y="2970121"/>
                </a:cubicBezTo>
                <a:cubicBezTo>
                  <a:pt x="9028737" y="2970121"/>
                  <a:pt x="8999443" y="2961819"/>
                  <a:pt x="8977859" y="2945216"/>
                </a:cubicBezTo>
                <a:cubicBezTo>
                  <a:pt x="8956274" y="2928612"/>
                  <a:pt x="8945481" y="2905841"/>
                  <a:pt x="8945481" y="2876903"/>
                </a:cubicBezTo>
                <a:cubicBezTo>
                  <a:pt x="8945481" y="2852235"/>
                  <a:pt x="8950700" y="2825788"/>
                  <a:pt x="8961136" y="2797562"/>
                </a:cubicBezTo>
                <a:cubicBezTo>
                  <a:pt x="8971573" y="2769336"/>
                  <a:pt x="8996478" y="2713476"/>
                  <a:pt x="9035853" y="2629984"/>
                </a:cubicBezTo>
                <a:cubicBezTo>
                  <a:pt x="9070483" y="2557402"/>
                  <a:pt x="9087798" y="2513284"/>
                  <a:pt x="9087798" y="2497629"/>
                </a:cubicBezTo>
                <a:cubicBezTo>
                  <a:pt x="9087798" y="2485769"/>
                  <a:pt x="9083410" y="2476044"/>
                  <a:pt x="9074634" y="2468454"/>
                </a:cubicBezTo>
                <a:cubicBezTo>
                  <a:pt x="9065858" y="2460864"/>
                  <a:pt x="9054828" y="2457069"/>
                  <a:pt x="9041545" y="2457069"/>
                </a:cubicBezTo>
                <a:cubicBezTo>
                  <a:pt x="9018300" y="2457069"/>
                  <a:pt x="8997427" y="2468098"/>
                  <a:pt x="8978926" y="2490157"/>
                </a:cubicBezTo>
                <a:cubicBezTo>
                  <a:pt x="8960425" y="2512216"/>
                  <a:pt x="8941924" y="2548389"/>
                  <a:pt x="8923422" y="2598674"/>
                </a:cubicBezTo>
                <a:cubicBezTo>
                  <a:pt x="8888317" y="2692603"/>
                  <a:pt x="8861396" y="2758662"/>
                  <a:pt x="8842657" y="2796850"/>
                </a:cubicBezTo>
                <a:cubicBezTo>
                  <a:pt x="8823919" y="2835039"/>
                  <a:pt x="8802927" y="2865992"/>
                  <a:pt x="8779682" y="2889712"/>
                </a:cubicBezTo>
                <a:cubicBezTo>
                  <a:pt x="8751693" y="2918175"/>
                  <a:pt x="8722518" y="2937507"/>
                  <a:pt x="8692157" y="2947706"/>
                </a:cubicBezTo>
                <a:cubicBezTo>
                  <a:pt x="8661796" y="2957905"/>
                  <a:pt x="8619101" y="2963005"/>
                  <a:pt x="8564072" y="2963005"/>
                </a:cubicBezTo>
                <a:cubicBezTo>
                  <a:pt x="8476784" y="2963005"/>
                  <a:pt x="8405389" y="2959447"/>
                  <a:pt x="8349885" y="2952331"/>
                </a:cubicBezTo>
                <a:cubicBezTo>
                  <a:pt x="8393529" y="2919598"/>
                  <a:pt x="8424127" y="2894456"/>
                  <a:pt x="8441680" y="2876903"/>
                </a:cubicBezTo>
                <a:cubicBezTo>
                  <a:pt x="8459232" y="2859351"/>
                  <a:pt x="8478445" y="2835157"/>
                  <a:pt x="8499318" y="2804322"/>
                </a:cubicBezTo>
                <a:cubicBezTo>
                  <a:pt x="8524935" y="2765422"/>
                  <a:pt x="8544385" y="2731859"/>
                  <a:pt x="8557668" y="2703633"/>
                </a:cubicBezTo>
                <a:cubicBezTo>
                  <a:pt x="8570951" y="2675406"/>
                  <a:pt x="8597279" y="2612194"/>
                  <a:pt x="8636654" y="2513995"/>
                </a:cubicBezTo>
                <a:cubicBezTo>
                  <a:pt x="8665592" y="2440465"/>
                  <a:pt x="8694411" y="2384013"/>
                  <a:pt x="8723111" y="2344638"/>
                </a:cubicBezTo>
                <a:cubicBezTo>
                  <a:pt x="8751812" y="2305264"/>
                  <a:pt x="8785375" y="2276326"/>
                  <a:pt x="8823800" y="2257825"/>
                </a:cubicBezTo>
                <a:cubicBezTo>
                  <a:pt x="8860803" y="2239798"/>
                  <a:pt x="8918916" y="2230785"/>
                  <a:pt x="8998139" y="2230785"/>
                </a:cubicBezTo>
                <a:cubicBezTo>
                  <a:pt x="9011422" y="2230785"/>
                  <a:pt x="9033718" y="2231496"/>
                  <a:pt x="9065028" y="2232919"/>
                </a:cubicBezTo>
                <a:cubicBezTo>
                  <a:pt x="9081631" y="2233868"/>
                  <a:pt x="9094914" y="2234580"/>
                  <a:pt x="9104876" y="2235054"/>
                </a:cubicBezTo>
                <a:cubicBezTo>
                  <a:pt x="9088273" y="2251183"/>
                  <a:pt x="9069772" y="2277512"/>
                  <a:pt x="9049373" y="2314040"/>
                </a:cubicBezTo>
                <a:cubicBezTo>
                  <a:pt x="9028974" y="2350568"/>
                  <a:pt x="9007864" y="2395872"/>
                  <a:pt x="8986042" y="2449953"/>
                </a:cubicBezTo>
                <a:cubicBezTo>
                  <a:pt x="9062418" y="2371204"/>
                  <a:pt x="9120768" y="2317124"/>
                  <a:pt x="9161092" y="2287711"/>
                </a:cubicBezTo>
                <a:cubicBezTo>
                  <a:pt x="9227032" y="2239324"/>
                  <a:pt x="9288228" y="2215130"/>
                  <a:pt x="9344680" y="2215130"/>
                </a:cubicBezTo>
                <a:close/>
                <a:moveTo>
                  <a:pt x="2239031" y="2215130"/>
                </a:moveTo>
                <a:cubicBezTo>
                  <a:pt x="2270815" y="2215130"/>
                  <a:pt x="2295484" y="2223432"/>
                  <a:pt x="2313036" y="2240035"/>
                </a:cubicBezTo>
                <a:cubicBezTo>
                  <a:pt x="2330588" y="2256639"/>
                  <a:pt x="2339365" y="2280358"/>
                  <a:pt x="2339365" y="2311194"/>
                </a:cubicBezTo>
                <a:cubicBezTo>
                  <a:pt x="2339365" y="2340132"/>
                  <a:pt x="2335214" y="2367646"/>
                  <a:pt x="2326912" y="2393738"/>
                </a:cubicBezTo>
                <a:cubicBezTo>
                  <a:pt x="2318610" y="2419829"/>
                  <a:pt x="2301176" y="2459441"/>
                  <a:pt x="2274610" y="2512572"/>
                </a:cubicBezTo>
                <a:cubicBezTo>
                  <a:pt x="2261328" y="2539612"/>
                  <a:pt x="2254686" y="2563332"/>
                  <a:pt x="2254686" y="2583731"/>
                </a:cubicBezTo>
                <a:cubicBezTo>
                  <a:pt x="2254686" y="2597014"/>
                  <a:pt x="2258837" y="2608162"/>
                  <a:pt x="2267139" y="2617175"/>
                </a:cubicBezTo>
                <a:cubicBezTo>
                  <a:pt x="2275441" y="2626188"/>
                  <a:pt x="2285759" y="2630695"/>
                  <a:pt x="2298093" y="2630695"/>
                </a:cubicBezTo>
                <a:cubicBezTo>
                  <a:pt x="2307581" y="2630695"/>
                  <a:pt x="2322049" y="2627137"/>
                  <a:pt x="2341499" y="2620021"/>
                </a:cubicBezTo>
                <a:cubicBezTo>
                  <a:pt x="2329165" y="2656549"/>
                  <a:pt x="2310190" y="2696042"/>
                  <a:pt x="2284573" y="2738500"/>
                </a:cubicBezTo>
                <a:cubicBezTo>
                  <a:pt x="2258956" y="2780958"/>
                  <a:pt x="2232153" y="2817130"/>
                  <a:pt x="2204164" y="2847017"/>
                </a:cubicBezTo>
                <a:cubicBezTo>
                  <a:pt x="2128261" y="2929086"/>
                  <a:pt x="2046903" y="2970121"/>
                  <a:pt x="1960090" y="2970121"/>
                </a:cubicBezTo>
                <a:cubicBezTo>
                  <a:pt x="1923088" y="2970121"/>
                  <a:pt x="1893794" y="2961819"/>
                  <a:pt x="1872210" y="2945216"/>
                </a:cubicBezTo>
                <a:cubicBezTo>
                  <a:pt x="1850625" y="2928612"/>
                  <a:pt x="1839832" y="2905841"/>
                  <a:pt x="1839832" y="2876903"/>
                </a:cubicBezTo>
                <a:cubicBezTo>
                  <a:pt x="1839832" y="2852235"/>
                  <a:pt x="1845051" y="2825788"/>
                  <a:pt x="1855487" y="2797562"/>
                </a:cubicBezTo>
                <a:cubicBezTo>
                  <a:pt x="1865924" y="2769336"/>
                  <a:pt x="1890829" y="2713476"/>
                  <a:pt x="1930204" y="2629984"/>
                </a:cubicBezTo>
                <a:cubicBezTo>
                  <a:pt x="1964834" y="2557402"/>
                  <a:pt x="1982149" y="2513284"/>
                  <a:pt x="1982149" y="2497629"/>
                </a:cubicBezTo>
                <a:cubicBezTo>
                  <a:pt x="1982149" y="2485769"/>
                  <a:pt x="1977761" y="2476044"/>
                  <a:pt x="1968985" y="2468454"/>
                </a:cubicBezTo>
                <a:cubicBezTo>
                  <a:pt x="1960209" y="2460864"/>
                  <a:pt x="1949179" y="2457069"/>
                  <a:pt x="1935896" y="2457069"/>
                </a:cubicBezTo>
                <a:cubicBezTo>
                  <a:pt x="1912651" y="2457069"/>
                  <a:pt x="1891778" y="2468098"/>
                  <a:pt x="1873277" y="2490157"/>
                </a:cubicBezTo>
                <a:cubicBezTo>
                  <a:pt x="1854776" y="2512216"/>
                  <a:pt x="1836274" y="2548389"/>
                  <a:pt x="1817773" y="2598674"/>
                </a:cubicBezTo>
                <a:cubicBezTo>
                  <a:pt x="1782669" y="2692603"/>
                  <a:pt x="1755747" y="2758662"/>
                  <a:pt x="1737008" y="2796850"/>
                </a:cubicBezTo>
                <a:cubicBezTo>
                  <a:pt x="1718270" y="2835039"/>
                  <a:pt x="1697278" y="2865992"/>
                  <a:pt x="1674033" y="2889712"/>
                </a:cubicBezTo>
                <a:cubicBezTo>
                  <a:pt x="1646044" y="2918175"/>
                  <a:pt x="1616869" y="2937507"/>
                  <a:pt x="1586508" y="2947706"/>
                </a:cubicBezTo>
                <a:cubicBezTo>
                  <a:pt x="1556148" y="2957905"/>
                  <a:pt x="1513452" y="2963005"/>
                  <a:pt x="1458423" y="2963005"/>
                </a:cubicBezTo>
                <a:cubicBezTo>
                  <a:pt x="1371136" y="2963005"/>
                  <a:pt x="1299740" y="2959447"/>
                  <a:pt x="1244236" y="2952331"/>
                </a:cubicBezTo>
                <a:cubicBezTo>
                  <a:pt x="1287880" y="2919598"/>
                  <a:pt x="1318478" y="2894456"/>
                  <a:pt x="1336031" y="2876903"/>
                </a:cubicBezTo>
                <a:cubicBezTo>
                  <a:pt x="1353583" y="2859351"/>
                  <a:pt x="1372796" y="2835157"/>
                  <a:pt x="1393669" y="2804322"/>
                </a:cubicBezTo>
                <a:cubicBezTo>
                  <a:pt x="1419286" y="2765422"/>
                  <a:pt x="1438736" y="2731859"/>
                  <a:pt x="1452019" y="2703633"/>
                </a:cubicBezTo>
                <a:cubicBezTo>
                  <a:pt x="1465302" y="2675406"/>
                  <a:pt x="1491631" y="2612194"/>
                  <a:pt x="1531005" y="2513995"/>
                </a:cubicBezTo>
                <a:cubicBezTo>
                  <a:pt x="1559943" y="2440465"/>
                  <a:pt x="1588762" y="2384013"/>
                  <a:pt x="1617462" y="2344638"/>
                </a:cubicBezTo>
                <a:cubicBezTo>
                  <a:pt x="1646163" y="2305264"/>
                  <a:pt x="1679726" y="2276326"/>
                  <a:pt x="1718152" y="2257825"/>
                </a:cubicBezTo>
                <a:cubicBezTo>
                  <a:pt x="1755154" y="2239798"/>
                  <a:pt x="1813267" y="2230785"/>
                  <a:pt x="1892490" y="2230785"/>
                </a:cubicBezTo>
                <a:cubicBezTo>
                  <a:pt x="1905773" y="2230785"/>
                  <a:pt x="1928069" y="2231496"/>
                  <a:pt x="1959379" y="2232919"/>
                </a:cubicBezTo>
                <a:cubicBezTo>
                  <a:pt x="1975982" y="2233868"/>
                  <a:pt x="1989265" y="2234580"/>
                  <a:pt x="1999227" y="2235054"/>
                </a:cubicBezTo>
                <a:cubicBezTo>
                  <a:pt x="1982624" y="2251183"/>
                  <a:pt x="1964123" y="2277512"/>
                  <a:pt x="1943724" y="2314040"/>
                </a:cubicBezTo>
                <a:cubicBezTo>
                  <a:pt x="1923325" y="2350568"/>
                  <a:pt x="1902215" y="2395872"/>
                  <a:pt x="1880393" y="2449953"/>
                </a:cubicBezTo>
                <a:cubicBezTo>
                  <a:pt x="1956770" y="2371204"/>
                  <a:pt x="2015119" y="2317124"/>
                  <a:pt x="2055442" y="2287711"/>
                </a:cubicBezTo>
                <a:cubicBezTo>
                  <a:pt x="2121383" y="2239324"/>
                  <a:pt x="2182579" y="2215130"/>
                  <a:pt x="2239031" y="2215130"/>
                </a:cubicBezTo>
                <a:close/>
                <a:moveTo>
                  <a:pt x="8690120" y="2055023"/>
                </a:moveTo>
                <a:cubicBezTo>
                  <a:pt x="8728546" y="2055023"/>
                  <a:pt x="8747759" y="2072101"/>
                  <a:pt x="8747759" y="2106257"/>
                </a:cubicBezTo>
                <a:cubicBezTo>
                  <a:pt x="8747759" y="2131874"/>
                  <a:pt x="8737441" y="2160101"/>
                  <a:pt x="8716805" y="2190936"/>
                </a:cubicBezTo>
                <a:cubicBezTo>
                  <a:pt x="8696169" y="2221771"/>
                  <a:pt x="8667825" y="2251183"/>
                  <a:pt x="8631770" y="2279172"/>
                </a:cubicBezTo>
                <a:cubicBezTo>
                  <a:pt x="8598563" y="2304789"/>
                  <a:pt x="8563933" y="2326374"/>
                  <a:pt x="8527879" y="2343927"/>
                </a:cubicBezTo>
                <a:cubicBezTo>
                  <a:pt x="8527879" y="2344875"/>
                  <a:pt x="8528116" y="2345587"/>
                  <a:pt x="8528591" y="2346061"/>
                </a:cubicBezTo>
                <a:cubicBezTo>
                  <a:pt x="8541399" y="2375474"/>
                  <a:pt x="8547803" y="2405834"/>
                  <a:pt x="8547803" y="2437144"/>
                </a:cubicBezTo>
                <a:cubicBezTo>
                  <a:pt x="8547803" y="2493122"/>
                  <a:pt x="8532860" y="2552658"/>
                  <a:pt x="8502974" y="2615752"/>
                </a:cubicBezTo>
                <a:cubicBezTo>
                  <a:pt x="8473087" y="2678846"/>
                  <a:pt x="8433002" y="2735535"/>
                  <a:pt x="8382716" y="2785821"/>
                </a:cubicBezTo>
                <a:cubicBezTo>
                  <a:pt x="8314404" y="2854607"/>
                  <a:pt x="8234470" y="2905367"/>
                  <a:pt x="8142912" y="2938100"/>
                </a:cubicBezTo>
                <a:cubicBezTo>
                  <a:pt x="8076023" y="2961819"/>
                  <a:pt x="8007711" y="2973679"/>
                  <a:pt x="7937976" y="2973679"/>
                </a:cubicBezTo>
                <a:cubicBezTo>
                  <a:pt x="7852111" y="2973679"/>
                  <a:pt x="7783325" y="2952806"/>
                  <a:pt x="7731616" y="2911059"/>
                </a:cubicBezTo>
                <a:cubicBezTo>
                  <a:pt x="7678959" y="2868364"/>
                  <a:pt x="7652630" y="2814047"/>
                  <a:pt x="7652630" y="2748107"/>
                </a:cubicBezTo>
                <a:cubicBezTo>
                  <a:pt x="7652630" y="2657973"/>
                  <a:pt x="7684415" y="2569262"/>
                  <a:pt x="7747983" y="2481974"/>
                </a:cubicBezTo>
                <a:cubicBezTo>
                  <a:pt x="7789729" y="2424573"/>
                  <a:pt x="7843691" y="2373813"/>
                  <a:pt x="7909868" y="2329695"/>
                </a:cubicBezTo>
                <a:cubicBezTo>
                  <a:pt x="7976045" y="2285577"/>
                  <a:pt x="8044951" y="2254267"/>
                  <a:pt x="8116583" y="2235766"/>
                </a:cubicBezTo>
                <a:cubicBezTo>
                  <a:pt x="8112313" y="2239087"/>
                  <a:pt x="8108044" y="2242407"/>
                  <a:pt x="8103775" y="2245728"/>
                </a:cubicBezTo>
                <a:cubicBezTo>
                  <a:pt x="8054913" y="2281782"/>
                  <a:pt x="8017437" y="2320444"/>
                  <a:pt x="7991345" y="2361716"/>
                </a:cubicBezTo>
                <a:cubicBezTo>
                  <a:pt x="7953393" y="2420541"/>
                  <a:pt x="7934417" y="2474147"/>
                  <a:pt x="7934417" y="2522534"/>
                </a:cubicBezTo>
                <a:cubicBezTo>
                  <a:pt x="7934417" y="2559062"/>
                  <a:pt x="7944735" y="2587882"/>
                  <a:pt x="7965372" y="2608992"/>
                </a:cubicBezTo>
                <a:cubicBezTo>
                  <a:pt x="7986008" y="2630102"/>
                  <a:pt x="8014115" y="2640657"/>
                  <a:pt x="8049695" y="2640657"/>
                </a:cubicBezTo>
                <a:cubicBezTo>
                  <a:pt x="8088595" y="2640657"/>
                  <a:pt x="8126309" y="2625951"/>
                  <a:pt x="8162836" y="2596539"/>
                </a:cubicBezTo>
                <a:cubicBezTo>
                  <a:pt x="8193672" y="2571396"/>
                  <a:pt x="8209089" y="2543882"/>
                  <a:pt x="8209089" y="2513995"/>
                </a:cubicBezTo>
                <a:cubicBezTo>
                  <a:pt x="8209089" y="2497866"/>
                  <a:pt x="8203160" y="2484346"/>
                  <a:pt x="8191300" y="2473435"/>
                </a:cubicBezTo>
                <a:cubicBezTo>
                  <a:pt x="8179440" y="2462524"/>
                  <a:pt x="8164735" y="2457069"/>
                  <a:pt x="8147181" y="2457069"/>
                </a:cubicBezTo>
                <a:cubicBezTo>
                  <a:pt x="8104487" y="2457069"/>
                  <a:pt x="8067721" y="2473909"/>
                  <a:pt x="8036885" y="2507591"/>
                </a:cubicBezTo>
                <a:cubicBezTo>
                  <a:pt x="8013641" y="2533682"/>
                  <a:pt x="8002018" y="2561434"/>
                  <a:pt x="8002018" y="2590846"/>
                </a:cubicBezTo>
                <a:cubicBezTo>
                  <a:pt x="8002018" y="2592744"/>
                  <a:pt x="8002255" y="2595590"/>
                  <a:pt x="8002729" y="2599385"/>
                </a:cubicBezTo>
                <a:cubicBezTo>
                  <a:pt x="7982331" y="2580884"/>
                  <a:pt x="7972131" y="2555267"/>
                  <a:pt x="7972131" y="2522534"/>
                </a:cubicBezTo>
                <a:cubicBezTo>
                  <a:pt x="7972131" y="2460864"/>
                  <a:pt x="7999883" y="2398244"/>
                  <a:pt x="8055387" y="2334676"/>
                </a:cubicBezTo>
                <a:cubicBezTo>
                  <a:pt x="8122751" y="2256876"/>
                  <a:pt x="8206718" y="2217976"/>
                  <a:pt x="8307288" y="2217976"/>
                </a:cubicBezTo>
                <a:cubicBezTo>
                  <a:pt x="8377972" y="2217976"/>
                  <a:pt x="8434425" y="2236477"/>
                  <a:pt x="8476645" y="2273480"/>
                </a:cubicBezTo>
                <a:cubicBezTo>
                  <a:pt x="8491352" y="2286288"/>
                  <a:pt x="8504160" y="2301469"/>
                  <a:pt x="8515071" y="2319021"/>
                </a:cubicBezTo>
                <a:cubicBezTo>
                  <a:pt x="8545906" y="2292930"/>
                  <a:pt x="8561323" y="2271345"/>
                  <a:pt x="8561323" y="2254267"/>
                </a:cubicBezTo>
                <a:cubicBezTo>
                  <a:pt x="8561323" y="2247151"/>
                  <a:pt x="8555394" y="2242644"/>
                  <a:pt x="8543534" y="2240747"/>
                </a:cubicBezTo>
                <a:cubicBezTo>
                  <a:pt x="8525033" y="2237426"/>
                  <a:pt x="8512343" y="2232919"/>
                  <a:pt x="8505464" y="2227227"/>
                </a:cubicBezTo>
                <a:cubicBezTo>
                  <a:pt x="8498585" y="2221534"/>
                  <a:pt x="8495146" y="2212995"/>
                  <a:pt x="8495146" y="2201610"/>
                </a:cubicBezTo>
                <a:cubicBezTo>
                  <a:pt x="8495146" y="2170774"/>
                  <a:pt x="8517324" y="2138635"/>
                  <a:pt x="8561679" y="2105190"/>
                </a:cubicBezTo>
                <a:cubicBezTo>
                  <a:pt x="8606035" y="2071746"/>
                  <a:pt x="8648848" y="2055023"/>
                  <a:pt x="8690120" y="2055023"/>
                </a:cubicBezTo>
                <a:close/>
                <a:moveTo>
                  <a:pt x="7833197" y="2055023"/>
                </a:moveTo>
                <a:cubicBezTo>
                  <a:pt x="7871622" y="2055023"/>
                  <a:pt x="7890835" y="2072101"/>
                  <a:pt x="7890835" y="2106257"/>
                </a:cubicBezTo>
                <a:cubicBezTo>
                  <a:pt x="7890835" y="2131874"/>
                  <a:pt x="7880517" y="2160101"/>
                  <a:pt x="7859881" y="2190936"/>
                </a:cubicBezTo>
                <a:cubicBezTo>
                  <a:pt x="7839245" y="2221771"/>
                  <a:pt x="7810899" y="2251183"/>
                  <a:pt x="7774847" y="2279172"/>
                </a:cubicBezTo>
                <a:cubicBezTo>
                  <a:pt x="7734049" y="2310957"/>
                  <a:pt x="7691116" y="2336336"/>
                  <a:pt x="7646049" y="2355312"/>
                </a:cubicBezTo>
                <a:cubicBezTo>
                  <a:pt x="7637985" y="2378557"/>
                  <a:pt x="7626837" y="2405360"/>
                  <a:pt x="7612605" y="2435721"/>
                </a:cubicBezTo>
                <a:cubicBezTo>
                  <a:pt x="7589835" y="2483634"/>
                  <a:pt x="7575603" y="2515656"/>
                  <a:pt x="7569910" y="2531785"/>
                </a:cubicBezTo>
                <a:cubicBezTo>
                  <a:pt x="7564218" y="2547914"/>
                  <a:pt x="7561371" y="2563806"/>
                  <a:pt x="7561371" y="2579461"/>
                </a:cubicBezTo>
                <a:cubicBezTo>
                  <a:pt x="7561371" y="2594167"/>
                  <a:pt x="7565641" y="2606027"/>
                  <a:pt x="7574179" y="2615040"/>
                </a:cubicBezTo>
                <a:cubicBezTo>
                  <a:pt x="7582719" y="2624054"/>
                  <a:pt x="7593867" y="2628560"/>
                  <a:pt x="7607624" y="2628560"/>
                </a:cubicBezTo>
                <a:cubicBezTo>
                  <a:pt x="7614265" y="2628560"/>
                  <a:pt x="7625651" y="2625951"/>
                  <a:pt x="7641780" y="2620733"/>
                </a:cubicBezTo>
                <a:cubicBezTo>
                  <a:pt x="7610945" y="2706123"/>
                  <a:pt x="7566826" y="2780128"/>
                  <a:pt x="7509426" y="2842747"/>
                </a:cubicBezTo>
                <a:cubicBezTo>
                  <a:pt x="7466731" y="2889238"/>
                  <a:pt x="7417156" y="2923868"/>
                  <a:pt x="7360705" y="2946639"/>
                </a:cubicBezTo>
                <a:cubicBezTo>
                  <a:pt x="7315163" y="2964665"/>
                  <a:pt x="7274603" y="2973679"/>
                  <a:pt x="7239025" y="2973679"/>
                </a:cubicBezTo>
                <a:cubicBezTo>
                  <a:pt x="7209611" y="2973679"/>
                  <a:pt x="7186485" y="2966326"/>
                  <a:pt x="7169645" y="2951620"/>
                </a:cubicBezTo>
                <a:cubicBezTo>
                  <a:pt x="7152804" y="2936914"/>
                  <a:pt x="7144384" y="2916515"/>
                  <a:pt x="7144384" y="2890424"/>
                </a:cubicBezTo>
                <a:cubicBezTo>
                  <a:pt x="7144384" y="2865755"/>
                  <a:pt x="7149127" y="2839545"/>
                  <a:pt x="7158615" y="2811793"/>
                </a:cubicBezTo>
                <a:cubicBezTo>
                  <a:pt x="7168102" y="2784042"/>
                  <a:pt x="7192771" y="2724150"/>
                  <a:pt x="7232619" y="2632118"/>
                </a:cubicBezTo>
                <a:cubicBezTo>
                  <a:pt x="7226927" y="2640657"/>
                  <a:pt x="7212458" y="2663191"/>
                  <a:pt x="7189213" y="2699719"/>
                </a:cubicBezTo>
                <a:cubicBezTo>
                  <a:pt x="7138453" y="2780840"/>
                  <a:pt x="7083661" y="2846542"/>
                  <a:pt x="7024838" y="2896828"/>
                </a:cubicBezTo>
                <a:cubicBezTo>
                  <a:pt x="6966013" y="2946164"/>
                  <a:pt x="6899123" y="2970833"/>
                  <a:pt x="6824170" y="2970833"/>
                </a:cubicBezTo>
                <a:cubicBezTo>
                  <a:pt x="6787168" y="2970833"/>
                  <a:pt x="6759890" y="2963005"/>
                  <a:pt x="6742338" y="2947350"/>
                </a:cubicBezTo>
                <a:cubicBezTo>
                  <a:pt x="6724785" y="2930747"/>
                  <a:pt x="6716010" y="2908688"/>
                  <a:pt x="6716010" y="2881173"/>
                </a:cubicBezTo>
                <a:cubicBezTo>
                  <a:pt x="6716010" y="2828990"/>
                  <a:pt x="6757519" y="2710867"/>
                  <a:pt x="6840537" y="2526804"/>
                </a:cubicBezTo>
                <a:cubicBezTo>
                  <a:pt x="6879911" y="2439516"/>
                  <a:pt x="6904816" y="2381048"/>
                  <a:pt x="6915254" y="2351398"/>
                </a:cubicBezTo>
                <a:cubicBezTo>
                  <a:pt x="6925690" y="2321749"/>
                  <a:pt x="6930908" y="2294116"/>
                  <a:pt x="6930908" y="2268499"/>
                </a:cubicBezTo>
                <a:cubicBezTo>
                  <a:pt x="6930908" y="2257588"/>
                  <a:pt x="6929011" y="2245491"/>
                  <a:pt x="6925216" y="2232208"/>
                </a:cubicBezTo>
                <a:lnTo>
                  <a:pt x="7172135" y="2232208"/>
                </a:lnTo>
                <a:cubicBezTo>
                  <a:pt x="7193956" y="2232208"/>
                  <a:pt x="7208544" y="2235884"/>
                  <a:pt x="7215898" y="2243237"/>
                </a:cubicBezTo>
                <a:cubicBezTo>
                  <a:pt x="7223250" y="2250590"/>
                  <a:pt x="7226927" y="2264704"/>
                  <a:pt x="7226927" y="2285577"/>
                </a:cubicBezTo>
                <a:cubicBezTo>
                  <a:pt x="7226927" y="2305975"/>
                  <a:pt x="7223013" y="2327560"/>
                  <a:pt x="7215186" y="2350331"/>
                </a:cubicBezTo>
                <a:cubicBezTo>
                  <a:pt x="7207358" y="2373102"/>
                  <a:pt x="7191584" y="2408444"/>
                  <a:pt x="7167866" y="2456357"/>
                </a:cubicBezTo>
                <a:cubicBezTo>
                  <a:pt x="7137030" y="2518976"/>
                  <a:pt x="7121612" y="2562146"/>
                  <a:pt x="7121612" y="2585865"/>
                </a:cubicBezTo>
                <a:cubicBezTo>
                  <a:pt x="7121612" y="2598674"/>
                  <a:pt x="7125763" y="2609110"/>
                  <a:pt x="7134066" y="2617175"/>
                </a:cubicBezTo>
                <a:cubicBezTo>
                  <a:pt x="7142367" y="2625240"/>
                  <a:pt x="7152922" y="2629272"/>
                  <a:pt x="7165732" y="2629272"/>
                </a:cubicBezTo>
                <a:cubicBezTo>
                  <a:pt x="7209849" y="2629272"/>
                  <a:pt x="7253731" y="2583968"/>
                  <a:pt x="7297373" y="2493359"/>
                </a:cubicBezTo>
                <a:cubicBezTo>
                  <a:pt x="7316823" y="2453985"/>
                  <a:pt x="7333071" y="2413069"/>
                  <a:pt x="7346117" y="2370611"/>
                </a:cubicBezTo>
                <a:cubicBezTo>
                  <a:pt x="7359163" y="2328153"/>
                  <a:pt x="7365686" y="2295539"/>
                  <a:pt x="7365686" y="2272768"/>
                </a:cubicBezTo>
                <a:cubicBezTo>
                  <a:pt x="7365686" y="2261383"/>
                  <a:pt x="7364025" y="2247863"/>
                  <a:pt x="7360705" y="2232208"/>
                </a:cubicBezTo>
                <a:lnTo>
                  <a:pt x="7601932" y="2232208"/>
                </a:lnTo>
                <a:cubicBezTo>
                  <a:pt x="7623753" y="2232208"/>
                  <a:pt x="7639171" y="2235884"/>
                  <a:pt x="7648185" y="2243237"/>
                </a:cubicBezTo>
                <a:cubicBezTo>
                  <a:pt x="7657197" y="2250590"/>
                  <a:pt x="7661705" y="2263043"/>
                  <a:pt x="7661705" y="2280596"/>
                </a:cubicBezTo>
                <a:cubicBezTo>
                  <a:pt x="7661705" y="2291981"/>
                  <a:pt x="7659807" y="2305264"/>
                  <a:pt x="7656013" y="2320444"/>
                </a:cubicBezTo>
                <a:cubicBezTo>
                  <a:pt x="7688270" y="2293879"/>
                  <a:pt x="7704399" y="2271819"/>
                  <a:pt x="7704399" y="2254267"/>
                </a:cubicBezTo>
                <a:cubicBezTo>
                  <a:pt x="7704399" y="2247151"/>
                  <a:pt x="7698469" y="2242644"/>
                  <a:pt x="7686610" y="2240747"/>
                </a:cubicBezTo>
                <a:cubicBezTo>
                  <a:pt x="7668109" y="2237426"/>
                  <a:pt x="7655419" y="2232919"/>
                  <a:pt x="7648541" y="2227227"/>
                </a:cubicBezTo>
                <a:cubicBezTo>
                  <a:pt x="7641661" y="2221534"/>
                  <a:pt x="7638223" y="2212995"/>
                  <a:pt x="7638223" y="2201610"/>
                </a:cubicBezTo>
                <a:cubicBezTo>
                  <a:pt x="7638223" y="2170774"/>
                  <a:pt x="7660400" y="2138635"/>
                  <a:pt x="7704755" y="2105190"/>
                </a:cubicBezTo>
                <a:cubicBezTo>
                  <a:pt x="7749111" y="2071746"/>
                  <a:pt x="7791925" y="2055023"/>
                  <a:pt x="7833197" y="2055023"/>
                </a:cubicBezTo>
                <a:close/>
                <a:moveTo>
                  <a:pt x="4386923" y="1991692"/>
                </a:moveTo>
                <a:lnTo>
                  <a:pt x="4615343" y="1991692"/>
                </a:lnTo>
                <a:cubicBezTo>
                  <a:pt x="4645703" y="1991692"/>
                  <a:pt x="4664916" y="1994539"/>
                  <a:pt x="4672981" y="2000231"/>
                </a:cubicBezTo>
                <a:cubicBezTo>
                  <a:pt x="4685789" y="2009245"/>
                  <a:pt x="4692193" y="2024425"/>
                  <a:pt x="4692193" y="2045773"/>
                </a:cubicBezTo>
                <a:cubicBezTo>
                  <a:pt x="4692193" y="2071390"/>
                  <a:pt x="4687450" y="2096295"/>
                  <a:pt x="4677961" y="2120489"/>
                </a:cubicBezTo>
                <a:lnTo>
                  <a:pt x="4791815" y="2120489"/>
                </a:lnTo>
                <a:lnTo>
                  <a:pt x="4774738" y="2160338"/>
                </a:lnTo>
                <a:lnTo>
                  <a:pt x="4665864" y="2160338"/>
                </a:lnTo>
                <a:cubicBezTo>
                  <a:pt x="4662544" y="2169351"/>
                  <a:pt x="4631709" y="2245016"/>
                  <a:pt x="4573359" y="2387333"/>
                </a:cubicBezTo>
                <a:cubicBezTo>
                  <a:pt x="4537780" y="2473198"/>
                  <a:pt x="4516788" y="2525143"/>
                  <a:pt x="4510383" y="2543170"/>
                </a:cubicBezTo>
                <a:cubicBezTo>
                  <a:pt x="4503979" y="2561197"/>
                  <a:pt x="4500777" y="2576378"/>
                  <a:pt x="4500777" y="2588712"/>
                </a:cubicBezTo>
                <a:cubicBezTo>
                  <a:pt x="4500777" y="2600571"/>
                  <a:pt x="4504928" y="2610652"/>
                  <a:pt x="4513230" y="2618954"/>
                </a:cubicBezTo>
                <a:cubicBezTo>
                  <a:pt x="4521531" y="2627256"/>
                  <a:pt x="4531613" y="2631407"/>
                  <a:pt x="4543472" y="2631407"/>
                </a:cubicBezTo>
                <a:cubicBezTo>
                  <a:pt x="4553434" y="2631407"/>
                  <a:pt x="4568377" y="2627137"/>
                  <a:pt x="4588301" y="2618598"/>
                </a:cubicBezTo>
                <a:cubicBezTo>
                  <a:pt x="4560787" y="2694501"/>
                  <a:pt x="4523310" y="2760915"/>
                  <a:pt x="4475872" y="2817842"/>
                </a:cubicBezTo>
                <a:cubicBezTo>
                  <a:pt x="4433651" y="2867653"/>
                  <a:pt x="4388109" y="2906434"/>
                  <a:pt x="4339247" y="2934186"/>
                </a:cubicBezTo>
                <a:cubicBezTo>
                  <a:pt x="4290385" y="2961938"/>
                  <a:pt x="4242709" y="2975814"/>
                  <a:pt x="4196219" y="2975814"/>
                </a:cubicBezTo>
                <a:cubicBezTo>
                  <a:pt x="4158267" y="2975814"/>
                  <a:pt x="4129092" y="2964903"/>
                  <a:pt x="4108694" y="2943081"/>
                </a:cubicBezTo>
                <a:cubicBezTo>
                  <a:pt x="4092090" y="2925528"/>
                  <a:pt x="4083789" y="2904892"/>
                  <a:pt x="4083789" y="2881173"/>
                </a:cubicBezTo>
                <a:cubicBezTo>
                  <a:pt x="4083789" y="2862672"/>
                  <a:pt x="4087821" y="2841680"/>
                  <a:pt x="4095885" y="2818198"/>
                </a:cubicBezTo>
                <a:cubicBezTo>
                  <a:pt x="4103950" y="2794715"/>
                  <a:pt x="4121502" y="2752613"/>
                  <a:pt x="4148543" y="2691891"/>
                </a:cubicBezTo>
                <a:cubicBezTo>
                  <a:pt x="4188865" y="2602232"/>
                  <a:pt x="4209027" y="2545068"/>
                  <a:pt x="4209027" y="2520400"/>
                </a:cubicBezTo>
                <a:cubicBezTo>
                  <a:pt x="4209027" y="2504270"/>
                  <a:pt x="4203571" y="2490869"/>
                  <a:pt x="4192661" y="2480195"/>
                </a:cubicBezTo>
                <a:cubicBezTo>
                  <a:pt x="4181750" y="2469521"/>
                  <a:pt x="4168229" y="2464184"/>
                  <a:pt x="4152101" y="2464184"/>
                </a:cubicBezTo>
                <a:cubicBezTo>
                  <a:pt x="4120791" y="2464184"/>
                  <a:pt x="4091615" y="2475095"/>
                  <a:pt x="4064576" y="2496917"/>
                </a:cubicBezTo>
                <a:cubicBezTo>
                  <a:pt x="4031842" y="2523958"/>
                  <a:pt x="4015476" y="2552421"/>
                  <a:pt x="4015476" y="2582307"/>
                </a:cubicBezTo>
                <a:cubicBezTo>
                  <a:pt x="4015476" y="2597014"/>
                  <a:pt x="4021407" y="2609229"/>
                  <a:pt x="4033266" y="2618954"/>
                </a:cubicBezTo>
                <a:cubicBezTo>
                  <a:pt x="4045126" y="2628679"/>
                  <a:pt x="4059832" y="2633542"/>
                  <a:pt x="4077384" y="2633542"/>
                </a:cubicBezTo>
                <a:cubicBezTo>
                  <a:pt x="4091615" y="2633542"/>
                  <a:pt x="4111066" y="2628560"/>
                  <a:pt x="4135734" y="2618598"/>
                </a:cubicBezTo>
                <a:cubicBezTo>
                  <a:pt x="4115809" y="2686910"/>
                  <a:pt x="4085449" y="2753799"/>
                  <a:pt x="4044652" y="2819265"/>
                </a:cubicBezTo>
                <a:cubicBezTo>
                  <a:pt x="3979186" y="2924580"/>
                  <a:pt x="3898065" y="2977237"/>
                  <a:pt x="3801290" y="2977237"/>
                </a:cubicBezTo>
                <a:cubicBezTo>
                  <a:pt x="3753376" y="2977237"/>
                  <a:pt x="3713290" y="2962768"/>
                  <a:pt x="3681032" y="2933830"/>
                </a:cubicBezTo>
                <a:cubicBezTo>
                  <a:pt x="3648298" y="2903469"/>
                  <a:pt x="3631933" y="2861960"/>
                  <a:pt x="3631933" y="2809303"/>
                </a:cubicBezTo>
                <a:cubicBezTo>
                  <a:pt x="3631933" y="2768031"/>
                  <a:pt x="3639641" y="2721066"/>
                  <a:pt x="3655058" y="2668409"/>
                </a:cubicBezTo>
                <a:cubicBezTo>
                  <a:pt x="3670477" y="2615752"/>
                  <a:pt x="3691230" y="2565467"/>
                  <a:pt x="3717323" y="2517553"/>
                </a:cubicBezTo>
                <a:cubicBezTo>
                  <a:pt x="3781840" y="2398481"/>
                  <a:pt x="3867704" y="2312143"/>
                  <a:pt x="3974916" y="2258536"/>
                </a:cubicBezTo>
                <a:cubicBezTo>
                  <a:pt x="4035638" y="2228176"/>
                  <a:pt x="4095648" y="2212995"/>
                  <a:pt x="4154946" y="2212995"/>
                </a:cubicBezTo>
                <a:cubicBezTo>
                  <a:pt x="4239863" y="2212995"/>
                  <a:pt x="4290622" y="2245491"/>
                  <a:pt x="4307226" y="2310482"/>
                </a:cubicBezTo>
                <a:cubicBezTo>
                  <a:pt x="4320983" y="2280596"/>
                  <a:pt x="4340908" y="2230548"/>
                  <a:pt x="4366999" y="2160338"/>
                </a:cubicBezTo>
                <a:lnTo>
                  <a:pt x="4152811" y="2160338"/>
                </a:lnTo>
                <a:lnTo>
                  <a:pt x="4168468" y="2120489"/>
                </a:lnTo>
                <a:lnTo>
                  <a:pt x="4381231" y="2120489"/>
                </a:lnTo>
                <a:cubicBezTo>
                  <a:pt x="4391667" y="2087282"/>
                  <a:pt x="4396885" y="2060004"/>
                  <a:pt x="4396885" y="2038657"/>
                </a:cubicBezTo>
                <a:cubicBezTo>
                  <a:pt x="4396885" y="2023476"/>
                  <a:pt x="4393565" y="2007822"/>
                  <a:pt x="4386923" y="1991692"/>
                </a:cubicBezTo>
                <a:close/>
                <a:moveTo>
                  <a:pt x="795998" y="1991692"/>
                </a:moveTo>
                <a:lnTo>
                  <a:pt x="1024417" y="1991692"/>
                </a:lnTo>
                <a:cubicBezTo>
                  <a:pt x="1054778" y="1991692"/>
                  <a:pt x="1073991" y="1994539"/>
                  <a:pt x="1082055" y="2000231"/>
                </a:cubicBezTo>
                <a:cubicBezTo>
                  <a:pt x="1094864" y="2009245"/>
                  <a:pt x="1101268" y="2024425"/>
                  <a:pt x="1101268" y="2045773"/>
                </a:cubicBezTo>
                <a:cubicBezTo>
                  <a:pt x="1101268" y="2071390"/>
                  <a:pt x="1096524" y="2096295"/>
                  <a:pt x="1087037" y="2120489"/>
                </a:cubicBezTo>
                <a:lnTo>
                  <a:pt x="1200890" y="2120489"/>
                </a:lnTo>
                <a:lnTo>
                  <a:pt x="1183812" y="2160338"/>
                </a:lnTo>
                <a:lnTo>
                  <a:pt x="1074940" y="2160338"/>
                </a:lnTo>
                <a:cubicBezTo>
                  <a:pt x="1071619" y="2169351"/>
                  <a:pt x="1040784" y="2245016"/>
                  <a:pt x="982434" y="2387333"/>
                </a:cubicBezTo>
                <a:cubicBezTo>
                  <a:pt x="946854" y="2473198"/>
                  <a:pt x="925863" y="2525143"/>
                  <a:pt x="919458" y="2543170"/>
                </a:cubicBezTo>
                <a:cubicBezTo>
                  <a:pt x="913054" y="2561197"/>
                  <a:pt x="909852" y="2576378"/>
                  <a:pt x="909852" y="2588712"/>
                </a:cubicBezTo>
                <a:cubicBezTo>
                  <a:pt x="909852" y="2600571"/>
                  <a:pt x="914003" y="2610652"/>
                  <a:pt x="922305" y="2618954"/>
                </a:cubicBezTo>
                <a:cubicBezTo>
                  <a:pt x="930606" y="2627256"/>
                  <a:pt x="940688" y="2631407"/>
                  <a:pt x="952547" y="2631407"/>
                </a:cubicBezTo>
                <a:cubicBezTo>
                  <a:pt x="962509" y="2631407"/>
                  <a:pt x="977452" y="2627137"/>
                  <a:pt x="997377" y="2618598"/>
                </a:cubicBezTo>
                <a:cubicBezTo>
                  <a:pt x="969862" y="2694501"/>
                  <a:pt x="932386" y="2760915"/>
                  <a:pt x="884946" y="2817842"/>
                </a:cubicBezTo>
                <a:cubicBezTo>
                  <a:pt x="842726" y="2867653"/>
                  <a:pt x="797184" y="2906434"/>
                  <a:pt x="748322" y="2934186"/>
                </a:cubicBezTo>
                <a:cubicBezTo>
                  <a:pt x="699460" y="2961938"/>
                  <a:pt x="651784" y="2975814"/>
                  <a:pt x="605294" y="2975814"/>
                </a:cubicBezTo>
                <a:cubicBezTo>
                  <a:pt x="567343" y="2975814"/>
                  <a:pt x="538168" y="2964903"/>
                  <a:pt x="517769" y="2943081"/>
                </a:cubicBezTo>
                <a:cubicBezTo>
                  <a:pt x="501165" y="2925528"/>
                  <a:pt x="492863" y="2904892"/>
                  <a:pt x="492863" y="2881173"/>
                </a:cubicBezTo>
                <a:cubicBezTo>
                  <a:pt x="492863" y="2862672"/>
                  <a:pt x="496896" y="2841680"/>
                  <a:pt x="504961" y="2818198"/>
                </a:cubicBezTo>
                <a:cubicBezTo>
                  <a:pt x="513025" y="2794715"/>
                  <a:pt x="530577" y="2752613"/>
                  <a:pt x="557617" y="2691891"/>
                </a:cubicBezTo>
                <a:cubicBezTo>
                  <a:pt x="597941" y="2602232"/>
                  <a:pt x="618102" y="2545068"/>
                  <a:pt x="618102" y="2520400"/>
                </a:cubicBezTo>
                <a:cubicBezTo>
                  <a:pt x="618102" y="2504270"/>
                  <a:pt x="612647" y="2490869"/>
                  <a:pt x="601736" y="2480195"/>
                </a:cubicBezTo>
                <a:cubicBezTo>
                  <a:pt x="590825" y="2469521"/>
                  <a:pt x="577305" y="2464184"/>
                  <a:pt x="561176" y="2464184"/>
                </a:cubicBezTo>
                <a:cubicBezTo>
                  <a:pt x="529866" y="2464184"/>
                  <a:pt x="500691" y="2475095"/>
                  <a:pt x="473651" y="2496917"/>
                </a:cubicBezTo>
                <a:cubicBezTo>
                  <a:pt x="440918" y="2523958"/>
                  <a:pt x="424551" y="2552421"/>
                  <a:pt x="424551" y="2582307"/>
                </a:cubicBezTo>
                <a:cubicBezTo>
                  <a:pt x="424551" y="2597014"/>
                  <a:pt x="430481" y="2609229"/>
                  <a:pt x="442341" y="2618954"/>
                </a:cubicBezTo>
                <a:cubicBezTo>
                  <a:pt x="454201" y="2628679"/>
                  <a:pt x="468907" y="2633542"/>
                  <a:pt x="486459" y="2633542"/>
                </a:cubicBezTo>
                <a:cubicBezTo>
                  <a:pt x="500691" y="2633542"/>
                  <a:pt x="520141" y="2628560"/>
                  <a:pt x="544809" y="2618598"/>
                </a:cubicBezTo>
                <a:cubicBezTo>
                  <a:pt x="524885" y="2686910"/>
                  <a:pt x="494524" y="2753799"/>
                  <a:pt x="453726" y="2819265"/>
                </a:cubicBezTo>
                <a:cubicBezTo>
                  <a:pt x="388260" y="2924580"/>
                  <a:pt x="307140" y="2977237"/>
                  <a:pt x="210364" y="2977237"/>
                </a:cubicBezTo>
                <a:cubicBezTo>
                  <a:pt x="162451" y="2977237"/>
                  <a:pt x="122365" y="2962768"/>
                  <a:pt x="90107" y="2933830"/>
                </a:cubicBezTo>
                <a:cubicBezTo>
                  <a:pt x="57374" y="2903469"/>
                  <a:pt x="41007" y="2861960"/>
                  <a:pt x="41007" y="2809303"/>
                </a:cubicBezTo>
                <a:cubicBezTo>
                  <a:pt x="41007" y="2768031"/>
                  <a:pt x="48716" y="2721066"/>
                  <a:pt x="64134" y="2668409"/>
                </a:cubicBezTo>
                <a:cubicBezTo>
                  <a:pt x="79552" y="2615752"/>
                  <a:pt x="100306" y="2565467"/>
                  <a:pt x="126398" y="2517553"/>
                </a:cubicBezTo>
                <a:cubicBezTo>
                  <a:pt x="190914" y="2398481"/>
                  <a:pt x="276779" y="2312143"/>
                  <a:pt x="383991" y="2258536"/>
                </a:cubicBezTo>
                <a:cubicBezTo>
                  <a:pt x="444713" y="2228176"/>
                  <a:pt x="504723" y="2212995"/>
                  <a:pt x="564022" y="2212995"/>
                </a:cubicBezTo>
                <a:cubicBezTo>
                  <a:pt x="648938" y="2212995"/>
                  <a:pt x="699698" y="2245491"/>
                  <a:pt x="716301" y="2310482"/>
                </a:cubicBezTo>
                <a:cubicBezTo>
                  <a:pt x="730058" y="2280596"/>
                  <a:pt x="749983" y="2230548"/>
                  <a:pt x="776074" y="2160338"/>
                </a:cubicBezTo>
                <a:lnTo>
                  <a:pt x="561887" y="2160338"/>
                </a:lnTo>
                <a:lnTo>
                  <a:pt x="577542" y="2120489"/>
                </a:lnTo>
                <a:lnTo>
                  <a:pt x="790306" y="2120489"/>
                </a:lnTo>
                <a:cubicBezTo>
                  <a:pt x="800742" y="2087282"/>
                  <a:pt x="805961" y="2060004"/>
                  <a:pt x="805961" y="2038657"/>
                </a:cubicBezTo>
                <a:cubicBezTo>
                  <a:pt x="805961" y="2023476"/>
                  <a:pt x="802640" y="2007822"/>
                  <a:pt x="795998" y="1991692"/>
                </a:cubicBezTo>
                <a:close/>
                <a:moveTo>
                  <a:pt x="3019653" y="1989558"/>
                </a:moveTo>
                <a:cubicBezTo>
                  <a:pt x="3039578" y="1989558"/>
                  <a:pt x="3058316" y="1990032"/>
                  <a:pt x="3075869" y="1990981"/>
                </a:cubicBezTo>
                <a:cubicBezTo>
                  <a:pt x="3053098" y="2001892"/>
                  <a:pt x="3029022" y="2019919"/>
                  <a:pt x="3003643" y="2045061"/>
                </a:cubicBezTo>
                <a:cubicBezTo>
                  <a:pt x="2978263" y="2070204"/>
                  <a:pt x="2955374" y="2098904"/>
                  <a:pt x="2934975" y="2131163"/>
                </a:cubicBezTo>
                <a:cubicBezTo>
                  <a:pt x="2900819" y="2186192"/>
                  <a:pt x="2853380" y="2293641"/>
                  <a:pt x="2792658" y="2453511"/>
                </a:cubicBezTo>
                <a:cubicBezTo>
                  <a:pt x="2845790" y="2389942"/>
                  <a:pt x="2887773" y="2345113"/>
                  <a:pt x="2918608" y="2319021"/>
                </a:cubicBezTo>
                <a:cubicBezTo>
                  <a:pt x="2998780" y="2252132"/>
                  <a:pt x="3075157" y="2218688"/>
                  <a:pt x="3147739" y="2218688"/>
                </a:cubicBezTo>
                <a:cubicBezTo>
                  <a:pt x="3182844" y="2218688"/>
                  <a:pt x="3210120" y="2226990"/>
                  <a:pt x="3229571" y="2243593"/>
                </a:cubicBezTo>
                <a:cubicBezTo>
                  <a:pt x="3249021" y="2260197"/>
                  <a:pt x="3258746" y="2283205"/>
                  <a:pt x="3258746" y="2312617"/>
                </a:cubicBezTo>
                <a:cubicBezTo>
                  <a:pt x="3258746" y="2336811"/>
                  <a:pt x="3254475" y="2361360"/>
                  <a:pt x="3245938" y="2386266"/>
                </a:cubicBezTo>
                <a:cubicBezTo>
                  <a:pt x="3237398" y="2411171"/>
                  <a:pt x="3218660" y="2453985"/>
                  <a:pt x="3189723" y="2514707"/>
                </a:cubicBezTo>
                <a:cubicBezTo>
                  <a:pt x="3177388" y="2540324"/>
                  <a:pt x="3171220" y="2562857"/>
                  <a:pt x="3171220" y="2582307"/>
                </a:cubicBezTo>
                <a:cubicBezTo>
                  <a:pt x="3171220" y="2614566"/>
                  <a:pt x="3186875" y="2630695"/>
                  <a:pt x="3218186" y="2630695"/>
                </a:cubicBezTo>
                <a:cubicBezTo>
                  <a:pt x="3226250" y="2630695"/>
                  <a:pt x="3238583" y="2627612"/>
                  <a:pt x="3255188" y="2621445"/>
                </a:cubicBezTo>
                <a:cubicBezTo>
                  <a:pt x="3222929" y="2702565"/>
                  <a:pt x="3176676" y="2778230"/>
                  <a:pt x="3116429" y="2848440"/>
                </a:cubicBezTo>
                <a:cubicBezTo>
                  <a:pt x="3075157" y="2896353"/>
                  <a:pt x="3028904" y="2930272"/>
                  <a:pt x="2977670" y="2950197"/>
                </a:cubicBezTo>
                <a:cubicBezTo>
                  <a:pt x="2937821" y="2965851"/>
                  <a:pt x="2900582" y="2973679"/>
                  <a:pt x="2865951" y="2973679"/>
                </a:cubicBezTo>
                <a:cubicBezTo>
                  <a:pt x="2833693" y="2973679"/>
                  <a:pt x="2807008" y="2964665"/>
                  <a:pt x="2785898" y="2946639"/>
                </a:cubicBezTo>
                <a:cubicBezTo>
                  <a:pt x="2764788" y="2928612"/>
                  <a:pt x="2754232" y="2905841"/>
                  <a:pt x="2754232" y="2878327"/>
                </a:cubicBezTo>
                <a:cubicBezTo>
                  <a:pt x="2754232" y="2833260"/>
                  <a:pt x="2780087" y="2758780"/>
                  <a:pt x="2831795" y="2654889"/>
                </a:cubicBezTo>
                <a:cubicBezTo>
                  <a:pt x="2857412" y="2602706"/>
                  <a:pt x="2874016" y="2567008"/>
                  <a:pt x="2881606" y="2547796"/>
                </a:cubicBezTo>
                <a:cubicBezTo>
                  <a:pt x="2889196" y="2528583"/>
                  <a:pt x="2892991" y="2511861"/>
                  <a:pt x="2892991" y="2497629"/>
                </a:cubicBezTo>
                <a:cubicBezTo>
                  <a:pt x="2892991" y="2472486"/>
                  <a:pt x="2880657" y="2459915"/>
                  <a:pt x="2855989" y="2459915"/>
                </a:cubicBezTo>
                <a:cubicBezTo>
                  <a:pt x="2831321" y="2459915"/>
                  <a:pt x="2809736" y="2471419"/>
                  <a:pt x="2791235" y="2494427"/>
                </a:cubicBezTo>
                <a:cubicBezTo>
                  <a:pt x="2772734" y="2517435"/>
                  <a:pt x="2750200" y="2560960"/>
                  <a:pt x="2723634" y="2625003"/>
                </a:cubicBezTo>
                <a:cubicBezTo>
                  <a:pt x="2688529" y="2709444"/>
                  <a:pt x="2662201" y="2768980"/>
                  <a:pt x="2644648" y="2803610"/>
                </a:cubicBezTo>
                <a:cubicBezTo>
                  <a:pt x="2627096" y="2838241"/>
                  <a:pt x="2609544" y="2865755"/>
                  <a:pt x="2591991" y="2886154"/>
                </a:cubicBezTo>
                <a:cubicBezTo>
                  <a:pt x="2565900" y="2915566"/>
                  <a:pt x="2534590" y="2935728"/>
                  <a:pt x="2498062" y="2946639"/>
                </a:cubicBezTo>
                <a:cubicBezTo>
                  <a:pt x="2461534" y="2957550"/>
                  <a:pt x="2406979" y="2963005"/>
                  <a:pt x="2334398" y="2963005"/>
                </a:cubicBezTo>
                <a:cubicBezTo>
                  <a:pt x="2288856" y="2963005"/>
                  <a:pt x="2227660" y="2960633"/>
                  <a:pt x="2150809" y="2955889"/>
                </a:cubicBezTo>
                <a:cubicBezTo>
                  <a:pt x="2159822" y="2948773"/>
                  <a:pt x="2178798" y="2934779"/>
                  <a:pt x="2207736" y="2913906"/>
                </a:cubicBezTo>
                <a:cubicBezTo>
                  <a:pt x="2253277" y="2880699"/>
                  <a:pt x="2298581" y="2825432"/>
                  <a:pt x="2343648" y="2748107"/>
                </a:cubicBezTo>
                <a:cubicBezTo>
                  <a:pt x="2357880" y="2723913"/>
                  <a:pt x="2369502" y="2700905"/>
                  <a:pt x="2378516" y="2679083"/>
                </a:cubicBezTo>
                <a:cubicBezTo>
                  <a:pt x="2387529" y="2657261"/>
                  <a:pt x="2415044" y="2587763"/>
                  <a:pt x="2461060" y="2470589"/>
                </a:cubicBezTo>
                <a:cubicBezTo>
                  <a:pt x="2521781" y="2323528"/>
                  <a:pt x="2558665" y="2235410"/>
                  <a:pt x="2571711" y="2206235"/>
                </a:cubicBezTo>
                <a:cubicBezTo>
                  <a:pt x="2584757" y="2177060"/>
                  <a:pt x="2599581" y="2148952"/>
                  <a:pt x="2616185" y="2121912"/>
                </a:cubicBezTo>
                <a:cubicBezTo>
                  <a:pt x="2659354" y="2053600"/>
                  <a:pt x="2716756" y="2012565"/>
                  <a:pt x="2788388" y="1998808"/>
                </a:cubicBezTo>
                <a:cubicBezTo>
                  <a:pt x="2820647" y="1992641"/>
                  <a:pt x="2897735" y="1989558"/>
                  <a:pt x="3019653" y="1989558"/>
                </a:cubicBezTo>
                <a:close/>
                <a:moveTo>
                  <a:pt x="12647576" y="1986000"/>
                </a:moveTo>
                <a:cubicBezTo>
                  <a:pt x="12670821" y="1986000"/>
                  <a:pt x="12689797" y="1992523"/>
                  <a:pt x="12704503" y="2005568"/>
                </a:cubicBezTo>
                <a:cubicBezTo>
                  <a:pt x="12719209" y="2018614"/>
                  <a:pt x="12725851" y="2034625"/>
                  <a:pt x="12724428" y="2053600"/>
                </a:cubicBezTo>
                <a:cubicBezTo>
                  <a:pt x="12722056" y="2088231"/>
                  <a:pt x="12704266" y="2121438"/>
                  <a:pt x="12671059" y="2153222"/>
                </a:cubicBezTo>
                <a:cubicBezTo>
                  <a:pt x="12634056" y="2188801"/>
                  <a:pt x="12592310" y="2206591"/>
                  <a:pt x="12545820" y="2206591"/>
                </a:cubicBezTo>
                <a:cubicBezTo>
                  <a:pt x="12523049" y="2206591"/>
                  <a:pt x="12504192" y="2200187"/>
                  <a:pt x="12489249" y="2187378"/>
                </a:cubicBezTo>
                <a:cubicBezTo>
                  <a:pt x="12474306" y="2174570"/>
                  <a:pt x="12466834" y="2158677"/>
                  <a:pt x="12466834" y="2139702"/>
                </a:cubicBezTo>
                <a:cubicBezTo>
                  <a:pt x="12466834" y="2120252"/>
                  <a:pt x="12473475" y="2099497"/>
                  <a:pt x="12486758" y="2077438"/>
                </a:cubicBezTo>
                <a:cubicBezTo>
                  <a:pt x="12500041" y="2055379"/>
                  <a:pt x="12516408" y="2037471"/>
                  <a:pt x="12535858" y="2023714"/>
                </a:cubicBezTo>
                <a:cubicBezTo>
                  <a:pt x="12572860" y="1998571"/>
                  <a:pt x="12610100" y="1986000"/>
                  <a:pt x="12647576" y="1986000"/>
                </a:cubicBezTo>
                <a:close/>
                <a:moveTo>
                  <a:pt x="6008652" y="1986000"/>
                </a:moveTo>
                <a:cubicBezTo>
                  <a:pt x="6031897" y="1986000"/>
                  <a:pt x="6050872" y="1992523"/>
                  <a:pt x="6065579" y="2005568"/>
                </a:cubicBezTo>
                <a:cubicBezTo>
                  <a:pt x="6080285" y="2018614"/>
                  <a:pt x="6086927" y="2034625"/>
                  <a:pt x="6085504" y="2053600"/>
                </a:cubicBezTo>
                <a:cubicBezTo>
                  <a:pt x="6083132" y="2088231"/>
                  <a:pt x="6065342" y="2121438"/>
                  <a:pt x="6032135" y="2153222"/>
                </a:cubicBezTo>
                <a:cubicBezTo>
                  <a:pt x="5995132" y="2188801"/>
                  <a:pt x="5953386" y="2206591"/>
                  <a:pt x="5906896" y="2206591"/>
                </a:cubicBezTo>
                <a:cubicBezTo>
                  <a:pt x="5884125" y="2206591"/>
                  <a:pt x="5865268" y="2200187"/>
                  <a:pt x="5850325" y="2187378"/>
                </a:cubicBezTo>
                <a:cubicBezTo>
                  <a:pt x="5835381" y="2174570"/>
                  <a:pt x="5827910" y="2158677"/>
                  <a:pt x="5827910" y="2139702"/>
                </a:cubicBezTo>
                <a:cubicBezTo>
                  <a:pt x="5827910" y="2120252"/>
                  <a:pt x="5834552" y="2099497"/>
                  <a:pt x="5847834" y="2077438"/>
                </a:cubicBezTo>
                <a:cubicBezTo>
                  <a:pt x="5861117" y="2055379"/>
                  <a:pt x="5877484" y="2037471"/>
                  <a:pt x="5896933" y="2023714"/>
                </a:cubicBezTo>
                <a:cubicBezTo>
                  <a:pt x="5933936" y="1998571"/>
                  <a:pt x="5971175" y="1986000"/>
                  <a:pt x="6008652" y="1986000"/>
                </a:cubicBezTo>
                <a:close/>
                <a:moveTo>
                  <a:pt x="1531902" y="1986000"/>
                </a:moveTo>
                <a:cubicBezTo>
                  <a:pt x="1555148" y="1986000"/>
                  <a:pt x="1574123" y="1992523"/>
                  <a:pt x="1588829" y="2005568"/>
                </a:cubicBezTo>
                <a:cubicBezTo>
                  <a:pt x="1603535" y="2018614"/>
                  <a:pt x="1610177" y="2034625"/>
                  <a:pt x="1608753" y="2053600"/>
                </a:cubicBezTo>
                <a:cubicBezTo>
                  <a:pt x="1606382" y="2088231"/>
                  <a:pt x="1588592" y="2121438"/>
                  <a:pt x="1555385" y="2153222"/>
                </a:cubicBezTo>
                <a:cubicBezTo>
                  <a:pt x="1518382" y="2188801"/>
                  <a:pt x="1476636" y="2206591"/>
                  <a:pt x="1430146" y="2206591"/>
                </a:cubicBezTo>
                <a:cubicBezTo>
                  <a:pt x="1407375" y="2206591"/>
                  <a:pt x="1388518" y="2200187"/>
                  <a:pt x="1373575" y="2187378"/>
                </a:cubicBezTo>
                <a:cubicBezTo>
                  <a:pt x="1358632" y="2174570"/>
                  <a:pt x="1351160" y="2158677"/>
                  <a:pt x="1351160" y="2139702"/>
                </a:cubicBezTo>
                <a:cubicBezTo>
                  <a:pt x="1351160" y="2120252"/>
                  <a:pt x="1357802" y="2099497"/>
                  <a:pt x="1371084" y="2077438"/>
                </a:cubicBezTo>
                <a:cubicBezTo>
                  <a:pt x="1384367" y="2055379"/>
                  <a:pt x="1400734" y="2037471"/>
                  <a:pt x="1420184" y="2023714"/>
                </a:cubicBezTo>
                <a:cubicBezTo>
                  <a:pt x="1457186" y="1998571"/>
                  <a:pt x="1494426" y="1986000"/>
                  <a:pt x="1531902" y="1986000"/>
                </a:cubicBezTo>
                <a:close/>
                <a:moveTo>
                  <a:pt x="15155163" y="1973903"/>
                </a:moveTo>
                <a:lnTo>
                  <a:pt x="15045579" y="2232208"/>
                </a:lnTo>
                <a:lnTo>
                  <a:pt x="15163702" y="2232208"/>
                </a:lnTo>
                <a:lnTo>
                  <a:pt x="15145912" y="2270633"/>
                </a:lnTo>
                <a:lnTo>
                  <a:pt x="15027078" y="2270633"/>
                </a:lnTo>
                <a:lnTo>
                  <a:pt x="14917494" y="2528939"/>
                </a:lnTo>
                <a:cubicBezTo>
                  <a:pt x="14907531" y="2552184"/>
                  <a:pt x="14902550" y="2572108"/>
                  <a:pt x="14902550" y="2588712"/>
                </a:cubicBezTo>
                <a:cubicBezTo>
                  <a:pt x="14902550" y="2600097"/>
                  <a:pt x="14907057" y="2609941"/>
                  <a:pt x="14916070" y="2618242"/>
                </a:cubicBezTo>
                <a:cubicBezTo>
                  <a:pt x="14925084" y="2626544"/>
                  <a:pt x="14935758" y="2630695"/>
                  <a:pt x="14948092" y="2630695"/>
                </a:cubicBezTo>
                <a:cubicBezTo>
                  <a:pt x="14956156" y="2630695"/>
                  <a:pt x="14975844" y="2624054"/>
                  <a:pt x="15007153" y="2610771"/>
                </a:cubicBezTo>
                <a:cubicBezTo>
                  <a:pt x="14981062" y="2686673"/>
                  <a:pt x="14939078" y="2758306"/>
                  <a:pt x="14881203" y="2825669"/>
                </a:cubicBezTo>
                <a:cubicBezTo>
                  <a:pt x="14798185" y="2921970"/>
                  <a:pt x="14709237" y="2970121"/>
                  <a:pt x="14614359" y="2970121"/>
                </a:cubicBezTo>
                <a:cubicBezTo>
                  <a:pt x="14574984" y="2970121"/>
                  <a:pt x="14544386" y="2961582"/>
                  <a:pt x="14522564" y="2944504"/>
                </a:cubicBezTo>
                <a:cubicBezTo>
                  <a:pt x="14500742" y="2927426"/>
                  <a:pt x="14489831" y="2903469"/>
                  <a:pt x="14489831" y="2872634"/>
                </a:cubicBezTo>
                <a:cubicBezTo>
                  <a:pt x="14489831" y="2852710"/>
                  <a:pt x="14498608" y="2821637"/>
                  <a:pt x="14516160" y="2779416"/>
                </a:cubicBezTo>
                <a:lnTo>
                  <a:pt x="14728924" y="2270633"/>
                </a:lnTo>
                <a:lnTo>
                  <a:pt x="14655631" y="2270633"/>
                </a:lnTo>
                <a:lnTo>
                  <a:pt x="14671285" y="2232919"/>
                </a:lnTo>
                <a:cubicBezTo>
                  <a:pt x="14677452" y="2232919"/>
                  <a:pt x="14681485" y="2232919"/>
                  <a:pt x="14683382" y="2232919"/>
                </a:cubicBezTo>
                <a:lnTo>
                  <a:pt x="14733905" y="2233631"/>
                </a:lnTo>
                <a:cubicBezTo>
                  <a:pt x="14775651" y="2233631"/>
                  <a:pt x="14813247" y="2226871"/>
                  <a:pt x="14846691" y="2213351"/>
                </a:cubicBezTo>
                <a:cubicBezTo>
                  <a:pt x="14880135" y="2199831"/>
                  <a:pt x="14919866" y="2175044"/>
                  <a:pt x="14965881" y="2138990"/>
                </a:cubicBezTo>
                <a:cubicBezTo>
                  <a:pt x="15028026" y="2091077"/>
                  <a:pt x="15091120" y="2036048"/>
                  <a:pt x="15155163" y="1973903"/>
                </a:cubicBezTo>
                <a:close/>
                <a:moveTo>
                  <a:pt x="6896989" y="1973903"/>
                </a:moveTo>
                <a:lnTo>
                  <a:pt x="6787405" y="2232208"/>
                </a:lnTo>
                <a:lnTo>
                  <a:pt x="6905528" y="2232208"/>
                </a:lnTo>
                <a:lnTo>
                  <a:pt x="6887738" y="2270633"/>
                </a:lnTo>
                <a:lnTo>
                  <a:pt x="6768903" y="2270633"/>
                </a:lnTo>
                <a:lnTo>
                  <a:pt x="6659319" y="2528939"/>
                </a:lnTo>
                <a:cubicBezTo>
                  <a:pt x="6649357" y="2552184"/>
                  <a:pt x="6644377" y="2572108"/>
                  <a:pt x="6644377" y="2588712"/>
                </a:cubicBezTo>
                <a:cubicBezTo>
                  <a:pt x="6644377" y="2600097"/>
                  <a:pt x="6648884" y="2609941"/>
                  <a:pt x="6657897" y="2618242"/>
                </a:cubicBezTo>
                <a:cubicBezTo>
                  <a:pt x="6666910" y="2626544"/>
                  <a:pt x="6677584" y="2630695"/>
                  <a:pt x="6689918" y="2630695"/>
                </a:cubicBezTo>
                <a:cubicBezTo>
                  <a:pt x="6697982" y="2630695"/>
                  <a:pt x="6717669" y="2624054"/>
                  <a:pt x="6748980" y="2610771"/>
                </a:cubicBezTo>
                <a:cubicBezTo>
                  <a:pt x="6722888" y="2686673"/>
                  <a:pt x="6680905" y="2758306"/>
                  <a:pt x="6623029" y="2825669"/>
                </a:cubicBezTo>
                <a:cubicBezTo>
                  <a:pt x="6540010" y="2921970"/>
                  <a:pt x="6451063" y="2970121"/>
                  <a:pt x="6356184" y="2970121"/>
                </a:cubicBezTo>
                <a:cubicBezTo>
                  <a:pt x="6316811" y="2970121"/>
                  <a:pt x="6286213" y="2961582"/>
                  <a:pt x="6264390" y="2944504"/>
                </a:cubicBezTo>
                <a:cubicBezTo>
                  <a:pt x="6242568" y="2927426"/>
                  <a:pt x="6231657" y="2903469"/>
                  <a:pt x="6231657" y="2872634"/>
                </a:cubicBezTo>
                <a:cubicBezTo>
                  <a:pt x="6231657" y="2852710"/>
                  <a:pt x="6240433" y="2821637"/>
                  <a:pt x="6257985" y="2779416"/>
                </a:cubicBezTo>
                <a:lnTo>
                  <a:pt x="6470750" y="2270633"/>
                </a:lnTo>
                <a:lnTo>
                  <a:pt x="6397456" y="2270633"/>
                </a:lnTo>
                <a:lnTo>
                  <a:pt x="6413112" y="2232919"/>
                </a:lnTo>
                <a:cubicBezTo>
                  <a:pt x="6419279" y="2232919"/>
                  <a:pt x="6423311" y="2232919"/>
                  <a:pt x="6425209" y="2232919"/>
                </a:cubicBezTo>
                <a:lnTo>
                  <a:pt x="6475731" y="2233631"/>
                </a:lnTo>
                <a:cubicBezTo>
                  <a:pt x="6517478" y="2233631"/>
                  <a:pt x="6555072" y="2226871"/>
                  <a:pt x="6588517" y="2213351"/>
                </a:cubicBezTo>
                <a:cubicBezTo>
                  <a:pt x="6621961" y="2199831"/>
                  <a:pt x="6661691" y="2175044"/>
                  <a:pt x="6707708" y="2138990"/>
                </a:cubicBezTo>
                <a:cubicBezTo>
                  <a:pt x="6769852" y="2091077"/>
                  <a:pt x="6832946" y="2036048"/>
                  <a:pt x="6896989" y="1973903"/>
                </a:cubicBezTo>
                <a:close/>
                <a:moveTo>
                  <a:pt x="13195312" y="1944016"/>
                </a:moveTo>
                <a:lnTo>
                  <a:pt x="13334071" y="2152510"/>
                </a:lnTo>
                <a:lnTo>
                  <a:pt x="13299914" y="2152510"/>
                </a:lnTo>
                <a:cubicBezTo>
                  <a:pt x="13279990" y="2131637"/>
                  <a:pt x="13262674" y="2116220"/>
                  <a:pt x="13247969" y="2106257"/>
                </a:cubicBezTo>
                <a:cubicBezTo>
                  <a:pt x="13218082" y="2086333"/>
                  <a:pt x="13182503" y="2076371"/>
                  <a:pt x="13141231" y="2076371"/>
                </a:cubicBezTo>
                <a:cubicBezTo>
                  <a:pt x="13110395" y="2076371"/>
                  <a:pt x="13081931" y="2081233"/>
                  <a:pt x="13055841" y="2090958"/>
                </a:cubicBezTo>
                <a:cubicBezTo>
                  <a:pt x="13029748" y="2100683"/>
                  <a:pt x="12990375" y="2121201"/>
                  <a:pt x="12937718" y="2152510"/>
                </a:cubicBezTo>
                <a:lnTo>
                  <a:pt x="12882214" y="2152510"/>
                </a:lnTo>
                <a:close/>
                <a:moveTo>
                  <a:pt x="5315667" y="1944016"/>
                </a:moveTo>
                <a:lnTo>
                  <a:pt x="5454425" y="2152510"/>
                </a:lnTo>
                <a:lnTo>
                  <a:pt x="5420269" y="2152510"/>
                </a:lnTo>
                <a:cubicBezTo>
                  <a:pt x="5400346" y="2131637"/>
                  <a:pt x="5383030" y="2116220"/>
                  <a:pt x="5368324" y="2106257"/>
                </a:cubicBezTo>
                <a:cubicBezTo>
                  <a:pt x="5338438" y="2086333"/>
                  <a:pt x="5302858" y="2076371"/>
                  <a:pt x="5261586" y="2076371"/>
                </a:cubicBezTo>
                <a:cubicBezTo>
                  <a:pt x="5230751" y="2076371"/>
                  <a:pt x="5202287" y="2081233"/>
                  <a:pt x="5176196" y="2090958"/>
                </a:cubicBezTo>
                <a:cubicBezTo>
                  <a:pt x="5150104" y="2100683"/>
                  <a:pt x="5110731" y="2121201"/>
                  <a:pt x="5058074" y="2152510"/>
                </a:cubicBezTo>
                <a:lnTo>
                  <a:pt x="5002570" y="2152510"/>
                </a:lnTo>
                <a:close/>
                <a:moveTo>
                  <a:pt x="15870781" y="1928361"/>
                </a:moveTo>
                <a:cubicBezTo>
                  <a:pt x="15935297" y="1928361"/>
                  <a:pt x="15967555" y="1950658"/>
                  <a:pt x="15967555" y="1995250"/>
                </a:cubicBezTo>
                <a:cubicBezTo>
                  <a:pt x="15967555" y="2019919"/>
                  <a:pt x="15956645" y="2044112"/>
                  <a:pt x="15934821" y="2067832"/>
                </a:cubicBezTo>
                <a:cubicBezTo>
                  <a:pt x="15910153" y="2093923"/>
                  <a:pt x="15876947" y="2112662"/>
                  <a:pt x="15835201" y="2124047"/>
                </a:cubicBezTo>
                <a:cubicBezTo>
                  <a:pt x="15818121" y="2128791"/>
                  <a:pt x="15786575" y="2134721"/>
                  <a:pt x="15740561" y="2141837"/>
                </a:cubicBezTo>
                <a:cubicBezTo>
                  <a:pt x="15716365" y="2145157"/>
                  <a:pt x="15697983" y="2151324"/>
                  <a:pt x="15685413" y="2160338"/>
                </a:cubicBezTo>
                <a:cubicBezTo>
                  <a:pt x="15672841" y="2169351"/>
                  <a:pt x="15661337" y="2184057"/>
                  <a:pt x="15650900" y="2204456"/>
                </a:cubicBezTo>
                <a:cubicBezTo>
                  <a:pt x="15650426" y="2198289"/>
                  <a:pt x="15650188" y="2193308"/>
                  <a:pt x="15650188" y="2189513"/>
                </a:cubicBezTo>
                <a:cubicBezTo>
                  <a:pt x="15650188" y="2157729"/>
                  <a:pt x="15658253" y="2130214"/>
                  <a:pt x="15674381" y="2106969"/>
                </a:cubicBezTo>
                <a:cubicBezTo>
                  <a:pt x="15683869" y="2093686"/>
                  <a:pt x="15695729" y="2082182"/>
                  <a:pt x="15709961" y="2072457"/>
                </a:cubicBezTo>
                <a:cubicBezTo>
                  <a:pt x="15724193" y="2062732"/>
                  <a:pt x="15743881" y="2052889"/>
                  <a:pt x="15769023" y="2042926"/>
                </a:cubicBezTo>
                <a:cubicBezTo>
                  <a:pt x="15784677" y="2036285"/>
                  <a:pt x="15796063" y="2030948"/>
                  <a:pt x="15803179" y="2026916"/>
                </a:cubicBezTo>
                <a:cubicBezTo>
                  <a:pt x="15810295" y="2022883"/>
                  <a:pt x="15816699" y="2018021"/>
                  <a:pt x="15822393" y="2012328"/>
                </a:cubicBezTo>
                <a:cubicBezTo>
                  <a:pt x="15832353" y="2002366"/>
                  <a:pt x="15837335" y="1991692"/>
                  <a:pt x="15837335" y="1980307"/>
                </a:cubicBezTo>
                <a:cubicBezTo>
                  <a:pt x="15837335" y="1972717"/>
                  <a:pt x="15834253" y="1966431"/>
                  <a:pt x="15828085" y="1961450"/>
                </a:cubicBezTo>
                <a:cubicBezTo>
                  <a:pt x="15821917" y="1956469"/>
                  <a:pt x="15813853" y="1953978"/>
                  <a:pt x="15803891" y="1953978"/>
                </a:cubicBezTo>
                <a:cubicBezTo>
                  <a:pt x="15788237" y="1953978"/>
                  <a:pt x="15774005" y="1960383"/>
                  <a:pt x="15761197" y="1973191"/>
                </a:cubicBezTo>
                <a:cubicBezTo>
                  <a:pt x="15764041" y="1972717"/>
                  <a:pt x="15766177" y="1972480"/>
                  <a:pt x="15767601" y="1972480"/>
                </a:cubicBezTo>
                <a:cubicBezTo>
                  <a:pt x="15774241" y="1972480"/>
                  <a:pt x="15779933" y="1974614"/>
                  <a:pt x="15784677" y="1978884"/>
                </a:cubicBezTo>
                <a:cubicBezTo>
                  <a:pt x="15789421" y="1983153"/>
                  <a:pt x="15791793" y="1988372"/>
                  <a:pt x="15791793" y="1994539"/>
                </a:cubicBezTo>
                <a:cubicBezTo>
                  <a:pt x="15791793" y="2004501"/>
                  <a:pt x="15785865" y="2014226"/>
                  <a:pt x="15774005" y="2023714"/>
                </a:cubicBezTo>
                <a:cubicBezTo>
                  <a:pt x="15759297" y="2034625"/>
                  <a:pt x="15744355" y="2040080"/>
                  <a:pt x="15729173" y="2040080"/>
                </a:cubicBezTo>
                <a:cubicBezTo>
                  <a:pt x="15722059" y="2040080"/>
                  <a:pt x="15716485" y="2038183"/>
                  <a:pt x="15712453" y="2034387"/>
                </a:cubicBezTo>
                <a:cubicBezTo>
                  <a:pt x="15708421" y="2030592"/>
                  <a:pt x="15706405" y="2025611"/>
                  <a:pt x="15706405" y="2019444"/>
                </a:cubicBezTo>
                <a:cubicBezTo>
                  <a:pt x="15706405" y="2010905"/>
                  <a:pt x="15710199" y="2001536"/>
                  <a:pt x="15717789" y="1991337"/>
                </a:cubicBezTo>
                <a:cubicBezTo>
                  <a:pt x="15725379" y="1981137"/>
                  <a:pt x="15735341" y="1971768"/>
                  <a:pt x="15747677" y="1963229"/>
                </a:cubicBezTo>
                <a:cubicBezTo>
                  <a:pt x="15765229" y="1950895"/>
                  <a:pt x="15785865" y="1941881"/>
                  <a:pt x="15809583" y="1936189"/>
                </a:cubicBezTo>
                <a:cubicBezTo>
                  <a:pt x="15831405" y="1930970"/>
                  <a:pt x="15851805" y="1928361"/>
                  <a:pt x="15870781" y="1928361"/>
                </a:cubicBezTo>
                <a:close/>
                <a:moveTo>
                  <a:pt x="5619514" y="1777505"/>
                </a:moveTo>
                <a:cubicBezTo>
                  <a:pt x="5632797" y="1777505"/>
                  <a:pt x="5644181" y="1782131"/>
                  <a:pt x="5653669" y="1791381"/>
                </a:cubicBezTo>
                <a:cubicBezTo>
                  <a:pt x="5663157" y="1800632"/>
                  <a:pt x="5667900" y="1811662"/>
                  <a:pt x="5667900" y="1824470"/>
                </a:cubicBezTo>
                <a:cubicBezTo>
                  <a:pt x="5667900" y="1842022"/>
                  <a:pt x="5661615" y="1856491"/>
                  <a:pt x="5649044" y="1867877"/>
                </a:cubicBezTo>
                <a:cubicBezTo>
                  <a:pt x="5636473" y="1879262"/>
                  <a:pt x="5612161" y="1893256"/>
                  <a:pt x="5576106" y="1909860"/>
                </a:cubicBezTo>
                <a:lnTo>
                  <a:pt x="5391094" y="1993115"/>
                </a:lnTo>
                <a:lnTo>
                  <a:pt x="5515623" y="1854357"/>
                </a:lnTo>
                <a:cubicBezTo>
                  <a:pt x="5543611" y="1823047"/>
                  <a:pt x="5564484" y="1802411"/>
                  <a:pt x="5578241" y="1792449"/>
                </a:cubicBezTo>
                <a:cubicBezTo>
                  <a:pt x="5591999" y="1782487"/>
                  <a:pt x="5605756" y="1777505"/>
                  <a:pt x="5619514" y="1777505"/>
                </a:cubicBezTo>
                <a:close/>
                <a:moveTo>
                  <a:pt x="7985419" y="678852"/>
                </a:moveTo>
                <a:cubicBezTo>
                  <a:pt x="7950789" y="678852"/>
                  <a:pt x="7919005" y="691660"/>
                  <a:pt x="7890067" y="717277"/>
                </a:cubicBezTo>
                <a:cubicBezTo>
                  <a:pt x="7862079" y="742420"/>
                  <a:pt x="7848083" y="769460"/>
                  <a:pt x="7848083" y="798398"/>
                </a:cubicBezTo>
                <a:cubicBezTo>
                  <a:pt x="7848083" y="814053"/>
                  <a:pt x="7853658" y="826624"/>
                  <a:pt x="7864805" y="836112"/>
                </a:cubicBezTo>
                <a:cubicBezTo>
                  <a:pt x="7875955" y="845600"/>
                  <a:pt x="7890779" y="850343"/>
                  <a:pt x="7909279" y="850343"/>
                </a:cubicBezTo>
                <a:cubicBezTo>
                  <a:pt x="7945334" y="850343"/>
                  <a:pt x="7977829" y="838247"/>
                  <a:pt x="8006767" y="814053"/>
                </a:cubicBezTo>
                <a:cubicBezTo>
                  <a:pt x="8035705" y="789384"/>
                  <a:pt x="8050173" y="764005"/>
                  <a:pt x="8050173" y="737913"/>
                </a:cubicBezTo>
                <a:cubicBezTo>
                  <a:pt x="8050173" y="721309"/>
                  <a:pt x="8044125" y="707434"/>
                  <a:pt x="8032028" y="696285"/>
                </a:cubicBezTo>
                <a:cubicBezTo>
                  <a:pt x="8019931" y="685137"/>
                  <a:pt x="8004394" y="679326"/>
                  <a:pt x="7985419" y="678852"/>
                </a:cubicBezTo>
                <a:close/>
                <a:moveTo>
                  <a:pt x="5052432" y="678852"/>
                </a:moveTo>
                <a:cubicBezTo>
                  <a:pt x="5017802" y="678852"/>
                  <a:pt x="4986017" y="691660"/>
                  <a:pt x="4957080" y="717277"/>
                </a:cubicBezTo>
                <a:cubicBezTo>
                  <a:pt x="4929090" y="742420"/>
                  <a:pt x="4915096" y="769460"/>
                  <a:pt x="4915096" y="798398"/>
                </a:cubicBezTo>
                <a:cubicBezTo>
                  <a:pt x="4915096" y="814053"/>
                  <a:pt x="4920670" y="826624"/>
                  <a:pt x="4931818" y="836112"/>
                </a:cubicBezTo>
                <a:cubicBezTo>
                  <a:pt x="4942966" y="845600"/>
                  <a:pt x="4957790" y="850343"/>
                  <a:pt x="4976292" y="850343"/>
                </a:cubicBezTo>
                <a:cubicBezTo>
                  <a:pt x="5012347" y="850343"/>
                  <a:pt x="5044842" y="838247"/>
                  <a:pt x="5073779" y="814053"/>
                </a:cubicBezTo>
                <a:cubicBezTo>
                  <a:pt x="5102716" y="789384"/>
                  <a:pt x="5117185" y="764005"/>
                  <a:pt x="5117185" y="737913"/>
                </a:cubicBezTo>
                <a:cubicBezTo>
                  <a:pt x="5117185" y="721309"/>
                  <a:pt x="5111137" y="707434"/>
                  <a:pt x="5099040" y="696285"/>
                </a:cubicBezTo>
                <a:cubicBezTo>
                  <a:pt x="5086943" y="685137"/>
                  <a:pt x="5071407" y="679326"/>
                  <a:pt x="5052432" y="678852"/>
                </a:cubicBezTo>
                <a:close/>
                <a:moveTo>
                  <a:pt x="10895748" y="481743"/>
                </a:moveTo>
                <a:cubicBezTo>
                  <a:pt x="10918519" y="481743"/>
                  <a:pt x="10965484" y="483877"/>
                  <a:pt x="11036642" y="488147"/>
                </a:cubicBezTo>
                <a:cubicBezTo>
                  <a:pt x="10991101" y="531791"/>
                  <a:pt x="10952557" y="579348"/>
                  <a:pt x="10921010" y="630820"/>
                </a:cubicBezTo>
                <a:cubicBezTo>
                  <a:pt x="10889463" y="682291"/>
                  <a:pt x="10857560" y="749773"/>
                  <a:pt x="10825302" y="833265"/>
                </a:cubicBezTo>
                <a:cubicBezTo>
                  <a:pt x="10784978" y="936682"/>
                  <a:pt x="10753550" y="1009976"/>
                  <a:pt x="10731017" y="1053145"/>
                </a:cubicBezTo>
                <a:cubicBezTo>
                  <a:pt x="10708483" y="1096314"/>
                  <a:pt x="10683933" y="1129996"/>
                  <a:pt x="10657368" y="1154190"/>
                </a:cubicBezTo>
                <a:cubicBezTo>
                  <a:pt x="10633174" y="1176486"/>
                  <a:pt x="10605778" y="1191785"/>
                  <a:pt x="10575180" y="1200087"/>
                </a:cubicBezTo>
                <a:cubicBezTo>
                  <a:pt x="10544582" y="1208389"/>
                  <a:pt x="10500819" y="1212540"/>
                  <a:pt x="10443892" y="1212540"/>
                </a:cubicBezTo>
                <a:cubicBezTo>
                  <a:pt x="10432507" y="1212540"/>
                  <a:pt x="10393607" y="1210405"/>
                  <a:pt x="10327192" y="1206136"/>
                </a:cubicBezTo>
                <a:cubicBezTo>
                  <a:pt x="10281177" y="1203764"/>
                  <a:pt x="10252950" y="1201866"/>
                  <a:pt x="10242514" y="1200443"/>
                </a:cubicBezTo>
                <a:cubicBezTo>
                  <a:pt x="10270977" y="1186211"/>
                  <a:pt x="10311063" y="1151344"/>
                  <a:pt x="10362772" y="1095840"/>
                </a:cubicBezTo>
                <a:cubicBezTo>
                  <a:pt x="10418750" y="1024682"/>
                  <a:pt x="10470695" y="926483"/>
                  <a:pt x="10518609" y="801244"/>
                </a:cubicBezTo>
                <a:cubicBezTo>
                  <a:pt x="10552765" y="715380"/>
                  <a:pt x="10583600" y="651456"/>
                  <a:pt x="10611115" y="609472"/>
                </a:cubicBezTo>
                <a:cubicBezTo>
                  <a:pt x="10638629" y="567489"/>
                  <a:pt x="10670413" y="535823"/>
                  <a:pt x="10706467" y="514476"/>
                </a:cubicBezTo>
                <a:cubicBezTo>
                  <a:pt x="10727815" y="501667"/>
                  <a:pt x="10751771" y="493009"/>
                  <a:pt x="10778337" y="488503"/>
                </a:cubicBezTo>
                <a:cubicBezTo>
                  <a:pt x="10804903" y="483996"/>
                  <a:pt x="10844040" y="481743"/>
                  <a:pt x="10895748" y="481743"/>
                </a:cubicBezTo>
                <a:close/>
                <a:moveTo>
                  <a:pt x="4561624" y="481743"/>
                </a:moveTo>
                <a:cubicBezTo>
                  <a:pt x="4584395" y="481743"/>
                  <a:pt x="4631359" y="483877"/>
                  <a:pt x="4702518" y="488147"/>
                </a:cubicBezTo>
                <a:cubicBezTo>
                  <a:pt x="4656977" y="531791"/>
                  <a:pt x="4618433" y="579348"/>
                  <a:pt x="4586886" y="630820"/>
                </a:cubicBezTo>
                <a:cubicBezTo>
                  <a:pt x="4555338" y="682291"/>
                  <a:pt x="4523437" y="749773"/>
                  <a:pt x="4491177" y="833265"/>
                </a:cubicBezTo>
                <a:cubicBezTo>
                  <a:pt x="4450855" y="936682"/>
                  <a:pt x="4419425" y="1009976"/>
                  <a:pt x="4396892" y="1053145"/>
                </a:cubicBezTo>
                <a:cubicBezTo>
                  <a:pt x="4374360" y="1096314"/>
                  <a:pt x="4349810" y="1129996"/>
                  <a:pt x="4323243" y="1154190"/>
                </a:cubicBezTo>
                <a:cubicBezTo>
                  <a:pt x="4299050" y="1176486"/>
                  <a:pt x="4271654" y="1191785"/>
                  <a:pt x="4241055" y="1200087"/>
                </a:cubicBezTo>
                <a:cubicBezTo>
                  <a:pt x="4210457" y="1208389"/>
                  <a:pt x="4166695" y="1212540"/>
                  <a:pt x="4109768" y="1212540"/>
                </a:cubicBezTo>
                <a:cubicBezTo>
                  <a:pt x="4098383" y="1212540"/>
                  <a:pt x="4059483" y="1210405"/>
                  <a:pt x="3993068" y="1206136"/>
                </a:cubicBezTo>
                <a:cubicBezTo>
                  <a:pt x="3947053" y="1203764"/>
                  <a:pt x="3918826" y="1201866"/>
                  <a:pt x="3908390" y="1200443"/>
                </a:cubicBezTo>
                <a:cubicBezTo>
                  <a:pt x="3936853" y="1186211"/>
                  <a:pt x="3976940" y="1151344"/>
                  <a:pt x="4028648" y="1095840"/>
                </a:cubicBezTo>
                <a:cubicBezTo>
                  <a:pt x="4084626" y="1024682"/>
                  <a:pt x="4136571" y="926483"/>
                  <a:pt x="4184484" y="801244"/>
                </a:cubicBezTo>
                <a:cubicBezTo>
                  <a:pt x="4218640" y="715380"/>
                  <a:pt x="4249476" y="651456"/>
                  <a:pt x="4276990" y="609472"/>
                </a:cubicBezTo>
                <a:cubicBezTo>
                  <a:pt x="4304505" y="567489"/>
                  <a:pt x="4336289" y="535823"/>
                  <a:pt x="4372342" y="514476"/>
                </a:cubicBezTo>
                <a:cubicBezTo>
                  <a:pt x="4393690" y="501667"/>
                  <a:pt x="4417647" y="493009"/>
                  <a:pt x="4444213" y="488503"/>
                </a:cubicBezTo>
                <a:cubicBezTo>
                  <a:pt x="4470778" y="483996"/>
                  <a:pt x="4509916" y="481743"/>
                  <a:pt x="4561624" y="481743"/>
                </a:cubicBezTo>
                <a:close/>
                <a:moveTo>
                  <a:pt x="1465999" y="481743"/>
                </a:moveTo>
                <a:cubicBezTo>
                  <a:pt x="1488770" y="481743"/>
                  <a:pt x="1535735" y="483877"/>
                  <a:pt x="1606893" y="488147"/>
                </a:cubicBezTo>
                <a:cubicBezTo>
                  <a:pt x="1561352" y="531791"/>
                  <a:pt x="1522808" y="579348"/>
                  <a:pt x="1491261" y="630820"/>
                </a:cubicBezTo>
                <a:cubicBezTo>
                  <a:pt x="1459714" y="682291"/>
                  <a:pt x="1427811" y="749773"/>
                  <a:pt x="1395553" y="833265"/>
                </a:cubicBezTo>
                <a:cubicBezTo>
                  <a:pt x="1355230" y="936682"/>
                  <a:pt x="1323801" y="1009976"/>
                  <a:pt x="1301268" y="1053145"/>
                </a:cubicBezTo>
                <a:cubicBezTo>
                  <a:pt x="1278734" y="1096314"/>
                  <a:pt x="1254185" y="1129996"/>
                  <a:pt x="1227619" y="1154190"/>
                </a:cubicBezTo>
                <a:cubicBezTo>
                  <a:pt x="1203425" y="1176486"/>
                  <a:pt x="1176029" y="1191785"/>
                  <a:pt x="1145431" y="1200087"/>
                </a:cubicBezTo>
                <a:cubicBezTo>
                  <a:pt x="1114832" y="1208389"/>
                  <a:pt x="1071070" y="1212540"/>
                  <a:pt x="1014143" y="1212540"/>
                </a:cubicBezTo>
                <a:cubicBezTo>
                  <a:pt x="1002758" y="1212540"/>
                  <a:pt x="963858" y="1210405"/>
                  <a:pt x="897443" y="1206136"/>
                </a:cubicBezTo>
                <a:cubicBezTo>
                  <a:pt x="851427" y="1203764"/>
                  <a:pt x="823201" y="1201866"/>
                  <a:pt x="812765" y="1200443"/>
                </a:cubicBezTo>
                <a:cubicBezTo>
                  <a:pt x="841228" y="1186211"/>
                  <a:pt x="881314" y="1151344"/>
                  <a:pt x="933023" y="1095840"/>
                </a:cubicBezTo>
                <a:cubicBezTo>
                  <a:pt x="989001" y="1024682"/>
                  <a:pt x="1040946" y="926483"/>
                  <a:pt x="1088860" y="801244"/>
                </a:cubicBezTo>
                <a:cubicBezTo>
                  <a:pt x="1123016" y="715380"/>
                  <a:pt x="1153851" y="651456"/>
                  <a:pt x="1181366" y="609472"/>
                </a:cubicBezTo>
                <a:cubicBezTo>
                  <a:pt x="1208880" y="567489"/>
                  <a:pt x="1240664" y="535823"/>
                  <a:pt x="1276718" y="514476"/>
                </a:cubicBezTo>
                <a:cubicBezTo>
                  <a:pt x="1298066" y="501667"/>
                  <a:pt x="1322022" y="493009"/>
                  <a:pt x="1348588" y="488503"/>
                </a:cubicBezTo>
                <a:cubicBezTo>
                  <a:pt x="1375154" y="483996"/>
                  <a:pt x="1414291" y="481743"/>
                  <a:pt x="1465999" y="481743"/>
                </a:cubicBezTo>
                <a:close/>
                <a:moveTo>
                  <a:pt x="5420265" y="479608"/>
                </a:moveTo>
                <a:lnTo>
                  <a:pt x="5667184" y="479608"/>
                </a:lnTo>
                <a:cubicBezTo>
                  <a:pt x="5689007" y="479608"/>
                  <a:pt x="5703595" y="483284"/>
                  <a:pt x="5710947" y="490638"/>
                </a:cubicBezTo>
                <a:cubicBezTo>
                  <a:pt x="5718301" y="497991"/>
                  <a:pt x="5721977" y="512104"/>
                  <a:pt x="5721977" y="532977"/>
                </a:cubicBezTo>
                <a:cubicBezTo>
                  <a:pt x="5721977" y="553376"/>
                  <a:pt x="5718063" y="574960"/>
                  <a:pt x="5710236" y="597731"/>
                </a:cubicBezTo>
                <a:cubicBezTo>
                  <a:pt x="5702408" y="620502"/>
                  <a:pt x="5686635" y="655844"/>
                  <a:pt x="5662916" y="703757"/>
                </a:cubicBezTo>
                <a:cubicBezTo>
                  <a:pt x="5632079" y="766377"/>
                  <a:pt x="5616663" y="809546"/>
                  <a:pt x="5616663" y="833265"/>
                </a:cubicBezTo>
                <a:cubicBezTo>
                  <a:pt x="5616663" y="846074"/>
                  <a:pt x="5620813" y="856511"/>
                  <a:pt x="5629115" y="864575"/>
                </a:cubicBezTo>
                <a:cubicBezTo>
                  <a:pt x="5637417" y="872640"/>
                  <a:pt x="5647972" y="876672"/>
                  <a:pt x="5660780" y="876672"/>
                </a:cubicBezTo>
                <a:cubicBezTo>
                  <a:pt x="5704899" y="876672"/>
                  <a:pt x="5748780" y="831368"/>
                  <a:pt x="5792423" y="740759"/>
                </a:cubicBezTo>
                <a:cubicBezTo>
                  <a:pt x="5811874" y="701385"/>
                  <a:pt x="5828121" y="660469"/>
                  <a:pt x="5841168" y="618011"/>
                </a:cubicBezTo>
                <a:cubicBezTo>
                  <a:pt x="5854214" y="575553"/>
                  <a:pt x="5860736" y="542939"/>
                  <a:pt x="5860736" y="520168"/>
                </a:cubicBezTo>
                <a:cubicBezTo>
                  <a:pt x="5860736" y="508783"/>
                  <a:pt x="5859076" y="495263"/>
                  <a:pt x="5855755" y="479608"/>
                </a:cubicBezTo>
                <a:lnTo>
                  <a:pt x="6096982" y="479608"/>
                </a:lnTo>
                <a:cubicBezTo>
                  <a:pt x="6118804" y="479608"/>
                  <a:pt x="6134221" y="483284"/>
                  <a:pt x="6143235" y="490638"/>
                </a:cubicBezTo>
                <a:cubicBezTo>
                  <a:pt x="6152249" y="497991"/>
                  <a:pt x="6156755" y="510443"/>
                  <a:pt x="6156755" y="527996"/>
                </a:cubicBezTo>
                <a:cubicBezTo>
                  <a:pt x="6156755" y="561677"/>
                  <a:pt x="6140388" y="613386"/>
                  <a:pt x="6107655" y="683121"/>
                </a:cubicBezTo>
                <a:cubicBezTo>
                  <a:pt x="6084885" y="731034"/>
                  <a:pt x="6070654" y="763056"/>
                  <a:pt x="6064961" y="779185"/>
                </a:cubicBezTo>
                <a:cubicBezTo>
                  <a:pt x="6059268" y="795314"/>
                  <a:pt x="6056422" y="811206"/>
                  <a:pt x="6056422" y="826861"/>
                </a:cubicBezTo>
                <a:cubicBezTo>
                  <a:pt x="6056422" y="841567"/>
                  <a:pt x="6060691" y="853427"/>
                  <a:pt x="6069231" y="862440"/>
                </a:cubicBezTo>
                <a:cubicBezTo>
                  <a:pt x="6077769" y="871454"/>
                  <a:pt x="6088917" y="875960"/>
                  <a:pt x="6102675" y="875960"/>
                </a:cubicBezTo>
                <a:cubicBezTo>
                  <a:pt x="6109316" y="875960"/>
                  <a:pt x="6120701" y="873351"/>
                  <a:pt x="6136830" y="868133"/>
                </a:cubicBezTo>
                <a:cubicBezTo>
                  <a:pt x="6105995" y="953523"/>
                  <a:pt x="6061877" y="1027528"/>
                  <a:pt x="6004476" y="1090147"/>
                </a:cubicBezTo>
                <a:cubicBezTo>
                  <a:pt x="5961780" y="1136638"/>
                  <a:pt x="5912207" y="1171268"/>
                  <a:pt x="5855755" y="1194039"/>
                </a:cubicBezTo>
                <a:cubicBezTo>
                  <a:pt x="5810213" y="1212066"/>
                  <a:pt x="5769653" y="1221079"/>
                  <a:pt x="5734074" y="1221079"/>
                </a:cubicBezTo>
                <a:cubicBezTo>
                  <a:pt x="5704662" y="1221079"/>
                  <a:pt x="5681535" y="1213726"/>
                  <a:pt x="5664694" y="1199020"/>
                </a:cubicBezTo>
                <a:cubicBezTo>
                  <a:pt x="5647853" y="1184314"/>
                  <a:pt x="5639433" y="1163915"/>
                  <a:pt x="5639433" y="1137824"/>
                </a:cubicBezTo>
                <a:cubicBezTo>
                  <a:pt x="5639433" y="1113155"/>
                  <a:pt x="5644176" y="1086945"/>
                  <a:pt x="5653665" y="1059193"/>
                </a:cubicBezTo>
                <a:cubicBezTo>
                  <a:pt x="5663152" y="1031442"/>
                  <a:pt x="5687821" y="971550"/>
                  <a:pt x="5727670" y="879518"/>
                </a:cubicBezTo>
                <a:cubicBezTo>
                  <a:pt x="5721977" y="888057"/>
                  <a:pt x="5707508" y="910591"/>
                  <a:pt x="5684263" y="947119"/>
                </a:cubicBezTo>
                <a:cubicBezTo>
                  <a:pt x="5633503" y="1028240"/>
                  <a:pt x="5578710" y="1093943"/>
                  <a:pt x="5519887" y="1144228"/>
                </a:cubicBezTo>
                <a:cubicBezTo>
                  <a:pt x="5461062" y="1193564"/>
                  <a:pt x="5394173" y="1218233"/>
                  <a:pt x="5319220" y="1218233"/>
                </a:cubicBezTo>
                <a:cubicBezTo>
                  <a:pt x="5282217" y="1218233"/>
                  <a:pt x="5254941" y="1210405"/>
                  <a:pt x="5237388" y="1194750"/>
                </a:cubicBezTo>
                <a:cubicBezTo>
                  <a:pt x="5219836" y="1178147"/>
                  <a:pt x="5211059" y="1156088"/>
                  <a:pt x="5211059" y="1128573"/>
                </a:cubicBezTo>
                <a:cubicBezTo>
                  <a:pt x="5211059" y="1076390"/>
                  <a:pt x="5252568" y="958267"/>
                  <a:pt x="5335587" y="774204"/>
                </a:cubicBezTo>
                <a:cubicBezTo>
                  <a:pt x="5374961" y="686916"/>
                  <a:pt x="5399866" y="628448"/>
                  <a:pt x="5410303" y="598798"/>
                </a:cubicBezTo>
                <a:cubicBezTo>
                  <a:pt x="5420739" y="569149"/>
                  <a:pt x="5425957" y="541516"/>
                  <a:pt x="5425957" y="515899"/>
                </a:cubicBezTo>
                <a:cubicBezTo>
                  <a:pt x="5425957" y="504988"/>
                  <a:pt x="5424059" y="492891"/>
                  <a:pt x="5420265" y="479608"/>
                </a:cubicBezTo>
                <a:close/>
                <a:moveTo>
                  <a:pt x="2272039" y="468223"/>
                </a:moveTo>
                <a:cubicBezTo>
                  <a:pt x="2342723" y="468223"/>
                  <a:pt x="2378065" y="502616"/>
                  <a:pt x="2378065" y="571402"/>
                </a:cubicBezTo>
                <a:cubicBezTo>
                  <a:pt x="2378065" y="596545"/>
                  <a:pt x="2368340" y="636868"/>
                  <a:pt x="2348890" y="692372"/>
                </a:cubicBezTo>
                <a:cubicBezTo>
                  <a:pt x="2409137" y="622636"/>
                  <a:pt x="2453018" y="576383"/>
                  <a:pt x="2480533" y="553613"/>
                </a:cubicBezTo>
                <a:cubicBezTo>
                  <a:pt x="2549319" y="497160"/>
                  <a:pt x="2616683" y="468934"/>
                  <a:pt x="2682623" y="468934"/>
                </a:cubicBezTo>
                <a:cubicBezTo>
                  <a:pt x="2724369" y="468934"/>
                  <a:pt x="2755442" y="479134"/>
                  <a:pt x="2775840" y="499532"/>
                </a:cubicBezTo>
                <a:cubicBezTo>
                  <a:pt x="2794342" y="517559"/>
                  <a:pt x="2803592" y="540093"/>
                  <a:pt x="2803592" y="567133"/>
                </a:cubicBezTo>
                <a:cubicBezTo>
                  <a:pt x="2803592" y="607930"/>
                  <a:pt x="2781533" y="671736"/>
                  <a:pt x="2737415" y="758549"/>
                </a:cubicBezTo>
                <a:cubicBezTo>
                  <a:pt x="2720337" y="792231"/>
                  <a:pt x="2711798" y="816425"/>
                  <a:pt x="2711798" y="831131"/>
                </a:cubicBezTo>
                <a:cubicBezTo>
                  <a:pt x="2711798" y="844888"/>
                  <a:pt x="2716067" y="856866"/>
                  <a:pt x="2724606" y="867066"/>
                </a:cubicBezTo>
                <a:cubicBezTo>
                  <a:pt x="2733145" y="877265"/>
                  <a:pt x="2743582" y="882365"/>
                  <a:pt x="2755916" y="882365"/>
                </a:cubicBezTo>
                <a:cubicBezTo>
                  <a:pt x="2769199" y="882365"/>
                  <a:pt x="2783668" y="878570"/>
                  <a:pt x="2799323" y="870979"/>
                </a:cubicBezTo>
                <a:cubicBezTo>
                  <a:pt x="2772282" y="945459"/>
                  <a:pt x="2729350" y="1018040"/>
                  <a:pt x="2670526" y="1088724"/>
                </a:cubicBezTo>
                <a:cubicBezTo>
                  <a:pt x="2636844" y="1128573"/>
                  <a:pt x="2597114" y="1160476"/>
                  <a:pt x="2551335" y="1184432"/>
                </a:cubicBezTo>
                <a:cubicBezTo>
                  <a:pt x="2505557" y="1208389"/>
                  <a:pt x="2460846" y="1220367"/>
                  <a:pt x="2417202" y="1220367"/>
                </a:cubicBezTo>
                <a:cubicBezTo>
                  <a:pt x="2379725" y="1220367"/>
                  <a:pt x="2350194" y="1211235"/>
                  <a:pt x="2328609" y="1192971"/>
                </a:cubicBezTo>
                <a:cubicBezTo>
                  <a:pt x="2307025" y="1174707"/>
                  <a:pt x="2296232" y="1149446"/>
                  <a:pt x="2296232" y="1117188"/>
                </a:cubicBezTo>
                <a:cubicBezTo>
                  <a:pt x="2296232" y="1099161"/>
                  <a:pt x="2299316" y="1081846"/>
                  <a:pt x="2305483" y="1065242"/>
                </a:cubicBezTo>
                <a:cubicBezTo>
                  <a:pt x="2311650" y="1048638"/>
                  <a:pt x="2333709" y="999776"/>
                  <a:pt x="2371660" y="918656"/>
                </a:cubicBezTo>
                <a:cubicBezTo>
                  <a:pt x="2418625" y="822829"/>
                  <a:pt x="2442107" y="766614"/>
                  <a:pt x="2442107" y="750010"/>
                </a:cubicBezTo>
                <a:cubicBezTo>
                  <a:pt x="2442107" y="723444"/>
                  <a:pt x="2430247" y="710161"/>
                  <a:pt x="2406528" y="710161"/>
                </a:cubicBezTo>
                <a:cubicBezTo>
                  <a:pt x="2380911" y="710161"/>
                  <a:pt x="2355531" y="726291"/>
                  <a:pt x="2330388" y="758549"/>
                </a:cubicBezTo>
                <a:cubicBezTo>
                  <a:pt x="2315208" y="777999"/>
                  <a:pt x="2293623" y="820694"/>
                  <a:pt x="2265634" y="886634"/>
                </a:cubicBezTo>
                <a:cubicBezTo>
                  <a:pt x="2207284" y="1023258"/>
                  <a:pt x="2163878" y="1114104"/>
                  <a:pt x="2135415" y="1159171"/>
                </a:cubicBezTo>
                <a:cubicBezTo>
                  <a:pt x="2113593" y="1194276"/>
                  <a:pt x="2067102" y="1211828"/>
                  <a:pt x="1995944" y="1211828"/>
                </a:cubicBezTo>
                <a:cubicBezTo>
                  <a:pt x="1928581" y="1211828"/>
                  <a:pt x="1882090" y="1211117"/>
                  <a:pt x="1856474" y="1209694"/>
                </a:cubicBezTo>
                <a:cubicBezTo>
                  <a:pt x="1809509" y="1207796"/>
                  <a:pt x="1781520" y="1206610"/>
                  <a:pt x="1772506" y="1206136"/>
                </a:cubicBezTo>
                <a:cubicBezTo>
                  <a:pt x="1806663" y="1170082"/>
                  <a:pt x="1845562" y="1107700"/>
                  <a:pt x="1889206" y="1018989"/>
                </a:cubicBezTo>
                <a:cubicBezTo>
                  <a:pt x="1921939" y="951626"/>
                  <a:pt x="1947793" y="893394"/>
                  <a:pt x="1966769" y="844295"/>
                </a:cubicBezTo>
                <a:cubicBezTo>
                  <a:pt x="1985745" y="795196"/>
                  <a:pt x="1995232" y="762107"/>
                  <a:pt x="1995232" y="745029"/>
                </a:cubicBezTo>
                <a:cubicBezTo>
                  <a:pt x="1995232" y="734592"/>
                  <a:pt x="1991437" y="726053"/>
                  <a:pt x="1983847" y="719412"/>
                </a:cubicBezTo>
                <a:cubicBezTo>
                  <a:pt x="1976257" y="712770"/>
                  <a:pt x="1966532" y="709450"/>
                  <a:pt x="1954672" y="709450"/>
                </a:cubicBezTo>
                <a:cubicBezTo>
                  <a:pt x="1908656" y="709450"/>
                  <a:pt x="1867859" y="754517"/>
                  <a:pt x="1832280" y="844651"/>
                </a:cubicBezTo>
                <a:cubicBezTo>
                  <a:pt x="1796700" y="933836"/>
                  <a:pt x="1769897" y="996574"/>
                  <a:pt x="1751871" y="1032865"/>
                </a:cubicBezTo>
                <a:cubicBezTo>
                  <a:pt x="1733844" y="1069156"/>
                  <a:pt x="1713208" y="1101533"/>
                  <a:pt x="1689963" y="1129996"/>
                </a:cubicBezTo>
                <a:cubicBezTo>
                  <a:pt x="1665294" y="1160357"/>
                  <a:pt x="1636357" y="1181349"/>
                  <a:pt x="1603149" y="1192971"/>
                </a:cubicBezTo>
                <a:cubicBezTo>
                  <a:pt x="1569942" y="1204594"/>
                  <a:pt x="1523215" y="1210405"/>
                  <a:pt x="1462967" y="1210405"/>
                </a:cubicBezTo>
                <a:cubicBezTo>
                  <a:pt x="1369038" y="1210405"/>
                  <a:pt x="1298354" y="1207322"/>
                  <a:pt x="1250915" y="1201155"/>
                </a:cubicBezTo>
                <a:cubicBezTo>
                  <a:pt x="1292187" y="1174114"/>
                  <a:pt x="1330138" y="1140433"/>
                  <a:pt x="1364769" y="1100110"/>
                </a:cubicBezTo>
                <a:cubicBezTo>
                  <a:pt x="1397027" y="1061684"/>
                  <a:pt x="1422288" y="1025630"/>
                  <a:pt x="1440552" y="991949"/>
                </a:cubicBezTo>
                <a:cubicBezTo>
                  <a:pt x="1458816" y="958267"/>
                  <a:pt x="1487161" y="894224"/>
                  <a:pt x="1525587" y="799821"/>
                </a:cubicBezTo>
                <a:cubicBezTo>
                  <a:pt x="1555948" y="725342"/>
                  <a:pt x="1579430" y="672447"/>
                  <a:pt x="1596033" y="641138"/>
                </a:cubicBezTo>
                <a:cubicBezTo>
                  <a:pt x="1612637" y="609828"/>
                  <a:pt x="1631613" y="582788"/>
                  <a:pt x="1652960" y="560017"/>
                </a:cubicBezTo>
                <a:cubicBezTo>
                  <a:pt x="1683321" y="527759"/>
                  <a:pt x="1715342" y="506174"/>
                  <a:pt x="1749024" y="495263"/>
                </a:cubicBezTo>
                <a:cubicBezTo>
                  <a:pt x="1782706" y="484352"/>
                  <a:pt x="1833703" y="478896"/>
                  <a:pt x="1902015" y="478896"/>
                </a:cubicBezTo>
                <a:cubicBezTo>
                  <a:pt x="1920990" y="478896"/>
                  <a:pt x="1946370" y="479845"/>
                  <a:pt x="1978154" y="481743"/>
                </a:cubicBezTo>
                <a:cubicBezTo>
                  <a:pt x="1993809" y="482691"/>
                  <a:pt x="2006143" y="483403"/>
                  <a:pt x="2015157" y="483877"/>
                </a:cubicBezTo>
                <a:cubicBezTo>
                  <a:pt x="1968192" y="533688"/>
                  <a:pt x="1922414" y="613860"/>
                  <a:pt x="1877821" y="724393"/>
                </a:cubicBezTo>
                <a:cubicBezTo>
                  <a:pt x="1939017" y="655132"/>
                  <a:pt x="1995470" y="599866"/>
                  <a:pt x="2047178" y="558594"/>
                </a:cubicBezTo>
                <a:cubicBezTo>
                  <a:pt x="2122132" y="498346"/>
                  <a:pt x="2197085" y="468223"/>
                  <a:pt x="2272039" y="468223"/>
                </a:cubicBezTo>
                <a:close/>
                <a:moveTo>
                  <a:pt x="15938133" y="467511"/>
                </a:moveTo>
                <a:cubicBezTo>
                  <a:pt x="16006921" y="467511"/>
                  <a:pt x="16060765" y="481743"/>
                  <a:pt x="16099663" y="510206"/>
                </a:cubicBezTo>
                <a:cubicBezTo>
                  <a:pt x="16116269" y="522540"/>
                  <a:pt x="16129669" y="538551"/>
                  <a:pt x="16139869" y="558238"/>
                </a:cubicBezTo>
                <a:cubicBezTo>
                  <a:pt x="16150069" y="577925"/>
                  <a:pt x="16155167" y="597494"/>
                  <a:pt x="16155167" y="616944"/>
                </a:cubicBezTo>
                <a:cubicBezTo>
                  <a:pt x="16155167" y="644458"/>
                  <a:pt x="16145917" y="672566"/>
                  <a:pt x="16127415" y="701267"/>
                </a:cubicBezTo>
                <a:cubicBezTo>
                  <a:pt x="16108913" y="729967"/>
                  <a:pt x="16083771" y="754517"/>
                  <a:pt x="16051987" y="774916"/>
                </a:cubicBezTo>
                <a:cubicBezTo>
                  <a:pt x="16002177" y="807648"/>
                  <a:pt x="15955923" y="827810"/>
                  <a:pt x="15913229" y="835400"/>
                </a:cubicBezTo>
                <a:cubicBezTo>
                  <a:pt x="15936473" y="804565"/>
                  <a:pt x="15948097" y="779185"/>
                  <a:pt x="15948097" y="759261"/>
                </a:cubicBezTo>
                <a:cubicBezTo>
                  <a:pt x="15948097" y="745503"/>
                  <a:pt x="15942047" y="733644"/>
                  <a:pt x="15929949" y="723681"/>
                </a:cubicBezTo>
                <a:cubicBezTo>
                  <a:pt x="15917853" y="713719"/>
                  <a:pt x="15903029" y="708738"/>
                  <a:pt x="15885477" y="708738"/>
                </a:cubicBezTo>
                <a:cubicBezTo>
                  <a:pt x="15854641" y="708738"/>
                  <a:pt x="15825465" y="719175"/>
                  <a:pt x="15797953" y="740048"/>
                </a:cubicBezTo>
                <a:cubicBezTo>
                  <a:pt x="15762373" y="766614"/>
                  <a:pt x="15744583" y="796737"/>
                  <a:pt x="15744583" y="830419"/>
                </a:cubicBezTo>
                <a:cubicBezTo>
                  <a:pt x="15744583" y="846548"/>
                  <a:pt x="15752053" y="859831"/>
                  <a:pt x="15766997" y="870268"/>
                </a:cubicBezTo>
                <a:cubicBezTo>
                  <a:pt x="15781941" y="880704"/>
                  <a:pt x="15801037" y="885923"/>
                  <a:pt x="15824281" y="885923"/>
                </a:cubicBezTo>
                <a:cubicBezTo>
                  <a:pt x="15879311" y="885923"/>
                  <a:pt x="15941453" y="869556"/>
                  <a:pt x="16010715" y="836823"/>
                </a:cubicBezTo>
                <a:cubicBezTo>
                  <a:pt x="16024947" y="830182"/>
                  <a:pt x="16053649" y="813104"/>
                  <a:pt x="16096817" y="785589"/>
                </a:cubicBezTo>
                <a:cubicBezTo>
                  <a:pt x="16090177" y="823540"/>
                  <a:pt x="16076893" y="865050"/>
                  <a:pt x="16056969" y="910117"/>
                </a:cubicBezTo>
                <a:cubicBezTo>
                  <a:pt x="16037045" y="955184"/>
                  <a:pt x="16013801" y="997167"/>
                  <a:pt x="15987233" y="1036067"/>
                </a:cubicBezTo>
                <a:cubicBezTo>
                  <a:pt x="15946911" y="1095366"/>
                  <a:pt x="15891169" y="1142330"/>
                  <a:pt x="15820011" y="1176961"/>
                </a:cubicBezTo>
                <a:cubicBezTo>
                  <a:pt x="15757865" y="1207322"/>
                  <a:pt x="15693823" y="1222502"/>
                  <a:pt x="15627883" y="1222502"/>
                </a:cubicBezTo>
                <a:cubicBezTo>
                  <a:pt x="15549609" y="1222502"/>
                  <a:pt x="15488412" y="1200680"/>
                  <a:pt x="15444294" y="1157036"/>
                </a:cubicBezTo>
                <a:cubicBezTo>
                  <a:pt x="15424370" y="1137112"/>
                  <a:pt x="15408242" y="1112325"/>
                  <a:pt x="15395906" y="1082676"/>
                </a:cubicBezTo>
                <a:cubicBezTo>
                  <a:pt x="15383572" y="1053026"/>
                  <a:pt x="15377405" y="1023733"/>
                  <a:pt x="15377405" y="994795"/>
                </a:cubicBezTo>
                <a:cubicBezTo>
                  <a:pt x="15377405" y="959690"/>
                  <a:pt x="15385588" y="918300"/>
                  <a:pt x="15401955" y="870624"/>
                </a:cubicBezTo>
                <a:cubicBezTo>
                  <a:pt x="15418321" y="822947"/>
                  <a:pt x="15439313" y="779185"/>
                  <a:pt x="15464930" y="739336"/>
                </a:cubicBezTo>
                <a:cubicBezTo>
                  <a:pt x="15528024" y="641612"/>
                  <a:pt x="15613651" y="567607"/>
                  <a:pt x="15721813" y="517322"/>
                </a:cubicBezTo>
                <a:cubicBezTo>
                  <a:pt x="15793921" y="484115"/>
                  <a:pt x="15866025" y="467511"/>
                  <a:pt x="15938133" y="467511"/>
                </a:cubicBezTo>
                <a:close/>
                <a:moveTo>
                  <a:pt x="14939106" y="467511"/>
                </a:moveTo>
                <a:cubicBezTo>
                  <a:pt x="15036356" y="467511"/>
                  <a:pt x="15084981" y="502616"/>
                  <a:pt x="15084981" y="572826"/>
                </a:cubicBezTo>
                <a:cubicBezTo>
                  <a:pt x="15112021" y="534874"/>
                  <a:pt x="15141433" y="509257"/>
                  <a:pt x="15173218" y="495974"/>
                </a:cubicBezTo>
                <a:cubicBezTo>
                  <a:pt x="15205002" y="482691"/>
                  <a:pt x="15252915" y="476050"/>
                  <a:pt x="15316958" y="476050"/>
                </a:cubicBezTo>
                <a:cubicBezTo>
                  <a:pt x="15367717" y="476050"/>
                  <a:pt x="15411836" y="477710"/>
                  <a:pt x="15449312" y="481031"/>
                </a:cubicBezTo>
                <a:cubicBezTo>
                  <a:pt x="15445517" y="487198"/>
                  <a:pt x="15431286" y="508071"/>
                  <a:pt x="15406617" y="543651"/>
                </a:cubicBezTo>
                <a:cubicBezTo>
                  <a:pt x="15374359" y="591090"/>
                  <a:pt x="15345184" y="645051"/>
                  <a:pt x="15319092" y="705536"/>
                </a:cubicBezTo>
                <a:cubicBezTo>
                  <a:pt x="15293001" y="766021"/>
                  <a:pt x="15279955" y="810258"/>
                  <a:pt x="15279955" y="838247"/>
                </a:cubicBezTo>
                <a:cubicBezTo>
                  <a:pt x="15279955" y="850581"/>
                  <a:pt x="15283988" y="860543"/>
                  <a:pt x="15292052" y="868133"/>
                </a:cubicBezTo>
                <a:cubicBezTo>
                  <a:pt x="15300117" y="875723"/>
                  <a:pt x="15310553" y="879518"/>
                  <a:pt x="15323362" y="879518"/>
                </a:cubicBezTo>
                <a:cubicBezTo>
                  <a:pt x="15333324" y="879518"/>
                  <a:pt x="15345895" y="876672"/>
                  <a:pt x="15361076" y="870979"/>
                </a:cubicBezTo>
                <a:cubicBezTo>
                  <a:pt x="15351114" y="903712"/>
                  <a:pt x="15333680" y="940596"/>
                  <a:pt x="15308774" y="981631"/>
                </a:cubicBezTo>
                <a:cubicBezTo>
                  <a:pt x="15283869" y="1022665"/>
                  <a:pt x="15256236" y="1060261"/>
                  <a:pt x="15225875" y="1094417"/>
                </a:cubicBezTo>
                <a:cubicBezTo>
                  <a:pt x="15192193" y="1131894"/>
                  <a:pt x="15153649" y="1161780"/>
                  <a:pt x="15110242" y="1184077"/>
                </a:cubicBezTo>
                <a:cubicBezTo>
                  <a:pt x="15066836" y="1206373"/>
                  <a:pt x="15025208" y="1217521"/>
                  <a:pt x="14985359" y="1217521"/>
                </a:cubicBezTo>
                <a:cubicBezTo>
                  <a:pt x="14948357" y="1217521"/>
                  <a:pt x="14918945" y="1209101"/>
                  <a:pt x="14897123" y="1192260"/>
                </a:cubicBezTo>
                <a:cubicBezTo>
                  <a:pt x="14875301" y="1175419"/>
                  <a:pt x="14864390" y="1153004"/>
                  <a:pt x="14864390" y="1125015"/>
                </a:cubicBezTo>
                <a:cubicBezTo>
                  <a:pt x="14864390" y="1099872"/>
                  <a:pt x="14871269" y="1069037"/>
                  <a:pt x="14885026" y="1032509"/>
                </a:cubicBezTo>
                <a:cubicBezTo>
                  <a:pt x="14898783" y="995981"/>
                  <a:pt x="14927009" y="933362"/>
                  <a:pt x="14969704" y="844651"/>
                </a:cubicBezTo>
                <a:cubicBezTo>
                  <a:pt x="14990103" y="802430"/>
                  <a:pt x="15000303" y="771832"/>
                  <a:pt x="15000303" y="752856"/>
                </a:cubicBezTo>
                <a:cubicBezTo>
                  <a:pt x="15000303" y="738625"/>
                  <a:pt x="14994254" y="727002"/>
                  <a:pt x="14982157" y="717989"/>
                </a:cubicBezTo>
                <a:cubicBezTo>
                  <a:pt x="14970060" y="708975"/>
                  <a:pt x="14954524" y="704469"/>
                  <a:pt x="14935548" y="704469"/>
                </a:cubicBezTo>
                <a:cubicBezTo>
                  <a:pt x="14903290" y="704469"/>
                  <a:pt x="14873166" y="715142"/>
                  <a:pt x="14845177" y="736490"/>
                </a:cubicBezTo>
                <a:cubicBezTo>
                  <a:pt x="14811021" y="763056"/>
                  <a:pt x="14793943" y="792705"/>
                  <a:pt x="14793943" y="825438"/>
                </a:cubicBezTo>
                <a:cubicBezTo>
                  <a:pt x="14793943" y="842042"/>
                  <a:pt x="14800110" y="855562"/>
                  <a:pt x="14812444" y="865998"/>
                </a:cubicBezTo>
                <a:cubicBezTo>
                  <a:pt x="14824778" y="876435"/>
                  <a:pt x="14840670" y="881653"/>
                  <a:pt x="14860120" y="881653"/>
                </a:cubicBezTo>
                <a:cubicBezTo>
                  <a:pt x="14864864" y="881653"/>
                  <a:pt x="14882417" y="878095"/>
                  <a:pt x="14912778" y="870979"/>
                </a:cubicBezTo>
                <a:cubicBezTo>
                  <a:pt x="14899969" y="931701"/>
                  <a:pt x="14868422" y="999776"/>
                  <a:pt x="14818137" y="1075204"/>
                </a:cubicBezTo>
                <a:cubicBezTo>
                  <a:pt x="14789674" y="1118848"/>
                  <a:pt x="14753739" y="1153716"/>
                  <a:pt x="14710332" y="1179807"/>
                </a:cubicBezTo>
                <a:cubicBezTo>
                  <a:pt x="14666925" y="1205898"/>
                  <a:pt x="14623874" y="1218944"/>
                  <a:pt x="14581179" y="1218944"/>
                </a:cubicBezTo>
                <a:cubicBezTo>
                  <a:pt x="14527573" y="1218944"/>
                  <a:pt x="14485827" y="1203645"/>
                  <a:pt x="14455940" y="1173047"/>
                </a:cubicBezTo>
                <a:cubicBezTo>
                  <a:pt x="14426054" y="1142449"/>
                  <a:pt x="14411111" y="1099635"/>
                  <a:pt x="14411111" y="1044606"/>
                </a:cubicBezTo>
                <a:cubicBezTo>
                  <a:pt x="14411111" y="971550"/>
                  <a:pt x="14436965" y="885923"/>
                  <a:pt x="14488673" y="787724"/>
                </a:cubicBezTo>
                <a:cubicBezTo>
                  <a:pt x="14555562" y="661062"/>
                  <a:pt x="14641901" y="570454"/>
                  <a:pt x="14747690" y="515899"/>
                </a:cubicBezTo>
                <a:cubicBezTo>
                  <a:pt x="14810784" y="483640"/>
                  <a:pt x="14874589" y="467511"/>
                  <a:pt x="14939106" y="467511"/>
                </a:cubicBezTo>
                <a:close/>
                <a:moveTo>
                  <a:pt x="12653107" y="467511"/>
                </a:moveTo>
                <a:cubicBezTo>
                  <a:pt x="12750356" y="467511"/>
                  <a:pt x="12798982" y="502616"/>
                  <a:pt x="12798982" y="572826"/>
                </a:cubicBezTo>
                <a:cubicBezTo>
                  <a:pt x="12826022" y="534874"/>
                  <a:pt x="12855433" y="509257"/>
                  <a:pt x="12887219" y="495974"/>
                </a:cubicBezTo>
                <a:cubicBezTo>
                  <a:pt x="12919002" y="482691"/>
                  <a:pt x="12966916" y="476050"/>
                  <a:pt x="13030959" y="476050"/>
                </a:cubicBezTo>
                <a:cubicBezTo>
                  <a:pt x="13081717" y="476050"/>
                  <a:pt x="13125836" y="477710"/>
                  <a:pt x="13163314" y="481031"/>
                </a:cubicBezTo>
                <a:cubicBezTo>
                  <a:pt x="13159517" y="487198"/>
                  <a:pt x="13145286" y="508071"/>
                  <a:pt x="13120618" y="543651"/>
                </a:cubicBezTo>
                <a:cubicBezTo>
                  <a:pt x="13088359" y="591090"/>
                  <a:pt x="13059184" y="645051"/>
                  <a:pt x="13033094" y="705536"/>
                </a:cubicBezTo>
                <a:cubicBezTo>
                  <a:pt x="13007001" y="766021"/>
                  <a:pt x="12993956" y="810258"/>
                  <a:pt x="12993956" y="838247"/>
                </a:cubicBezTo>
                <a:cubicBezTo>
                  <a:pt x="12993956" y="850581"/>
                  <a:pt x="12997988" y="860543"/>
                  <a:pt x="13006053" y="868133"/>
                </a:cubicBezTo>
                <a:cubicBezTo>
                  <a:pt x="13014117" y="875723"/>
                  <a:pt x="13024555" y="879518"/>
                  <a:pt x="13037363" y="879518"/>
                </a:cubicBezTo>
                <a:cubicBezTo>
                  <a:pt x="13047325" y="879518"/>
                  <a:pt x="13059895" y="876672"/>
                  <a:pt x="13075077" y="870979"/>
                </a:cubicBezTo>
                <a:cubicBezTo>
                  <a:pt x="13065115" y="903712"/>
                  <a:pt x="13047681" y="940596"/>
                  <a:pt x="13022776" y="981631"/>
                </a:cubicBezTo>
                <a:cubicBezTo>
                  <a:pt x="12997870" y="1022665"/>
                  <a:pt x="12970236" y="1060261"/>
                  <a:pt x="12939876" y="1094417"/>
                </a:cubicBezTo>
                <a:cubicBezTo>
                  <a:pt x="12906193" y="1131894"/>
                  <a:pt x="12867650" y="1161780"/>
                  <a:pt x="12824244" y="1184077"/>
                </a:cubicBezTo>
                <a:cubicBezTo>
                  <a:pt x="12780837" y="1206373"/>
                  <a:pt x="12739209" y="1217521"/>
                  <a:pt x="12699360" y="1217521"/>
                </a:cubicBezTo>
                <a:cubicBezTo>
                  <a:pt x="12662358" y="1217521"/>
                  <a:pt x="12632945" y="1209101"/>
                  <a:pt x="12611124" y="1192260"/>
                </a:cubicBezTo>
                <a:cubicBezTo>
                  <a:pt x="12589301" y="1175419"/>
                  <a:pt x="12578391" y="1153004"/>
                  <a:pt x="12578391" y="1125015"/>
                </a:cubicBezTo>
                <a:cubicBezTo>
                  <a:pt x="12578391" y="1099872"/>
                  <a:pt x="12585269" y="1069037"/>
                  <a:pt x="12599027" y="1032509"/>
                </a:cubicBezTo>
                <a:cubicBezTo>
                  <a:pt x="12612783" y="995981"/>
                  <a:pt x="12641011" y="933362"/>
                  <a:pt x="12683706" y="844651"/>
                </a:cubicBezTo>
                <a:cubicBezTo>
                  <a:pt x="12704103" y="802430"/>
                  <a:pt x="12714304" y="771832"/>
                  <a:pt x="12714304" y="752856"/>
                </a:cubicBezTo>
                <a:cubicBezTo>
                  <a:pt x="12714304" y="738625"/>
                  <a:pt x="12708255" y="727002"/>
                  <a:pt x="12696158" y="717989"/>
                </a:cubicBezTo>
                <a:cubicBezTo>
                  <a:pt x="12684061" y="708975"/>
                  <a:pt x="12668524" y="704469"/>
                  <a:pt x="12649550" y="704469"/>
                </a:cubicBezTo>
                <a:cubicBezTo>
                  <a:pt x="12617290" y="704469"/>
                  <a:pt x="12587166" y="715142"/>
                  <a:pt x="12559178" y="736490"/>
                </a:cubicBezTo>
                <a:cubicBezTo>
                  <a:pt x="12525022" y="763056"/>
                  <a:pt x="12507944" y="792705"/>
                  <a:pt x="12507944" y="825438"/>
                </a:cubicBezTo>
                <a:cubicBezTo>
                  <a:pt x="12507944" y="842042"/>
                  <a:pt x="12514110" y="855562"/>
                  <a:pt x="12526445" y="865998"/>
                </a:cubicBezTo>
                <a:cubicBezTo>
                  <a:pt x="12538778" y="876435"/>
                  <a:pt x="12554670" y="881653"/>
                  <a:pt x="12574122" y="881653"/>
                </a:cubicBezTo>
                <a:cubicBezTo>
                  <a:pt x="12578864" y="881653"/>
                  <a:pt x="12596417" y="878095"/>
                  <a:pt x="12626779" y="870979"/>
                </a:cubicBezTo>
                <a:cubicBezTo>
                  <a:pt x="12613970" y="931701"/>
                  <a:pt x="12582422" y="999776"/>
                  <a:pt x="12532138" y="1075204"/>
                </a:cubicBezTo>
                <a:cubicBezTo>
                  <a:pt x="12503675" y="1118848"/>
                  <a:pt x="12467740" y="1153716"/>
                  <a:pt x="12424333" y="1179807"/>
                </a:cubicBezTo>
                <a:cubicBezTo>
                  <a:pt x="12380926" y="1205898"/>
                  <a:pt x="12337876" y="1218944"/>
                  <a:pt x="12295180" y="1218944"/>
                </a:cubicBezTo>
                <a:cubicBezTo>
                  <a:pt x="12241573" y="1218944"/>
                  <a:pt x="12199828" y="1203645"/>
                  <a:pt x="12169942" y="1173047"/>
                </a:cubicBezTo>
                <a:cubicBezTo>
                  <a:pt x="12140055" y="1142449"/>
                  <a:pt x="12125112" y="1099635"/>
                  <a:pt x="12125112" y="1044606"/>
                </a:cubicBezTo>
                <a:cubicBezTo>
                  <a:pt x="12125112" y="971550"/>
                  <a:pt x="12150965" y="885923"/>
                  <a:pt x="12202674" y="787724"/>
                </a:cubicBezTo>
                <a:cubicBezTo>
                  <a:pt x="12269563" y="661062"/>
                  <a:pt x="12355901" y="570454"/>
                  <a:pt x="12461691" y="515899"/>
                </a:cubicBezTo>
                <a:cubicBezTo>
                  <a:pt x="12524784" y="483640"/>
                  <a:pt x="12588589" y="467511"/>
                  <a:pt x="12653107" y="467511"/>
                </a:cubicBezTo>
                <a:close/>
                <a:moveTo>
                  <a:pt x="11975064" y="467511"/>
                </a:moveTo>
                <a:cubicBezTo>
                  <a:pt x="12026772" y="467511"/>
                  <a:pt x="12067806" y="480082"/>
                  <a:pt x="12098168" y="505225"/>
                </a:cubicBezTo>
                <a:cubicBezTo>
                  <a:pt x="12115246" y="519457"/>
                  <a:pt x="12128766" y="538788"/>
                  <a:pt x="12138728" y="563219"/>
                </a:cubicBezTo>
                <a:cubicBezTo>
                  <a:pt x="12148691" y="587650"/>
                  <a:pt x="12153672" y="613386"/>
                  <a:pt x="12153672" y="640426"/>
                </a:cubicBezTo>
                <a:cubicBezTo>
                  <a:pt x="12153672" y="685967"/>
                  <a:pt x="12144065" y="736371"/>
                  <a:pt x="12124852" y="791638"/>
                </a:cubicBezTo>
                <a:cubicBezTo>
                  <a:pt x="12105640" y="846904"/>
                  <a:pt x="12080378" y="896834"/>
                  <a:pt x="12049069" y="941426"/>
                </a:cubicBezTo>
                <a:cubicBezTo>
                  <a:pt x="11957513" y="1070460"/>
                  <a:pt x="11851484" y="1153004"/>
                  <a:pt x="11730990" y="1189058"/>
                </a:cubicBezTo>
                <a:cubicBezTo>
                  <a:pt x="11667898" y="1208033"/>
                  <a:pt x="11598636" y="1217521"/>
                  <a:pt x="11523208" y="1217521"/>
                </a:cubicBezTo>
                <a:cubicBezTo>
                  <a:pt x="11438292" y="1217521"/>
                  <a:pt x="11369268" y="1200680"/>
                  <a:pt x="11316137" y="1166999"/>
                </a:cubicBezTo>
                <a:cubicBezTo>
                  <a:pt x="11266326" y="1135689"/>
                  <a:pt x="11241420" y="1088961"/>
                  <a:pt x="11241420" y="1026816"/>
                </a:cubicBezTo>
                <a:cubicBezTo>
                  <a:pt x="11241420" y="989340"/>
                  <a:pt x="11249959" y="946526"/>
                  <a:pt x="11267037" y="898375"/>
                </a:cubicBezTo>
                <a:cubicBezTo>
                  <a:pt x="11284115" y="850225"/>
                  <a:pt x="11317797" y="774441"/>
                  <a:pt x="11368082" y="671024"/>
                </a:cubicBezTo>
                <a:cubicBezTo>
                  <a:pt x="11399867" y="605084"/>
                  <a:pt x="11415759" y="556459"/>
                  <a:pt x="11415759" y="525149"/>
                </a:cubicBezTo>
                <a:cubicBezTo>
                  <a:pt x="11415759" y="511866"/>
                  <a:pt x="11413149" y="496212"/>
                  <a:pt x="11407931" y="478185"/>
                </a:cubicBezTo>
                <a:lnTo>
                  <a:pt x="11643466" y="478185"/>
                </a:lnTo>
                <a:cubicBezTo>
                  <a:pt x="11669083" y="478185"/>
                  <a:pt x="11686279" y="481506"/>
                  <a:pt x="11695055" y="488147"/>
                </a:cubicBezTo>
                <a:cubicBezTo>
                  <a:pt x="11703833" y="494788"/>
                  <a:pt x="11708220" y="508071"/>
                  <a:pt x="11708220" y="527996"/>
                </a:cubicBezTo>
                <a:cubicBezTo>
                  <a:pt x="11708220" y="546497"/>
                  <a:pt x="11703594" y="568793"/>
                  <a:pt x="11694344" y="594885"/>
                </a:cubicBezTo>
                <a:cubicBezTo>
                  <a:pt x="11685093" y="620976"/>
                  <a:pt x="11665525" y="667229"/>
                  <a:pt x="11635638" y="733644"/>
                </a:cubicBezTo>
                <a:cubicBezTo>
                  <a:pt x="11616188" y="776339"/>
                  <a:pt x="11606463" y="805751"/>
                  <a:pt x="11606463" y="821880"/>
                </a:cubicBezTo>
                <a:cubicBezTo>
                  <a:pt x="11606463" y="838009"/>
                  <a:pt x="11612274" y="851411"/>
                  <a:pt x="11623897" y="862085"/>
                </a:cubicBezTo>
                <a:cubicBezTo>
                  <a:pt x="11635521" y="872758"/>
                  <a:pt x="11650344" y="878095"/>
                  <a:pt x="11668371" y="878095"/>
                </a:cubicBezTo>
                <a:cubicBezTo>
                  <a:pt x="11703001" y="878095"/>
                  <a:pt x="11735140" y="865524"/>
                  <a:pt x="11764791" y="840381"/>
                </a:cubicBezTo>
                <a:cubicBezTo>
                  <a:pt x="11794440" y="815239"/>
                  <a:pt x="11809265" y="787961"/>
                  <a:pt x="11809265" y="758549"/>
                </a:cubicBezTo>
                <a:cubicBezTo>
                  <a:pt x="11809265" y="742894"/>
                  <a:pt x="11803691" y="730204"/>
                  <a:pt x="11792543" y="720479"/>
                </a:cubicBezTo>
                <a:cubicBezTo>
                  <a:pt x="11781396" y="710754"/>
                  <a:pt x="11766570" y="705892"/>
                  <a:pt x="11748069" y="705892"/>
                </a:cubicBezTo>
                <a:cubicBezTo>
                  <a:pt x="11731940" y="705892"/>
                  <a:pt x="11709643" y="712059"/>
                  <a:pt x="11681180" y="724393"/>
                </a:cubicBezTo>
                <a:cubicBezTo>
                  <a:pt x="11696834" y="668415"/>
                  <a:pt x="11723399" y="617181"/>
                  <a:pt x="11760877" y="570691"/>
                </a:cubicBezTo>
                <a:cubicBezTo>
                  <a:pt x="11786494" y="539381"/>
                  <a:pt x="11818634" y="514357"/>
                  <a:pt x="11857297" y="495619"/>
                </a:cubicBezTo>
                <a:cubicBezTo>
                  <a:pt x="11895961" y="476880"/>
                  <a:pt x="11935215" y="467511"/>
                  <a:pt x="11975064" y="467511"/>
                </a:cubicBezTo>
                <a:close/>
                <a:moveTo>
                  <a:pt x="9995631" y="467511"/>
                </a:moveTo>
                <a:cubicBezTo>
                  <a:pt x="10092881" y="467511"/>
                  <a:pt x="10141506" y="502616"/>
                  <a:pt x="10141506" y="572826"/>
                </a:cubicBezTo>
                <a:cubicBezTo>
                  <a:pt x="10168546" y="534874"/>
                  <a:pt x="10197958" y="509257"/>
                  <a:pt x="10229743" y="495974"/>
                </a:cubicBezTo>
                <a:cubicBezTo>
                  <a:pt x="10261527" y="482691"/>
                  <a:pt x="10309440" y="476050"/>
                  <a:pt x="10373483" y="476050"/>
                </a:cubicBezTo>
                <a:cubicBezTo>
                  <a:pt x="10424242" y="476050"/>
                  <a:pt x="10468361" y="477710"/>
                  <a:pt x="10505837" y="481031"/>
                </a:cubicBezTo>
                <a:cubicBezTo>
                  <a:pt x="10502042" y="487198"/>
                  <a:pt x="10487811" y="508071"/>
                  <a:pt x="10463142" y="543651"/>
                </a:cubicBezTo>
                <a:cubicBezTo>
                  <a:pt x="10430884" y="591090"/>
                  <a:pt x="10401709" y="645051"/>
                  <a:pt x="10375617" y="705536"/>
                </a:cubicBezTo>
                <a:cubicBezTo>
                  <a:pt x="10349526" y="766021"/>
                  <a:pt x="10336480" y="810258"/>
                  <a:pt x="10336480" y="838247"/>
                </a:cubicBezTo>
                <a:cubicBezTo>
                  <a:pt x="10336480" y="850581"/>
                  <a:pt x="10340513" y="860543"/>
                  <a:pt x="10348577" y="868133"/>
                </a:cubicBezTo>
                <a:cubicBezTo>
                  <a:pt x="10356642" y="875723"/>
                  <a:pt x="10367078" y="879518"/>
                  <a:pt x="10379887" y="879518"/>
                </a:cubicBezTo>
                <a:cubicBezTo>
                  <a:pt x="10389849" y="879518"/>
                  <a:pt x="10402420" y="876672"/>
                  <a:pt x="10417601" y="870979"/>
                </a:cubicBezTo>
                <a:cubicBezTo>
                  <a:pt x="10407639" y="903712"/>
                  <a:pt x="10390205" y="940596"/>
                  <a:pt x="10365299" y="981631"/>
                </a:cubicBezTo>
                <a:cubicBezTo>
                  <a:pt x="10340394" y="1022665"/>
                  <a:pt x="10312761" y="1060261"/>
                  <a:pt x="10282400" y="1094417"/>
                </a:cubicBezTo>
                <a:cubicBezTo>
                  <a:pt x="10248718" y="1131894"/>
                  <a:pt x="10210174" y="1161780"/>
                  <a:pt x="10166767" y="1184077"/>
                </a:cubicBezTo>
                <a:cubicBezTo>
                  <a:pt x="10123361" y="1206373"/>
                  <a:pt x="10081733" y="1217521"/>
                  <a:pt x="10041884" y="1217521"/>
                </a:cubicBezTo>
                <a:cubicBezTo>
                  <a:pt x="10004882" y="1217521"/>
                  <a:pt x="9975470" y="1209101"/>
                  <a:pt x="9953648" y="1192260"/>
                </a:cubicBezTo>
                <a:cubicBezTo>
                  <a:pt x="9931826" y="1175419"/>
                  <a:pt x="9920915" y="1153004"/>
                  <a:pt x="9920915" y="1125015"/>
                </a:cubicBezTo>
                <a:cubicBezTo>
                  <a:pt x="9920915" y="1099872"/>
                  <a:pt x="9927794" y="1069037"/>
                  <a:pt x="9941551" y="1032509"/>
                </a:cubicBezTo>
                <a:cubicBezTo>
                  <a:pt x="9955308" y="995981"/>
                  <a:pt x="9983534" y="933362"/>
                  <a:pt x="10026229" y="844651"/>
                </a:cubicBezTo>
                <a:cubicBezTo>
                  <a:pt x="10046628" y="802430"/>
                  <a:pt x="10056828" y="771832"/>
                  <a:pt x="10056828" y="752856"/>
                </a:cubicBezTo>
                <a:cubicBezTo>
                  <a:pt x="10056828" y="738625"/>
                  <a:pt x="10050779" y="727002"/>
                  <a:pt x="10038682" y="717989"/>
                </a:cubicBezTo>
                <a:cubicBezTo>
                  <a:pt x="10026585" y="708975"/>
                  <a:pt x="10011049" y="704469"/>
                  <a:pt x="9992073" y="704469"/>
                </a:cubicBezTo>
                <a:cubicBezTo>
                  <a:pt x="9959815" y="704469"/>
                  <a:pt x="9929691" y="715142"/>
                  <a:pt x="9901702" y="736490"/>
                </a:cubicBezTo>
                <a:cubicBezTo>
                  <a:pt x="9867546" y="763056"/>
                  <a:pt x="9850468" y="792705"/>
                  <a:pt x="9850468" y="825438"/>
                </a:cubicBezTo>
                <a:cubicBezTo>
                  <a:pt x="9850468" y="842042"/>
                  <a:pt x="9856635" y="855562"/>
                  <a:pt x="9868969" y="865998"/>
                </a:cubicBezTo>
                <a:cubicBezTo>
                  <a:pt x="9881303" y="876435"/>
                  <a:pt x="9897195" y="881653"/>
                  <a:pt x="9916645" y="881653"/>
                </a:cubicBezTo>
                <a:cubicBezTo>
                  <a:pt x="9921389" y="881653"/>
                  <a:pt x="9938942" y="878095"/>
                  <a:pt x="9969303" y="870979"/>
                </a:cubicBezTo>
                <a:cubicBezTo>
                  <a:pt x="9956494" y="931701"/>
                  <a:pt x="9924947" y="999776"/>
                  <a:pt x="9874662" y="1075204"/>
                </a:cubicBezTo>
                <a:cubicBezTo>
                  <a:pt x="9846199" y="1118848"/>
                  <a:pt x="9810264" y="1153716"/>
                  <a:pt x="9766857" y="1179807"/>
                </a:cubicBezTo>
                <a:cubicBezTo>
                  <a:pt x="9723450" y="1205898"/>
                  <a:pt x="9680399" y="1218944"/>
                  <a:pt x="9637704" y="1218944"/>
                </a:cubicBezTo>
                <a:cubicBezTo>
                  <a:pt x="9584098" y="1218944"/>
                  <a:pt x="9542352" y="1203645"/>
                  <a:pt x="9512465" y="1173047"/>
                </a:cubicBezTo>
                <a:cubicBezTo>
                  <a:pt x="9482579" y="1142449"/>
                  <a:pt x="9467636" y="1099635"/>
                  <a:pt x="9467636" y="1044606"/>
                </a:cubicBezTo>
                <a:cubicBezTo>
                  <a:pt x="9467636" y="971550"/>
                  <a:pt x="9493490" y="885923"/>
                  <a:pt x="9545198" y="787724"/>
                </a:cubicBezTo>
                <a:cubicBezTo>
                  <a:pt x="9612087" y="661062"/>
                  <a:pt x="9698426" y="570454"/>
                  <a:pt x="9804215" y="515899"/>
                </a:cubicBezTo>
                <a:cubicBezTo>
                  <a:pt x="9867309" y="483640"/>
                  <a:pt x="9931114" y="467511"/>
                  <a:pt x="9995631" y="467511"/>
                </a:cubicBezTo>
                <a:close/>
                <a:moveTo>
                  <a:pt x="8039499" y="466088"/>
                </a:moveTo>
                <a:cubicBezTo>
                  <a:pt x="8104491" y="466088"/>
                  <a:pt x="8156199" y="481031"/>
                  <a:pt x="8194625" y="510918"/>
                </a:cubicBezTo>
                <a:cubicBezTo>
                  <a:pt x="8227833" y="537009"/>
                  <a:pt x="8244436" y="573774"/>
                  <a:pt x="8244436" y="621213"/>
                </a:cubicBezTo>
                <a:cubicBezTo>
                  <a:pt x="8244436" y="694269"/>
                  <a:pt x="8208619" y="757363"/>
                  <a:pt x="8136987" y="810495"/>
                </a:cubicBezTo>
                <a:cubicBezTo>
                  <a:pt x="8106625" y="833265"/>
                  <a:pt x="8071283" y="851885"/>
                  <a:pt x="8030961" y="866354"/>
                </a:cubicBezTo>
                <a:cubicBezTo>
                  <a:pt x="7990637" y="880823"/>
                  <a:pt x="7954109" y="888057"/>
                  <a:pt x="7921377" y="888057"/>
                </a:cubicBezTo>
                <a:cubicBezTo>
                  <a:pt x="7883427" y="888057"/>
                  <a:pt x="7853302" y="878095"/>
                  <a:pt x="7831005" y="858171"/>
                </a:cubicBezTo>
                <a:cubicBezTo>
                  <a:pt x="7829583" y="865287"/>
                  <a:pt x="7828871" y="871691"/>
                  <a:pt x="7828871" y="877384"/>
                </a:cubicBezTo>
                <a:cubicBezTo>
                  <a:pt x="7828871" y="923874"/>
                  <a:pt x="7861604" y="947119"/>
                  <a:pt x="7927070" y="947119"/>
                </a:cubicBezTo>
                <a:cubicBezTo>
                  <a:pt x="8011511" y="947119"/>
                  <a:pt x="8091683" y="919367"/>
                  <a:pt x="8167585" y="863864"/>
                </a:cubicBezTo>
                <a:cubicBezTo>
                  <a:pt x="8148135" y="926483"/>
                  <a:pt x="8113267" y="991000"/>
                  <a:pt x="8062982" y="1057415"/>
                </a:cubicBezTo>
                <a:cubicBezTo>
                  <a:pt x="8024082" y="1108649"/>
                  <a:pt x="7975695" y="1148260"/>
                  <a:pt x="7917819" y="1176249"/>
                </a:cubicBezTo>
                <a:cubicBezTo>
                  <a:pt x="7859943" y="1204238"/>
                  <a:pt x="7797323" y="1218233"/>
                  <a:pt x="7729961" y="1218233"/>
                </a:cubicBezTo>
                <a:cubicBezTo>
                  <a:pt x="7647891" y="1218233"/>
                  <a:pt x="7584085" y="1197834"/>
                  <a:pt x="7538544" y="1157036"/>
                </a:cubicBezTo>
                <a:cubicBezTo>
                  <a:pt x="7492529" y="1116239"/>
                  <a:pt x="7469521" y="1063344"/>
                  <a:pt x="7469521" y="998353"/>
                </a:cubicBezTo>
                <a:cubicBezTo>
                  <a:pt x="7469521" y="937157"/>
                  <a:pt x="7487072" y="871810"/>
                  <a:pt x="7522178" y="802312"/>
                </a:cubicBezTo>
                <a:cubicBezTo>
                  <a:pt x="7557283" y="732813"/>
                  <a:pt x="7604010" y="671261"/>
                  <a:pt x="7662360" y="617655"/>
                </a:cubicBezTo>
                <a:cubicBezTo>
                  <a:pt x="7728775" y="556459"/>
                  <a:pt x="7802067" y="514238"/>
                  <a:pt x="7882240" y="490993"/>
                </a:cubicBezTo>
                <a:cubicBezTo>
                  <a:pt x="7939167" y="474390"/>
                  <a:pt x="7991585" y="466088"/>
                  <a:pt x="8039499" y="466088"/>
                </a:cubicBezTo>
                <a:close/>
                <a:moveTo>
                  <a:pt x="5106512" y="466088"/>
                </a:moveTo>
                <a:cubicBezTo>
                  <a:pt x="5171503" y="466088"/>
                  <a:pt x="5223212" y="481031"/>
                  <a:pt x="5261637" y="510918"/>
                </a:cubicBezTo>
                <a:cubicBezTo>
                  <a:pt x="5294845" y="537009"/>
                  <a:pt x="5311449" y="573774"/>
                  <a:pt x="5311449" y="621213"/>
                </a:cubicBezTo>
                <a:cubicBezTo>
                  <a:pt x="5311449" y="694269"/>
                  <a:pt x="5275633" y="757363"/>
                  <a:pt x="5203999" y="810495"/>
                </a:cubicBezTo>
                <a:cubicBezTo>
                  <a:pt x="5173638" y="833265"/>
                  <a:pt x="5138295" y="851885"/>
                  <a:pt x="5097973" y="866354"/>
                </a:cubicBezTo>
                <a:cubicBezTo>
                  <a:pt x="5057649" y="880823"/>
                  <a:pt x="5021121" y="888057"/>
                  <a:pt x="4988389" y="888057"/>
                </a:cubicBezTo>
                <a:cubicBezTo>
                  <a:pt x="4950438" y="888057"/>
                  <a:pt x="4920314" y="878095"/>
                  <a:pt x="4898017" y="858171"/>
                </a:cubicBezTo>
                <a:cubicBezTo>
                  <a:pt x="4896595" y="865287"/>
                  <a:pt x="4895883" y="871691"/>
                  <a:pt x="4895883" y="877384"/>
                </a:cubicBezTo>
                <a:cubicBezTo>
                  <a:pt x="4895883" y="923874"/>
                  <a:pt x="4928617" y="947119"/>
                  <a:pt x="4994082" y="947119"/>
                </a:cubicBezTo>
                <a:cubicBezTo>
                  <a:pt x="5078523" y="947119"/>
                  <a:pt x="5158695" y="919367"/>
                  <a:pt x="5234598" y="863864"/>
                </a:cubicBezTo>
                <a:cubicBezTo>
                  <a:pt x="5215148" y="926483"/>
                  <a:pt x="5180279" y="991000"/>
                  <a:pt x="5129995" y="1057415"/>
                </a:cubicBezTo>
                <a:cubicBezTo>
                  <a:pt x="5091094" y="1108649"/>
                  <a:pt x="5042707" y="1148260"/>
                  <a:pt x="4984831" y="1176249"/>
                </a:cubicBezTo>
                <a:cubicBezTo>
                  <a:pt x="4926955" y="1204238"/>
                  <a:pt x="4864336" y="1218233"/>
                  <a:pt x="4796973" y="1218233"/>
                </a:cubicBezTo>
                <a:cubicBezTo>
                  <a:pt x="4714904" y="1218233"/>
                  <a:pt x="4651098" y="1197834"/>
                  <a:pt x="4605557" y="1157036"/>
                </a:cubicBezTo>
                <a:cubicBezTo>
                  <a:pt x="4559540" y="1116239"/>
                  <a:pt x="4536533" y="1063344"/>
                  <a:pt x="4536533" y="998353"/>
                </a:cubicBezTo>
                <a:cubicBezTo>
                  <a:pt x="4536533" y="937157"/>
                  <a:pt x="4554085" y="871810"/>
                  <a:pt x="4589190" y="802312"/>
                </a:cubicBezTo>
                <a:cubicBezTo>
                  <a:pt x="4624296" y="732813"/>
                  <a:pt x="4671023" y="671261"/>
                  <a:pt x="4729373" y="617655"/>
                </a:cubicBezTo>
                <a:cubicBezTo>
                  <a:pt x="4795788" y="556459"/>
                  <a:pt x="4869080" y="514238"/>
                  <a:pt x="4949252" y="490993"/>
                </a:cubicBezTo>
                <a:cubicBezTo>
                  <a:pt x="5006179" y="474390"/>
                  <a:pt x="5058599" y="466088"/>
                  <a:pt x="5106512" y="466088"/>
                </a:cubicBezTo>
                <a:close/>
                <a:moveTo>
                  <a:pt x="14326744" y="458972"/>
                </a:moveTo>
                <a:cubicBezTo>
                  <a:pt x="14368966" y="458972"/>
                  <a:pt x="14402883" y="469646"/>
                  <a:pt x="14428500" y="490993"/>
                </a:cubicBezTo>
                <a:cubicBezTo>
                  <a:pt x="14453169" y="511866"/>
                  <a:pt x="14465503" y="538432"/>
                  <a:pt x="14465503" y="570691"/>
                </a:cubicBezTo>
                <a:cubicBezTo>
                  <a:pt x="14465503" y="597257"/>
                  <a:pt x="14457555" y="624534"/>
                  <a:pt x="14441665" y="652523"/>
                </a:cubicBezTo>
                <a:cubicBezTo>
                  <a:pt x="14425773" y="680512"/>
                  <a:pt x="14404306" y="705655"/>
                  <a:pt x="14377266" y="727951"/>
                </a:cubicBezTo>
                <a:cubicBezTo>
                  <a:pt x="14326982" y="768274"/>
                  <a:pt x="14273375" y="788436"/>
                  <a:pt x="14216448" y="788436"/>
                </a:cubicBezTo>
                <a:cubicBezTo>
                  <a:pt x="14190358" y="788436"/>
                  <a:pt x="14169602" y="782980"/>
                  <a:pt x="14154184" y="772069"/>
                </a:cubicBezTo>
                <a:cubicBezTo>
                  <a:pt x="14138768" y="761158"/>
                  <a:pt x="14131058" y="746689"/>
                  <a:pt x="14131058" y="728663"/>
                </a:cubicBezTo>
                <a:cubicBezTo>
                  <a:pt x="14131058" y="695930"/>
                  <a:pt x="14147899" y="665806"/>
                  <a:pt x="14181580" y="638291"/>
                </a:cubicBezTo>
                <a:cubicBezTo>
                  <a:pt x="14214788" y="611725"/>
                  <a:pt x="14246809" y="598443"/>
                  <a:pt x="14277644" y="598443"/>
                </a:cubicBezTo>
                <a:cubicBezTo>
                  <a:pt x="14309428" y="598443"/>
                  <a:pt x="14330776" y="611488"/>
                  <a:pt x="14341687" y="637580"/>
                </a:cubicBezTo>
                <a:cubicBezTo>
                  <a:pt x="14344060" y="643747"/>
                  <a:pt x="14345481" y="655132"/>
                  <a:pt x="14345956" y="671736"/>
                </a:cubicBezTo>
                <a:cubicBezTo>
                  <a:pt x="14400511" y="651337"/>
                  <a:pt x="14427789" y="619553"/>
                  <a:pt x="14427789" y="576383"/>
                </a:cubicBezTo>
                <a:cubicBezTo>
                  <a:pt x="14427789" y="553138"/>
                  <a:pt x="14418774" y="534044"/>
                  <a:pt x="14400748" y="519101"/>
                </a:cubicBezTo>
                <a:cubicBezTo>
                  <a:pt x="14382722" y="504158"/>
                  <a:pt x="14359477" y="496686"/>
                  <a:pt x="14331013" y="496686"/>
                </a:cubicBezTo>
                <a:cubicBezTo>
                  <a:pt x="14269817" y="496686"/>
                  <a:pt x="14215499" y="523489"/>
                  <a:pt x="14168060" y="577095"/>
                </a:cubicBezTo>
                <a:cubicBezTo>
                  <a:pt x="14144341" y="603661"/>
                  <a:pt x="14125009" y="634971"/>
                  <a:pt x="14110066" y="671024"/>
                </a:cubicBezTo>
                <a:cubicBezTo>
                  <a:pt x="14095123" y="707078"/>
                  <a:pt x="14087651" y="740522"/>
                  <a:pt x="14087651" y="771358"/>
                </a:cubicBezTo>
                <a:cubicBezTo>
                  <a:pt x="14087651" y="803142"/>
                  <a:pt x="14098917" y="828522"/>
                  <a:pt x="14121452" y="847497"/>
                </a:cubicBezTo>
                <a:cubicBezTo>
                  <a:pt x="14143985" y="866473"/>
                  <a:pt x="14173989" y="875960"/>
                  <a:pt x="14211467" y="875960"/>
                </a:cubicBezTo>
                <a:cubicBezTo>
                  <a:pt x="14272663" y="875960"/>
                  <a:pt x="14340027" y="855087"/>
                  <a:pt x="14413557" y="813341"/>
                </a:cubicBezTo>
                <a:cubicBezTo>
                  <a:pt x="14401698" y="850818"/>
                  <a:pt x="14380704" y="896596"/>
                  <a:pt x="14350582" y="950677"/>
                </a:cubicBezTo>
                <a:cubicBezTo>
                  <a:pt x="14320458" y="1004757"/>
                  <a:pt x="14292112" y="1047452"/>
                  <a:pt x="14265547" y="1078762"/>
                </a:cubicBezTo>
                <a:cubicBezTo>
                  <a:pt x="14185377" y="1172691"/>
                  <a:pt x="14093344" y="1219656"/>
                  <a:pt x="13989453" y="1219656"/>
                </a:cubicBezTo>
                <a:cubicBezTo>
                  <a:pt x="13931103" y="1219656"/>
                  <a:pt x="13885206" y="1199257"/>
                  <a:pt x="13851761" y="1158460"/>
                </a:cubicBezTo>
                <a:cubicBezTo>
                  <a:pt x="13818317" y="1117662"/>
                  <a:pt x="13801594" y="1061921"/>
                  <a:pt x="13801594" y="991237"/>
                </a:cubicBezTo>
                <a:cubicBezTo>
                  <a:pt x="13801594" y="985544"/>
                  <a:pt x="13801830" y="973448"/>
                  <a:pt x="13802306" y="954946"/>
                </a:cubicBezTo>
                <a:cubicBezTo>
                  <a:pt x="13770047" y="1028951"/>
                  <a:pt x="13736365" y="1084692"/>
                  <a:pt x="13701261" y="1122169"/>
                </a:cubicBezTo>
                <a:cubicBezTo>
                  <a:pt x="13672798" y="1153004"/>
                  <a:pt x="13641251" y="1177198"/>
                  <a:pt x="13606620" y="1194750"/>
                </a:cubicBezTo>
                <a:cubicBezTo>
                  <a:pt x="13571991" y="1212303"/>
                  <a:pt x="13538544" y="1221079"/>
                  <a:pt x="13506287" y="1221079"/>
                </a:cubicBezTo>
                <a:cubicBezTo>
                  <a:pt x="13469284" y="1221079"/>
                  <a:pt x="13439161" y="1210998"/>
                  <a:pt x="13415916" y="1190837"/>
                </a:cubicBezTo>
                <a:cubicBezTo>
                  <a:pt x="13392672" y="1170675"/>
                  <a:pt x="13381048" y="1144702"/>
                  <a:pt x="13381048" y="1112918"/>
                </a:cubicBezTo>
                <a:cubicBezTo>
                  <a:pt x="13381048" y="1077813"/>
                  <a:pt x="13389823" y="1041878"/>
                  <a:pt x="13407377" y="1005113"/>
                </a:cubicBezTo>
                <a:cubicBezTo>
                  <a:pt x="13424929" y="968348"/>
                  <a:pt x="13448884" y="936208"/>
                  <a:pt x="13479247" y="908693"/>
                </a:cubicBezTo>
                <a:cubicBezTo>
                  <a:pt x="13539970" y="852241"/>
                  <a:pt x="13602587" y="824015"/>
                  <a:pt x="13667105" y="824015"/>
                </a:cubicBezTo>
                <a:cubicBezTo>
                  <a:pt x="13691773" y="824015"/>
                  <a:pt x="13711697" y="830300"/>
                  <a:pt x="13726878" y="842872"/>
                </a:cubicBezTo>
                <a:cubicBezTo>
                  <a:pt x="13742060" y="855443"/>
                  <a:pt x="13749649" y="872165"/>
                  <a:pt x="13749649" y="893039"/>
                </a:cubicBezTo>
                <a:cubicBezTo>
                  <a:pt x="13749649" y="921976"/>
                  <a:pt x="13731859" y="949965"/>
                  <a:pt x="13696280" y="977005"/>
                </a:cubicBezTo>
                <a:cubicBezTo>
                  <a:pt x="13663547" y="1001674"/>
                  <a:pt x="13631050" y="1014008"/>
                  <a:pt x="13598793" y="1014008"/>
                </a:cubicBezTo>
                <a:cubicBezTo>
                  <a:pt x="13580292" y="1014008"/>
                  <a:pt x="13565229" y="1008315"/>
                  <a:pt x="13553607" y="996930"/>
                </a:cubicBezTo>
                <a:cubicBezTo>
                  <a:pt x="13541985" y="985544"/>
                  <a:pt x="13536173" y="970838"/>
                  <a:pt x="13536173" y="952812"/>
                </a:cubicBezTo>
                <a:cubicBezTo>
                  <a:pt x="13536173" y="942375"/>
                  <a:pt x="13538544" y="931227"/>
                  <a:pt x="13543289" y="919367"/>
                </a:cubicBezTo>
                <a:cubicBezTo>
                  <a:pt x="13518622" y="926009"/>
                  <a:pt x="13497511" y="940477"/>
                  <a:pt x="13479958" y="962774"/>
                </a:cubicBezTo>
                <a:cubicBezTo>
                  <a:pt x="13462407" y="985070"/>
                  <a:pt x="13453630" y="1008315"/>
                  <a:pt x="13453630" y="1032509"/>
                </a:cubicBezTo>
                <a:cubicBezTo>
                  <a:pt x="13453630" y="1057177"/>
                  <a:pt x="13463116" y="1077102"/>
                  <a:pt x="13482093" y="1092282"/>
                </a:cubicBezTo>
                <a:cubicBezTo>
                  <a:pt x="13500594" y="1106988"/>
                  <a:pt x="13521466" y="1114341"/>
                  <a:pt x="13544712" y="1114341"/>
                </a:cubicBezTo>
                <a:cubicBezTo>
                  <a:pt x="13574126" y="1114341"/>
                  <a:pt x="13604960" y="1105565"/>
                  <a:pt x="13637218" y="1088013"/>
                </a:cubicBezTo>
                <a:cubicBezTo>
                  <a:pt x="13669478" y="1070460"/>
                  <a:pt x="13697703" y="1046978"/>
                  <a:pt x="13721897" y="1017566"/>
                </a:cubicBezTo>
                <a:cubicBezTo>
                  <a:pt x="13771708" y="957318"/>
                  <a:pt x="13796613" y="890192"/>
                  <a:pt x="13796613" y="816187"/>
                </a:cubicBezTo>
                <a:cubicBezTo>
                  <a:pt x="13796613" y="780608"/>
                  <a:pt x="13786414" y="752975"/>
                  <a:pt x="13766015" y="733288"/>
                </a:cubicBezTo>
                <a:cubicBezTo>
                  <a:pt x="13745618" y="713601"/>
                  <a:pt x="13716916" y="703757"/>
                  <a:pt x="13679913" y="703757"/>
                </a:cubicBezTo>
                <a:cubicBezTo>
                  <a:pt x="13641015" y="703757"/>
                  <a:pt x="13599740" y="715854"/>
                  <a:pt x="13556098" y="740048"/>
                </a:cubicBezTo>
                <a:cubicBezTo>
                  <a:pt x="13575549" y="676480"/>
                  <a:pt x="13611364" y="618130"/>
                  <a:pt x="13663547" y="564998"/>
                </a:cubicBezTo>
                <a:cubicBezTo>
                  <a:pt x="13728064" y="498584"/>
                  <a:pt x="13806100" y="465376"/>
                  <a:pt x="13897658" y="465376"/>
                </a:cubicBezTo>
                <a:cubicBezTo>
                  <a:pt x="13949842" y="465376"/>
                  <a:pt x="13989333" y="474864"/>
                  <a:pt x="14016137" y="493840"/>
                </a:cubicBezTo>
                <a:cubicBezTo>
                  <a:pt x="14042940" y="512815"/>
                  <a:pt x="14060611" y="543176"/>
                  <a:pt x="14069150" y="584922"/>
                </a:cubicBezTo>
                <a:cubicBezTo>
                  <a:pt x="14095242" y="552664"/>
                  <a:pt x="14123942" y="527047"/>
                  <a:pt x="14155252" y="508071"/>
                </a:cubicBezTo>
                <a:cubicBezTo>
                  <a:pt x="14209332" y="475338"/>
                  <a:pt x="14266495" y="458972"/>
                  <a:pt x="14326744" y="458972"/>
                </a:cubicBezTo>
                <a:close/>
                <a:moveTo>
                  <a:pt x="414854" y="410584"/>
                </a:moveTo>
                <a:cubicBezTo>
                  <a:pt x="319976" y="410584"/>
                  <a:pt x="240516" y="435490"/>
                  <a:pt x="176473" y="485301"/>
                </a:cubicBezTo>
                <a:cubicBezTo>
                  <a:pt x="148010" y="507597"/>
                  <a:pt x="124646" y="533688"/>
                  <a:pt x="106382" y="563575"/>
                </a:cubicBezTo>
                <a:cubicBezTo>
                  <a:pt x="88118" y="593461"/>
                  <a:pt x="78986" y="620739"/>
                  <a:pt x="78986" y="645407"/>
                </a:cubicBezTo>
                <a:cubicBezTo>
                  <a:pt x="78986" y="671973"/>
                  <a:pt x="87170" y="693083"/>
                  <a:pt x="103536" y="708738"/>
                </a:cubicBezTo>
                <a:cubicBezTo>
                  <a:pt x="119902" y="724393"/>
                  <a:pt x="142080" y="732220"/>
                  <a:pt x="170069" y="732220"/>
                </a:cubicBezTo>
                <a:cubicBezTo>
                  <a:pt x="213239" y="732220"/>
                  <a:pt x="250715" y="719531"/>
                  <a:pt x="282499" y="694151"/>
                </a:cubicBezTo>
                <a:cubicBezTo>
                  <a:pt x="314284" y="668771"/>
                  <a:pt x="329938" y="638766"/>
                  <a:pt x="329464" y="604135"/>
                </a:cubicBezTo>
                <a:cubicBezTo>
                  <a:pt x="315707" y="618367"/>
                  <a:pt x="298392" y="629989"/>
                  <a:pt x="277518" y="639003"/>
                </a:cubicBezTo>
                <a:cubicBezTo>
                  <a:pt x="256645" y="648016"/>
                  <a:pt x="236958" y="652523"/>
                  <a:pt x="218457" y="652523"/>
                </a:cubicBezTo>
                <a:cubicBezTo>
                  <a:pt x="198058" y="652523"/>
                  <a:pt x="182048" y="647186"/>
                  <a:pt x="170425" y="636512"/>
                </a:cubicBezTo>
                <a:cubicBezTo>
                  <a:pt x="158802" y="625839"/>
                  <a:pt x="152991" y="611488"/>
                  <a:pt x="152991" y="593461"/>
                </a:cubicBezTo>
                <a:cubicBezTo>
                  <a:pt x="152991" y="562626"/>
                  <a:pt x="167934" y="533807"/>
                  <a:pt x="197821" y="507004"/>
                </a:cubicBezTo>
                <a:cubicBezTo>
                  <a:pt x="227707" y="480201"/>
                  <a:pt x="259966" y="466799"/>
                  <a:pt x="294597" y="466799"/>
                </a:cubicBezTo>
                <a:cubicBezTo>
                  <a:pt x="322111" y="466799"/>
                  <a:pt x="343696" y="475457"/>
                  <a:pt x="359351" y="492772"/>
                </a:cubicBezTo>
                <a:cubicBezTo>
                  <a:pt x="375005" y="510088"/>
                  <a:pt x="382833" y="533926"/>
                  <a:pt x="382833" y="564287"/>
                </a:cubicBezTo>
                <a:cubicBezTo>
                  <a:pt x="382833" y="572826"/>
                  <a:pt x="381410" y="583025"/>
                  <a:pt x="378563" y="594885"/>
                </a:cubicBezTo>
                <a:cubicBezTo>
                  <a:pt x="473441" y="516136"/>
                  <a:pt x="595122" y="473441"/>
                  <a:pt x="743606" y="466799"/>
                </a:cubicBezTo>
                <a:cubicBezTo>
                  <a:pt x="590379" y="429323"/>
                  <a:pt x="480794" y="410584"/>
                  <a:pt x="414854" y="410584"/>
                </a:cubicBezTo>
                <a:close/>
                <a:moveTo>
                  <a:pt x="9210740" y="241227"/>
                </a:moveTo>
                <a:cubicBezTo>
                  <a:pt x="9232562" y="241227"/>
                  <a:pt x="9257230" y="241464"/>
                  <a:pt x="9284744" y="241939"/>
                </a:cubicBezTo>
                <a:cubicBezTo>
                  <a:pt x="9219753" y="277044"/>
                  <a:pt x="9160929" y="344644"/>
                  <a:pt x="9108272" y="444740"/>
                </a:cubicBezTo>
                <a:cubicBezTo>
                  <a:pt x="9093565" y="472729"/>
                  <a:pt x="9057275" y="558357"/>
                  <a:pt x="8999399" y="701622"/>
                </a:cubicBezTo>
                <a:cubicBezTo>
                  <a:pt x="8974256" y="763767"/>
                  <a:pt x="8961685" y="805276"/>
                  <a:pt x="8961685" y="826150"/>
                </a:cubicBezTo>
                <a:cubicBezTo>
                  <a:pt x="8961685" y="840381"/>
                  <a:pt x="8967734" y="852360"/>
                  <a:pt x="8979831" y="862085"/>
                </a:cubicBezTo>
                <a:cubicBezTo>
                  <a:pt x="8991927" y="871810"/>
                  <a:pt x="9006752" y="876672"/>
                  <a:pt x="9024305" y="876672"/>
                </a:cubicBezTo>
                <a:cubicBezTo>
                  <a:pt x="9053717" y="876672"/>
                  <a:pt x="9080994" y="866947"/>
                  <a:pt x="9106137" y="847497"/>
                </a:cubicBezTo>
                <a:cubicBezTo>
                  <a:pt x="9121792" y="835637"/>
                  <a:pt x="9134837" y="820813"/>
                  <a:pt x="9145274" y="803023"/>
                </a:cubicBezTo>
                <a:cubicBezTo>
                  <a:pt x="9155710" y="785233"/>
                  <a:pt x="9160929" y="769223"/>
                  <a:pt x="9160929" y="754991"/>
                </a:cubicBezTo>
                <a:cubicBezTo>
                  <a:pt x="9160929" y="740759"/>
                  <a:pt x="9154880" y="728900"/>
                  <a:pt x="9142783" y="719412"/>
                </a:cubicBezTo>
                <a:cubicBezTo>
                  <a:pt x="9130686" y="709924"/>
                  <a:pt x="9115625" y="705180"/>
                  <a:pt x="9097598" y="705180"/>
                </a:cubicBezTo>
                <a:cubicBezTo>
                  <a:pt x="9084789" y="705180"/>
                  <a:pt x="9061544" y="711110"/>
                  <a:pt x="9027862" y="722970"/>
                </a:cubicBezTo>
                <a:cubicBezTo>
                  <a:pt x="9049210" y="659402"/>
                  <a:pt x="9074827" y="606982"/>
                  <a:pt x="9104714" y="565710"/>
                </a:cubicBezTo>
                <a:cubicBezTo>
                  <a:pt x="9127484" y="534400"/>
                  <a:pt x="9155829" y="509257"/>
                  <a:pt x="9189748" y="490282"/>
                </a:cubicBezTo>
                <a:cubicBezTo>
                  <a:pt x="9223667" y="471306"/>
                  <a:pt x="9257230" y="461818"/>
                  <a:pt x="9290437" y="461818"/>
                </a:cubicBezTo>
                <a:cubicBezTo>
                  <a:pt x="9335979" y="461818"/>
                  <a:pt x="9374404" y="475813"/>
                  <a:pt x="9405714" y="503802"/>
                </a:cubicBezTo>
                <a:cubicBezTo>
                  <a:pt x="9426113" y="521829"/>
                  <a:pt x="9442242" y="547327"/>
                  <a:pt x="9454102" y="580297"/>
                </a:cubicBezTo>
                <a:cubicBezTo>
                  <a:pt x="9465961" y="613267"/>
                  <a:pt x="9471891" y="648965"/>
                  <a:pt x="9471891" y="687391"/>
                </a:cubicBezTo>
                <a:cubicBezTo>
                  <a:pt x="9471891" y="744317"/>
                  <a:pt x="9459557" y="806225"/>
                  <a:pt x="9434889" y="873114"/>
                </a:cubicBezTo>
                <a:cubicBezTo>
                  <a:pt x="9410221" y="940003"/>
                  <a:pt x="9377488" y="999776"/>
                  <a:pt x="9336690" y="1052433"/>
                </a:cubicBezTo>
                <a:cubicBezTo>
                  <a:pt x="9296367" y="1105091"/>
                  <a:pt x="9245845" y="1146007"/>
                  <a:pt x="9185123" y="1175182"/>
                </a:cubicBezTo>
                <a:cubicBezTo>
                  <a:pt x="9124401" y="1204357"/>
                  <a:pt x="9059409" y="1218944"/>
                  <a:pt x="8990148" y="1218944"/>
                </a:cubicBezTo>
                <a:cubicBezTo>
                  <a:pt x="8937491" y="1218944"/>
                  <a:pt x="8898117" y="1209338"/>
                  <a:pt x="8872025" y="1190125"/>
                </a:cubicBezTo>
                <a:cubicBezTo>
                  <a:pt x="8845934" y="1170912"/>
                  <a:pt x="8830991" y="1140196"/>
                  <a:pt x="8827196" y="1097975"/>
                </a:cubicBezTo>
                <a:cubicBezTo>
                  <a:pt x="8795886" y="1139721"/>
                  <a:pt x="8768609" y="1166761"/>
                  <a:pt x="8745363" y="1179095"/>
                </a:cubicBezTo>
                <a:cubicBezTo>
                  <a:pt x="8723541" y="1190955"/>
                  <a:pt x="8697331" y="1199138"/>
                  <a:pt x="8666733" y="1203645"/>
                </a:cubicBezTo>
                <a:cubicBezTo>
                  <a:pt x="8636135" y="1208152"/>
                  <a:pt x="8590475" y="1210405"/>
                  <a:pt x="8529753" y="1210405"/>
                </a:cubicBezTo>
                <a:cubicBezTo>
                  <a:pt x="8465236" y="1210405"/>
                  <a:pt x="8408547" y="1207559"/>
                  <a:pt x="8359685" y="1201866"/>
                </a:cubicBezTo>
                <a:cubicBezTo>
                  <a:pt x="8419932" y="1164389"/>
                  <a:pt x="8466897" y="1122406"/>
                  <a:pt x="8500578" y="1075916"/>
                </a:cubicBezTo>
                <a:cubicBezTo>
                  <a:pt x="8531888" y="1032272"/>
                  <a:pt x="8558335" y="987205"/>
                  <a:pt x="8579920" y="940715"/>
                </a:cubicBezTo>
                <a:cubicBezTo>
                  <a:pt x="8601505" y="894224"/>
                  <a:pt x="8639100" y="803142"/>
                  <a:pt x="8692706" y="667466"/>
                </a:cubicBezTo>
                <a:cubicBezTo>
                  <a:pt x="8741094" y="544125"/>
                  <a:pt x="8780112" y="455888"/>
                  <a:pt x="8809762" y="402757"/>
                </a:cubicBezTo>
                <a:cubicBezTo>
                  <a:pt x="8839411" y="349625"/>
                  <a:pt x="8871314" y="311200"/>
                  <a:pt x="8905470" y="287480"/>
                </a:cubicBezTo>
                <a:cubicBezTo>
                  <a:pt x="8932985" y="267556"/>
                  <a:pt x="8965006" y="254866"/>
                  <a:pt x="9001534" y="249410"/>
                </a:cubicBezTo>
                <a:cubicBezTo>
                  <a:pt x="9038062" y="243955"/>
                  <a:pt x="9107797" y="241227"/>
                  <a:pt x="9210740" y="241227"/>
                </a:cubicBezTo>
                <a:close/>
                <a:moveTo>
                  <a:pt x="7272998" y="239092"/>
                </a:moveTo>
                <a:lnTo>
                  <a:pt x="7501416" y="239092"/>
                </a:lnTo>
                <a:cubicBezTo>
                  <a:pt x="7531777" y="239092"/>
                  <a:pt x="7550990" y="241939"/>
                  <a:pt x="7559055" y="247631"/>
                </a:cubicBezTo>
                <a:cubicBezTo>
                  <a:pt x="7571863" y="256645"/>
                  <a:pt x="7578267" y="271825"/>
                  <a:pt x="7578267" y="293173"/>
                </a:cubicBezTo>
                <a:cubicBezTo>
                  <a:pt x="7578267" y="318790"/>
                  <a:pt x="7573524" y="343695"/>
                  <a:pt x="7564035" y="367889"/>
                </a:cubicBezTo>
                <a:lnTo>
                  <a:pt x="7677889" y="367889"/>
                </a:lnTo>
                <a:lnTo>
                  <a:pt x="7660811" y="407738"/>
                </a:lnTo>
                <a:lnTo>
                  <a:pt x="7551939" y="407738"/>
                </a:lnTo>
                <a:cubicBezTo>
                  <a:pt x="7548618" y="416751"/>
                  <a:pt x="7517783" y="492416"/>
                  <a:pt x="7459433" y="634733"/>
                </a:cubicBezTo>
                <a:cubicBezTo>
                  <a:pt x="7423853" y="720598"/>
                  <a:pt x="7402861" y="772544"/>
                  <a:pt x="7396457" y="790570"/>
                </a:cubicBezTo>
                <a:cubicBezTo>
                  <a:pt x="7390053" y="808597"/>
                  <a:pt x="7386851" y="823778"/>
                  <a:pt x="7386851" y="836112"/>
                </a:cubicBezTo>
                <a:cubicBezTo>
                  <a:pt x="7386851" y="847971"/>
                  <a:pt x="7391002" y="858052"/>
                  <a:pt x="7399303" y="866354"/>
                </a:cubicBezTo>
                <a:cubicBezTo>
                  <a:pt x="7407605" y="874656"/>
                  <a:pt x="7417687" y="878807"/>
                  <a:pt x="7429546" y="878807"/>
                </a:cubicBezTo>
                <a:cubicBezTo>
                  <a:pt x="7439508" y="878807"/>
                  <a:pt x="7454451" y="874537"/>
                  <a:pt x="7474376" y="865998"/>
                </a:cubicBezTo>
                <a:cubicBezTo>
                  <a:pt x="7446861" y="941901"/>
                  <a:pt x="7409385" y="1008315"/>
                  <a:pt x="7361946" y="1065242"/>
                </a:cubicBezTo>
                <a:cubicBezTo>
                  <a:pt x="7319725" y="1115053"/>
                  <a:pt x="7274183" y="1153834"/>
                  <a:pt x="7225322" y="1181586"/>
                </a:cubicBezTo>
                <a:cubicBezTo>
                  <a:pt x="7176460" y="1209338"/>
                  <a:pt x="7128784" y="1223214"/>
                  <a:pt x="7082294" y="1223214"/>
                </a:cubicBezTo>
                <a:cubicBezTo>
                  <a:pt x="7044343" y="1223214"/>
                  <a:pt x="7015167" y="1212303"/>
                  <a:pt x="6994769" y="1190481"/>
                </a:cubicBezTo>
                <a:cubicBezTo>
                  <a:pt x="6978165" y="1172928"/>
                  <a:pt x="6969863" y="1152292"/>
                  <a:pt x="6969863" y="1128573"/>
                </a:cubicBezTo>
                <a:cubicBezTo>
                  <a:pt x="6969863" y="1110072"/>
                  <a:pt x="6973897" y="1089080"/>
                  <a:pt x="6981960" y="1065598"/>
                </a:cubicBezTo>
                <a:cubicBezTo>
                  <a:pt x="6990024" y="1042115"/>
                  <a:pt x="7007577" y="1000013"/>
                  <a:pt x="7034617" y="939292"/>
                </a:cubicBezTo>
                <a:cubicBezTo>
                  <a:pt x="7074941" y="849632"/>
                  <a:pt x="7095102" y="792468"/>
                  <a:pt x="7095102" y="767800"/>
                </a:cubicBezTo>
                <a:cubicBezTo>
                  <a:pt x="7095102" y="751670"/>
                  <a:pt x="7089648" y="738269"/>
                  <a:pt x="7078736" y="727595"/>
                </a:cubicBezTo>
                <a:cubicBezTo>
                  <a:pt x="7067825" y="716921"/>
                  <a:pt x="7054305" y="711585"/>
                  <a:pt x="7038175" y="711585"/>
                </a:cubicBezTo>
                <a:cubicBezTo>
                  <a:pt x="7006866" y="711585"/>
                  <a:pt x="6977691" y="722495"/>
                  <a:pt x="6950651" y="744317"/>
                </a:cubicBezTo>
                <a:cubicBezTo>
                  <a:pt x="6917917" y="771358"/>
                  <a:pt x="6901552" y="799821"/>
                  <a:pt x="6901552" y="829707"/>
                </a:cubicBezTo>
                <a:cubicBezTo>
                  <a:pt x="6901552" y="844414"/>
                  <a:pt x="6907482" y="856629"/>
                  <a:pt x="6919340" y="866354"/>
                </a:cubicBezTo>
                <a:cubicBezTo>
                  <a:pt x="6931201" y="876079"/>
                  <a:pt x="6945907" y="880942"/>
                  <a:pt x="6963458" y="880942"/>
                </a:cubicBezTo>
                <a:cubicBezTo>
                  <a:pt x="6977691" y="880942"/>
                  <a:pt x="6997141" y="875960"/>
                  <a:pt x="7021809" y="865998"/>
                </a:cubicBezTo>
                <a:cubicBezTo>
                  <a:pt x="7001885" y="934310"/>
                  <a:pt x="6971525" y="1001199"/>
                  <a:pt x="6930727" y="1066665"/>
                </a:cubicBezTo>
                <a:cubicBezTo>
                  <a:pt x="6865261" y="1171980"/>
                  <a:pt x="6784140" y="1224637"/>
                  <a:pt x="6687365" y="1224637"/>
                </a:cubicBezTo>
                <a:cubicBezTo>
                  <a:pt x="6639450" y="1224637"/>
                  <a:pt x="6599365" y="1210168"/>
                  <a:pt x="6567106" y="1181230"/>
                </a:cubicBezTo>
                <a:cubicBezTo>
                  <a:pt x="6534374" y="1150869"/>
                  <a:pt x="6518008" y="1109360"/>
                  <a:pt x="6518008" y="1056703"/>
                </a:cubicBezTo>
                <a:cubicBezTo>
                  <a:pt x="6518008" y="1015431"/>
                  <a:pt x="6525716" y="968466"/>
                  <a:pt x="6541133" y="915809"/>
                </a:cubicBezTo>
                <a:cubicBezTo>
                  <a:pt x="6556551" y="863152"/>
                  <a:pt x="6577306" y="812867"/>
                  <a:pt x="6603397" y="764953"/>
                </a:cubicBezTo>
                <a:cubicBezTo>
                  <a:pt x="6667914" y="645882"/>
                  <a:pt x="6753779" y="559543"/>
                  <a:pt x="6860991" y="505937"/>
                </a:cubicBezTo>
                <a:cubicBezTo>
                  <a:pt x="6921713" y="475576"/>
                  <a:pt x="6981723" y="460395"/>
                  <a:pt x="7041021" y="460395"/>
                </a:cubicBezTo>
                <a:cubicBezTo>
                  <a:pt x="7125937" y="460395"/>
                  <a:pt x="7176697" y="492891"/>
                  <a:pt x="7193300" y="557882"/>
                </a:cubicBezTo>
                <a:cubicBezTo>
                  <a:pt x="7207058" y="527996"/>
                  <a:pt x="7226983" y="477948"/>
                  <a:pt x="7253074" y="407738"/>
                </a:cubicBezTo>
                <a:lnTo>
                  <a:pt x="7038887" y="407738"/>
                </a:lnTo>
                <a:lnTo>
                  <a:pt x="7054543" y="367889"/>
                </a:lnTo>
                <a:lnTo>
                  <a:pt x="7267305" y="367889"/>
                </a:lnTo>
                <a:cubicBezTo>
                  <a:pt x="7277741" y="334682"/>
                  <a:pt x="7282960" y="307405"/>
                  <a:pt x="7282960" y="286057"/>
                </a:cubicBezTo>
                <a:cubicBezTo>
                  <a:pt x="7282960" y="270877"/>
                  <a:pt x="7279639" y="255222"/>
                  <a:pt x="7272998" y="239092"/>
                </a:cubicBezTo>
                <a:close/>
                <a:moveTo>
                  <a:pt x="3857854" y="236958"/>
                </a:moveTo>
                <a:cubicBezTo>
                  <a:pt x="3877778" y="236958"/>
                  <a:pt x="3896516" y="237432"/>
                  <a:pt x="3914069" y="238381"/>
                </a:cubicBezTo>
                <a:cubicBezTo>
                  <a:pt x="3891298" y="249292"/>
                  <a:pt x="3867223" y="267319"/>
                  <a:pt x="3841843" y="292461"/>
                </a:cubicBezTo>
                <a:cubicBezTo>
                  <a:pt x="3816463" y="317604"/>
                  <a:pt x="3793573" y="346304"/>
                  <a:pt x="3773175" y="378563"/>
                </a:cubicBezTo>
                <a:cubicBezTo>
                  <a:pt x="3739019" y="433592"/>
                  <a:pt x="3691579" y="541041"/>
                  <a:pt x="3630858" y="700911"/>
                </a:cubicBezTo>
                <a:cubicBezTo>
                  <a:pt x="3683989" y="637343"/>
                  <a:pt x="3725973" y="592513"/>
                  <a:pt x="3756809" y="566421"/>
                </a:cubicBezTo>
                <a:cubicBezTo>
                  <a:pt x="3836981" y="499532"/>
                  <a:pt x="3913357" y="466088"/>
                  <a:pt x="3985938" y="466088"/>
                </a:cubicBezTo>
                <a:cubicBezTo>
                  <a:pt x="4021044" y="466088"/>
                  <a:pt x="4048321" y="474390"/>
                  <a:pt x="4067771" y="490993"/>
                </a:cubicBezTo>
                <a:cubicBezTo>
                  <a:pt x="4087221" y="507597"/>
                  <a:pt x="4096946" y="530605"/>
                  <a:pt x="4096946" y="560017"/>
                </a:cubicBezTo>
                <a:cubicBezTo>
                  <a:pt x="4096946" y="584211"/>
                  <a:pt x="4092676" y="608761"/>
                  <a:pt x="4084137" y="633666"/>
                </a:cubicBezTo>
                <a:cubicBezTo>
                  <a:pt x="4075598" y="658571"/>
                  <a:pt x="4056859" y="701385"/>
                  <a:pt x="4027922" y="762107"/>
                </a:cubicBezTo>
                <a:cubicBezTo>
                  <a:pt x="4015588" y="787724"/>
                  <a:pt x="4009421" y="810258"/>
                  <a:pt x="4009421" y="829707"/>
                </a:cubicBezTo>
                <a:cubicBezTo>
                  <a:pt x="4009421" y="861966"/>
                  <a:pt x="4025076" y="878095"/>
                  <a:pt x="4056385" y="878095"/>
                </a:cubicBezTo>
                <a:cubicBezTo>
                  <a:pt x="4064450" y="878095"/>
                  <a:pt x="4076785" y="875012"/>
                  <a:pt x="4093387" y="868845"/>
                </a:cubicBezTo>
                <a:cubicBezTo>
                  <a:pt x="4061129" y="949965"/>
                  <a:pt x="4014877" y="1025630"/>
                  <a:pt x="3954629" y="1095840"/>
                </a:cubicBezTo>
                <a:cubicBezTo>
                  <a:pt x="3913357" y="1143753"/>
                  <a:pt x="3867104" y="1177672"/>
                  <a:pt x="3815870" y="1197597"/>
                </a:cubicBezTo>
                <a:cubicBezTo>
                  <a:pt x="3776022" y="1213252"/>
                  <a:pt x="3738782" y="1221079"/>
                  <a:pt x="3704151" y="1221079"/>
                </a:cubicBezTo>
                <a:cubicBezTo>
                  <a:pt x="3671892" y="1221079"/>
                  <a:pt x="3645208" y="1212066"/>
                  <a:pt x="3624098" y="1194039"/>
                </a:cubicBezTo>
                <a:cubicBezTo>
                  <a:pt x="3602988" y="1176012"/>
                  <a:pt x="3592433" y="1153241"/>
                  <a:pt x="3592433" y="1125727"/>
                </a:cubicBezTo>
                <a:cubicBezTo>
                  <a:pt x="3592433" y="1080660"/>
                  <a:pt x="3618287" y="1006180"/>
                  <a:pt x="3669996" y="902289"/>
                </a:cubicBezTo>
                <a:cubicBezTo>
                  <a:pt x="3695612" y="850106"/>
                  <a:pt x="3712216" y="814408"/>
                  <a:pt x="3719806" y="795196"/>
                </a:cubicBezTo>
                <a:cubicBezTo>
                  <a:pt x="3727397" y="775983"/>
                  <a:pt x="3731191" y="759261"/>
                  <a:pt x="3731191" y="745029"/>
                </a:cubicBezTo>
                <a:cubicBezTo>
                  <a:pt x="3731191" y="719886"/>
                  <a:pt x="3718857" y="707315"/>
                  <a:pt x="3694189" y="707315"/>
                </a:cubicBezTo>
                <a:cubicBezTo>
                  <a:pt x="3669521" y="707315"/>
                  <a:pt x="3647936" y="718819"/>
                  <a:pt x="3629435" y="741827"/>
                </a:cubicBezTo>
                <a:cubicBezTo>
                  <a:pt x="3610933" y="764835"/>
                  <a:pt x="3588400" y="808360"/>
                  <a:pt x="3561834" y="872403"/>
                </a:cubicBezTo>
                <a:cubicBezTo>
                  <a:pt x="3526729" y="956844"/>
                  <a:pt x="3500400" y="1016380"/>
                  <a:pt x="3482849" y="1051010"/>
                </a:cubicBezTo>
                <a:cubicBezTo>
                  <a:pt x="3465296" y="1085641"/>
                  <a:pt x="3447744" y="1113155"/>
                  <a:pt x="3430191" y="1133554"/>
                </a:cubicBezTo>
                <a:cubicBezTo>
                  <a:pt x="3404100" y="1162966"/>
                  <a:pt x="3372790" y="1183128"/>
                  <a:pt x="3336262" y="1194039"/>
                </a:cubicBezTo>
                <a:cubicBezTo>
                  <a:pt x="3299734" y="1204950"/>
                  <a:pt x="3245179" y="1210405"/>
                  <a:pt x="3172597" y="1210405"/>
                </a:cubicBezTo>
                <a:cubicBezTo>
                  <a:pt x="3127056" y="1210405"/>
                  <a:pt x="3065860" y="1208033"/>
                  <a:pt x="2989008" y="1203289"/>
                </a:cubicBezTo>
                <a:cubicBezTo>
                  <a:pt x="2998022" y="1196173"/>
                  <a:pt x="3016998" y="1182179"/>
                  <a:pt x="3045935" y="1161306"/>
                </a:cubicBezTo>
                <a:cubicBezTo>
                  <a:pt x="3091477" y="1128099"/>
                  <a:pt x="3136782" y="1072832"/>
                  <a:pt x="3181848" y="995507"/>
                </a:cubicBezTo>
                <a:cubicBezTo>
                  <a:pt x="3196080" y="971313"/>
                  <a:pt x="3207703" y="948305"/>
                  <a:pt x="3216715" y="926483"/>
                </a:cubicBezTo>
                <a:cubicBezTo>
                  <a:pt x="3225728" y="904661"/>
                  <a:pt x="3253243" y="835163"/>
                  <a:pt x="3299260" y="717989"/>
                </a:cubicBezTo>
                <a:cubicBezTo>
                  <a:pt x="3359982" y="570928"/>
                  <a:pt x="3396865" y="482810"/>
                  <a:pt x="3409911" y="453635"/>
                </a:cubicBezTo>
                <a:cubicBezTo>
                  <a:pt x="3422957" y="424460"/>
                  <a:pt x="3437782" y="396353"/>
                  <a:pt x="3454385" y="369312"/>
                </a:cubicBezTo>
                <a:cubicBezTo>
                  <a:pt x="3497555" y="301000"/>
                  <a:pt x="3554956" y="259966"/>
                  <a:pt x="3626589" y="246208"/>
                </a:cubicBezTo>
                <a:cubicBezTo>
                  <a:pt x="3658847" y="240041"/>
                  <a:pt x="3735935" y="236958"/>
                  <a:pt x="3857854" y="236958"/>
                </a:cubicBezTo>
                <a:close/>
                <a:moveTo>
                  <a:pt x="10971176" y="233400"/>
                </a:moveTo>
                <a:cubicBezTo>
                  <a:pt x="10994421" y="233400"/>
                  <a:pt x="11013397" y="239923"/>
                  <a:pt x="11028103" y="252968"/>
                </a:cubicBezTo>
                <a:cubicBezTo>
                  <a:pt x="11042809" y="266014"/>
                  <a:pt x="11049451" y="282025"/>
                  <a:pt x="11048028" y="301000"/>
                </a:cubicBezTo>
                <a:cubicBezTo>
                  <a:pt x="11045656" y="335631"/>
                  <a:pt x="11027866" y="368838"/>
                  <a:pt x="10994659" y="400622"/>
                </a:cubicBezTo>
                <a:cubicBezTo>
                  <a:pt x="10957656" y="436201"/>
                  <a:pt x="10915910" y="453991"/>
                  <a:pt x="10869420" y="453991"/>
                </a:cubicBezTo>
                <a:cubicBezTo>
                  <a:pt x="10846649" y="453991"/>
                  <a:pt x="10827792" y="447587"/>
                  <a:pt x="10812849" y="434778"/>
                </a:cubicBezTo>
                <a:cubicBezTo>
                  <a:pt x="10797906" y="421970"/>
                  <a:pt x="10790434" y="406078"/>
                  <a:pt x="10790434" y="387102"/>
                </a:cubicBezTo>
                <a:cubicBezTo>
                  <a:pt x="10790434" y="367652"/>
                  <a:pt x="10797075" y="346897"/>
                  <a:pt x="10810358" y="324838"/>
                </a:cubicBezTo>
                <a:cubicBezTo>
                  <a:pt x="10823641" y="302779"/>
                  <a:pt x="10840008" y="284871"/>
                  <a:pt x="10859458" y="271114"/>
                </a:cubicBezTo>
                <a:cubicBezTo>
                  <a:pt x="10896460" y="245971"/>
                  <a:pt x="10933700" y="233400"/>
                  <a:pt x="10971176" y="233400"/>
                </a:cubicBezTo>
                <a:close/>
                <a:moveTo>
                  <a:pt x="4637053" y="233400"/>
                </a:moveTo>
                <a:cubicBezTo>
                  <a:pt x="4660298" y="233400"/>
                  <a:pt x="4679273" y="239923"/>
                  <a:pt x="4693979" y="252968"/>
                </a:cubicBezTo>
                <a:cubicBezTo>
                  <a:pt x="4708685" y="266014"/>
                  <a:pt x="4715326" y="282025"/>
                  <a:pt x="4713903" y="301000"/>
                </a:cubicBezTo>
                <a:cubicBezTo>
                  <a:pt x="4711532" y="335631"/>
                  <a:pt x="4693742" y="368838"/>
                  <a:pt x="4660534" y="400622"/>
                </a:cubicBezTo>
                <a:cubicBezTo>
                  <a:pt x="4623532" y="436201"/>
                  <a:pt x="4581787" y="453991"/>
                  <a:pt x="4535296" y="453991"/>
                </a:cubicBezTo>
                <a:cubicBezTo>
                  <a:pt x="4512525" y="453991"/>
                  <a:pt x="4493668" y="447587"/>
                  <a:pt x="4478725" y="434778"/>
                </a:cubicBezTo>
                <a:cubicBezTo>
                  <a:pt x="4463781" y="421970"/>
                  <a:pt x="4456310" y="406078"/>
                  <a:pt x="4456310" y="387102"/>
                </a:cubicBezTo>
                <a:cubicBezTo>
                  <a:pt x="4456310" y="367652"/>
                  <a:pt x="4462951" y="346897"/>
                  <a:pt x="4476233" y="324838"/>
                </a:cubicBezTo>
                <a:cubicBezTo>
                  <a:pt x="4489517" y="302779"/>
                  <a:pt x="4505884" y="284871"/>
                  <a:pt x="4525334" y="271114"/>
                </a:cubicBezTo>
                <a:cubicBezTo>
                  <a:pt x="4562336" y="245971"/>
                  <a:pt x="4599576" y="233400"/>
                  <a:pt x="4637053" y="233400"/>
                </a:cubicBezTo>
                <a:close/>
                <a:moveTo>
                  <a:pt x="8118485" y="191416"/>
                </a:moveTo>
                <a:lnTo>
                  <a:pt x="8257244" y="399911"/>
                </a:lnTo>
                <a:lnTo>
                  <a:pt x="8223088" y="399911"/>
                </a:lnTo>
                <a:cubicBezTo>
                  <a:pt x="8203164" y="379037"/>
                  <a:pt x="8185848" y="363620"/>
                  <a:pt x="8171143" y="353658"/>
                </a:cubicBezTo>
                <a:cubicBezTo>
                  <a:pt x="8141256" y="333733"/>
                  <a:pt x="8105677" y="323771"/>
                  <a:pt x="8064405" y="323771"/>
                </a:cubicBezTo>
                <a:cubicBezTo>
                  <a:pt x="8033570" y="323771"/>
                  <a:pt x="8005107" y="328633"/>
                  <a:pt x="7979015" y="338358"/>
                </a:cubicBezTo>
                <a:cubicBezTo>
                  <a:pt x="7952924" y="348083"/>
                  <a:pt x="7913549" y="368601"/>
                  <a:pt x="7860893" y="399911"/>
                </a:cubicBezTo>
                <a:lnTo>
                  <a:pt x="7805389" y="399911"/>
                </a:lnTo>
                <a:close/>
                <a:moveTo>
                  <a:pt x="5184786" y="191416"/>
                </a:moveTo>
                <a:lnTo>
                  <a:pt x="5323545" y="399911"/>
                </a:lnTo>
                <a:lnTo>
                  <a:pt x="5289390" y="399911"/>
                </a:lnTo>
                <a:cubicBezTo>
                  <a:pt x="5269465" y="379037"/>
                  <a:pt x="5252150" y="363620"/>
                  <a:pt x="5237443" y="353658"/>
                </a:cubicBezTo>
                <a:cubicBezTo>
                  <a:pt x="5207557" y="333733"/>
                  <a:pt x="5171978" y="323771"/>
                  <a:pt x="5130706" y="323771"/>
                </a:cubicBezTo>
                <a:cubicBezTo>
                  <a:pt x="5099871" y="323771"/>
                  <a:pt x="5071407" y="328633"/>
                  <a:pt x="5045316" y="338358"/>
                </a:cubicBezTo>
                <a:cubicBezTo>
                  <a:pt x="5019225" y="348083"/>
                  <a:pt x="4979850" y="368601"/>
                  <a:pt x="4927194" y="399911"/>
                </a:cubicBezTo>
                <a:lnTo>
                  <a:pt x="4871689" y="399911"/>
                </a:lnTo>
                <a:close/>
                <a:moveTo>
                  <a:pt x="12604008" y="190705"/>
                </a:moveTo>
                <a:cubicBezTo>
                  <a:pt x="12618240" y="190705"/>
                  <a:pt x="12632472" y="195923"/>
                  <a:pt x="12646703" y="206360"/>
                </a:cubicBezTo>
                <a:cubicBezTo>
                  <a:pt x="12660935" y="216796"/>
                  <a:pt x="12681332" y="236958"/>
                  <a:pt x="12707899" y="266844"/>
                </a:cubicBezTo>
                <a:lnTo>
                  <a:pt x="12833138" y="405603"/>
                </a:lnTo>
                <a:lnTo>
                  <a:pt x="12648126" y="322348"/>
                </a:lnTo>
                <a:cubicBezTo>
                  <a:pt x="12611124" y="305744"/>
                  <a:pt x="12586455" y="291750"/>
                  <a:pt x="12574122" y="280364"/>
                </a:cubicBezTo>
                <a:cubicBezTo>
                  <a:pt x="12561786" y="268979"/>
                  <a:pt x="12555620" y="254747"/>
                  <a:pt x="12555620" y="237669"/>
                </a:cubicBezTo>
                <a:cubicBezTo>
                  <a:pt x="12555620" y="224861"/>
                  <a:pt x="12560363" y="213831"/>
                  <a:pt x="12569852" y="204581"/>
                </a:cubicBezTo>
                <a:cubicBezTo>
                  <a:pt x="12579339" y="195330"/>
                  <a:pt x="12590724" y="190705"/>
                  <a:pt x="12604008" y="190705"/>
                </a:cubicBezTo>
                <a:close/>
                <a:moveTo>
                  <a:pt x="9946532" y="190705"/>
                </a:moveTo>
                <a:cubicBezTo>
                  <a:pt x="9960764" y="190705"/>
                  <a:pt x="9974995" y="195923"/>
                  <a:pt x="9989227" y="206360"/>
                </a:cubicBezTo>
                <a:cubicBezTo>
                  <a:pt x="10003459" y="216796"/>
                  <a:pt x="10023857" y="236958"/>
                  <a:pt x="10050423" y="266844"/>
                </a:cubicBezTo>
                <a:lnTo>
                  <a:pt x="10175662" y="405603"/>
                </a:lnTo>
                <a:lnTo>
                  <a:pt x="9990650" y="322348"/>
                </a:lnTo>
                <a:cubicBezTo>
                  <a:pt x="9953648" y="305744"/>
                  <a:pt x="9928980" y="291750"/>
                  <a:pt x="9916645" y="280364"/>
                </a:cubicBezTo>
                <a:cubicBezTo>
                  <a:pt x="9904311" y="268979"/>
                  <a:pt x="9898144" y="254747"/>
                  <a:pt x="9898144" y="237669"/>
                </a:cubicBezTo>
                <a:cubicBezTo>
                  <a:pt x="9898144" y="224861"/>
                  <a:pt x="9902888" y="213831"/>
                  <a:pt x="9912376" y="204581"/>
                </a:cubicBezTo>
                <a:cubicBezTo>
                  <a:pt x="9921864" y="195330"/>
                  <a:pt x="9933249" y="190705"/>
                  <a:pt x="9946532" y="190705"/>
                </a:cubicBezTo>
                <a:close/>
                <a:moveTo>
                  <a:pt x="1335779" y="190705"/>
                </a:moveTo>
                <a:cubicBezTo>
                  <a:pt x="1350011" y="190705"/>
                  <a:pt x="1364243" y="195923"/>
                  <a:pt x="1378475" y="206360"/>
                </a:cubicBezTo>
                <a:cubicBezTo>
                  <a:pt x="1392706" y="216796"/>
                  <a:pt x="1413105" y="236958"/>
                  <a:pt x="1439671" y="266844"/>
                </a:cubicBezTo>
                <a:lnTo>
                  <a:pt x="1564910" y="405603"/>
                </a:lnTo>
                <a:lnTo>
                  <a:pt x="1379898" y="322348"/>
                </a:lnTo>
                <a:cubicBezTo>
                  <a:pt x="1342895" y="305744"/>
                  <a:pt x="1318227" y="291750"/>
                  <a:pt x="1305893" y="280364"/>
                </a:cubicBezTo>
                <a:lnTo>
                  <a:pt x="1292878" y="262343"/>
                </a:lnTo>
                <a:lnTo>
                  <a:pt x="1270891" y="321280"/>
                </a:lnTo>
                <a:cubicBezTo>
                  <a:pt x="1259268" y="345237"/>
                  <a:pt x="1244562" y="370261"/>
                  <a:pt x="1226772" y="396353"/>
                </a:cubicBezTo>
                <a:cubicBezTo>
                  <a:pt x="1196411" y="439996"/>
                  <a:pt x="1165457" y="471069"/>
                  <a:pt x="1133910" y="489570"/>
                </a:cubicBezTo>
                <a:cubicBezTo>
                  <a:pt x="1102364" y="508071"/>
                  <a:pt x="1064768" y="517322"/>
                  <a:pt x="1021124" y="517322"/>
                </a:cubicBezTo>
                <a:cubicBezTo>
                  <a:pt x="991712" y="517322"/>
                  <a:pt x="936920" y="510918"/>
                  <a:pt x="856748" y="498109"/>
                </a:cubicBezTo>
                <a:cubicBezTo>
                  <a:pt x="837773" y="495263"/>
                  <a:pt x="820695" y="493840"/>
                  <a:pt x="805514" y="493840"/>
                </a:cubicBezTo>
                <a:cubicBezTo>
                  <a:pt x="739100" y="493840"/>
                  <a:pt x="677666" y="518982"/>
                  <a:pt x="621214" y="569268"/>
                </a:cubicBezTo>
                <a:cubicBezTo>
                  <a:pt x="586109" y="600577"/>
                  <a:pt x="558832" y="634022"/>
                  <a:pt x="539382" y="669601"/>
                </a:cubicBezTo>
                <a:cubicBezTo>
                  <a:pt x="519931" y="705180"/>
                  <a:pt x="510207" y="739099"/>
                  <a:pt x="510207" y="771358"/>
                </a:cubicBezTo>
                <a:cubicBezTo>
                  <a:pt x="510207" y="805039"/>
                  <a:pt x="522303" y="831368"/>
                  <a:pt x="546497" y="850343"/>
                </a:cubicBezTo>
                <a:cubicBezTo>
                  <a:pt x="569268" y="867896"/>
                  <a:pt x="596546" y="876672"/>
                  <a:pt x="628329" y="876672"/>
                </a:cubicBezTo>
                <a:cubicBezTo>
                  <a:pt x="656793" y="876672"/>
                  <a:pt x="688577" y="870031"/>
                  <a:pt x="723682" y="856748"/>
                </a:cubicBezTo>
                <a:cubicBezTo>
                  <a:pt x="758787" y="843465"/>
                  <a:pt x="787013" y="827336"/>
                  <a:pt x="808360" y="808360"/>
                </a:cubicBezTo>
                <a:cubicBezTo>
                  <a:pt x="828760" y="790333"/>
                  <a:pt x="845481" y="768155"/>
                  <a:pt x="858527" y="741827"/>
                </a:cubicBezTo>
                <a:cubicBezTo>
                  <a:pt x="871573" y="715498"/>
                  <a:pt x="878096" y="690711"/>
                  <a:pt x="878096" y="667466"/>
                </a:cubicBezTo>
                <a:cubicBezTo>
                  <a:pt x="878096" y="644221"/>
                  <a:pt x="869794" y="624297"/>
                  <a:pt x="853190" y="607693"/>
                </a:cubicBezTo>
                <a:cubicBezTo>
                  <a:pt x="836587" y="591090"/>
                  <a:pt x="816899" y="582788"/>
                  <a:pt x="794129" y="582788"/>
                </a:cubicBezTo>
                <a:cubicBezTo>
                  <a:pt x="774679" y="582788"/>
                  <a:pt x="755940" y="587057"/>
                  <a:pt x="737914" y="595596"/>
                </a:cubicBezTo>
                <a:cubicBezTo>
                  <a:pt x="773019" y="601289"/>
                  <a:pt x="790571" y="618604"/>
                  <a:pt x="790571" y="647542"/>
                </a:cubicBezTo>
                <a:cubicBezTo>
                  <a:pt x="790571" y="676480"/>
                  <a:pt x="777288" y="703283"/>
                  <a:pt x="750722" y="727951"/>
                </a:cubicBezTo>
                <a:cubicBezTo>
                  <a:pt x="716092" y="759735"/>
                  <a:pt x="677903" y="775627"/>
                  <a:pt x="636157" y="775627"/>
                </a:cubicBezTo>
                <a:cubicBezTo>
                  <a:pt x="615758" y="775627"/>
                  <a:pt x="599154" y="770290"/>
                  <a:pt x="586346" y="759616"/>
                </a:cubicBezTo>
                <a:cubicBezTo>
                  <a:pt x="573538" y="748943"/>
                  <a:pt x="567133" y="735067"/>
                  <a:pt x="567133" y="717989"/>
                </a:cubicBezTo>
                <a:cubicBezTo>
                  <a:pt x="567133" y="697116"/>
                  <a:pt x="575198" y="675175"/>
                  <a:pt x="591327" y="652167"/>
                </a:cubicBezTo>
                <a:cubicBezTo>
                  <a:pt x="607456" y="629159"/>
                  <a:pt x="628804" y="608879"/>
                  <a:pt x="655370" y="591327"/>
                </a:cubicBezTo>
                <a:cubicBezTo>
                  <a:pt x="700911" y="561915"/>
                  <a:pt x="747639" y="547208"/>
                  <a:pt x="795552" y="547208"/>
                </a:cubicBezTo>
                <a:cubicBezTo>
                  <a:pt x="848209" y="547208"/>
                  <a:pt x="890786" y="562508"/>
                  <a:pt x="923281" y="593106"/>
                </a:cubicBezTo>
                <a:cubicBezTo>
                  <a:pt x="955777" y="623704"/>
                  <a:pt x="972025" y="663671"/>
                  <a:pt x="972025" y="713008"/>
                </a:cubicBezTo>
                <a:cubicBezTo>
                  <a:pt x="972025" y="769934"/>
                  <a:pt x="958030" y="828166"/>
                  <a:pt x="930041" y="887702"/>
                </a:cubicBezTo>
                <a:cubicBezTo>
                  <a:pt x="902053" y="947238"/>
                  <a:pt x="862915" y="1001911"/>
                  <a:pt x="812630" y="1051722"/>
                </a:cubicBezTo>
                <a:cubicBezTo>
                  <a:pt x="698776" y="1164152"/>
                  <a:pt x="562626" y="1220367"/>
                  <a:pt x="404180" y="1220367"/>
                </a:cubicBezTo>
                <a:cubicBezTo>
                  <a:pt x="328753" y="1220367"/>
                  <a:pt x="268031" y="1203052"/>
                  <a:pt x="222015" y="1168422"/>
                </a:cubicBezTo>
                <a:cubicBezTo>
                  <a:pt x="164614" y="1125252"/>
                  <a:pt x="135913" y="1067614"/>
                  <a:pt x="135913" y="995507"/>
                </a:cubicBezTo>
                <a:cubicBezTo>
                  <a:pt x="135913" y="936208"/>
                  <a:pt x="152754" y="877621"/>
                  <a:pt x="186436" y="819745"/>
                </a:cubicBezTo>
                <a:cubicBezTo>
                  <a:pt x="158447" y="834451"/>
                  <a:pt x="129272" y="841804"/>
                  <a:pt x="98911" y="841804"/>
                </a:cubicBezTo>
                <a:cubicBezTo>
                  <a:pt x="69973" y="841804"/>
                  <a:pt x="46254" y="832317"/>
                  <a:pt x="27752" y="813341"/>
                </a:cubicBezTo>
                <a:cubicBezTo>
                  <a:pt x="9251" y="794365"/>
                  <a:pt x="0" y="770409"/>
                  <a:pt x="0" y="741471"/>
                </a:cubicBezTo>
                <a:cubicBezTo>
                  <a:pt x="0" y="691660"/>
                  <a:pt x="18620" y="636750"/>
                  <a:pt x="55860" y="576739"/>
                </a:cubicBezTo>
                <a:cubicBezTo>
                  <a:pt x="93099" y="516729"/>
                  <a:pt x="143740" y="459684"/>
                  <a:pt x="207783" y="405603"/>
                </a:cubicBezTo>
                <a:cubicBezTo>
                  <a:pt x="282262" y="342509"/>
                  <a:pt x="357097" y="297205"/>
                  <a:pt x="432288" y="269691"/>
                </a:cubicBezTo>
                <a:cubicBezTo>
                  <a:pt x="507479" y="242176"/>
                  <a:pt x="593462" y="228419"/>
                  <a:pt x="690237" y="228419"/>
                </a:cubicBezTo>
                <a:cubicBezTo>
                  <a:pt x="759498" y="228419"/>
                  <a:pt x="847023" y="237195"/>
                  <a:pt x="952812" y="254747"/>
                </a:cubicBezTo>
                <a:cubicBezTo>
                  <a:pt x="1056703" y="271825"/>
                  <a:pt x="1128099" y="280364"/>
                  <a:pt x="1166999" y="280364"/>
                </a:cubicBezTo>
                <a:cubicBezTo>
                  <a:pt x="1204357" y="280364"/>
                  <a:pt x="1237980" y="275161"/>
                  <a:pt x="1267867" y="264754"/>
                </a:cubicBezTo>
                <a:lnTo>
                  <a:pt x="1290811" y="255027"/>
                </a:lnTo>
                <a:lnTo>
                  <a:pt x="1287392" y="237669"/>
                </a:lnTo>
                <a:cubicBezTo>
                  <a:pt x="1287392" y="224861"/>
                  <a:pt x="1292136" y="213831"/>
                  <a:pt x="1301623" y="204581"/>
                </a:cubicBezTo>
                <a:cubicBezTo>
                  <a:pt x="1311111" y="195330"/>
                  <a:pt x="1322497" y="190705"/>
                  <a:pt x="1335779" y="190705"/>
                </a:cubicBezTo>
                <a:close/>
                <a:moveTo>
                  <a:pt x="15167525" y="189993"/>
                </a:moveTo>
                <a:cubicBezTo>
                  <a:pt x="15180808" y="189993"/>
                  <a:pt x="15192193" y="194618"/>
                  <a:pt x="15201681" y="203869"/>
                </a:cubicBezTo>
                <a:cubicBezTo>
                  <a:pt x="15211169" y="213120"/>
                  <a:pt x="15215913" y="224149"/>
                  <a:pt x="15215913" y="236958"/>
                </a:cubicBezTo>
                <a:cubicBezTo>
                  <a:pt x="15215913" y="254510"/>
                  <a:pt x="15209627" y="268979"/>
                  <a:pt x="15197056" y="280364"/>
                </a:cubicBezTo>
                <a:cubicBezTo>
                  <a:pt x="15184484" y="291750"/>
                  <a:pt x="15160172" y="305744"/>
                  <a:pt x="15124118" y="322348"/>
                </a:cubicBezTo>
                <a:lnTo>
                  <a:pt x="14939106" y="405603"/>
                </a:lnTo>
                <a:lnTo>
                  <a:pt x="15063634" y="266844"/>
                </a:lnTo>
                <a:cubicBezTo>
                  <a:pt x="15091623" y="235535"/>
                  <a:pt x="15112496" y="214899"/>
                  <a:pt x="15126253" y="204936"/>
                </a:cubicBezTo>
                <a:cubicBezTo>
                  <a:pt x="15140010" y="194974"/>
                  <a:pt x="15153768" y="189993"/>
                  <a:pt x="15167525" y="189993"/>
                </a:cubicBezTo>
                <a:close/>
                <a:moveTo>
                  <a:pt x="5495750" y="23482"/>
                </a:moveTo>
                <a:cubicBezTo>
                  <a:pt x="5560267" y="23482"/>
                  <a:pt x="5592524" y="45779"/>
                  <a:pt x="5592524" y="90371"/>
                </a:cubicBezTo>
                <a:cubicBezTo>
                  <a:pt x="5592524" y="115040"/>
                  <a:pt x="5581614" y="139233"/>
                  <a:pt x="5559791" y="162953"/>
                </a:cubicBezTo>
                <a:cubicBezTo>
                  <a:pt x="5535123" y="189044"/>
                  <a:pt x="5501916" y="207783"/>
                  <a:pt x="5460169" y="219168"/>
                </a:cubicBezTo>
                <a:cubicBezTo>
                  <a:pt x="5443092" y="223912"/>
                  <a:pt x="5411544" y="229842"/>
                  <a:pt x="5365530" y="236958"/>
                </a:cubicBezTo>
                <a:cubicBezTo>
                  <a:pt x="5341335" y="240278"/>
                  <a:pt x="5322953" y="246445"/>
                  <a:pt x="5310382" y="255459"/>
                </a:cubicBezTo>
                <a:cubicBezTo>
                  <a:pt x="5297809" y="264472"/>
                  <a:pt x="5286306" y="279178"/>
                  <a:pt x="5275869" y="299577"/>
                </a:cubicBezTo>
                <a:cubicBezTo>
                  <a:pt x="5275394" y="293410"/>
                  <a:pt x="5275157" y="288429"/>
                  <a:pt x="5275157" y="284634"/>
                </a:cubicBezTo>
                <a:cubicBezTo>
                  <a:pt x="5275157" y="252850"/>
                  <a:pt x="5283222" y="225335"/>
                  <a:pt x="5299352" y="202090"/>
                </a:cubicBezTo>
                <a:cubicBezTo>
                  <a:pt x="5308839" y="188807"/>
                  <a:pt x="5320699" y="177303"/>
                  <a:pt x="5334930" y="167578"/>
                </a:cubicBezTo>
                <a:cubicBezTo>
                  <a:pt x="5349162" y="157853"/>
                  <a:pt x="5368850" y="148010"/>
                  <a:pt x="5393991" y="138047"/>
                </a:cubicBezTo>
                <a:cubicBezTo>
                  <a:pt x="5409647" y="131406"/>
                  <a:pt x="5421033" y="126069"/>
                  <a:pt x="5428148" y="122037"/>
                </a:cubicBezTo>
                <a:cubicBezTo>
                  <a:pt x="5435264" y="118004"/>
                  <a:pt x="5441669" y="113142"/>
                  <a:pt x="5447361" y="107449"/>
                </a:cubicBezTo>
                <a:cubicBezTo>
                  <a:pt x="5457323" y="97487"/>
                  <a:pt x="5462304" y="86813"/>
                  <a:pt x="5462304" y="75428"/>
                </a:cubicBezTo>
                <a:cubicBezTo>
                  <a:pt x="5462304" y="67838"/>
                  <a:pt x="5459222" y="61552"/>
                  <a:pt x="5453054" y="56571"/>
                </a:cubicBezTo>
                <a:cubicBezTo>
                  <a:pt x="5446887" y="51590"/>
                  <a:pt x="5438822" y="49099"/>
                  <a:pt x="5428860" y="49099"/>
                </a:cubicBezTo>
                <a:cubicBezTo>
                  <a:pt x="5413205" y="49099"/>
                  <a:pt x="5398974" y="55504"/>
                  <a:pt x="5386166" y="68312"/>
                </a:cubicBezTo>
                <a:cubicBezTo>
                  <a:pt x="5389011" y="67838"/>
                  <a:pt x="5391146" y="67601"/>
                  <a:pt x="5392568" y="67601"/>
                </a:cubicBezTo>
                <a:cubicBezTo>
                  <a:pt x="5399210" y="67601"/>
                  <a:pt x="5404903" y="69735"/>
                  <a:pt x="5409647" y="74005"/>
                </a:cubicBezTo>
                <a:cubicBezTo>
                  <a:pt x="5414391" y="78274"/>
                  <a:pt x="5416762" y="83493"/>
                  <a:pt x="5416762" y="89660"/>
                </a:cubicBezTo>
                <a:cubicBezTo>
                  <a:pt x="5416762" y="99622"/>
                  <a:pt x="5410833" y="109347"/>
                  <a:pt x="5398974" y="118835"/>
                </a:cubicBezTo>
                <a:cubicBezTo>
                  <a:pt x="5384268" y="129746"/>
                  <a:pt x="5369324" y="135201"/>
                  <a:pt x="5354144" y="135201"/>
                </a:cubicBezTo>
                <a:cubicBezTo>
                  <a:pt x="5347027" y="135201"/>
                  <a:pt x="5341454" y="133304"/>
                  <a:pt x="5337421" y="129508"/>
                </a:cubicBezTo>
                <a:cubicBezTo>
                  <a:pt x="5333388" y="125713"/>
                  <a:pt x="5331373" y="120732"/>
                  <a:pt x="5331373" y="114565"/>
                </a:cubicBezTo>
                <a:cubicBezTo>
                  <a:pt x="5331373" y="106026"/>
                  <a:pt x="5335168" y="96657"/>
                  <a:pt x="5342758" y="86458"/>
                </a:cubicBezTo>
                <a:cubicBezTo>
                  <a:pt x="5350348" y="76258"/>
                  <a:pt x="5360311" y="66889"/>
                  <a:pt x="5372644" y="58350"/>
                </a:cubicBezTo>
                <a:cubicBezTo>
                  <a:pt x="5390197" y="46016"/>
                  <a:pt x="5410833" y="37002"/>
                  <a:pt x="5434552" y="31310"/>
                </a:cubicBezTo>
                <a:cubicBezTo>
                  <a:pt x="5456374" y="26091"/>
                  <a:pt x="5476772" y="23482"/>
                  <a:pt x="5495750" y="23482"/>
                </a:cubicBezTo>
                <a:close/>
                <a:moveTo>
                  <a:pt x="8033095" y="0"/>
                </a:moveTo>
                <a:cubicBezTo>
                  <a:pt x="8047327" y="0"/>
                  <a:pt x="8061559" y="5218"/>
                  <a:pt x="8075791" y="15655"/>
                </a:cubicBezTo>
                <a:cubicBezTo>
                  <a:pt x="8090022" y="26091"/>
                  <a:pt x="8110420" y="46253"/>
                  <a:pt x="8136987" y="76140"/>
                </a:cubicBezTo>
                <a:lnTo>
                  <a:pt x="8262225" y="214899"/>
                </a:lnTo>
                <a:lnTo>
                  <a:pt x="8077213" y="131643"/>
                </a:lnTo>
                <a:cubicBezTo>
                  <a:pt x="8040211" y="115040"/>
                  <a:pt x="8015543" y="101045"/>
                  <a:pt x="8003209" y="89660"/>
                </a:cubicBezTo>
                <a:cubicBezTo>
                  <a:pt x="7990875" y="78274"/>
                  <a:pt x="7984707" y="64043"/>
                  <a:pt x="7984707" y="46965"/>
                </a:cubicBezTo>
                <a:cubicBezTo>
                  <a:pt x="7984707" y="34156"/>
                  <a:pt x="7989451" y="23127"/>
                  <a:pt x="7998939" y="13876"/>
                </a:cubicBezTo>
                <a:cubicBezTo>
                  <a:pt x="8008427" y="4625"/>
                  <a:pt x="8019813" y="0"/>
                  <a:pt x="8033095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110" r="-173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56488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362200" y="1710937"/>
            <a:ext cx="13860519" cy="6893956"/>
            <a:chOff x="0" y="0"/>
            <a:chExt cx="2616489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16489" cy="812800"/>
            </a:xfrm>
            <a:custGeom>
              <a:avLst/>
              <a:gdLst/>
              <a:ahLst/>
              <a:cxnLst/>
              <a:rect l="l" t="t" r="r" b="b"/>
              <a:pathLst>
                <a:path w="2616489" h="812800">
                  <a:moveTo>
                    <a:pt x="41031" y="0"/>
                  </a:moveTo>
                  <a:lnTo>
                    <a:pt x="2575458" y="0"/>
                  </a:lnTo>
                  <a:cubicBezTo>
                    <a:pt x="2586340" y="0"/>
                    <a:pt x="2596777" y="4323"/>
                    <a:pt x="2604471" y="12018"/>
                  </a:cubicBezTo>
                  <a:cubicBezTo>
                    <a:pt x="2612166" y="19712"/>
                    <a:pt x="2616489" y="30149"/>
                    <a:pt x="2616489" y="41031"/>
                  </a:cubicBezTo>
                  <a:lnTo>
                    <a:pt x="2616489" y="771769"/>
                  </a:lnTo>
                  <a:cubicBezTo>
                    <a:pt x="2616489" y="782651"/>
                    <a:pt x="2612166" y="793088"/>
                    <a:pt x="2604471" y="800782"/>
                  </a:cubicBezTo>
                  <a:cubicBezTo>
                    <a:pt x="2596777" y="808477"/>
                    <a:pt x="2586340" y="812800"/>
                    <a:pt x="2575458" y="812800"/>
                  </a:cubicBezTo>
                  <a:lnTo>
                    <a:pt x="41031" y="812800"/>
                  </a:lnTo>
                  <a:cubicBezTo>
                    <a:pt x="30149" y="812800"/>
                    <a:pt x="19712" y="808477"/>
                    <a:pt x="12018" y="800782"/>
                  </a:cubicBezTo>
                  <a:cubicBezTo>
                    <a:pt x="4323" y="793088"/>
                    <a:pt x="0" y="782651"/>
                    <a:pt x="0" y="771769"/>
                  </a:cubicBezTo>
                  <a:lnTo>
                    <a:pt x="0" y="41031"/>
                  </a:lnTo>
                  <a:cubicBezTo>
                    <a:pt x="0" y="30149"/>
                    <a:pt x="4323" y="19712"/>
                    <a:pt x="12018" y="12018"/>
                  </a:cubicBezTo>
                  <a:cubicBezTo>
                    <a:pt x="19712" y="4323"/>
                    <a:pt x="30149" y="0"/>
                    <a:pt x="41031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616489" cy="850900"/>
            </a:xfrm>
            <a:prstGeom prst="rect">
              <a:avLst/>
            </a:prstGeom>
          </p:spPr>
          <p:txBody>
            <a:bodyPr lIns="55319" tIns="55319" rIns="55319" bIns="55319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FE155FE2-1048-0D20-7984-84D3891C58B7}"/>
              </a:ext>
            </a:extLst>
          </p:cNvPr>
          <p:cNvSpPr/>
          <p:nvPr/>
        </p:nvSpPr>
        <p:spPr>
          <a:xfrm>
            <a:off x="4495800" y="3742504"/>
            <a:ext cx="111252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72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 bài văn tả một cảnh đẹp ở quê hương em hoặc nơi em ở.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13B2783-CB8C-F742-972B-06EA836C1BD4}"/>
              </a:ext>
            </a:extLst>
          </p:cNvPr>
          <p:cNvSpPr txBox="1">
            <a:spLocks noChangeAspect="1"/>
          </p:cNvSpPr>
          <p:nvPr/>
        </p:nvSpPr>
        <p:spPr>
          <a:xfrm>
            <a:off x="7482569" y="2441597"/>
            <a:ext cx="3404174" cy="998893"/>
          </a:xfrm>
          <a:custGeom>
            <a:avLst/>
            <a:gdLst/>
            <a:ahLst/>
            <a:cxnLst/>
            <a:rect l="l" t="t" r="r" b="b"/>
            <a:pathLst>
              <a:path w="3404174" h="998893">
                <a:moveTo>
                  <a:pt x="35830" y="941743"/>
                </a:moveTo>
                <a:lnTo>
                  <a:pt x="1659843" y="941743"/>
                </a:lnTo>
                <a:lnTo>
                  <a:pt x="3283855" y="941743"/>
                </a:lnTo>
                <a:lnTo>
                  <a:pt x="3283855" y="998893"/>
                </a:lnTo>
                <a:lnTo>
                  <a:pt x="1659843" y="998893"/>
                </a:lnTo>
                <a:lnTo>
                  <a:pt x="35830" y="998893"/>
                </a:lnTo>
                <a:close/>
                <a:moveTo>
                  <a:pt x="1266951" y="474753"/>
                </a:moveTo>
                <a:cubicBezTo>
                  <a:pt x="1242731" y="474753"/>
                  <a:pt x="1220503" y="483711"/>
                  <a:pt x="1200266" y="501626"/>
                </a:cubicBezTo>
                <a:cubicBezTo>
                  <a:pt x="1180692" y="519209"/>
                  <a:pt x="1170905" y="538120"/>
                  <a:pt x="1170905" y="558357"/>
                </a:cubicBezTo>
                <a:cubicBezTo>
                  <a:pt x="1170905" y="569305"/>
                  <a:pt x="1174803" y="578097"/>
                  <a:pt x="1182599" y="584732"/>
                </a:cubicBezTo>
                <a:cubicBezTo>
                  <a:pt x="1190396" y="591368"/>
                  <a:pt x="1200763" y="594685"/>
                  <a:pt x="1213703" y="594685"/>
                </a:cubicBezTo>
                <a:cubicBezTo>
                  <a:pt x="1238917" y="594685"/>
                  <a:pt x="1261642" y="586225"/>
                  <a:pt x="1281879" y="569305"/>
                </a:cubicBezTo>
                <a:cubicBezTo>
                  <a:pt x="1302117" y="552054"/>
                  <a:pt x="1312236" y="534304"/>
                  <a:pt x="1312236" y="516057"/>
                </a:cubicBezTo>
                <a:cubicBezTo>
                  <a:pt x="1312236" y="504446"/>
                  <a:pt x="1308006" y="494742"/>
                  <a:pt x="1299546" y="486945"/>
                </a:cubicBezTo>
                <a:cubicBezTo>
                  <a:pt x="1291086" y="479149"/>
                  <a:pt x="1280221" y="475085"/>
                  <a:pt x="1266951" y="474753"/>
                </a:cubicBezTo>
                <a:close/>
                <a:moveTo>
                  <a:pt x="3297547" y="336906"/>
                </a:moveTo>
                <a:cubicBezTo>
                  <a:pt x="3313472" y="336906"/>
                  <a:pt x="3346317" y="338399"/>
                  <a:pt x="3396081" y="341384"/>
                </a:cubicBezTo>
                <a:cubicBezTo>
                  <a:pt x="3364231" y="371907"/>
                  <a:pt x="3337275" y="405166"/>
                  <a:pt x="3315213" y="441162"/>
                </a:cubicBezTo>
                <a:cubicBezTo>
                  <a:pt x="3293151" y="477158"/>
                  <a:pt x="3270840" y="524352"/>
                  <a:pt x="3248281" y="582742"/>
                </a:cubicBezTo>
                <a:cubicBezTo>
                  <a:pt x="3220081" y="655066"/>
                  <a:pt x="3198101" y="706323"/>
                  <a:pt x="3182343" y="736514"/>
                </a:cubicBezTo>
                <a:cubicBezTo>
                  <a:pt x="3166584" y="766704"/>
                  <a:pt x="3149415" y="790259"/>
                  <a:pt x="3130837" y="807179"/>
                </a:cubicBezTo>
                <a:cubicBezTo>
                  <a:pt x="3113917" y="822772"/>
                  <a:pt x="3094757" y="833471"/>
                  <a:pt x="3073359" y="839277"/>
                </a:cubicBezTo>
                <a:cubicBezTo>
                  <a:pt x="3051960" y="845083"/>
                  <a:pt x="3021355" y="847986"/>
                  <a:pt x="2981543" y="847986"/>
                </a:cubicBezTo>
                <a:cubicBezTo>
                  <a:pt x="2973581" y="847986"/>
                  <a:pt x="2946377" y="846493"/>
                  <a:pt x="2899929" y="843507"/>
                </a:cubicBezTo>
                <a:cubicBezTo>
                  <a:pt x="2867749" y="841848"/>
                  <a:pt x="2848009" y="840521"/>
                  <a:pt x="2840710" y="839526"/>
                </a:cubicBezTo>
                <a:cubicBezTo>
                  <a:pt x="2860616" y="829573"/>
                  <a:pt x="2888649" y="805189"/>
                  <a:pt x="2924812" y="766372"/>
                </a:cubicBezTo>
                <a:cubicBezTo>
                  <a:pt x="2963959" y="716608"/>
                  <a:pt x="3000287" y="647933"/>
                  <a:pt x="3033796" y="560348"/>
                </a:cubicBezTo>
                <a:cubicBezTo>
                  <a:pt x="3057683" y="500299"/>
                  <a:pt x="3079247" y="455594"/>
                  <a:pt x="3098489" y="426233"/>
                </a:cubicBezTo>
                <a:cubicBezTo>
                  <a:pt x="3117731" y="396872"/>
                  <a:pt x="3139960" y="374727"/>
                  <a:pt x="3165174" y="359797"/>
                </a:cubicBezTo>
                <a:cubicBezTo>
                  <a:pt x="3180103" y="350840"/>
                  <a:pt x="3196857" y="344785"/>
                  <a:pt x="3215436" y="341633"/>
                </a:cubicBezTo>
                <a:cubicBezTo>
                  <a:pt x="3234015" y="338482"/>
                  <a:pt x="3261385" y="336906"/>
                  <a:pt x="3297547" y="336906"/>
                </a:cubicBezTo>
                <a:close/>
                <a:moveTo>
                  <a:pt x="2664567" y="326953"/>
                </a:moveTo>
                <a:cubicBezTo>
                  <a:pt x="2732579" y="326953"/>
                  <a:pt x="2766585" y="351503"/>
                  <a:pt x="2766585" y="400604"/>
                </a:cubicBezTo>
                <a:cubicBezTo>
                  <a:pt x="2785495" y="374063"/>
                  <a:pt x="2806064" y="356148"/>
                  <a:pt x="2828292" y="346859"/>
                </a:cubicBezTo>
                <a:cubicBezTo>
                  <a:pt x="2850521" y="337569"/>
                  <a:pt x="2884029" y="332924"/>
                  <a:pt x="2928817" y="332924"/>
                </a:cubicBezTo>
                <a:cubicBezTo>
                  <a:pt x="2964315" y="332924"/>
                  <a:pt x="2995169" y="334086"/>
                  <a:pt x="3021378" y="336408"/>
                </a:cubicBezTo>
                <a:cubicBezTo>
                  <a:pt x="3018724" y="340721"/>
                  <a:pt x="3008771" y="355318"/>
                  <a:pt x="2991519" y="380201"/>
                </a:cubicBezTo>
                <a:cubicBezTo>
                  <a:pt x="2968960" y="413377"/>
                  <a:pt x="2948557" y="451115"/>
                  <a:pt x="2930309" y="493415"/>
                </a:cubicBezTo>
                <a:cubicBezTo>
                  <a:pt x="2912062" y="535714"/>
                  <a:pt x="2902939" y="566651"/>
                  <a:pt x="2902939" y="586225"/>
                </a:cubicBezTo>
                <a:cubicBezTo>
                  <a:pt x="2902939" y="594851"/>
                  <a:pt x="2905759" y="601818"/>
                  <a:pt x="2911399" y="607126"/>
                </a:cubicBezTo>
                <a:cubicBezTo>
                  <a:pt x="2917039" y="612435"/>
                  <a:pt x="2924337" y="615089"/>
                  <a:pt x="2933295" y="615089"/>
                </a:cubicBezTo>
                <a:cubicBezTo>
                  <a:pt x="2940262" y="615089"/>
                  <a:pt x="2949054" y="613098"/>
                  <a:pt x="2959670" y="609117"/>
                </a:cubicBezTo>
                <a:cubicBezTo>
                  <a:pt x="2952703" y="632009"/>
                  <a:pt x="2940511" y="657803"/>
                  <a:pt x="2923093" y="686501"/>
                </a:cubicBezTo>
                <a:cubicBezTo>
                  <a:pt x="2905676" y="715198"/>
                  <a:pt x="2886351" y="741490"/>
                  <a:pt x="2865118" y="765377"/>
                </a:cubicBezTo>
                <a:cubicBezTo>
                  <a:pt x="2841563" y="791586"/>
                  <a:pt x="2814607" y="812487"/>
                  <a:pt x="2784251" y="828080"/>
                </a:cubicBezTo>
                <a:cubicBezTo>
                  <a:pt x="2753895" y="843673"/>
                  <a:pt x="2724783" y="851470"/>
                  <a:pt x="2696914" y="851470"/>
                </a:cubicBezTo>
                <a:cubicBezTo>
                  <a:pt x="2671037" y="851470"/>
                  <a:pt x="2650467" y="845581"/>
                  <a:pt x="2635207" y="833803"/>
                </a:cubicBezTo>
                <a:cubicBezTo>
                  <a:pt x="2619945" y="822026"/>
                  <a:pt x="2612315" y="806350"/>
                  <a:pt x="2612315" y="786776"/>
                </a:cubicBezTo>
                <a:cubicBezTo>
                  <a:pt x="2612315" y="769192"/>
                  <a:pt x="2617125" y="747628"/>
                  <a:pt x="2626747" y="722082"/>
                </a:cubicBezTo>
                <a:cubicBezTo>
                  <a:pt x="2636367" y="696536"/>
                  <a:pt x="2656107" y="652744"/>
                  <a:pt x="2685966" y="590704"/>
                </a:cubicBezTo>
                <a:cubicBezTo>
                  <a:pt x="2700232" y="561177"/>
                  <a:pt x="2707365" y="539779"/>
                  <a:pt x="2707365" y="526508"/>
                </a:cubicBezTo>
                <a:cubicBezTo>
                  <a:pt x="2707365" y="516555"/>
                  <a:pt x="2703135" y="508427"/>
                  <a:pt x="2694675" y="502123"/>
                </a:cubicBezTo>
                <a:cubicBezTo>
                  <a:pt x="2686215" y="495820"/>
                  <a:pt x="2675350" y="492668"/>
                  <a:pt x="2662079" y="492668"/>
                </a:cubicBezTo>
                <a:cubicBezTo>
                  <a:pt x="2639519" y="492668"/>
                  <a:pt x="2618452" y="500133"/>
                  <a:pt x="2598879" y="515062"/>
                </a:cubicBezTo>
                <a:cubicBezTo>
                  <a:pt x="2574991" y="533641"/>
                  <a:pt x="2563048" y="554376"/>
                  <a:pt x="2563048" y="577268"/>
                </a:cubicBezTo>
                <a:cubicBezTo>
                  <a:pt x="2563048" y="588879"/>
                  <a:pt x="2567361" y="598335"/>
                  <a:pt x="2575987" y="605633"/>
                </a:cubicBezTo>
                <a:cubicBezTo>
                  <a:pt x="2584613" y="612932"/>
                  <a:pt x="2595727" y="616582"/>
                  <a:pt x="2609329" y="616582"/>
                </a:cubicBezTo>
                <a:cubicBezTo>
                  <a:pt x="2612647" y="616582"/>
                  <a:pt x="2624921" y="614093"/>
                  <a:pt x="2646155" y="609117"/>
                </a:cubicBezTo>
                <a:cubicBezTo>
                  <a:pt x="2637197" y="651583"/>
                  <a:pt x="2615135" y="699191"/>
                  <a:pt x="2579968" y="751941"/>
                </a:cubicBezTo>
                <a:cubicBezTo>
                  <a:pt x="2560062" y="782463"/>
                  <a:pt x="2534931" y="806848"/>
                  <a:pt x="2504575" y="825094"/>
                </a:cubicBezTo>
                <a:cubicBezTo>
                  <a:pt x="2474219" y="843341"/>
                  <a:pt x="2444111" y="852465"/>
                  <a:pt x="2414253" y="852465"/>
                </a:cubicBezTo>
                <a:cubicBezTo>
                  <a:pt x="2376763" y="852465"/>
                  <a:pt x="2347568" y="841766"/>
                  <a:pt x="2326667" y="820367"/>
                </a:cubicBezTo>
                <a:cubicBezTo>
                  <a:pt x="2305766" y="798968"/>
                  <a:pt x="2295315" y="769027"/>
                  <a:pt x="2295315" y="730542"/>
                </a:cubicBezTo>
                <a:cubicBezTo>
                  <a:pt x="2295315" y="679451"/>
                  <a:pt x="2313397" y="619567"/>
                  <a:pt x="2349559" y="550893"/>
                </a:cubicBezTo>
                <a:cubicBezTo>
                  <a:pt x="2396337" y="462312"/>
                  <a:pt x="2456718" y="398945"/>
                  <a:pt x="2530701" y="360793"/>
                </a:cubicBezTo>
                <a:cubicBezTo>
                  <a:pt x="2574825" y="338233"/>
                  <a:pt x="2619447" y="326953"/>
                  <a:pt x="2664567" y="326953"/>
                </a:cubicBezTo>
                <a:close/>
                <a:moveTo>
                  <a:pt x="1304771" y="325957"/>
                </a:moveTo>
                <a:cubicBezTo>
                  <a:pt x="1350223" y="325957"/>
                  <a:pt x="1386385" y="336408"/>
                  <a:pt x="1413257" y="357309"/>
                </a:cubicBezTo>
                <a:cubicBezTo>
                  <a:pt x="1436481" y="375556"/>
                  <a:pt x="1448093" y="401268"/>
                  <a:pt x="1448093" y="434444"/>
                </a:cubicBezTo>
                <a:cubicBezTo>
                  <a:pt x="1448093" y="485535"/>
                  <a:pt x="1423045" y="529660"/>
                  <a:pt x="1372949" y="566817"/>
                </a:cubicBezTo>
                <a:cubicBezTo>
                  <a:pt x="1351715" y="582742"/>
                  <a:pt x="1326999" y="595763"/>
                  <a:pt x="1298799" y="605882"/>
                </a:cubicBezTo>
                <a:cubicBezTo>
                  <a:pt x="1270599" y="616001"/>
                  <a:pt x="1245054" y="621060"/>
                  <a:pt x="1222163" y="621060"/>
                </a:cubicBezTo>
                <a:cubicBezTo>
                  <a:pt x="1195621" y="621060"/>
                  <a:pt x="1174554" y="614093"/>
                  <a:pt x="1158961" y="600159"/>
                </a:cubicBezTo>
                <a:cubicBezTo>
                  <a:pt x="1157967" y="605136"/>
                  <a:pt x="1157469" y="609615"/>
                  <a:pt x="1157469" y="613596"/>
                </a:cubicBezTo>
                <a:cubicBezTo>
                  <a:pt x="1157469" y="646108"/>
                  <a:pt x="1180360" y="662365"/>
                  <a:pt x="1226143" y="662365"/>
                </a:cubicBezTo>
                <a:cubicBezTo>
                  <a:pt x="1285197" y="662365"/>
                  <a:pt x="1341265" y="642957"/>
                  <a:pt x="1394347" y="604140"/>
                </a:cubicBezTo>
                <a:cubicBezTo>
                  <a:pt x="1380745" y="647933"/>
                  <a:pt x="1356361" y="693053"/>
                  <a:pt x="1321193" y="739500"/>
                </a:cubicBezTo>
                <a:cubicBezTo>
                  <a:pt x="1293989" y="775330"/>
                  <a:pt x="1260149" y="803032"/>
                  <a:pt x="1219674" y="822606"/>
                </a:cubicBezTo>
                <a:cubicBezTo>
                  <a:pt x="1179199" y="842180"/>
                  <a:pt x="1135407" y="851967"/>
                  <a:pt x="1088296" y="851967"/>
                </a:cubicBezTo>
                <a:cubicBezTo>
                  <a:pt x="1030901" y="851967"/>
                  <a:pt x="986279" y="837701"/>
                  <a:pt x="954430" y="809170"/>
                </a:cubicBezTo>
                <a:cubicBezTo>
                  <a:pt x="922249" y="780638"/>
                  <a:pt x="906159" y="743647"/>
                  <a:pt x="906159" y="698195"/>
                </a:cubicBezTo>
                <a:cubicBezTo>
                  <a:pt x="906159" y="655398"/>
                  <a:pt x="918433" y="609697"/>
                  <a:pt x="942984" y="561094"/>
                </a:cubicBezTo>
                <a:cubicBezTo>
                  <a:pt x="967535" y="512491"/>
                  <a:pt x="1000213" y="469445"/>
                  <a:pt x="1041020" y="431956"/>
                </a:cubicBezTo>
                <a:cubicBezTo>
                  <a:pt x="1087467" y="389158"/>
                  <a:pt x="1138724" y="359631"/>
                  <a:pt x="1194792" y="343375"/>
                </a:cubicBezTo>
                <a:cubicBezTo>
                  <a:pt x="1234603" y="331763"/>
                  <a:pt x="1271263" y="325957"/>
                  <a:pt x="1304771" y="325957"/>
                </a:cubicBezTo>
                <a:close/>
                <a:moveTo>
                  <a:pt x="2116963" y="168702"/>
                </a:moveTo>
                <a:cubicBezTo>
                  <a:pt x="2132225" y="168702"/>
                  <a:pt x="2149476" y="168868"/>
                  <a:pt x="2168719" y="169199"/>
                </a:cubicBezTo>
                <a:cubicBezTo>
                  <a:pt x="2123267" y="193750"/>
                  <a:pt x="2082129" y="241026"/>
                  <a:pt x="2045303" y="311028"/>
                </a:cubicBezTo>
                <a:cubicBezTo>
                  <a:pt x="2035018" y="330602"/>
                  <a:pt x="2009638" y="390485"/>
                  <a:pt x="1969163" y="490678"/>
                </a:cubicBezTo>
                <a:cubicBezTo>
                  <a:pt x="1951580" y="534139"/>
                  <a:pt x="1942788" y="563168"/>
                  <a:pt x="1942788" y="577765"/>
                </a:cubicBezTo>
                <a:cubicBezTo>
                  <a:pt x="1942788" y="587718"/>
                  <a:pt x="1947018" y="596095"/>
                  <a:pt x="1955478" y="602896"/>
                </a:cubicBezTo>
                <a:cubicBezTo>
                  <a:pt x="1963938" y="609697"/>
                  <a:pt x="1974305" y="613098"/>
                  <a:pt x="1986581" y="613098"/>
                </a:cubicBezTo>
                <a:cubicBezTo>
                  <a:pt x="2007150" y="613098"/>
                  <a:pt x="2026227" y="606297"/>
                  <a:pt x="2043810" y="592695"/>
                </a:cubicBezTo>
                <a:cubicBezTo>
                  <a:pt x="2054758" y="584401"/>
                  <a:pt x="2063881" y="574033"/>
                  <a:pt x="2071181" y="561592"/>
                </a:cubicBezTo>
                <a:cubicBezTo>
                  <a:pt x="2078479" y="549151"/>
                  <a:pt x="2082129" y="537954"/>
                  <a:pt x="2082129" y="528001"/>
                </a:cubicBezTo>
                <a:cubicBezTo>
                  <a:pt x="2082129" y="518048"/>
                  <a:pt x="2077899" y="509754"/>
                  <a:pt x="2069439" y="503119"/>
                </a:cubicBezTo>
                <a:cubicBezTo>
                  <a:pt x="2060979" y="496484"/>
                  <a:pt x="2050445" y="493166"/>
                  <a:pt x="2037838" y="493166"/>
                </a:cubicBezTo>
                <a:cubicBezTo>
                  <a:pt x="2028881" y="493166"/>
                  <a:pt x="2012624" y="497313"/>
                  <a:pt x="1989069" y="505607"/>
                </a:cubicBezTo>
                <a:cubicBezTo>
                  <a:pt x="2003999" y="461151"/>
                  <a:pt x="2021913" y="424491"/>
                  <a:pt x="2042815" y="395628"/>
                </a:cubicBezTo>
                <a:cubicBezTo>
                  <a:pt x="2058739" y="373731"/>
                  <a:pt x="2078562" y="356148"/>
                  <a:pt x="2102283" y="342877"/>
                </a:cubicBezTo>
                <a:cubicBezTo>
                  <a:pt x="2126005" y="329607"/>
                  <a:pt x="2149476" y="322972"/>
                  <a:pt x="2172699" y="322972"/>
                </a:cubicBezTo>
                <a:cubicBezTo>
                  <a:pt x="2204549" y="322972"/>
                  <a:pt x="2231421" y="332759"/>
                  <a:pt x="2253318" y="352333"/>
                </a:cubicBezTo>
                <a:cubicBezTo>
                  <a:pt x="2267584" y="364940"/>
                  <a:pt x="2278863" y="382772"/>
                  <a:pt x="2287158" y="405829"/>
                </a:cubicBezTo>
                <a:cubicBezTo>
                  <a:pt x="2295452" y="428887"/>
                  <a:pt x="2299599" y="453852"/>
                  <a:pt x="2299599" y="480725"/>
                </a:cubicBezTo>
                <a:cubicBezTo>
                  <a:pt x="2299599" y="520536"/>
                  <a:pt x="2290973" y="563831"/>
                  <a:pt x="2273721" y="610610"/>
                </a:cubicBezTo>
                <a:cubicBezTo>
                  <a:pt x="2256469" y="657388"/>
                  <a:pt x="2233578" y="699191"/>
                  <a:pt x="2205047" y="736016"/>
                </a:cubicBezTo>
                <a:cubicBezTo>
                  <a:pt x="2176847" y="772842"/>
                  <a:pt x="2141514" y="801456"/>
                  <a:pt x="2099049" y="821860"/>
                </a:cubicBezTo>
                <a:cubicBezTo>
                  <a:pt x="2056583" y="842263"/>
                  <a:pt x="2011131" y="852465"/>
                  <a:pt x="1962694" y="852465"/>
                </a:cubicBezTo>
                <a:cubicBezTo>
                  <a:pt x="1925868" y="852465"/>
                  <a:pt x="1898332" y="845747"/>
                  <a:pt x="1880085" y="832310"/>
                </a:cubicBezTo>
                <a:cubicBezTo>
                  <a:pt x="1861838" y="818874"/>
                  <a:pt x="1851387" y="797392"/>
                  <a:pt x="1848733" y="767865"/>
                </a:cubicBezTo>
                <a:cubicBezTo>
                  <a:pt x="1826837" y="797061"/>
                  <a:pt x="1807761" y="815971"/>
                  <a:pt x="1791505" y="824597"/>
                </a:cubicBezTo>
                <a:cubicBezTo>
                  <a:pt x="1776243" y="832891"/>
                  <a:pt x="1757913" y="838614"/>
                  <a:pt x="1736515" y="841766"/>
                </a:cubicBezTo>
                <a:cubicBezTo>
                  <a:pt x="1715116" y="844917"/>
                  <a:pt x="1683183" y="846493"/>
                  <a:pt x="1640718" y="846493"/>
                </a:cubicBezTo>
                <a:cubicBezTo>
                  <a:pt x="1595599" y="846493"/>
                  <a:pt x="1555953" y="844503"/>
                  <a:pt x="1521781" y="840521"/>
                </a:cubicBezTo>
                <a:cubicBezTo>
                  <a:pt x="1563915" y="814312"/>
                  <a:pt x="1596760" y="784951"/>
                  <a:pt x="1620315" y="752438"/>
                </a:cubicBezTo>
                <a:cubicBezTo>
                  <a:pt x="1642211" y="721916"/>
                  <a:pt x="1660707" y="690399"/>
                  <a:pt x="1675802" y="657886"/>
                </a:cubicBezTo>
                <a:cubicBezTo>
                  <a:pt x="1690897" y="625373"/>
                  <a:pt x="1717189" y="561675"/>
                  <a:pt x="1754679" y="466791"/>
                </a:cubicBezTo>
                <a:cubicBezTo>
                  <a:pt x="1788519" y="380532"/>
                  <a:pt x="1815806" y="318825"/>
                  <a:pt x="1836541" y="281667"/>
                </a:cubicBezTo>
                <a:cubicBezTo>
                  <a:pt x="1857277" y="244510"/>
                  <a:pt x="1879587" y="217637"/>
                  <a:pt x="1903474" y="201049"/>
                </a:cubicBezTo>
                <a:cubicBezTo>
                  <a:pt x="1922717" y="187115"/>
                  <a:pt x="1945111" y="178240"/>
                  <a:pt x="1970656" y="174425"/>
                </a:cubicBezTo>
                <a:cubicBezTo>
                  <a:pt x="1996201" y="170609"/>
                  <a:pt x="2044971" y="168702"/>
                  <a:pt x="2116963" y="168702"/>
                </a:cubicBezTo>
                <a:close/>
                <a:moveTo>
                  <a:pt x="3350297" y="163228"/>
                </a:moveTo>
                <a:cubicBezTo>
                  <a:pt x="3366553" y="163228"/>
                  <a:pt x="3379824" y="167789"/>
                  <a:pt x="3390109" y="176913"/>
                </a:cubicBezTo>
                <a:cubicBezTo>
                  <a:pt x="3400393" y="186036"/>
                  <a:pt x="3405039" y="197233"/>
                  <a:pt x="3404043" y="210504"/>
                </a:cubicBezTo>
                <a:cubicBezTo>
                  <a:pt x="3402384" y="234722"/>
                  <a:pt x="3389943" y="257946"/>
                  <a:pt x="3366720" y="280174"/>
                </a:cubicBezTo>
                <a:cubicBezTo>
                  <a:pt x="3340843" y="305056"/>
                  <a:pt x="3311647" y="317498"/>
                  <a:pt x="3279135" y="317498"/>
                </a:cubicBezTo>
                <a:cubicBezTo>
                  <a:pt x="3263210" y="317498"/>
                  <a:pt x="3250023" y="313019"/>
                  <a:pt x="3239572" y="304061"/>
                </a:cubicBezTo>
                <a:cubicBezTo>
                  <a:pt x="3229121" y="295104"/>
                  <a:pt x="3223896" y="283989"/>
                  <a:pt x="3223896" y="270719"/>
                </a:cubicBezTo>
                <a:cubicBezTo>
                  <a:pt x="3223896" y="257116"/>
                  <a:pt x="3228541" y="242602"/>
                  <a:pt x="3237830" y="227175"/>
                </a:cubicBezTo>
                <a:cubicBezTo>
                  <a:pt x="3247119" y="211748"/>
                  <a:pt x="3258565" y="199224"/>
                  <a:pt x="3272167" y="189603"/>
                </a:cubicBezTo>
                <a:cubicBezTo>
                  <a:pt x="3298045" y="172019"/>
                  <a:pt x="3324088" y="163228"/>
                  <a:pt x="3350297" y="163228"/>
                </a:cubicBezTo>
                <a:close/>
                <a:moveTo>
                  <a:pt x="572291" y="161735"/>
                </a:moveTo>
                <a:cubicBezTo>
                  <a:pt x="680113" y="161735"/>
                  <a:pt x="763054" y="185456"/>
                  <a:pt x="821113" y="232898"/>
                </a:cubicBezTo>
                <a:cubicBezTo>
                  <a:pt x="849644" y="256453"/>
                  <a:pt x="871375" y="286478"/>
                  <a:pt x="886304" y="322972"/>
                </a:cubicBezTo>
                <a:cubicBezTo>
                  <a:pt x="900238" y="356811"/>
                  <a:pt x="907205" y="391812"/>
                  <a:pt x="907205" y="427974"/>
                </a:cubicBezTo>
                <a:cubicBezTo>
                  <a:pt x="907205" y="480061"/>
                  <a:pt x="897003" y="533807"/>
                  <a:pt x="876600" y="589211"/>
                </a:cubicBezTo>
                <a:cubicBezTo>
                  <a:pt x="856197" y="644616"/>
                  <a:pt x="828743" y="692887"/>
                  <a:pt x="794240" y="734026"/>
                </a:cubicBezTo>
                <a:cubicBezTo>
                  <a:pt x="753101" y="783458"/>
                  <a:pt x="708645" y="817132"/>
                  <a:pt x="660871" y="835047"/>
                </a:cubicBezTo>
                <a:cubicBezTo>
                  <a:pt x="628027" y="847323"/>
                  <a:pt x="597670" y="853460"/>
                  <a:pt x="569802" y="853460"/>
                </a:cubicBezTo>
                <a:cubicBezTo>
                  <a:pt x="539612" y="853460"/>
                  <a:pt x="514481" y="843673"/>
                  <a:pt x="494409" y="824099"/>
                </a:cubicBezTo>
                <a:cubicBezTo>
                  <a:pt x="474337" y="804525"/>
                  <a:pt x="464302" y="780141"/>
                  <a:pt x="464302" y="750945"/>
                </a:cubicBezTo>
                <a:cubicBezTo>
                  <a:pt x="464302" y="730376"/>
                  <a:pt x="468449" y="706323"/>
                  <a:pt x="476743" y="678787"/>
                </a:cubicBezTo>
                <a:cubicBezTo>
                  <a:pt x="485037" y="651251"/>
                  <a:pt x="495156" y="627696"/>
                  <a:pt x="507099" y="608122"/>
                </a:cubicBezTo>
                <a:cubicBezTo>
                  <a:pt x="511080" y="609449"/>
                  <a:pt x="517715" y="611439"/>
                  <a:pt x="527005" y="614093"/>
                </a:cubicBezTo>
                <a:cubicBezTo>
                  <a:pt x="530654" y="615420"/>
                  <a:pt x="536294" y="616084"/>
                  <a:pt x="543925" y="616084"/>
                </a:cubicBezTo>
                <a:cubicBezTo>
                  <a:pt x="574115" y="616084"/>
                  <a:pt x="602149" y="598998"/>
                  <a:pt x="628027" y="564827"/>
                </a:cubicBezTo>
                <a:cubicBezTo>
                  <a:pt x="646273" y="541271"/>
                  <a:pt x="660871" y="511413"/>
                  <a:pt x="671819" y="475251"/>
                </a:cubicBezTo>
                <a:cubicBezTo>
                  <a:pt x="682767" y="439089"/>
                  <a:pt x="688242" y="403092"/>
                  <a:pt x="688242" y="367262"/>
                </a:cubicBezTo>
                <a:cubicBezTo>
                  <a:pt x="688242" y="254462"/>
                  <a:pt x="628358" y="198063"/>
                  <a:pt x="508592" y="198063"/>
                </a:cubicBezTo>
                <a:cubicBezTo>
                  <a:pt x="414040" y="198063"/>
                  <a:pt x="329938" y="226262"/>
                  <a:pt x="256287" y="282662"/>
                </a:cubicBezTo>
                <a:cubicBezTo>
                  <a:pt x="228418" y="303895"/>
                  <a:pt x="206439" y="326953"/>
                  <a:pt x="190349" y="351835"/>
                </a:cubicBezTo>
                <a:cubicBezTo>
                  <a:pt x="174258" y="376717"/>
                  <a:pt x="166213" y="399941"/>
                  <a:pt x="166213" y="421505"/>
                </a:cubicBezTo>
                <a:cubicBezTo>
                  <a:pt x="166213" y="438425"/>
                  <a:pt x="172434" y="452110"/>
                  <a:pt x="184875" y="462561"/>
                </a:cubicBezTo>
                <a:cubicBezTo>
                  <a:pt x="197316" y="473011"/>
                  <a:pt x="213323" y="478237"/>
                  <a:pt x="232897" y="478237"/>
                </a:cubicBezTo>
                <a:cubicBezTo>
                  <a:pt x="266073" y="478237"/>
                  <a:pt x="293112" y="465464"/>
                  <a:pt x="314013" y="439918"/>
                </a:cubicBezTo>
                <a:cubicBezTo>
                  <a:pt x="320648" y="431624"/>
                  <a:pt x="327118" y="419017"/>
                  <a:pt x="333421" y="402097"/>
                </a:cubicBezTo>
                <a:lnTo>
                  <a:pt x="228916" y="402097"/>
                </a:lnTo>
                <a:lnTo>
                  <a:pt x="242850" y="366764"/>
                </a:lnTo>
                <a:lnTo>
                  <a:pt x="347853" y="366764"/>
                </a:lnTo>
                <a:cubicBezTo>
                  <a:pt x="364773" y="325294"/>
                  <a:pt x="387250" y="296182"/>
                  <a:pt x="415284" y="279428"/>
                </a:cubicBezTo>
                <a:cubicBezTo>
                  <a:pt x="443318" y="262673"/>
                  <a:pt x="483876" y="254296"/>
                  <a:pt x="536958" y="254296"/>
                </a:cubicBezTo>
                <a:cubicBezTo>
                  <a:pt x="578760" y="254296"/>
                  <a:pt x="616747" y="256287"/>
                  <a:pt x="650918" y="260268"/>
                </a:cubicBezTo>
                <a:cubicBezTo>
                  <a:pt x="635989" y="273539"/>
                  <a:pt x="625372" y="284819"/>
                  <a:pt x="619069" y="294108"/>
                </a:cubicBezTo>
                <a:cubicBezTo>
                  <a:pt x="612766" y="303398"/>
                  <a:pt x="599329" y="327616"/>
                  <a:pt x="578760" y="366764"/>
                </a:cubicBezTo>
                <a:lnTo>
                  <a:pt x="661369" y="366764"/>
                </a:lnTo>
                <a:lnTo>
                  <a:pt x="647932" y="402097"/>
                </a:lnTo>
                <a:lnTo>
                  <a:pt x="564328" y="402097"/>
                </a:lnTo>
                <a:cubicBezTo>
                  <a:pt x="550726" y="440581"/>
                  <a:pt x="531815" y="487609"/>
                  <a:pt x="507597" y="543179"/>
                </a:cubicBezTo>
                <a:cubicBezTo>
                  <a:pt x="483378" y="598749"/>
                  <a:pt x="463970" y="639805"/>
                  <a:pt x="449372" y="666346"/>
                </a:cubicBezTo>
                <a:cubicBezTo>
                  <a:pt x="416860" y="725400"/>
                  <a:pt x="370247" y="772676"/>
                  <a:pt x="309534" y="808175"/>
                </a:cubicBezTo>
                <a:cubicBezTo>
                  <a:pt x="257448" y="838365"/>
                  <a:pt x="203868" y="853460"/>
                  <a:pt x="148795" y="853460"/>
                </a:cubicBezTo>
                <a:cubicBezTo>
                  <a:pt x="103676" y="853460"/>
                  <a:pt x="67347" y="842844"/>
                  <a:pt x="39811" y="821611"/>
                </a:cubicBezTo>
                <a:cubicBezTo>
                  <a:pt x="13270" y="801042"/>
                  <a:pt x="0" y="771183"/>
                  <a:pt x="0" y="732035"/>
                </a:cubicBezTo>
                <a:cubicBezTo>
                  <a:pt x="0" y="711798"/>
                  <a:pt x="5557" y="686086"/>
                  <a:pt x="16671" y="654900"/>
                </a:cubicBezTo>
                <a:cubicBezTo>
                  <a:pt x="27785" y="623715"/>
                  <a:pt x="40641" y="597837"/>
                  <a:pt x="55238" y="577268"/>
                </a:cubicBezTo>
                <a:cubicBezTo>
                  <a:pt x="76803" y="603145"/>
                  <a:pt x="105168" y="616084"/>
                  <a:pt x="140335" y="616084"/>
                </a:cubicBezTo>
                <a:cubicBezTo>
                  <a:pt x="160573" y="616084"/>
                  <a:pt x="180727" y="612020"/>
                  <a:pt x="200799" y="603892"/>
                </a:cubicBezTo>
                <a:cubicBezTo>
                  <a:pt x="220871" y="595763"/>
                  <a:pt x="237708" y="584898"/>
                  <a:pt x="251310" y="571296"/>
                </a:cubicBezTo>
                <a:cubicBezTo>
                  <a:pt x="259936" y="563002"/>
                  <a:pt x="266239" y="555206"/>
                  <a:pt x="270221" y="547907"/>
                </a:cubicBezTo>
                <a:cubicBezTo>
                  <a:pt x="274202" y="540608"/>
                  <a:pt x="281666" y="523522"/>
                  <a:pt x="292615" y="496649"/>
                </a:cubicBezTo>
                <a:cubicBezTo>
                  <a:pt x="266737" y="519873"/>
                  <a:pt x="246417" y="535217"/>
                  <a:pt x="231653" y="542681"/>
                </a:cubicBezTo>
                <a:cubicBezTo>
                  <a:pt x="216890" y="550146"/>
                  <a:pt x="199389" y="553878"/>
                  <a:pt x="179152" y="553878"/>
                </a:cubicBezTo>
                <a:cubicBezTo>
                  <a:pt x="156260" y="553878"/>
                  <a:pt x="138013" y="547409"/>
                  <a:pt x="124411" y="534470"/>
                </a:cubicBezTo>
                <a:cubicBezTo>
                  <a:pt x="109482" y="519873"/>
                  <a:pt x="102017" y="501294"/>
                  <a:pt x="102017" y="478734"/>
                </a:cubicBezTo>
                <a:cubicBezTo>
                  <a:pt x="102017" y="448544"/>
                  <a:pt x="113794" y="414621"/>
                  <a:pt x="137350" y="376966"/>
                </a:cubicBezTo>
                <a:cubicBezTo>
                  <a:pt x="160905" y="339311"/>
                  <a:pt x="192090" y="304559"/>
                  <a:pt x="230907" y="272709"/>
                </a:cubicBezTo>
                <a:cubicBezTo>
                  <a:pt x="321478" y="198726"/>
                  <a:pt x="435272" y="161735"/>
                  <a:pt x="572291" y="161735"/>
                </a:cubicBezTo>
                <a:close/>
                <a:moveTo>
                  <a:pt x="1360009" y="133867"/>
                </a:moveTo>
                <a:lnTo>
                  <a:pt x="1457051" y="279677"/>
                </a:lnTo>
                <a:lnTo>
                  <a:pt x="1433163" y="279677"/>
                </a:lnTo>
                <a:cubicBezTo>
                  <a:pt x="1419229" y="265079"/>
                  <a:pt x="1407120" y="254296"/>
                  <a:pt x="1396835" y="247329"/>
                </a:cubicBezTo>
                <a:cubicBezTo>
                  <a:pt x="1375935" y="233395"/>
                  <a:pt x="1351052" y="226428"/>
                  <a:pt x="1322189" y="226428"/>
                </a:cubicBezTo>
                <a:cubicBezTo>
                  <a:pt x="1300624" y="226428"/>
                  <a:pt x="1280719" y="229829"/>
                  <a:pt x="1262471" y="236630"/>
                </a:cubicBezTo>
                <a:cubicBezTo>
                  <a:pt x="1244225" y="243431"/>
                  <a:pt x="1216689" y="257780"/>
                  <a:pt x="1179863" y="279677"/>
                </a:cubicBezTo>
                <a:lnTo>
                  <a:pt x="1141047" y="279677"/>
                </a:lnTo>
                <a:close/>
                <a:moveTo>
                  <a:pt x="2630230" y="133369"/>
                </a:moveTo>
                <a:cubicBezTo>
                  <a:pt x="2640183" y="133369"/>
                  <a:pt x="2650135" y="137018"/>
                  <a:pt x="2660089" y="144317"/>
                </a:cubicBezTo>
                <a:cubicBezTo>
                  <a:pt x="2670041" y="151616"/>
                  <a:pt x="2684307" y="165716"/>
                  <a:pt x="2702886" y="186617"/>
                </a:cubicBezTo>
                <a:lnTo>
                  <a:pt x="2790471" y="283658"/>
                </a:lnTo>
                <a:lnTo>
                  <a:pt x="2661084" y="225433"/>
                </a:lnTo>
                <a:cubicBezTo>
                  <a:pt x="2635207" y="213821"/>
                  <a:pt x="2617955" y="204034"/>
                  <a:pt x="2609329" y="196072"/>
                </a:cubicBezTo>
                <a:cubicBezTo>
                  <a:pt x="2600703" y="188110"/>
                  <a:pt x="2596390" y="178157"/>
                  <a:pt x="2596390" y="166213"/>
                </a:cubicBezTo>
                <a:cubicBezTo>
                  <a:pt x="2596390" y="157256"/>
                  <a:pt x="2599708" y="149542"/>
                  <a:pt x="2606343" y="143073"/>
                </a:cubicBezTo>
                <a:cubicBezTo>
                  <a:pt x="2612978" y="136604"/>
                  <a:pt x="2620941" y="133369"/>
                  <a:pt x="2630230" y="133369"/>
                </a:cubicBezTo>
                <a:close/>
                <a:moveTo>
                  <a:pt x="1300293" y="0"/>
                </a:moveTo>
                <a:cubicBezTo>
                  <a:pt x="1310245" y="0"/>
                  <a:pt x="1320198" y="3650"/>
                  <a:pt x="1330151" y="10949"/>
                </a:cubicBezTo>
                <a:cubicBezTo>
                  <a:pt x="1340104" y="18247"/>
                  <a:pt x="1354369" y="32347"/>
                  <a:pt x="1372949" y="53248"/>
                </a:cubicBezTo>
                <a:lnTo>
                  <a:pt x="1460534" y="150289"/>
                </a:lnTo>
                <a:lnTo>
                  <a:pt x="1331147" y="92064"/>
                </a:lnTo>
                <a:cubicBezTo>
                  <a:pt x="1305269" y="80453"/>
                  <a:pt x="1288017" y="70666"/>
                  <a:pt x="1279391" y="62703"/>
                </a:cubicBezTo>
                <a:cubicBezTo>
                  <a:pt x="1270765" y="54741"/>
                  <a:pt x="1266453" y="44788"/>
                  <a:pt x="1266453" y="32845"/>
                </a:cubicBezTo>
                <a:cubicBezTo>
                  <a:pt x="1266453" y="23887"/>
                  <a:pt x="1269770" y="16174"/>
                  <a:pt x="1276405" y="9704"/>
                </a:cubicBezTo>
                <a:cubicBezTo>
                  <a:pt x="1283041" y="3235"/>
                  <a:pt x="1291003" y="0"/>
                  <a:pt x="1300293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sng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006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0C31AE98-802B-F071-2898-3404ED813A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90" r="-178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133EE29E-124A-1654-AE47-D55353A086F8}"/>
              </a:ext>
            </a:extLst>
          </p:cNvPr>
          <p:cNvGrpSpPr/>
          <p:nvPr/>
        </p:nvGrpSpPr>
        <p:grpSpPr>
          <a:xfrm>
            <a:off x="0" y="329046"/>
            <a:ext cx="15849600" cy="1662545"/>
            <a:chOff x="0" y="349828"/>
            <a:chExt cx="15849600" cy="1662545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88D62C82-EF72-1F58-EBAC-E16D60854D2C}"/>
                </a:ext>
              </a:extLst>
            </p:cNvPr>
            <p:cNvGrpSpPr/>
            <p:nvPr/>
          </p:nvGrpSpPr>
          <p:grpSpPr>
            <a:xfrm>
              <a:off x="0" y="349828"/>
              <a:ext cx="15849600" cy="1662545"/>
              <a:chOff x="0" y="266700"/>
              <a:chExt cx="15849600" cy="1828800"/>
            </a:xfrm>
          </p:grpSpPr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FBE27855-69DE-B9E5-D560-C8C414CF757E}"/>
                  </a:ext>
                </a:extLst>
              </p:cNvPr>
              <p:cNvSpPr/>
              <p:nvPr/>
            </p:nvSpPr>
            <p:spPr>
              <a:xfrm>
                <a:off x="0" y="266700"/>
                <a:ext cx="13563600" cy="182880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Lưu đồ: Trễ 17">
                <a:extLst>
                  <a:ext uri="{FF2B5EF4-FFF2-40B4-BE49-F238E27FC236}">
                    <a16:creationId xmlns:a16="http://schemas.microsoft.com/office/drawing/2014/main" id="{2D65CFD0-F69E-4F1A-4D6C-BF1BB9D7E036}"/>
                  </a:ext>
                </a:extLst>
              </p:cNvPr>
              <p:cNvSpPr/>
              <p:nvPr/>
            </p:nvSpPr>
            <p:spPr>
              <a:xfrm>
                <a:off x="13563600" y="266700"/>
                <a:ext cx="2286000" cy="1828800"/>
              </a:xfrm>
              <a:prstGeom prst="flowChartDelay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1830ABA8-4DAD-7D84-B61B-5D02CA950ED0}"/>
                </a:ext>
              </a:extLst>
            </p:cNvPr>
            <p:cNvSpPr/>
            <p:nvPr/>
          </p:nvSpPr>
          <p:spPr>
            <a:xfrm>
              <a:off x="228600" y="719435"/>
              <a:ext cx="1472710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Đề bài yêu cầu viết bài văn thuộc thể loại nào? </a:t>
              </a: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9679DAD5-5660-2BA2-92D6-9F42881F7BFA}"/>
              </a:ext>
            </a:extLst>
          </p:cNvPr>
          <p:cNvGrpSpPr/>
          <p:nvPr/>
        </p:nvGrpSpPr>
        <p:grpSpPr>
          <a:xfrm>
            <a:off x="2286000" y="2320637"/>
            <a:ext cx="15992474" cy="1662545"/>
            <a:chOff x="2286000" y="2464378"/>
            <a:chExt cx="15992474" cy="1662545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B7C262D6-97CC-FC1D-DA5C-8AFB036F7A91}"/>
                </a:ext>
              </a:extLst>
            </p:cNvPr>
            <p:cNvGrpSpPr/>
            <p:nvPr/>
          </p:nvGrpSpPr>
          <p:grpSpPr>
            <a:xfrm flipH="1">
              <a:off x="2286000" y="2464378"/>
              <a:ext cx="15992474" cy="1662545"/>
              <a:chOff x="4724401" y="266700"/>
              <a:chExt cx="15992474" cy="1828800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30" name="Hình chữ nhật 29">
                <a:extLst>
                  <a:ext uri="{FF2B5EF4-FFF2-40B4-BE49-F238E27FC236}">
                    <a16:creationId xmlns:a16="http://schemas.microsoft.com/office/drawing/2014/main" id="{3E4A4979-C857-473D-A0CD-A099DB7DE12F}"/>
                  </a:ext>
                </a:extLst>
              </p:cNvPr>
              <p:cNvSpPr/>
              <p:nvPr/>
            </p:nvSpPr>
            <p:spPr>
              <a:xfrm>
                <a:off x="4724401" y="266700"/>
                <a:ext cx="14011275" cy="1828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Lưu đồ: Trễ 30">
                <a:extLst>
                  <a:ext uri="{FF2B5EF4-FFF2-40B4-BE49-F238E27FC236}">
                    <a16:creationId xmlns:a16="http://schemas.microsoft.com/office/drawing/2014/main" id="{64F0D731-78DD-798D-1A8C-83E29B0B8F8A}"/>
                  </a:ext>
                </a:extLst>
              </p:cNvPr>
              <p:cNvSpPr/>
              <p:nvPr/>
            </p:nvSpPr>
            <p:spPr>
              <a:xfrm>
                <a:off x="18430875" y="266700"/>
                <a:ext cx="2286000" cy="182880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Hình chữ nhật 36">
              <a:extLst>
                <a:ext uri="{FF2B5EF4-FFF2-40B4-BE49-F238E27FC236}">
                  <a16:creationId xmlns:a16="http://schemas.microsoft.com/office/drawing/2014/main" id="{1616FE5F-1B9E-4A9E-33CF-AF5A5980E2FB}"/>
                </a:ext>
              </a:extLst>
            </p:cNvPr>
            <p:cNvSpPr/>
            <p:nvPr/>
          </p:nvSpPr>
          <p:spPr>
            <a:xfrm>
              <a:off x="2791821" y="2833985"/>
              <a:ext cx="1545807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Đề bài yêu cầu viết bài văn thuộc thể loại miêu tả.</a:t>
              </a: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D6408188-C34C-F9DE-1305-11F5CD37F56B}"/>
              </a:ext>
            </a:extLst>
          </p:cNvPr>
          <p:cNvGrpSpPr/>
          <p:nvPr/>
        </p:nvGrpSpPr>
        <p:grpSpPr>
          <a:xfrm>
            <a:off x="0" y="4312228"/>
            <a:ext cx="15849600" cy="1662545"/>
            <a:chOff x="0" y="4588453"/>
            <a:chExt cx="15849600" cy="1662545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E6D8AFA5-B6A9-5D36-A05E-B5594008BAB5}"/>
                </a:ext>
              </a:extLst>
            </p:cNvPr>
            <p:cNvGrpSpPr/>
            <p:nvPr/>
          </p:nvGrpSpPr>
          <p:grpSpPr>
            <a:xfrm>
              <a:off x="0" y="4588453"/>
              <a:ext cx="15849600" cy="1662545"/>
              <a:chOff x="0" y="266700"/>
              <a:chExt cx="15849600" cy="1828800"/>
            </a:xfrm>
          </p:grpSpPr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51642A7-EB7A-ED5D-90F9-5B3A80A8E7AF}"/>
                  </a:ext>
                </a:extLst>
              </p:cNvPr>
              <p:cNvSpPr/>
              <p:nvPr/>
            </p:nvSpPr>
            <p:spPr>
              <a:xfrm>
                <a:off x="0" y="266700"/>
                <a:ext cx="14097000" cy="182880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Lưu đồ: Trễ 39">
                <a:extLst>
                  <a:ext uri="{FF2B5EF4-FFF2-40B4-BE49-F238E27FC236}">
                    <a16:creationId xmlns:a16="http://schemas.microsoft.com/office/drawing/2014/main" id="{6073825A-4DBE-BBD4-A242-33531CB98651}"/>
                  </a:ext>
                </a:extLst>
              </p:cNvPr>
              <p:cNvSpPr/>
              <p:nvPr/>
            </p:nvSpPr>
            <p:spPr>
              <a:xfrm>
                <a:off x="13563600" y="266700"/>
                <a:ext cx="2286000" cy="1828800"/>
              </a:xfrm>
              <a:prstGeom prst="flowChartDelay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C7EF6508-7DE8-5D35-D924-CFD2DE1EE60B}"/>
                </a:ext>
              </a:extLst>
            </p:cNvPr>
            <p:cNvSpPr/>
            <p:nvPr/>
          </p:nvSpPr>
          <p:spPr>
            <a:xfrm>
              <a:off x="228600" y="4958060"/>
              <a:ext cx="67249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Đề bài yêu cầu tả gì?</a:t>
              </a: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F52A3F7C-3FD4-69FF-EA0F-4D5CF7F9B59A}"/>
              </a:ext>
            </a:extLst>
          </p:cNvPr>
          <p:cNvGrpSpPr/>
          <p:nvPr/>
        </p:nvGrpSpPr>
        <p:grpSpPr>
          <a:xfrm>
            <a:off x="1905000" y="6303819"/>
            <a:ext cx="16373474" cy="1662545"/>
            <a:chOff x="1905000" y="6674428"/>
            <a:chExt cx="16373474" cy="1662545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898345E8-03BF-E6D4-7568-4E9BA1B0EF72}"/>
                </a:ext>
              </a:extLst>
            </p:cNvPr>
            <p:cNvGrpSpPr/>
            <p:nvPr/>
          </p:nvGrpSpPr>
          <p:grpSpPr>
            <a:xfrm flipH="1">
              <a:off x="3200400" y="6674428"/>
              <a:ext cx="15078074" cy="1662545"/>
              <a:chOff x="4724401" y="266700"/>
              <a:chExt cx="15078074" cy="1828800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A4CD965E-407D-7700-D362-50BE21242058}"/>
                  </a:ext>
                </a:extLst>
              </p:cNvPr>
              <p:cNvSpPr/>
              <p:nvPr/>
            </p:nvSpPr>
            <p:spPr>
              <a:xfrm>
                <a:off x="4724401" y="266700"/>
                <a:ext cx="13630275" cy="1828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Lưu đồ: Trễ 43">
                <a:extLst>
                  <a:ext uri="{FF2B5EF4-FFF2-40B4-BE49-F238E27FC236}">
                    <a16:creationId xmlns:a16="http://schemas.microsoft.com/office/drawing/2014/main" id="{533D4E92-543E-8CD4-4985-6311CA6EEDE4}"/>
                  </a:ext>
                </a:extLst>
              </p:cNvPr>
              <p:cNvSpPr/>
              <p:nvPr/>
            </p:nvSpPr>
            <p:spPr>
              <a:xfrm>
                <a:off x="17516475" y="266700"/>
                <a:ext cx="2286000" cy="182880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D20E039E-71C1-DE90-E9F3-1AB46C12CA82}"/>
                </a:ext>
              </a:extLst>
            </p:cNvPr>
            <p:cNvSpPr/>
            <p:nvPr/>
          </p:nvSpPr>
          <p:spPr>
            <a:xfrm>
              <a:off x="1905000" y="7044035"/>
              <a:ext cx="1615440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Một cảnh đẹp ở quê hương em hoặc nơi em ở.</a:t>
              </a: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1EEB1CB2-FBAF-7788-0944-F2C448C78F25}"/>
              </a:ext>
            </a:extLst>
          </p:cNvPr>
          <p:cNvGrpSpPr/>
          <p:nvPr/>
        </p:nvGrpSpPr>
        <p:grpSpPr>
          <a:xfrm>
            <a:off x="0" y="8295410"/>
            <a:ext cx="15849600" cy="1662545"/>
            <a:chOff x="0" y="8522278"/>
            <a:chExt cx="15849600" cy="1662545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292C5235-66A7-B654-7E72-8D82220CE88D}"/>
                </a:ext>
              </a:extLst>
            </p:cNvPr>
            <p:cNvGrpSpPr/>
            <p:nvPr/>
          </p:nvGrpSpPr>
          <p:grpSpPr>
            <a:xfrm>
              <a:off x="0" y="8522278"/>
              <a:ext cx="15849600" cy="1662545"/>
              <a:chOff x="0" y="266700"/>
              <a:chExt cx="15849600" cy="1828800"/>
            </a:xfrm>
          </p:grpSpPr>
          <p:sp>
            <p:nvSpPr>
              <p:cNvPr id="47" name="Hình chữ nhật 46">
                <a:extLst>
                  <a:ext uri="{FF2B5EF4-FFF2-40B4-BE49-F238E27FC236}">
                    <a16:creationId xmlns:a16="http://schemas.microsoft.com/office/drawing/2014/main" id="{0F70381F-BB36-6913-99C5-136C81E7DC05}"/>
                  </a:ext>
                </a:extLst>
              </p:cNvPr>
              <p:cNvSpPr/>
              <p:nvPr/>
            </p:nvSpPr>
            <p:spPr>
              <a:xfrm>
                <a:off x="0" y="266700"/>
                <a:ext cx="13563600" cy="182880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Lưu đồ: Trễ 47">
                <a:extLst>
                  <a:ext uri="{FF2B5EF4-FFF2-40B4-BE49-F238E27FC236}">
                    <a16:creationId xmlns:a16="http://schemas.microsoft.com/office/drawing/2014/main" id="{F246D181-6CFE-C71A-86DE-6E7BE8E6D392}"/>
                  </a:ext>
                </a:extLst>
              </p:cNvPr>
              <p:cNvSpPr/>
              <p:nvPr/>
            </p:nvSpPr>
            <p:spPr>
              <a:xfrm>
                <a:off x="13563600" y="266700"/>
                <a:ext cx="2286000" cy="1828800"/>
              </a:xfrm>
              <a:prstGeom prst="flowChartDelay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Hình chữ nhật 48">
              <a:extLst>
                <a:ext uri="{FF2B5EF4-FFF2-40B4-BE49-F238E27FC236}">
                  <a16:creationId xmlns:a16="http://schemas.microsoft.com/office/drawing/2014/main" id="{2BCB3488-8B2F-0E50-4856-60C065FA2C95}"/>
                </a:ext>
              </a:extLst>
            </p:cNvPr>
            <p:cNvSpPr/>
            <p:nvPr/>
          </p:nvSpPr>
          <p:spPr>
            <a:xfrm>
              <a:off x="228600" y="8891885"/>
              <a:ext cx="924163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Em chọn tả cảnh gì? Ở đâu?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5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90" r="-17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853300"/>
            <a:ext cx="3042662" cy="3537661"/>
          </a:xfrm>
          <a:custGeom>
            <a:avLst/>
            <a:gdLst/>
            <a:ahLst/>
            <a:cxnLst/>
            <a:rect l="l" t="t" r="r" b="b"/>
            <a:pathLst>
              <a:path w="3042662" h="3537661">
                <a:moveTo>
                  <a:pt x="0" y="0"/>
                </a:moveTo>
                <a:lnTo>
                  <a:pt x="3042662" y="0"/>
                </a:lnTo>
                <a:lnTo>
                  <a:pt x="3042662" y="3537661"/>
                </a:lnTo>
                <a:lnTo>
                  <a:pt x="0" y="3537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40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9027" y="58087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611600" y="4305300"/>
            <a:ext cx="1475171" cy="2789921"/>
          </a:xfrm>
          <a:custGeom>
            <a:avLst/>
            <a:gdLst/>
            <a:ahLst/>
            <a:cxnLst/>
            <a:rect l="l" t="t" r="r" b="b"/>
            <a:pathLst>
              <a:path w="1475171" h="2789921">
                <a:moveTo>
                  <a:pt x="0" y="0"/>
                </a:moveTo>
                <a:lnTo>
                  <a:pt x="1475170" y="0"/>
                </a:lnTo>
                <a:lnTo>
                  <a:pt x="1475170" y="2789922"/>
                </a:lnTo>
                <a:lnTo>
                  <a:pt x="0" y="278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Sóng 29">
            <a:extLst>
              <a:ext uri="{FF2B5EF4-FFF2-40B4-BE49-F238E27FC236}">
                <a16:creationId xmlns:a16="http://schemas.microsoft.com/office/drawing/2014/main" id="{5EE041E3-FDDB-1E4F-4BD5-456C97A55706}"/>
              </a:ext>
            </a:extLst>
          </p:cNvPr>
          <p:cNvSpPr/>
          <p:nvPr/>
        </p:nvSpPr>
        <p:spPr>
          <a:xfrm>
            <a:off x="-571500" y="2857500"/>
            <a:ext cx="19431000" cy="6096000"/>
          </a:xfrm>
          <a:prstGeom prst="wave">
            <a:avLst>
              <a:gd name="adj1" fmla="val 6846"/>
              <a:gd name="adj2" fmla="val 1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32CB686-E448-D537-E542-3E97BC9F1834}"/>
              </a:ext>
            </a:extLst>
          </p:cNvPr>
          <p:cNvSpPr txBox="1">
            <a:spLocks noChangeAspect="1"/>
          </p:cNvSpPr>
          <p:nvPr/>
        </p:nvSpPr>
        <p:spPr>
          <a:xfrm>
            <a:off x="1143909" y="5247244"/>
            <a:ext cx="16180107" cy="1358414"/>
          </a:xfrm>
          <a:custGeom>
            <a:avLst/>
            <a:gdLst/>
            <a:ahLst/>
            <a:cxnLst/>
            <a:rect l="l" t="t" r="r" b="b"/>
            <a:pathLst>
              <a:path w="16180107" h="1358414">
                <a:moveTo>
                  <a:pt x="1518871" y="1137823"/>
                </a:moveTo>
                <a:cubicBezTo>
                  <a:pt x="1542590" y="1137823"/>
                  <a:pt x="1562277" y="1144820"/>
                  <a:pt x="1577932" y="1158815"/>
                </a:cubicBezTo>
                <a:cubicBezTo>
                  <a:pt x="1593587" y="1172809"/>
                  <a:pt x="1600703" y="1189769"/>
                  <a:pt x="1599279" y="1209693"/>
                </a:cubicBezTo>
                <a:cubicBezTo>
                  <a:pt x="1597382" y="1243849"/>
                  <a:pt x="1579355" y="1276345"/>
                  <a:pt x="1545199" y="1307180"/>
                </a:cubicBezTo>
                <a:cubicBezTo>
                  <a:pt x="1508196" y="1341336"/>
                  <a:pt x="1466450" y="1358414"/>
                  <a:pt x="1419960" y="1358414"/>
                </a:cubicBezTo>
                <a:cubicBezTo>
                  <a:pt x="1397189" y="1358414"/>
                  <a:pt x="1378451" y="1351536"/>
                  <a:pt x="1363745" y="1337778"/>
                </a:cubicBezTo>
                <a:cubicBezTo>
                  <a:pt x="1349039" y="1324021"/>
                  <a:pt x="1341686" y="1306469"/>
                  <a:pt x="1341686" y="1285121"/>
                </a:cubicBezTo>
                <a:cubicBezTo>
                  <a:pt x="1341686" y="1245272"/>
                  <a:pt x="1362322" y="1210168"/>
                  <a:pt x="1403594" y="1179807"/>
                </a:cubicBezTo>
                <a:cubicBezTo>
                  <a:pt x="1441070" y="1151818"/>
                  <a:pt x="1479496" y="1137823"/>
                  <a:pt x="1518871" y="1137823"/>
                </a:cubicBezTo>
                <a:close/>
                <a:moveTo>
                  <a:pt x="7064495" y="732932"/>
                </a:moveTo>
                <a:cubicBezTo>
                  <a:pt x="7055007" y="746689"/>
                  <a:pt x="7031762" y="781557"/>
                  <a:pt x="6994760" y="837535"/>
                </a:cubicBezTo>
                <a:cubicBezTo>
                  <a:pt x="6963450" y="885448"/>
                  <a:pt x="6922890" y="929685"/>
                  <a:pt x="6873079" y="970245"/>
                </a:cubicBezTo>
                <a:cubicBezTo>
                  <a:pt x="6823267" y="1010805"/>
                  <a:pt x="6781047" y="1034169"/>
                  <a:pt x="6746417" y="1040336"/>
                </a:cubicBezTo>
                <a:cubicBezTo>
                  <a:pt x="6756379" y="1052196"/>
                  <a:pt x="6761359" y="1064530"/>
                  <a:pt x="6761359" y="1077338"/>
                </a:cubicBezTo>
                <a:cubicBezTo>
                  <a:pt x="6761359" y="1108174"/>
                  <a:pt x="6745349" y="1137586"/>
                  <a:pt x="6713327" y="1165575"/>
                </a:cubicBezTo>
                <a:cubicBezTo>
                  <a:pt x="6681306" y="1193564"/>
                  <a:pt x="6647744" y="1207558"/>
                  <a:pt x="6612639" y="1207558"/>
                </a:cubicBezTo>
                <a:cubicBezTo>
                  <a:pt x="6592239" y="1207558"/>
                  <a:pt x="6575636" y="1201866"/>
                  <a:pt x="6562828" y="1190480"/>
                </a:cubicBezTo>
                <a:cubicBezTo>
                  <a:pt x="6550019" y="1179095"/>
                  <a:pt x="6543614" y="1164389"/>
                  <a:pt x="6543614" y="1146362"/>
                </a:cubicBezTo>
                <a:cubicBezTo>
                  <a:pt x="6543614" y="1125015"/>
                  <a:pt x="6550731" y="1107699"/>
                  <a:pt x="6564962" y="1094417"/>
                </a:cubicBezTo>
                <a:cubicBezTo>
                  <a:pt x="6540294" y="1097737"/>
                  <a:pt x="6520133" y="1108648"/>
                  <a:pt x="6504478" y="1127149"/>
                </a:cubicBezTo>
                <a:cubicBezTo>
                  <a:pt x="6488823" y="1145651"/>
                  <a:pt x="6480996" y="1167710"/>
                  <a:pt x="6480996" y="1193327"/>
                </a:cubicBezTo>
                <a:cubicBezTo>
                  <a:pt x="6480996" y="1225111"/>
                  <a:pt x="6493804" y="1250254"/>
                  <a:pt x="6519422" y="1268755"/>
                </a:cubicBezTo>
                <a:cubicBezTo>
                  <a:pt x="6548833" y="1290102"/>
                  <a:pt x="6584412" y="1300776"/>
                  <a:pt x="6626159" y="1300776"/>
                </a:cubicBezTo>
                <a:cubicBezTo>
                  <a:pt x="6681187" y="1300776"/>
                  <a:pt x="6731236" y="1285358"/>
                  <a:pt x="6776303" y="1254523"/>
                </a:cubicBezTo>
                <a:cubicBezTo>
                  <a:pt x="6821370" y="1223688"/>
                  <a:pt x="6860033" y="1178383"/>
                  <a:pt x="6892291" y="1118610"/>
                </a:cubicBezTo>
                <a:cubicBezTo>
                  <a:pt x="6925024" y="1057888"/>
                  <a:pt x="6957876" y="990762"/>
                  <a:pt x="6990845" y="917232"/>
                </a:cubicBezTo>
                <a:cubicBezTo>
                  <a:pt x="7023816" y="843702"/>
                  <a:pt x="7048365" y="782268"/>
                  <a:pt x="7064495" y="732932"/>
                </a:cubicBezTo>
                <a:close/>
                <a:moveTo>
                  <a:pt x="13075756" y="325194"/>
                </a:moveTo>
                <a:cubicBezTo>
                  <a:pt x="13098526" y="325194"/>
                  <a:pt x="13145491" y="327328"/>
                  <a:pt x="13216649" y="331598"/>
                </a:cubicBezTo>
                <a:cubicBezTo>
                  <a:pt x="13171108" y="375242"/>
                  <a:pt x="13132564" y="422799"/>
                  <a:pt x="13101017" y="474271"/>
                </a:cubicBezTo>
                <a:cubicBezTo>
                  <a:pt x="13069469" y="525742"/>
                  <a:pt x="13037567" y="593224"/>
                  <a:pt x="13005309" y="676716"/>
                </a:cubicBezTo>
                <a:cubicBezTo>
                  <a:pt x="12964986" y="780133"/>
                  <a:pt x="12933556" y="853427"/>
                  <a:pt x="12911024" y="896596"/>
                </a:cubicBezTo>
                <a:cubicBezTo>
                  <a:pt x="12888490" y="939765"/>
                  <a:pt x="12863941" y="973447"/>
                  <a:pt x="12837375" y="997641"/>
                </a:cubicBezTo>
                <a:cubicBezTo>
                  <a:pt x="12813181" y="1019937"/>
                  <a:pt x="12785785" y="1035236"/>
                  <a:pt x="12755187" y="1043538"/>
                </a:cubicBezTo>
                <a:cubicBezTo>
                  <a:pt x="12724589" y="1051840"/>
                  <a:pt x="12680826" y="1055991"/>
                  <a:pt x="12623899" y="1055991"/>
                </a:cubicBezTo>
                <a:cubicBezTo>
                  <a:pt x="12612514" y="1055991"/>
                  <a:pt x="12573614" y="1053856"/>
                  <a:pt x="12507200" y="1049587"/>
                </a:cubicBezTo>
                <a:cubicBezTo>
                  <a:pt x="12461184" y="1047215"/>
                  <a:pt x="12432956" y="1045317"/>
                  <a:pt x="12422521" y="1043894"/>
                </a:cubicBezTo>
                <a:cubicBezTo>
                  <a:pt x="12450984" y="1029662"/>
                  <a:pt x="12491070" y="994795"/>
                  <a:pt x="12542779" y="939291"/>
                </a:cubicBezTo>
                <a:cubicBezTo>
                  <a:pt x="12598756" y="868133"/>
                  <a:pt x="12650701" y="769934"/>
                  <a:pt x="12698616" y="644695"/>
                </a:cubicBezTo>
                <a:cubicBezTo>
                  <a:pt x="12732772" y="558831"/>
                  <a:pt x="12763607" y="494907"/>
                  <a:pt x="12791122" y="452923"/>
                </a:cubicBezTo>
                <a:cubicBezTo>
                  <a:pt x="12818635" y="410940"/>
                  <a:pt x="12850421" y="379274"/>
                  <a:pt x="12886474" y="357927"/>
                </a:cubicBezTo>
                <a:cubicBezTo>
                  <a:pt x="12907822" y="345118"/>
                  <a:pt x="12931777" y="336460"/>
                  <a:pt x="12958344" y="331954"/>
                </a:cubicBezTo>
                <a:cubicBezTo>
                  <a:pt x="12984910" y="327447"/>
                  <a:pt x="13024047" y="325194"/>
                  <a:pt x="13075756" y="325194"/>
                </a:cubicBezTo>
                <a:close/>
                <a:moveTo>
                  <a:pt x="14833113" y="310962"/>
                </a:moveTo>
                <a:cubicBezTo>
                  <a:pt x="14930363" y="310962"/>
                  <a:pt x="14978988" y="346067"/>
                  <a:pt x="14978988" y="416277"/>
                </a:cubicBezTo>
                <a:cubicBezTo>
                  <a:pt x="15006028" y="378325"/>
                  <a:pt x="15035441" y="352708"/>
                  <a:pt x="15067225" y="339425"/>
                </a:cubicBezTo>
                <a:cubicBezTo>
                  <a:pt x="15099009" y="326142"/>
                  <a:pt x="15146922" y="319501"/>
                  <a:pt x="15210965" y="319501"/>
                </a:cubicBezTo>
                <a:cubicBezTo>
                  <a:pt x="15261725" y="319501"/>
                  <a:pt x="15305843" y="321161"/>
                  <a:pt x="15343320" y="324482"/>
                </a:cubicBezTo>
                <a:cubicBezTo>
                  <a:pt x="15339524" y="330649"/>
                  <a:pt x="15325293" y="351522"/>
                  <a:pt x="15300624" y="387102"/>
                </a:cubicBezTo>
                <a:cubicBezTo>
                  <a:pt x="15268366" y="434541"/>
                  <a:pt x="15239191" y="488502"/>
                  <a:pt x="15213100" y="548987"/>
                </a:cubicBezTo>
                <a:cubicBezTo>
                  <a:pt x="15187008" y="609472"/>
                  <a:pt x="15173962" y="653709"/>
                  <a:pt x="15173962" y="681698"/>
                </a:cubicBezTo>
                <a:cubicBezTo>
                  <a:pt x="15173962" y="694032"/>
                  <a:pt x="15177995" y="703994"/>
                  <a:pt x="15186059" y="711584"/>
                </a:cubicBezTo>
                <a:cubicBezTo>
                  <a:pt x="15194124" y="719174"/>
                  <a:pt x="15204561" y="722969"/>
                  <a:pt x="15217369" y="722969"/>
                </a:cubicBezTo>
                <a:cubicBezTo>
                  <a:pt x="15227331" y="722969"/>
                  <a:pt x="15239903" y="720123"/>
                  <a:pt x="15255083" y="714430"/>
                </a:cubicBezTo>
                <a:cubicBezTo>
                  <a:pt x="15245121" y="747163"/>
                  <a:pt x="15227687" y="784047"/>
                  <a:pt x="15202782" y="825082"/>
                </a:cubicBezTo>
                <a:cubicBezTo>
                  <a:pt x="15177876" y="866116"/>
                  <a:pt x="15150243" y="903712"/>
                  <a:pt x="15119882" y="937868"/>
                </a:cubicBezTo>
                <a:cubicBezTo>
                  <a:pt x="15086200" y="975345"/>
                  <a:pt x="15047656" y="1005231"/>
                  <a:pt x="15004250" y="1027528"/>
                </a:cubicBezTo>
                <a:cubicBezTo>
                  <a:pt x="14960843" y="1049824"/>
                  <a:pt x="14919215" y="1060972"/>
                  <a:pt x="14879366" y="1060972"/>
                </a:cubicBezTo>
                <a:cubicBezTo>
                  <a:pt x="14842364" y="1060972"/>
                  <a:pt x="14812952" y="1052552"/>
                  <a:pt x="14791130" y="1035711"/>
                </a:cubicBezTo>
                <a:cubicBezTo>
                  <a:pt x="14769308" y="1018870"/>
                  <a:pt x="14758397" y="996455"/>
                  <a:pt x="14758397" y="968466"/>
                </a:cubicBezTo>
                <a:cubicBezTo>
                  <a:pt x="14758397" y="943323"/>
                  <a:pt x="14765276" y="912488"/>
                  <a:pt x="14779033" y="875960"/>
                </a:cubicBezTo>
                <a:cubicBezTo>
                  <a:pt x="14792790" y="839432"/>
                  <a:pt x="14821017" y="776813"/>
                  <a:pt x="14863712" y="688102"/>
                </a:cubicBezTo>
                <a:cubicBezTo>
                  <a:pt x="14884110" y="645881"/>
                  <a:pt x="14894310" y="615283"/>
                  <a:pt x="14894310" y="596307"/>
                </a:cubicBezTo>
                <a:cubicBezTo>
                  <a:pt x="14894310" y="582076"/>
                  <a:pt x="14888261" y="570453"/>
                  <a:pt x="14876164" y="561440"/>
                </a:cubicBezTo>
                <a:cubicBezTo>
                  <a:pt x="14864067" y="552426"/>
                  <a:pt x="14848531" y="547920"/>
                  <a:pt x="14829556" y="547920"/>
                </a:cubicBezTo>
                <a:cubicBezTo>
                  <a:pt x="14797297" y="547920"/>
                  <a:pt x="14767173" y="558593"/>
                  <a:pt x="14739184" y="579941"/>
                </a:cubicBezTo>
                <a:cubicBezTo>
                  <a:pt x="14705028" y="606507"/>
                  <a:pt x="14687950" y="636156"/>
                  <a:pt x="14687950" y="668889"/>
                </a:cubicBezTo>
                <a:cubicBezTo>
                  <a:pt x="14687950" y="685493"/>
                  <a:pt x="14694117" y="699013"/>
                  <a:pt x="14706451" y="709449"/>
                </a:cubicBezTo>
                <a:cubicBezTo>
                  <a:pt x="14718786" y="719886"/>
                  <a:pt x="14734678" y="725104"/>
                  <a:pt x="14754128" y="725104"/>
                </a:cubicBezTo>
                <a:cubicBezTo>
                  <a:pt x="14758871" y="725104"/>
                  <a:pt x="14776424" y="721546"/>
                  <a:pt x="14806785" y="714430"/>
                </a:cubicBezTo>
                <a:cubicBezTo>
                  <a:pt x="14793976" y="775152"/>
                  <a:pt x="14762429" y="843227"/>
                  <a:pt x="14712144" y="918655"/>
                </a:cubicBezTo>
                <a:cubicBezTo>
                  <a:pt x="14683681" y="962299"/>
                  <a:pt x="14647746" y="997167"/>
                  <a:pt x="14604339" y="1023258"/>
                </a:cubicBezTo>
                <a:cubicBezTo>
                  <a:pt x="14560932" y="1049349"/>
                  <a:pt x="14517882" y="1062395"/>
                  <a:pt x="14475186" y="1062395"/>
                </a:cubicBezTo>
                <a:cubicBezTo>
                  <a:pt x="14421580" y="1062395"/>
                  <a:pt x="14379834" y="1047096"/>
                  <a:pt x="14349948" y="1016498"/>
                </a:cubicBezTo>
                <a:cubicBezTo>
                  <a:pt x="14320061" y="985900"/>
                  <a:pt x="14305118" y="943086"/>
                  <a:pt x="14305118" y="888057"/>
                </a:cubicBezTo>
                <a:cubicBezTo>
                  <a:pt x="14305118" y="815001"/>
                  <a:pt x="14330972" y="729374"/>
                  <a:pt x="14382680" y="631175"/>
                </a:cubicBezTo>
                <a:cubicBezTo>
                  <a:pt x="14449569" y="504513"/>
                  <a:pt x="14535908" y="413905"/>
                  <a:pt x="14641697" y="359350"/>
                </a:cubicBezTo>
                <a:cubicBezTo>
                  <a:pt x="14704791" y="327091"/>
                  <a:pt x="14768596" y="310962"/>
                  <a:pt x="14833113" y="310962"/>
                </a:cubicBezTo>
                <a:close/>
                <a:moveTo>
                  <a:pt x="14155071" y="310962"/>
                </a:moveTo>
                <a:cubicBezTo>
                  <a:pt x="14206780" y="310962"/>
                  <a:pt x="14247814" y="323533"/>
                  <a:pt x="14278175" y="348676"/>
                </a:cubicBezTo>
                <a:cubicBezTo>
                  <a:pt x="14295253" y="362908"/>
                  <a:pt x="14308773" y="382239"/>
                  <a:pt x="14318736" y="406670"/>
                </a:cubicBezTo>
                <a:cubicBezTo>
                  <a:pt x="14328698" y="431101"/>
                  <a:pt x="14333679" y="456837"/>
                  <a:pt x="14333679" y="483877"/>
                </a:cubicBezTo>
                <a:cubicBezTo>
                  <a:pt x="14333679" y="529418"/>
                  <a:pt x="14324072" y="579822"/>
                  <a:pt x="14304860" y="635089"/>
                </a:cubicBezTo>
                <a:cubicBezTo>
                  <a:pt x="14285647" y="690355"/>
                  <a:pt x="14260386" y="740285"/>
                  <a:pt x="14229076" y="784877"/>
                </a:cubicBezTo>
                <a:cubicBezTo>
                  <a:pt x="14137519" y="913911"/>
                  <a:pt x="14031493" y="996455"/>
                  <a:pt x="13910998" y="1032509"/>
                </a:cubicBezTo>
                <a:cubicBezTo>
                  <a:pt x="13847904" y="1051484"/>
                  <a:pt x="13778643" y="1060972"/>
                  <a:pt x="13703215" y="1060972"/>
                </a:cubicBezTo>
                <a:cubicBezTo>
                  <a:pt x="13618299" y="1060972"/>
                  <a:pt x="13549276" y="1044131"/>
                  <a:pt x="13496144" y="1010450"/>
                </a:cubicBezTo>
                <a:cubicBezTo>
                  <a:pt x="13446333" y="979140"/>
                  <a:pt x="13421428" y="932412"/>
                  <a:pt x="13421428" y="870267"/>
                </a:cubicBezTo>
                <a:cubicBezTo>
                  <a:pt x="13421428" y="832791"/>
                  <a:pt x="13429967" y="789977"/>
                  <a:pt x="13447045" y="741826"/>
                </a:cubicBezTo>
                <a:cubicBezTo>
                  <a:pt x="13464123" y="693676"/>
                  <a:pt x="13497804" y="617892"/>
                  <a:pt x="13548090" y="514475"/>
                </a:cubicBezTo>
                <a:cubicBezTo>
                  <a:pt x="13579874" y="448535"/>
                  <a:pt x="13595766" y="399910"/>
                  <a:pt x="13595766" y="368600"/>
                </a:cubicBezTo>
                <a:cubicBezTo>
                  <a:pt x="13595766" y="355317"/>
                  <a:pt x="13593157" y="339663"/>
                  <a:pt x="13587938" y="321636"/>
                </a:cubicBezTo>
                <a:lnTo>
                  <a:pt x="13823473" y="321636"/>
                </a:lnTo>
                <a:cubicBezTo>
                  <a:pt x="13849090" y="321636"/>
                  <a:pt x="13866286" y="324957"/>
                  <a:pt x="13875063" y="331598"/>
                </a:cubicBezTo>
                <a:cubicBezTo>
                  <a:pt x="13883839" y="338239"/>
                  <a:pt x="13888227" y="351522"/>
                  <a:pt x="13888227" y="371447"/>
                </a:cubicBezTo>
                <a:cubicBezTo>
                  <a:pt x="13888227" y="389948"/>
                  <a:pt x="13883602" y="412244"/>
                  <a:pt x="13874351" y="438336"/>
                </a:cubicBezTo>
                <a:cubicBezTo>
                  <a:pt x="13865100" y="464427"/>
                  <a:pt x="13845532" y="510680"/>
                  <a:pt x="13815645" y="577095"/>
                </a:cubicBezTo>
                <a:cubicBezTo>
                  <a:pt x="13796195" y="619790"/>
                  <a:pt x="13786470" y="649202"/>
                  <a:pt x="13786470" y="665331"/>
                </a:cubicBezTo>
                <a:cubicBezTo>
                  <a:pt x="13786470" y="681460"/>
                  <a:pt x="13792282" y="694862"/>
                  <a:pt x="13803904" y="705536"/>
                </a:cubicBezTo>
                <a:cubicBezTo>
                  <a:pt x="13815527" y="716209"/>
                  <a:pt x="13830351" y="721546"/>
                  <a:pt x="13848378" y="721546"/>
                </a:cubicBezTo>
                <a:cubicBezTo>
                  <a:pt x="13883009" y="721546"/>
                  <a:pt x="13915149" y="708975"/>
                  <a:pt x="13944798" y="683832"/>
                </a:cubicBezTo>
                <a:cubicBezTo>
                  <a:pt x="13974447" y="658690"/>
                  <a:pt x="13989272" y="631412"/>
                  <a:pt x="13989272" y="602000"/>
                </a:cubicBezTo>
                <a:cubicBezTo>
                  <a:pt x="13989272" y="586345"/>
                  <a:pt x="13983698" y="573655"/>
                  <a:pt x="13972550" y="563930"/>
                </a:cubicBezTo>
                <a:cubicBezTo>
                  <a:pt x="13961402" y="554205"/>
                  <a:pt x="13946577" y="549343"/>
                  <a:pt x="13928076" y="549343"/>
                </a:cubicBezTo>
                <a:cubicBezTo>
                  <a:pt x="13911946" y="549343"/>
                  <a:pt x="13889650" y="555510"/>
                  <a:pt x="13861187" y="567844"/>
                </a:cubicBezTo>
                <a:cubicBezTo>
                  <a:pt x="13876842" y="511866"/>
                  <a:pt x="13903407" y="460632"/>
                  <a:pt x="13940884" y="414142"/>
                </a:cubicBezTo>
                <a:cubicBezTo>
                  <a:pt x="13966501" y="382832"/>
                  <a:pt x="13998641" y="357808"/>
                  <a:pt x="14037304" y="339070"/>
                </a:cubicBezTo>
                <a:cubicBezTo>
                  <a:pt x="14075967" y="320331"/>
                  <a:pt x="14115222" y="310962"/>
                  <a:pt x="14155071" y="310962"/>
                </a:cubicBezTo>
                <a:close/>
                <a:moveTo>
                  <a:pt x="12175638" y="310962"/>
                </a:moveTo>
                <a:cubicBezTo>
                  <a:pt x="12272888" y="310962"/>
                  <a:pt x="12321513" y="346067"/>
                  <a:pt x="12321513" y="416277"/>
                </a:cubicBezTo>
                <a:cubicBezTo>
                  <a:pt x="12348553" y="378325"/>
                  <a:pt x="12377967" y="352708"/>
                  <a:pt x="12409750" y="339425"/>
                </a:cubicBezTo>
                <a:cubicBezTo>
                  <a:pt x="12441534" y="326142"/>
                  <a:pt x="12489447" y="319501"/>
                  <a:pt x="12553490" y="319501"/>
                </a:cubicBezTo>
                <a:cubicBezTo>
                  <a:pt x="12604251" y="319501"/>
                  <a:pt x="12648369" y="321161"/>
                  <a:pt x="12685845" y="324482"/>
                </a:cubicBezTo>
                <a:cubicBezTo>
                  <a:pt x="12682049" y="330649"/>
                  <a:pt x="12667818" y="351522"/>
                  <a:pt x="12643149" y="387102"/>
                </a:cubicBezTo>
                <a:cubicBezTo>
                  <a:pt x="12610891" y="434541"/>
                  <a:pt x="12581716" y="488502"/>
                  <a:pt x="12555625" y="548987"/>
                </a:cubicBezTo>
                <a:cubicBezTo>
                  <a:pt x="12529534" y="609472"/>
                  <a:pt x="12516487" y="653709"/>
                  <a:pt x="12516487" y="681698"/>
                </a:cubicBezTo>
                <a:cubicBezTo>
                  <a:pt x="12516487" y="694032"/>
                  <a:pt x="12520520" y="703994"/>
                  <a:pt x="12528584" y="711584"/>
                </a:cubicBezTo>
                <a:cubicBezTo>
                  <a:pt x="12536650" y="719174"/>
                  <a:pt x="12547086" y="722969"/>
                  <a:pt x="12559894" y="722969"/>
                </a:cubicBezTo>
                <a:cubicBezTo>
                  <a:pt x="12569856" y="722969"/>
                  <a:pt x="12582428" y="720123"/>
                  <a:pt x="12597608" y="714430"/>
                </a:cubicBezTo>
                <a:cubicBezTo>
                  <a:pt x="12587646" y="747163"/>
                  <a:pt x="12570212" y="784047"/>
                  <a:pt x="12545307" y="825082"/>
                </a:cubicBezTo>
                <a:cubicBezTo>
                  <a:pt x="12520401" y="866116"/>
                  <a:pt x="12492768" y="903712"/>
                  <a:pt x="12462407" y="937868"/>
                </a:cubicBezTo>
                <a:cubicBezTo>
                  <a:pt x="12428725" y="975345"/>
                  <a:pt x="12390181" y="1005231"/>
                  <a:pt x="12346775" y="1027528"/>
                </a:cubicBezTo>
                <a:cubicBezTo>
                  <a:pt x="12303368" y="1049824"/>
                  <a:pt x="12261740" y="1060972"/>
                  <a:pt x="12221891" y="1060972"/>
                </a:cubicBezTo>
                <a:cubicBezTo>
                  <a:pt x="12184889" y="1060972"/>
                  <a:pt x="12155477" y="1052552"/>
                  <a:pt x="12133655" y="1035711"/>
                </a:cubicBezTo>
                <a:cubicBezTo>
                  <a:pt x="12111834" y="1018870"/>
                  <a:pt x="12100922" y="996455"/>
                  <a:pt x="12100922" y="968466"/>
                </a:cubicBezTo>
                <a:cubicBezTo>
                  <a:pt x="12100922" y="943323"/>
                  <a:pt x="12107801" y="912488"/>
                  <a:pt x="12121558" y="875960"/>
                </a:cubicBezTo>
                <a:cubicBezTo>
                  <a:pt x="12135316" y="839432"/>
                  <a:pt x="12163542" y="776813"/>
                  <a:pt x="12206237" y="688102"/>
                </a:cubicBezTo>
                <a:cubicBezTo>
                  <a:pt x="12226635" y="645881"/>
                  <a:pt x="12236835" y="615283"/>
                  <a:pt x="12236835" y="596307"/>
                </a:cubicBezTo>
                <a:cubicBezTo>
                  <a:pt x="12236835" y="582076"/>
                  <a:pt x="12230786" y="570453"/>
                  <a:pt x="12218689" y="561440"/>
                </a:cubicBezTo>
                <a:cubicBezTo>
                  <a:pt x="12206592" y="552426"/>
                  <a:pt x="12191056" y="547920"/>
                  <a:pt x="12172081" y="547920"/>
                </a:cubicBezTo>
                <a:cubicBezTo>
                  <a:pt x="12139822" y="547920"/>
                  <a:pt x="12109699" y="558593"/>
                  <a:pt x="12081709" y="579941"/>
                </a:cubicBezTo>
                <a:cubicBezTo>
                  <a:pt x="12047553" y="606507"/>
                  <a:pt x="12030475" y="636156"/>
                  <a:pt x="12030475" y="668889"/>
                </a:cubicBezTo>
                <a:cubicBezTo>
                  <a:pt x="12030475" y="685493"/>
                  <a:pt x="12036642" y="699013"/>
                  <a:pt x="12048976" y="709449"/>
                </a:cubicBezTo>
                <a:cubicBezTo>
                  <a:pt x="12061312" y="719886"/>
                  <a:pt x="12077203" y="725104"/>
                  <a:pt x="12096653" y="725104"/>
                </a:cubicBezTo>
                <a:cubicBezTo>
                  <a:pt x="12101396" y="725104"/>
                  <a:pt x="12118950" y="721546"/>
                  <a:pt x="12149310" y="714430"/>
                </a:cubicBezTo>
                <a:cubicBezTo>
                  <a:pt x="12136501" y="775152"/>
                  <a:pt x="12104954" y="843227"/>
                  <a:pt x="12054669" y="918655"/>
                </a:cubicBezTo>
                <a:cubicBezTo>
                  <a:pt x="12026206" y="962299"/>
                  <a:pt x="11990271" y="997167"/>
                  <a:pt x="11946864" y="1023258"/>
                </a:cubicBezTo>
                <a:cubicBezTo>
                  <a:pt x="11903457" y="1049349"/>
                  <a:pt x="11860407" y="1062395"/>
                  <a:pt x="11817711" y="1062395"/>
                </a:cubicBezTo>
                <a:cubicBezTo>
                  <a:pt x="11764105" y="1062395"/>
                  <a:pt x="11722359" y="1047096"/>
                  <a:pt x="11692473" y="1016498"/>
                </a:cubicBezTo>
                <a:cubicBezTo>
                  <a:pt x="11662586" y="985900"/>
                  <a:pt x="11647643" y="943086"/>
                  <a:pt x="11647643" y="888057"/>
                </a:cubicBezTo>
                <a:cubicBezTo>
                  <a:pt x="11647643" y="815001"/>
                  <a:pt x="11673497" y="729374"/>
                  <a:pt x="11725205" y="631175"/>
                </a:cubicBezTo>
                <a:cubicBezTo>
                  <a:pt x="11792094" y="504513"/>
                  <a:pt x="11878435" y="413905"/>
                  <a:pt x="11984222" y="359350"/>
                </a:cubicBezTo>
                <a:cubicBezTo>
                  <a:pt x="12047316" y="327091"/>
                  <a:pt x="12111123" y="310962"/>
                  <a:pt x="12175638" y="310962"/>
                </a:cubicBezTo>
                <a:close/>
                <a:moveTo>
                  <a:pt x="8393116" y="310962"/>
                </a:moveTo>
                <a:cubicBezTo>
                  <a:pt x="8461902" y="310962"/>
                  <a:pt x="8515745" y="325194"/>
                  <a:pt x="8554646" y="353657"/>
                </a:cubicBezTo>
                <a:cubicBezTo>
                  <a:pt x="8571249" y="365991"/>
                  <a:pt x="8584650" y="382002"/>
                  <a:pt x="8594850" y="401689"/>
                </a:cubicBezTo>
                <a:cubicBezTo>
                  <a:pt x="8605049" y="421376"/>
                  <a:pt x="8610149" y="440945"/>
                  <a:pt x="8610149" y="460395"/>
                </a:cubicBezTo>
                <a:cubicBezTo>
                  <a:pt x="8610149" y="487909"/>
                  <a:pt x="8600899" y="516017"/>
                  <a:pt x="8582397" y="544718"/>
                </a:cubicBezTo>
                <a:cubicBezTo>
                  <a:pt x="8563896" y="573418"/>
                  <a:pt x="8538753" y="597968"/>
                  <a:pt x="8506969" y="618367"/>
                </a:cubicBezTo>
                <a:cubicBezTo>
                  <a:pt x="8457158" y="651099"/>
                  <a:pt x="8410905" y="671261"/>
                  <a:pt x="8368210" y="678851"/>
                </a:cubicBezTo>
                <a:cubicBezTo>
                  <a:pt x="8391455" y="648016"/>
                  <a:pt x="8403078" y="622636"/>
                  <a:pt x="8403078" y="602712"/>
                </a:cubicBezTo>
                <a:cubicBezTo>
                  <a:pt x="8403078" y="588954"/>
                  <a:pt x="8397030" y="577095"/>
                  <a:pt x="8384933" y="567132"/>
                </a:cubicBezTo>
                <a:cubicBezTo>
                  <a:pt x="8372836" y="557170"/>
                  <a:pt x="8358010" y="552189"/>
                  <a:pt x="8340459" y="552189"/>
                </a:cubicBezTo>
                <a:cubicBezTo>
                  <a:pt x="8309623" y="552189"/>
                  <a:pt x="8280447" y="562626"/>
                  <a:pt x="8252933" y="583499"/>
                </a:cubicBezTo>
                <a:cubicBezTo>
                  <a:pt x="8217355" y="610065"/>
                  <a:pt x="8199565" y="640188"/>
                  <a:pt x="8199565" y="673870"/>
                </a:cubicBezTo>
                <a:cubicBezTo>
                  <a:pt x="8199565" y="689999"/>
                  <a:pt x="8207037" y="703282"/>
                  <a:pt x="8221980" y="713719"/>
                </a:cubicBezTo>
                <a:cubicBezTo>
                  <a:pt x="8236923" y="724155"/>
                  <a:pt x="8256017" y="729374"/>
                  <a:pt x="8279263" y="729374"/>
                </a:cubicBezTo>
                <a:cubicBezTo>
                  <a:pt x="8334291" y="729374"/>
                  <a:pt x="8396436" y="713007"/>
                  <a:pt x="8465697" y="680274"/>
                </a:cubicBezTo>
                <a:cubicBezTo>
                  <a:pt x="8479929" y="673633"/>
                  <a:pt x="8508629" y="656555"/>
                  <a:pt x="8551799" y="629040"/>
                </a:cubicBezTo>
                <a:cubicBezTo>
                  <a:pt x="8545157" y="666991"/>
                  <a:pt x="8531875" y="708501"/>
                  <a:pt x="8511950" y="753568"/>
                </a:cubicBezTo>
                <a:cubicBezTo>
                  <a:pt x="8492026" y="798635"/>
                  <a:pt x="8468780" y="840618"/>
                  <a:pt x="8442215" y="879518"/>
                </a:cubicBezTo>
                <a:cubicBezTo>
                  <a:pt x="8401891" y="938817"/>
                  <a:pt x="8346151" y="985781"/>
                  <a:pt x="8274993" y="1020412"/>
                </a:cubicBezTo>
                <a:cubicBezTo>
                  <a:pt x="8212847" y="1050773"/>
                  <a:pt x="8148805" y="1065953"/>
                  <a:pt x="8082865" y="1065953"/>
                </a:cubicBezTo>
                <a:cubicBezTo>
                  <a:pt x="8004591" y="1065953"/>
                  <a:pt x="7943395" y="1044131"/>
                  <a:pt x="7899276" y="1000487"/>
                </a:cubicBezTo>
                <a:cubicBezTo>
                  <a:pt x="7879352" y="980563"/>
                  <a:pt x="7863222" y="955776"/>
                  <a:pt x="7850889" y="926127"/>
                </a:cubicBezTo>
                <a:cubicBezTo>
                  <a:pt x="7838554" y="896477"/>
                  <a:pt x="7832387" y="867184"/>
                  <a:pt x="7832387" y="838246"/>
                </a:cubicBezTo>
                <a:cubicBezTo>
                  <a:pt x="7832387" y="803141"/>
                  <a:pt x="7840571" y="761751"/>
                  <a:pt x="7856937" y="714075"/>
                </a:cubicBezTo>
                <a:cubicBezTo>
                  <a:pt x="7873304" y="666398"/>
                  <a:pt x="7894295" y="622636"/>
                  <a:pt x="7919912" y="582787"/>
                </a:cubicBezTo>
                <a:cubicBezTo>
                  <a:pt x="7983005" y="485063"/>
                  <a:pt x="8068633" y="411058"/>
                  <a:pt x="8176794" y="360773"/>
                </a:cubicBezTo>
                <a:cubicBezTo>
                  <a:pt x="8248901" y="327566"/>
                  <a:pt x="8321008" y="310962"/>
                  <a:pt x="8393116" y="310962"/>
                </a:cubicBezTo>
                <a:close/>
                <a:moveTo>
                  <a:pt x="4869964" y="310962"/>
                </a:moveTo>
                <a:cubicBezTo>
                  <a:pt x="4967214" y="310962"/>
                  <a:pt x="5015838" y="346067"/>
                  <a:pt x="5015838" y="416277"/>
                </a:cubicBezTo>
                <a:cubicBezTo>
                  <a:pt x="5042879" y="378325"/>
                  <a:pt x="5072290" y="352708"/>
                  <a:pt x="5104075" y="339425"/>
                </a:cubicBezTo>
                <a:cubicBezTo>
                  <a:pt x="5135859" y="326142"/>
                  <a:pt x="5183773" y="319501"/>
                  <a:pt x="5247816" y="319501"/>
                </a:cubicBezTo>
                <a:cubicBezTo>
                  <a:pt x="5298575" y="319501"/>
                  <a:pt x="5342693" y="321161"/>
                  <a:pt x="5380170" y="324482"/>
                </a:cubicBezTo>
                <a:cubicBezTo>
                  <a:pt x="5376375" y="330649"/>
                  <a:pt x="5362143" y="351522"/>
                  <a:pt x="5337474" y="387102"/>
                </a:cubicBezTo>
                <a:cubicBezTo>
                  <a:pt x="5305217" y="434541"/>
                  <a:pt x="5276041" y="488502"/>
                  <a:pt x="5249950" y="548987"/>
                </a:cubicBezTo>
                <a:cubicBezTo>
                  <a:pt x="5223859" y="609472"/>
                  <a:pt x="5210813" y="653709"/>
                  <a:pt x="5210813" y="681698"/>
                </a:cubicBezTo>
                <a:cubicBezTo>
                  <a:pt x="5210813" y="694032"/>
                  <a:pt x="5214845" y="703994"/>
                  <a:pt x="5222909" y="711584"/>
                </a:cubicBezTo>
                <a:cubicBezTo>
                  <a:pt x="5230974" y="719174"/>
                  <a:pt x="5241411" y="722969"/>
                  <a:pt x="5254219" y="722969"/>
                </a:cubicBezTo>
                <a:cubicBezTo>
                  <a:pt x="5264181" y="722969"/>
                  <a:pt x="5276753" y="720123"/>
                  <a:pt x="5291933" y="714430"/>
                </a:cubicBezTo>
                <a:cubicBezTo>
                  <a:pt x="5281971" y="747163"/>
                  <a:pt x="5264537" y="784047"/>
                  <a:pt x="5239631" y="825082"/>
                </a:cubicBezTo>
                <a:cubicBezTo>
                  <a:pt x="5214727" y="866116"/>
                  <a:pt x="5187093" y="903712"/>
                  <a:pt x="5156732" y="937868"/>
                </a:cubicBezTo>
                <a:cubicBezTo>
                  <a:pt x="5123051" y="975345"/>
                  <a:pt x="5084506" y="1005231"/>
                  <a:pt x="5041099" y="1027528"/>
                </a:cubicBezTo>
                <a:cubicBezTo>
                  <a:pt x="4997694" y="1049824"/>
                  <a:pt x="4956065" y="1060972"/>
                  <a:pt x="4916217" y="1060972"/>
                </a:cubicBezTo>
                <a:cubicBezTo>
                  <a:pt x="4879215" y="1060972"/>
                  <a:pt x="4849802" y="1052552"/>
                  <a:pt x="4827980" y="1035711"/>
                </a:cubicBezTo>
                <a:cubicBezTo>
                  <a:pt x="4806158" y="1018870"/>
                  <a:pt x="4795248" y="996455"/>
                  <a:pt x="4795248" y="968466"/>
                </a:cubicBezTo>
                <a:cubicBezTo>
                  <a:pt x="4795248" y="943323"/>
                  <a:pt x="4802126" y="912488"/>
                  <a:pt x="4815883" y="875960"/>
                </a:cubicBezTo>
                <a:cubicBezTo>
                  <a:pt x="4829641" y="839432"/>
                  <a:pt x="4857867" y="776813"/>
                  <a:pt x="4900562" y="688102"/>
                </a:cubicBezTo>
                <a:cubicBezTo>
                  <a:pt x="4920961" y="645881"/>
                  <a:pt x="4931160" y="615283"/>
                  <a:pt x="4931160" y="596307"/>
                </a:cubicBezTo>
                <a:cubicBezTo>
                  <a:pt x="4931160" y="582076"/>
                  <a:pt x="4925112" y="570453"/>
                  <a:pt x="4913015" y="561440"/>
                </a:cubicBezTo>
                <a:cubicBezTo>
                  <a:pt x="4900918" y="552426"/>
                  <a:pt x="4885381" y="547920"/>
                  <a:pt x="4866406" y="547920"/>
                </a:cubicBezTo>
                <a:cubicBezTo>
                  <a:pt x="4834148" y="547920"/>
                  <a:pt x="4804024" y="558593"/>
                  <a:pt x="4776035" y="579941"/>
                </a:cubicBezTo>
                <a:cubicBezTo>
                  <a:pt x="4741879" y="606507"/>
                  <a:pt x="4724801" y="636156"/>
                  <a:pt x="4724801" y="668889"/>
                </a:cubicBezTo>
                <a:cubicBezTo>
                  <a:pt x="4724801" y="685493"/>
                  <a:pt x="4730967" y="699013"/>
                  <a:pt x="4743301" y="709449"/>
                </a:cubicBezTo>
                <a:cubicBezTo>
                  <a:pt x="4755636" y="719886"/>
                  <a:pt x="4771528" y="725104"/>
                  <a:pt x="4790978" y="725104"/>
                </a:cubicBezTo>
                <a:cubicBezTo>
                  <a:pt x="4795722" y="725104"/>
                  <a:pt x="4813275" y="721546"/>
                  <a:pt x="4843636" y="714430"/>
                </a:cubicBezTo>
                <a:cubicBezTo>
                  <a:pt x="4830827" y="775152"/>
                  <a:pt x="4799280" y="843227"/>
                  <a:pt x="4748994" y="918655"/>
                </a:cubicBezTo>
                <a:cubicBezTo>
                  <a:pt x="4720531" y="962299"/>
                  <a:pt x="4684596" y="997167"/>
                  <a:pt x="4641190" y="1023258"/>
                </a:cubicBezTo>
                <a:cubicBezTo>
                  <a:pt x="4597782" y="1049349"/>
                  <a:pt x="4554732" y="1062395"/>
                  <a:pt x="4512037" y="1062395"/>
                </a:cubicBezTo>
                <a:cubicBezTo>
                  <a:pt x="4458431" y="1062395"/>
                  <a:pt x="4416684" y="1047096"/>
                  <a:pt x="4386798" y="1016498"/>
                </a:cubicBezTo>
                <a:cubicBezTo>
                  <a:pt x="4356912" y="985900"/>
                  <a:pt x="4341968" y="943086"/>
                  <a:pt x="4341968" y="888057"/>
                </a:cubicBezTo>
                <a:cubicBezTo>
                  <a:pt x="4341968" y="815001"/>
                  <a:pt x="4367822" y="729374"/>
                  <a:pt x="4419531" y="631175"/>
                </a:cubicBezTo>
                <a:cubicBezTo>
                  <a:pt x="4486419" y="504513"/>
                  <a:pt x="4572759" y="413905"/>
                  <a:pt x="4678547" y="359350"/>
                </a:cubicBezTo>
                <a:cubicBezTo>
                  <a:pt x="4741642" y="327091"/>
                  <a:pt x="4805447" y="310962"/>
                  <a:pt x="4869964" y="310962"/>
                </a:cubicBezTo>
                <a:close/>
                <a:moveTo>
                  <a:pt x="1650513" y="310962"/>
                </a:moveTo>
                <a:cubicBezTo>
                  <a:pt x="1747763" y="310962"/>
                  <a:pt x="1796388" y="346067"/>
                  <a:pt x="1796388" y="416277"/>
                </a:cubicBezTo>
                <a:cubicBezTo>
                  <a:pt x="1823428" y="378325"/>
                  <a:pt x="1852841" y="352708"/>
                  <a:pt x="1884625" y="339425"/>
                </a:cubicBezTo>
                <a:cubicBezTo>
                  <a:pt x="1916409" y="326142"/>
                  <a:pt x="1964322" y="319501"/>
                  <a:pt x="2028365" y="319501"/>
                </a:cubicBezTo>
                <a:cubicBezTo>
                  <a:pt x="2079124" y="319501"/>
                  <a:pt x="2123243" y="321161"/>
                  <a:pt x="2160720" y="324482"/>
                </a:cubicBezTo>
                <a:cubicBezTo>
                  <a:pt x="2156925" y="330649"/>
                  <a:pt x="2142693" y="351522"/>
                  <a:pt x="2118024" y="387102"/>
                </a:cubicBezTo>
                <a:cubicBezTo>
                  <a:pt x="2085766" y="434541"/>
                  <a:pt x="2056591" y="488502"/>
                  <a:pt x="2030500" y="548987"/>
                </a:cubicBezTo>
                <a:cubicBezTo>
                  <a:pt x="2004408" y="609472"/>
                  <a:pt x="1991362" y="653709"/>
                  <a:pt x="1991362" y="681698"/>
                </a:cubicBezTo>
                <a:cubicBezTo>
                  <a:pt x="1991362" y="694032"/>
                  <a:pt x="1995395" y="703994"/>
                  <a:pt x="2003459" y="711584"/>
                </a:cubicBezTo>
                <a:cubicBezTo>
                  <a:pt x="2011524" y="719174"/>
                  <a:pt x="2021961" y="722969"/>
                  <a:pt x="2034769" y="722969"/>
                </a:cubicBezTo>
                <a:cubicBezTo>
                  <a:pt x="2044731" y="722969"/>
                  <a:pt x="2057303" y="720123"/>
                  <a:pt x="2072483" y="714430"/>
                </a:cubicBezTo>
                <a:cubicBezTo>
                  <a:pt x="2062521" y="747163"/>
                  <a:pt x="2045087" y="784047"/>
                  <a:pt x="2020182" y="825082"/>
                </a:cubicBezTo>
                <a:cubicBezTo>
                  <a:pt x="1995276" y="866116"/>
                  <a:pt x="1967643" y="903712"/>
                  <a:pt x="1937282" y="937868"/>
                </a:cubicBezTo>
                <a:cubicBezTo>
                  <a:pt x="1903600" y="975345"/>
                  <a:pt x="1865056" y="1005231"/>
                  <a:pt x="1821650" y="1027528"/>
                </a:cubicBezTo>
                <a:cubicBezTo>
                  <a:pt x="1778243" y="1049824"/>
                  <a:pt x="1736615" y="1060972"/>
                  <a:pt x="1696766" y="1060972"/>
                </a:cubicBezTo>
                <a:cubicBezTo>
                  <a:pt x="1659764" y="1060972"/>
                  <a:pt x="1630352" y="1052552"/>
                  <a:pt x="1608530" y="1035711"/>
                </a:cubicBezTo>
                <a:cubicBezTo>
                  <a:pt x="1586708" y="1018870"/>
                  <a:pt x="1575797" y="996455"/>
                  <a:pt x="1575797" y="968466"/>
                </a:cubicBezTo>
                <a:cubicBezTo>
                  <a:pt x="1575797" y="943323"/>
                  <a:pt x="1582676" y="912488"/>
                  <a:pt x="1596433" y="875960"/>
                </a:cubicBezTo>
                <a:cubicBezTo>
                  <a:pt x="1610190" y="839432"/>
                  <a:pt x="1638417" y="776813"/>
                  <a:pt x="1681111" y="688102"/>
                </a:cubicBezTo>
                <a:cubicBezTo>
                  <a:pt x="1701510" y="645881"/>
                  <a:pt x="1711710" y="615283"/>
                  <a:pt x="1711710" y="596307"/>
                </a:cubicBezTo>
                <a:cubicBezTo>
                  <a:pt x="1711710" y="582076"/>
                  <a:pt x="1705661" y="570453"/>
                  <a:pt x="1693564" y="561440"/>
                </a:cubicBezTo>
                <a:cubicBezTo>
                  <a:pt x="1681467" y="552426"/>
                  <a:pt x="1665931" y="547920"/>
                  <a:pt x="1646955" y="547920"/>
                </a:cubicBezTo>
                <a:cubicBezTo>
                  <a:pt x="1614697" y="547920"/>
                  <a:pt x="1584573" y="558593"/>
                  <a:pt x="1556584" y="579941"/>
                </a:cubicBezTo>
                <a:cubicBezTo>
                  <a:pt x="1522428" y="606507"/>
                  <a:pt x="1505350" y="636156"/>
                  <a:pt x="1505350" y="668889"/>
                </a:cubicBezTo>
                <a:cubicBezTo>
                  <a:pt x="1505350" y="685493"/>
                  <a:pt x="1511517" y="699013"/>
                  <a:pt x="1523851" y="709449"/>
                </a:cubicBezTo>
                <a:cubicBezTo>
                  <a:pt x="1536186" y="719886"/>
                  <a:pt x="1552078" y="725104"/>
                  <a:pt x="1571528" y="725104"/>
                </a:cubicBezTo>
                <a:cubicBezTo>
                  <a:pt x="1576272" y="725104"/>
                  <a:pt x="1593824" y="721546"/>
                  <a:pt x="1624185" y="714430"/>
                </a:cubicBezTo>
                <a:cubicBezTo>
                  <a:pt x="1611376" y="775152"/>
                  <a:pt x="1579829" y="843227"/>
                  <a:pt x="1529544" y="918655"/>
                </a:cubicBezTo>
                <a:cubicBezTo>
                  <a:pt x="1501081" y="962299"/>
                  <a:pt x="1465146" y="997167"/>
                  <a:pt x="1421739" y="1023258"/>
                </a:cubicBezTo>
                <a:cubicBezTo>
                  <a:pt x="1378332" y="1049349"/>
                  <a:pt x="1335282" y="1062395"/>
                  <a:pt x="1292586" y="1062395"/>
                </a:cubicBezTo>
                <a:cubicBezTo>
                  <a:pt x="1238980" y="1062395"/>
                  <a:pt x="1197234" y="1047096"/>
                  <a:pt x="1167348" y="1016498"/>
                </a:cubicBezTo>
                <a:cubicBezTo>
                  <a:pt x="1137461" y="985900"/>
                  <a:pt x="1122518" y="943086"/>
                  <a:pt x="1122518" y="888057"/>
                </a:cubicBezTo>
                <a:cubicBezTo>
                  <a:pt x="1122518" y="815001"/>
                  <a:pt x="1148372" y="729374"/>
                  <a:pt x="1200081" y="631175"/>
                </a:cubicBezTo>
                <a:cubicBezTo>
                  <a:pt x="1266969" y="504513"/>
                  <a:pt x="1353308" y="413905"/>
                  <a:pt x="1459097" y="359350"/>
                </a:cubicBezTo>
                <a:cubicBezTo>
                  <a:pt x="1522191" y="327091"/>
                  <a:pt x="1585996" y="310962"/>
                  <a:pt x="1650513" y="310962"/>
                </a:cubicBezTo>
                <a:close/>
                <a:moveTo>
                  <a:pt x="2892903" y="309539"/>
                </a:moveTo>
                <a:cubicBezTo>
                  <a:pt x="2939393" y="309539"/>
                  <a:pt x="2976277" y="323652"/>
                  <a:pt x="3003554" y="351878"/>
                </a:cubicBezTo>
                <a:cubicBezTo>
                  <a:pt x="3030831" y="380104"/>
                  <a:pt x="3044470" y="418411"/>
                  <a:pt x="3044470" y="466799"/>
                </a:cubicBezTo>
                <a:cubicBezTo>
                  <a:pt x="3044470" y="526098"/>
                  <a:pt x="3028341" y="597731"/>
                  <a:pt x="2996083" y="681698"/>
                </a:cubicBezTo>
                <a:cubicBezTo>
                  <a:pt x="2963824" y="765664"/>
                  <a:pt x="2925399" y="835637"/>
                  <a:pt x="2880806" y="891615"/>
                </a:cubicBezTo>
                <a:cubicBezTo>
                  <a:pt x="2791621" y="1004994"/>
                  <a:pt x="2688441" y="1061684"/>
                  <a:pt x="2571267" y="1061684"/>
                </a:cubicBezTo>
                <a:cubicBezTo>
                  <a:pt x="2526674" y="1061684"/>
                  <a:pt x="2491806" y="1049705"/>
                  <a:pt x="2466664" y="1025749"/>
                </a:cubicBezTo>
                <a:cubicBezTo>
                  <a:pt x="2441521" y="1001792"/>
                  <a:pt x="2428950" y="968703"/>
                  <a:pt x="2428950" y="926483"/>
                </a:cubicBezTo>
                <a:cubicBezTo>
                  <a:pt x="2428950" y="853427"/>
                  <a:pt x="2453381" y="779896"/>
                  <a:pt x="2502243" y="705891"/>
                </a:cubicBezTo>
                <a:cubicBezTo>
                  <a:pt x="2515051" y="715854"/>
                  <a:pt x="2530706" y="720835"/>
                  <a:pt x="2549208" y="720835"/>
                </a:cubicBezTo>
                <a:cubicBezTo>
                  <a:pt x="2584787" y="720835"/>
                  <a:pt x="2616808" y="708501"/>
                  <a:pt x="2645271" y="683832"/>
                </a:cubicBezTo>
                <a:cubicBezTo>
                  <a:pt x="2673735" y="659638"/>
                  <a:pt x="2687966" y="632835"/>
                  <a:pt x="2687966" y="603423"/>
                </a:cubicBezTo>
                <a:cubicBezTo>
                  <a:pt x="2687966" y="587294"/>
                  <a:pt x="2681562" y="574367"/>
                  <a:pt x="2668754" y="564642"/>
                </a:cubicBezTo>
                <a:cubicBezTo>
                  <a:pt x="2655945" y="554917"/>
                  <a:pt x="2638867" y="550054"/>
                  <a:pt x="2617520" y="550054"/>
                </a:cubicBezTo>
                <a:cubicBezTo>
                  <a:pt x="2566760" y="550054"/>
                  <a:pt x="2524065" y="580653"/>
                  <a:pt x="2489434" y="641849"/>
                </a:cubicBezTo>
                <a:cubicBezTo>
                  <a:pt x="2465715" y="682646"/>
                  <a:pt x="2410923" y="815238"/>
                  <a:pt x="2325058" y="1039624"/>
                </a:cubicBezTo>
                <a:cubicBezTo>
                  <a:pt x="2296595" y="1114104"/>
                  <a:pt x="2272045" y="1169251"/>
                  <a:pt x="2251409" y="1205068"/>
                </a:cubicBezTo>
                <a:cubicBezTo>
                  <a:pt x="2230773" y="1240884"/>
                  <a:pt x="2205512" y="1272075"/>
                  <a:pt x="2175626" y="1298641"/>
                </a:cubicBezTo>
                <a:cubicBezTo>
                  <a:pt x="2151432" y="1319989"/>
                  <a:pt x="2122613" y="1334695"/>
                  <a:pt x="2089168" y="1342759"/>
                </a:cubicBezTo>
                <a:cubicBezTo>
                  <a:pt x="2055724" y="1350824"/>
                  <a:pt x="2006506" y="1354856"/>
                  <a:pt x="1941514" y="1354856"/>
                </a:cubicBezTo>
                <a:cubicBezTo>
                  <a:pt x="1865137" y="1354856"/>
                  <a:pt x="1801095" y="1351773"/>
                  <a:pt x="1749386" y="1345606"/>
                </a:cubicBezTo>
                <a:cubicBezTo>
                  <a:pt x="1802993" y="1321886"/>
                  <a:pt x="1853752" y="1279903"/>
                  <a:pt x="1901666" y="1219655"/>
                </a:cubicBezTo>
                <a:cubicBezTo>
                  <a:pt x="1934398" y="1179332"/>
                  <a:pt x="1961557" y="1137349"/>
                  <a:pt x="1983142" y="1093705"/>
                </a:cubicBezTo>
                <a:cubicBezTo>
                  <a:pt x="2004727" y="1050061"/>
                  <a:pt x="2037341" y="971075"/>
                  <a:pt x="2080985" y="856747"/>
                </a:cubicBezTo>
                <a:lnTo>
                  <a:pt x="2145739" y="690237"/>
                </a:lnTo>
                <a:cubicBezTo>
                  <a:pt x="2187011" y="583024"/>
                  <a:pt x="2216898" y="512222"/>
                  <a:pt x="2235399" y="477829"/>
                </a:cubicBezTo>
                <a:cubicBezTo>
                  <a:pt x="2253900" y="443435"/>
                  <a:pt x="2279280" y="411770"/>
                  <a:pt x="2311538" y="382832"/>
                </a:cubicBezTo>
                <a:cubicBezTo>
                  <a:pt x="2340002" y="357215"/>
                  <a:pt x="2371074" y="340256"/>
                  <a:pt x="2404756" y="331954"/>
                </a:cubicBezTo>
                <a:cubicBezTo>
                  <a:pt x="2438438" y="323652"/>
                  <a:pt x="2493230" y="319501"/>
                  <a:pt x="2569132" y="319501"/>
                </a:cubicBezTo>
                <a:cubicBezTo>
                  <a:pt x="2579094" y="319501"/>
                  <a:pt x="2612064" y="320450"/>
                  <a:pt x="2668042" y="322347"/>
                </a:cubicBezTo>
                <a:lnTo>
                  <a:pt x="2685831" y="323059"/>
                </a:lnTo>
                <a:cubicBezTo>
                  <a:pt x="2608032" y="399910"/>
                  <a:pt x="2549682" y="482928"/>
                  <a:pt x="2510782" y="572114"/>
                </a:cubicBezTo>
                <a:cubicBezTo>
                  <a:pt x="2561542" y="505225"/>
                  <a:pt x="2611115" y="452093"/>
                  <a:pt x="2659503" y="412719"/>
                </a:cubicBezTo>
                <a:cubicBezTo>
                  <a:pt x="2698403" y="380460"/>
                  <a:pt x="2738489" y="355199"/>
                  <a:pt x="2779761" y="336935"/>
                </a:cubicBezTo>
                <a:cubicBezTo>
                  <a:pt x="2821032" y="318671"/>
                  <a:pt x="2858747" y="309539"/>
                  <a:pt x="2892903" y="309539"/>
                </a:cubicBezTo>
                <a:close/>
                <a:moveTo>
                  <a:pt x="10125345" y="308827"/>
                </a:moveTo>
                <a:cubicBezTo>
                  <a:pt x="10196029" y="308827"/>
                  <a:pt x="10252481" y="327328"/>
                  <a:pt x="10294702" y="364331"/>
                </a:cubicBezTo>
                <a:cubicBezTo>
                  <a:pt x="10316524" y="383306"/>
                  <a:pt x="10333839" y="407500"/>
                  <a:pt x="10346648" y="436912"/>
                </a:cubicBezTo>
                <a:cubicBezTo>
                  <a:pt x="10359456" y="466325"/>
                  <a:pt x="10365861" y="496686"/>
                  <a:pt x="10365861" y="527995"/>
                </a:cubicBezTo>
                <a:cubicBezTo>
                  <a:pt x="10365861" y="583973"/>
                  <a:pt x="10350917" y="643509"/>
                  <a:pt x="10321031" y="706603"/>
                </a:cubicBezTo>
                <a:cubicBezTo>
                  <a:pt x="10291144" y="769697"/>
                  <a:pt x="10251058" y="826386"/>
                  <a:pt x="10200773" y="876672"/>
                </a:cubicBezTo>
                <a:cubicBezTo>
                  <a:pt x="10132461" y="945458"/>
                  <a:pt x="10052526" y="996218"/>
                  <a:pt x="9960969" y="1028951"/>
                </a:cubicBezTo>
                <a:cubicBezTo>
                  <a:pt x="9894080" y="1052670"/>
                  <a:pt x="9825768" y="1064530"/>
                  <a:pt x="9756033" y="1064530"/>
                </a:cubicBezTo>
                <a:cubicBezTo>
                  <a:pt x="9670167" y="1064530"/>
                  <a:pt x="9601381" y="1043657"/>
                  <a:pt x="9549673" y="1001911"/>
                </a:cubicBezTo>
                <a:cubicBezTo>
                  <a:pt x="9497015" y="959215"/>
                  <a:pt x="9470687" y="904898"/>
                  <a:pt x="9470687" y="838958"/>
                </a:cubicBezTo>
                <a:cubicBezTo>
                  <a:pt x="9470687" y="748824"/>
                  <a:pt x="9502471" y="660113"/>
                  <a:pt x="9566039" y="572825"/>
                </a:cubicBezTo>
                <a:cubicBezTo>
                  <a:pt x="9607785" y="515424"/>
                  <a:pt x="9661747" y="464664"/>
                  <a:pt x="9727925" y="420546"/>
                </a:cubicBezTo>
                <a:cubicBezTo>
                  <a:pt x="9794102" y="376428"/>
                  <a:pt x="9863008" y="345118"/>
                  <a:pt x="9934640" y="326617"/>
                </a:cubicBezTo>
                <a:cubicBezTo>
                  <a:pt x="9930371" y="329938"/>
                  <a:pt x="9926101" y="333258"/>
                  <a:pt x="9921832" y="336579"/>
                </a:cubicBezTo>
                <a:cubicBezTo>
                  <a:pt x="9872969" y="372633"/>
                  <a:pt x="9835493" y="411295"/>
                  <a:pt x="9809401" y="452567"/>
                </a:cubicBezTo>
                <a:cubicBezTo>
                  <a:pt x="9771450" y="511392"/>
                  <a:pt x="9752475" y="564998"/>
                  <a:pt x="9752475" y="613385"/>
                </a:cubicBezTo>
                <a:cubicBezTo>
                  <a:pt x="9752475" y="649913"/>
                  <a:pt x="9762793" y="678733"/>
                  <a:pt x="9783429" y="699843"/>
                </a:cubicBezTo>
                <a:cubicBezTo>
                  <a:pt x="9804065" y="720953"/>
                  <a:pt x="9832172" y="731508"/>
                  <a:pt x="9867751" y="731508"/>
                </a:cubicBezTo>
                <a:cubicBezTo>
                  <a:pt x="9906651" y="731508"/>
                  <a:pt x="9944365" y="716802"/>
                  <a:pt x="9980893" y="687390"/>
                </a:cubicBezTo>
                <a:cubicBezTo>
                  <a:pt x="10011729" y="662248"/>
                  <a:pt x="10027146" y="634733"/>
                  <a:pt x="10027146" y="604846"/>
                </a:cubicBezTo>
                <a:cubicBezTo>
                  <a:pt x="10027146" y="588717"/>
                  <a:pt x="10021216" y="575197"/>
                  <a:pt x="10009357" y="564286"/>
                </a:cubicBezTo>
                <a:cubicBezTo>
                  <a:pt x="9997497" y="553375"/>
                  <a:pt x="9982791" y="547920"/>
                  <a:pt x="9965238" y="547920"/>
                </a:cubicBezTo>
                <a:cubicBezTo>
                  <a:pt x="9922543" y="547920"/>
                  <a:pt x="9885778" y="564760"/>
                  <a:pt x="9854943" y="598442"/>
                </a:cubicBezTo>
                <a:cubicBezTo>
                  <a:pt x="9831697" y="624534"/>
                  <a:pt x="9820075" y="652285"/>
                  <a:pt x="9820075" y="681698"/>
                </a:cubicBezTo>
                <a:cubicBezTo>
                  <a:pt x="9820075" y="683595"/>
                  <a:pt x="9820312" y="686441"/>
                  <a:pt x="9820787" y="690237"/>
                </a:cubicBezTo>
                <a:cubicBezTo>
                  <a:pt x="9800387" y="671735"/>
                  <a:pt x="9790189" y="646118"/>
                  <a:pt x="9790189" y="613385"/>
                </a:cubicBezTo>
                <a:cubicBezTo>
                  <a:pt x="9790189" y="551715"/>
                  <a:pt x="9817941" y="489095"/>
                  <a:pt x="9873444" y="425527"/>
                </a:cubicBezTo>
                <a:cubicBezTo>
                  <a:pt x="9940807" y="347727"/>
                  <a:pt x="10024774" y="308827"/>
                  <a:pt x="10125345" y="308827"/>
                </a:cubicBezTo>
                <a:close/>
                <a:moveTo>
                  <a:pt x="7488599" y="306693"/>
                </a:moveTo>
                <a:cubicBezTo>
                  <a:pt x="7516113" y="306693"/>
                  <a:pt x="7550269" y="308353"/>
                  <a:pt x="7591067" y="311674"/>
                </a:cubicBezTo>
                <a:cubicBezTo>
                  <a:pt x="7585849" y="319264"/>
                  <a:pt x="7574938" y="333496"/>
                  <a:pt x="7558333" y="354369"/>
                </a:cubicBezTo>
                <a:cubicBezTo>
                  <a:pt x="7534140" y="384730"/>
                  <a:pt x="7506270" y="435608"/>
                  <a:pt x="7474723" y="507004"/>
                </a:cubicBezTo>
                <a:cubicBezTo>
                  <a:pt x="7443176" y="578399"/>
                  <a:pt x="7393483" y="703282"/>
                  <a:pt x="7325645" y="881653"/>
                </a:cubicBezTo>
                <a:cubicBezTo>
                  <a:pt x="7292439" y="970364"/>
                  <a:pt x="7253775" y="1051721"/>
                  <a:pt x="7209658" y="1125726"/>
                </a:cubicBezTo>
                <a:cubicBezTo>
                  <a:pt x="7118576" y="1278005"/>
                  <a:pt x="6966771" y="1354145"/>
                  <a:pt x="6754245" y="1354145"/>
                </a:cubicBezTo>
                <a:cubicBezTo>
                  <a:pt x="6547410" y="1354145"/>
                  <a:pt x="6443993" y="1301488"/>
                  <a:pt x="6443993" y="1196173"/>
                </a:cubicBezTo>
                <a:cubicBezTo>
                  <a:pt x="6443993" y="1147311"/>
                  <a:pt x="6466764" y="1103904"/>
                  <a:pt x="6512306" y="1065953"/>
                </a:cubicBezTo>
                <a:cubicBezTo>
                  <a:pt x="6526063" y="1054093"/>
                  <a:pt x="6552392" y="1041048"/>
                  <a:pt x="6591291" y="1026816"/>
                </a:cubicBezTo>
                <a:cubicBezTo>
                  <a:pt x="6572316" y="1010212"/>
                  <a:pt x="6562828" y="986967"/>
                  <a:pt x="6562828" y="957081"/>
                </a:cubicBezTo>
                <a:cubicBezTo>
                  <a:pt x="6562828" y="923399"/>
                  <a:pt x="6570062" y="885566"/>
                  <a:pt x="6584531" y="843583"/>
                </a:cubicBezTo>
                <a:cubicBezTo>
                  <a:pt x="6599000" y="801599"/>
                  <a:pt x="6626396" y="739099"/>
                  <a:pt x="6666719" y="656080"/>
                </a:cubicBezTo>
                <a:cubicBezTo>
                  <a:pt x="6712260" y="562626"/>
                  <a:pt x="6742384" y="496093"/>
                  <a:pt x="6757090" y="456481"/>
                </a:cubicBezTo>
                <a:cubicBezTo>
                  <a:pt x="6771796" y="416870"/>
                  <a:pt x="6779149" y="382358"/>
                  <a:pt x="6779149" y="352946"/>
                </a:cubicBezTo>
                <a:cubicBezTo>
                  <a:pt x="6779149" y="341560"/>
                  <a:pt x="6777726" y="327803"/>
                  <a:pt x="6774880" y="311674"/>
                </a:cubicBezTo>
                <a:lnTo>
                  <a:pt x="6996183" y="311674"/>
                </a:lnTo>
                <a:cubicBezTo>
                  <a:pt x="7025120" y="311674"/>
                  <a:pt x="7045519" y="316062"/>
                  <a:pt x="7057378" y="324838"/>
                </a:cubicBezTo>
                <a:cubicBezTo>
                  <a:pt x="7069239" y="333614"/>
                  <a:pt x="7075169" y="348439"/>
                  <a:pt x="7075169" y="369312"/>
                </a:cubicBezTo>
                <a:cubicBezTo>
                  <a:pt x="7075169" y="400147"/>
                  <a:pt x="7046942" y="472492"/>
                  <a:pt x="6990491" y="586345"/>
                </a:cubicBezTo>
                <a:cubicBezTo>
                  <a:pt x="6972937" y="621450"/>
                  <a:pt x="6964161" y="648253"/>
                  <a:pt x="6964161" y="666754"/>
                </a:cubicBezTo>
                <a:cubicBezTo>
                  <a:pt x="6964161" y="694743"/>
                  <a:pt x="6978155" y="708738"/>
                  <a:pt x="7006145" y="708738"/>
                </a:cubicBezTo>
                <a:cubicBezTo>
                  <a:pt x="7027492" y="708738"/>
                  <a:pt x="7050263" y="695929"/>
                  <a:pt x="7074457" y="670312"/>
                </a:cubicBezTo>
                <a:cubicBezTo>
                  <a:pt x="7090586" y="652760"/>
                  <a:pt x="7111934" y="609353"/>
                  <a:pt x="7138499" y="540092"/>
                </a:cubicBezTo>
                <a:cubicBezTo>
                  <a:pt x="7165065" y="471780"/>
                  <a:pt x="7187243" y="424341"/>
                  <a:pt x="7205032" y="397775"/>
                </a:cubicBezTo>
                <a:cubicBezTo>
                  <a:pt x="7222822" y="371210"/>
                  <a:pt x="7246185" y="351048"/>
                  <a:pt x="7275123" y="337291"/>
                </a:cubicBezTo>
                <a:cubicBezTo>
                  <a:pt x="7300265" y="325431"/>
                  <a:pt x="7327661" y="317366"/>
                  <a:pt x="7357311" y="313097"/>
                </a:cubicBezTo>
                <a:cubicBezTo>
                  <a:pt x="7386961" y="308827"/>
                  <a:pt x="7430723" y="306693"/>
                  <a:pt x="7488599" y="306693"/>
                </a:cubicBezTo>
                <a:close/>
                <a:moveTo>
                  <a:pt x="16077637" y="305981"/>
                </a:moveTo>
                <a:cubicBezTo>
                  <a:pt x="16109423" y="305981"/>
                  <a:pt x="16134091" y="314283"/>
                  <a:pt x="16151643" y="330886"/>
                </a:cubicBezTo>
                <a:cubicBezTo>
                  <a:pt x="16169195" y="347490"/>
                  <a:pt x="16177971" y="371210"/>
                  <a:pt x="16177971" y="402045"/>
                </a:cubicBezTo>
                <a:cubicBezTo>
                  <a:pt x="16177971" y="430983"/>
                  <a:pt x="16173819" y="458497"/>
                  <a:pt x="16165519" y="484589"/>
                </a:cubicBezTo>
                <a:cubicBezTo>
                  <a:pt x="16157215" y="510680"/>
                  <a:pt x="16139783" y="550292"/>
                  <a:pt x="16113217" y="603423"/>
                </a:cubicBezTo>
                <a:cubicBezTo>
                  <a:pt x="16099935" y="630463"/>
                  <a:pt x="16093291" y="654183"/>
                  <a:pt x="16093291" y="674582"/>
                </a:cubicBezTo>
                <a:cubicBezTo>
                  <a:pt x="16093291" y="687865"/>
                  <a:pt x="16097443" y="699013"/>
                  <a:pt x="16105745" y="708026"/>
                </a:cubicBezTo>
                <a:cubicBezTo>
                  <a:pt x="16114047" y="717040"/>
                  <a:pt x="16124365" y="721546"/>
                  <a:pt x="16136699" y="721546"/>
                </a:cubicBezTo>
                <a:cubicBezTo>
                  <a:pt x="16146187" y="721546"/>
                  <a:pt x="16160655" y="717988"/>
                  <a:pt x="16180107" y="710872"/>
                </a:cubicBezTo>
                <a:cubicBezTo>
                  <a:pt x="16167771" y="747400"/>
                  <a:pt x="16148795" y="786893"/>
                  <a:pt x="16123179" y="829351"/>
                </a:cubicBezTo>
                <a:cubicBezTo>
                  <a:pt x="16097563" y="871809"/>
                  <a:pt x="16070759" y="907981"/>
                  <a:pt x="16042771" y="937868"/>
                </a:cubicBezTo>
                <a:cubicBezTo>
                  <a:pt x="15966867" y="1019937"/>
                  <a:pt x="15885511" y="1060972"/>
                  <a:pt x="15798695" y="1060972"/>
                </a:cubicBezTo>
                <a:cubicBezTo>
                  <a:pt x="15761695" y="1060972"/>
                  <a:pt x="15732399" y="1052670"/>
                  <a:pt x="15710815" y="1036067"/>
                </a:cubicBezTo>
                <a:cubicBezTo>
                  <a:pt x="15689231" y="1019463"/>
                  <a:pt x="15678439" y="996692"/>
                  <a:pt x="15678439" y="967754"/>
                </a:cubicBezTo>
                <a:cubicBezTo>
                  <a:pt x="15678439" y="943086"/>
                  <a:pt x="15683657" y="916639"/>
                  <a:pt x="15694093" y="888413"/>
                </a:cubicBezTo>
                <a:cubicBezTo>
                  <a:pt x="15704531" y="860187"/>
                  <a:pt x="15729435" y="804327"/>
                  <a:pt x="15768811" y="720835"/>
                </a:cubicBezTo>
                <a:cubicBezTo>
                  <a:pt x="15803439" y="648253"/>
                  <a:pt x="15820755" y="604135"/>
                  <a:pt x="15820755" y="588480"/>
                </a:cubicBezTo>
                <a:cubicBezTo>
                  <a:pt x="15820755" y="576620"/>
                  <a:pt x="15816367" y="566895"/>
                  <a:pt x="15807591" y="559305"/>
                </a:cubicBezTo>
                <a:cubicBezTo>
                  <a:pt x="15798815" y="551715"/>
                  <a:pt x="15787785" y="547920"/>
                  <a:pt x="15774503" y="547920"/>
                </a:cubicBezTo>
                <a:cubicBezTo>
                  <a:pt x="15751257" y="547920"/>
                  <a:pt x="15730383" y="558949"/>
                  <a:pt x="15711883" y="581008"/>
                </a:cubicBezTo>
                <a:cubicBezTo>
                  <a:pt x="15693383" y="603067"/>
                  <a:pt x="15674881" y="639240"/>
                  <a:pt x="15656379" y="689525"/>
                </a:cubicBezTo>
                <a:cubicBezTo>
                  <a:pt x="15621275" y="783454"/>
                  <a:pt x="15594353" y="849513"/>
                  <a:pt x="15575615" y="887701"/>
                </a:cubicBezTo>
                <a:cubicBezTo>
                  <a:pt x="15556876" y="925890"/>
                  <a:pt x="15535885" y="956844"/>
                  <a:pt x="15512639" y="980563"/>
                </a:cubicBezTo>
                <a:cubicBezTo>
                  <a:pt x="15484650" y="1009026"/>
                  <a:pt x="15455475" y="1028358"/>
                  <a:pt x="15425115" y="1038557"/>
                </a:cubicBezTo>
                <a:cubicBezTo>
                  <a:pt x="15394754" y="1048756"/>
                  <a:pt x="15352059" y="1053856"/>
                  <a:pt x="15297029" y="1053856"/>
                </a:cubicBezTo>
                <a:cubicBezTo>
                  <a:pt x="15209742" y="1053856"/>
                  <a:pt x="15138346" y="1050298"/>
                  <a:pt x="15082842" y="1043182"/>
                </a:cubicBezTo>
                <a:cubicBezTo>
                  <a:pt x="15126486" y="1010450"/>
                  <a:pt x="15157084" y="985307"/>
                  <a:pt x="15174637" y="967754"/>
                </a:cubicBezTo>
                <a:cubicBezTo>
                  <a:pt x="15192189" y="950202"/>
                  <a:pt x="15211402" y="926008"/>
                  <a:pt x="15232275" y="895173"/>
                </a:cubicBezTo>
                <a:cubicBezTo>
                  <a:pt x="15257892" y="856273"/>
                  <a:pt x="15277342" y="822710"/>
                  <a:pt x="15290625" y="794484"/>
                </a:cubicBezTo>
                <a:cubicBezTo>
                  <a:pt x="15303908" y="766257"/>
                  <a:pt x="15330237" y="703045"/>
                  <a:pt x="15369611" y="604846"/>
                </a:cubicBezTo>
                <a:cubicBezTo>
                  <a:pt x="15398549" y="531316"/>
                  <a:pt x="15427368" y="474864"/>
                  <a:pt x="15456068" y="435489"/>
                </a:cubicBezTo>
                <a:cubicBezTo>
                  <a:pt x="15484769" y="396115"/>
                  <a:pt x="15518332" y="367177"/>
                  <a:pt x="15556758" y="348676"/>
                </a:cubicBezTo>
                <a:cubicBezTo>
                  <a:pt x="15593760" y="330649"/>
                  <a:pt x="15651873" y="321636"/>
                  <a:pt x="15731095" y="321636"/>
                </a:cubicBezTo>
                <a:cubicBezTo>
                  <a:pt x="15744379" y="321636"/>
                  <a:pt x="15766675" y="322347"/>
                  <a:pt x="15797985" y="323771"/>
                </a:cubicBezTo>
                <a:cubicBezTo>
                  <a:pt x="15814587" y="324719"/>
                  <a:pt x="15827871" y="325431"/>
                  <a:pt x="15837835" y="325905"/>
                </a:cubicBezTo>
                <a:cubicBezTo>
                  <a:pt x="15821231" y="342035"/>
                  <a:pt x="15802729" y="368363"/>
                  <a:pt x="15782331" y="404891"/>
                </a:cubicBezTo>
                <a:cubicBezTo>
                  <a:pt x="15761931" y="441419"/>
                  <a:pt x="15740821" y="486723"/>
                  <a:pt x="15718999" y="540804"/>
                </a:cubicBezTo>
                <a:cubicBezTo>
                  <a:pt x="15795375" y="462055"/>
                  <a:pt x="15853727" y="407975"/>
                  <a:pt x="15894049" y="378563"/>
                </a:cubicBezTo>
                <a:cubicBezTo>
                  <a:pt x="15959989" y="330175"/>
                  <a:pt x="16021185" y="305981"/>
                  <a:pt x="16077637" y="305981"/>
                </a:cubicBezTo>
                <a:close/>
                <a:moveTo>
                  <a:pt x="6114487" y="305981"/>
                </a:moveTo>
                <a:cubicBezTo>
                  <a:pt x="6146272" y="305981"/>
                  <a:pt x="6170940" y="314283"/>
                  <a:pt x="6188491" y="330886"/>
                </a:cubicBezTo>
                <a:cubicBezTo>
                  <a:pt x="6206044" y="347490"/>
                  <a:pt x="6214820" y="371210"/>
                  <a:pt x="6214820" y="402045"/>
                </a:cubicBezTo>
                <a:cubicBezTo>
                  <a:pt x="6214820" y="430983"/>
                  <a:pt x="6210670" y="458497"/>
                  <a:pt x="6202367" y="484589"/>
                </a:cubicBezTo>
                <a:cubicBezTo>
                  <a:pt x="6194067" y="510680"/>
                  <a:pt x="6176633" y="550292"/>
                  <a:pt x="6150067" y="603423"/>
                </a:cubicBezTo>
                <a:cubicBezTo>
                  <a:pt x="6136784" y="630463"/>
                  <a:pt x="6130141" y="654183"/>
                  <a:pt x="6130141" y="674582"/>
                </a:cubicBezTo>
                <a:cubicBezTo>
                  <a:pt x="6130141" y="687865"/>
                  <a:pt x="6134293" y="699013"/>
                  <a:pt x="6142595" y="708026"/>
                </a:cubicBezTo>
                <a:cubicBezTo>
                  <a:pt x="6150897" y="717040"/>
                  <a:pt x="6161215" y="721546"/>
                  <a:pt x="6173549" y="721546"/>
                </a:cubicBezTo>
                <a:cubicBezTo>
                  <a:pt x="6183037" y="721546"/>
                  <a:pt x="6197506" y="717988"/>
                  <a:pt x="6216955" y="710872"/>
                </a:cubicBezTo>
                <a:cubicBezTo>
                  <a:pt x="6204622" y="747400"/>
                  <a:pt x="6185646" y="786893"/>
                  <a:pt x="6160028" y="829351"/>
                </a:cubicBezTo>
                <a:cubicBezTo>
                  <a:pt x="6134411" y="871809"/>
                  <a:pt x="6107609" y="907981"/>
                  <a:pt x="6079619" y="937868"/>
                </a:cubicBezTo>
                <a:cubicBezTo>
                  <a:pt x="6003717" y="1019937"/>
                  <a:pt x="5922359" y="1060972"/>
                  <a:pt x="5835547" y="1060972"/>
                </a:cubicBezTo>
                <a:cubicBezTo>
                  <a:pt x="5798544" y="1060972"/>
                  <a:pt x="5769251" y="1052670"/>
                  <a:pt x="5747666" y="1036067"/>
                </a:cubicBezTo>
                <a:cubicBezTo>
                  <a:pt x="5726081" y="1019463"/>
                  <a:pt x="5715288" y="996692"/>
                  <a:pt x="5715288" y="967754"/>
                </a:cubicBezTo>
                <a:cubicBezTo>
                  <a:pt x="5715288" y="943086"/>
                  <a:pt x="5720507" y="916639"/>
                  <a:pt x="5730944" y="888413"/>
                </a:cubicBezTo>
                <a:cubicBezTo>
                  <a:pt x="5741380" y="860187"/>
                  <a:pt x="5766286" y="804327"/>
                  <a:pt x="5805661" y="720835"/>
                </a:cubicBezTo>
                <a:cubicBezTo>
                  <a:pt x="5840290" y="648253"/>
                  <a:pt x="5857605" y="604135"/>
                  <a:pt x="5857605" y="588480"/>
                </a:cubicBezTo>
                <a:cubicBezTo>
                  <a:pt x="5857605" y="576620"/>
                  <a:pt x="5853217" y="566895"/>
                  <a:pt x="5844441" y="559305"/>
                </a:cubicBezTo>
                <a:cubicBezTo>
                  <a:pt x="5835665" y="551715"/>
                  <a:pt x="5824636" y="547920"/>
                  <a:pt x="5811353" y="547920"/>
                </a:cubicBezTo>
                <a:cubicBezTo>
                  <a:pt x="5788108" y="547920"/>
                  <a:pt x="5767234" y="558949"/>
                  <a:pt x="5748733" y="581008"/>
                </a:cubicBezTo>
                <a:cubicBezTo>
                  <a:pt x="5730232" y="603067"/>
                  <a:pt x="5711731" y="639240"/>
                  <a:pt x="5693230" y="689525"/>
                </a:cubicBezTo>
                <a:cubicBezTo>
                  <a:pt x="5658124" y="783454"/>
                  <a:pt x="5631203" y="849513"/>
                  <a:pt x="5612464" y="887701"/>
                </a:cubicBezTo>
                <a:cubicBezTo>
                  <a:pt x="5593727" y="925890"/>
                  <a:pt x="5572734" y="956844"/>
                  <a:pt x="5549490" y="980563"/>
                </a:cubicBezTo>
                <a:cubicBezTo>
                  <a:pt x="5521501" y="1009026"/>
                  <a:pt x="5492326" y="1028358"/>
                  <a:pt x="5461965" y="1038557"/>
                </a:cubicBezTo>
                <a:cubicBezTo>
                  <a:pt x="5431603" y="1048756"/>
                  <a:pt x="5388909" y="1053856"/>
                  <a:pt x="5333879" y="1053856"/>
                </a:cubicBezTo>
                <a:cubicBezTo>
                  <a:pt x="5246592" y="1053856"/>
                  <a:pt x="5175196" y="1050298"/>
                  <a:pt x="5119693" y="1043182"/>
                </a:cubicBezTo>
                <a:cubicBezTo>
                  <a:pt x="5163336" y="1010450"/>
                  <a:pt x="5193935" y="985307"/>
                  <a:pt x="5211487" y="967754"/>
                </a:cubicBezTo>
                <a:cubicBezTo>
                  <a:pt x="5229040" y="950202"/>
                  <a:pt x="5248252" y="926008"/>
                  <a:pt x="5269126" y="895173"/>
                </a:cubicBezTo>
                <a:cubicBezTo>
                  <a:pt x="5294742" y="856273"/>
                  <a:pt x="5314192" y="822710"/>
                  <a:pt x="5327475" y="794484"/>
                </a:cubicBezTo>
                <a:cubicBezTo>
                  <a:pt x="5340758" y="766257"/>
                  <a:pt x="5367087" y="703045"/>
                  <a:pt x="5406461" y="604846"/>
                </a:cubicBezTo>
                <a:cubicBezTo>
                  <a:pt x="5435399" y="531316"/>
                  <a:pt x="5464219" y="474864"/>
                  <a:pt x="5492919" y="435489"/>
                </a:cubicBezTo>
                <a:cubicBezTo>
                  <a:pt x="5521619" y="396115"/>
                  <a:pt x="5555182" y="367177"/>
                  <a:pt x="5593608" y="348676"/>
                </a:cubicBezTo>
                <a:cubicBezTo>
                  <a:pt x="5630610" y="330649"/>
                  <a:pt x="5688723" y="321636"/>
                  <a:pt x="5767946" y="321636"/>
                </a:cubicBezTo>
                <a:cubicBezTo>
                  <a:pt x="5781228" y="321636"/>
                  <a:pt x="5803525" y="322347"/>
                  <a:pt x="5834834" y="323771"/>
                </a:cubicBezTo>
                <a:cubicBezTo>
                  <a:pt x="5851439" y="324719"/>
                  <a:pt x="5864721" y="325431"/>
                  <a:pt x="5874683" y="325905"/>
                </a:cubicBezTo>
                <a:cubicBezTo>
                  <a:pt x="5858080" y="342035"/>
                  <a:pt x="5839578" y="368363"/>
                  <a:pt x="5819180" y="404891"/>
                </a:cubicBezTo>
                <a:cubicBezTo>
                  <a:pt x="5798781" y="441419"/>
                  <a:pt x="5777671" y="486723"/>
                  <a:pt x="5755849" y="540804"/>
                </a:cubicBezTo>
                <a:cubicBezTo>
                  <a:pt x="5832226" y="462055"/>
                  <a:pt x="5890576" y="407975"/>
                  <a:pt x="5930898" y="378563"/>
                </a:cubicBezTo>
                <a:cubicBezTo>
                  <a:pt x="5996839" y="330175"/>
                  <a:pt x="6058035" y="305981"/>
                  <a:pt x="6114487" y="305981"/>
                </a:cubicBezTo>
                <a:close/>
                <a:moveTo>
                  <a:pt x="11390747" y="84678"/>
                </a:moveTo>
                <a:cubicBezTo>
                  <a:pt x="11412569" y="84678"/>
                  <a:pt x="11437237" y="84915"/>
                  <a:pt x="11464752" y="85390"/>
                </a:cubicBezTo>
                <a:cubicBezTo>
                  <a:pt x="11399760" y="120495"/>
                  <a:pt x="11340936" y="188095"/>
                  <a:pt x="11288279" y="288191"/>
                </a:cubicBezTo>
                <a:cubicBezTo>
                  <a:pt x="11273573" y="316180"/>
                  <a:pt x="11237282" y="401808"/>
                  <a:pt x="11179406" y="545073"/>
                </a:cubicBezTo>
                <a:cubicBezTo>
                  <a:pt x="11154264" y="607218"/>
                  <a:pt x="11141692" y="648727"/>
                  <a:pt x="11141692" y="669601"/>
                </a:cubicBezTo>
                <a:cubicBezTo>
                  <a:pt x="11141692" y="683832"/>
                  <a:pt x="11147741" y="695811"/>
                  <a:pt x="11159838" y="705536"/>
                </a:cubicBezTo>
                <a:cubicBezTo>
                  <a:pt x="11171935" y="715261"/>
                  <a:pt x="11186759" y="720123"/>
                  <a:pt x="11204312" y="720123"/>
                </a:cubicBezTo>
                <a:cubicBezTo>
                  <a:pt x="11233724" y="720123"/>
                  <a:pt x="11261001" y="710398"/>
                  <a:pt x="11286144" y="690948"/>
                </a:cubicBezTo>
                <a:cubicBezTo>
                  <a:pt x="11301799" y="679088"/>
                  <a:pt x="11314844" y="664264"/>
                  <a:pt x="11325281" y="646474"/>
                </a:cubicBezTo>
                <a:cubicBezTo>
                  <a:pt x="11335718" y="628684"/>
                  <a:pt x="11340936" y="612674"/>
                  <a:pt x="11340936" y="598442"/>
                </a:cubicBezTo>
                <a:cubicBezTo>
                  <a:pt x="11340936" y="584210"/>
                  <a:pt x="11334887" y="572351"/>
                  <a:pt x="11322791" y="562863"/>
                </a:cubicBezTo>
                <a:cubicBezTo>
                  <a:pt x="11310694" y="553375"/>
                  <a:pt x="11295632" y="548631"/>
                  <a:pt x="11277605" y="548631"/>
                </a:cubicBezTo>
                <a:cubicBezTo>
                  <a:pt x="11264796" y="548631"/>
                  <a:pt x="11241551" y="554561"/>
                  <a:pt x="11207870" y="566421"/>
                </a:cubicBezTo>
                <a:cubicBezTo>
                  <a:pt x="11229217" y="502853"/>
                  <a:pt x="11254834" y="450433"/>
                  <a:pt x="11284721" y="409161"/>
                </a:cubicBezTo>
                <a:cubicBezTo>
                  <a:pt x="11307491" y="377851"/>
                  <a:pt x="11335836" y="352708"/>
                  <a:pt x="11369755" y="333733"/>
                </a:cubicBezTo>
                <a:cubicBezTo>
                  <a:pt x="11403674" y="314757"/>
                  <a:pt x="11437237" y="305269"/>
                  <a:pt x="11470444" y="305269"/>
                </a:cubicBezTo>
                <a:cubicBezTo>
                  <a:pt x="11515986" y="305269"/>
                  <a:pt x="11554411" y="319264"/>
                  <a:pt x="11585721" y="347253"/>
                </a:cubicBezTo>
                <a:cubicBezTo>
                  <a:pt x="11606120" y="365280"/>
                  <a:pt x="11622249" y="390778"/>
                  <a:pt x="11634109" y="423748"/>
                </a:cubicBezTo>
                <a:cubicBezTo>
                  <a:pt x="11645968" y="456718"/>
                  <a:pt x="11651898" y="492416"/>
                  <a:pt x="11651898" y="530842"/>
                </a:cubicBezTo>
                <a:cubicBezTo>
                  <a:pt x="11651898" y="587768"/>
                  <a:pt x="11639564" y="649676"/>
                  <a:pt x="11614896" y="716565"/>
                </a:cubicBezTo>
                <a:cubicBezTo>
                  <a:pt x="11590228" y="783454"/>
                  <a:pt x="11557495" y="843227"/>
                  <a:pt x="11516697" y="895884"/>
                </a:cubicBezTo>
                <a:cubicBezTo>
                  <a:pt x="11476374" y="948542"/>
                  <a:pt x="11425852" y="989458"/>
                  <a:pt x="11365130" y="1018633"/>
                </a:cubicBezTo>
                <a:cubicBezTo>
                  <a:pt x="11304408" y="1047808"/>
                  <a:pt x="11239417" y="1062395"/>
                  <a:pt x="11170156" y="1062395"/>
                </a:cubicBezTo>
                <a:cubicBezTo>
                  <a:pt x="11117498" y="1062395"/>
                  <a:pt x="11078124" y="1052789"/>
                  <a:pt x="11052033" y="1033576"/>
                </a:cubicBezTo>
                <a:cubicBezTo>
                  <a:pt x="11025941" y="1014363"/>
                  <a:pt x="11010998" y="983647"/>
                  <a:pt x="11007203" y="941426"/>
                </a:cubicBezTo>
                <a:cubicBezTo>
                  <a:pt x="10975893" y="983172"/>
                  <a:pt x="10948616" y="1010212"/>
                  <a:pt x="10925371" y="1022546"/>
                </a:cubicBezTo>
                <a:cubicBezTo>
                  <a:pt x="10903549" y="1034406"/>
                  <a:pt x="10877339" y="1042589"/>
                  <a:pt x="10846740" y="1047096"/>
                </a:cubicBezTo>
                <a:cubicBezTo>
                  <a:pt x="10816142" y="1051603"/>
                  <a:pt x="10770482" y="1053856"/>
                  <a:pt x="10709760" y="1053856"/>
                </a:cubicBezTo>
                <a:cubicBezTo>
                  <a:pt x="10645243" y="1053856"/>
                  <a:pt x="10588554" y="1051010"/>
                  <a:pt x="10539692" y="1045317"/>
                </a:cubicBezTo>
                <a:cubicBezTo>
                  <a:pt x="10599939" y="1007840"/>
                  <a:pt x="10646904" y="965857"/>
                  <a:pt x="10680586" y="919367"/>
                </a:cubicBezTo>
                <a:cubicBezTo>
                  <a:pt x="10711895" y="875723"/>
                  <a:pt x="10738342" y="830656"/>
                  <a:pt x="10759927" y="784166"/>
                </a:cubicBezTo>
                <a:cubicBezTo>
                  <a:pt x="10781512" y="737675"/>
                  <a:pt x="10819107" y="646593"/>
                  <a:pt x="10872713" y="510917"/>
                </a:cubicBezTo>
                <a:cubicBezTo>
                  <a:pt x="10921101" y="387576"/>
                  <a:pt x="10960120" y="299339"/>
                  <a:pt x="10989769" y="246208"/>
                </a:cubicBezTo>
                <a:cubicBezTo>
                  <a:pt x="11019418" y="193076"/>
                  <a:pt x="11051321" y="154651"/>
                  <a:pt x="11085477" y="130931"/>
                </a:cubicBezTo>
                <a:cubicBezTo>
                  <a:pt x="11112992" y="111007"/>
                  <a:pt x="11145013" y="98317"/>
                  <a:pt x="11181541" y="92861"/>
                </a:cubicBezTo>
                <a:cubicBezTo>
                  <a:pt x="11218069" y="87406"/>
                  <a:pt x="11287804" y="84678"/>
                  <a:pt x="11390747" y="84678"/>
                </a:cubicBezTo>
                <a:close/>
                <a:moveTo>
                  <a:pt x="4149715" y="82543"/>
                </a:moveTo>
                <a:lnTo>
                  <a:pt x="4377421" y="82543"/>
                </a:lnTo>
                <a:cubicBezTo>
                  <a:pt x="4406360" y="82543"/>
                  <a:pt x="4425334" y="85627"/>
                  <a:pt x="4434348" y="91794"/>
                </a:cubicBezTo>
                <a:cubicBezTo>
                  <a:pt x="4447631" y="101282"/>
                  <a:pt x="4454273" y="117648"/>
                  <a:pt x="4454273" y="140893"/>
                </a:cubicBezTo>
                <a:cubicBezTo>
                  <a:pt x="4454273" y="173152"/>
                  <a:pt x="4432926" y="240041"/>
                  <a:pt x="4390230" y="341560"/>
                </a:cubicBezTo>
                <a:cubicBezTo>
                  <a:pt x="4375050" y="378088"/>
                  <a:pt x="4356312" y="423630"/>
                  <a:pt x="4334016" y="478184"/>
                </a:cubicBezTo>
                <a:cubicBezTo>
                  <a:pt x="4312193" y="531790"/>
                  <a:pt x="4297250" y="568318"/>
                  <a:pt x="4289185" y="587768"/>
                </a:cubicBezTo>
                <a:cubicBezTo>
                  <a:pt x="4271158" y="630463"/>
                  <a:pt x="4262145" y="660587"/>
                  <a:pt x="4262145" y="678140"/>
                </a:cubicBezTo>
                <a:cubicBezTo>
                  <a:pt x="4262145" y="706603"/>
                  <a:pt x="4277326" y="720835"/>
                  <a:pt x="4307687" y="720835"/>
                </a:cubicBezTo>
                <a:cubicBezTo>
                  <a:pt x="4318123" y="720835"/>
                  <a:pt x="4331880" y="717040"/>
                  <a:pt x="4348959" y="709449"/>
                </a:cubicBezTo>
                <a:cubicBezTo>
                  <a:pt x="4333303" y="768748"/>
                  <a:pt x="4295827" y="835400"/>
                  <a:pt x="4236528" y="909405"/>
                </a:cubicBezTo>
                <a:cubicBezTo>
                  <a:pt x="4195256" y="961113"/>
                  <a:pt x="4146868" y="1001436"/>
                  <a:pt x="4091365" y="1030374"/>
                </a:cubicBezTo>
                <a:cubicBezTo>
                  <a:pt x="4044400" y="1055042"/>
                  <a:pt x="4001230" y="1067376"/>
                  <a:pt x="3961857" y="1067376"/>
                </a:cubicBezTo>
                <a:cubicBezTo>
                  <a:pt x="3927701" y="1067376"/>
                  <a:pt x="3899830" y="1058719"/>
                  <a:pt x="3878246" y="1041403"/>
                </a:cubicBezTo>
                <a:cubicBezTo>
                  <a:pt x="3856661" y="1024088"/>
                  <a:pt x="3845868" y="1001673"/>
                  <a:pt x="3845868" y="974159"/>
                </a:cubicBezTo>
                <a:cubicBezTo>
                  <a:pt x="3845868" y="953760"/>
                  <a:pt x="3849782" y="931938"/>
                  <a:pt x="3857610" y="908693"/>
                </a:cubicBezTo>
                <a:cubicBezTo>
                  <a:pt x="3865437" y="885448"/>
                  <a:pt x="3883108" y="843227"/>
                  <a:pt x="3910623" y="782031"/>
                </a:cubicBezTo>
                <a:cubicBezTo>
                  <a:pt x="3950472" y="692371"/>
                  <a:pt x="3970395" y="634259"/>
                  <a:pt x="3970395" y="607693"/>
                </a:cubicBezTo>
                <a:cubicBezTo>
                  <a:pt x="3970395" y="592512"/>
                  <a:pt x="3964939" y="579822"/>
                  <a:pt x="3954030" y="569623"/>
                </a:cubicBezTo>
                <a:cubicBezTo>
                  <a:pt x="3943118" y="559424"/>
                  <a:pt x="3929835" y="554324"/>
                  <a:pt x="3914181" y="554324"/>
                </a:cubicBezTo>
                <a:cubicBezTo>
                  <a:pt x="3882871" y="554324"/>
                  <a:pt x="3853695" y="565235"/>
                  <a:pt x="3826656" y="587057"/>
                </a:cubicBezTo>
                <a:cubicBezTo>
                  <a:pt x="3794397" y="613623"/>
                  <a:pt x="3778267" y="642323"/>
                  <a:pt x="3778267" y="673158"/>
                </a:cubicBezTo>
                <a:cubicBezTo>
                  <a:pt x="3778267" y="688339"/>
                  <a:pt x="3783960" y="700673"/>
                  <a:pt x="3795346" y="710161"/>
                </a:cubicBezTo>
                <a:cubicBezTo>
                  <a:pt x="3806731" y="719649"/>
                  <a:pt x="3821200" y="724393"/>
                  <a:pt x="3838753" y="724393"/>
                </a:cubicBezTo>
                <a:cubicBezTo>
                  <a:pt x="3855356" y="724393"/>
                  <a:pt x="3875281" y="719411"/>
                  <a:pt x="3898525" y="709449"/>
                </a:cubicBezTo>
                <a:cubicBezTo>
                  <a:pt x="3822149" y="948067"/>
                  <a:pt x="3709719" y="1067376"/>
                  <a:pt x="3561235" y="1067376"/>
                </a:cubicBezTo>
                <a:cubicBezTo>
                  <a:pt x="3510475" y="1067376"/>
                  <a:pt x="3470389" y="1053619"/>
                  <a:pt x="3440977" y="1026104"/>
                </a:cubicBezTo>
                <a:cubicBezTo>
                  <a:pt x="3408718" y="995269"/>
                  <a:pt x="3392589" y="953286"/>
                  <a:pt x="3392589" y="900154"/>
                </a:cubicBezTo>
                <a:cubicBezTo>
                  <a:pt x="3392589" y="859356"/>
                  <a:pt x="3400298" y="812392"/>
                  <a:pt x="3415715" y="759260"/>
                </a:cubicBezTo>
                <a:cubicBezTo>
                  <a:pt x="3431133" y="706129"/>
                  <a:pt x="3451887" y="655843"/>
                  <a:pt x="3477979" y="608404"/>
                </a:cubicBezTo>
                <a:cubicBezTo>
                  <a:pt x="3527315" y="516847"/>
                  <a:pt x="3591714" y="443198"/>
                  <a:pt x="3671175" y="387457"/>
                </a:cubicBezTo>
                <a:cubicBezTo>
                  <a:pt x="3750635" y="331717"/>
                  <a:pt x="3830450" y="303846"/>
                  <a:pt x="3910623" y="303846"/>
                </a:cubicBezTo>
                <a:cubicBezTo>
                  <a:pt x="4001230" y="303846"/>
                  <a:pt x="4054125" y="337291"/>
                  <a:pt x="4069306" y="404180"/>
                </a:cubicBezTo>
                <a:cubicBezTo>
                  <a:pt x="4130027" y="251901"/>
                  <a:pt x="4160388" y="161529"/>
                  <a:pt x="4160388" y="133066"/>
                </a:cubicBezTo>
                <a:cubicBezTo>
                  <a:pt x="4160388" y="119783"/>
                  <a:pt x="4156831" y="102942"/>
                  <a:pt x="4149715" y="82543"/>
                </a:cubicBezTo>
                <a:close/>
                <a:moveTo>
                  <a:pt x="9228734" y="80409"/>
                </a:moveTo>
                <a:cubicBezTo>
                  <a:pt x="9248658" y="80409"/>
                  <a:pt x="9267396" y="80883"/>
                  <a:pt x="9284949" y="81832"/>
                </a:cubicBezTo>
                <a:cubicBezTo>
                  <a:pt x="9262178" y="92743"/>
                  <a:pt x="9238103" y="110770"/>
                  <a:pt x="9212723" y="135912"/>
                </a:cubicBezTo>
                <a:cubicBezTo>
                  <a:pt x="9187343" y="161055"/>
                  <a:pt x="9164454" y="189755"/>
                  <a:pt x="9144055" y="222014"/>
                </a:cubicBezTo>
                <a:cubicBezTo>
                  <a:pt x="9109899" y="277043"/>
                  <a:pt x="9062460" y="384492"/>
                  <a:pt x="9001739" y="544362"/>
                </a:cubicBezTo>
                <a:cubicBezTo>
                  <a:pt x="9054870" y="480794"/>
                  <a:pt x="9096854" y="435964"/>
                  <a:pt x="9127689" y="409872"/>
                </a:cubicBezTo>
                <a:cubicBezTo>
                  <a:pt x="9207861" y="342983"/>
                  <a:pt x="9284238" y="309539"/>
                  <a:pt x="9356819" y="309539"/>
                </a:cubicBezTo>
                <a:cubicBezTo>
                  <a:pt x="9391923" y="309539"/>
                  <a:pt x="9419201" y="317841"/>
                  <a:pt x="9438651" y="334444"/>
                </a:cubicBezTo>
                <a:cubicBezTo>
                  <a:pt x="9458101" y="351048"/>
                  <a:pt x="9467826" y="374056"/>
                  <a:pt x="9467826" y="403468"/>
                </a:cubicBezTo>
                <a:cubicBezTo>
                  <a:pt x="9467826" y="427662"/>
                  <a:pt x="9463557" y="452212"/>
                  <a:pt x="9455018" y="477117"/>
                </a:cubicBezTo>
                <a:cubicBezTo>
                  <a:pt x="9446479" y="502022"/>
                  <a:pt x="9427740" y="544836"/>
                  <a:pt x="9398803" y="605558"/>
                </a:cubicBezTo>
                <a:cubicBezTo>
                  <a:pt x="9386469" y="631175"/>
                  <a:pt x="9380302" y="653709"/>
                  <a:pt x="9380302" y="673158"/>
                </a:cubicBezTo>
                <a:cubicBezTo>
                  <a:pt x="9380302" y="705417"/>
                  <a:pt x="9395956" y="721546"/>
                  <a:pt x="9427266" y="721546"/>
                </a:cubicBezTo>
                <a:cubicBezTo>
                  <a:pt x="9435330" y="721546"/>
                  <a:pt x="9447665" y="718463"/>
                  <a:pt x="9464268" y="712296"/>
                </a:cubicBezTo>
                <a:cubicBezTo>
                  <a:pt x="9432010" y="793416"/>
                  <a:pt x="9385757" y="869081"/>
                  <a:pt x="9325510" y="939291"/>
                </a:cubicBezTo>
                <a:cubicBezTo>
                  <a:pt x="9284238" y="987204"/>
                  <a:pt x="9237985" y="1021123"/>
                  <a:pt x="9186751" y="1041048"/>
                </a:cubicBezTo>
                <a:cubicBezTo>
                  <a:pt x="9146902" y="1056703"/>
                  <a:pt x="9109662" y="1064530"/>
                  <a:pt x="9075032" y="1064530"/>
                </a:cubicBezTo>
                <a:cubicBezTo>
                  <a:pt x="9042773" y="1064530"/>
                  <a:pt x="9016089" y="1055517"/>
                  <a:pt x="8994979" y="1037490"/>
                </a:cubicBezTo>
                <a:cubicBezTo>
                  <a:pt x="8973868" y="1019463"/>
                  <a:pt x="8963313" y="996692"/>
                  <a:pt x="8963313" y="969178"/>
                </a:cubicBezTo>
                <a:cubicBezTo>
                  <a:pt x="8963313" y="924111"/>
                  <a:pt x="8989167" y="849631"/>
                  <a:pt x="9040876" y="745740"/>
                </a:cubicBezTo>
                <a:cubicBezTo>
                  <a:pt x="9066493" y="693557"/>
                  <a:pt x="9083096" y="657859"/>
                  <a:pt x="9090687" y="638647"/>
                </a:cubicBezTo>
                <a:cubicBezTo>
                  <a:pt x="9098277" y="619434"/>
                  <a:pt x="9102072" y="602712"/>
                  <a:pt x="9102072" y="588480"/>
                </a:cubicBezTo>
                <a:cubicBezTo>
                  <a:pt x="9102072" y="563337"/>
                  <a:pt x="9089738" y="550766"/>
                  <a:pt x="9065070" y="550766"/>
                </a:cubicBezTo>
                <a:cubicBezTo>
                  <a:pt x="9040401" y="550766"/>
                  <a:pt x="9018817" y="562270"/>
                  <a:pt x="9000315" y="585278"/>
                </a:cubicBezTo>
                <a:cubicBezTo>
                  <a:pt x="8981814" y="608286"/>
                  <a:pt x="8959280" y="651811"/>
                  <a:pt x="8932715" y="715854"/>
                </a:cubicBezTo>
                <a:cubicBezTo>
                  <a:pt x="8897610" y="800295"/>
                  <a:pt x="8871281" y="859831"/>
                  <a:pt x="8853729" y="894461"/>
                </a:cubicBezTo>
                <a:cubicBezTo>
                  <a:pt x="8836176" y="929092"/>
                  <a:pt x="8818624" y="956606"/>
                  <a:pt x="8801072" y="977005"/>
                </a:cubicBezTo>
                <a:cubicBezTo>
                  <a:pt x="8774980" y="1006417"/>
                  <a:pt x="8743670" y="1026579"/>
                  <a:pt x="8707143" y="1037490"/>
                </a:cubicBezTo>
                <a:cubicBezTo>
                  <a:pt x="8670615" y="1048401"/>
                  <a:pt x="8616060" y="1053856"/>
                  <a:pt x="8543478" y="1053856"/>
                </a:cubicBezTo>
                <a:cubicBezTo>
                  <a:pt x="8497937" y="1053856"/>
                  <a:pt x="8436741" y="1051484"/>
                  <a:pt x="8359889" y="1046740"/>
                </a:cubicBezTo>
                <a:cubicBezTo>
                  <a:pt x="8368903" y="1039624"/>
                  <a:pt x="8387878" y="1025630"/>
                  <a:pt x="8416816" y="1004757"/>
                </a:cubicBezTo>
                <a:cubicBezTo>
                  <a:pt x="8462358" y="971550"/>
                  <a:pt x="8507662" y="916283"/>
                  <a:pt x="8552729" y="838958"/>
                </a:cubicBezTo>
                <a:cubicBezTo>
                  <a:pt x="8566960" y="814764"/>
                  <a:pt x="8578582" y="791756"/>
                  <a:pt x="8587596" y="769934"/>
                </a:cubicBezTo>
                <a:cubicBezTo>
                  <a:pt x="8596610" y="748112"/>
                  <a:pt x="8624124" y="678614"/>
                  <a:pt x="8670140" y="561440"/>
                </a:cubicBezTo>
                <a:cubicBezTo>
                  <a:pt x="8730862" y="414379"/>
                  <a:pt x="8767746" y="326261"/>
                  <a:pt x="8780792" y="297086"/>
                </a:cubicBezTo>
                <a:cubicBezTo>
                  <a:pt x="8793837" y="267911"/>
                  <a:pt x="8808662" y="239804"/>
                  <a:pt x="8825266" y="212763"/>
                </a:cubicBezTo>
                <a:cubicBezTo>
                  <a:pt x="8868435" y="144451"/>
                  <a:pt x="8925836" y="103417"/>
                  <a:pt x="8997469" y="89659"/>
                </a:cubicBezTo>
                <a:cubicBezTo>
                  <a:pt x="9029727" y="83492"/>
                  <a:pt x="9106816" y="80409"/>
                  <a:pt x="9228734" y="80409"/>
                </a:cubicBezTo>
                <a:close/>
                <a:moveTo>
                  <a:pt x="13151184" y="76851"/>
                </a:moveTo>
                <a:cubicBezTo>
                  <a:pt x="13174427" y="76851"/>
                  <a:pt x="13193404" y="83374"/>
                  <a:pt x="13208110" y="96419"/>
                </a:cubicBezTo>
                <a:cubicBezTo>
                  <a:pt x="13222815" y="109465"/>
                  <a:pt x="13229458" y="125476"/>
                  <a:pt x="13228035" y="144451"/>
                </a:cubicBezTo>
                <a:cubicBezTo>
                  <a:pt x="13225662" y="179082"/>
                  <a:pt x="13207872" y="212289"/>
                  <a:pt x="13174666" y="244073"/>
                </a:cubicBezTo>
                <a:cubicBezTo>
                  <a:pt x="13137663" y="279652"/>
                  <a:pt x="13095917" y="297442"/>
                  <a:pt x="13049427" y="297442"/>
                </a:cubicBezTo>
                <a:cubicBezTo>
                  <a:pt x="13026656" y="297442"/>
                  <a:pt x="13007799" y="291038"/>
                  <a:pt x="12992856" y="278229"/>
                </a:cubicBezTo>
                <a:cubicBezTo>
                  <a:pt x="12977913" y="265421"/>
                  <a:pt x="12970441" y="249529"/>
                  <a:pt x="12970441" y="230553"/>
                </a:cubicBezTo>
                <a:cubicBezTo>
                  <a:pt x="12970441" y="211103"/>
                  <a:pt x="12977083" y="190348"/>
                  <a:pt x="12990365" y="168289"/>
                </a:cubicBezTo>
                <a:cubicBezTo>
                  <a:pt x="13003647" y="146230"/>
                  <a:pt x="13020014" y="128322"/>
                  <a:pt x="13039465" y="114565"/>
                </a:cubicBezTo>
                <a:cubicBezTo>
                  <a:pt x="13076467" y="89422"/>
                  <a:pt x="13113707" y="76851"/>
                  <a:pt x="13151184" y="76851"/>
                </a:cubicBezTo>
                <a:close/>
                <a:moveTo>
                  <a:pt x="917233" y="72581"/>
                </a:moveTo>
                <a:cubicBezTo>
                  <a:pt x="1005469" y="72581"/>
                  <a:pt x="1072595" y="85153"/>
                  <a:pt x="1118611" y="110295"/>
                </a:cubicBezTo>
                <a:cubicBezTo>
                  <a:pt x="1163678" y="134489"/>
                  <a:pt x="1186212" y="166985"/>
                  <a:pt x="1186212" y="207782"/>
                </a:cubicBezTo>
                <a:cubicBezTo>
                  <a:pt x="1186212" y="257593"/>
                  <a:pt x="1164390" y="299577"/>
                  <a:pt x="1120746" y="333733"/>
                </a:cubicBezTo>
                <a:cubicBezTo>
                  <a:pt x="1085641" y="360773"/>
                  <a:pt x="1050299" y="374293"/>
                  <a:pt x="1014720" y="374293"/>
                </a:cubicBezTo>
                <a:cubicBezTo>
                  <a:pt x="991475" y="374293"/>
                  <a:pt x="972499" y="369075"/>
                  <a:pt x="957793" y="358638"/>
                </a:cubicBezTo>
                <a:cubicBezTo>
                  <a:pt x="943087" y="348202"/>
                  <a:pt x="936208" y="335156"/>
                  <a:pt x="937157" y="319501"/>
                </a:cubicBezTo>
                <a:cubicBezTo>
                  <a:pt x="938580" y="286768"/>
                  <a:pt x="954354" y="257237"/>
                  <a:pt x="984477" y="230909"/>
                </a:cubicBezTo>
                <a:cubicBezTo>
                  <a:pt x="1014601" y="204580"/>
                  <a:pt x="1047453" y="191416"/>
                  <a:pt x="1083032" y="191416"/>
                </a:cubicBezTo>
                <a:cubicBezTo>
                  <a:pt x="1100110" y="191416"/>
                  <a:pt x="1113867" y="195211"/>
                  <a:pt x="1124304" y="202801"/>
                </a:cubicBezTo>
                <a:cubicBezTo>
                  <a:pt x="1126201" y="195685"/>
                  <a:pt x="1127150" y="189755"/>
                  <a:pt x="1127150" y="185012"/>
                </a:cubicBezTo>
                <a:cubicBezTo>
                  <a:pt x="1127150" y="165087"/>
                  <a:pt x="1117069" y="148839"/>
                  <a:pt x="1096908" y="136268"/>
                </a:cubicBezTo>
                <a:cubicBezTo>
                  <a:pt x="1076746" y="123697"/>
                  <a:pt x="1050773" y="117411"/>
                  <a:pt x="1018989" y="117411"/>
                </a:cubicBezTo>
                <a:cubicBezTo>
                  <a:pt x="962063" y="117411"/>
                  <a:pt x="913200" y="138521"/>
                  <a:pt x="872403" y="180742"/>
                </a:cubicBezTo>
                <a:cubicBezTo>
                  <a:pt x="855325" y="198769"/>
                  <a:pt x="841093" y="220116"/>
                  <a:pt x="829708" y="244785"/>
                </a:cubicBezTo>
                <a:cubicBezTo>
                  <a:pt x="818322" y="269453"/>
                  <a:pt x="801719" y="315232"/>
                  <a:pt x="779897" y="382120"/>
                </a:cubicBezTo>
                <a:cubicBezTo>
                  <a:pt x="768986" y="413905"/>
                  <a:pt x="758549" y="440945"/>
                  <a:pt x="748587" y="463241"/>
                </a:cubicBezTo>
                <a:cubicBezTo>
                  <a:pt x="779422" y="446163"/>
                  <a:pt x="804446" y="434541"/>
                  <a:pt x="823659" y="428373"/>
                </a:cubicBezTo>
                <a:cubicBezTo>
                  <a:pt x="842872" y="422206"/>
                  <a:pt x="864101" y="419123"/>
                  <a:pt x="887346" y="419123"/>
                </a:cubicBezTo>
                <a:cubicBezTo>
                  <a:pt x="947119" y="419123"/>
                  <a:pt x="993372" y="436201"/>
                  <a:pt x="1026105" y="470357"/>
                </a:cubicBezTo>
                <a:cubicBezTo>
                  <a:pt x="1060261" y="505462"/>
                  <a:pt x="1077339" y="547208"/>
                  <a:pt x="1077339" y="595596"/>
                </a:cubicBezTo>
                <a:cubicBezTo>
                  <a:pt x="1077339" y="643035"/>
                  <a:pt x="1064649" y="697827"/>
                  <a:pt x="1039269" y="759972"/>
                </a:cubicBezTo>
                <a:cubicBezTo>
                  <a:pt x="1013889" y="822117"/>
                  <a:pt x="982462" y="875011"/>
                  <a:pt x="944985" y="918655"/>
                </a:cubicBezTo>
                <a:cubicBezTo>
                  <a:pt x="861966" y="1015431"/>
                  <a:pt x="759498" y="1063818"/>
                  <a:pt x="637580" y="1063818"/>
                </a:cubicBezTo>
                <a:cubicBezTo>
                  <a:pt x="597731" y="1063818"/>
                  <a:pt x="561440" y="1060260"/>
                  <a:pt x="528708" y="1053145"/>
                </a:cubicBezTo>
                <a:cubicBezTo>
                  <a:pt x="495975" y="1046029"/>
                  <a:pt x="447824" y="1031323"/>
                  <a:pt x="384256" y="1009026"/>
                </a:cubicBezTo>
                <a:cubicBezTo>
                  <a:pt x="265184" y="967280"/>
                  <a:pt x="181454" y="946407"/>
                  <a:pt x="133067" y="946407"/>
                </a:cubicBezTo>
                <a:cubicBezTo>
                  <a:pt x="99385" y="946407"/>
                  <a:pt x="70447" y="953760"/>
                  <a:pt x="46253" y="968466"/>
                </a:cubicBezTo>
                <a:cubicBezTo>
                  <a:pt x="22059" y="983647"/>
                  <a:pt x="6642" y="993134"/>
                  <a:pt x="0" y="996929"/>
                </a:cubicBezTo>
                <a:cubicBezTo>
                  <a:pt x="34156" y="895884"/>
                  <a:pt x="74717" y="817610"/>
                  <a:pt x="121681" y="762107"/>
                </a:cubicBezTo>
                <a:cubicBezTo>
                  <a:pt x="158209" y="718937"/>
                  <a:pt x="196160" y="687983"/>
                  <a:pt x="235535" y="669245"/>
                </a:cubicBezTo>
                <a:cubicBezTo>
                  <a:pt x="274909" y="650506"/>
                  <a:pt x="321636" y="641137"/>
                  <a:pt x="375717" y="641137"/>
                </a:cubicBezTo>
                <a:cubicBezTo>
                  <a:pt x="403231" y="641137"/>
                  <a:pt x="428611" y="643509"/>
                  <a:pt x="451856" y="648253"/>
                </a:cubicBezTo>
                <a:cubicBezTo>
                  <a:pt x="475102" y="652997"/>
                  <a:pt x="516374" y="664145"/>
                  <a:pt x="575672" y="681698"/>
                </a:cubicBezTo>
                <a:cubicBezTo>
                  <a:pt x="667704" y="708738"/>
                  <a:pt x="736253" y="722258"/>
                  <a:pt x="781320" y="722258"/>
                </a:cubicBezTo>
                <a:cubicBezTo>
                  <a:pt x="832080" y="722258"/>
                  <a:pt x="876435" y="704468"/>
                  <a:pt x="914386" y="668889"/>
                </a:cubicBezTo>
                <a:cubicBezTo>
                  <a:pt x="954235" y="631412"/>
                  <a:pt x="974159" y="590852"/>
                  <a:pt x="974159" y="547208"/>
                </a:cubicBezTo>
                <a:cubicBezTo>
                  <a:pt x="974159" y="520642"/>
                  <a:pt x="964435" y="498465"/>
                  <a:pt x="944985" y="480675"/>
                </a:cubicBezTo>
                <a:cubicBezTo>
                  <a:pt x="925535" y="462885"/>
                  <a:pt x="901578" y="453991"/>
                  <a:pt x="873114" y="453991"/>
                </a:cubicBezTo>
                <a:cubicBezTo>
                  <a:pt x="836112" y="453991"/>
                  <a:pt x="797924" y="470120"/>
                  <a:pt x="758549" y="502378"/>
                </a:cubicBezTo>
                <a:cubicBezTo>
                  <a:pt x="769460" y="498583"/>
                  <a:pt x="780371" y="496686"/>
                  <a:pt x="791282" y="496686"/>
                </a:cubicBezTo>
                <a:cubicBezTo>
                  <a:pt x="806937" y="496686"/>
                  <a:pt x="820457" y="498820"/>
                  <a:pt x="831842" y="503090"/>
                </a:cubicBezTo>
                <a:cubicBezTo>
                  <a:pt x="855562" y="511629"/>
                  <a:pt x="867422" y="528470"/>
                  <a:pt x="867422" y="553612"/>
                </a:cubicBezTo>
                <a:cubicBezTo>
                  <a:pt x="867422" y="582076"/>
                  <a:pt x="852004" y="610539"/>
                  <a:pt x="821169" y="639002"/>
                </a:cubicBezTo>
                <a:cubicBezTo>
                  <a:pt x="791282" y="666043"/>
                  <a:pt x="758787" y="679563"/>
                  <a:pt x="723682" y="679563"/>
                </a:cubicBezTo>
                <a:cubicBezTo>
                  <a:pt x="672922" y="679563"/>
                  <a:pt x="647542" y="657741"/>
                  <a:pt x="647542" y="614097"/>
                </a:cubicBezTo>
                <a:cubicBezTo>
                  <a:pt x="647542" y="597968"/>
                  <a:pt x="654658" y="579467"/>
                  <a:pt x="668890" y="558593"/>
                </a:cubicBezTo>
                <a:cubicBezTo>
                  <a:pt x="634259" y="586582"/>
                  <a:pt x="601170" y="604728"/>
                  <a:pt x="569623" y="613030"/>
                </a:cubicBezTo>
                <a:cubicBezTo>
                  <a:pt x="538077" y="621331"/>
                  <a:pt x="486012" y="625482"/>
                  <a:pt x="413431" y="625482"/>
                </a:cubicBezTo>
                <a:cubicBezTo>
                  <a:pt x="384019" y="625482"/>
                  <a:pt x="337766" y="622636"/>
                  <a:pt x="274672" y="616943"/>
                </a:cubicBezTo>
                <a:cubicBezTo>
                  <a:pt x="309302" y="587531"/>
                  <a:pt x="334682" y="559068"/>
                  <a:pt x="350811" y="531553"/>
                </a:cubicBezTo>
                <a:cubicBezTo>
                  <a:pt x="366941" y="504039"/>
                  <a:pt x="393032" y="445451"/>
                  <a:pt x="429086" y="355792"/>
                </a:cubicBezTo>
                <a:cubicBezTo>
                  <a:pt x="467511" y="259491"/>
                  <a:pt x="530842" y="187621"/>
                  <a:pt x="619079" y="140182"/>
                </a:cubicBezTo>
                <a:cubicBezTo>
                  <a:pt x="701623" y="95115"/>
                  <a:pt x="801007" y="72581"/>
                  <a:pt x="917233" y="72581"/>
                </a:cubicBezTo>
                <a:close/>
                <a:moveTo>
                  <a:pt x="1846911" y="34867"/>
                </a:moveTo>
                <a:lnTo>
                  <a:pt x="1985670" y="243362"/>
                </a:lnTo>
                <a:lnTo>
                  <a:pt x="1951514" y="243362"/>
                </a:lnTo>
                <a:cubicBezTo>
                  <a:pt x="1931589" y="222488"/>
                  <a:pt x="1914274" y="207071"/>
                  <a:pt x="1899568" y="197109"/>
                </a:cubicBezTo>
                <a:cubicBezTo>
                  <a:pt x="1869681" y="177184"/>
                  <a:pt x="1834102" y="167222"/>
                  <a:pt x="1792830" y="167222"/>
                </a:cubicBezTo>
                <a:cubicBezTo>
                  <a:pt x="1761995" y="167222"/>
                  <a:pt x="1733532" y="172084"/>
                  <a:pt x="1707440" y="181809"/>
                </a:cubicBezTo>
                <a:cubicBezTo>
                  <a:pt x="1681349" y="191534"/>
                  <a:pt x="1641974" y="212052"/>
                  <a:pt x="1589317" y="243362"/>
                </a:cubicBezTo>
                <a:lnTo>
                  <a:pt x="1533814" y="243362"/>
                </a:lnTo>
                <a:close/>
                <a:moveTo>
                  <a:pt x="12126539" y="34156"/>
                </a:moveTo>
                <a:cubicBezTo>
                  <a:pt x="12140771" y="34156"/>
                  <a:pt x="12155003" y="39374"/>
                  <a:pt x="12169234" y="49811"/>
                </a:cubicBezTo>
                <a:cubicBezTo>
                  <a:pt x="12183466" y="60247"/>
                  <a:pt x="12203865" y="80409"/>
                  <a:pt x="12230430" y="110295"/>
                </a:cubicBezTo>
                <a:lnTo>
                  <a:pt x="12355669" y="249054"/>
                </a:lnTo>
                <a:lnTo>
                  <a:pt x="12170657" y="165799"/>
                </a:lnTo>
                <a:cubicBezTo>
                  <a:pt x="12133655" y="149195"/>
                  <a:pt x="12108988" y="135201"/>
                  <a:pt x="12096653" y="123815"/>
                </a:cubicBezTo>
                <a:cubicBezTo>
                  <a:pt x="12084318" y="112430"/>
                  <a:pt x="12078151" y="98198"/>
                  <a:pt x="12078151" y="81120"/>
                </a:cubicBezTo>
                <a:cubicBezTo>
                  <a:pt x="12078151" y="68312"/>
                  <a:pt x="12082895" y="57282"/>
                  <a:pt x="12092383" y="48032"/>
                </a:cubicBezTo>
                <a:cubicBezTo>
                  <a:pt x="12101872" y="38781"/>
                  <a:pt x="12113257" y="34156"/>
                  <a:pt x="12126539" y="34156"/>
                </a:cubicBezTo>
                <a:close/>
                <a:moveTo>
                  <a:pt x="4820865" y="34156"/>
                </a:moveTo>
                <a:cubicBezTo>
                  <a:pt x="4835097" y="34156"/>
                  <a:pt x="4849327" y="39374"/>
                  <a:pt x="4863559" y="49811"/>
                </a:cubicBezTo>
                <a:cubicBezTo>
                  <a:pt x="4877791" y="60247"/>
                  <a:pt x="4898190" y="80409"/>
                  <a:pt x="4924756" y="110295"/>
                </a:cubicBezTo>
                <a:lnTo>
                  <a:pt x="5049994" y="249054"/>
                </a:lnTo>
                <a:lnTo>
                  <a:pt x="4864983" y="165799"/>
                </a:lnTo>
                <a:cubicBezTo>
                  <a:pt x="4827980" y="149195"/>
                  <a:pt x="4803312" y="135201"/>
                  <a:pt x="4790978" y="123815"/>
                </a:cubicBezTo>
                <a:cubicBezTo>
                  <a:pt x="4778643" y="112430"/>
                  <a:pt x="4772477" y="98198"/>
                  <a:pt x="4772477" y="81120"/>
                </a:cubicBezTo>
                <a:cubicBezTo>
                  <a:pt x="4772477" y="68312"/>
                  <a:pt x="4777221" y="57282"/>
                  <a:pt x="4786709" y="48032"/>
                </a:cubicBezTo>
                <a:cubicBezTo>
                  <a:pt x="4796196" y="38781"/>
                  <a:pt x="4807582" y="34156"/>
                  <a:pt x="4820865" y="34156"/>
                </a:cubicBezTo>
                <a:close/>
                <a:moveTo>
                  <a:pt x="7368341" y="33444"/>
                </a:moveTo>
                <a:cubicBezTo>
                  <a:pt x="7381623" y="33444"/>
                  <a:pt x="7393009" y="38069"/>
                  <a:pt x="7402497" y="47320"/>
                </a:cubicBezTo>
                <a:cubicBezTo>
                  <a:pt x="7411985" y="56571"/>
                  <a:pt x="7416729" y="67600"/>
                  <a:pt x="7416729" y="80409"/>
                </a:cubicBezTo>
                <a:cubicBezTo>
                  <a:pt x="7416729" y="97961"/>
                  <a:pt x="7410443" y="112430"/>
                  <a:pt x="7397871" y="123815"/>
                </a:cubicBezTo>
                <a:cubicBezTo>
                  <a:pt x="7385300" y="135201"/>
                  <a:pt x="7360987" y="149195"/>
                  <a:pt x="7324935" y="165799"/>
                </a:cubicBezTo>
                <a:lnTo>
                  <a:pt x="7139923" y="249054"/>
                </a:lnTo>
                <a:lnTo>
                  <a:pt x="7264449" y="110295"/>
                </a:lnTo>
                <a:cubicBezTo>
                  <a:pt x="7292439" y="78986"/>
                  <a:pt x="7313311" y="58350"/>
                  <a:pt x="7327069" y="48387"/>
                </a:cubicBezTo>
                <a:cubicBezTo>
                  <a:pt x="7340826" y="38425"/>
                  <a:pt x="7354583" y="33444"/>
                  <a:pt x="7368341" y="33444"/>
                </a:cubicBezTo>
                <a:close/>
                <a:moveTo>
                  <a:pt x="14980411" y="0"/>
                </a:moveTo>
                <a:cubicBezTo>
                  <a:pt x="14975193" y="5218"/>
                  <a:pt x="14971635" y="8539"/>
                  <a:pt x="14969738" y="9962"/>
                </a:cubicBezTo>
                <a:cubicBezTo>
                  <a:pt x="14946967" y="29412"/>
                  <a:pt x="14932379" y="44355"/>
                  <a:pt x="14925975" y="54792"/>
                </a:cubicBezTo>
                <a:cubicBezTo>
                  <a:pt x="14919571" y="65228"/>
                  <a:pt x="14916369" y="78986"/>
                  <a:pt x="14916369" y="96064"/>
                </a:cubicBezTo>
                <a:cubicBezTo>
                  <a:pt x="14916369" y="116937"/>
                  <a:pt x="14926094" y="133540"/>
                  <a:pt x="14945544" y="145874"/>
                </a:cubicBezTo>
                <a:cubicBezTo>
                  <a:pt x="14964994" y="158209"/>
                  <a:pt x="14991322" y="164376"/>
                  <a:pt x="15024530" y="164376"/>
                </a:cubicBezTo>
                <a:cubicBezTo>
                  <a:pt x="15092842" y="164376"/>
                  <a:pt x="15141230" y="148484"/>
                  <a:pt x="15169693" y="116699"/>
                </a:cubicBezTo>
                <a:cubicBezTo>
                  <a:pt x="15185822" y="99147"/>
                  <a:pt x="15194361" y="68549"/>
                  <a:pt x="15195310" y="24905"/>
                </a:cubicBezTo>
                <a:cubicBezTo>
                  <a:pt x="15210016" y="46253"/>
                  <a:pt x="15219385" y="62145"/>
                  <a:pt x="15223418" y="72581"/>
                </a:cubicBezTo>
                <a:cubicBezTo>
                  <a:pt x="15227450" y="83018"/>
                  <a:pt x="15229466" y="95826"/>
                  <a:pt x="15229466" y="111007"/>
                </a:cubicBezTo>
                <a:cubicBezTo>
                  <a:pt x="15229466" y="160818"/>
                  <a:pt x="15210016" y="202564"/>
                  <a:pt x="15171116" y="236246"/>
                </a:cubicBezTo>
                <a:cubicBezTo>
                  <a:pt x="15134588" y="267081"/>
                  <a:pt x="15085726" y="282499"/>
                  <a:pt x="15024530" y="282499"/>
                </a:cubicBezTo>
                <a:cubicBezTo>
                  <a:pt x="14906407" y="282499"/>
                  <a:pt x="14847345" y="244073"/>
                  <a:pt x="14847345" y="167222"/>
                </a:cubicBezTo>
                <a:cubicBezTo>
                  <a:pt x="14847345" y="133540"/>
                  <a:pt x="14860035" y="100689"/>
                  <a:pt x="14885415" y="68668"/>
                </a:cubicBezTo>
                <a:cubicBezTo>
                  <a:pt x="14910795" y="36646"/>
                  <a:pt x="14942460" y="13757"/>
                  <a:pt x="14980411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56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>
            <a:extLst>
              <a:ext uri="{FF2B5EF4-FFF2-40B4-BE49-F238E27FC236}">
                <a16:creationId xmlns:a16="http://schemas.microsoft.com/office/drawing/2014/main" id="{A353788F-3C2C-B341-8502-9A43B68CF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90" r="-17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">
            <a:extLst>
              <a:ext uri="{FF2B5EF4-FFF2-40B4-BE49-F238E27FC236}">
                <a16:creationId xmlns:a16="http://schemas.microsoft.com/office/drawing/2014/main" id="{79EB6E55-EC91-E679-41C3-8ED3A86AC9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9027" y="58087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682E061D-6438-867A-9BB5-0B4B994BA535}"/>
              </a:ext>
            </a:extLst>
          </p:cNvPr>
          <p:cNvGrpSpPr/>
          <p:nvPr/>
        </p:nvGrpSpPr>
        <p:grpSpPr>
          <a:xfrm>
            <a:off x="647700" y="419100"/>
            <a:ext cx="16992600" cy="1219200"/>
            <a:chOff x="533400" y="419100"/>
            <a:chExt cx="16992600" cy="220980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2510A736-BE9B-0362-312E-9A53479A7BBD}"/>
                </a:ext>
              </a:extLst>
            </p:cNvPr>
            <p:cNvSpPr/>
            <p:nvPr/>
          </p:nvSpPr>
          <p:spPr>
            <a:xfrm>
              <a:off x="533400" y="419100"/>
              <a:ext cx="16992600" cy="2209800"/>
            </a:xfrm>
            <a:prstGeom prst="roundRect">
              <a:avLst/>
            </a:prstGeom>
            <a:solidFill>
              <a:srgbClr val="004A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18D1020B-3C31-14AD-5962-9E5B6B621A27}"/>
                </a:ext>
              </a:extLst>
            </p:cNvPr>
            <p:cNvSpPr/>
            <p:nvPr/>
          </p:nvSpPr>
          <p:spPr>
            <a:xfrm>
              <a:off x="762000" y="571500"/>
              <a:ext cx="16459200" cy="16735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vi-VN" sz="5400" b="0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1. Dựa vào bài tập 2 trang 18, lập dàn ý cho bài văn.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23F2A13-AFBD-3465-03C8-D793BC9C6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00747"/>
            <a:ext cx="18288000" cy="70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1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101AE7-3E02-A33B-07EF-7B6DC2E95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99" y="0"/>
            <a:ext cx="1700080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39288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528</TotalTime>
  <Words>348</Words>
  <Application>Microsoft Office PowerPoint</Application>
  <PresentationFormat>Tùy chỉnh</PresentationFormat>
  <Paragraphs>25</Paragraphs>
  <Slides>18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18</vt:i4>
      </vt:variant>
    </vt:vector>
  </HeadingPairs>
  <TitlesOfParts>
    <vt:vector size="29" baseType="lpstr">
      <vt:lpstr>#9Slide02 Noi dung dai</vt:lpstr>
      <vt:lpstr>Wingdings</vt:lpstr>
      <vt:lpstr>#9Slide02 Tieu de dai</vt:lpstr>
      <vt:lpstr>Times New Roman</vt:lpstr>
      <vt:lpstr>Courier New</vt:lpstr>
      <vt:lpstr>UTM Mother</vt:lpstr>
      <vt:lpstr>Calibri</vt:lpstr>
      <vt:lpstr>Arial</vt:lpstr>
      <vt:lpstr>Office Theme</vt:lpstr>
      <vt:lpstr>2_Office Theme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dc:subject>9Slide.vn</dc:subject>
  <dc:creator>Hi There</dc:creator>
  <dc:description>9Slide.vn</dc:description>
  <cp:lastModifiedBy>Kim Tuyền Phạm</cp:lastModifiedBy>
  <cp:revision>28</cp:revision>
  <dcterms:created xsi:type="dcterms:W3CDTF">2006-08-16T00:00:00Z</dcterms:created>
  <dcterms:modified xsi:type="dcterms:W3CDTF">2024-06-17T13:02:00Z</dcterms:modified>
  <cp:category>9Slide.vn</cp:category>
  <dc:identifier>DAGIEDKZiZQ</dc:identifier>
</cp:coreProperties>
</file>