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9" r:id="rId4"/>
    <p:sldId id="258" r:id="rId5"/>
    <p:sldId id="260" r:id="rId6"/>
    <p:sldId id="261" r:id="rId7"/>
    <p:sldId id="264" r:id="rId8"/>
    <p:sldId id="262" r:id="rId9"/>
    <p:sldId id="263" r:id="rId10"/>
    <p:sldId id="265" r:id="rId11"/>
    <p:sldId id="266" r:id="rId12"/>
    <p:sldId id="267" r:id="rId13"/>
    <p:sldId id="268" r:id="rId14"/>
    <p:sldId id="271" r:id="rId15"/>
    <p:sldId id="269" r:id="rId16"/>
    <p:sldId id="270" r:id="rId17"/>
    <p:sldId id="274" r:id="rId18"/>
    <p:sldId id="273" r:id="rId19"/>
    <p:sldId id="272" r:id="rId20"/>
    <p:sldId id="275" r:id="rId21"/>
    <p:sldId id="276"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0" d="100"/>
          <a:sy n="80" d="100"/>
        </p:scale>
        <p:origin x="3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3516F-00AF-43E7-8E30-28535D0A50D1}"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92490-B888-4C5F-BFB4-1E9D883D99CF}" type="slidenum">
              <a:rPr lang="en-US" smtClean="0"/>
              <a:t>‹#›</a:t>
            </a:fld>
            <a:endParaRPr lang="en-US"/>
          </a:p>
        </p:txBody>
      </p:sp>
    </p:spTree>
    <p:extLst>
      <p:ext uri="{BB962C8B-B14F-4D97-AF65-F5344CB8AC3E}">
        <p14:creationId xmlns:p14="http://schemas.microsoft.com/office/powerpoint/2010/main" val="2992852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592490-B888-4C5F-BFB4-1E9D883D99CF}" type="slidenum">
              <a:rPr lang="en-US" smtClean="0"/>
              <a:t>4</a:t>
            </a:fld>
            <a:endParaRPr lang="en-US"/>
          </a:p>
        </p:txBody>
      </p:sp>
    </p:spTree>
    <p:extLst>
      <p:ext uri="{BB962C8B-B14F-4D97-AF65-F5344CB8AC3E}">
        <p14:creationId xmlns:p14="http://schemas.microsoft.com/office/powerpoint/2010/main" val="513158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592490-B888-4C5F-BFB4-1E9D883D99CF}" type="slidenum">
              <a:rPr lang="en-US" smtClean="0"/>
              <a:t>11</a:t>
            </a:fld>
            <a:endParaRPr lang="en-US"/>
          </a:p>
        </p:txBody>
      </p:sp>
    </p:spTree>
    <p:extLst>
      <p:ext uri="{BB962C8B-B14F-4D97-AF65-F5344CB8AC3E}">
        <p14:creationId xmlns:p14="http://schemas.microsoft.com/office/powerpoint/2010/main" val="3954625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592490-B888-4C5F-BFB4-1E9D883D99CF}" type="slidenum">
              <a:rPr lang="en-US" smtClean="0"/>
              <a:t>20</a:t>
            </a:fld>
            <a:endParaRPr lang="en-US"/>
          </a:p>
        </p:txBody>
      </p:sp>
    </p:spTree>
    <p:extLst>
      <p:ext uri="{BB962C8B-B14F-4D97-AF65-F5344CB8AC3E}">
        <p14:creationId xmlns:p14="http://schemas.microsoft.com/office/powerpoint/2010/main" val="1672014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592490-B888-4C5F-BFB4-1E9D883D99CF}" type="slidenum">
              <a:rPr lang="en-US" smtClean="0"/>
              <a:t>21</a:t>
            </a:fld>
            <a:endParaRPr lang="en-US"/>
          </a:p>
        </p:txBody>
      </p:sp>
    </p:spTree>
    <p:extLst>
      <p:ext uri="{BB962C8B-B14F-4D97-AF65-F5344CB8AC3E}">
        <p14:creationId xmlns:p14="http://schemas.microsoft.com/office/powerpoint/2010/main" val="3412570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765DDD-FEE5-279A-3291-FE8302D916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8C78415-7F8F-57E8-5AFD-D69C24231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52E7632-FA82-9FA7-8A5D-9AAB091698F5}"/>
              </a:ext>
            </a:extLst>
          </p:cNvPr>
          <p:cNvSpPr>
            <a:spLocks noGrp="1"/>
          </p:cNvSpPr>
          <p:nvPr>
            <p:ph type="dt" sz="half" idx="10"/>
          </p:nvPr>
        </p:nvSpPr>
        <p:spPr/>
        <p:txBody>
          <a:bodyPr/>
          <a:lstStyle/>
          <a:p>
            <a:fld id="{C2ED5425-3AE9-4DF5-B7E1-B8FAAF660327}" type="datetimeFigureOut">
              <a:rPr lang="en-US" smtClean="0"/>
              <a:t>9/8/2025</a:t>
            </a:fld>
            <a:endParaRPr lang="en-US"/>
          </a:p>
        </p:txBody>
      </p:sp>
      <p:sp>
        <p:nvSpPr>
          <p:cNvPr id="5" name="Footer Placeholder 4">
            <a:extLst>
              <a:ext uri="{FF2B5EF4-FFF2-40B4-BE49-F238E27FC236}">
                <a16:creationId xmlns:a16="http://schemas.microsoft.com/office/drawing/2014/main" xmlns="" id="{6D2576BA-046D-AB9A-6F6A-7E84E1B11E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152938-E3C8-C42F-C434-83ABC790B4B6}"/>
              </a:ext>
            </a:extLst>
          </p:cNvPr>
          <p:cNvSpPr>
            <a:spLocks noGrp="1"/>
          </p:cNvSpPr>
          <p:nvPr>
            <p:ph type="sldNum" sz="quarter" idx="12"/>
          </p:nvPr>
        </p:nvSpPr>
        <p:spPr/>
        <p:txBody>
          <a:bodyPr/>
          <a:lstStyle/>
          <a:p>
            <a:fld id="{0FECFF4B-B24E-48C9-A564-0786C578EA7E}" type="slidenum">
              <a:rPr lang="en-US" smtClean="0"/>
              <a:t>‹#›</a:t>
            </a:fld>
            <a:endParaRPr lang="en-US"/>
          </a:p>
        </p:txBody>
      </p:sp>
    </p:spTree>
    <p:extLst>
      <p:ext uri="{BB962C8B-B14F-4D97-AF65-F5344CB8AC3E}">
        <p14:creationId xmlns:p14="http://schemas.microsoft.com/office/powerpoint/2010/main" val="2238791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A37695-AA7C-1C81-0A5C-DEB72DFAC0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F1EBF49-7391-C775-FCB8-7A8459594A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EFAFF6-DE68-A44A-E6C8-AFF58F30ADB9}"/>
              </a:ext>
            </a:extLst>
          </p:cNvPr>
          <p:cNvSpPr>
            <a:spLocks noGrp="1"/>
          </p:cNvSpPr>
          <p:nvPr>
            <p:ph type="dt" sz="half" idx="10"/>
          </p:nvPr>
        </p:nvSpPr>
        <p:spPr/>
        <p:txBody>
          <a:bodyPr/>
          <a:lstStyle/>
          <a:p>
            <a:fld id="{C2ED5425-3AE9-4DF5-B7E1-B8FAAF660327}" type="datetimeFigureOut">
              <a:rPr lang="en-US" smtClean="0"/>
              <a:t>9/8/2025</a:t>
            </a:fld>
            <a:endParaRPr lang="en-US"/>
          </a:p>
        </p:txBody>
      </p:sp>
      <p:sp>
        <p:nvSpPr>
          <p:cNvPr id="5" name="Footer Placeholder 4">
            <a:extLst>
              <a:ext uri="{FF2B5EF4-FFF2-40B4-BE49-F238E27FC236}">
                <a16:creationId xmlns:a16="http://schemas.microsoft.com/office/drawing/2014/main" xmlns="" id="{D5985BF0-52BF-3BFB-44C6-520D3CFAF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EA5EDDE-A48C-717E-DED9-F744C3C4FEE8}"/>
              </a:ext>
            </a:extLst>
          </p:cNvPr>
          <p:cNvSpPr>
            <a:spLocks noGrp="1"/>
          </p:cNvSpPr>
          <p:nvPr>
            <p:ph type="sldNum" sz="quarter" idx="12"/>
          </p:nvPr>
        </p:nvSpPr>
        <p:spPr/>
        <p:txBody>
          <a:bodyPr/>
          <a:lstStyle/>
          <a:p>
            <a:fld id="{0FECFF4B-B24E-48C9-A564-0786C578EA7E}" type="slidenum">
              <a:rPr lang="en-US" smtClean="0"/>
              <a:t>‹#›</a:t>
            </a:fld>
            <a:endParaRPr lang="en-US"/>
          </a:p>
        </p:txBody>
      </p:sp>
    </p:spTree>
    <p:extLst>
      <p:ext uri="{BB962C8B-B14F-4D97-AF65-F5344CB8AC3E}">
        <p14:creationId xmlns:p14="http://schemas.microsoft.com/office/powerpoint/2010/main" val="231127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F35898B-0EE5-66C7-566C-5C48BB1863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823F581-EC2D-9F4D-8EFE-5C9E17516A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EB66524-CC50-AC74-FA6B-0382622675A3}"/>
              </a:ext>
            </a:extLst>
          </p:cNvPr>
          <p:cNvSpPr>
            <a:spLocks noGrp="1"/>
          </p:cNvSpPr>
          <p:nvPr>
            <p:ph type="dt" sz="half" idx="10"/>
          </p:nvPr>
        </p:nvSpPr>
        <p:spPr/>
        <p:txBody>
          <a:bodyPr/>
          <a:lstStyle/>
          <a:p>
            <a:fld id="{C2ED5425-3AE9-4DF5-B7E1-B8FAAF660327}" type="datetimeFigureOut">
              <a:rPr lang="en-US" smtClean="0"/>
              <a:t>9/8/2025</a:t>
            </a:fld>
            <a:endParaRPr lang="en-US"/>
          </a:p>
        </p:txBody>
      </p:sp>
      <p:sp>
        <p:nvSpPr>
          <p:cNvPr id="5" name="Footer Placeholder 4">
            <a:extLst>
              <a:ext uri="{FF2B5EF4-FFF2-40B4-BE49-F238E27FC236}">
                <a16:creationId xmlns:a16="http://schemas.microsoft.com/office/drawing/2014/main" xmlns="" id="{88CD1878-60A1-821A-AA7A-BEBB0975B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E80088-4572-ADD5-DFF9-56BB79EBF0DA}"/>
              </a:ext>
            </a:extLst>
          </p:cNvPr>
          <p:cNvSpPr>
            <a:spLocks noGrp="1"/>
          </p:cNvSpPr>
          <p:nvPr>
            <p:ph type="sldNum" sz="quarter" idx="12"/>
          </p:nvPr>
        </p:nvSpPr>
        <p:spPr/>
        <p:txBody>
          <a:bodyPr/>
          <a:lstStyle/>
          <a:p>
            <a:fld id="{0FECFF4B-B24E-48C9-A564-0786C578EA7E}" type="slidenum">
              <a:rPr lang="en-US" smtClean="0"/>
              <a:t>‹#›</a:t>
            </a:fld>
            <a:endParaRPr lang="en-US"/>
          </a:p>
        </p:txBody>
      </p:sp>
    </p:spTree>
    <p:extLst>
      <p:ext uri="{BB962C8B-B14F-4D97-AF65-F5344CB8AC3E}">
        <p14:creationId xmlns:p14="http://schemas.microsoft.com/office/powerpoint/2010/main" val="71897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D99AAD-01D1-D9BB-A470-13CE15BEBE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B841EE2-C90A-B2B4-1ABD-DB04282C2D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830680-FF8A-7F04-45B2-B79FF78702FA}"/>
              </a:ext>
            </a:extLst>
          </p:cNvPr>
          <p:cNvSpPr>
            <a:spLocks noGrp="1"/>
          </p:cNvSpPr>
          <p:nvPr>
            <p:ph type="dt" sz="half" idx="10"/>
          </p:nvPr>
        </p:nvSpPr>
        <p:spPr/>
        <p:txBody>
          <a:bodyPr/>
          <a:lstStyle/>
          <a:p>
            <a:fld id="{C2ED5425-3AE9-4DF5-B7E1-B8FAAF660327}" type="datetimeFigureOut">
              <a:rPr lang="en-US" smtClean="0"/>
              <a:t>9/8/2025</a:t>
            </a:fld>
            <a:endParaRPr lang="en-US"/>
          </a:p>
        </p:txBody>
      </p:sp>
      <p:sp>
        <p:nvSpPr>
          <p:cNvPr id="5" name="Footer Placeholder 4">
            <a:extLst>
              <a:ext uri="{FF2B5EF4-FFF2-40B4-BE49-F238E27FC236}">
                <a16:creationId xmlns:a16="http://schemas.microsoft.com/office/drawing/2014/main" xmlns="" id="{EA7E6CA8-7DBA-EE84-9237-E3D4C1A30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CA2E7F0-C5D9-9FDE-EA49-C5B12B6E374B}"/>
              </a:ext>
            </a:extLst>
          </p:cNvPr>
          <p:cNvSpPr>
            <a:spLocks noGrp="1"/>
          </p:cNvSpPr>
          <p:nvPr>
            <p:ph type="sldNum" sz="quarter" idx="12"/>
          </p:nvPr>
        </p:nvSpPr>
        <p:spPr/>
        <p:txBody>
          <a:bodyPr/>
          <a:lstStyle/>
          <a:p>
            <a:fld id="{0FECFF4B-B24E-48C9-A564-0786C578EA7E}" type="slidenum">
              <a:rPr lang="en-US" smtClean="0"/>
              <a:t>‹#›</a:t>
            </a:fld>
            <a:endParaRPr lang="en-US"/>
          </a:p>
        </p:txBody>
      </p:sp>
    </p:spTree>
    <p:extLst>
      <p:ext uri="{BB962C8B-B14F-4D97-AF65-F5344CB8AC3E}">
        <p14:creationId xmlns:p14="http://schemas.microsoft.com/office/powerpoint/2010/main" val="1318885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06585F-980B-A395-CB44-D50A3F041A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94C61AC-20CB-245E-A82C-203C1F5D98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435ED95-63D1-D067-F38C-05663A707142}"/>
              </a:ext>
            </a:extLst>
          </p:cNvPr>
          <p:cNvSpPr>
            <a:spLocks noGrp="1"/>
          </p:cNvSpPr>
          <p:nvPr>
            <p:ph type="dt" sz="half" idx="10"/>
          </p:nvPr>
        </p:nvSpPr>
        <p:spPr/>
        <p:txBody>
          <a:bodyPr/>
          <a:lstStyle/>
          <a:p>
            <a:fld id="{C2ED5425-3AE9-4DF5-B7E1-B8FAAF660327}" type="datetimeFigureOut">
              <a:rPr lang="en-US" smtClean="0"/>
              <a:t>9/8/2025</a:t>
            </a:fld>
            <a:endParaRPr lang="en-US"/>
          </a:p>
        </p:txBody>
      </p:sp>
      <p:sp>
        <p:nvSpPr>
          <p:cNvPr id="5" name="Footer Placeholder 4">
            <a:extLst>
              <a:ext uri="{FF2B5EF4-FFF2-40B4-BE49-F238E27FC236}">
                <a16:creationId xmlns:a16="http://schemas.microsoft.com/office/drawing/2014/main" xmlns="" id="{5ADE9C42-6654-8944-06B2-3FF6A3D3B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538932-082F-4889-0B49-E2E24967BB62}"/>
              </a:ext>
            </a:extLst>
          </p:cNvPr>
          <p:cNvSpPr>
            <a:spLocks noGrp="1"/>
          </p:cNvSpPr>
          <p:nvPr>
            <p:ph type="sldNum" sz="quarter" idx="12"/>
          </p:nvPr>
        </p:nvSpPr>
        <p:spPr/>
        <p:txBody>
          <a:bodyPr/>
          <a:lstStyle/>
          <a:p>
            <a:fld id="{0FECFF4B-B24E-48C9-A564-0786C578EA7E}" type="slidenum">
              <a:rPr lang="en-US" smtClean="0"/>
              <a:t>‹#›</a:t>
            </a:fld>
            <a:endParaRPr lang="en-US"/>
          </a:p>
        </p:txBody>
      </p:sp>
    </p:spTree>
    <p:extLst>
      <p:ext uri="{BB962C8B-B14F-4D97-AF65-F5344CB8AC3E}">
        <p14:creationId xmlns:p14="http://schemas.microsoft.com/office/powerpoint/2010/main" val="936449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F5F980-3FA0-873C-84F9-328E2CC522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C2E4F87-870B-2DDF-2DA8-D2E284FEE3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FD33D27-5CF3-958D-D3E2-269FED076E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D12DC90-10DF-8606-EEE1-058BC5C6AB71}"/>
              </a:ext>
            </a:extLst>
          </p:cNvPr>
          <p:cNvSpPr>
            <a:spLocks noGrp="1"/>
          </p:cNvSpPr>
          <p:nvPr>
            <p:ph type="dt" sz="half" idx="10"/>
          </p:nvPr>
        </p:nvSpPr>
        <p:spPr/>
        <p:txBody>
          <a:bodyPr/>
          <a:lstStyle/>
          <a:p>
            <a:fld id="{C2ED5425-3AE9-4DF5-B7E1-B8FAAF660327}" type="datetimeFigureOut">
              <a:rPr lang="en-US" smtClean="0"/>
              <a:t>9/8/2025</a:t>
            </a:fld>
            <a:endParaRPr lang="en-US"/>
          </a:p>
        </p:txBody>
      </p:sp>
      <p:sp>
        <p:nvSpPr>
          <p:cNvPr id="6" name="Footer Placeholder 5">
            <a:extLst>
              <a:ext uri="{FF2B5EF4-FFF2-40B4-BE49-F238E27FC236}">
                <a16:creationId xmlns:a16="http://schemas.microsoft.com/office/drawing/2014/main" xmlns="" id="{1C3831C2-44D5-A855-90FF-CC0CBB4D3D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B541F2E-F15F-2BAB-9815-AF2CFF53C741}"/>
              </a:ext>
            </a:extLst>
          </p:cNvPr>
          <p:cNvSpPr>
            <a:spLocks noGrp="1"/>
          </p:cNvSpPr>
          <p:nvPr>
            <p:ph type="sldNum" sz="quarter" idx="12"/>
          </p:nvPr>
        </p:nvSpPr>
        <p:spPr/>
        <p:txBody>
          <a:bodyPr/>
          <a:lstStyle/>
          <a:p>
            <a:fld id="{0FECFF4B-B24E-48C9-A564-0786C578EA7E}" type="slidenum">
              <a:rPr lang="en-US" smtClean="0"/>
              <a:t>‹#›</a:t>
            </a:fld>
            <a:endParaRPr lang="en-US"/>
          </a:p>
        </p:txBody>
      </p:sp>
    </p:spTree>
    <p:extLst>
      <p:ext uri="{BB962C8B-B14F-4D97-AF65-F5344CB8AC3E}">
        <p14:creationId xmlns:p14="http://schemas.microsoft.com/office/powerpoint/2010/main" val="2426092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064D28-EC3D-94A3-AF3E-2E42313511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9B6E599-9378-C847-4584-649820B8AB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475B810-B634-1428-A6E9-D1E0A52DE0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70A64F3-2521-8803-D9D2-F8C26DCC3F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52B9B07-4402-64A5-EE20-5E0E0C4EB3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DE499C7-840B-EC82-BE4A-5D69736ECC4D}"/>
              </a:ext>
            </a:extLst>
          </p:cNvPr>
          <p:cNvSpPr>
            <a:spLocks noGrp="1"/>
          </p:cNvSpPr>
          <p:nvPr>
            <p:ph type="dt" sz="half" idx="10"/>
          </p:nvPr>
        </p:nvSpPr>
        <p:spPr/>
        <p:txBody>
          <a:bodyPr/>
          <a:lstStyle/>
          <a:p>
            <a:fld id="{C2ED5425-3AE9-4DF5-B7E1-B8FAAF660327}" type="datetimeFigureOut">
              <a:rPr lang="en-US" smtClean="0"/>
              <a:t>9/8/2025</a:t>
            </a:fld>
            <a:endParaRPr lang="en-US"/>
          </a:p>
        </p:txBody>
      </p:sp>
      <p:sp>
        <p:nvSpPr>
          <p:cNvPr id="8" name="Footer Placeholder 7">
            <a:extLst>
              <a:ext uri="{FF2B5EF4-FFF2-40B4-BE49-F238E27FC236}">
                <a16:creationId xmlns:a16="http://schemas.microsoft.com/office/drawing/2014/main" xmlns="" id="{B61FE52A-083D-8DEE-D9E9-44F74D4FFB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1F0C900-04E1-4E9E-BD86-C8ACB92B8CB7}"/>
              </a:ext>
            </a:extLst>
          </p:cNvPr>
          <p:cNvSpPr>
            <a:spLocks noGrp="1"/>
          </p:cNvSpPr>
          <p:nvPr>
            <p:ph type="sldNum" sz="quarter" idx="12"/>
          </p:nvPr>
        </p:nvSpPr>
        <p:spPr/>
        <p:txBody>
          <a:bodyPr/>
          <a:lstStyle/>
          <a:p>
            <a:fld id="{0FECFF4B-B24E-48C9-A564-0786C578EA7E}" type="slidenum">
              <a:rPr lang="en-US" smtClean="0"/>
              <a:t>‹#›</a:t>
            </a:fld>
            <a:endParaRPr lang="en-US"/>
          </a:p>
        </p:txBody>
      </p:sp>
    </p:spTree>
    <p:extLst>
      <p:ext uri="{BB962C8B-B14F-4D97-AF65-F5344CB8AC3E}">
        <p14:creationId xmlns:p14="http://schemas.microsoft.com/office/powerpoint/2010/main" val="2017067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7C5F21-6865-912B-28EE-B084F92951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27C435B-85C3-85A1-4BCA-EFCFD17F86AD}"/>
              </a:ext>
            </a:extLst>
          </p:cNvPr>
          <p:cNvSpPr>
            <a:spLocks noGrp="1"/>
          </p:cNvSpPr>
          <p:nvPr>
            <p:ph type="dt" sz="half" idx="10"/>
          </p:nvPr>
        </p:nvSpPr>
        <p:spPr/>
        <p:txBody>
          <a:bodyPr/>
          <a:lstStyle/>
          <a:p>
            <a:fld id="{C2ED5425-3AE9-4DF5-B7E1-B8FAAF660327}" type="datetimeFigureOut">
              <a:rPr lang="en-US" smtClean="0"/>
              <a:t>9/8/2025</a:t>
            </a:fld>
            <a:endParaRPr lang="en-US"/>
          </a:p>
        </p:txBody>
      </p:sp>
      <p:sp>
        <p:nvSpPr>
          <p:cNvPr id="4" name="Footer Placeholder 3">
            <a:extLst>
              <a:ext uri="{FF2B5EF4-FFF2-40B4-BE49-F238E27FC236}">
                <a16:creationId xmlns:a16="http://schemas.microsoft.com/office/drawing/2014/main" xmlns="" id="{607187AE-BA1C-3500-60CF-5996B8E07F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E8284B3-2B7A-1E87-B1B0-B87D0EFDEB6C}"/>
              </a:ext>
            </a:extLst>
          </p:cNvPr>
          <p:cNvSpPr>
            <a:spLocks noGrp="1"/>
          </p:cNvSpPr>
          <p:nvPr>
            <p:ph type="sldNum" sz="quarter" idx="12"/>
          </p:nvPr>
        </p:nvSpPr>
        <p:spPr/>
        <p:txBody>
          <a:bodyPr/>
          <a:lstStyle/>
          <a:p>
            <a:fld id="{0FECFF4B-B24E-48C9-A564-0786C578EA7E}" type="slidenum">
              <a:rPr lang="en-US" smtClean="0"/>
              <a:t>‹#›</a:t>
            </a:fld>
            <a:endParaRPr lang="en-US"/>
          </a:p>
        </p:txBody>
      </p:sp>
    </p:spTree>
    <p:extLst>
      <p:ext uri="{BB962C8B-B14F-4D97-AF65-F5344CB8AC3E}">
        <p14:creationId xmlns:p14="http://schemas.microsoft.com/office/powerpoint/2010/main" val="464159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DDA7CFE-EC72-7E8F-E505-9087ABC8BD25}"/>
              </a:ext>
            </a:extLst>
          </p:cNvPr>
          <p:cNvSpPr>
            <a:spLocks noGrp="1"/>
          </p:cNvSpPr>
          <p:nvPr>
            <p:ph type="dt" sz="half" idx="10"/>
          </p:nvPr>
        </p:nvSpPr>
        <p:spPr/>
        <p:txBody>
          <a:bodyPr/>
          <a:lstStyle/>
          <a:p>
            <a:fld id="{C2ED5425-3AE9-4DF5-B7E1-B8FAAF660327}" type="datetimeFigureOut">
              <a:rPr lang="en-US" smtClean="0"/>
              <a:t>9/8/2025</a:t>
            </a:fld>
            <a:endParaRPr lang="en-US"/>
          </a:p>
        </p:txBody>
      </p:sp>
      <p:sp>
        <p:nvSpPr>
          <p:cNvPr id="3" name="Footer Placeholder 2">
            <a:extLst>
              <a:ext uri="{FF2B5EF4-FFF2-40B4-BE49-F238E27FC236}">
                <a16:creationId xmlns:a16="http://schemas.microsoft.com/office/drawing/2014/main" xmlns="" id="{19A2DD40-7E7A-6413-AEE6-2B0E422C67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FF7C7E1-062C-979F-1154-119B8D0AE863}"/>
              </a:ext>
            </a:extLst>
          </p:cNvPr>
          <p:cNvSpPr>
            <a:spLocks noGrp="1"/>
          </p:cNvSpPr>
          <p:nvPr>
            <p:ph type="sldNum" sz="quarter" idx="12"/>
          </p:nvPr>
        </p:nvSpPr>
        <p:spPr/>
        <p:txBody>
          <a:bodyPr/>
          <a:lstStyle/>
          <a:p>
            <a:fld id="{0FECFF4B-B24E-48C9-A564-0786C578EA7E}" type="slidenum">
              <a:rPr lang="en-US" smtClean="0"/>
              <a:t>‹#›</a:t>
            </a:fld>
            <a:endParaRPr lang="en-US"/>
          </a:p>
        </p:txBody>
      </p:sp>
    </p:spTree>
    <p:extLst>
      <p:ext uri="{BB962C8B-B14F-4D97-AF65-F5344CB8AC3E}">
        <p14:creationId xmlns:p14="http://schemas.microsoft.com/office/powerpoint/2010/main" val="36179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AA9FCB-3F2A-6D82-8BEA-76B9F7851D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47DA59E-E360-7F38-6A80-75386C4F8A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382223F-F125-6C9A-6B83-EB8817DA3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5EB9B2-A556-CAE1-98DF-E8D4768EF4F0}"/>
              </a:ext>
            </a:extLst>
          </p:cNvPr>
          <p:cNvSpPr>
            <a:spLocks noGrp="1"/>
          </p:cNvSpPr>
          <p:nvPr>
            <p:ph type="dt" sz="half" idx="10"/>
          </p:nvPr>
        </p:nvSpPr>
        <p:spPr/>
        <p:txBody>
          <a:bodyPr/>
          <a:lstStyle/>
          <a:p>
            <a:fld id="{C2ED5425-3AE9-4DF5-B7E1-B8FAAF660327}" type="datetimeFigureOut">
              <a:rPr lang="en-US" smtClean="0"/>
              <a:t>9/8/2025</a:t>
            </a:fld>
            <a:endParaRPr lang="en-US"/>
          </a:p>
        </p:txBody>
      </p:sp>
      <p:sp>
        <p:nvSpPr>
          <p:cNvPr id="6" name="Footer Placeholder 5">
            <a:extLst>
              <a:ext uri="{FF2B5EF4-FFF2-40B4-BE49-F238E27FC236}">
                <a16:creationId xmlns:a16="http://schemas.microsoft.com/office/drawing/2014/main" xmlns="" id="{714C505C-B72E-D1AB-F4E4-05623F14E1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2D81134-2CF4-F96C-21B3-3B340C0829BB}"/>
              </a:ext>
            </a:extLst>
          </p:cNvPr>
          <p:cNvSpPr>
            <a:spLocks noGrp="1"/>
          </p:cNvSpPr>
          <p:nvPr>
            <p:ph type="sldNum" sz="quarter" idx="12"/>
          </p:nvPr>
        </p:nvSpPr>
        <p:spPr/>
        <p:txBody>
          <a:bodyPr/>
          <a:lstStyle/>
          <a:p>
            <a:fld id="{0FECFF4B-B24E-48C9-A564-0786C578EA7E}" type="slidenum">
              <a:rPr lang="en-US" smtClean="0"/>
              <a:t>‹#›</a:t>
            </a:fld>
            <a:endParaRPr lang="en-US"/>
          </a:p>
        </p:txBody>
      </p:sp>
    </p:spTree>
    <p:extLst>
      <p:ext uri="{BB962C8B-B14F-4D97-AF65-F5344CB8AC3E}">
        <p14:creationId xmlns:p14="http://schemas.microsoft.com/office/powerpoint/2010/main" val="4184186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190B1-E6D8-1A28-3BEE-140DBDC9D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EAEBDFC-C927-B29E-A6DF-9893CCCF01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E706820-4C95-40E7-01B6-86E56487C1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3188F54-2EF3-A8C1-0324-0703C00402DE}"/>
              </a:ext>
            </a:extLst>
          </p:cNvPr>
          <p:cNvSpPr>
            <a:spLocks noGrp="1"/>
          </p:cNvSpPr>
          <p:nvPr>
            <p:ph type="dt" sz="half" idx="10"/>
          </p:nvPr>
        </p:nvSpPr>
        <p:spPr/>
        <p:txBody>
          <a:bodyPr/>
          <a:lstStyle/>
          <a:p>
            <a:fld id="{C2ED5425-3AE9-4DF5-B7E1-B8FAAF660327}" type="datetimeFigureOut">
              <a:rPr lang="en-US" smtClean="0"/>
              <a:t>9/8/2025</a:t>
            </a:fld>
            <a:endParaRPr lang="en-US"/>
          </a:p>
        </p:txBody>
      </p:sp>
      <p:sp>
        <p:nvSpPr>
          <p:cNvPr id="6" name="Footer Placeholder 5">
            <a:extLst>
              <a:ext uri="{FF2B5EF4-FFF2-40B4-BE49-F238E27FC236}">
                <a16:creationId xmlns:a16="http://schemas.microsoft.com/office/drawing/2014/main" xmlns="" id="{2A50588C-9CB2-EBCC-20FA-BF48D2925E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EF79B3-E1F5-8D3F-C1AE-47B79AB1F68A}"/>
              </a:ext>
            </a:extLst>
          </p:cNvPr>
          <p:cNvSpPr>
            <a:spLocks noGrp="1"/>
          </p:cNvSpPr>
          <p:nvPr>
            <p:ph type="sldNum" sz="quarter" idx="12"/>
          </p:nvPr>
        </p:nvSpPr>
        <p:spPr/>
        <p:txBody>
          <a:bodyPr/>
          <a:lstStyle/>
          <a:p>
            <a:fld id="{0FECFF4B-B24E-48C9-A564-0786C578EA7E}" type="slidenum">
              <a:rPr lang="en-US" smtClean="0"/>
              <a:t>‹#›</a:t>
            </a:fld>
            <a:endParaRPr lang="en-US"/>
          </a:p>
        </p:txBody>
      </p:sp>
    </p:spTree>
    <p:extLst>
      <p:ext uri="{BB962C8B-B14F-4D97-AF65-F5344CB8AC3E}">
        <p14:creationId xmlns:p14="http://schemas.microsoft.com/office/powerpoint/2010/main" val="2685949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C7D5CFE-26FF-289F-5E4B-16ADC0D65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449F4D8-6784-32B8-E10C-B8A573CC59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8815744-F172-30E5-1D6F-CC6FF39B7C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D5425-3AE9-4DF5-B7E1-B8FAAF660327}" type="datetimeFigureOut">
              <a:rPr lang="en-US" smtClean="0"/>
              <a:t>9/8/2025</a:t>
            </a:fld>
            <a:endParaRPr lang="en-US"/>
          </a:p>
        </p:txBody>
      </p:sp>
      <p:sp>
        <p:nvSpPr>
          <p:cNvPr id="5" name="Footer Placeholder 4">
            <a:extLst>
              <a:ext uri="{FF2B5EF4-FFF2-40B4-BE49-F238E27FC236}">
                <a16:creationId xmlns:a16="http://schemas.microsoft.com/office/drawing/2014/main" xmlns="" id="{04288F35-A959-D2A7-613C-B47435016A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CB74779-6523-B634-444C-5D6F7882F3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ECFF4B-B24E-48C9-A564-0786C578EA7E}" type="slidenum">
              <a:rPr lang="en-US" smtClean="0"/>
              <a:t>‹#›</a:t>
            </a:fld>
            <a:endParaRPr lang="en-US"/>
          </a:p>
        </p:txBody>
      </p:sp>
    </p:spTree>
    <p:extLst>
      <p:ext uri="{BB962C8B-B14F-4D97-AF65-F5344CB8AC3E}">
        <p14:creationId xmlns:p14="http://schemas.microsoft.com/office/powerpoint/2010/main" val="205156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4F1EB90-4B28-2AF9-19D9-EC78577154AA}"/>
              </a:ext>
            </a:extLst>
          </p:cNvPr>
          <p:cNvSpPr txBox="1"/>
          <p:nvPr/>
        </p:nvSpPr>
        <p:spPr>
          <a:xfrm>
            <a:off x="1435395" y="138223"/>
            <a:ext cx="9133368" cy="1569660"/>
          </a:xfrm>
          <a:prstGeom prst="rect">
            <a:avLst/>
          </a:prstGeom>
          <a:noFill/>
        </p:spPr>
        <p:txBody>
          <a:bodyPr wrap="square" rtlCol="0">
            <a:spAutoFit/>
          </a:bodyPr>
          <a:lstStyle/>
          <a:p>
            <a:pPr algn="ctr"/>
            <a:r>
              <a:rPr lang="en-US" sz="3200" b="1" dirty="0" err="1">
                <a:latin typeface="Arial" panose="020B0604020202020204" pitchFamily="34" charset="0"/>
                <a:cs typeface="Arial" panose="020B0604020202020204" pitchFamily="34" charset="0"/>
              </a:rPr>
              <a:t>Thứ</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hai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ngày</a:t>
            </a:r>
            <a:r>
              <a:rPr lang="en-US" sz="3200" b="1"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8 </a:t>
            </a:r>
            <a:r>
              <a:rPr lang="en-US" sz="3200" b="1" dirty="0" err="1">
                <a:latin typeface="Arial" panose="020B0604020202020204" pitchFamily="34" charset="0"/>
                <a:cs typeface="Arial" panose="020B0604020202020204" pitchFamily="34" charset="0"/>
              </a:rPr>
              <a:t>tháng</a:t>
            </a:r>
            <a:r>
              <a:rPr lang="en-US" sz="3200" b="1"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9 </a:t>
            </a:r>
            <a:r>
              <a:rPr lang="en-US" sz="3200" b="1" dirty="0" err="1">
                <a:latin typeface="Arial" panose="020B0604020202020204" pitchFamily="34" charset="0"/>
                <a:cs typeface="Arial" panose="020B0604020202020204" pitchFamily="34" charset="0"/>
              </a:rPr>
              <a:t>năm</a:t>
            </a:r>
            <a:r>
              <a:rPr lang="en-US" sz="3200" b="1"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2025</a:t>
            </a:r>
            <a:endParaRPr lang="en-US" sz="3200" b="1" dirty="0">
              <a:latin typeface="Arial" panose="020B0604020202020204" pitchFamily="34" charset="0"/>
              <a:cs typeface="Arial" panose="020B0604020202020204" pitchFamily="34" charset="0"/>
            </a:endParaRPr>
          </a:p>
          <a:p>
            <a:pPr algn="ctr"/>
            <a:r>
              <a:rPr lang="en-US" sz="3200" b="1" u="sng" dirty="0" err="1">
                <a:latin typeface="Arial" panose="020B0604020202020204" pitchFamily="34" charset="0"/>
                <a:cs typeface="Arial" panose="020B0604020202020204" pitchFamily="34" charset="0"/>
              </a:rPr>
              <a:t>Tập</a:t>
            </a:r>
            <a:r>
              <a:rPr lang="en-US" sz="3200" b="1" u="sng" dirty="0">
                <a:latin typeface="Arial" panose="020B0604020202020204" pitchFamily="34" charset="0"/>
                <a:cs typeface="Arial" panose="020B0604020202020204" pitchFamily="34" charset="0"/>
              </a:rPr>
              <a:t> </a:t>
            </a:r>
            <a:r>
              <a:rPr lang="en-US" sz="3200" b="1" u="sng" dirty="0" err="1">
                <a:latin typeface="Arial" panose="020B0604020202020204" pitchFamily="34" charset="0"/>
                <a:cs typeface="Arial" panose="020B0604020202020204" pitchFamily="34" charset="0"/>
              </a:rPr>
              <a:t>đọc</a:t>
            </a:r>
            <a:r>
              <a:rPr lang="en-US" sz="3200" b="1" u="sng" dirty="0">
                <a:latin typeface="Arial" panose="020B0604020202020204" pitchFamily="34" charset="0"/>
                <a:cs typeface="Arial" panose="020B0604020202020204" pitchFamily="34" charset="0"/>
              </a:rPr>
              <a:t> </a:t>
            </a:r>
          </a:p>
          <a:p>
            <a:pPr algn="ctr"/>
            <a:r>
              <a:rPr lang="en-US" sz="3200" b="1" dirty="0">
                <a:solidFill>
                  <a:srgbClr val="FF0000"/>
                </a:solidFill>
                <a:latin typeface="Arial" panose="020B0604020202020204" pitchFamily="34" charset="0"/>
                <a:cs typeface="Arial" panose="020B0604020202020204" pitchFamily="34" charset="0"/>
              </a:rPr>
              <a:t>CHIỀU DƯỚI CHÂN NÚI</a:t>
            </a:r>
          </a:p>
        </p:txBody>
      </p:sp>
    </p:spTree>
    <p:extLst>
      <p:ext uri="{BB962C8B-B14F-4D97-AF65-F5344CB8AC3E}">
        <p14:creationId xmlns:p14="http://schemas.microsoft.com/office/powerpoint/2010/main" val="2019608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7A3875-4538-6252-E6EF-F7333C631F1B}"/>
              </a:ext>
            </a:extLst>
          </p:cNvPr>
          <p:cNvPicPr>
            <a:picLocks noChangeAspect="1"/>
          </p:cNvPicPr>
          <p:nvPr/>
        </p:nvPicPr>
        <p:blipFill>
          <a:blip r:embed="rId2"/>
          <a:stretch>
            <a:fillRect/>
          </a:stretch>
        </p:blipFill>
        <p:spPr>
          <a:xfrm>
            <a:off x="3014772" y="542814"/>
            <a:ext cx="7591641" cy="5039279"/>
          </a:xfrm>
          <a:prstGeom prst="rect">
            <a:avLst/>
          </a:prstGeom>
        </p:spPr>
      </p:pic>
      <p:sp>
        <p:nvSpPr>
          <p:cNvPr id="3" name="Rectangle 2">
            <a:extLst>
              <a:ext uri="{FF2B5EF4-FFF2-40B4-BE49-F238E27FC236}">
                <a16:creationId xmlns:a16="http://schemas.microsoft.com/office/drawing/2014/main" xmlns="" id="{31039151-1E11-E096-C387-18681BEF46E7}"/>
              </a:ext>
            </a:extLst>
          </p:cNvPr>
          <p:cNvSpPr/>
          <p:nvPr/>
        </p:nvSpPr>
        <p:spPr>
          <a:xfrm>
            <a:off x="5298557" y="5766281"/>
            <a:ext cx="2739656" cy="648586"/>
          </a:xfrm>
          <a:prstGeom prst="rect">
            <a:avLst/>
          </a:prstGeom>
          <a:solidFill>
            <a:schemeClr val="bg1"/>
          </a:solidFill>
          <a:ln w="44450">
            <a:solidFill>
              <a:schemeClr val="accent6">
                <a:alpha val="88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Bó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khô</a:t>
            </a:r>
            <a:endParaRPr lang="en-US" sz="2800" b="1" dirty="0">
              <a:latin typeface="Arial" panose="020B060402020202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xmlns="" id="{9E313762-D868-75DD-B40D-5DE80587EC9A}"/>
              </a:ext>
            </a:extLst>
          </p:cNvPr>
          <p:cNvCxnSpPr>
            <a:cxnSpLocks/>
            <a:stCxn id="3" idx="0"/>
          </p:cNvCxnSpPr>
          <p:nvPr/>
        </p:nvCxnSpPr>
        <p:spPr>
          <a:xfrm flipH="1" flipV="1">
            <a:off x="5167423" y="2588499"/>
            <a:ext cx="1500962" cy="317778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8061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6B41869-F292-E51D-3F03-6986E096CF02}"/>
              </a:ext>
            </a:extLst>
          </p:cNvPr>
          <p:cNvPicPr>
            <a:picLocks noChangeAspect="1"/>
          </p:cNvPicPr>
          <p:nvPr/>
        </p:nvPicPr>
        <p:blipFill rotWithShape="1">
          <a:blip r:embed="rId3"/>
          <a:srcRect b="19845"/>
          <a:stretch/>
        </p:blipFill>
        <p:spPr>
          <a:xfrm>
            <a:off x="1122621" y="233916"/>
            <a:ext cx="10287000" cy="5497033"/>
          </a:xfrm>
          <a:prstGeom prst="rect">
            <a:avLst/>
          </a:prstGeom>
        </p:spPr>
      </p:pic>
      <p:sp>
        <p:nvSpPr>
          <p:cNvPr id="3" name="Rectangle 2">
            <a:extLst>
              <a:ext uri="{FF2B5EF4-FFF2-40B4-BE49-F238E27FC236}">
                <a16:creationId xmlns:a16="http://schemas.microsoft.com/office/drawing/2014/main" xmlns="" id="{6B63E0D6-E81C-E8CA-D34E-4433DA83EA0D}"/>
              </a:ext>
            </a:extLst>
          </p:cNvPr>
          <p:cNvSpPr/>
          <p:nvPr/>
        </p:nvSpPr>
        <p:spPr>
          <a:xfrm>
            <a:off x="7775943" y="1577053"/>
            <a:ext cx="2739656" cy="648586"/>
          </a:xfrm>
          <a:prstGeom prst="rect">
            <a:avLst/>
          </a:prstGeom>
          <a:solidFill>
            <a:schemeClr val="bg1"/>
          </a:solidFill>
          <a:ln w="44450">
            <a:solidFill>
              <a:schemeClr val="accent6">
                <a:alpha val="88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Mái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ngói</a:t>
            </a:r>
            <a:endParaRPr lang="en-US" sz="2800" b="1" dirty="0">
              <a:latin typeface="Arial" panose="020B060402020202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xmlns="" id="{DFA3BAD0-D335-78DE-6388-F5190E0A192B}"/>
              </a:ext>
            </a:extLst>
          </p:cNvPr>
          <p:cNvCxnSpPr>
            <a:cxnSpLocks/>
          </p:cNvCxnSpPr>
          <p:nvPr/>
        </p:nvCxnSpPr>
        <p:spPr>
          <a:xfrm flipH="1">
            <a:off x="6847367" y="2225639"/>
            <a:ext cx="1414131" cy="99602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xmlns="" id="{B5D5026F-B861-947A-08DC-62925AEDE90A}"/>
              </a:ext>
            </a:extLst>
          </p:cNvPr>
          <p:cNvSpPr/>
          <p:nvPr/>
        </p:nvSpPr>
        <p:spPr>
          <a:xfrm>
            <a:off x="2069803" y="1577053"/>
            <a:ext cx="2739656" cy="648586"/>
          </a:xfrm>
          <a:prstGeom prst="rect">
            <a:avLst/>
          </a:prstGeom>
          <a:solidFill>
            <a:schemeClr val="bg1"/>
          </a:solidFill>
          <a:ln w="44450">
            <a:solidFill>
              <a:schemeClr val="accent6">
                <a:alpha val="88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Ngọn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khói</a:t>
            </a:r>
            <a:endParaRPr lang="en-US" sz="2800" b="1"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xmlns="" id="{5211630E-7B84-02B2-EFFA-6830FC96C40F}"/>
              </a:ext>
            </a:extLst>
          </p:cNvPr>
          <p:cNvCxnSpPr>
            <a:cxnSpLocks/>
            <a:stCxn id="7" idx="2"/>
          </p:cNvCxnSpPr>
          <p:nvPr/>
        </p:nvCxnSpPr>
        <p:spPr>
          <a:xfrm>
            <a:off x="3439631" y="2225639"/>
            <a:ext cx="2367072" cy="49801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xmlns="" id="{D07F45A5-E7EC-B5AB-44B6-2545B1052154}"/>
              </a:ext>
            </a:extLst>
          </p:cNvPr>
          <p:cNvSpPr txBox="1"/>
          <p:nvPr/>
        </p:nvSpPr>
        <p:spPr>
          <a:xfrm>
            <a:off x="4623167" y="5856315"/>
            <a:ext cx="6097772" cy="523220"/>
          </a:xfrm>
          <a:prstGeom prst="rect">
            <a:avLst/>
          </a:prstGeom>
          <a:noFill/>
        </p:spPr>
        <p:txBody>
          <a:bodyPr wrap="square">
            <a:spAutoFit/>
          </a:bodyPr>
          <a:lstStyle/>
          <a:p>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Nhà tôi ở chân núi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lang="en-US" dirty="0"/>
          </a:p>
        </p:txBody>
      </p:sp>
    </p:spTree>
    <p:extLst>
      <p:ext uri="{BB962C8B-B14F-4D97-AF65-F5344CB8AC3E}">
        <p14:creationId xmlns:p14="http://schemas.microsoft.com/office/powerpoint/2010/main" val="230654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11A4838-320C-E8BE-608B-B3CAB9D5F809}"/>
              </a:ext>
            </a:extLst>
          </p:cNvPr>
          <p:cNvPicPr>
            <a:picLocks noChangeAspect="1"/>
          </p:cNvPicPr>
          <p:nvPr/>
        </p:nvPicPr>
        <p:blipFill>
          <a:blip r:embed="rId2"/>
          <a:stretch>
            <a:fillRect/>
          </a:stretch>
        </p:blipFill>
        <p:spPr>
          <a:xfrm>
            <a:off x="2512228" y="382772"/>
            <a:ext cx="7737558" cy="5175567"/>
          </a:xfrm>
          <a:prstGeom prst="rect">
            <a:avLst/>
          </a:prstGeom>
        </p:spPr>
      </p:pic>
      <p:sp>
        <p:nvSpPr>
          <p:cNvPr id="3" name="Rectangle 2">
            <a:extLst>
              <a:ext uri="{FF2B5EF4-FFF2-40B4-BE49-F238E27FC236}">
                <a16:creationId xmlns:a16="http://schemas.microsoft.com/office/drawing/2014/main" xmlns="" id="{6599E4C5-DF08-548A-895F-8996D4118CD7}"/>
              </a:ext>
            </a:extLst>
          </p:cNvPr>
          <p:cNvSpPr/>
          <p:nvPr/>
        </p:nvSpPr>
        <p:spPr>
          <a:xfrm>
            <a:off x="5298557" y="5766281"/>
            <a:ext cx="2739656" cy="648586"/>
          </a:xfrm>
          <a:prstGeom prst="rect">
            <a:avLst/>
          </a:prstGeom>
          <a:solidFill>
            <a:schemeClr val="bg1"/>
          </a:solidFill>
          <a:ln w="44450">
            <a:solidFill>
              <a:schemeClr val="accent6">
                <a:alpha val="88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Nhóm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bếp</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36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0F4EFBB-EEBE-292B-ACD7-0F27809F879D}"/>
              </a:ext>
            </a:extLst>
          </p:cNvPr>
          <p:cNvPicPr>
            <a:picLocks noChangeAspect="1"/>
          </p:cNvPicPr>
          <p:nvPr/>
        </p:nvPicPr>
        <p:blipFill>
          <a:blip r:embed="rId2"/>
          <a:stretch>
            <a:fillRect/>
          </a:stretch>
        </p:blipFill>
        <p:spPr>
          <a:xfrm>
            <a:off x="4731489" y="565518"/>
            <a:ext cx="2934586" cy="4725181"/>
          </a:xfrm>
          <a:prstGeom prst="rect">
            <a:avLst/>
          </a:prstGeom>
        </p:spPr>
      </p:pic>
      <p:sp>
        <p:nvSpPr>
          <p:cNvPr id="3" name="Rectangle 2">
            <a:extLst>
              <a:ext uri="{FF2B5EF4-FFF2-40B4-BE49-F238E27FC236}">
                <a16:creationId xmlns:a16="http://schemas.microsoft.com/office/drawing/2014/main" xmlns="" id="{57135EF1-2964-4501-9881-AC2C2A8FB444}"/>
              </a:ext>
            </a:extLst>
          </p:cNvPr>
          <p:cNvSpPr/>
          <p:nvPr/>
        </p:nvSpPr>
        <p:spPr>
          <a:xfrm>
            <a:off x="5298557" y="5766281"/>
            <a:ext cx="2739656" cy="648586"/>
          </a:xfrm>
          <a:prstGeom prst="rect">
            <a:avLst/>
          </a:prstGeom>
          <a:solidFill>
            <a:schemeClr val="bg1"/>
          </a:solidFill>
          <a:ln w="44450">
            <a:solidFill>
              <a:schemeClr val="accent6">
                <a:alpha val="88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Rón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rén</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DBB38E9-D3B2-31BD-ADC0-3D9A76C9FE60}"/>
              </a:ext>
            </a:extLst>
          </p:cNvPr>
          <p:cNvPicPr>
            <a:picLocks noChangeAspect="1"/>
          </p:cNvPicPr>
          <p:nvPr/>
        </p:nvPicPr>
        <p:blipFill>
          <a:blip r:embed="rId2"/>
          <a:stretch>
            <a:fillRect/>
          </a:stretch>
        </p:blipFill>
        <p:spPr>
          <a:xfrm>
            <a:off x="876796" y="307786"/>
            <a:ext cx="10510334" cy="4742679"/>
          </a:xfrm>
          <a:prstGeom prst="rect">
            <a:avLst/>
          </a:prstGeom>
        </p:spPr>
      </p:pic>
    </p:spTree>
    <p:extLst>
      <p:ext uri="{BB962C8B-B14F-4D97-AF65-F5344CB8AC3E}">
        <p14:creationId xmlns:p14="http://schemas.microsoft.com/office/powerpoint/2010/main" val="945744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1CE7729-90F6-850C-0303-BDAF1D7416ED}"/>
              </a:ext>
            </a:extLst>
          </p:cNvPr>
          <p:cNvPicPr>
            <a:picLocks noChangeAspect="1"/>
          </p:cNvPicPr>
          <p:nvPr/>
        </p:nvPicPr>
        <p:blipFill>
          <a:blip r:embed="rId2"/>
          <a:stretch>
            <a:fillRect/>
          </a:stretch>
        </p:blipFill>
        <p:spPr>
          <a:xfrm>
            <a:off x="2624026" y="754024"/>
            <a:ext cx="7824111" cy="4381502"/>
          </a:xfrm>
          <a:prstGeom prst="rect">
            <a:avLst/>
          </a:prstGeom>
        </p:spPr>
      </p:pic>
      <p:sp>
        <p:nvSpPr>
          <p:cNvPr id="3" name="Rectangle 2">
            <a:extLst>
              <a:ext uri="{FF2B5EF4-FFF2-40B4-BE49-F238E27FC236}">
                <a16:creationId xmlns:a16="http://schemas.microsoft.com/office/drawing/2014/main" xmlns="" id="{586E8687-C1EA-E661-09A6-83BBCCB18555}"/>
              </a:ext>
            </a:extLst>
          </p:cNvPr>
          <p:cNvSpPr/>
          <p:nvPr/>
        </p:nvSpPr>
        <p:spPr>
          <a:xfrm>
            <a:off x="4938411" y="5469457"/>
            <a:ext cx="2739656" cy="648586"/>
          </a:xfrm>
          <a:prstGeom prst="rect">
            <a:avLst/>
          </a:prstGeom>
          <a:solidFill>
            <a:schemeClr val="bg1"/>
          </a:solidFill>
          <a:ln w="44450">
            <a:solidFill>
              <a:schemeClr val="accent6">
                <a:alpha val="88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Con </a:t>
            </a:r>
            <a:r>
              <a:rPr lang="en-US" sz="2800" b="1" dirty="0" err="1">
                <a:latin typeface="Arial" panose="020B0604020202020204" pitchFamily="34" charset="0"/>
                <a:cs typeface="Arial" panose="020B0604020202020204" pitchFamily="34" charset="0"/>
              </a:rPr>
              <a:t>cánh</a:t>
            </a:r>
            <a:r>
              <a:rPr lang="en-US" sz="2800" b="1" dirty="0">
                <a:latin typeface="Arial" panose="020B0604020202020204" pitchFamily="34" charset="0"/>
                <a:cs typeface="Arial" panose="020B0604020202020204" pitchFamily="34" charset="0"/>
              </a:rPr>
              <a:t> cam</a:t>
            </a:r>
          </a:p>
        </p:txBody>
      </p:sp>
    </p:spTree>
    <p:extLst>
      <p:ext uri="{BB962C8B-B14F-4D97-AF65-F5344CB8AC3E}">
        <p14:creationId xmlns:p14="http://schemas.microsoft.com/office/powerpoint/2010/main" val="96518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27B300D-FE67-1939-EC17-9714D517A99C}"/>
              </a:ext>
            </a:extLst>
          </p:cNvPr>
          <p:cNvPicPr>
            <a:picLocks noChangeAspect="1"/>
          </p:cNvPicPr>
          <p:nvPr/>
        </p:nvPicPr>
        <p:blipFill>
          <a:blip r:embed="rId2"/>
          <a:stretch>
            <a:fillRect/>
          </a:stretch>
        </p:blipFill>
        <p:spPr>
          <a:xfrm>
            <a:off x="2681398" y="535763"/>
            <a:ext cx="6829203" cy="4552802"/>
          </a:xfrm>
          <a:prstGeom prst="rect">
            <a:avLst/>
          </a:prstGeom>
        </p:spPr>
      </p:pic>
      <p:sp>
        <p:nvSpPr>
          <p:cNvPr id="3" name="Rectangle 2">
            <a:extLst>
              <a:ext uri="{FF2B5EF4-FFF2-40B4-BE49-F238E27FC236}">
                <a16:creationId xmlns:a16="http://schemas.microsoft.com/office/drawing/2014/main" xmlns="" id="{7155D5AC-EA03-3034-EF35-828EE0CD033D}"/>
              </a:ext>
            </a:extLst>
          </p:cNvPr>
          <p:cNvSpPr/>
          <p:nvPr/>
        </p:nvSpPr>
        <p:spPr>
          <a:xfrm>
            <a:off x="4938411" y="5469457"/>
            <a:ext cx="2739656" cy="648586"/>
          </a:xfrm>
          <a:prstGeom prst="rect">
            <a:avLst/>
          </a:prstGeom>
          <a:solidFill>
            <a:schemeClr val="bg1"/>
          </a:solidFill>
          <a:ln w="44450">
            <a:solidFill>
              <a:schemeClr val="accent6">
                <a:alpha val="88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Ký</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ức</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112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228090-9DA1-1377-3E5A-38ED03211208}"/>
              </a:ext>
            </a:extLst>
          </p:cNvPr>
          <p:cNvPicPr>
            <a:picLocks noChangeAspect="1"/>
          </p:cNvPicPr>
          <p:nvPr/>
        </p:nvPicPr>
        <p:blipFill>
          <a:blip r:embed="rId2"/>
          <a:stretch>
            <a:fillRect/>
          </a:stretch>
        </p:blipFill>
        <p:spPr>
          <a:xfrm>
            <a:off x="792568" y="445238"/>
            <a:ext cx="6194885" cy="5587176"/>
          </a:xfrm>
          <a:prstGeom prst="rect">
            <a:avLst/>
          </a:prstGeom>
        </p:spPr>
      </p:pic>
      <p:pic>
        <p:nvPicPr>
          <p:cNvPr id="3" name="Picture 2">
            <a:extLst>
              <a:ext uri="{FF2B5EF4-FFF2-40B4-BE49-F238E27FC236}">
                <a16:creationId xmlns:a16="http://schemas.microsoft.com/office/drawing/2014/main" xmlns="" id="{8EBF7EEB-3BCB-0BCA-FD23-992291ABAFC0}"/>
              </a:ext>
            </a:extLst>
          </p:cNvPr>
          <p:cNvPicPr>
            <a:picLocks noChangeAspect="1"/>
          </p:cNvPicPr>
          <p:nvPr/>
        </p:nvPicPr>
        <p:blipFill>
          <a:blip r:embed="rId3"/>
          <a:stretch>
            <a:fillRect/>
          </a:stretch>
        </p:blipFill>
        <p:spPr>
          <a:xfrm>
            <a:off x="7233684" y="445239"/>
            <a:ext cx="4572000" cy="2571750"/>
          </a:xfrm>
          <a:prstGeom prst="rect">
            <a:avLst/>
          </a:prstGeom>
        </p:spPr>
      </p:pic>
      <p:pic>
        <p:nvPicPr>
          <p:cNvPr id="4" name="Picture 3">
            <a:extLst>
              <a:ext uri="{FF2B5EF4-FFF2-40B4-BE49-F238E27FC236}">
                <a16:creationId xmlns:a16="http://schemas.microsoft.com/office/drawing/2014/main" xmlns="" id="{A658CF2C-8ABE-6ACF-660A-C88430DA8C9B}"/>
              </a:ext>
            </a:extLst>
          </p:cNvPr>
          <p:cNvPicPr>
            <a:picLocks noChangeAspect="1"/>
          </p:cNvPicPr>
          <p:nvPr/>
        </p:nvPicPr>
        <p:blipFill>
          <a:blip r:embed="rId4"/>
          <a:stretch>
            <a:fillRect/>
          </a:stretch>
        </p:blipFill>
        <p:spPr>
          <a:xfrm>
            <a:off x="7233684" y="3118996"/>
            <a:ext cx="4572000" cy="2913418"/>
          </a:xfrm>
          <a:prstGeom prst="rect">
            <a:avLst/>
          </a:prstGeom>
        </p:spPr>
      </p:pic>
      <p:sp>
        <p:nvSpPr>
          <p:cNvPr id="5" name="Rectangle 4">
            <a:extLst>
              <a:ext uri="{FF2B5EF4-FFF2-40B4-BE49-F238E27FC236}">
                <a16:creationId xmlns:a16="http://schemas.microsoft.com/office/drawing/2014/main" xmlns="" id="{FDB182AE-0057-4B14-C512-4B93B0B64883}"/>
              </a:ext>
            </a:extLst>
          </p:cNvPr>
          <p:cNvSpPr/>
          <p:nvPr/>
        </p:nvSpPr>
        <p:spPr>
          <a:xfrm>
            <a:off x="5299918" y="6134421"/>
            <a:ext cx="2739656" cy="648586"/>
          </a:xfrm>
          <a:prstGeom prst="rect">
            <a:avLst/>
          </a:prstGeom>
          <a:solidFill>
            <a:schemeClr val="bg1"/>
          </a:solidFill>
          <a:ln w="44450">
            <a:solidFill>
              <a:schemeClr val="accent6">
                <a:alpha val="88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Đèn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dầu</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48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C88BF2F-2D2C-DC6C-D74C-162D498A39ED}"/>
              </a:ext>
            </a:extLst>
          </p:cNvPr>
          <p:cNvPicPr>
            <a:picLocks noChangeAspect="1"/>
          </p:cNvPicPr>
          <p:nvPr/>
        </p:nvPicPr>
        <p:blipFill>
          <a:blip r:embed="rId2"/>
          <a:stretch>
            <a:fillRect/>
          </a:stretch>
        </p:blipFill>
        <p:spPr>
          <a:xfrm>
            <a:off x="2423515" y="329610"/>
            <a:ext cx="8403974" cy="5252484"/>
          </a:xfrm>
          <a:prstGeom prst="rect">
            <a:avLst/>
          </a:prstGeom>
        </p:spPr>
      </p:pic>
      <p:sp>
        <p:nvSpPr>
          <p:cNvPr id="3" name="Rectangle 2">
            <a:extLst>
              <a:ext uri="{FF2B5EF4-FFF2-40B4-BE49-F238E27FC236}">
                <a16:creationId xmlns:a16="http://schemas.microsoft.com/office/drawing/2014/main" xmlns="" id="{7C6C4738-0131-2CDA-429E-57C0C7B557AE}"/>
              </a:ext>
            </a:extLst>
          </p:cNvPr>
          <p:cNvSpPr/>
          <p:nvPr/>
        </p:nvSpPr>
        <p:spPr>
          <a:xfrm>
            <a:off x="4906513" y="5756536"/>
            <a:ext cx="3418780" cy="648586"/>
          </a:xfrm>
          <a:prstGeom prst="rect">
            <a:avLst/>
          </a:prstGeom>
          <a:solidFill>
            <a:schemeClr val="bg1"/>
          </a:solidFill>
          <a:ln w="44450">
            <a:solidFill>
              <a:schemeClr val="accent6">
                <a:alpha val="88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Ánh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sáng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lộng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lẫy</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525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AD76E85-021F-CB1F-F8DC-D8F8329BB869}"/>
              </a:ext>
            </a:extLst>
          </p:cNvPr>
          <p:cNvPicPr>
            <a:picLocks noChangeAspect="1"/>
          </p:cNvPicPr>
          <p:nvPr/>
        </p:nvPicPr>
        <p:blipFill>
          <a:blip r:embed="rId2"/>
          <a:stretch>
            <a:fillRect/>
          </a:stretch>
        </p:blipFill>
        <p:spPr>
          <a:xfrm>
            <a:off x="1769695" y="414670"/>
            <a:ext cx="8480297" cy="5252484"/>
          </a:xfrm>
          <a:prstGeom prst="rect">
            <a:avLst/>
          </a:prstGeom>
        </p:spPr>
      </p:pic>
      <p:sp>
        <p:nvSpPr>
          <p:cNvPr id="3" name="Rectangle 2">
            <a:extLst>
              <a:ext uri="{FF2B5EF4-FFF2-40B4-BE49-F238E27FC236}">
                <a16:creationId xmlns:a16="http://schemas.microsoft.com/office/drawing/2014/main" xmlns="" id="{629DEA00-6454-0BD7-5DB9-426A9C68944F}"/>
              </a:ext>
            </a:extLst>
          </p:cNvPr>
          <p:cNvSpPr/>
          <p:nvPr/>
        </p:nvSpPr>
        <p:spPr>
          <a:xfrm>
            <a:off x="4726172" y="5884127"/>
            <a:ext cx="2739656" cy="648586"/>
          </a:xfrm>
          <a:prstGeom prst="rect">
            <a:avLst/>
          </a:prstGeom>
          <a:solidFill>
            <a:schemeClr val="bg1"/>
          </a:solidFill>
          <a:ln w="44450">
            <a:solidFill>
              <a:schemeClr val="accent6">
                <a:alpha val="88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Côn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trùng</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664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E837DAF-4C1E-AFFE-DE19-32544ED26086}"/>
              </a:ext>
            </a:extLst>
          </p:cNvPr>
          <p:cNvSpPr txBox="1"/>
          <p:nvPr/>
        </p:nvSpPr>
        <p:spPr>
          <a:xfrm>
            <a:off x="425300" y="712366"/>
            <a:ext cx="11766699" cy="2677656"/>
          </a:xfrm>
          <a:prstGeom prst="rect">
            <a:avLst/>
          </a:prstGeom>
          <a:noFill/>
        </p:spPr>
        <p:txBody>
          <a:bodyPr wrap="square">
            <a:spAutoFit/>
          </a:bodyPr>
          <a:lstStyle/>
          <a:p>
            <a:r>
              <a:rPr lang="vi-VN" sz="2800" dirty="0"/>
              <a:t> </a:t>
            </a:r>
            <a:r>
              <a:rPr lang="en-US" sz="2800" dirty="0"/>
              <a:t>     </a:t>
            </a:r>
            <a:r>
              <a:rPr lang="vi-VN" sz="2800" dirty="0"/>
              <a:t>Bây giờ là mùa hè.</a:t>
            </a:r>
            <a:endParaRPr lang="en-US" sz="2800" dirty="0"/>
          </a:p>
          <a:p>
            <a:r>
              <a:rPr lang="en-US" sz="2800" dirty="0"/>
              <a:t>      </a:t>
            </a:r>
            <a:r>
              <a:rPr lang="vi-VN" sz="2800" dirty="0"/>
              <a:t>Chúng tôi đi lang thang trong khu rừng yên tĩnh đầy những cây thông to dưới chân một ngọn núi. Bống đi trước. Cái áo đỏ như một cánh bướm của nó phấp phới trên lối mòn. Tôi đi giữa. Nhi cầm máy ảnh đi sau cùng. Mùi nhựa thông đ</a:t>
            </a:r>
            <a:r>
              <a:rPr lang="en-US" sz="2800" dirty="0"/>
              <a:t>â</a:t>
            </a:r>
            <a:r>
              <a:rPr lang="vi-VN" sz="2800" dirty="0"/>
              <a:t>u đó rất thơm. Và những bông hoa li ti đang bắt đầu cụp cánh vào lúc cuối ngày...</a:t>
            </a:r>
            <a:endParaRPr lang="en-US" sz="2800" dirty="0"/>
          </a:p>
        </p:txBody>
      </p:sp>
      <p:sp>
        <p:nvSpPr>
          <p:cNvPr id="5" name="TextBox 4">
            <a:extLst>
              <a:ext uri="{FF2B5EF4-FFF2-40B4-BE49-F238E27FC236}">
                <a16:creationId xmlns:a16="http://schemas.microsoft.com/office/drawing/2014/main" xmlns="" id="{99A6DEE9-1751-80EC-8D18-5D98902EA39D}"/>
              </a:ext>
            </a:extLst>
          </p:cNvPr>
          <p:cNvSpPr txBox="1"/>
          <p:nvPr/>
        </p:nvSpPr>
        <p:spPr>
          <a:xfrm>
            <a:off x="425300" y="3467979"/>
            <a:ext cx="11593033"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ea typeface="+mn-ea"/>
                <a:cs typeface="+mn-cs"/>
              </a:rPr>
              <a:t>     </a:t>
            </a:r>
            <a:r>
              <a:rPr kumimoji="0" lang="vi-VN" sz="2800" b="0" i="0" u="none" strike="noStrike" kern="1200" cap="none" spc="0" normalizeH="0" baseline="0" noProof="0" dirty="0">
                <a:ln>
                  <a:noFill/>
                </a:ln>
                <a:solidFill>
                  <a:prstClr val="black"/>
                </a:solidFill>
                <a:effectLst/>
                <a:uLnTx/>
                <a:uFillTx/>
                <a:ea typeface="+mn-ea"/>
                <a:cs typeface="+mn-cs"/>
              </a:rPr>
              <a:t>Hai đứa trẻ khiến tôi nhớ tuổi thơ của mình đến thế. Hầu như ngày nào cũng vậy, khi mặt trời bắt đầu lặn thì tôi đi từ trên núi về nhà với một bó củi khô trên vai. Nhà tôi ở chân núi, mái ngói nâu thẫm lẫn bay giữa những tán cây. Một ngọn khói vơ vẩn bay lên từ căn bếp nhỏ. Tôi biết là mẹ đã từ vườn về và bà vừa mới nhóm bếp để nấu cơm.</a:t>
            </a:r>
          </a:p>
        </p:txBody>
      </p:sp>
      <p:sp>
        <p:nvSpPr>
          <p:cNvPr id="7" name="TextBox 6">
            <a:extLst>
              <a:ext uri="{FF2B5EF4-FFF2-40B4-BE49-F238E27FC236}">
                <a16:creationId xmlns:a16="http://schemas.microsoft.com/office/drawing/2014/main" xmlns="" id="{074920E8-81A8-DBFA-E259-74EC0E20E461}"/>
              </a:ext>
            </a:extLst>
          </p:cNvPr>
          <p:cNvSpPr txBox="1"/>
          <p:nvPr/>
        </p:nvSpPr>
        <p:spPr>
          <a:xfrm>
            <a:off x="4003157" y="170129"/>
            <a:ext cx="6220046" cy="523220"/>
          </a:xfrm>
          <a:prstGeom prst="rect">
            <a:avLst/>
          </a:prstGeom>
          <a:noFill/>
        </p:spPr>
        <p:txBody>
          <a:bodyPr wrap="square">
            <a:spAutoFit/>
          </a:bodyPr>
          <a:lstStyle/>
          <a:p>
            <a:r>
              <a:rPr kumimoji="0" lang="vi-VN" sz="2800" b="1" i="0" u="none" strike="noStrike" kern="1200" cap="none" spc="0" normalizeH="0" baseline="0" noProof="0" dirty="0">
                <a:ln>
                  <a:noFill/>
                </a:ln>
                <a:solidFill>
                  <a:srgbClr val="FF0000"/>
                </a:solidFill>
                <a:effectLst/>
                <a:uLnTx/>
                <a:uFillTx/>
                <a:ea typeface="+mn-ea"/>
                <a:cs typeface="+mn-cs"/>
              </a:rPr>
              <a:t>Chiều dưới chân núi </a:t>
            </a:r>
            <a:endParaRPr lang="en-US" sz="2800" b="1" dirty="0">
              <a:solidFill>
                <a:srgbClr val="FF0000"/>
              </a:solidFill>
            </a:endParaRPr>
          </a:p>
        </p:txBody>
      </p:sp>
    </p:spTree>
    <p:extLst>
      <p:ext uri="{BB962C8B-B14F-4D97-AF65-F5344CB8AC3E}">
        <p14:creationId xmlns:p14="http://schemas.microsoft.com/office/powerpoint/2010/main" val="334150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iterate type="wd">
                                    <p:tmPct val="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3" presetClass="emph" presetSubtype="2" fill="hold" grpId="1" nodeType="afterEffect">
                                  <p:stCondLst>
                                    <p:cond delay="0"/>
                                  </p:stCondLst>
                                  <p:iterate type="wd">
                                    <p:tmPct val="20000"/>
                                  </p:iterate>
                                  <p:childTnLst>
                                    <p:animClr clrSpc="rgb" dir="cw">
                                      <p:cBhvr override="childStyle">
                                        <p:cTn id="13" dur="2000" fill="hold"/>
                                        <p:tgtEl>
                                          <p:spTgt spid="3"/>
                                        </p:tgtEl>
                                        <p:attrNameLst>
                                          <p:attrName>style.color</p:attrName>
                                        </p:attrNameLst>
                                      </p:cBhvr>
                                      <p:to>
                                        <a:schemeClr val="accent2"/>
                                      </p:to>
                                    </p:animClr>
                                  </p:childTnLst>
                                </p:cTn>
                              </p:par>
                            </p:childTnLst>
                          </p:cTn>
                        </p:par>
                        <p:par>
                          <p:cTn id="14" fill="hold">
                            <p:stCondLst>
                              <p:cond delay="35700"/>
                            </p:stCondLst>
                            <p:childTnLst>
                              <p:par>
                                <p:cTn id="15" presetID="3" presetClass="emph" presetSubtype="2" fill="hold" grpId="1" nodeType="afterEffect">
                                  <p:stCondLst>
                                    <p:cond delay="0"/>
                                  </p:stCondLst>
                                  <p:iterate type="wd">
                                    <p:tmPct val="20000"/>
                                  </p:iterate>
                                  <p:childTnLst>
                                    <p:animClr clrSpc="rgb" dir="cw">
                                      <p:cBhvr override="childStyle">
                                        <p:cTn id="16" dur="2000" fill="hold"/>
                                        <p:tgtEl>
                                          <p:spTgt spid="5"/>
                                        </p:tgtEl>
                                        <p:attrNameLst>
                                          <p:attrName>style.color</p:attrName>
                                        </p:attrNameLst>
                                      </p:cBhvr>
                                      <p:to>
                                        <a:schemeClr val="accent2"/>
                                      </p:to>
                                    </p:animClr>
                                  </p:childTnLst>
                                </p:cTn>
                              </p:par>
                            </p:childTnLst>
                          </p:cTn>
                        </p:par>
                        <p:par>
                          <p:cTn id="17" fill="hold">
                            <p:stCondLst>
                              <p:cond delay="73300"/>
                            </p:stCondLst>
                            <p:childTnLst>
                              <p:par>
                                <p:cTn id="18" presetID="3" presetClass="emph" presetSubtype="2" fill="hold" grpId="0" nodeType="afterEffect">
                                  <p:stCondLst>
                                    <p:cond delay="0"/>
                                  </p:stCondLst>
                                  <p:iterate type="wd">
                                    <p:tmPct val="20000"/>
                                  </p:iterate>
                                  <p:childTnLst>
                                    <p:animClr clrSpc="rgb" dir="cw">
                                      <p:cBhvr override="childStyle">
                                        <p:cTn id="19" dur="2000" fill="hold"/>
                                        <p:tgtEl>
                                          <p:spTgt spid="7"/>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D31F662-944B-EC47-4035-48C7C0E8BADB}"/>
              </a:ext>
            </a:extLst>
          </p:cNvPr>
          <p:cNvSpPr/>
          <p:nvPr/>
        </p:nvSpPr>
        <p:spPr>
          <a:xfrm>
            <a:off x="478466" y="450173"/>
            <a:ext cx="3476846" cy="648586"/>
          </a:xfrm>
          <a:prstGeom prst="rect">
            <a:avLst/>
          </a:prstGeom>
          <a:ln w="79375" cmpd="dbl">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b="1" dirty="0">
              <a:latin typeface="Arial" panose="020B0604020202020204" pitchFamily="34" charset="0"/>
              <a:cs typeface="Arial" panose="020B0604020202020204" pitchFamily="34" charset="0"/>
            </a:endParaRPr>
          </a:p>
          <a:p>
            <a:pPr algn="ctr"/>
            <a:endParaRPr lang="en-US" sz="2800" b="1" u="sng" dirty="0">
              <a:latin typeface="Arial" panose="020B0604020202020204" pitchFamily="34" charset="0"/>
              <a:cs typeface="Arial" panose="020B0604020202020204" pitchFamily="34" charset="0"/>
            </a:endParaRPr>
          </a:p>
          <a:p>
            <a:pPr algn="ctr"/>
            <a:endParaRPr lang="en-US" sz="2800" b="1" u="sng"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B438491D-A5D4-1466-FCA7-D0BBFA420B0A}"/>
              </a:ext>
            </a:extLst>
          </p:cNvPr>
          <p:cNvPicPr>
            <a:picLocks noChangeAspect="1"/>
          </p:cNvPicPr>
          <p:nvPr/>
        </p:nvPicPr>
        <p:blipFill>
          <a:blip r:embed="rId3"/>
          <a:stretch>
            <a:fillRect/>
          </a:stretch>
        </p:blipFill>
        <p:spPr>
          <a:xfrm>
            <a:off x="346204" y="1424763"/>
            <a:ext cx="5724525" cy="2743200"/>
          </a:xfrm>
          <a:prstGeom prst="rect">
            <a:avLst/>
          </a:prstGeom>
        </p:spPr>
      </p:pic>
      <p:sp>
        <p:nvSpPr>
          <p:cNvPr id="4" name="TextBox 3">
            <a:extLst>
              <a:ext uri="{FF2B5EF4-FFF2-40B4-BE49-F238E27FC236}">
                <a16:creationId xmlns:a16="http://schemas.microsoft.com/office/drawing/2014/main" xmlns="" id="{68F30CF1-E55F-25EC-E2D9-3DDF98066E58}"/>
              </a:ext>
            </a:extLst>
          </p:cNvPr>
          <p:cNvSpPr txBox="1"/>
          <p:nvPr/>
        </p:nvSpPr>
        <p:spPr>
          <a:xfrm>
            <a:off x="6198115" y="2517093"/>
            <a:ext cx="5624623" cy="523220"/>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1. Ba </a:t>
            </a:r>
            <a:r>
              <a:rPr lang="en-US" sz="2800" dirty="0" err="1">
                <a:solidFill>
                  <a:srgbClr val="FF0000"/>
                </a:solidFill>
                <a:latin typeface="Arial" panose="020B0604020202020204" pitchFamily="34" charset="0"/>
                <a:cs typeface="Arial" panose="020B0604020202020204" pitchFamily="34" charset="0"/>
              </a:rPr>
              <a:t>mẹ</a:t>
            </a:r>
            <a:r>
              <a:rPr lang="en-US" sz="2800" dirty="0">
                <a:solidFill>
                  <a:srgbClr val="FF0000"/>
                </a:solidFill>
                <a:latin typeface="Arial" panose="020B0604020202020204" pitchFamily="34" charset="0"/>
                <a:cs typeface="Arial" panose="020B0604020202020204" pitchFamily="34" charset="0"/>
              </a:rPr>
              <a:t> con </a:t>
            </a:r>
            <a:r>
              <a:rPr lang="en-US" sz="2800" dirty="0" err="1">
                <a:solidFill>
                  <a:srgbClr val="FF0000"/>
                </a:solidFill>
                <a:latin typeface="Arial" panose="020B0604020202020204" pitchFamily="34" charset="0"/>
                <a:cs typeface="Arial" panose="020B0604020202020204" pitchFamily="34" charset="0"/>
              </a:rPr>
              <a:t>đang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chơi</a:t>
            </a:r>
            <a:r>
              <a:rPr lang="en-US" sz="2800" dirty="0">
                <a:solidFill>
                  <a:srgbClr val="FF0000"/>
                </a:solidFill>
                <a:latin typeface="Arial" panose="020B0604020202020204" pitchFamily="34" charset="0"/>
                <a:cs typeface="Arial" panose="020B0604020202020204" pitchFamily="34" charset="0"/>
              </a:rPr>
              <a:t> ở </a:t>
            </a:r>
            <a:r>
              <a:rPr lang="en-US" sz="2800" dirty="0" err="1">
                <a:solidFill>
                  <a:srgbClr val="FF0000"/>
                </a:solidFill>
                <a:latin typeface="Arial" panose="020B0604020202020204" pitchFamily="34" charset="0"/>
                <a:cs typeface="Arial" panose="020B0604020202020204" pitchFamily="34" charset="0"/>
              </a:rPr>
              <a:t>đâu</a:t>
            </a:r>
            <a:r>
              <a:rPr lang="en-US" sz="2800" dirty="0">
                <a:solidFill>
                  <a:srgbClr val="FF000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xmlns="" id="{26A33FED-F472-058D-6D83-296896D7B448}"/>
              </a:ext>
            </a:extLst>
          </p:cNvPr>
          <p:cNvSpPr txBox="1"/>
          <p:nvPr/>
        </p:nvSpPr>
        <p:spPr>
          <a:xfrm>
            <a:off x="6434469" y="3040313"/>
            <a:ext cx="5151917"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 Ba </a:t>
            </a:r>
            <a:r>
              <a:rPr lang="en-US" sz="2800" dirty="0" err="1">
                <a:latin typeface="Arial" panose="020B0604020202020204" pitchFamily="34" charset="0"/>
                <a:cs typeface="Arial" panose="020B0604020202020204" pitchFamily="34" charset="0"/>
              </a:rPr>
              <a:t>mẹ</a:t>
            </a:r>
            <a:r>
              <a:rPr lang="en-US" sz="2800" dirty="0">
                <a:latin typeface="Arial" panose="020B0604020202020204" pitchFamily="34" charset="0"/>
                <a:cs typeface="Arial" panose="020B0604020202020204" pitchFamily="34" charset="0"/>
              </a:rPr>
              <a:t> con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chơi</a:t>
            </a:r>
            <a:r>
              <a:rPr lang="en-US" sz="2800" dirty="0">
                <a:latin typeface="Arial" panose="020B0604020202020204" pitchFamily="34" charset="0"/>
                <a:cs typeface="Arial" panose="020B0604020202020204" pitchFamily="34" charset="0"/>
              </a:rPr>
              <a:t> ở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rừng</a:t>
            </a:r>
            <a:r>
              <a:rPr lang="en-US" sz="28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xmlns="" id="{1A55E537-4928-822D-8C91-013DFD06CC32}"/>
              </a:ext>
            </a:extLst>
          </p:cNvPr>
          <p:cNvSpPr txBox="1"/>
          <p:nvPr/>
        </p:nvSpPr>
        <p:spPr>
          <a:xfrm>
            <a:off x="609600" y="4718225"/>
            <a:ext cx="6503581" cy="523220"/>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2. Phong </a:t>
            </a:r>
            <a:r>
              <a:rPr lang="en-US" sz="2800" dirty="0" err="1">
                <a:solidFill>
                  <a:srgbClr val="FF0000"/>
                </a:solidFill>
                <a:latin typeface="Arial" panose="020B0604020202020204" pitchFamily="34" charset="0"/>
                <a:cs typeface="Arial" panose="020B0604020202020204" pitchFamily="34" charset="0"/>
              </a:rPr>
              <a:t>cảnh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rừng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như</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thế</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nào</a:t>
            </a:r>
            <a:r>
              <a:rPr lang="en-US" sz="2800" dirty="0">
                <a:solidFill>
                  <a:srgbClr val="FF0000"/>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xmlns="" id="{ABDEC35A-6A55-2520-5304-C96CE262D426}"/>
              </a:ext>
            </a:extLst>
          </p:cNvPr>
          <p:cNvSpPr txBox="1"/>
          <p:nvPr/>
        </p:nvSpPr>
        <p:spPr>
          <a:xfrm>
            <a:off x="403595" y="5295014"/>
            <a:ext cx="11384810" cy="1384995"/>
          </a:xfrm>
          <a:prstGeom prst="rect">
            <a:avLst/>
          </a:prstGeom>
          <a:noFill/>
        </p:spPr>
        <p:txBody>
          <a:bodyPr wrap="square">
            <a:spAutoFit/>
          </a:bodyPr>
          <a:lstStyle/>
          <a:p>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800" dirty="0">
                <a:solidFill>
                  <a:prstClr val="black"/>
                </a:solidFill>
                <a:latin typeface="Arial" panose="020B0604020202020204" pitchFamily="34" charset="0"/>
                <a:cs typeface="Arial" panose="020B0604020202020204" pitchFamily="34" charset="0"/>
              </a:rPr>
              <a:t>K</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hu rừng yên tĩnh đầy những cây thông to dưới chân một ngọn núi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Mùi nhựa thông đ</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â</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 đó rất thơm</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indent="-285750">
              <a:buFontTx/>
              <a:buChar char="-"/>
            </a:pP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hoa</a:t>
            </a:r>
            <a:r>
              <a:rPr lang="en-US" sz="2800" dirty="0">
                <a:latin typeface="Arial" panose="020B0604020202020204" pitchFamily="34" charset="0"/>
                <a:cs typeface="Arial" panose="020B0604020202020204" pitchFamily="34" charset="0"/>
              </a:rPr>
              <a:t> li </a:t>
            </a:r>
            <a:r>
              <a:rPr lang="en-US" sz="2800" dirty="0" err="1">
                <a:latin typeface="Arial" panose="020B0604020202020204" pitchFamily="34" charset="0"/>
                <a:cs typeface="Arial" panose="020B0604020202020204" pitchFamily="34" charset="0"/>
              </a:rPr>
              <a:t>ti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bắt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đầu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cụp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lúc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cuối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a:t>
            </a:r>
          </a:p>
        </p:txBody>
      </p:sp>
      <p:sp>
        <p:nvSpPr>
          <p:cNvPr id="9" name="Rectangle 8">
            <a:extLst>
              <a:ext uri="{FF2B5EF4-FFF2-40B4-BE49-F238E27FC236}">
                <a16:creationId xmlns:a16="http://schemas.microsoft.com/office/drawing/2014/main" xmlns="" id="{87F67092-21E7-B9B5-0B11-B71C66054549}"/>
              </a:ext>
            </a:extLst>
          </p:cNvPr>
          <p:cNvSpPr/>
          <p:nvPr/>
        </p:nvSpPr>
        <p:spPr>
          <a:xfrm>
            <a:off x="6434469" y="1539465"/>
            <a:ext cx="1476154" cy="648586"/>
          </a:xfrm>
          <a:prstGeom prst="rect">
            <a:avLst/>
          </a:prstGeom>
          <a:ln w="79375" cmpd="dbl">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Đoạn</a:t>
            </a:r>
            <a:r>
              <a:rPr lang="en-US" sz="2800" b="1" dirty="0">
                <a:latin typeface="Arial" panose="020B0604020202020204" pitchFamily="34" charset="0"/>
                <a:cs typeface="Arial" panose="020B0604020202020204" pitchFamily="34" charset="0"/>
              </a:rPr>
              <a:t> 1</a:t>
            </a:r>
          </a:p>
        </p:txBody>
      </p:sp>
    </p:spTree>
    <p:extLst>
      <p:ext uri="{BB962C8B-B14F-4D97-AF65-F5344CB8AC3E}">
        <p14:creationId xmlns:p14="http://schemas.microsoft.com/office/powerpoint/2010/main" val="270878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8"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D31F662-944B-EC47-4035-48C7C0E8BADB}"/>
              </a:ext>
            </a:extLst>
          </p:cNvPr>
          <p:cNvSpPr/>
          <p:nvPr/>
        </p:nvSpPr>
        <p:spPr>
          <a:xfrm>
            <a:off x="3636335" y="329609"/>
            <a:ext cx="3476846" cy="648586"/>
          </a:xfrm>
          <a:prstGeom prst="rect">
            <a:avLst/>
          </a:prstGeom>
          <a:ln w="79375" cmpd="dbl">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TÌM HIỂU BÀI</a:t>
            </a:r>
          </a:p>
        </p:txBody>
      </p:sp>
      <p:sp>
        <p:nvSpPr>
          <p:cNvPr id="4" name="TextBox 3">
            <a:extLst>
              <a:ext uri="{FF2B5EF4-FFF2-40B4-BE49-F238E27FC236}">
                <a16:creationId xmlns:a16="http://schemas.microsoft.com/office/drawing/2014/main" xmlns="" id="{68F30CF1-E55F-25EC-E2D9-3DDF98066E58}"/>
              </a:ext>
            </a:extLst>
          </p:cNvPr>
          <p:cNvSpPr txBox="1"/>
          <p:nvPr/>
        </p:nvSpPr>
        <p:spPr>
          <a:xfrm>
            <a:off x="403595" y="2100015"/>
            <a:ext cx="10133270" cy="523220"/>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3. </a:t>
            </a:r>
            <a:r>
              <a:rPr lang="en-US" sz="2800" dirty="0" err="1">
                <a:solidFill>
                  <a:srgbClr val="FF0000"/>
                </a:solidFill>
                <a:latin typeface="Arial" panose="020B0604020202020204" pitchFamily="34" charset="0"/>
                <a:cs typeface="Arial" panose="020B0604020202020204" pitchFamily="34" charset="0"/>
              </a:rPr>
              <a:t>Người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mẹ</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nhớ</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lại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những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kỉ</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niệm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nào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về</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tuổi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thơ</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của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mình</a:t>
            </a:r>
            <a:r>
              <a:rPr lang="en-US" sz="2800" dirty="0">
                <a:solidFill>
                  <a:srgbClr val="FF000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xmlns="" id="{26A33FED-F472-058D-6D83-296896D7B448}"/>
              </a:ext>
            </a:extLst>
          </p:cNvPr>
          <p:cNvSpPr txBox="1"/>
          <p:nvPr/>
        </p:nvSpPr>
        <p:spPr>
          <a:xfrm>
            <a:off x="641497" y="2533848"/>
            <a:ext cx="10565219" cy="1815882"/>
          </a:xfrm>
          <a:prstGeom prst="rect">
            <a:avLst/>
          </a:prstGeom>
          <a:noFill/>
        </p:spPr>
        <p:txBody>
          <a:bodyPr wrap="square" rtlCol="0">
            <a:spAutoFit/>
          </a:bodyPr>
          <a:lstStyle/>
          <a:p>
            <a:pPr marL="457200" indent="-457200">
              <a:buFontTx/>
              <a:buChar char="-"/>
            </a:pPr>
            <a:r>
              <a:rPr lang="vi-VN" sz="2800" dirty="0">
                <a:cs typeface="Arial" panose="020B0604020202020204" pitchFamily="34" charset="0"/>
              </a:rPr>
              <a:t>Hầu như ngày nào cũng vậy, khi mặt trời bắt đầu lặn thì người mẹ đi từ trên núi về nhà với một bó củi khô trên vai. </a:t>
            </a:r>
            <a:endParaRPr lang="en-US" sz="2800" dirty="0">
              <a:cs typeface="Arial" panose="020B0604020202020204" pitchFamily="34" charset="0"/>
            </a:endParaRPr>
          </a:p>
          <a:p>
            <a:pPr marL="457200" indent="-457200">
              <a:buFontTx/>
              <a:buChar char="-"/>
            </a:pPr>
            <a:r>
              <a:rPr lang="vi-VN" sz="2800" dirty="0">
                <a:cs typeface="Arial" panose="020B0604020202020204" pitchFamily="34" charset="0"/>
              </a:rPr>
              <a:t>Một ngọn khói vơ vẩn bay lên từ căn bếp nhỏ. Người mẹ biết là mẹ đã từ vườn về và bà vừa mới nhóm bếp để nấu cơm..</a:t>
            </a:r>
            <a:endParaRPr lang="en-US"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1A55E537-4928-822D-8C91-013DFD06CC32}"/>
              </a:ext>
            </a:extLst>
          </p:cNvPr>
          <p:cNvSpPr txBox="1"/>
          <p:nvPr/>
        </p:nvSpPr>
        <p:spPr>
          <a:xfrm>
            <a:off x="233474" y="5189156"/>
            <a:ext cx="9576391" cy="523220"/>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4. Ba </a:t>
            </a:r>
            <a:r>
              <a:rPr lang="en-US" sz="2800" dirty="0" err="1">
                <a:solidFill>
                  <a:srgbClr val="FF0000"/>
                </a:solidFill>
                <a:latin typeface="Arial" panose="020B0604020202020204" pitchFamily="34" charset="0"/>
                <a:cs typeface="Arial" panose="020B0604020202020204" pitchFamily="34" charset="0"/>
              </a:rPr>
              <a:t>mẹ</a:t>
            </a:r>
            <a:r>
              <a:rPr lang="en-US" sz="2800" dirty="0">
                <a:solidFill>
                  <a:srgbClr val="FF0000"/>
                </a:solidFill>
                <a:latin typeface="Arial" panose="020B0604020202020204" pitchFamily="34" charset="0"/>
                <a:cs typeface="Arial" panose="020B0604020202020204" pitchFamily="34" charset="0"/>
              </a:rPr>
              <a:t> con </a:t>
            </a:r>
            <a:r>
              <a:rPr lang="en-US" sz="2800" dirty="0" err="1">
                <a:solidFill>
                  <a:srgbClr val="FF0000"/>
                </a:solidFill>
                <a:latin typeface="Arial" panose="020B0604020202020204" pitchFamily="34" charset="0"/>
                <a:cs typeface="Arial" panose="020B0604020202020204" pitchFamily="34" charset="0"/>
              </a:rPr>
              <a:t>làm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gì</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nhìn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thấy</a:t>
            </a:r>
            <a:r>
              <a:rPr lang="en-US" sz="2800" dirty="0">
                <a:solidFill>
                  <a:srgbClr val="FF0000"/>
                </a:solidFill>
                <a:latin typeface="Arial" panose="020B0604020202020204" pitchFamily="34" charset="0"/>
                <a:cs typeface="Arial" panose="020B0604020202020204" pitchFamily="34" charset="0"/>
              </a:rPr>
              <a:t> con </a:t>
            </a:r>
            <a:r>
              <a:rPr lang="en-US" sz="2800" dirty="0" err="1">
                <a:solidFill>
                  <a:srgbClr val="FF0000"/>
                </a:solidFill>
                <a:latin typeface="Arial" panose="020B0604020202020204" pitchFamily="34" charset="0"/>
                <a:cs typeface="Arial" panose="020B0604020202020204" pitchFamily="34" charset="0"/>
              </a:rPr>
              <a:t>cánh</a:t>
            </a:r>
            <a:r>
              <a:rPr lang="en-US" sz="2800" dirty="0">
                <a:solidFill>
                  <a:srgbClr val="FF0000"/>
                </a:solidFill>
                <a:latin typeface="Arial" panose="020B0604020202020204" pitchFamily="34" charset="0"/>
                <a:cs typeface="Arial" panose="020B0604020202020204" pitchFamily="34" charset="0"/>
              </a:rPr>
              <a:t> cam?</a:t>
            </a:r>
          </a:p>
        </p:txBody>
      </p:sp>
      <p:sp>
        <p:nvSpPr>
          <p:cNvPr id="8" name="TextBox 7">
            <a:extLst>
              <a:ext uri="{FF2B5EF4-FFF2-40B4-BE49-F238E27FC236}">
                <a16:creationId xmlns:a16="http://schemas.microsoft.com/office/drawing/2014/main" xmlns="" id="{ABDEC35A-6A55-2520-5304-C96CE262D426}"/>
              </a:ext>
            </a:extLst>
          </p:cNvPr>
          <p:cNvSpPr txBox="1"/>
          <p:nvPr/>
        </p:nvSpPr>
        <p:spPr>
          <a:xfrm>
            <a:off x="403595" y="5724097"/>
            <a:ext cx="11384810" cy="954107"/>
          </a:xfrm>
          <a:prstGeom prst="rect">
            <a:avLst/>
          </a:prstGeom>
          <a:noFill/>
        </p:spPr>
        <p:txBody>
          <a:bodyPr wrap="square">
            <a:spAutoFit/>
          </a:bodyPr>
          <a:lstStyle/>
          <a:p>
            <a:r>
              <a:rPr lang="en-US" sz="2800" dirty="0">
                <a:solidFill>
                  <a:prstClr val="black"/>
                </a:solidFill>
                <a:latin typeface="Arial" panose="020B0604020202020204" pitchFamily="34" charset="0"/>
                <a:cs typeface="Arial" panose="020B0604020202020204" pitchFamily="34" charset="0"/>
              </a:rPr>
              <a:t>- Ba </a:t>
            </a:r>
            <a:r>
              <a:rPr lang="en-US" sz="2800" dirty="0" err="1">
                <a:solidFill>
                  <a:prstClr val="black"/>
                </a:solidFill>
                <a:latin typeface="Arial" panose="020B0604020202020204" pitchFamily="34" charset="0"/>
                <a:cs typeface="Arial" panose="020B0604020202020204" pitchFamily="34" charset="0"/>
              </a:rPr>
              <a:t>mẹ</a:t>
            </a:r>
            <a:r>
              <a:rPr lang="en-US" sz="2800" dirty="0">
                <a:solidFill>
                  <a:prstClr val="black"/>
                </a:solidFill>
                <a:latin typeface="Arial" panose="020B0604020202020204" pitchFamily="34" charset="0"/>
                <a:cs typeface="Arial" panose="020B0604020202020204" pitchFamily="34" charset="0"/>
              </a:rPr>
              <a:t> con </a:t>
            </a:r>
            <a:r>
              <a:rPr lang="en-US" sz="2800" dirty="0" err="1">
                <a:solidFill>
                  <a:prstClr val="black"/>
                </a:solidFill>
                <a:latin typeface="Arial" panose="020B0604020202020204" pitchFamily="34" charset="0"/>
                <a:cs typeface="Arial" panose="020B0604020202020204" pitchFamily="34" charset="0"/>
              </a:rPr>
              <a:t>rón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rén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ngồi</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xuống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cỏ</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khi</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thấy</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một</a:t>
            </a:r>
            <a:r>
              <a:rPr lang="en-US" sz="2800" dirty="0">
                <a:solidFill>
                  <a:prstClr val="black"/>
                </a:solidFill>
                <a:latin typeface="Arial" panose="020B0604020202020204" pitchFamily="34" charset="0"/>
                <a:cs typeface="Arial" panose="020B0604020202020204" pitchFamily="34" charset="0"/>
              </a:rPr>
              <a:t> con </a:t>
            </a:r>
            <a:r>
              <a:rPr lang="en-US" sz="2800" dirty="0" err="1">
                <a:solidFill>
                  <a:prstClr val="black"/>
                </a:solidFill>
                <a:latin typeface="Arial" panose="020B0604020202020204" pitchFamily="34" charset="0"/>
                <a:cs typeface="Arial" panose="020B0604020202020204" pitchFamily="34" charset="0"/>
              </a:rPr>
              <a:t>cánh</a:t>
            </a:r>
            <a:r>
              <a:rPr lang="en-US" sz="2800" dirty="0">
                <a:solidFill>
                  <a:prstClr val="black"/>
                </a:solidFill>
                <a:latin typeface="Arial" panose="020B0604020202020204" pitchFamily="34" charset="0"/>
                <a:cs typeface="Arial" panose="020B0604020202020204" pitchFamily="34" charset="0"/>
              </a:rPr>
              <a:t> cam </a:t>
            </a:r>
            <a:r>
              <a:rPr lang="en-US" sz="2800" dirty="0" err="1">
                <a:solidFill>
                  <a:prstClr val="black"/>
                </a:solidFill>
                <a:latin typeface="Arial" panose="020B0604020202020204" pitchFamily="34" charset="0"/>
                <a:cs typeface="Arial" panose="020B0604020202020204" pitchFamily="34" charset="0"/>
              </a:rPr>
              <a:t>màu</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đỏ</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óng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ánh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đang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bò</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rất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chậm</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chạp</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trên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chiếc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lá</a:t>
            </a:r>
            <a:r>
              <a:rPr lang="en-US" sz="2800" dirty="0">
                <a:solidFill>
                  <a:prstClr val="black"/>
                </a:solidFill>
                <a:latin typeface="Arial" panose="020B0604020202020204" pitchFamily="34" charset="0"/>
                <a:cs typeface="Arial" panose="020B0604020202020204" pitchFamily="34" charset="0"/>
              </a:rPr>
              <a:t> to </a:t>
            </a:r>
            <a:r>
              <a:rPr lang="en-US" sz="2800" dirty="0" err="1">
                <a:solidFill>
                  <a:prstClr val="black"/>
                </a:solidFill>
                <a:latin typeface="Arial" panose="020B0604020202020204" pitchFamily="34" charset="0"/>
                <a:cs typeface="Arial" panose="020B0604020202020204" pitchFamily="34" charset="0"/>
              </a:rPr>
              <a:t>mới</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rụng</a:t>
            </a:r>
            <a:r>
              <a:rPr lang="en-US" sz="2800" dirty="0">
                <a:solidFill>
                  <a:prstClr val="black"/>
                </a:solidFill>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87F67092-21E7-B9B5-0B11-B71C66054549}"/>
              </a:ext>
            </a:extLst>
          </p:cNvPr>
          <p:cNvSpPr/>
          <p:nvPr/>
        </p:nvSpPr>
        <p:spPr>
          <a:xfrm>
            <a:off x="403595" y="1291642"/>
            <a:ext cx="1476154" cy="648586"/>
          </a:xfrm>
          <a:prstGeom prst="rect">
            <a:avLst/>
          </a:prstGeom>
          <a:ln w="79375" cmpd="dbl">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Đoạn</a:t>
            </a:r>
            <a:r>
              <a:rPr lang="en-US" sz="2800" b="1" dirty="0">
                <a:latin typeface="Arial" panose="020B0604020202020204" pitchFamily="34" charset="0"/>
                <a:cs typeface="Arial" panose="020B0604020202020204" pitchFamily="34" charset="0"/>
              </a:rPr>
              <a:t> 2</a:t>
            </a:r>
          </a:p>
        </p:txBody>
      </p:sp>
      <p:sp>
        <p:nvSpPr>
          <p:cNvPr id="7" name="Rectangle 6">
            <a:extLst>
              <a:ext uri="{FF2B5EF4-FFF2-40B4-BE49-F238E27FC236}">
                <a16:creationId xmlns:a16="http://schemas.microsoft.com/office/drawing/2014/main" xmlns="" id="{50C41650-BD42-B40A-2CBB-4CD2990B60C1}"/>
              </a:ext>
            </a:extLst>
          </p:cNvPr>
          <p:cNvSpPr/>
          <p:nvPr/>
        </p:nvSpPr>
        <p:spPr>
          <a:xfrm>
            <a:off x="403595" y="4388327"/>
            <a:ext cx="1903670" cy="648586"/>
          </a:xfrm>
          <a:prstGeom prst="rect">
            <a:avLst/>
          </a:prstGeom>
          <a:ln w="79375" cmpd="dbl">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Đoạn</a:t>
            </a:r>
            <a:r>
              <a:rPr lang="en-US" sz="2800" b="1" dirty="0">
                <a:latin typeface="Arial" panose="020B0604020202020204" pitchFamily="34" charset="0"/>
                <a:cs typeface="Arial" panose="020B0604020202020204" pitchFamily="34" charset="0"/>
              </a:rPr>
              <a:t> 3, 4</a:t>
            </a:r>
          </a:p>
        </p:txBody>
      </p:sp>
    </p:spTree>
    <p:extLst>
      <p:ext uri="{BB962C8B-B14F-4D97-AF65-F5344CB8AC3E}">
        <p14:creationId xmlns:p14="http://schemas.microsoft.com/office/powerpoint/2010/main" val="29395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9AC4ED2-AB39-71B9-0F4F-61C3541B50C2}"/>
              </a:ext>
            </a:extLst>
          </p:cNvPr>
          <p:cNvSpPr/>
          <p:nvPr/>
        </p:nvSpPr>
        <p:spPr>
          <a:xfrm>
            <a:off x="4357577" y="297711"/>
            <a:ext cx="3476846" cy="648586"/>
          </a:xfrm>
          <a:prstGeom prst="rect">
            <a:avLst/>
          </a:prstGeom>
          <a:ln w="79375" cmpd="dbl">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TÌM HIỂU BÀI</a:t>
            </a:r>
          </a:p>
        </p:txBody>
      </p:sp>
      <p:sp>
        <p:nvSpPr>
          <p:cNvPr id="4" name="TextBox 3">
            <a:extLst>
              <a:ext uri="{FF2B5EF4-FFF2-40B4-BE49-F238E27FC236}">
                <a16:creationId xmlns:a16="http://schemas.microsoft.com/office/drawing/2014/main" xmlns="" id="{A9D00079-C53A-B570-E114-AE1EBB4B55F7}"/>
              </a:ext>
            </a:extLst>
          </p:cNvPr>
          <p:cNvSpPr txBox="1"/>
          <p:nvPr/>
        </p:nvSpPr>
        <p:spPr>
          <a:xfrm>
            <a:off x="520552" y="1313205"/>
            <a:ext cx="11281587" cy="954107"/>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5.</a:t>
            </a:r>
            <a:r>
              <a:rPr lang="vi-VN" sz="2800" dirty="0">
                <a:solidFill>
                  <a:srgbClr val="FF0000"/>
                </a:solidFill>
                <a:cs typeface="Arial" panose="020B0604020202020204" pitchFamily="34" charset="0"/>
              </a:rPr>
              <a:t> Vì sao người mẹ kể cho các con nghe kí ức đang sống động trong tâm trí mình?</a:t>
            </a:r>
            <a:endParaRPr lang="en-US" sz="2800"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F3AEC2AA-2A64-7DC4-DDB6-A9310A0A8E7C}"/>
              </a:ext>
            </a:extLst>
          </p:cNvPr>
          <p:cNvSpPr txBox="1"/>
          <p:nvPr/>
        </p:nvSpPr>
        <p:spPr>
          <a:xfrm>
            <a:off x="520552" y="2267312"/>
            <a:ext cx="10565219" cy="2677656"/>
          </a:xfrm>
          <a:prstGeom prst="rect">
            <a:avLst/>
          </a:prstGeom>
          <a:noFill/>
        </p:spPr>
        <p:txBody>
          <a:bodyPr wrap="square" rtlCol="0">
            <a:spAutoFit/>
          </a:bodyPr>
          <a:lstStyle/>
          <a:p>
            <a:pPr marL="457200" indent="-457200">
              <a:buFontTx/>
              <a:buChar char="-"/>
            </a:pPr>
            <a:r>
              <a:rPr lang="vi-VN" sz="2800" dirty="0">
                <a:cs typeface="Arial" panose="020B0604020202020204" pitchFamily="34" charset="0"/>
              </a:rPr>
              <a:t>Người mẹ kể cho các con nghe kí ức đang sống động trong tâm trí mình vì bọn trẻ luôn muốn biết rằng mẹ đã sống thế nào trong cái thung lũng không có ánh điện, chỉ thắp sáng bằng đèn dầu. Mẹ đã đi học thế nào khi trường ở rất xa? Mẹ làm thế nào để trở về nhà từ những cánh rừng mênh mông bất tận? Thậm chí là mẹ đã ăn gì để lớn lên?</a:t>
            </a:r>
            <a:endParaRPr lang="en-US"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07B74CF1-04BF-722A-0A7D-CE13E872F915}"/>
              </a:ext>
            </a:extLst>
          </p:cNvPr>
          <p:cNvSpPr txBox="1"/>
          <p:nvPr/>
        </p:nvSpPr>
        <p:spPr>
          <a:xfrm>
            <a:off x="389861" y="4944968"/>
            <a:ext cx="11281587" cy="584775"/>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6</a:t>
            </a:r>
            <a:r>
              <a:rPr lang="en-US" sz="3200" dirty="0">
                <a:solidFill>
                  <a:srgbClr val="FF0000"/>
                </a:solidFill>
                <a:latin typeface="Arial" panose="020B0604020202020204" pitchFamily="34" charset="0"/>
                <a:cs typeface="Arial" panose="020B0604020202020204" pitchFamily="34" charset="0"/>
              </a:rPr>
              <a:t>.</a:t>
            </a:r>
            <a:r>
              <a:rPr lang="vi-VN" sz="3200" dirty="0">
                <a:solidFill>
                  <a:srgbClr val="FF0000"/>
                </a:solidFill>
                <a:cs typeface="Arial" panose="020B0604020202020204" pitchFamily="34" charset="0"/>
              </a:rPr>
              <a:t> </a:t>
            </a:r>
            <a:r>
              <a:rPr lang="en-US" sz="3200" dirty="0" err="1">
                <a:solidFill>
                  <a:srgbClr val="FF0000"/>
                </a:solidFill>
                <a:cs typeface="Arial" panose="020B0604020202020204" pitchFamily="34" charset="0"/>
              </a:rPr>
              <a:t>Vì</a:t>
            </a:r>
            <a:r>
              <a:rPr lang="en-US" sz="3200" dirty="0">
                <a:solidFill>
                  <a:srgbClr val="FF0000"/>
                </a:solidFill>
                <a:cs typeface="Arial" panose="020B0604020202020204" pitchFamily="34" charset="0"/>
              </a:rPr>
              <a:t> </a:t>
            </a:r>
            <a:r>
              <a:rPr lang="en-US" sz="3200" dirty="0" err="1">
                <a:solidFill>
                  <a:srgbClr val="FF0000"/>
                </a:solidFill>
                <a:cs typeface="Arial" panose="020B0604020202020204" pitchFamily="34" charset="0"/>
              </a:rPr>
              <a:t>sao</a:t>
            </a:r>
            <a:r>
              <a:rPr lang="en-US" sz="3200" dirty="0">
                <a:solidFill>
                  <a:srgbClr val="FF0000"/>
                </a:solidFill>
                <a:cs typeface="Arial" panose="020B0604020202020204" pitchFamily="34" charset="0"/>
              </a:rPr>
              <a:t> </a:t>
            </a:r>
            <a:r>
              <a:rPr lang="en-US" sz="3200" dirty="0" err="1">
                <a:solidFill>
                  <a:srgbClr val="FF0000"/>
                </a:solidFill>
                <a:cs typeface="Arial" panose="020B0604020202020204" pitchFamily="34" charset="0"/>
              </a:rPr>
              <a:t>ba</a:t>
            </a:r>
            <a:r>
              <a:rPr lang="en-US" sz="3200" dirty="0">
                <a:solidFill>
                  <a:srgbClr val="FF0000"/>
                </a:solidFill>
                <a:cs typeface="Arial" panose="020B0604020202020204" pitchFamily="34" charset="0"/>
              </a:rPr>
              <a:t> </a:t>
            </a:r>
            <a:r>
              <a:rPr lang="en-US" sz="3200" dirty="0" err="1">
                <a:solidFill>
                  <a:srgbClr val="FF0000"/>
                </a:solidFill>
                <a:cs typeface="Arial" panose="020B0604020202020204" pitchFamily="34" charset="0"/>
              </a:rPr>
              <a:t>mẹ</a:t>
            </a:r>
            <a:r>
              <a:rPr lang="en-US" sz="3200" dirty="0">
                <a:solidFill>
                  <a:srgbClr val="FF0000"/>
                </a:solidFill>
                <a:cs typeface="Arial" panose="020B0604020202020204" pitchFamily="34" charset="0"/>
              </a:rPr>
              <a:t> con </a:t>
            </a:r>
            <a:r>
              <a:rPr lang="en-US" sz="3200" dirty="0" err="1">
                <a:solidFill>
                  <a:srgbClr val="FF0000"/>
                </a:solidFill>
                <a:cs typeface="Arial" panose="020B0604020202020204" pitchFamily="34" charset="0"/>
              </a:rPr>
              <a:t>cảm</a:t>
            </a:r>
            <a:r>
              <a:rPr lang="en-US" sz="3200" dirty="0">
                <a:solidFill>
                  <a:srgbClr val="FF0000"/>
                </a:solidFill>
                <a:cs typeface="Arial" panose="020B0604020202020204" pitchFamily="34" charset="0"/>
              </a:rPr>
              <a:t> </a:t>
            </a:r>
            <a:r>
              <a:rPr lang="en-US" sz="3200" dirty="0" err="1">
                <a:solidFill>
                  <a:srgbClr val="FF0000"/>
                </a:solidFill>
                <a:cs typeface="Arial" panose="020B0604020202020204" pitchFamily="34" charset="0"/>
              </a:rPr>
              <a:t>thấy</a:t>
            </a:r>
            <a:r>
              <a:rPr lang="en-US" sz="3200" dirty="0">
                <a:solidFill>
                  <a:srgbClr val="FF0000"/>
                </a:solidFill>
                <a:cs typeface="Arial" panose="020B0604020202020204" pitchFamily="34" charset="0"/>
              </a:rPr>
              <a:t> </a:t>
            </a:r>
            <a:r>
              <a:rPr lang="en-US" sz="3200" dirty="0" err="1">
                <a:solidFill>
                  <a:srgbClr val="FF0000"/>
                </a:solidFill>
                <a:cs typeface="Arial" panose="020B0604020202020204" pitchFamily="34" charset="0"/>
              </a:rPr>
              <a:t>yêu</a:t>
            </a:r>
            <a:r>
              <a:rPr lang="en-US" sz="3200" dirty="0">
                <a:solidFill>
                  <a:srgbClr val="FF0000"/>
                </a:solidFill>
                <a:cs typeface="Arial" panose="020B0604020202020204" pitchFamily="34" charset="0"/>
              </a:rPr>
              <a:t> </a:t>
            </a:r>
            <a:r>
              <a:rPr lang="en-US" sz="3200" dirty="0" err="1">
                <a:solidFill>
                  <a:srgbClr val="FF0000"/>
                </a:solidFill>
                <a:cs typeface="Arial" panose="020B0604020202020204" pitchFamily="34" charset="0"/>
              </a:rPr>
              <a:t>mến</a:t>
            </a:r>
            <a:r>
              <a:rPr lang="en-US" sz="3200" dirty="0">
                <a:solidFill>
                  <a:srgbClr val="FF0000"/>
                </a:solidFill>
                <a:cs typeface="Arial" panose="020B0604020202020204" pitchFamily="34" charset="0"/>
              </a:rPr>
              <a:t> </a:t>
            </a:r>
            <a:r>
              <a:rPr lang="en-US" sz="3200" dirty="0" err="1">
                <a:solidFill>
                  <a:srgbClr val="FF0000"/>
                </a:solidFill>
                <a:cs typeface="Arial" panose="020B0604020202020204" pitchFamily="34" charset="0"/>
              </a:rPr>
              <a:t>cuộc</a:t>
            </a:r>
            <a:r>
              <a:rPr lang="en-US" sz="3200" dirty="0">
                <a:solidFill>
                  <a:srgbClr val="FF0000"/>
                </a:solidFill>
                <a:cs typeface="Arial" panose="020B0604020202020204" pitchFamily="34" charset="0"/>
              </a:rPr>
              <a:t> </a:t>
            </a:r>
            <a:r>
              <a:rPr lang="en-US" sz="3200" dirty="0" err="1">
                <a:solidFill>
                  <a:srgbClr val="FF0000"/>
                </a:solidFill>
                <a:cs typeface="Arial" panose="020B0604020202020204" pitchFamily="34" charset="0"/>
              </a:rPr>
              <a:t>đời</a:t>
            </a:r>
            <a:r>
              <a:rPr lang="en-US" sz="3200" dirty="0">
                <a:solidFill>
                  <a:srgbClr val="FF0000"/>
                </a:solidFill>
                <a:cs typeface="Arial" panose="020B0604020202020204" pitchFamily="34" charset="0"/>
              </a:rPr>
              <a:t> </a:t>
            </a:r>
            <a:r>
              <a:rPr lang="en-US" sz="3200" dirty="0" err="1">
                <a:solidFill>
                  <a:srgbClr val="FF0000"/>
                </a:solidFill>
                <a:cs typeface="Arial" panose="020B0604020202020204" pitchFamily="34" charset="0"/>
              </a:rPr>
              <a:t>này</a:t>
            </a:r>
            <a:r>
              <a:rPr lang="en-US" sz="3200" dirty="0">
                <a:solidFill>
                  <a:srgbClr val="FF0000"/>
                </a:solidFill>
                <a:cs typeface="Arial" panose="020B0604020202020204" pitchFamily="34" charset="0"/>
              </a:rPr>
              <a:t> ?</a:t>
            </a:r>
            <a:endParaRPr lang="en-US" sz="3200"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8D16E968-1AC8-55A6-7857-A0FA87B93EB4}"/>
              </a:ext>
            </a:extLst>
          </p:cNvPr>
          <p:cNvSpPr txBox="1"/>
          <p:nvPr/>
        </p:nvSpPr>
        <p:spPr>
          <a:xfrm>
            <a:off x="510584" y="5529743"/>
            <a:ext cx="11040139" cy="954107"/>
          </a:xfrm>
          <a:prstGeom prst="rect">
            <a:avLst/>
          </a:prstGeom>
          <a:noFill/>
        </p:spPr>
        <p:txBody>
          <a:bodyPr wrap="square" rtlCol="0">
            <a:spAutoFit/>
          </a:bodyPr>
          <a:lstStyle/>
          <a:p>
            <a:pPr marL="457200" indent="-457200">
              <a:buFontTx/>
              <a:buChar char="-"/>
            </a:pPr>
            <a:r>
              <a:rPr lang="vi-VN" sz="2800" dirty="0">
                <a:cs typeface="Arial" panose="020B0604020202020204" pitchFamily="34" charset="0"/>
              </a:rPr>
              <a:t>Ba mẹ con cảm thấy thật yêu mến cuộc đời này vì họ được ở bên nhau thật bình yên, được ngắm nhìn thế giới tươi đẹp.</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8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CAAE2D1-78D3-F688-C8BB-496DCDC6D96E}"/>
              </a:ext>
            </a:extLst>
          </p:cNvPr>
          <p:cNvSpPr txBox="1"/>
          <p:nvPr/>
        </p:nvSpPr>
        <p:spPr>
          <a:xfrm>
            <a:off x="531628" y="329609"/>
            <a:ext cx="11047227" cy="3970318"/>
          </a:xfrm>
          <a:prstGeom prst="rect">
            <a:avLst/>
          </a:prstGeom>
          <a:noFill/>
        </p:spPr>
        <p:txBody>
          <a:bodyPr wrap="square" rtlCol="0">
            <a:spAutoFit/>
          </a:bodyPr>
          <a:lstStyle/>
          <a:p>
            <a:r>
              <a:rPr lang="en-US" sz="3600" dirty="0">
                <a:solidFill>
                  <a:srgbClr val="FF0000"/>
                </a:solidFill>
                <a:latin typeface="Arial" panose="020B0604020202020204" pitchFamily="34" charset="0"/>
                <a:cs typeface="Arial" panose="020B0604020202020204" pitchFamily="34" charset="0"/>
              </a:rPr>
              <a:t>III. </a:t>
            </a:r>
            <a:r>
              <a:rPr lang="en-US" sz="3600" u="sng" dirty="0" err="1">
                <a:solidFill>
                  <a:srgbClr val="FF0000"/>
                </a:solidFill>
                <a:latin typeface="Arial" panose="020B0604020202020204" pitchFamily="34" charset="0"/>
                <a:cs typeface="Arial" panose="020B0604020202020204" pitchFamily="34" charset="0"/>
              </a:rPr>
              <a:t>Nội</a:t>
            </a:r>
            <a:r>
              <a:rPr lang="en-US" sz="3600" u="sng" dirty="0">
                <a:solidFill>
                  <a:srgbClr val="FF0000"/>
                </a:solidFill>
                <a:latin typeface="Arial" panose="020B0604020202020204" pitchFamily="34" charset="0"/>
                <a:cs typeface="Arial" panose="020B0604020202020204" pitchFamily="34" charset="0"/>
              </a:rPr>
              <a:t> dung</a:t>
            </a:r>
          </a:p>
          <a:p>
            <a:r>
              <a:rPr lang="en-US" sz="3600" dirty="0" err="1">
                <a:latin typeface="Arial" panose="020B0604020202020204" pitchFamily="34" charset="0"/>
                <a:cs typeface="Arial" panose="020B0604020202020204" pitchFamily="34" charset="0"/>
              </a:rPr>
              <a:t>Kí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buổi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trải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nghiệm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đẹp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rừng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thấy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rằng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đẹp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yêu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niệm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đẹp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cuộc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sống</a:t>
            </a:r>
            <a:r>
              <a:rPr lang="en-US" sz="3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974916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FF1668F-AA53-D9B6-25BD-408EE9BD364E}"/>
              </a:ext>
            </a:extLst>
          </p:cNvPr>
          <p:cNvSpPr txBox="1"/>
          <p:nvPr/>
        </p:nvSpPr>
        <p:spPr>
          <a:xfrm>
            <a:off x="232144" y="142803"/>
            <a:ext cx="11727712"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ea typeface="+mn-ea"/>
                <a:cs typeface="+mn-cs"/>
              </a:rPr>
              <a:t> </a:t>
            </a:r>
            <a:r>
              <a:rPr kumimoji="0" lang="en-US" sz="2800" b="0" i="0" u="none" strike="noStrike" kern="1200" cap="none" spc="0" normalizeH="0" baseline="0" noProof="0" dirty="0">
                <a:ln>
                  <a:noFill/>
                </a:ln>
                <a:solidFill>
                  <a:prstClr val="black"/>
                </a:solidFill>
                <a:effectLst/>
                <a:uLnTx/>
                <a:uFillTx/>
                <a:ea typeface="+mn-ea"/>
                <a:cs typeface="+mn-cs"/>
              </a:rPr>
              <a:t>  </a:t>
            </a:r>
            <a:r>
              <a:rPr kumimoji="0" lang="vi-VN" sz="2800" b="0" i="0" u="none" strike="noStrike" kern="1200" cap="none" spc="0" normalizeH="0" baseline="0" noProof="0" dirty="0">
                <a:ln>
                  <a:noFill/>
                </a:ln>
                <a:solidFill>
                  <a:prstClr val="black"/>
                </a:solidFill>
                <a:effectLst/>
                <a:uLnTx/>
                <a:uFillTx/>
                <a:ea typeface="+mn-ea"/>
                <a:cs typeface="+mn-cs"/>
              </a:rPr>
              <a:t>Còn bây giờ, chúng tôi rón rén ngồi xuống cỏ khi thấy một con cánh cam màu đỏ óng ánh đang bò rất chậm chạp trên chiếc lá to mới rụng.</a:t>
            </a:r>
            <a:endParaRPr kumimoji="0" lang="en-US" sz="2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ea typeface="+mn-ea"/>
                <a:cs typeface="+mn-cs"/>
              </a:rPr>
              <a:t>Nhi thì thào hỏi tôi:</a:t>
            </a:r>
            <a:endParaRPr kumimoji="0" lang="en-US" sz="2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ea typeface="+mn-ea"/>
                <a:cs typeface="+mn-cs"/>
              </a:rPr>
              <a:t>– Đêm xuống thì nó sẽ ngủ ở đâu hả mẹ?</a:t>
            </a:r>
            <a:endParaRPr kumimoji="0" lang="en-US" sz="2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ea typeface="+mn-ea"/>
                <a:cs typeface="+mn-cs"/>
              </a:rPr>
              <a:t>– Đâu đó quanh đây chắc sẽ có nhà của nó. – Tôi đáp.</a:t>
            </a:r>
            <a:endParaRPr kumimoji="0" lang="en-US" sz="2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ea typeface="+mn-ea"/>
                <a:cs typeface="+mn-cs"/>
              </a:rPr>
              <a:t>   </a:t>
            </a:r>
            <a:r>
              <a:rPr kumimoji="0" lang="vi-VN" sz="2800" b="0" i="0" u="none" strike="noStrike" kern="1200" cap="none" spc="0" normalizeH="0" baseline="0" noProof="0" dirty="0">
                <a:ln>
                  <a:noFill/>
                </a:ln>
                <a:solidFill>
                  <a:prstClr val="black"/>
                </a:solidFill>
                <a:effectLst/>
                <a:uLnTx/>
                <a:uFillTx/>
                <a:ea typeface="+mn-ea"/>
                <a:cs typeface="+mn-cs"/>
              </a:rPr>
              <a:t>Và tôi kể cho các con nghe kí ức sống động trong tâm trí mình. Bọn trẻ luôn muốn biết rằng mẹ đã sống thế nào trong cái thung lũng không có ánh điện, chỉ thắp sáng bằng đèn dầu. Mẹ đã đi học thế nào khi trường ở rất xa? Mẹ làm thế nào để trở về nhà từ những cánh rừng mênh mông bất tận? Thậm chí là mẹ đã ăn gì để lớn lên?</a:t>
            </a:r>
            <a:endParaRPr kumimoji="0" lang="en-US" sz="2800" b="0" i="0" u="none" strike="noStrike" kern="1200" cap="none" spc="0" normalizeH="0" baseline="0" noProof="0" dirty="0">
              <a:ln>
                <a:noFill/>
              </a:ln>
              <a:solidFill>
                <a:prstClr val="black"/>
              </a:solidFill>
              <a:effectLst/>
              <a:uLnTx/>
              <a:uFillTx/>
              <a:ea typeface="+mn-ea"/>
              <a:cs typeface="+mn-cs"/>
            </a:endParaRPr>
          </a:p>
        </p:txBody>
      </p:sp>
      <p:sp>
        <p:nvSpPr>
          <p:cNvPr id="4" name="TextBox 3">
            <a:extLst>
              <a:ext uri="{FF2B5EF4-FFF2-40B4-BE49-F238E27FC236}">
                <a16:creationId xmlns:a16="http://schemas.microsoft.com/office/drawing/2014/main" xmlns="" id="{9B15F2B0-2224-C0C1-0EBC-A72C628861AE}"/>
              </a:ext>
            </a:extLst>
          </p:cNvPr>
          <p:cNvSpPr txBox="1"/>
          <p:nvPr/>
        </p:nvSpPr>
        <p:spPr>
          <a:xfrm>
            <a:off x="232144" y="4468428"/>
            <a:ext cx="1125987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ea typeface="+mn-ea"/>
                <a:cs typeface="+mn-cs"/>
              </a:rPr>
              <a:t>   </a:t>
            </a:r>
            <a:r>
              <a:rPr kumimoji="0" lang="vi-VN" sz="2800" b="0" i="0" u="none" strike="noStrike" kern="1200" cap="none" spc="0" normalizeH="0" baseline="0" noProof="0" dirty="0">
                <a:ln>
                  <a:noFill/>
                </a:ln>
                <a:solidFill>
                  <a:prstClr val="black"/>
                </a:solidFill>
                <a:effectLst/>
                <a:uLnTx/>
                <a:uFillTx/>
                <a:ea typeface="+mn-ea"/>
                <a:cs typeface="+mn-cs"/>
              </a:rPr>
              <a:t>Trong thứ ánh sáng lộng lẫy của mặt trời cuối ngày và bên màu xanh biếc tràn đầy sức sống của những tán lá, chúng tôi tựa vào nhau ngắm lũ côn trùng đang tìm đường về nhà và thấy thật yêu mến cuộc đời này.</a:t>
            </a:r>
            <a:endParaRPr kumimoji="0" lang="en-US" sz="2800" b="0" i="0" u="none" strike="noStrike" kern="1200" cap="none" spc="0" normalizeH="0" baseline="0" noProof="0" dirty="0">
              <a:ln>
                <a:noFill/>
              </a:ln>
              <a:solidFill>
                <a:prstClr val="black"/>
              </a:solidFill>
              <a:effectLst/>
              <a:uLnTx/>
              <a:uFillTx/>
              <a:ea typeface="+mn-ea"/>
              <a:cs typeface="+mn-cs"/>
            </a:endParaRPr>
          </a:p>
        </p:txBody>
      </p:sp>
      <p:sp>
        <p:nvSpPr>
          <p:cNvPr id="8" name="TextBox 7">
            <a:extLst>
              <a:ext uri="{FF2B5EF4-FFF2-40B4-BE49-F238E27FC236}">
                <a16:creationId xmlns:a16="http://schemas.microsoft.com/office/drawing/2014/main" xmlns="" id="{EC4B96FE-6245-AFB1-B680-817CD7AB52C0}"/>
              </a:ext>
            </a:extLst>
          </p:cNvPr>
          <p:cNvSpPr txBox="1"/>
          <p:nvPr/>
        </p:nvSpPr>
        <p:spPr>
          <a:xfrm>
            <a:off x="4962747" y="6191977"/>
            <a:ext cx="6097772"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Đỗ Bích Thuý</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09251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iterate type="wd">
                                    <p:tmPct val="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wd">
                                    <p:tmPct val="0"/>
                                  </p:iterate>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3" presetClass="emph" presetSubtype="2" fill="hold" grpId="1" nodeType="afterEffect">
                                  <p:stCondLst>
                                    <p:cond delay="0"/>
                                  </p:stCondLst>
                                  <p:iterate type="wd">
                                    <p:tmPct val="20000"/>
                                  </p:iterate>
                                  <p:childTnLst>
                                    <p:animClr clrSpc="rgb" dir="cw">
                                      <p:cBhvr override="childStyle">
                                        <p:cTn id="18" dur="2000" fill="hold"/>
                                        <p:tgtEl>
                                          <p:spTgt spid="3"/>
                                        </p:tgtEl>
                                        <p:attrNameLst>
                                          <p:attrName>style.color</p:attrName>
                                        </p:attrNameLst>
                                      </p:cBhvr>
                                      <p:to>
                                        <a:schemeClr val="accent2"/>
                                      </p:to>
                                    </p:animClr>
                                  </p:childTnLst>
                                </p:cTn>
                              </p:par>
                            </p:childTnLst>
                          </p:cTn>
                        </p:par>
                        <p:par>
                          <p:cTn id="19" fill="hold">
                            <p:stCondLst>
                              <p:cond delay="62900"/>
                            </p:stCondLst>
                            <p:childTnLst>
                              <p:par>
                                <p:cTn id="20" presetID="3" presetClass="emph" presetSubtype="2" fill="hold" grpId="1" nodeType="afterEffect">
                                  <p:stCondLst>
                                    <p:cond delay="0"/>
                                  </p:stCondLst>
                                  <p:iterate type="wd">
                                    <p:tmPct val="20000"/>
                                  </p:iterate>
                                  <p:childTnLst>
                                    <p:animClr clrSpc="rgb" dir="cw">
                                      <p:cBhvr override="childStyle">
                                        <p:cTn id="21" dur="2000" fill="hold"/>
                                        <p:tgtEl>
                                          <p:spTgt spid="4"/>
                                        </p:tgtEl>
                                        <p:attrNameLst>
                                          <p:attrName>style.color</p:attrName>
                                        </p:attrNameLst>
                                      </p:cBhvr>
                                      <p:to>
                                        <a:schemeClr val="accent2"/>
                                      </p:to>
                                    </p:animClr>
                                  </p:childTnLst>
                                </p:cTn>
                              </p:par>
                            </p:childTnLst>
                          </p:cTn>
                        </p:par>
                        <p:par>
                          <p:cTn id="22" fill="hold">
                            <p:stCondLst>
                              <p:cond delay="84100"/>
                            </p:stCondLst>
                            <p:childTnLst>
                              <p:par>
                                <p:cTn id="23" presetID="3" presetClass="emph" presetSubtype="2" fill="hold" grpId="1" nodeType="afterEffect">
                                  <p:stCondLst>
                                    <p:cond delay="0"/>
                                  </p:stCondLst>
                                  <p:iterate type="wd">
                                    <p:tmPct val="20000"/>
                                  </p:iterate>
                                  <p:childTnLst>
                                    <p:animClr clrSpc="rgb" dir="cw">
                                      <p:cBhvr override="childStyle">
                                        <p:cTn id="24" dur="2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AF1E126-521D-ACDB-B2D9-2F1A94F1E97D}"/>
              </a:ext>
            </a:extLst>
          </p:cNvPr>
          <p:cNvSpPr/>
          <p:nvPr/>
        </p:nvSpPr>
        <p:spPr>
          <a:xfrm>
            <a:off x="1460205" y="428849"/>
            <a:ext cx="3476846" cy="648586"/>
          </a:xfrm>
          <a:prstGeom prst="rect">
            <a:avLst/>
          </a:prstGeom>
          <a:ln w="79375" cmpd="dbl">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Chia </a:t>
            </a:r>
            <a:r>
              <a:rPr lang="en-US" sz="2800" b="1" dirty="0" err="1">
                <a:latin typeface="Arial" panose="020B0604020202020204" pitchFamily="34" charset="0"/>
                <a:cs typeface="Arial" panose="020B0604020202020204" pitchFamily="34" charset="0"/>
              </a:rPr>
              <a:t>đoạn</a:t>
            </a:r>
            <a:r>
              <a:rPr lang="en-US" sz="2800" b="1" dirty="0">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xmlns="" id="{DBCDF05B-4097-2603-3B38-D79A9A51232B}"/>
              </a:ext>
            </a:extLst>
          </p:cNvPr>
          <p:cNvSpPr/>
          <p:nvPr/>
        </p:nvSpPr>
        <p:spPr>
          <a:xfrm>
            <a:off x="1460205" y="1297171"/>
            <a:ext cx="2176130" cy="648586"/>
          </a:xfrm>
          <a:prstGeom prst="rect">
            <a:avLst/>
          </a:prstGeom>
          <a:solidFill>
            <a:schemeClr val="bg1"/>
          </a:solidFill>
          <a:ln w="44450">
            <a:solidFill>
              <a:schemeClr val="accent6">
                <a:alpha val="88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Đoạn</a:t>
            </a:r>
            <a:r>
              <a:rPr lang="en-US" sz="2800" b="1" dirty="0">
                <a:latin typeface="Arial" panose="020B0604020202020204" pitchFamily="34" charset="0"/>
                <a:cs typeface="Arial" panose="020B0604020202020204" pitchFamily="34" charset="0"/>
              </a:rPr>
              <a:t> 1:</a:t>
            </a:r>
          </a:p>
        </p:txBody>
      </p:sp>
      <p:sp>
        <p:nvSpPr>
          <p:cNvPr id="9" name="Rectangle 8">
            <a:extLst>
              <a:ext uri="{FF2B5EF4-FFF2-40B4-BE49-F238E27FC236}">
                <a16:creationId xmlns:a16="http://schemas.microsoft.com/office/drawing/2014/main" xmlns="" id="{7790B8CA-CA99-6577-5B70-2442F82D3C93}"/>
              </a:ext>
            </a:extLst>
          </p:cNvPr>
          <p:cNvSpPr/>
          <p:nvPr/>
        </p:nvSpPr>
        <p:spPr>
          <a:xfrm>
            <a:off x="3916325" y="1297171"/>
            <a:ext cx="5472224" cy="648586"/>
          </a:xfrm>
          <a:prstGeom prst="rect">
            <a:avLst/>
          </a:prstGeom>
          <a:ln w="508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đầu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đến</a:t>
            </a:r>
            <a:r>
              <a:rPr lang="en-US" sz="2800" b="1" dirty="0">
                <a:latin typeface="Arial" panose="020B0604020202020204" pitchFamily="34" charset="0"/>
                <a:cs typeface="Arial" panose="020B0604020202020204" pitchFamily="34" charset="0"/>
              </a:rPr>
              <a:t> “ </a:t>
            </a:r>
            <a:r>
              <a:rPr lang="en-US" sz="2800" b="1" dirty="0" err="1">
                <a:latin typeface="Arial" panose="020B0604020202020204" pitchFamily="34" charset="0"/>
                <a:cs typeface="Arial" panose="020B0604020202020204" pitchFamily="34" charset="0"/>
              </a:rPr>
              <a:t>cuối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xmlns="" id="{E8C0EFBC-FB3F-132B-5F1A-0DA177586ED8}"/>
              </a:ext>
            </a:extLst>
          </p:cNvPr>
          <p:cNvSpPr/>
          <p:nvPr/>
        </p:nvSpPr>
        <p:spPr>
          <a:xfrm>
            <a:off x="1460205" y="2215113"/>
            <a:ext cx="2176130" cy="648586"/>
          </a:xfrm>
          <a:prstGeom prst="rect">
            <a:avLst/>
          </a:prstGeom>
          <a:ln w="508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Đoạn</a:t>
            </a:r>
            <a:r>
              <a:rPr lang="en-US" sz="2800" b="1" dirty="0">
                <a:latin typeface="Arial" panose="020B0604020202020204" pitchFamily="34" charset="0"/>
                <a:cs typeface="Arial" panose="020B0604020202020204" pitchFamily="34" charset="0"/>
              </a:rPr>
              <a:t> 2:</a:t>
            </a:r>
          </a:p>
        </p:txBody>
      </p:sp>
      <p:sp>
        <p:nvSpPr>
          <p:cNvPr id="11" name="Rectangle 10">
            <a:extLst>
              <a:ext uri="{FF2B5EF4-FFF2-40B4-BE49-F238E27FC236}">
                <a16:creationId xmlns:a16="http://schemas.microsoft.com/office/drawing/2014/main" xmlns="" id="{1103BFFB-C9A1-AD47-B3F8-8AE40B0E51A6}"/>
              </a:ext>
            </a:extLst>
          </p:cNvPr>
          <p:cNvSpPr/>
          <p:nvPr/>
        </p:nvSpPr>
        <p:spPr>
          <a:xfrm>
            <a:off x="3916325" y="2264733"/>
            <a:ext cx="5472224" cy="648586"/>
          </a:xfrm>
          <a:prstGeom prst="rect">
            <a:avLst/>
          </a:prstGeom>
          <a:ln w="508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Tiếp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theo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đến</a:t>
            </a:r>
            <a:r>
              <a:rPr lang="en-US" sz="2800" b="1" dirty="0">
                <a:latin typeface="Arial" panose="020B0604020202020204" pitchFamily="34" charset="0"/>
                <a:cs typeface="Arial" panose="020B0604020202020204" pitchFamily="34" charset="0"/>
              </a:rPr>
              <a:t> “ </a:t>
            </a:r>
            <a:r>
              <a:rPr lang="en-US" sz="2800" b="1" dirty="0" err="1">
                <a:latin typeface="Arial" panose="020B0604020202020204" pitchFamily="34" charset="0"/>
                <a:cs typeface="Arial" panose="020B0604020202020204" pitchFamily="34" charset="0"/>
              </a:rPr>
              <a:t>nấu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cơm</a:t>
            </a:r>
            <a:r>
              <a:rPr lang="en-US" sz="2800" b="1" dirty="0">
                <a:latin typeface="Arial" panose="020B0604020202020204" pitchFamily="34" charset="0"/>
                <a:cs typeface="Arial" panose="020B0604020202020204" pitchFamily="34" charset="0"/>
              </a:rPr>
              <a:t>”</a:t>
            </a:r>
          </a:p>
        </p:txBody>
      </p:sp>
      <p:sp>
        <p:nvSpPr>
          <p:cNvPr id="12" name="Rectangle 11">
            <a:extLst>
              <a:ext uri="{FF2B5EF4-FFF2-40B4-BE49-F238E27FC236}">
                <a16:creationId xmlns:a16="http://schemas.microsoft.com/office/drawing/2014/main" xmlns="" id="{6FAC00D7-DFAB-6588-0106-AF7DE93B22E0}"/>
              </a:ext>
            </a:extLst>
          </p:cNvPr>
          <p:cNvSpPr/>
          <p:nvPr/>
        </p:nvSpPr>
        <p:spPr>
          <a:xfrm>
            <a:off x="1460205" y="3133055"/>
            <a:ext cx="2176130" cy="648586"/>
          </a:xfrm>
          <a:prstGeom prst="rect">
            <a:avLst/>
          </a:prstGeom>
          <a:ln w="508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Đoạn</a:t>
            </a:r>
            <a:r>
              <a:rPr lang="en-US" sz="2800" b="1" dirty="0">
                <a:latin typeface="Arial" panose="020B0604020202020204" pitchFamily="34" charset="0"/>
                <a:cs typeface="Arial" panose="020B0604020202020204" pitchFamily="34" charset="0"/>
              </a:rPr>
              <a:t> 3:</a:t>
            </a:r>
          </a:p>
        </p:txBody>
      </p:sp>
      <p:sp>
        <p:nvSpPr>
          <p:cNvPr id="13" name="Rectangle 12">
            <a:extLst>
              <a:ext uri="{FF2B5EF4-FFF2-40B4-BE49-F238E27FC236}">
                <a16:creationId xmlns:a16="http://schemas.microsoft.com/office/drawing/2014/main" xmlns="" id="{CCF64902-DD74-8455-C922-E40EE8A4C57E}"/>
              </a:ext>
            </a:extLst>
          </p:cNvPr>
          <p:cNvSpPr/>
          <p:nvPr/>
        </p:nvSpPr>
        <p:spPr>
          <a:xfrm>
            <a:off x="3916325" y="3133055"/>
            <a:ext cx="5472224" cy="648586"/>
          </a:xfrm>
          <a:prstGeom prst="rect">
            <a:avLst/>
          </a:prstGeom>
          <a:ln w="508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Tiếp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theo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đến</a:t>
            </a:r>
            <a:r>
              <a:rPr lang="en-US" sz="2800" b="1" dirty="0">
                <a:latin typeface="Arial" panose="020B0604020202020204" pitchFamily="34" charset="0"/>
                <a:cs typeface="Arial" panose="020B0604020202020204" pitchFamily="34" charset="0"/>
              </a:rPr>
              <a:t> “ </a:t>
            </a:r>
            <a:r>
              <a:rPr lang="en-US" sz="2800" b="1" dirty="0" err="1">
                <a:latin typeface="Arial" panose="020B0604020202020204" pitchFamily="34" charset="0"/>
                <a:cs typeface="Arial" panose="020B0604020202020204" pitchFamily="34" charset="0"/>
              </a:rPr>
              <a:t>lớn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lên</a:t>
            </a:r>
            <a:r>
              <a:rPr lang="en-US" sz="2800" b="1" dirty="0">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xmlns="" id="{0A0D5406-F396-0FC3-419A-97C856E38E50}"/>
              </a:ext>
            </a:extLst>
          </p:cNvPr>
          <p:cNvSpPr/>
          <p:nvPr/>
        </p:nvSpPr>
        <p:spPr>
          <a:xfrm>
            <a:off x="1460205" y="4050997"/>
            <a:ext cx="2176130" cy="648586"/>
          </a:xfrm>
          <a:prstGeom prst="rect">
            <a:avLst/>
          </a:prstGeom>
          <a:ln w="508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Đoạn</a:t>
            </a:r>
            <a:r>
              <a:rPr lang="en-US" sz="2800" b="1" dirty="0">
                <a:latin typeface="Arial" panose="020B0604020202020204" pitchFamily="34" charset="0"/>
                <a:cs typeface="Arial" panose="020B0604020202020204" pitchFamily="34" charset="0"/>
              </a:rPr>
              <a:t> 4:</a:t>
            </a:r>
          </a:p>
        </p:txBody>
      </p:sp>
      <p:sp>
        <p:nvSpPr>
          <p:cNvPr id="15" name="Rectangle 14">
            <a:extLst>
              <a:ext uri="{FF2B5EF4-FFF2-40B4-BE49-F238E27FC236}">
                <a16:creationId xmlns:a16="http://schemas.microsoft.com/office/drawing/2014/main" xmlns="" id="{AE16AD68-EAF4-126C-52A2-B5E75E48ACA7}"/>
              </a:ext>
            </a:extLst>
          </p:cNvPr>
          <p:cNvSpPr/>
          <p:nvPr/>
        </p:nvSpPr>
        <p:spPr>
          <a:xfrm>
            <a:off x="3985436" y="4050997"/>
            <a:ext cx="5472224" cy="648586"/>
          </a:xfrm>
          <a:prstGeom prst="rect">
            <a:avLst/>
          </a:prstGeom>
          <a:ln w="508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Còn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lại</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074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E837DAF-4C1E-AFFE-DE19-32544ED26086}"/>
              </a:ext>
            </a:extLst>
          </p:cNvPr>
          <p:cNvSpPr txBox="1"/>
          <p:nvPr/>
        </p:nvSpPr>
        <p:spPr>
          <a:xfrm>
            <a:off x="425300" y="712366"/>
            <a:ext cx="11766699"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Bây giờ là mùa hè.</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Chúng tôi đi lang thang trong khu rừng yên tĩnh đầy những cây thông to dưới chân một ngọn núi. Bống đi trước. Cái áo đỏ như một cánh bướm của nó phấp phới trên lối mòn. Tôi đi giữa. Nhi cầm máy ảnh đi sau cùng. Mùi nhựa thông đ</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â</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 đó rất thơm. Và những bông hoa li ti đang bắt đầu cụp cánh vào lúc cuối ngày...</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99A6DEE9-1751-80EC-8D18-5D98902EA39D}"/>
              </a:ext>
            </a:extLst>
          </p:cNvPr>
          <p:cNvSpPr txBox="1"/>
          <p:nvPr/>
        </p:nvSpPr>
        <p:spPr>
          <a:xfrm>
            <a:off x="425300" y="3467979"/>
            <a:ext cx="11593033"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Hai đứa trẻ khiến tôi nhớ tuổi thơ của mình đến thế. Hầu như ngày nào cũng vậy, khi mặt trời bắt đầu lặn thì tôi đi từ trên núi về nhà với một bó củi khô trên vai. Nhà tôi ở chân núi, mái ngói nâu thẫm lẫn bay giữa những tán cây. Một ngọn khói vơ vẩn bay lên từ căn bếp nhỏ. Tôi biết là mẹ đã từ vườn về và bà vừa mới nhóm bếp để nấu cơm.</a:t>
            </a:r>
          </a:p>
        </p:txBody>
      </p:sp>
      <p:sp>
        <p:nvSpPr>
          <p:cNvPr id="7" name="TextBox 6">
            <a:extLst>
              <a:ext uri="{FF2B5EF4-FFF2-40B4-BE49-F238E27FC236}">
                <a16:creationId xmlns:a16="http://schemas.microsoft.com/office/drawing/2014/main" xmlns="" id="{074920E8-81A8-DBFA-E259-74EC0E20E461}"/>
              </a:ext>
            </a:extLst>
          </p:cNvPr>
          <p:cNvSpPr txBox="1"/>
          <p:nvPr/>
        </p:nvSpPr>
        <p:spPr>
          <a:xfrm>
            <a:off x="4003157" y="170129"/>
            <a:ext cx="622004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Chiều dưới chân núi </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B57FFB4C-73EF-0401-C451-FB5C51DA18C8}"/>
              </a:ext>
            </a:extLst>
          </p:cNvPr>
          <p:cNvSpPr/>
          <p:nvPr/>
        </p:nvSpPr>
        <p:spPr>
          <a:xfrm>
            <a:off x="425300" y="431739"/>
            <a:ext cx="53572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1"/>
                </a:solidFill>
              </a:rPr>
              <a:t>1</a:t>
            </a:r>
            <a:endParaRPr lang="en-US" sz="5400" b="1" cap="none" spc="0" dirty="0">
              <a:ln w="22225">
                <a:solidFill>
                  <a:schemeClr val="accent2"/>
                </a:solidFill>
                <a:prstDash val="solid"/>
              </a:ln>
              <a:solidFill>
                <a:schemeClr val="accent1"/>
              </a:solidFill>
              <a:effectLst/>
            </a:endParaRPr>
          </a:p>
        </p:txBody>
      </p:sp>
      <p:sp>
        <p:nvSpPr>
          <p:cNvPr id="4" name="Rectangle 3">
            <a:extLst>
              <a:ext uri="{FF2B5EF4-FFF2-40B4-BE49-F238E27FC236}">
                <a16:creationId xmlns:a16="http://schemas.microsoft.com/office/drawing/2014/main" xmlns="" id="{4F2D0977-C677-D448-B90D-A653D5A5D114}"/>
              </a:ext>
            </a:extLst>
          </p:cNvPr>
          <p:cNvSpPr/>
          <p:nvPr/>
        </p:nvSpPr>
        <p:spPr>
          <a:xfrm>
            <a:off x="279989" y="3125320"/>
            <a:ext cx="53572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FF0000"/>
                </a:solidFill>
              </a:rPr>
              <a:t>2</a:t>
            </a:r>
            <a:endParaRPr lang="en-US" sz="54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81399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iterate type="wd">
                                    <p:tmPct val="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3" presetClass="emph" presetSubtype="2" fill="hold" grpId="1" nodeType="afterEffect">
                                  <p:stCondLst>
                                    <p:cond delay="0"/>
                                  </p:stCondLst>
                                  <p:iterate type="wd">
                                    <p:tmPct val="20000"/>
                                  </p:iterate>
                                  <p:childTnLst>
                                    <p:animClr clrSpc="rgb" dir="cw">
                                      <p:cBhvr override="childStyle">
                                        <p:cTn id="13" dur="2000" fill="hold"/>
                                        <p:tgtEl>
                                          <p:spTgt spid="3"/>
                                        </p:tgtEl>
                                        <p:attrNameLst>
                                          <p:attrName>style.color</p:attrName>
                                        </p:attrNameLst>
                                      </p:cBhvr>
                                      <p:to>
                                        <a:schemeClr val="accent2"/>
                                      </p:to>
                                    </p:animClr>
                                  </p:childTnLst>
                                </p:cTn>
                              </p:par>
                            </p:childTnLst>
                          </p:cTn>
                        </p:par>
                        <p:par>
                          <p:cTn id="14" fill="hold">
                            <p:stCondLst>
                              <p:cond delay="35700"/>
                            </p:stCondLst>
                            <p:childTnLst>
                              <p:par>
                                <p:cTn id="15" presetID="3" presetClass="emph" presetSubtype="2" fill="hold" grpId="1" nodeType="afterEffect">
                                  <p:stCondLst>
                                    <p:cond delay="0"/>
                                  </p:stCondLst>
                                  <p:iterate type="wd">
                                    <p:tmPct val="20000"/>
                                  </p:iterate>
                                  <p:childTnLst>
                                    <p:animClr clrSpc="rgb" dir="cw">
                                      <p:cBhvr override="childStyle">
                                        <p:cTn id="16" dur="2000" fill="hold"/>
                                        <p:tgtEl>
                                          <p:spTgt spid="5"/>
                                        </p:tgtEl>
                                        <p:attrNameLst>
                                          <p:attrName>style.color</p:attrName>
                                        </p:attrNameLst>
                                      </p:cBhvr>
                                      <p:to>
                                        <a:schemeClr val="accent2"/>
                                      </p:to>
                                    </p:animClr>
                                  </p:childTnLst>
                                </p:cTn>
                              </p:par>
                            </p:childTnLst>
                          </p:cTn>
                        </p:par>
                        <p:par>
                          <p:cTn id="17" fill="hold">
                            <p:stCondLst>
                              <p:cond delay="73300"/>
                            </p:stCondLst>
                            <p:childTnLst>
                              <p:par>
                                <p:cTn id="18" presetID="3" presetClass="emph" presetSubtype="2" fill="hold" grpId="0" nodeType="afterEffect">
                                  <p:stCondLst>
                                    <p:cond delay="0"/>
                                  </p:stCondLst>
                                  <p:iterate type="wd">
                                    <p:tmPct val="20000"/>
                                  </p:iterate>
                                  <p:childTnLst>
                                    <p:animClr clrSpc="rgb" dir="cw">
                                      <p:cBhvr override="childStyle">
                                        <p:cTn id="19" dur="2000" fill="hold"/>
                                        <p:tgtEl>
                                          <p:spTgt spid="7"/>
                                        </p:tgtEl>
                                        <p:attrNameLst>
                                          <p:attrName>style.color</p:attrName>
                                        </p:attrNameLst>
                                      </p:cBhvr>
                                      <p:to>
                                        <a:schemeClr val="accent2"/>
                                      </p:to>
                                    </p:animClr>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7" grpId="0"/>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FF1668F-AA53-D9B6-25BD-408EE9BD364E}"/>
              </a:ext>
            </a:extLst>
          </p:cNvPr>
          <p:cNvSpPr txBox="1"/>
          <p:nvPr/>
        </p:nvSpPr>
        <p:spPr>
          <a:xfrm>
            <a:off x="232144" y="142803"/>
            <a:ext cx="11727712"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Còn bây giờ, chúng tôi rón rén ngồi xuống cỏ khi thấy một con cánh cam màu đỏ óng ánh đang bò rất chậm chạp trên chiếc lá to mới rụng.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Nhi thì thào hỏi tôi: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Đêm xuống thì nó sẽ ngủ ở đâu hả mẹ?</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Đâu đó quanh đây chắc sẽ có nhà của nó. – Tôi đáp.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Và tôi kể cho các con nghe kí ức sống động trong tâm trí mình. Bọn trẻ luôn muốn biết rằng mẹ đã sống thế nào trong cái thung lũng không có ánh điện, chỉ thắp sáng bằng đèn dầu. Mẹ đã đi học thế nào khi trường ở rất xa? Mẹ làm thế nào để trở về nhà từ những cánh rừng mênh mông bất tận? Thậm chí là mẹ đã ăn gì để lớn lên?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9B15F2B0-2224-C0C1-0EBC-A72C628861AE}"/>
              </a:ext>
            </a:extLst>
          </p:cNvPr>
          <p:cNvSpPr txBox="1"/>
          <p:nvPr/>
        </p:nvSpPr>
        <p:spPr>
          <a:xfrm>
            <a:off x="232144" y="4468428"/>
            <a:ext cx="1125987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Trong thứ ánh sáng lộng lẫy của mặt trời cuối ngày và bên màu xanh biếc tràn đầy sức sống của những tán lá, chúng tôi tựa vào nhau ngắm lũ côn trùng đang tìm đường về nhà và thấy thật yêu mến cuộc đời này.</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EC4B96FE-6245-AFB1-B680-817CD7AB52C0}"/>
              </a:ext>
            </a:extLst>
          </p:cNvPr>
          <p:cNvSpPr txBox="1"/>
          <p:nvPr/>
        </p:nvSpPr>
        <p:spPr>
          <a:xfrm>
            <a:off x="4962747" y="6191977"/>
            <a:ext cx="6097772"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Đỗ Bích Thuý</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 name="Rectangle 1">
            <a:extLst>
              <a:ext uri="{FF2B5EF4-FFF2-40B4-BE49-F238E27FC236}">
                <a16:creationId xmlns:a16="http://schemas.microsoft.com/office/drawing/2014/main" xmlns="" id="{F51EB8A6-4475-3C42-7BA5-0AAA6EC1A185}"/>
              </a:ext>
            </a:extLst>
          </p:cNvPr>
          <p:cNvSpPr/>
          <p:nvPr/>
        </p:nvSpPr>
        <p:spPr>
          <a:xfrm>
            <a:off x="0" y="-89257"/>
            <a:ext cx="53572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FFFF00"/>
                </a:solidFill>
              </a:rPr>
              <a:t>3</a:t>
            </a:r>
            <a:endParaRPr lang="en-US" sz="5400" b="1" cap="none" spc="0" dirty="0">
              <a:ln w="22225">
                <a:solidFill>
                  <a:schemeClr val="accent2"/>
                </a:solidFill>
                <a:prstDash val="solid"/>
              </a:ln>
              <a:solidFill>
                <a:srgbClr val="FFFF00"/>
              </a:solidFill>
              <a:effectLst/>
            </a:endParaRPr>
          </a:p>
        </p:txBody>
      </p:sp>
      <p:sp>
        <p:nvSpPr>
          <p:cNvPr id="5" name="Rectangle 4">
            <a:extLst>
              <a:ext uri="{FF2B5EF4-FFF2-40B4-BE49-F238E27FC236}">
                <a16:creationId xmlns:a16="http://schemas.microsoft.com/office/drawing/2014/main" xmlns="" id="{E52B62E3-ED3A-0E5D-9756-B633644E4B3F}"/>
              </a:ext>
            </a:extLst>
          </p:cNvPr>
          <p:cNvSpPr/>
          <p:nvPr/>
        </p:nvSpPr>
        <p:spPr>
          <a:xfrm>
            <a:off x="0" y="4236368"/>
            <a:ext cx="53572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7030A0"/>
                </a:solidFill>
              </a:rPr>
              <a:t>4</a:t>
            </a:r>
            <a:endParaRPr lang="en-US" sz="5400" b="1" cap="none" spc="0" dirty="0">
              <a:ln w="22225">
                <a:solidFill>
                  <a:schemeClr val="accent2"/>
                </a:solidFill>
                <a:prstDash val="solid"/>
              </a:ln>
              <a:solidFill>
                <a:srgbClr val="7030A0"/>
              </a:solidFill>
              <a:effectLst/>
            </a:endParaRPr>
          </a:p>
        </p:txBody>
      </p:sp>
    </p:spTree>
    <p:extLst>
      <p:ext uri="{BB962C8B-B14F-4D97-AF65-F5344CB8AC3E}">
        <p14:creationId xmlns:p14="http://schemas.microsoft.com/office/powerpoint/2010/main" val="133314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iterate type="wd">
                                    <p:tmPct val="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wd">
                                    <p:tmPct val="0"/>
                                  </p:iterate>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3" presetClass="emph" presetSubtype="2" fill="hold" grpId="1" nodeType="afterEffect">
                                  <p:stCondLst>
                                    <p:cond delay="0"/>
                                  </p:stCondLst>
                                  <p:iterate type="wd">
                                    <p:tmPct val="20000"/>
                                  </p:iterate>
                                  <p:childTnLst>
                                    <p:animClr clrSpc="rgb" dir="cw">
                                      <p:cBhvr override="childStyle">
                                        <p:cTn id="18" dur="2000" fill="hold"/>
                                        <p:tgtEl>
                                          <p:spTgt spid="3"/>
                                        </p:tgtEl>
                                        <p:attrNameLst>
                                          <p:attrName>style.color</p:attrName>
                                        </p:attrNameLst>
                                      </p:cBhvr>
                                      <p:to>
                                        <a:schemeClr val="accent2"/>
                                      </p:to>
                                    </p:animClr>
                                  </p:childTnLst>
                                </p:cTn>
                              </p:par>
                            </p:childTnLst>
                          </p:cTn>
                        </p:par>
                        <p:par>
                          <p:cTn id="19" fill="hold">
                            <p:stCondLst>
                              <p:cond delay="62900"/>
                            </p:stCondLst>
                            <p:childTnLst>
                              <p:par>
                                <p:cTn id="20" presetID="3" presetClass="emph" presetSubtype="2" fill="hold" grpId="1" nodeType="afterEffect">
                                  <p:stCondLst>
                                    <p:cond delay="0"/>
                                  </p:stCondLst>
                                  <p:iterate type="wd">
                                    <p:tmPct val="20000"/>
                                  </p:iterate>
                                  <p:childTnLst>
                                    <p:animClr clrSpc="rgb" dir="cw">
                                      <p:cBhvr override="childStyle">
                                        <p:cTn id="21" dur="2000" fill="hold"/>
                                        <p:tgtEl>
                                          <p:spTgt spid="4"/>
                                        </p:tgtEl>
                                        <p:attrNameLst>
                                          <p:attrName>style.color</p:attrName>
                                        </p:attrNameLst>
                                      </p:cBhvr>
                                      <p:to>
                                        <a:schemeClr val="accent2"/>
                                      </p:to>
                                    </p:animClr>
                                  </p:childTnLst>
                                </p:cTn>
                              </p:par>
                            </p:childTnLst>
                          </p:cTn>
                        </p:par>
                        <p:par>
                          <p:cTn id="22" fill="hold">
                            <p:stCondLst>
                              <p:cond delay="84100"/>
                            </p:stCondLst>
                            <p:childTnLst>
                              <p:par>
                                <p:cTn id="23" presetID="3" presetClass="emph" presetSubtype="2" fill="hold" grpId="1" nodeType="afterEffect">
                                  <p:stCondLst>
                                    <p:cond delay="0"/>
                                  </p:stCondLst>
                                  <p:iterate type="wd">
                                    <p:tmPct val="20000"/>
                                  </p:iterate>
                                  <p:childTnLst>
                                    <p:animClr clrSpc="rgb" dir="cw">
                                      <p:cBhvr override="childStyle">
                                        <p:cTn id="24" dur="2000" fill="hold"/>
                                        <p:tgtEl>
                                          <p:spTgt spid="8"/>
                                        </p:tgtEl>
                                        <p:attrNameLst>
                                          <p:attrName>style.color</p:attrName>
                                        </p:attrNameLst>
                                      </p:cBhvr>
                                      <p:to>
                                        <a:schemeClr val="accent2"/>
                                      </p:to>
                                    </p:animClr>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8" grpId="0"/>
      <p:bldP spid="8" grpId="1"/>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B3EB00B-EB76-4D1D-6E22-31A548154838}"/>
              </a:ext>
            </a:extLst>
          </p:cNvPr>
          <p:cNvPicPr>
            <a:picLocks noChangeAspect="1"/>
          </p:cNvPicPr>
          <p:nvPr/>
        </p:nvPicPr>
        <p:blipFill>
          <a:blip r:embed="rId2"/>
          <a:stretch>
            <a:fillRect/>
          </a:stretch>
        </p:blipFill>
        <p:spPr>
          <a:xfrm>
            <a:off x="1079794" y="683881"/>
            <a:ext cx="10722345" cy="5138162"/>
          </a:xfrm>
          <a:prstGeom prst="rect">
            <a:avLst/>
          </a:prstGeom>
        </p:spPr>
      </p:pic>
      <p:sp>
        <p:nvSpPr>
          <p:cNvPr id="3" name="Rectangle 2">
            <a:extLst>
              <a:ext uri="{FF2B5EF4-FFF2-40B4-BE49-F238E27FC236}">
                <a16:creationId xmlns:a16="http://schemas.microsoft.com/office/drawing/2014/main" xmlns="" id="{7174D3C9-1310-CCC0-DEA4-EFF766920837}"/>
              </a:ext>
            </a:extLst>
          </p:cNvPr>
          <p:cNvSpPr/>
          <p:nvPr/>
        </p:nvSpPr>
        <p:spPr>
          <a:xfrm>
            <a:off x="3682409" y="5088396"/>
            <a:ext cx="1261731" cy="648586"/>
          </a:xfrm>
          <a:prstGeom prst="rect">
            <a:avLst/>
          </a:prstGeom>
          <a:solidFill>
            <a:schemeClr val="bg1"/>
          </a:solidFill>
          <a:ln w="44450">
            <a:solidFill>
              <a:schemeClr val="accent6">
                <a:alpha val="88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Bống</a:t>
            </a:r>
            <a:endParaRPr lang="en-US" sz="28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xmlns="" id="{A50FB90D-68EB-DE03-5348-4535FE53FEC4}"/>
              </a:ext>
            </a:extLst>
          </p:cNvPr>
          <p:cNvSpPr/>
          <p:nvPr/>
        </p:nvSpPr>
        <p:spPr>
          <a:xfrm>
            <a:off x="6620539" y="5088396"/>
            <a:ext cx="1088065" cy="648586"/>
          </a:xfrm>
          <a:prstGeom prst="rect">
            <a:avLst/>
          </a:prstGeom>
          <a:solidFill>
            <a:schemeClr val="bg1"/>
          </a:solidFill>
          <a:ln w="44450">
            <a:solidFill>
              <a:schemeClr val="accent6">
                <a:alpha val="88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tôi</a:t>
            </a:r>
            <a:endParaRPr lang="en-US" sz="28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6E13A012-90DF-9250-8D3A-5B1A88E3EF22}"/>
              </a:ext>
            </a:extLst>
          </p:cNvPr>
          <p:cNvSpPr/>
          <p:nvPr/>
        </p:nvSpPr>
        <p:spPr>
          <a:xfrm>
            <a:off x="9291082" y="5088396"/>
            <a:ext cx="1088065" cy="648586"/>
          </a:xfrm>
          <a:prstGeom prst="rect">
            <a:avLst/>
          </a:prstGeom>
          <a:solidFill>
            <a:schemeClr val="bg1"/>
          </a:solidFill>
          <a:ln w="44450">
            <a:solidFill>
              <a:schemeClr val="accent6">
                <a:alpha val="88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Nhi </a:t>
            </a:r>
          </a:p>
        </p:txBody>
      </p:sp>
    </p:spTree>
    <p:extLst>
      <p:ext uri="{BB962C8B-B14F-4D97-AF65-F5344CB8AC3E}">
        <p14:creationId xmlns:p14="http://schemas.microsoft.com/office/powerpoint/2010/main" val="124051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9AEEFBC-6650-3657-95F1-B1CCA5AAB665}"/>
              </a:ext>
            </a:extLst>
          </p:cNvPr>
          <p:cNvSpPr/>
          <p:nvPr/>
        </p:nvSpPr>
        <p:spPr>
          <a:xfrm>
            <a:off x="4199861" y="329609"/>
            <a:ext cx="3476846" cy="648586"/>
          </a:xfrm>
          <a:prstGeom prst="rect">
            <a:avLst/>
          </a:prstGeom>
          <a:ln w="79375" cmpd="dbl">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I. </a:t>
            </a:r>
            <a:r>
              <a:rPr lang="en-US" sz="2800" b="1" u="sng" dirty="0" err="1">
                <a:latin typeface="Arial" panose="020B0604020202020204" pitchFamily="34" charset="0"/>
                <a:cs typeface="Arial" panose="020B0604020202020204" pitchFamily="34" charset="0"/>
              </a:rPr>
              <a:t>Từ</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mới</a:t>
            </a:r>
            <a:r>
              <a:rPr lang="en-US" sz="2800" b="1" u="sng"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xmlns="" id="{3F9D0F8C-CBC8-9D38-925F-A15C51B1673F}"/>
              </a:ext>
            </a:extLst>
          </p:cNvPr>
          <p:cNvPicPr>
            <a:picLocks noChangeAspect="1"/>
          </p:cNvPicPr>
          <p:nvPr/>
        </p:nvPicPr>
        <p:blipFill>
          <a:blip r:embed="rId2"/>
          <a:stretch>
            <a:fillRect/>
          </a:stretch>
        </p:blipFill>
        <p:spPr>
          <a:xfrm>
            <a:off x="2286000" y="363611"/>
            <a:ext cx="7620000" cy="5705475"/>
          </a:xfrm>
          <a:prstGeom prst="rect">
            <a:avLst/>
          </a:prstGeom>
        </p:spPr>
      </p:pic>
      <p:sp>
        <p:nvSpPr>
          <p:cNvPr id="5" name="Rectangle 4">
            <a:extLst>
              <a:ext uri="{FF2B5EF4-FFF2-40B4-BE49-F238E27FC236}">
                <a16:creationId xmlns:a16="http://schemas.microsoft.com/office/drawing/2014/main" xmlns="" id="{4374E42E-6715-6AC1-2631-F48A99671BD4}"/>
              </a:ext>
            </a:extLst>
          </p:cNvPr>
          <p:cNvSpPr/>
          <p:nvPr/>
        </p:nvSpPr>
        <p:spPr>
          <a:xfrm>
            <a:off x="109870" y="1495536"/>
            <a:ext cx="2059172" cy="648586"/>
          </a:xfrm>
          <a:prstGeom prst="rect">
            <a:avLst/>
          </a:prstGeom>
          <a:solidFill>
            <a:schemeClr val="bg1"/>
          </a:solidFill>
          <a:ln w="44450">
            <a:solidFill>
              <a:schemeClr val="accent6">
                <a:alpha val="88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Cây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thông</a:t>
            </a:r>
            <a:endParaRPr lang="en-US" sz="28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xmlns="" id="{EA6B5804-3086-8E87-517E-9BA5260BD7D1}"/>
              </a:ext>
            </a:extLst>
          </p:cNvPr>
          <p:cNvSpPr/>
          <p:nvPr/>
        </p:nvSpPr>
        <p:spPr>
          <a:xfrm>
            <a:off x="5192232" y="6204098"/>
            <a:ext cx="2176130" cy="648586"/>
          </a:xfrm>
          <a:prstGeom prst="rect">
            <a:avLst/>
          </a:prstGeom>
          <a:solidFill>
            <a:schemeClr val="bg1"/>
          </a:solidFill>
          <a:ln w="44450">
            <a:solidFill>
              <a:schemeClr val="accent6">
                <a:alpha val="88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Lối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mòn</a:t>
            </a:r>
            <a:endParaRPr lang="en-US" sz="2800" b="1"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xmlns="" id="{3B5C8468-3156-9205-E359-A05F92C3198E}"/>
              </a:ext>
            </a:extLst>
          </p:cNvPr>
          <p:cNvCxnSpPr>
            <a:cxnSpLocks/>
          </p:cNvCxnSpPr>
          <p:nvPr/>
        </p:nvCxnSpPr>
        <p:spPr>
          <a:xfrm>
            <a:off x="2169042" y="1701209"/>
            <a:ext cx="2402958" cy="40409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xmlns="" id="{0EFBE152-EF77-0813-C2C1-B8D9324C19CE}"/>
              </a:ext>
            </a:extLst>
          </p:cNvPr>
          <p:cNvCxnSpPr>
            <a:cxnSpLocks/>
            <a:stCxn id="6" idx="0"/>
          </p:cNvCxnSpPr>
          <p:nvPr/>
        </p:nvCxnSpPr>
        <p:spPr>
          <a:xfrm flipH="1" flipV="1">
            <a:off x="6096000" y="5454502"/>
            <a:ext cx="184297" cy="74959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9397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FDC842B-7F19-08F8-A9F2-2F4F4438CC75}"/>
              </a:ext>
            </a:extLst>
          </p:cNvPr>
          <p:cNvPicPr>
            <a:picLocks noChangeAspect="1"/>
          </p:cNvPicPr>
          <p:nvPr/>
        </p:nvPicPr>
        <p:blipFill>
          <a:blip r:embed="rId2"/>
          <a:stretch>
            <a:fillRect/>
          </a:stretch>
        </p:blipFill>
        <p:spPr>
          <a:xfrm>
            <a:off x="2432641" y="554775"/>
            <a:ext cx="8104224" cy="5151971"/>
          </a:xfrm>
          <a:prstGeom prst="rect">
            <a:avLst/>
          </a:prstGeom>
        </p:spPr>
      </p:pic>
      <p:sp>
        <p:nvSpPr>
          <p:cNvPr id="5" name="Rectangle 4">
            <a:extLst>
              <a:ext uri="{FF2B5EF4-FFF2-40B4-BE49-F238E27FC236}">
                <a16:creationId xmlns:a16="http://schemas.microsoft.com/office/drawing/2014/main" xmlns="" id="{F9B8FF0C-07F9-E225-18A0-98683D6F755C}"/>
              </a:ext>
            </a:extLst>
          </p:cNvPr>
          <p:cNvSpPr/>
          <p:nvPr/>
        </p:nvSpPr>
        <p:spPr>
          <a:xfrm>
            <a:off x="5032743" y="5978932"/>
            <a:ext cx="2739656" cy="648586"/>
          </a:xfrm>
          <a:prstGeom prst="rect">
            <a:avLst/>
          </a:prstGeom>
          <a:solidFill>
            <a:schemeClr val="bg1"/>
          </a:solidFill>
          <a:ln w="44450">
            <a:solidFill>
              <a:schemeClr val="accent6">
                <a:alpha val="88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Nhựa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thông</a:t>
            </a:r>
            <a:endParaRPr lang="en-US" sz="2800" b="1" dirty="0">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xmlns="" id="{EB4282D3-AAFC-BA86-ECC4-F286C0D0D2E6}"/>
              </a:ext>
            </a:extLst>
          </p:cNvPr>
          <p:cNvCxnSpPr>
            <a:cxnSpLocks/>
          </p:cNvCxnSpPr>
          <p:nvPr/>
        </p:nvCxnSpPr>
        <p:spPr>
          <a:xfrm flipH="1" flipV="1">
            <a:off x="5284381" y="3130760"/>
            <a:ext cx="811619" cy="284817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6472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785</TotalTime>
  <Words>791</Words>
  <Application>Microsoft Office PowerPoint</Application>
  <PresentationFormat>Widescreen</PresentationFormat>
  <Paragraphs>83</Paragraphs>
  <Slides>23</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HUONG</cp:lastModifiedBy>
  <cp:revision>7</cp:revision>
  <dcterms:created xsi:type="dcterms:W3CDTF">2024-06-27T09:32:51Z</dcterms:created>
  <dcterms:modified xsi:type="dcterms:W3CDTF">2025-09-08T03:10:41Z</dcterms:modified>
</cp:coreProperties>
</file>