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9" r:id="rId10"/>
    <p:sldId id="265" r:id="rId11"/>
    <p:sldId id="270" r:id="rId12"/>
    <p:sldId id="257" r:id="rId13"/>
    <p:sldId id="267" r:id="rId14"/>
    <p:sldId id="266" r:id="rId15"/>
    <p:sldId id="268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51" d="100"/>
          <a:sy n="51" d="100"/>
        </p:scale>
        <p:origin x="701" y="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73007-EBC8-4B49-9D49-5B8B751DEDB7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61795-054B-4AF0-8544-60ABDBAF2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155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73007-EBC8-4B49-9D49-5B8B751DEDB7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61795-054B-4AF0-8544-60ABDBAF2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764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73007-EBC8-4B49-9D49-5B8B751DEDB7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61795-054B-4AF0-8544-60ABDBAF2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358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73007-EBC8-4B49-9D49-5B8B751DEDB7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61795-054B-4AF0-8544-60ABDBAF2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821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73007-EBC8-4B49-9D49-5B8B751DEDB7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61795-054B-4AF0-8544-60ABDBAF2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792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73007-EBC8-4B49-9D49-5B8B751DEDB7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61795-054B-4AF0-8544-60ABDBAF2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915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73007-EBC8-4B49-9D49-5B8B751DEDB7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61795-054B-4AF0-8544-60ABDBAF2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118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73007-EBC8-4B49-9D49-5B8B751DEDB7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61795-054B-4AF0-8544-60ABDBAF2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9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73007-EBC8-4B49-9D49-5B8B751DEDB7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61795-054B-4AF0-8544-60ABDBAF2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785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73007-EBC8-4B49-9D49-5B8B751DEDB7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61795-054B-4AF0-8544-60ABDBAF2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22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73007-EBC8-4B49-9D49-5B8B751DEDB7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61795-054B-4AF0-8544-60ABDBAF2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523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673007-EBC8-4B49-9D49-5B8B751DEDB7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061795-054B-4AF0-8544-60ABDBAF2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11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54505" y="1272661"/>
            <a:ext cx="11267606" cy="9215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5400" b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5400" b="1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1:</a:t>
            </a:r>
            <a:r>
              <a:rPr lang="en-US" sz="54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54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văn</a:t>
            </a:r>
            <a:r>
              <a:rPr lang="en-US" sz="54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tả</a:t>
            </a:r>
            <a:r>
              <a:rPr lang="en-US" sz="54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phong</a:t>
            </a:r>
            <a:r>
              <a:rPr lang="en-US" sz="54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cảnh</a:t>
            </a:r>
            <a:endParaRPr lang="en-US" sz="5400" dirty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0309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5927" y="186341"/>
            <a:ext cx="863890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3./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Đọc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văn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sau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thực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hiện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yêu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cầu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6106" y="894227"/>
            <a:ext cx="12050924" cy="54532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Rừng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cọ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quê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tôi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      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Chẳng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nơi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nào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sông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Thao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quê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tôi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rừng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cọ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trập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trùng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      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Thân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cọ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vút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thẳng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trời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hai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chục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mét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cao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gió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bão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quật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ngã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Búp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cọ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vuốt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dài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thanh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kiếm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sắc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vung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lên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Cây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non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vừa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trồi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lá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đã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xoà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sát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mặt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đất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Lá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cọ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tròn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xoè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nhiều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phiến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nhọn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dài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trông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rừng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vẫy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trưa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hè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lấp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loá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nắng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rừng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mặt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trời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mới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mọc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Mùa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xuân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chim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chóc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kéo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từng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đàn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Chỉ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nghe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tiếng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hót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líu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lo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mà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thấy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bóng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chim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đầu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2565164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002" y="0"/>
            <a:ext cx="1196707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955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9908" y="508649"/>
            <a:ext cx="11942164" cy="54274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36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Căn</a:t>
            </a:r>
            <a:r>
              <a:rPr lang="en-US" sz="36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nhà</a:t>
            </a:r>
            <a:r>
              <a:rPr lang="en-US" sz="36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tôi</a:t>
            </a:r>
            <a:r>
              <a:rPr lang="en-US" sz="36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núp</a:t>
            </a:r>
            <a:r>
              <a:rPr lang="en-US" sz="36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dưới</a:t>
            </a:r>
            <a:r>
              <a:rPr lang="en-US" sz="36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rừng</a:t>
            </a:r>
            <a:r>
              <a:rPr lang="en-US" sz="36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cọ</a:t>
            </a:r>
            <a:r>
              <a:rPr lang="en-US" sz="36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Ngôi</a:t>
            </a:r>
            <a:r>
              <a:rPr lang="en-US" sz="36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trường</a:t>
            </a:r>
            <a:r>
              <a:rPr lang="en-US" sz="36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tôi</a:t>
            </a:r>
            <a:r>
              <a:rPr lang="en-US" sz="36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36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cũng</a:t>
            </a:r>
            <a:r>
              <a:rPr lang="en-US" sz="36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khuất</a:t>
            </a:r>
            <a:r>
              <a:rPr lang="en-US" sz="36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36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rừng</a:t>
            </a:r>
            <a:r>
              <a:rPr lang="en-US" sz="36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cọ</a:t>
            </a:r>
            <a:r>
              <a:rPr lang="en-US" sz="36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Ngày</a:t>
            </a:r>
            <a:r>
              <a:rPr lang="en-US" sz="36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ngày</a:t>
            </a:r>
            <a:r>
              <a:rPr lang="en-US" sz="36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đến</a:t>
            </a:r>
            <a:r>
              <a:rPr lang="en-US" sz="36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lớp</a:t>
            </a:r>
            <a:r>
              <a:rPr lang="en-US" sz="36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tôi</a:t>
            </a:r>
            <a:r>
              <a:rPr lang="en-US" sz="36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</a:t>
            </a:r>
            <a:r>
              <a:rPr lang="en-US" sz="36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36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rừng</a:t>
            </a:r>
            <a:r>
              <a:rPr lang="en-US" sz="36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cọ</a:t>
            </a:r>
            <a:r>
              <a:rPr lang="en-US" sz="36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36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đếm</a:t>
            </a:r>
            <a:r>
              <a:rPr lang="en-US" sz="36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36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36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bao</a:t>
            </a:r>
            <a:r>
              <a:rPr lang="en-US" sz="36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nhiêu</a:t>
            </a:r>
            <a:r>
              <a:rPr lang="en-US" sz="36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tàu</a:t>
            </a:r>
            <a:r>
              <a:rPr lang="en-US" sz="36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lá</a:t>
            </a:r>
            <a:r>
              <a:rPr lang="en-US" sz="36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cọ</a:t>
            </a:r>
            <a:r>
              <a:rPr lang="en-US" sz="36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xoè</a:t>
            </a:r>
            <a:r>
              <a:rPr lang="en-US" sz="36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ô </a:t>
            </a:r>
            <a:r>
              <a:rPr lang="en-US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lợp</a:t>
            </a:r>
            <a:r>
              <a:rPr lang="en-US" sz="36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kín</a:t>
            </a:r>
            <a:r>
              <a:rPr lang="en-US" sz="36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36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đầu</a:t>
            </a:r>
            <a:r>
              <a:rPr lang="en-US" sz="36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Ngày</a:t>
            </a:r>
            <a:r>
              <a:rPr lang="en-US" sz="36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nắng</a:t>
            </a:r>
            <a:r>
              <a:rPr lang="en-US" sz="36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bóng</a:t>
            </a:r>
            <a:r>
              <a:rPr lang="en-US" sz="36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râm</a:t>
            </a:r>
            <a:r>
              <a:rPr lang="en-US" sz="36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mát</a:t>
            </a:r>
            <a:r>
              <a:rPr lang="en-US" sz="36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rượi</a:t>
            </a:r>
            <a:r>
              <a:rPr lang="en-US" sz="36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Ngày</a:t>
            </a:r>
            <a:r>
              <a:rPr lang="en-US" sz="36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mưa</a:t>
            </a:r>
            <a:r>
              <a:rPr lang="en-US" sz="36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cũng</a:t>
            </a:r>
            <a:r>
              <a:rPr lang="en-US" sz="36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chẳng</a:t>
            </a:r>
            <a:r>
              <a:rPr lang="en-US" sz="36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ướt</a:t>
            </a:r>
            <a:r>
              <a:rPr lang="en-US" sz="36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đầu</a:t>
            </a:r>
            <a:r>
              <a:rPr lang="en-US" sz="36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36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  </a:t>
            </a:r>
            <a:r>
              <a:rPr lang="en-US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Quê</a:t>
            </a:r>
            <a:r>
              <a:rPr lang="en-US" sz="36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tôi</a:t>
            </a:r>
            <a:r>
              <a:rPr lang="en-US" sz="36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36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36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hát</a:t>
            </a:r>
            <a:r>
              <a:rPr lang="en-US" sz="36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36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      </a:t>
            </a:r>
            <a:r>
              <a:rPr lang="en-US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Dù</a:t>
            </a:r>
            <a:r>
              <a:rPr lang="en-US" sz="36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ai</a:t>
            </a:r>
            <a:r>
              <a:rPr lang="en-US" sz="36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</a:t>
            </a:r>
            <a:r>
              <a:rPr lang="en-US" sz="36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ngược</a:t>
            </a:r>
            <a:r>
              <a:rPr lang="en-US" sz="36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36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xuôi</a:t>
            </a:r>
            <a:endParaRPr lang="en-US" sz="3600" dirty="0" smtClean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36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      </a:t>
            </a:r>
            <a:r>
              <a:rPr lang="en-US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Cơm</a:t>
            </a:r>
            <a:r>
              <a:rPr lang="en-US" sz="36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nắm</a:t>
            </a:r>
            <a:r>
              <a:rPr lang="en-US" sz="36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lá</a:t>
            </a:r>
            <a:r>
              <a:rPr lang="en-US" sz="36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cọ</a:t>
            </a:r>
            <a:r>
              <a:rPr lang="en-US" sz="36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36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36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sông</a:t>
            </a:r>
            <a:r>
              <a:rPr lang="en-US" sz="36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Thao.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36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  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36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sông</a:t>
            </a:r>
            <a:r>
              <a:rPr lang="en-US" sz="36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Thao </a:t>
            </a:r>
            <a:r>
              <a:rPr lang="en-US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</a:t>
            </a:r>
            <a:r>
              <a:rPr lang="en-US" sz="36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đâu</a:t>
            </a:r>
            <a:r>
              <a:rPr lang="en-US" sz="36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rồi</a:t>
            </a:r>
            <a:r>
              <a:rPr lang="en-US" sz="36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cũng</a:t>
            </a:r>
            <a:r>
              <a:rPr lang="en-US" sz="36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nhớ</a:t>
            </a:r>
            <a:r>
              <a:rPr lang="en-US" sz="36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36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rừng</a:t>
            </a:r>
            <a:r>
              <a:rPr lang="en-US" sz="36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cọ</a:t>
            </a:r>
            <a:r>
              <a:rPr lang="en-US" sz="36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quê</a:t>
            </a:r>
            <a:r>
              <a:rPr lang="en-US" sz="36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mình</a:t>
            </a:r>
            <a:r>
              <a:rPr lang="en-US" sz="36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36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Theo </a:t>
            </a:r>
            <a:r>
              <a:rPr lang="en-US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Nguyễn</a:t>
            </a:r>
            <a:r>
              <a:rPr lang="en-US" sz="36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Thái</a:t>
            </a:r>
            <a:r>
              <a:rPr lang="en-US" sz="36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Vận</a:t>
            </a:r>
            <a:endParaRPr lang="en-US" sz="3600" dirty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0901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4872" y="397924"/>
            <a:ext cx="11887199" cy="706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Tìm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mở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thân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kết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văn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40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4969" y="1104464"/>
            <a:ext cx="12082071" cy="5326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Mở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Chẳng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nơi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nào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sông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Thao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quê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tôi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rừng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cọ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trập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trùng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Thân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3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“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Thân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cọ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vút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thẳng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trời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hai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chục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mét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cao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gió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bão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quật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ngã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Búp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cọ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vuốt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dài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thanh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kiếm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sắc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vung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lên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.”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Đến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“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Ngày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nắng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bóng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râm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mát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rượi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Ngày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mưa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cũng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chẳng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ướt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đầu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.”</a:t>
            </a:r>
            <a:endParaRPr lang="en-US" sz="3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Kết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3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   </a:t>
            </a:r>
            <a:r>
              <a:rPr lang="en-US" sz="32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Quê</a:t>
            </a:r>
            <a:r>
              <a:rPr lang="en-US" sz="32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tôi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hát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3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            </a:t>
            </a:r>
            <a:r>
              <a:rPr lang="en-US" sz="32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Dù</a:t>
            </a:r>
            <a:r>
              <a:rPr lang="en-US" sz="32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ai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ngược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xuôi</a:t>
            </a:r>
            <a:endParaRPr lang="en-US" sz="3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            </a:t>
            </a:r>
            <a:r>
              <a:rPr lang="en-US" sz="32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Cơm</a:t>
            </a:r>
            <a:r>
              <a:rPr lang="en-US" sz="32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nắm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lá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cọ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sông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Thao.</a:t>
            </a:r>
            <a:endParaRPr lang="en-US" sz="3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         </a:t>
            </a:r>
            <a:r>
              <a:rPr lang="en-US" sz="32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sông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Thao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đâu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rồi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cũng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nhớ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rừng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cọ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quê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mình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4705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5298" y="480323"/>
            <a:ext cx="1168140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b.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Xác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định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nội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dung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mỗi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đoạn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văn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ở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phần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thân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6259" y="1576962"/>
            <a:ext cx="803559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en-US" sz="44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Đoạn</a:t>
            </a:r>
            <a:r>
              <a:rPr lang="en-US" sz="44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1: </a:t>
            </a:r>
            <a:r>
              <a:rPr lang="en-US" sz="44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Tả</a:t>
            </a:r>
            <a:r>
              <a:rPr lang="en-US" sz="44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đặc</a:t>
            </a:r>
            <a:r>
              <a:rPr lang="en-US" sz="44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44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44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cây</a:t>
            </a:r>
            <a:r>
              <a:rPr lang="en-US" sz="44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cọ</a:t>
            </a:r>
            <a:r>
              <a:rPr lang="en-US" sz="44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4400" dirty="0"/>
          </a:p>
        </p:txBody>
      </p:sp>
      <p:sp>
        <p:nvSpPr>
          <p:cNvPr id="7" name="Rectangle 6"/>
          <p:cNvSpPr/>
          <p:nvPr/>
        </p:nvSpPr>
        <p:spPr>
          <a:xfrm>
            <a:off x="638176" y="2705725"/>
            <a:ext cx="11208585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4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44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Đoạn</a:t>
            </a:r>
            <a:r>
              <a:rPr lang="en-US" sz="44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2: </a:t>
            </a:r>
            <a:r>
              <a:rPr lang="en-US" sz="44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Vị</a:t>
            </a:r>
            <a:r>
              <a:rPr lang="en-US" sz="44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trí</a:t>
            </a:r>
            <a:r>
              <a:rPr lang="en-US" sz="44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44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vai</a:t>
            </a:r>
            <a:r>
              <a:rPr lang="en-US" sz="44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trò</a:t>
            </a:r>
            <a:r>
              <a:rPr lang="en-US" sz="44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44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cây</a:t>
            </a:r>
            <a:r>
              <a:rPr lang="en-US" sz="44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cọ</a:t>
            </a:r>
            <a:r>
              <a:rPr lang="en-US" sz="44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đối</a:t>
            </a:r>
            <a:r>
              <a:rPr lang="en-US" sz="44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44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quê</a:t>
            </a:r>
            <a:r>
              <a:rPr lang="en-US" sz="44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hương</a:t>
            </a:r>
            <a:r>
              <a:rPr lang="en-US" sz="44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097811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89875" y="371531"/>
            <a:ext cx="3089307" cy="9215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54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Vận</a:t>
            </a:r>
            <a:r>
              <a:rPr lang="en-US" sz="5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54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54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79752" y="1651789"/>
            <a:ext cx="1170731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Ghi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lại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1 </a:t>
            </a:r>
            <a:r>
              <a:rPr lang="en-US" sz="40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ảnh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em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thích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“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Chiều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dưới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chân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núi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”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lí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do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em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thích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mỗi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ảnh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đó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7410" y="3128639"/>
            <a:ext cx="11949659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4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 </a:t>
            </a:r>
            <a:r>
              <a:rPr lang="en-US" sz="44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US" sz="44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ảnh</a:t>
            </a:r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em</a:t>
            </a:r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thích</a:t>
            </a:r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nhất</a:t>
            </a:r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“</a:t>
            </a:r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Chiều</a:t>
            </a:r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dưới</a:t>
            </a:r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chân</a:t>
            </a:r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núi</a:t>
            </a:r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” </a:t>
            </a:r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chiều</a:t>
            </a:r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tà</a:t>
            </a:r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ánh</a:t>
            </a:r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hoàng</a:t>
            </a:r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hôn</a:t>
            </a:r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ba</a:t>
            </a:r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mẹ</a:t>
            </a:r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con </a:t>
            </a:r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tựa</a:t>
            </a:r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vào</a:t>
            </a:r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nhau</a:t>
            </a:r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ngắm</a:t>
            </a:r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côn</a:t>
            </a:r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trùng</a:t>
            </a:r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đang</a:t>
            </a:r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tìm</a:t>
            </a:r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đường</a:t>
            </a:r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về</a:t>
            </a:r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Vì</a:t>
            </a:r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ảnh</a:t>
            </a:r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này</a:t>
            </a:r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gợi</a:t>
            </a:r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cho</a:t>
            </a:r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em</a:t>
            </a:r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sự</a:t>
            </a:r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bình</a:t>
            </a:r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yên</a:t>
            </a:r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7640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04407" y="2101494"/>
            <a:ext cx="1176228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lphaLcPeriod"/>
            </a:pPr>
            <a:r>
              <a:rPr lang="en-US" sz="40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40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văn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tả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phong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cảnh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ở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đâu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? </a:t>
            </a:r>
            <a:endParaRPr lang="en-US" sz="4000" dirty="0" smtClean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40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Xác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định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mở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thân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kết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văn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en-US" sz="4000" dirty="0" smtClean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40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Tác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giả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tả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cảnh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theo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trình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tự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nào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1119" y="740977"/>
            <a:ext cx="1221840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1./ </a:t>
            </a:r>
            <a:r>
              <a:rPr lang="en-US" sz="5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Đọc</a:t>
            </a:r>
            <a:r>
              <a:rPr lang="en-US" sz="5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5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văn</a:t>
            </a:r>
            <a:r>
              <a:rPr lang="en-US" sz="5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sau</a:t>
            </a:r>
            <a:r>
              <a:rPr lang="en-US" sz="5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5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thực</a:t>
            </a:r>
            <a:r>
              <a:rPr lang="en-US" sz="5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hiện</a:t>
            </a:r>
            <a:r>
              <a:rPr lang="en-US" sz="5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yêu</a:t>
            </a:r>
            <a:r>
              <a:rPr lang="en-US" sz="5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cầu</a:t>
            </a:r>
            <a:r>
              <a:rPr lang="en-US" sz="5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endParaRPr lang="en-US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9717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639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4865" y="719747"/>
            <a:ext cx="11782269" cy="14096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đọc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kĩ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văn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đầu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tiên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đọc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tìm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trả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lời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40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93898" y="2854097"/>
            <a:ext cx="669285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40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văn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tả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phong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cảnh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quê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Bác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4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0650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7436" y="661035"/>
            <a:ext cx="11997128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Mở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                            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Đường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vô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xứ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Nghệ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quanh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quanh</a:t>
            </a:r>
            <a:endParaRPr lang="en-US" sz="2800" dirty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                        Non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xanh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nước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biếc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tranh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hoạ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đồ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    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hát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xưa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cứ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ngân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nga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tâm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trí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chúng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tôi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con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đường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chúng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tôi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quê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Bác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Thân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“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Giữa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khung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cảnh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“non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xanh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nước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biếc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",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chúng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tôi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mải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mê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nhìn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cánh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đồng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chiêm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mơn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mởn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chiếc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cầu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sắt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mới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tinh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duyên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dáng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mái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trường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mái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nhà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tươi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rói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bên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cạnh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rặng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tre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non.”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Đến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“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Nhìn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xuống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cánh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đồng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đủ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màu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xanh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xanh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pha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vàng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ruộng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mía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xanh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rất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mượt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mà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lúa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chiêm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đang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thì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con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gái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xanh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đậm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rặng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tre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đây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vài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cây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phi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lao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xanh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biếc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rất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nhiều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màu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xanh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khác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nữa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.”</a:t>
            </a:r>
          </a:p>
          <a:p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Kết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Cả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cánh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đồng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thu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gọn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tầm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mắt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làng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nối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làng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ruộng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tiếp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ruộng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Cuộc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sống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ở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đây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cái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gì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mặn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mà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ấm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áp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94872" y="0"/>
            <a:ext cx="12024610" cy="706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đọc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kĩ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văn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suy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nghĩ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trả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lời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hỏi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47283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4004" y="566401"/>
            <a:ext cx="11418364" cy="14096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c.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đọc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kĩ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đoạn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văn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đọc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tìm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trả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lời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40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24326" y="2372103"/>
            <a:ext cx="10608041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40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40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Bác</a:t>
            </a:r>
            <a:r>
              <a:rPr lang="en-US" sz="40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tả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cảnh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tự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gian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Bên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trái</a:t>
            </a:r>
            <a:endParaRPr lang="en-US" sz="4000" dirty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Bên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phải</a:t>
            </a:r>
            <a:endParaRPr lang="en-US" sz="4000" dirty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Trước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mặt</a:t>
            </a:r>
            <a:endParaRPr lang="en-US" sz="4000" dirty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Nhìn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xuống</a:t>
            </a:r>
            <a:endParaRPr lang="en-US" sz="4000" dirty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2295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9829" y="0"/>
            <a:ext cx="11672341" cy="4702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2./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Đọc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đoạn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văn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trả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lời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hỏi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Diệu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kì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thay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ngày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Cửa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Tùng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sắc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màu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nước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biển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Bình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minh,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mặt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trời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chiếc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thau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đồng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đỏ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ối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chiếu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xuống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mặt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biển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nước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biển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nhuộm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màu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hồng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nhạt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Trưa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nước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biển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xanh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lơ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chiều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tà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thì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đổi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sang 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màu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xanh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lục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</a:t>
            </a:r>
            <a:r>
              <a:rPr lang="en-US" sz="40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Thuỵ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Chương</a:t>
            </a:r>
            <a:endParaRPr lang="en-US" sz="4000" dirty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59828" y="4576591"/>
            <a:ext cx="11777273" cy="1982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Tác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tả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cảnh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biển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Cửa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Tùng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tự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nào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algn="just"/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b. Theo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em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trình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tự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miêu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tả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ấy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phù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hợp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để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tả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cảnh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biển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Cửa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Tùng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không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?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Vì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sao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?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578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4900" y="2079712"/>
            <a:ext cx="11732302" cy="706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Tác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tả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cảnh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biển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Cửa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Tùng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tự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thời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gian</a:t>
            </a:r>
            <a:r>
              <a:rPr lang="en-US" sz="40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4000" dirty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4886" y="3929657"/>
            <a:ext cx="1189219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b.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Trình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tự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miêu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tả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ấy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phù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hợp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để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tả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cảnh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biển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Cửa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Tùng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Vì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ở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mỗi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thời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điểm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thời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gian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ngày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biển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Cửa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Tùng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lại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thay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đổi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vẻ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đẹp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khác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nhau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4892" y="61431"/>
            <a:ext cx="1190219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a.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Em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đọc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câu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văn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đầu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tiên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để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tìm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câu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trả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lời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 “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Diệu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kì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thay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ngày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Cửa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Tùng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ba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sắc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màu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nước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biển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.”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4900" y="3011214"/>
            <a:ext cx="963116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b.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Em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đọc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đọc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suy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nghĩ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trả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lời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câu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hỏi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543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7625" y="0"/>
            <a:ext cx="12287250" cy="6670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631</Words>
  <Application>Microsoft Office PowerPoint</Application>
  <PresentationFormat>Widescreen</PresentationFormat>
  <Paragraphs>55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11</cp:revision>
  <dcterms:created xsi:type="dcterms:W3CDTF">2024-06-11T05:03:29Z</dcterms:created>
  <dcterms:modified xsi:type="dcterms:W3CDTF">2024-06-11T06:13:33Z</dcterms:modified>
</cp:coreProperties>
</file>