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0" r:id="rId5"/>
    <p:sldId id="292" r:id="rId6"/>
    <p:sldId id="297" r:id="rId7"/>
    <p:sldId id="263" r:id="rId8"/>
    <p:sldId id="298" r:id="rId9"/>
    <p:sldId id="299" r:id="rId10"/>
    <p:sldId id="281" r:id="rId11"/>
    <p:sldId id="300" r:id="rId12"/>
    <p:sldId id="280" r:id="rId13"/>
    <p:sldId id="295" r:id="rId14"/>
    <p:sldId id="294" r:id="rId15"/>
    <p:sldId id="287" r:id="rId16"/>
    <p:sldId id="283" r:id="rId17"/>
    <p:sldId id="277" r:id="rId18"/>
    <p:sldId id="284" r:id="rId19"/>
    <p:sldId id="269" r:id="rId20"/>
  </p:sldIdLst>
  <p:sldSz cx="18288000" cy="10287000"/>
  <p:notesSz cx="6858000" cy="9144000"/>
  <p:embeddedFontLst>
    <p:embeddedFont>
      <p:font typeface="Aharoni" panose="02010803020104030203" pitchFamily="2" charset="-79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re Sugar" panose="020B0604020202020204" charset="0"/>
      <p:regular r:id="rId27"/>
    </p:embeddedFont>
    <p:embeddedFont>
      <p:font typeface="Nunito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150" autoAdjust="0"/>
  </p:normalViewPr>
  <p:slideViewPr>
    <p:cSldViewPr>
      <p:cViewPr varScale="1">
        <p:scale>
          <a:sx n="39" d="100"/>
          <a:sy n="39" d="100"/>
        </p:scale>
        <p:origin x="686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1B7FA-47F9-41D7-A6D6-6C9D3F63BA68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7A1E1-D720-4D52-AF4B-44DC0D1BB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number 1 with the whole class as an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1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listen and do the task individually.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1" dirty="0"/>
              <a:t>Listen again and check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Check answer with sachso.edu.vn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2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recording and invite students to tell the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1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girls are there in the classroom? There are two girls.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read aloud their writing texts.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1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a few students to the front of the class to rad aloud their text.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Use this link to choose students in random: https://wheelofnames.com/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7A1E1-D720-4D52-AF4B-44DC0D1BB4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0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microsoft.com/office/2007/relationships/media" Target="../media/media2.mp3"/><Relationship Id="rId6" Type="http://schemas.openxmlformats.org/officeDocument/2006/relationships/image" Target="../media/image31.svg"/><Relationship Id="rId11" Type="http://schemas.openxmlformats.org/officeDocument/2006/relationships/image" Target="../media/image76.png"/><Relationship Id="rId5" Type="http://schemas.openxmlformats.org/officeDocument/2006/relationships/image" Target="../media/image30.png"/><Relationship Id="rId15" Type="http://schemas.openxmlformats.org/officeDocument/2006/relationships/image" Target="../media/image80.png"/><Relationship Id="rId23" Type="http://schemas.openxmlformats.org/officeDocument/2006/relationships/image" Target="../media/image19.pn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63.svg"/><Relationship Id="rId1" Type="http://schemas.openxmlformats.org/officeDocument/2006/relationships/audio" Target="NULL" TargetMode="External"/><Relationship Id="rId6" Type="http://schemas.openxmlformats.org/officeDocument/2006/relationships/image" Target="../media/image90.pn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3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audio" Target="../media/audio3.wav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3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svg"/><Relationship Id="rId11" Type="http://schemas.openxmlformats.org/officeDocument/2006/relationships/image" Target="../media/image93.png"/><Relationship Id="rId5" Type="http://schemas.openxmlformats.org/officeDocument/2006/relationships/image" Target="../media/image30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3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audio" Target="../media/audio3.wav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3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audio" Target="../media/media3.mp3"/><Relationship Id="rId16" Type="http://schemas.openxmlformats.org/officeDocument/2006/relationships/image" Target="../media/image90.png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94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1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microsoft.com/office/2007/relationships/media" Target="../media/media2.mp3"/><Relationship Id="rId6" Type="http://schemas.openxmlformats.org/officeDocument/2006/relationships/image" Target="../media/image31.svg"/><Relationship Id="rId11" Type="http://schemas.openxmlformats.org/officeDocument/2006/relationships/image" Target="../media/image76.png"/><Relationship Id="rId5" Type="http://schemas.openxmlformats.org/officeDocument/2006/relationships/image" Target="../media/image30.png"/><Relationship Id="rId15" Type="http://schemas.openxmlformats.org/officeDocument/2006/relationships/image" Target="../media/image80.png"/><Relationship Id="rId23" Type="http://schemas.openxmlformats.org/officeDocument/2006/relationships/image" Target="../media/image90.pn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4.png"/><Relationship Id="rId14" Type="http://schemas.openxmlformats.org/officeDocument/2006/relationships/image" Target="../media/image79.sv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99.pn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97.png"/><Relationship Id="rId5" Type="http://schemas.openxmlformats.org/officeDocument/2006/relationships/image" Target="../media/image74.png"/><Relationship Id="rId15" Type="http://schemas.openxmlformats.org/officeDocument/2006/relationships/image" Target="../media/image19.png"/><Relationship Id="rId10" Type="http://schemas.openxmlformats.org/officeDocument/2006/relationships/image" Target="../media/image96.svg"/><Relationship Id="rId4" Type="http://schemas.openxmlformats.org/officeDocument/2006/relationships/image" Target="../media/image31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3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audio" Target="../media/audio3.wav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3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hyperlink" Target="https://www.youtube.com/watch?v=E7BRrNU25lE" TargetMode="External"/><Relationship Id="rId3" Type="http://schemas.openxmlformats.org/officeDocument/2006/relationships/image" Target="../media/image31.svg"/><Relationship Id="rId7" Type="http://schemas.openxmlformats.org/officeDocument/2006/relationships/image" Target="../media/image103.svg"/><Relationship Id="rId12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73.svg"/><Relationship Id="rId10" Type="http://schemas.openxmlformats.org/officeDocument/2006/relationships/image" Target="../media/image106.png"/><Relationship Id="rId4" Type="http://schemas.openxmlformats.org/officeDocument/2006/relationships/image" Target="../media/image72.png"/><Relationship Id="rId9" Type="http://schemas.openxmlformats.org/officeDocument/2006/relationships/image" Target="../media/image105.svg"/><Relationship Id="rId1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png"/><Relationship Id="rId3" Type="http://schemas.openxmlformats.org/officeDocument/2006/relationships/image" Target="../media/image31.svg"/><Relationship Id="rId21" Type="http://schemas.openxmlformats.org/officeDocument/2006/relationships/image" Target="../media/image19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hyperlink" Target="https://www.youtube.com/watch?v=p3XPRgf4qG4" TargetMode="External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7.svg"/><Relationship Id="rId3" Type="http://schemas.openxmlformats.org/officeDocument/2006/relationships/image" Target="../media/image31.svg"/><Relationship Id="rId21" Type="http://schemas.openxmlformats.org/officeDocument/2006/relationships/image" Target="../media/image50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5" Type="http://schemas.openxmlformats.org/officeDocument/2006/relationships/image" Target="../media/image19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3.pn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23" Type="http://schemas.openxmlformats.org/officeDocument/2006/relationships/image" Target="../media/image52.png"/><Relationship Id="rId10" Type="http://schemas.openxmlformats.org/officeDocument/2006/relationships/image" Target="../media/image38.png"/><Relationship Id="rId19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7.png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6.sv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19.png"/><Relationship Id="rId2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3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audio" Target="../media/audio3.wav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3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9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89.png"/><Relationship Id="rId2" Type="http://schemas.microsoft.com/office/2007/relationships/media" Target="../media/media1.mp3"/><Relationship Id="rId16" Type="http://schemas.openxmlformats.org/officeDocument/2006/relationships/image" Target="../media/image90.png"/><Relationship Id="rId1" Type="http://schemas.openxmlformats.org/officeDocument/2006/relationships/audio" Target="NULL" TargetMode="Externa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19.png"/><Relationship Id="rId10" Type="http://schemas.openxmlformats.org/officeDocument/2006/relationships/image" Target="../media/image59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89.png"/><Relationship Id="rId2" Type="http://schemas.microsoft.com/office/2007/relationships/media" Target="../media/media1.mp3"/><Relationship Id="rId16" Type="http://schemas.openxmlformats.org/officeDocument/2006/relationships/image" Target="../media/image90.png"/><Relationship Id="rId1" Type="http://schemas.openxmlformats.org/officeDocument/2006/relationships/audio" Target="NULL" TargetMode="Externa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19.png"/><Relationship Id="rId10" Type="http://schemas.openxmlformats.org/officeDocument/2006/relationships/image" Target="../media/image59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7019" y="1670293"/>
            <a:ext cx="13453962" cy="7774652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3163293" y="1028700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557" y="7553626"/>
            <a:ext cx="2620274" cy="2704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4291" y="7582201"/>
            <a:ext cx="3367139" cy="2442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9298">
            <a:off x="15206399" y="1397100"/>
            <a:ext cx="588964" cy="1732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61313" y="8186931"/>
            <a:ext cx="660080" cy="6600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1708">
            <a:off x="4406410" y="8546467"/>
            <a:ext cx="756699" cy="433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7737" y="2547394"/>
            <a:ext cx="707523" cy="711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6059" y="2156398"/>
            <a:ext cx="1463056" cy="5852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252088" y="8467264"/>
            <a:ext cx="1842126" cy="4387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352800" y="3562234"/>
            <a:ext cx="1193153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FFFBEC"/>
                </a:solidFill>
                <a:latin typeface="More Sugar"/>
              </a:rPr>
              <a:t>Unit 12</a:t>
            </a:r>
          </a:p>
          <a:p>
            <a:pPr algn="ctr"/>
            <a:r>
              <a:rPr lang="en-US" sz="8000" dirty="0">
                <a:solidFill>
                  <a:srgbClr val="FFFF00"/>
                </a:solidFill>
                <a:latin typeface="More Sugar"/>
              </a:rPr>
              <a:t>Those are our computers.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64945" y="6196081"/>
            <a:ext cx="782155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6000" b="1" dirty="0">
                <a:solidFill>
                  <a:srgbClr val="00FF00"/>
                </a:solidFill>
                <a:latin typeface="Nunito"/>
              </a:rPr>
              <a:t>Lesson 6: Skills Time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8EC31F-BA8B-6B09-9F24-BEEA73E602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77408"/>
            <a:ext cx="638260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Work in Pairs.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22731A9C-939B-E0BD-AC84-7F2DA6B0B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2800" y="7809592"/>
            <a:ext cx="1740513" cy="174051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2CE7E40-B9D6-94C3-F12B-035F8E1505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56973" y="2871791"/>
            <a:ext cx="5825291" cy="4135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18B6ED-09AE-E81E-032F-A45D2DC7BF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487BB6-6581-5F82-440A-D573D8F2D0F8}"/>
              </a:ext>
            </a:extLst>
          </p:cNvPr>
          <p:cNvSpPr/>
          <p:nvPr/>
        </p:nvSpPr>
        <p:spPr>
          <a:xfrm>
            <a:off x="2121272" y="5153394"/>
            <a:ext cx="45108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Peer-check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42391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68284068-B312-9B2A-55E1-40DD0B008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25" end="39314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60118" y="6819900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D09F75C0-9397-A2B0-FE5F-4CB5097BDA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07" end="28674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81024" y="8378535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801163A4-3781-E670-0C96-24DF508588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75" end="20873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32160" y="4855031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5D9193B0-6ECC-2CE6-C0B4-02BFB6FBF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21" end="13780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6238" y="5253886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379F54F5-E767-6538-C099-95976EF92A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21" end="8035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09385" y="4264399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978EF9D5-676A-87A3-0B76-18784AFA93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45" end="940.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6363" y="4320288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201951" y="254596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96910" y="921734"/>
            <a:ext cx="8330617" cy="1027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Let’s check!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21000" y="62840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8233" y="2048483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12508" y="335690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83413-0F9C-0AF0-8ED3-E06105D24A87}"/>
              </a:ext>
            </a:extLst>
          </p:cNvPr>
          <p:cNvGrpSpPr/>
          <p:nvPr/>
        </p:nvGrpSpPr>
        <p:grpSpPr>
          <a:xfrm>
            <a:off x="380999" y="3000249"/>
            <a:ext cx="17744003" cy="6562851"/>
            <a:chOff x="380999" y="3000249"/>
            <a:chExt cx="17744003" cy="65628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FCE368-002B-6383-4A5F-91CA29EF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0999" y="3000249"/>
              <a:ext cx="17744003" cy="6562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5EF8B3-70F7-B370-E18F-4074F0ECECE9}"/>
                </a:ext>
              </a:extLst>
            </p:cNvPr>
            <p:cNvSpPr/>
            <p:nvPr/>
          </p:nvSpPr>
          <p:spPr>
            <a:xfrm>
              <a:off x="10515600" y="75057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4EFEF4D-EB14-E31C-A8A4-1A755E740128}"/>
              </a:ext>
            </a:extLst>
          </p:cNvPr>
          <p:cNvSpPr/>
          <p:nvPr/>
        </p:nvSpPr>
        <p:spPr>
          <a:xfrm>
            <a:off x="10348555" y="6959695"/>
            <a:ext cx="6527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852227-DD94-9E69-344A-F9115777F543}"/>
              </a:ext>
            </a:extLst>
          </p:cNvPr>
          <p:cNvSpPr/>
          <p:nvPr/>
        </p:nvSpPr>
        <p:spPr>
          <a:xfrm>
            <a:off x="15172109" y="5373350"/>
            <a:ext cx="6527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AFE379-C14B-C447-D14E-0DC1E9428ADA}"/>
              </a:ext>
            </a:extLst>
          </p:cNvPr>
          <p:cNvSpPr/>
          <p:nvPr/>
        </p:nvSpPr>
        <p:spPr>
          <a:xfrm>
            <a:off x="5118386" y="8091703"/>
            <a:ext cx="6527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F6409-E5A9-8425-801F-24B158EB9CF2}"/>
              </a:ext>
            </a:extLst>
          </p:cNvPr>
          <p:cNvSpPr/>
          <p:nvPr/>
        </p:nvSpPr>
        <p:spPr>
          <a:xfrm>
            <a:off x="12307911" y="3408481"/>
            <a:ext cx="6527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81A28B-34B0-749B-0E38-8FF32039BFAF}"/>
              </a:ext>
            </a:extLst>
          </p:cNvPr>
          <p:cNvSpPr/>
          <p:nvPr/>
        </p:nvSpPr>
        <p:spPr>
          <a:xfrm>
            <a:off x="2326550" y="3910375"/>
            <a:ext cx="652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23D42A-7689-A296-B97D-84DA4359B69E}"/>
              </a:ext>
            </a:extLst>
          </p:cNvPr>
          <p:cNvSpPr/>
          <p:nvPr/>
        </p:nvSpPr>
        <p:spPr>
          <a:xfrm>
            <a:off x="17162541" y="5168393"/>
            <a:ext cx="652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29400E-4B9B-8E1B-6715-FDC67EB1C22A}"/>
              </a:ext>
            </a:extLst>
          </p:cNvPr>
          <p:cNvSpPr/>
          <p:nvPr/>
        </p:nvSpPr>
        <p:spPr>
          <a:xfrm>
            <a:off x="8789746" y="2922299"/>
            <a:ext cx="652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998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1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9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/>
      <p:bldP spid="12" grpId="0"/>
      <p:bldP spid="15" grpId="0"/>
      <p:bldP spid="21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9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7912917" y="-3936187"/>
            <a:ext cx="1928772" cy="11506201"/>
          </a:xfrm>
          <a:prstGeom prst="rect">
            <a:avLst/>
          </a:prstGeom>
          <a:solidFill>
            <a:srgbClr val="51604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5400000">
            <a:off x="7585384" y="-4286136"/>
            <a:ext cx="1821837" cy="11658601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497849" y="1035191"/>
            <a:ext cx="1000553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Point, ask and answer.</a:t>
            </a:r>
          </a:p>
        </p:txBody>
      </p:sp>
      <p:sp>
        <p:nvSpPr>
          <p:cNvPr id="6" name="AutoShape 6"/>
          <p:cNvSpPr/>
          <p:nvPr/>
        </p:nvSpPr>
        <p:spPr>
          <a:xfrm>
            <a:off x="304800" y="3530458"/>
            <a:ext cx="16230600" cy="7328041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219200" y="3745695"/>
            <a:ext cx="15925800" cy="6699157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80489" flipH="1" flipV="1">
            <a:off x="91805" y="3089392"/>
            <a:ext cx="1164686" cy="1231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E21B4A-2676-639B-6CC9-5F519AC4D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9964" y="4955320"/>
            <a:ext cx="13400326" cy="5142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5BCE13-810A-410E-4682-0883D74CE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172" b="10830"/>
          <a:stretch/>
        </p:blipFill>
        <p:spPr>
          <a:xfrm>
            <a:off x="1643660" y="3092265"/>
            <a:ext cx="12339593" cy="1552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48A18607-4EDE-2693-610E-EC12DC5EF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74446" y="607629"/>
            <a:ext cx="1816713" cy="181671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841C978-3B8A-58EE-DC31-FAF16D8641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77253" y="2673154"/>
            <a:ext cx="3214548" cy="22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1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3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197457" y="238549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680066" y="973071"/>
            <a:ext cx="8025817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Look and Write.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6899" y="173347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15342" y="1719169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12508" y="335690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58B09-B4D3-79B8-0D7A-047AA18EDD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606" y="2894751"/>
            <a:ext cx="16192788" cy="731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5647DC7-6BDF-E4C8-8DA0-39B6E3DCA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656715" y="8191500"/>
            <a:ext cx="1493838" cy="14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6593" y="3270926"/>
            <a:ext cx="638260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Work in groups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2CE7E40-B9D6-94C3-F12B-035F8E1505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56973" y="2871791"/>
            <a:ext cx="5825291" cy="4135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18B6ED-09AE-E81E-032F-A45D2DC7BF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C98F29E7-577E-8E21-22CB-801DA46E1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4224" y="6137500"/>
            <a:ext cx="1811259" cy="181125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181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46489" y="-687026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7659454" y="-3073126"/>
            <a:ext cx="2280156" cy="10131463"/>
          </a:xfrm>
          <a:prstGeom prst="rect">
            <a:avLst/>
          </a:prstGeom>
          <a:solidFill>
            <a:srgbClr val="51604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5400000">
            <a:off x="7372756" y="-3387710"/>
            <a:ext cx="2280156" cy="10320067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19678" y="1269378"/>
            <a:ext cx="969105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108" dirty="0">
                <a:solidFill>
                  <a:srgbClr val="253140"/>
                </a:solidFill>
                <a:latin typeface="More Sugar"/>
              </a:rPr>
              <a:t>Read your text aloud.</a:t>
            </a:r>
          </a:p>
        </p:txBody>
      </p:sp>
      <p:sp>
        <p:nvSpPr>
          <p:cNvPr id="6" name="AutoShape 6"/>
          <p:cNvSpPr/>
          <p:nvPr/>
        </p:nvSpPr>
        <p:spPr>
          <a:xfrm>
            <a:off x="4572000" y="3530458"/>
            <a:ext cx="9100868" cy="7328041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4996472" y="3778342"/>
            <a:ext cx="9100868" cy="6699157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80489" flipH="1" flipV="1">
            <a:off x="4201892" y="3479834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92339" y="6395479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B666C7-B05E-9CB8-0866-408B5FB113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F0687-2159-79E5-97CE-098ADA1308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2309" y="4076700"/>
            <a:ext cx="6540437" cy="5976687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07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1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560675" y="2039687"/>
            <a:ext cx="11272484" cy="6490685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416896" y="2504007"/>
            <a:ext cx="9560042" cy="157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8000" spc="195" dirty="0">
                <a:solidFill>
                  <a:srgbClr val="333034"/>
                </a:solidFill>
                <a:latin typeface="More Sugar"/>
              </a:rPr>
              <a:t>THANK YOU!</a:t>
            </a:r>
          </a:p>
        </p:txBody>
      </p:sp>
      <p:sp>
        <p:nvSpPr>
          <p:cNvPr id="5" name="AutoShape 5"/>
          <p:cNvSpPr/>
          <p:nvPr/>
        </p:nvSpPr>
        <p:spPr>
          <a:xfrm rot="-5406310">
            <a:off x="3455144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3428" y="1366348"/>
            <a:ext cx="984675" cy="99007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6310">
            <a:off x="12097235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5519" y="1366348"/>
            <a:ext cx="984675" cy="9900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18652" y="5983556"/>
            <a:ext cx="3934080" cy="409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71555">
            <a:off x="2796896" y="7907320"/>
            <a:ext cx="1971804" cy="645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1467" y="2504007"/>
            <a:ext cx="2371475" cy="448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85C30-68FB-C8E1-94EC-4AFC81B1A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hlinkClick r:id="rId13"/>
            <a:extLst>
              <a:ext uri="{FF2B5EF4-FFF2-40B4-BE49-F238E27FC236}">
                <a16:creationId xmlns:a16="http://schemas.microsoft.com/office/drawing/2014/main" id="{F21D0985-1D4B-4C3D-9510-30303827D1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74" y="3469086"/>
            <a:ext cx="5082699" cy="479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714112" y="2249387"/>
            <a:ext cx="3787770" cy="49675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5890" y="528980"/>
            <a:ext cx="7856220" cy="92290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78630" y="2748164"/>
            <a:ext cx="5930740" cy="256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dirty="0">
                <a:solidFill>
                  <a:srgbClr val="51604D"/>
                </a:solidFill>
                <a:latin typeface="More Sugar"/>
              </a:rPr>
              <a:t>Welcome, Students!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32264" y="5635407"/>
            <a:ext cx="4796226" cy="43078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14112" y="7200900"/>
            <a:ext cx="3408343" cy="308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156E3-369C-22D1-6889-5274A2914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704816"/>
            <a:ext cx="16230600" cy="858218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33680" y="247976"/>
            <a:ext cx="2363891" cy="2376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4185" y="6134100"/>
            <a:ext cx="3194581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72771" y="2528412"/>
            <a:ext cx="10742459" cy="128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spc="126" dirty="0">
                <a:solidFill>
                  <a:srgbClr val="253140"/>
                </a:solidFill>
                <a:latin typeface="More Sugar"/>
              </a:rPr>
              <a:t>Hello song!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08546">
            <a:off x="15273693" y="1600941"/>
            <a:ext cx="1359132" cy="543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43005">
            <a:off x="16254275" y="4623355"/>
            <a:ext cx="1405308" cy="459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0756" y="3926932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7563" y="5995908"/>
            <a:ext cx="1023193" cy="10231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054655">
            <a:off x="16812736" y="2837681"/>
            <a:ext cx="626794" cy="626794"/>
          </a:xfrm>
          <a:prstGeom prst="rect">
            <a:avLst/>
          </a:prstGeom>
        </p:spPr>
      </p:pic>
      <p:pic>
        <p:nvPicPr>
          <p:cNvPr id="15" name="Picture 14">
            <a:hlinkClick r:id="rId17"/>
            <a:extLst>
              <a:ext uri="{FF2B5EF4-FFF2-40B4-BE49-F238E27FC236}">
                <a16:creationId xmlns:a16="http://schemas.microsoft.com/office/drawing/2014/main" id="{F6C7765D-E9BF-2A4F-6173-783A0BA744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9694" y="4081672"/>
            <a:ext cx="11470213" cy="562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127523" y="8288579"/>
            <a:ext cx="3243149" cy="2146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4B10A0-61CB-E932-1BD7-505E2D21A0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704816"/>
            <a:ext cx="16230600" cy="858218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926" y="221818"/>
            <a:ext cx="2363891" cy="23768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4185" y="6134100"/>
            <a:ext cx="3194581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68094" y="2044985"/>
            <a:ext cx="10742459" cy="128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spc="126" dirty="0">
                <a:solidFill>
                  <a:srgbClr val="253140"/>
                </a:solidFill>
                <a:latin typeface="More Sugar"/>
              </a:rPr>
              <a:t>Give me Five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08546">
            <a:off x="15273693" y="1600941"/>
            <a:ext cx="1359132" cy="543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43005">
            <a:off x="16254275" y="4623355"/>
            <a:ext cx="1405308" cy="459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0756" y="3926932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7563" y="5995908"/>
            <a:ext cx="1023193" cy="10231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054655">
            <a:off x="16812736" y="2837681"/>
            <a:ext cx="626794" cy="6267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27523" y="8288579"/>
            <a:ext cx="3243149" cy="2146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0D24C-93D2-BE48-2217-FB9238C40B74}"/>
              </a:ext>
            </a:extLst>
          </p:cNvPr>
          <p:cNvGrpSpPr/>
          <p:nvPr/>
        </p:nvGrpSpPr>
        <p:grpSpPr>
          <a:xfrm>
            <a:off x="5113405" y="3926932"/>
            <a:ext cx="8702785" cy="6360068"/>
            <a:chOff x="1901426" y="726665"/>
            <a:chExt cx="5776453" cy="4416835"/>
          </a:xfrm>
        </p:grpSpPr>
        <p:pic>
          <p:nvPicPr>
            <p:cNvPr id="16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4A04ABFC-1F53-2B4E-9083-987CA6B39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82F309C9-1B1C-D485-539D-6ABB8E7A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8" name="Picture 17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6EB3319-719C-CB52-B17E-F67795DE1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9" name="Picture 18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F2F8EEB4-7E0C-53C0-BFE0-C61BA4B76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20" name="Picture 1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3D6E7EB-F6A4-B7B1-52F9-5A92F689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21" name="Picture 20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47D2098A-ACF7-B8EC-5387-678A450C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B7A0E90-BD9E-58F1-BBAA-B8D74F58BB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6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460955" y="260916"/>
            <a:ext cx="12724586" cy="1457801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1824805" y="746142"/>
            <a:ext cx="1476327" cy="275167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304874" y="517588"/>
            <a:ext cx="10737905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Concentration Game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39878" y="61996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87967" y="1363537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20341" y="534823"/>
            <a:ext cx="1038263" cy="15433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A6E161-884C-6BF4-EABD-88FC034F1F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6557" y="2475397"/>
            <a:ext cx="2629128" cy="2110923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B5DBC-80F8-50A1-6771-8D639EE32905}"/>
              </a:ext>
            </a:extLst>
          </p:cNvPr>
          <p:cNvGrpSpPr/>
          <p:nvPr/>
        </p:nvGrpSpPr>
        <p:grpSpPr>
          <a:xfrm>
            <a:off x="3387642" y="2395799"/>
            <a:ext cx="3083889" cy="2266136"/>
            <a:chOff x="5706582" y="3107068"/>
            <a:chExt cx="4061114" cy="3231171"/>
          </a:xfrm>
          <a:solidFill>
            <a:schemeClr val="accent3">
              <a:lumMod val="75000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9A78D9-6770-4D11-4AD1-8C956B9233D1}"/>
                </a:ext>
              </a:extLst>
            </p:cNvPr>
            <p:cNvSpPr/>
            <p:nvPr/>
          </p:nvSpPr>
          <p:spPr>
            <a:xfrm>
              <a:off x="5706582" y="3107068"/>
              <a:ext cx="4061114" cy="32311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EFE2E6-D155-BF88-27E4-6C0D5AFFDDCF}"/>
                </a:ext>
              </a:extLst>
            </p:cNvPr>
            <p:cNvSpPr/>
            <p:nvPr/>
          </p:nvSpPr>
          <p:spPr>
            <a:xfrm>
              <a:off x="7234460" y="3136578"/>
              <a:ext cx="1088412" cy="3093846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pic>
        <p:nvPicPr>
          <p:cNvPr id="3" name="Picture 12">
            <a:extLst>
              <a:ext uri="{FF2B5EF4-FFF2-40B4-BE49-F238E27FC236}">
                <a16:creationId xmlns:a16="http://schemas.microsoft.com/office/drawing/2014/main" id="{73E16193-D31E-7B73-5BC6-2178DED5A3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3684" y="6423897"/>
            <a:ext cx="1837699" cy="31487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F5C2E37-F925-9E48-D650-CDE43ED1DA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0445" y="2512749"/>
            <a:ext cx="2728196" cy="208806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6A3F1CD-489E-7122-06F3-2A93C3235B6B}"/>
              </a:ext>
            </a:extLst>
          </p:cNvPr>
          <p:cNvGrpSpPr/>
          <p:nvPr/>
        </p:nvGrpSpPr>
        <p:grpSpPr>
          <a:xfrm>
            <a:off x="6793799" y="2344273"/>
            <a:ext cx="3083889" cy="2317661"/>
            <a:chOff x="2267280" y="2832422"/>
            <a:chExt cx="4061114" cy="3323352"/>
          </a:xfrm>
          <a:solidFill>
            <a:schemeClr val="accent3">
              <a:lumMod val="75000"/>
            </a:schemeClr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C911AA-8C30-E520-86D3-FE03D19382F1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057FB0-3394-F20D-EE10-1483528B527A}"/>
                </a:ext>
              </a:extLst>
            </p:cNvPr>
            <p:cNvSpPr/>
            <p:nvPr/>
          </p:nvSpPr>
          <p:spPr>
            <a:xfrm>
              <a:off x="3836983" y="2832422"/>
              <a:ext cx="1088412" cy="3111366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B9968280-6128-59E7-C559-181B6557A4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63546" y="5077369"/>
            <a:ext cx="2732080" cy="200755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557E6FD-C689-8334-EAB1-CA56CBAF1159}"/>
              </a:ext>
            </a:extLst>
          </p:cNvPr>
          <p:cNvGrpSpPr/>
          <p:nvPr/>
        </p:nvGrpSpPr>
        <p:grpSpPr>
          <a:xfrm>
            <a:off x="3391746" y="4917789"/>
            <a:ext cx="3060995" cy="2248268"/>
            <a:chOff x="2267280" y="2832422"/>
            <a:chExt cx="4061114" cy="3323352"/>
          </a:xfrm>
          <a:solidFill>
            <a:schemeClr val="accent3">
              <a:lumMod val="75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49F1C2-44DA-FB97-F0C7-6ABF6C507344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B862673-A11C-B6E7-9943-3CEDD6D60974}"/>
                </a:ext>
              </a:extLst>
            </p:cNvPr>
            <p:cNvSpPr/>
            <p:nvPr/>
          </p:nvSpPr>
          <p:spPr>
            <a:xfrm>
              <a:off x="3832916" y="2832422"/>
              <a:ext cx="1096553" cy="3207399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E3043BDD-6C78-D64A-55F6-BA7CEA461B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05180" y="5020027"/>
            <a:ext cx="2193070" cy="207505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5939870-6E36-7B43-DBE5-6C0E295662E0}"/>
              </a:ext>
            </a:extLst>
          </p:cNvPr>
          <p:cNvGrpSpPr/>
          <p:nvPr/>
        </p:nvGrpSpPr>
        <p:grpSpPr>
          <a:xfrm>
            <a:off x="6793799" y="4871429"/>
            <a:ext cx="3060995" cy="2277623"/>
            <a:chOff x="2267280" y="2832422"/>
            <a:chExt cx="4061114" cy="3323352"/>
          </a:xfrm>
          <a:solidFill>
            <a:schemeClr val="accent3">
              <a:lumMod val="75000"/>
            </a:schemeClr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C23CB6A-1739-FD8A-7ABA-C225A07EB516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41F9CF5-4590-1492-C858-998BB6AB49DB}"/>
                </a:ext>
              </a:extLst>
            </p:cNvPr>
            <p:cNvSpPr/>
            <p:nvPr/>
          </p:nvSpPr>
          <p:spPr>
            <a:xfrm>
              <a:off x="3832914" y="2832422"/>
              <a:ext cx="1096553" cy="3166061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DCCE09D8-4568-A190-3F5B-72CCA39FA7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18455" y="7515446"/>
            <a:ext cx="1912693" cy="191857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6F8CA01-FFD0-AD5F-898B-19ED0B9A346A}"/>
              </a:ext>
            </a:extLst>
          </p:cNvPr>
          <p:cNvGrpSpPr/>
          <p:nvPr/>
        </p:nvGrpSpPr>
        <p:grpSpPr>
          <a:xfrm>
            <a:off x="3386428" y="7380833"/>
            <a:ext cx="3060993" cy="2181132"/>
            <a:chOff x="2267280" y="2832422"/>
            <a:chExt cx="4061114" cy="3323352"/>
          </a:xfrm>
          <a:solidFill>
            <a:schemeClr val="accent3">
              <a:lumMod val="75000"/>
            </a:schemeClr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178A860-AED7-453A-C1A6-B542A62E63CA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9A5830-529D-77AC-2DBB-4B2833155548}"/>
                </a:ext>
              </a:extLst>
            </p:cNvPr>
            <p:cNvSpPr/>
            <p:nvPr/>
          </p:nvSpPr>
          <p:spPr>
            <a:xfrm>
              <a:off x="3832915" y="2832422"/>
              <a:ext cx="1096554" cy="3306124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D59839B-A6B5-8EE8-AAAF-6E14058656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02223" y="7529345"/>
            <a:ext cx="2357012" cy="203262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3BCEB4C-4A2A-DCED-CEB5-DB1537A549FB}"/>
              </a:ext>
            </a:extLst>
          </p:cNvPr>
          <p:cNvGrpSpPr/>
          <p:nvPr/>
        </p:nvGrpSpPr>
        <p:grpSpPr>
          <a:xfrm>
            <a:off x="6771218" y="7372231"/>
            <a:ext cx="3060994" cy="2246963"/>
            <a:chOff x="2267280" y="2832422"/>
            <a:chExt cx="4061114" cy="3323352"/>
          </a:xfrm>
          <a:solidFill>
            <a:schemeClr val="accent3">
              <a:lumMod val="75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2E468BD-240D-BBAB-8BF9-FC9DE6BCF694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3EC56C-7424-CDF3-9CF4-CA50802B75B3}"/>
                </a:ext>
              </a:extLst>
            </p:cNvPr>
            <p:cNvSpPr/>
            <p:nvPr/>
          </p:nvSpPr>
          <p:spPr>
            <a:xfrm>
              <a:off x="3832916" y="2832422"/>
              <a:ext cx="1096553" cy="3209262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6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54DF457-4959-44DE-780F-3B6EE8F10CA7}"/>
              </a:ext>
            </a:extLst>
          </p:cNvPr>
          <p:cNvGrpSpPr/>
          <p:nvPr/>
        </p:nvGrpSpPr>
        <p:grpSpPr>
          <a:xfrm>
            <a:off x="11121586" y="2523144"/>
            <a:ext cx="2746814" cy="1990953"/>
            <a:chOff x="9498138" y="2456901"/>
            <a:chExt cx="3187338" cy="239211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9617679-7550-1490-E909-50B333F57D1E}"/>
                </a:ext>
              </a:extLst>
            </p:cNvPr>
            <p:cNvSpPr/>
            <p:nvPr/>
          </p:nvSpPr>
          <p:spPr>
            <a:xfrm>
              <a:off x="9498138" y="2456901"/>
              <a:ext cx="3187338" cy="23921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333531D-0C76-608A-1AA6-FE56A72E4400}"/>
                </a:ext>
              </a:extLst>
            </p:cNvPr>
            <p:cNvSpPr/>
            <p:nvPr/>
          </p:nvSpPr>
          <p:spPr>
            <a:xfrm>
              <a:off x="10007504" y="3166171"/>
              <a:ext cx="2200707" cy="1053906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tx1"/>
                  </a:solidFill>
                </a:rPr>
                <a:t>poster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CDACCF-FD4C-6918-432B-B68A60BE7278}"/>
              </a:ext>
            </a:extLst>
          </p:cNvPr>
          <p:cNvGrpSpPr/>
          <p:nvPr/>
        </p:nvGrpSpPr>
        <p:grpSpPr>
          <a:xfrm>
            <a:off x="14471901" y="2574476"/>
            <a:ext cx="2655924" cy="1939621"/>
            <a:chOff x="12897599" y="2442210"/>
            <a:chExt cx="3156052" cy="234978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12B87E9-822E-3731-8C65-C4EB02470BD8}"/>
                </a:ext>
              </a:extLst>
            </p:cNvPr>
            <p:cNvSpPr/>
            <p:nvPr/>
          </p:nvSpPr>
          <p:spPr>
            <a:xfrm>
              <a:off x="12897599" y="2442210"/>
              <a:ext cx="3156052" cy="23497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3352E1-6825-9FDC-BBE6-09CD01B352AF}"/>
                </a:ext>
              </a:extLst>
            </p:cNvPr>
            <p:cNvSpPr/>
            <p:nvPr/>
          </p:nvSpPr>
          <p:spPr>
            <a:xfrm>
              <a:off x="13085854" y="3166170"/>
              <a:ext cx="2767533" cy="876222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chemeClr val="tx1"/>
                  </a:solidFill>
                </a:rPr>
                <a:t>computer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EE2413-D254-CD7B-D404-48F8059AEF48}"/>
              </a:ext>
            </a:extLst>
          </p:cNvPr>
          <p:cNvGrpSpPr/>
          <p:nvPr/>
        </p:nvGrpSpPr>
        <p:grpSpPr>
          <a:xfrm>
            <a:off x="11104494" y="5104420"/>
            <a:ext cx="2682658" cy="1867880"/>
            <a:chOff x="9480098" y="4971929"/>
            <a:chExt cx="3157521" cy="251186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BF1A3A6-F3B8-4C0D-E98C-1828FF425840}"/>
                </a:ext>
              </a:extLst>
            </p:cNvPr>
            <p:cNvSpPr/>
            <p:nvPr/>
          </p:nvSpPr>
          <p:spPr>
            <a:xfrm>
              <a:off x="9480098" y="4971929"/>
              <a:ext cx="3157521" cy="25118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FC2622B-3684-5ABD-5902-9907FEED287B}"/>
                </a:ext>
              </a:extLst>
            </p:cNvPr>
            <p:cNvSpPr/>
            <p:nvPr/>
          </p:nvSpPr>
          <p:spPr>
            <a:xfrm>
              <a:off x="9755000" y="5809209"/>
              <a:ext cx="2761453" cy="117957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tx1"/>
                  </a:solidFill>
                </a:rPr>
                <a:t>drawers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538382D-120D-824E-4D5A-CBEA840B0B50}"/>
              </a:ext>
            </a:extLst>
          </p:cNvPr>
          <p:cNvGrpSpPr/>
          <p:nvPr/>
        </p:nvGrpSpPr>
        <p:grpSpPr>
          <a:xfrm>
            <a:off x="14427971" y="5051200"/>
            <a:ext cx="2699853" cy="1921100"/>
            <a:chOff x="12877050" y="4957394"/>
            <a:chExt cx="3156052" cy="2501743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1D221E8-169F-E683-690D-9A12045CE185}"/>
                </a:ext>
              </a:extLst>
            </p:cNvPr>
            <p:cNvSpPr/>
            <p:nvPr/>
          </p:nvSpPr>
          <p:spPr>
            <a:xfrm>
              <a:off x="12877050" y="4957394"/>
              <a:ext cx="3156052" cy="2501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017684-7C22-32BD-BF0C-C11F78C9FC79}"/>
                </a:ext>
              </a:extLst>
            </p:cNvPr>
            <p:cNvSpPr/>
            <p:nvPr/>
          </p:nvSpPr>
          <p:spPr>
            <a:xfrm>
              <a:off x="13461979" y="5809209"/>
              <a:ext cx="2045662" cy="1142281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tx1"/>
                  </a:solidFill>
                </a:rPr>
                <a:t>board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91A29F-8AD6-9E64-282C-5B6011AF19C3}"/>
              </a:ext>
            </a:extLst>
          </p:cNvPr>
          <p:cNvGrpSpPr/>
          <p:nvPr/>
        </p:nvGrpSpPr>
        <p:grpSpPr>
          <a:xfrm>
            <a:off x="11078472" y="7441333"/>
            <a:ext cx="2789928" cy="1992692"/>
            <a:chOff x="9463829" y="7599732"/>
            <a:chExt cx="3177228" cy="246099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1013E37-A965-92A2-A5C0-888A2F19196D}"/>
                </a:ext>
              </a:extLst>
            </p:cNvPr>
            <p:cNvSpPr/>
            <p:nvPr/>
          </p:nvSpPr>
          <p:spPr>
            <a:xfrm>
              <a:off x="9463829" y="7599732"/>
              <a:ext cx="3177228" cy="246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154E2C1-874A-7076-6734-1D26FAD49421}"/>
                </a:ext>
              </a:extLst>
            </p:cNvPr>
            <p:cNvSpPr/>
            <p:nvPr/>
          </p:nvSpPr>
          <p:spPr>
            <a:xfrm>
              <a:off x="10177201" y="8368566"/>
              <a:ext cx="1861315" cy="119733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/>
                  </a:solidFill>
                </a:rPr>
                <a:t>chair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BC1774-8094-D267-D8A6-AE73192CAC69}"/>
              </a:ext>
            </a:extLst>
          </p:cNvPr>
          <p:cNvGrpSpPr/>
          <p:nvPr/>
        </p:nvGrpSpPr>
        <p:grpSpPr>
          <a:xfrm>
            <a:off x="14394083" y="7434556"/>
            <a:ext cx="2791457" cy="1999468"/>
            <a:chOff x="12897599" y="7577205"/>
            <a:chExt cx="3104839" cy="248155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CC7BB69-C2D6-C479-4BE9-4F3C454BF01A}"/>
                </a:ext>
              </a:extLst>
            </p:cNvPr>
            <p:cNvSpPr/>
            <p:nvPr/>
          </p:nvSpPr>
          <p:spPr>
            <a:xfrm>
              <a:off x="12897599" y="7577205"/>
              <a:ext cx="3104839" cy="24815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E87C951-72E3-62CC-F402-AA340B408441}"/>
                </a:ext>
              </a:extLst>
            </p:cNvPr>
            <p:cNvSpPr/>
            <p:nvPr/>
          </p:nvSpPr>
          <p:spPr>
            <a:xfrm>
              <a:off x="13326844" y="8310953"/>
              <a:ext cx="2315927" cy="1088652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tx1"/>
                  </a:solidFill>
                </a:rPr>
                <a:t>picture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27A2B1-10FE-586E-0566-0895A19BA8E6}"/>
              </a:ext>
            </a:extLst>
          </p:cNvPr>
          <p:cNvGrpSpPr/>
          <p:nvPr/>
        </p:nvGrpSpPr>
        <p:grpSpPr>
          <a:xfrm>
            <a:off x="10909183" y="2408922"/>
            <a:ext cx="3088541" cy="2266136"/>
            <a:chOff x="2267280" y="2924603"/>
            <a:chExt cx="4061114" cy="3231170"/>
          </a:xfrm>
          <a:solidFill>
            <a:schemeClr val="accent6">
              <a:lumMod val="5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45EC44-B5EF-5364-C0AA-3E49FB70CC2F}"/>
                </a:ext>
              </a:extLst>
            </p:cNvPr>
            <p:cNvSpPr/>
            <p:nvPr/>
          </p:nvSpPr>
          <p:spPr>
            <a:xfrm>
              <a:off x="2267280" y="2924603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A6A50E-3B77-2AB8-2359-38C590317BE3}"/>
                </a:ext>
              </a:extLst>
            </p:cNvPr>
            <p:cNvSpPr/>
            <p:nvPr/>
          </p:nvSpPr>
          <p:spPr>
            <a:xfrm>
              <a:off x="3463967" y="3043215"/>
              <a:ext cx="1837694" cy="3093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79A229-9B80-249B-39E7-693E5DA0DC8C}"/>
              </a:ext>
            </a:extLst>
          </p:cNvPr>
          <p:cNvGrpSpPr/>
          <p:nvPr/>
        </p:nvGrpSpPr>
        <p:grpSpPr>
          <a:xfrm>
            <a:off x="14243696" y="2411234"/>
            <a:ext cx="3088541" cy="2253375"/>
            <a:chOff x="2257268" y="2989819"/>
            <a:chExt cx="4061114" cy="3231170"/>
          </a:xfrm>
          <a:solidFill>
            <a:schemeClr val="accent6">
              <a:lumMod val="5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FBECC3-4E88-A1CA-A20F-DB3ED029C29A}"/>
                </a:ext>
              </a:extLst>
            </p:cNvPr>
            <p:cNvSpPr/>
            <p:nvPr/>
          </p:nvSpPr>
          <p:spPr>
            <a:xfrm>
              <a:off x="2257268" y="2989819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6A1F0-8726-3F2F-93E2-FD962BA1F739}"/>
                </a:ext>
              </a:extLst>
            </p:cNvPr>
            <p:cNvSpPr/>
            <p:nvPr/>
          </p:nvSpPr>
          <p:spPr>
            <a:xfrm>
              <a:off x="3574034" y="3004169"/>
              <a:ext cx="1558918" cy="31113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0A4B0-3A7B-025C-B288-836C7FC6A105}"/>
              </a:ext>
            </a:extLst>
          </p:cNvPr>
          <p:cNvGrpSpPr/>
          <p:nvPr/>
        </p:nvGrpSpPr>
        <p:grpSpPr>
          <a:xfrm>
            <a:off x="10913834" y="4938624"/>
            <a:ext cx="3083890" cy="2227434"/>
            <a:chOff x="2267280" y="2924604"/>
            <a:chExt cx="4061114" cy="3248036"/>
          </a:xfrm>
          <a:solidFill>
            <a:schemeClr val="accent6">
              <a:lumMod val="5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00F436-9519-79D4-E0BB-279251BF2240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45550A-80C3-62E2-28D0-F7C6D27C81A9}"/>
                </a:ext>
              </a:extLst>
            </p:cNvPr>
            <p:cNvSpPr/>
            <p:nvPr/>
          </p:nvSpPr>
          <p:spPr>
            <a:xfrm>
              <a:off x="3624675" y="3008609"/>
              <a:ext cx="1495829" cy="31640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3B747D-B1C7-B042-8662-FF5BADD5DB23}"/>
              </a:ext>
            </a:extLst>
          </p:cNvPr>
          <p:cNvGrpSpPr/>
          <p:nvPr/>
        </p:nvGrpSpPr>
        <p:grpSpPr>
          <a:xfrm>
            <a:off x="14243696" y="4875407"/>
            <a:ext cx="3088541" cy="2267062"/>
            <a:chOff x="2267280" y="2924604"/>
            <a:chExt cx="4061114" cy="3268344"/>
          </a:xfrm>
          <a:solidFill>
            <a:schemeClr val="accent6">
              <a:lumMod val="50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F0B3FE-0445-A522-3E48-71268A61EFB9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19F665-62D4-F5B9-A2B0-22D637975F96}"/>
                </a:ext>
              </a:extLst>
            </p:cNvPr>
            <p:cNvSpPr/>
            <p:nvPr/>
          </p:nvSpPr>
          <p:spPr>
            <a:xfrm>
              <a:off x="3485661" y="3064787"/>
              <a:ext cx="1738080" cy="31281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8FE9B4-036B-3326-EBED-1708220EB7A9}"/>
              </a:ext>
            </a:extLst>
          </p:cNvPr>
          <p:cNvGrpSpPr/>
          <p:nvPr/>
        </p:nvGrpSpPr>
        <p:grpSpPr>
          <a:xfrm>
            <a:off x="10912837" y="7330556"/>
            <a:ext cx="3083890" cy="2306342"/>
            <a:chOff x="2267280" y="2924604"/>
            <a:chExt cx="4061114" cy="3327939"/>
          </a:xfrm>
          <a:solidFill>
            <a:schemeClr val="accent6">
              <a:lumMod val="50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1AB5B04-72E9-EDBF-09C2-D9DAA005AFAD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ABB02F-901A-185E-FCE8-B59F67C0A392}"/>
                </a:ext>
              </a:extLst>
            </p:cNvPr>
            <p:cNvSpPr/>
            <p:nvPr/>
          </p:nvSpPr>
          <p:spPr>
            <a:xfrm>
              <a:off x="3729136" y="2986713"/>
              <a:ext cx="1261513" cy="32658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E50179-BF64-E54C-3094-9FC8C7839CAA}"/>
              </a:ext>
            </a:extLst>
          </p:cNvPr>
          <p:cNvGrpSpPr/>
          <p:nvPr/>
        </p:nvGrpSpPr>
        <p:grpSpPr>
          <a:xfrm>
            <a:off x="14227143" y="7330555"/>
            <a:ext cx="3094503" cy="2309506"/>
            <a:chOff x="2267280" y="2924604"/>
            <a:chExt cx="4061114" cy="3278131"/>
          </a:xfrm>
          <a:solidFill>
            <a:schemeClr val="accent6">
              <a:lumMod val="5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5B39BF-AA2C-81A6-BF0F-13F19F49C07B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D9EDB3-7916-84C7-DFFB-9438EF01278F}"/>
                </a:ext>
              </a:extLst>
            </p:cNvPr>
            <p:cNvSpPr/>
            <p:nvPr/>
          </p:nvSpPr>
          <p:spPr>
            <a:xfrm>
              <a:off x="3756804" y="3122868"/>
              <a:ext cx="1248771" cy="30798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45720" tIns="22860" rIns="45720" bIns="22860">
              <a:spAutoFit/>
            </a:bodyPr>
            <a:lstStyle/>
            <a:p>
              <a:pPr algn="ctr"/>
              <a:r>
                <a:rPr lang="en-US" sz="13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9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92549" y="-776773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55305"/>
            <a:ext cx="6695950" cy="9950504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38025" y="212055"/>
            <a:ext cx="1677300" cy="168649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681838" y="781199"/>
            <a:ext cx="6021473" cy="8229600"/>
          </a:xfrm>
          <a:prstGeom prst="rect">
            <a:avLst/>
          </a:prstGeom>
          <a:solidFill>
            <a:srgbClr val="DB9463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0563350" y="1028700"/>
            <a:ext cx="6695950" cy="8229600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067540">
            <a:off x="15886602" y="659946"/>
            <a:ext cx="1164686" cy="12318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43646">
            <a:off x="10222300" y="7780202"/>
            <a:ext cx="1279821" cy="2461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75064" y="8240216"/>
            <a:ext cx="2373885" cy="21278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41896" y="625105"/>
            <a:ext cx="1301562" cy="1301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354560">
            <a:off x="6763780" y="878258"/>
            <a:ext cx="1355146" cy="1086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462104">
            <a:off x="7379996" y="2995622"/>
            <a:ext cx="709214" cy="5506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5370" y="2469726"/>
            <a:ext cx="63826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20" dirty="0">
                <a:solidFill>
                  <a:srgbClr val="253140"/>
                </a:solidFill>
                <a:latin typeface="More Sugar"/>
              </a:rPr>
              <a:t>Good job!</a:t>
            </a: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48570B1-50A8-16C2-E87B-B98A530E34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1582" y="741335"/>
            <a:ext cx="8836786" cy="8836786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89E778-F2E6-7E0D-9B8B-26574C19DA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371600" y="5143500"/>
            <a:ext cx="5666676" cy="396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BB31C-25DB-5E3A-0237-8DE535DBE2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4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201951" y="254596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36951" y="941898"/>
            <a:ext cx="8330617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Look and Say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00" y="62840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48233" y="1906313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12508" y="335690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C2716B-3F58-9F10-4B19-1DA08209553C}"/>
              </a:ext>
            </a:extLst>
          </p:cNvPr>
          <p:cNvGrpSpPr/>
          <p:nvPr/>
        </p:nvGrpSpPr>
        <p:grpSpPr>
          <a:xfrm>
            <a:off x="380999" y="3000249"/>
            <a:ext cx="17744003" cy="6562851"/>
            <a:chOff x="380999" y="3000249"/>
            <a:chExt cx="17744003" cy="65628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FCE368-002B-6383-4A5F-91CA29EF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0999" y="3000249"/>
              <a:ext cx="17744003" cy="6562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C94817-1F01-52C8-1660-0784D932A0C2}"/>
                </a:ext>
              </a:extLst>
            </p:cNvPr>
            <p:cNvSpPr/>
            <p:nvPr/>
          </p:nvSpPr>
          <p:spPr>
            <a:xfrm>
              <a:off x="10515600" y="75057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201951" y="254596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96910" y="921734"/>
            <a:ext cx="8330617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Listen and Number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21000" y="62840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8233" y="2048483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12508" y="335690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68284068-B312-9B2A-55E1-40DD0B008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1" end="48615.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44251" y="796576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83413-0F9C-0AF0-8ED3-E06105D24A87}"/>
              </a:ext>
            </a:extLst>
          </p:cNvPr>
          <p:cNvGrpSpPr/>
          <p:nvPr/>
        </p:nvGrpSpPr>
        <p:grpSpPr>
          <a:xfrm>
            <a:off x="380999" y="3000249"/>
            <a:ext cx="17744003" cy="6562851"/>
            <a:chOff x="380999" y="3000249"/>
            <a:chExt cx="17744003" cy="65628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FCE368-002B-6383-4A5F-91CA29EF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0999" y="3000249"/>
              <a:ext cx="17744003" cy="6562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5EF8B3-70F7-B370-E18F-4074F0ECECE9}"/>
                </a:ext>
              </a:extLst>
            </p:cNvPr>
            <p:cNvSpPr/>
            <p:nvPr/>
          </p:nvSpPr>
          <p:spPr>
            <a:xfrm>
              <a:off x="10515600" y="75057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4EFEF4D-EB14-E31C-A8A4-1A755E740128}"/>
              </a:ext>
            </a:extLst>
          </p:cNvPr>
          <p:cNvSpPr/>
          <p:nvPr/>
        </p:nvSpPr>
        <p:spPr>
          <a:xfrm>
            <a:off x="10348555" y="6959695"/>
            <a:ext cx="6527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535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201951" y="254596"/>
            <a:ext cx="9953096" cy="2250167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96910" y="921734"/>
            <a:ext cx="8330617" cy="101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200" spc="97" dirty="0">
                <a:solidFill>
                  <a:srgbClr val="FFFBEC"/>
                </a:solidFill>
                <a:latin typeface="More Sugar"/>
              </a:rPr>
              <a:t>Listen and Number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21000" y="62840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8233" y="2048483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12508" y="335690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84239">
            <a:off x="18082002" y="8979986"/>
            <a:ext cx="1772582" cy="580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723F8-0084-EF80-C341-098CA88C1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439" y="134871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50 02">
            <a:hlinkClick r:id="" action="ppaction://media"/>
            <a:extLst>
              <a:ext uri="{FF2B5EF4-FFF2-40B4-BE49-F238E27FC236}">
                <a16:creationId xmlns:a16="http://schemas.microsoft.com/office/drawing/2014/main" id="{68284068-B312-9B2A-55E1-40DD0B008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6" end="685.875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44251" y="796576"/>
            <a:ext cx="1036637" cy="10366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83413-0F9C-0AF0-8ED3-E06105D24A87}"/>
              </a:ext>
            </a:extLst>
          </p:cNvPr>
          <p:cNvGrpSpPr/>
          <p:nvPr/>
        </p:nvGrpSpPr>
        <p:grpSpPr>
          <a:xfrm>
            <a:off x="380999" y="3000249"/>
            <a:ext cx="17744003" cy="6562851"/>
            <a:chOff x="380999" y="3000249"/>
            <a:chExt cx="17744003" cy="65628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FCE368-002B-6383-4A5F-91CA29EF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0999" y="3000249"/>
              <a:ext cx="17744003" cy="6562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5EF8B3-70F7-B370-E18F-4074F0ECECE9}"/>
                </a:ext>
              </a:extLst>
            </p:cNvPr>
            <p:cNvSpPr/>
            <p:nvPr/>
          </p:nvSpPr>
          <p:spPr>
            <a:xfrm>
              <a:off x="10515600" y="75057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4EFEF4D-EB14-E31C-A8A4-1A755E740128}"/>
              </a:ext>
            </a:extLst>
          </p:cNvPr>
          <p:cNvSpPr/>
          <p:nvPr/>
        </p:nvSpPr>
        <p:spPr>
          <a:xfrm>
            <a:off x="10348555" y="6959695"/>
            <a:ext cx="6527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017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207</Words>
  <Application>Microsoft Office PowerPoint</Application>
  <PresentationFormat>Custom</PresentationFormat>
  <Paragraphs>65</Paragraphs>
  <Slides>19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Nunito</vt:lpstr>
      <vt:lpstr>Calibri</vt:lpstr>
      <vt:lpstr>Arial</vt:lpstr>
      <vt:lpstr>More Sugar</vt:lpstr>
      <vt:lpstr>Aharoni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Playful English Lesson Presentation</dc:title>
  <dc:creator>Trang Nguyen</dc:creator>
  <cp:lastModifiedBy>Huu.ngph</cp:lastModifiedBy>
  <cp:revision>9</cp:revision>
  <dcterms:created xsi:type="dcterms:W3CDTF">2006-08-16T00:00:00Z</dcterms:created>
  <dcterms:modified xsi:type="dcterms:W3CDTF">2023-12-15T04:00:06Z</dcterms:modified>
  <dc:identifier>DAFKaZeLuC8</dc:identifier>
</cp:coreProperties>
</file>