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74" r:id="rId2"/>
    <p:sldId id="256" r:id="rId3"/>
    <p:sldId id="257" r:id="rId4"/>
    <p:sldId id="258" r:id="rId5"/>
    <p:sldId id="481" r:id="rId6"/>
    <p:sldId id="491" r:id="rId7"/>
    <p:sldId id="483" r:id="rId8"/>
    <p:sldId id="544" r:id="rId9"/>
    <p:sldId id="543" r:id="rId10"/>
    <p:sldId id="515" r:id="rId11"/>
    <p:sldId id="545" r:id="rId12"/>
    <p:sldId id="546" r:id="rId13"/>
    <p:sldId id="547" r:id="rId14"/>
    <p:sldId id="548" r:id="rId15"/>
    <p:sldId id="549" r:id="rId16"/>
    <p:sldId id="516" r:id="rId17"/>
    <p:sldId id="550" r:id="rId18"/>
    <p:sldId id="517" r:id="rId19"/>
    <p:sldId id="551" r:id="rId20"/>
    <p:sldId id="552" r:id="rId21"/>
    <p:sldId id="553" r:id="rId22"/>
    <p:sldId id="554" r:id="rId23"/>
    <p:sldId id="555" r:id="rId24"/>
    <p:sldId id="556" r:id="rId25"/>
    <p:sldId id="557" r:id="rId26"/>
    <p:sldId id="425" r:id="rId27"/>
    <p:sldId id="558" r:id="rId28"/>
    <p:sldId id="259" r:id="rId29"/>
    <p:sldId id="560" r:id="rId30"/>
    <p:sldId id="564" r:id="rId31"/>
    <p:sldId id="567" r:id="rId32"/>
    <p:sldId id="568" r:id="rId33"/>
    <p:sldId id="273" r:id="rId34"/>
    <p:sldId id="565" r:id="rId35"/>
    <p:sldId id="566" r:id="rId36"/>
    <p:sldId id="276" r:id="rId37"/>
    <p:sldId id="277" r:id="rId38"/>
    <p:sldId id="278" r:id="rId39"/>
    <p:sldId id="280" r:id="rId40"/>
    <p:sldId id="272" r:id="rId41"/>
  </p:sldIdLst>
  <p:sldSz cx="18288000" cy="10287000"/>
  <p:notesSz cx="6858000" cy="9144000"/>
  <p:embeddedFontLst>
    <p:embeddedFont>
      <p:font typeface="Aharoni" panose="02010803020104030203" pitchFamily="2" charset="-79"/>
      <p:bold r:id="rId43"/>
    </p:embeddedFont>
    <p:embeddedFont>
      <p:font typeface="Calibri" panose="020F0502020204030204" pitchFamily="34" charset="0"/>
      <p:regular r:id="rId44"/>
      <p:bold r:id="rId45"/>
      <p:italic r:id="rId46"/>
      <p:boldItalic r:id="rId47"/>
    </p:embeddedFont>
    <p:embeddedFont>
      <p:font typeface="Congenial Black" panose="02000503040000020004" pitchFamily="2" charset="0"/>
      <p:bold r:id="rId48"/>
      <p:boldItalic r:id="rId49"/>
    </p:embeddedFont>
    <p:embeddedFont>
      <p:font typeface="Fredoka One" panose="02000000000000000000" pitchFamily="2" charset="0"/>
      <p:regular r:id="rId50"/>
    </p:embeddedFont>
    <p:embeddedFont>
      <p:font typeface="HP Simplified Jpan" panose="020B0500000000000000" pitchFamily="34" charset="-128"/>
      <p:regular r:id="rId51"/>
    </p:embeddedFont>
    <p:embeddedFont>
      <p:font typeface="Inter"/>
      <p:regular r:id="rId52"/>
    </p:embeddedFont>
    <p:embeddedFont>
      <p:font typeface="Jumble" panose="02000503000000020004" pitchFamily="2" charset="0"/>
      <p:regular r:id="rId53"/>
    </p:embeddedFont>
    <p:embeddedFont>
      <p:font typeface="League Spartan" panose="020B0604020202020204" charset="0"/>
      <p:regular r:id="rId54"/>
    </p:embeddedFont>
    <p:embeddedFont>
      <p:font typeface="Modern Love" panose="04090805081005020601" pitchFamily="82" charset="0"/>
      <p:regular r:id="rId55"/>
    </p:embeddedFont>
    <p:embeddedFont>
      <p:font typeface="Montserrat Ultra-Bold" panose="020B0604020202020204" charset="0"/>
      <p:regular r:id="rId56"/>
    </p:embeddedFont>
    <p:embeddedFont>
      <p:font typeface="Nunito Sans Regular" panose="020B0604020202020204" charset="0"/>
      <p:regular r:id="rId57"/>
    </p:embeddedFont>
    <p:embeddedFont>
      <p:font typeface="Open Sans Extra Bold" panose="020B0604020202020204" charset="0"/>
      <p:regular r:id="rId58"/>
    </p:embeddedFont>
    <p:embeddedFont>
      <p:font typeface="Rockwell Extra Bold" panose="02060903040505020403" pitchFamily="18" charset="0"/>
      <p:bold r:id="rId59"/>
    </p:embeddedFont>
    <p:embeddedFont>
      <p:font typeface="Sniglet" panose="020B0604020202020204" charset="0"/>
      <p:regular r:id="rId60"/>
    </p:embeddedFont>
    <p:embeddedFont>
      <p:font typeface="Tenor San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FFCC99"/>
    <a:srgbClr val="FF00FF"/>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86172" autoAdjust="0"/>
  </p:normalViewPr>
  <p:slideViewPr>
    <p:cSldViewPr>
      <p:cViewPr varScale="1">
        <p:scale>
          <a:sx n="40" d="100"/>
          <a:sy n="40" d="100"/>
        </p:scale>
        <p:origin x="223"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a:t>
            </a:fld>
            <a:endParaRPr lang="en-US"/>
          </a:p>
        </p:txBody>
      </p:sp>
    </p:spTree>
    <p:extLst>
      <p:ext uri="{BB962C8B-B14F-4D97-AF65-F5344CB8AC3E}">
        <p14:creationId xmlns:p14="http://schemas.microsoft.com/office/powerpoint/2010/main" val="28066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0" dirty="0">
                <a:solidFill>
                  <a:srgbClr val="242021"/>
                </a:solidFill>
                <a:effectLst/>
                <a:latin typeface="Times New Roman" panose="02020603050405020304" pitchFamily="18" charset="0"/>
                <a:ea typeface="Times New Roman" panose="02020603050405020304" pitchFamily="18" charset="0"/>
              </a:rPr>
              <a:t>Children do the task individually. </a:t>
            </a:r>
            <a:endParaRPr lang="en-US" sz="1800" b="0" dirty="0">
              <a:effectLst/>
              <a:latin typeface="Times New Roman" panose="02020603050405020304" pitchFamily="18" charset="0"/>
              <a:ea typeface="SimSun" panose="02010600030101010101" pitchFamily="2" charset="-122"/>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120046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22415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wasn’t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was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were</a:t>
            </a:r>
            <a:r>
              <a:rPr lang="en-US" sz="1800" dirty="0">
                <a:effectLst/>
                <a:latin typeface="Times New Roman" panose="02020603050405020304" pitchFamily="18" charset="0"/>
                <a:ea typeface="SimSun" panose="02010600030101010101" pitchFamily="2" charset="-122"/>
              </a:rPr>
              <a:t>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247362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22415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wasn’t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was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were</a:t>
            </a:r>
            <a:r>
              <a:rPr lang="en-US" sz="1800" dirty="0">
                <a:effectLst/>
                <a:latin typeface="Times New Roman" panose="02020603050405020304" pitchFamily="18" charset="0"/>
                <a:ea typeface="SimSun" panose="02010600030101010101" pitchFamily="2" charset="-122"/>
              </a:rPr>
              <a:t>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11627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22415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wasn’t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was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were</a:t>
            </a:r>
            <a:r>
              <a:rPr lang="en-US" sz="1800" dirty="0">
                <a:effectLst/>
                <a:latin typeface="Times New Roman" panose="02020603050405020304" pitchFamily="18" charset="0"/>
                <a:ea typeface="SimSun" panose="02010600030101010101" pitchFamily="2" charset="-122"/>
              </a:rPr>
              <a:t>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317011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dirty="0">
                <a:solidFill>
                  <a:srgbClr val="000000"/>
                </a:solidFill>
                <a:effectLst/>
                <a:latin typeface="Times New Roman" panose="02020603050405020304" pitchFamily="18" charset="0"/>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Read the text and circle the correct words.</a:t>
            </a:r>
            <a:endParaRPr lang="en-US" sz="1800" dirty="0">
              <a:effectLst/>
              <a:latin typeface="Times New Roman" panose="02020603050405020304" pitchFamily="18" charset="0"/>
              <a:ea typeface="SimSun" panose="02010600030101010101" pitchFamily="2" charset="-122"/>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text.</a:t>
            </a: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different children to read the text once without noticing the gaps so they get an idea of what it is about.</a:t>
            </a: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work in pairs to guess the missing words without looking at the answer options. </a:t>
            </a:r>
            <a:endParaRPr lang="en-US" sz="1800" dirty="0">
              <a:effectLst/>
              <a:latin typeface="Times New Roman" panose="02020603050405020304" pitchFamily="18" charset="0"/>
              <a:ea typeface="Times New Roman" panose="02020603050405020304" pitchFamily="18" charset="0"/>
            </a:endParaRPr>
          </a:p>
          <a:p>
            <a:pPr marL="0" marR="11239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7217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example answer to demonstrate the activity. </a:t>
            </a: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396648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example answer to demonstrate the activity. </a:t>
            </a:r>
          </a:p>
          <a:p>
            <a:pPr marL="342900" marR="118745" lvl="0" indent="-342900" algn="just" defTabSz="914400" rtl="0" eaLnBrk="1" fontAlgn="auto" latinLnBrk="0" hangingPunct="1">
              <a:lnSpc>
                <a:spcPct val="100000"/>
              </a:lnSpc>
              <a:spcBef>
                <a:spcPts val="600"/>
              </a:spcBef>
              <a:spcAft>
                <a:spcPts val="600"/>
              </a:spcAft>
              <a:buClrTx/>
              <a:buSzTx/>
              <a:buFont typeface="Times New Roman" panose="02020603050405020304" pitchFamily="18" charset="0"/>
              <a:buChar char="-"/>
              <a:tabLst/>
              <a:defRPr/>
            </a:pPr>
            <a:r>
              <a:rPr lang="en-US" sz="1800" dirty="0">
                <a:solidFill>
                  <a:srgbClr val="242021"/>
                </a:solidFill>
                <a:effectLst/>
                <a:latin typeface="Times New Roman" panose="02020603050405020304" pitchFamily="18" charset="0"/>
                <a:ea typeface="Times New Roman" panose="02020603050405020304" pitchFamily="18" charset="0"/>
              </a:rPr>
              <a:t>Allow time for children to read the text and decide which word fits each gap. They circle the correct words.</a:t>
            </a:r>
            <a:endParaRPr lang="en-US" sz="1800" dirty="0">
              <a:effectLst/>
              <a:latin typeface="Times New Roman" panose="02020603050405020304" pitchFamily="18" charset="0"/>
              <a:ea typeface="Times New Roman" panose="02020603050405020304" pitchFamily="18" charset="0"/>
            </a:endParaRPr>
          </a:p>
          <a:p>
            <a:pPr marL="0" marR="1187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201731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two students to work in pairs to peer-check their answers. </a:t>
            </a: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68050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893714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95219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3898987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1326779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162281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b="0" u="sng" dirty="0">
              <a:solidFill>
                <a:schemeClr val="tx1"/>
              </a:solidFill>
              <a:effectLst/>
              <a:latin typeface="Times New Roman" panose="02020603050405020304" pitchFamily="18" charset="0"/>
              <a:ea typeface="SimSun" panose="02010600030101010101" pitchFamily="2" charset="-122"/>
            </a:endParaRPr>
          </a:p>
          <a:p>
            <a:pPr marL="61595" marR="9398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was </a:t>
            </a: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cute </a:t>
            </a: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baby </a:t>
            </a: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pretty </a:t>
            </a: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weren’t</a:t>
            </a:r>
            <a:r>
              <a:rPr lang="en-US" sz="1800" b="0" dirty="0">
                <a:solidFill>
                  <a:schemeClr val="tx1"/>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were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2000638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1504694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191159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2815525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1931711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168845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39</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 Game: </a:t>
            </a:r>
            <a:r>
              <a:rPr lang="en-US" sz="1800" b="1" dirty="0">
                <a:solidFill>
                  <a:srgbClr val="000000"/>
                </a:solidFill>
                <a:effectLst/>
                <a:latin typeface="Times New Roman" panose="02020603050405020304" pitchFamily="18" charset="0"/>
                <a:ea typeface="Times New Roman" panose="02020603050405020304" pitchFamily="18" charset="0"/>
              </a:rPr>
              <a:t>Vocabulary tennis</a:t>
            </a:r>
            <a:endParaRPr lang="en-US" sz="1800" dirty="0">
              <a:effectLst/>
              <a:latin typeface="Times New Roman" panose="02020603050405020304" pitchFamily="18" charset="0"/>
              <a:ea typeface="SimSun" panose="02010600030101010101" pitchFamily="2" charset="-122"/>
            </a:endParaRPr>
          </a:p>
          <a:p>
            <a:pPr marL="342900" marR="1758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Divide the class into two teams. Tell the class the category.</a:t>
            </a:r>
            <a:endParaRPr lang="en-US" sz="1800" dirty="0">
              <a:effectLst/>
              <a:latin typeface="Times New Roman" panose="02020603050405020304" pitchFamily="18" charset="0"/>
              <a:ea typeface="Times New Roman" panose="02020603050405020304" pitchFamily="18" charset="0"/>
            </a:endParaRPr>
          </a:p>
          <a:p>
            <a:pPr marL="342900" marR="1758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 first team “serves” by saying the name of one word, and play passes to the second team, who has five seconds to name a word.</a:t>
            </a:r>
            <a:endParaRPr lang="en-US" sz="1800" dirty="0">
              <a:effectLst/>
              <a:latin typeface="Times New Roman" panose="02020603050405020304" pitchFamily="18" charset="0"/>
              <a:ea typeface="Times New Roman" panose="02020603050405020304" pitchFamily="18" charset="0"/>
            </a:endParaRPr>
          </a:p>
          <a:p>
            <a:pPr marL="342900" marR="1758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If they are successful, the player passes to the first team to name another word. The first team who repeats a word or cannot think of another word will lose. Repeat the game with different lexical sets such as directions, hobbies, adjectives.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426817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40</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31161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Listen and match. Track 151</a:t>
            </a:r>
            <a:endParaRPr lang="en-US" sz="1800" dirty="0">
              <a:effectLst/>
              <a:latin typeface="Times New Roman" panose="02020603050405020304" pitchFamily="18" charset="0"/>
              <a:ea typeface="SimSun" panose="02010600030101010101" pitchFamily="2" charset="-122"/>
            </a:endParaRPr>
          </a:p>
          <a:p>
            <a:pPr marL="0" marR="1187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Times New Roman" panose="02020603050405020304" pitchFamily="18" charset="0"/>
                <a:ea typeface="Times New Roman" panose="02020603050405020304" pitchFamily="18" charset="0"/>
              </a:rPr>
              <a:t>-  Children identify places and instructions. </a:t>
            </a:r>
          </a:p>
          <a:p>
            <a:pPr marL="0" marR="1187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Times New Roman" panose="02020603050405020304" pitchFamily="18" charset="0"/>
                <a:ea typeface="Times New Roman" panose="02020603050405020304" pitchFamily="18" charset="0"/>
              </a:rPr>
              <a:t>- Tell them that they need to listen to the instructions in the audio to find out how to get to the places on the left.</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118745" lvl="0" indent="0" algn="just">
              <a:spcBef>
                <a:spcPts val="600"/>
              </a:spcBef>
              <a:spcAft>
                <a:spcPts val="600"/>
              </a:spcAft>
              <a:buFont typeface="Times New Roman" panose="02020603050405020304" pitchFamily="18" charset="0"/>
              <a:buNone/>
            </a:pP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Times New Roman" panose="02020603050405020304" pitchFamily="18" charset="0"/>
                <a:ea typeface="Times New Roman" panose="02020603050405020304" pitchFamily="18" charset="0"/>
              </a:rPr>
              <a:t>Ask them to read out loud the names of the places. Then ask them to read out loud the directions. Tell them they need to match the places to the directions.</a:t>
            </a:r>
          </a:p>
          <a:p>
            <a:pPr marL="0" marR="1187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Times New Roman" panose="02020603050405020304" pitchFamily="18" charset="0"/>
                <a:ea typeface="Times New Roman" panose="02020603050405020304" pitchFamily="18" charset="0"/>
              </a:rPr>
              <a:t>- Play the recording once.</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1187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pPr marL="0" marR="11239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247731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two students to work in pairs to peer-check their answers. One asks and the other gives directions. </a:t>
            </a: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73517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18745" lvl="0" indent="0" algn="just">
              <a:spcBef>
                <a:spcPts val="600"/>
              </a:spcBef>
              <a:spcAft>
                <a:spcPts val="600"/>
              </a:spcAft>
              <a:buFont typeface="Times New Roman" panose="02020603050405020304" pitchFamily="18" charset="0"/>
              <a:buNone/>
            </a:pP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Times New Roman" panose="02020603050405020304" pitchFamily="18" charset="0"/>
                <a:ea typeface="Times New Roman" panose="02020603050405020304" pitchFamily="18" charset="0"/>
              </a:rPr>
              <a:t>Play the recording again for the children to check their answers.</a:t>
            </a:r>
            <a:r>
              <a:rPr lang="en-US" sz="1800" dirty="0">
                <a:effectLst/>
                <a:latin typeface="Times New Roman" panose="02020603050405020304" pitchFamily="18" charset="0"/>
                <a:ea typeface="Times New Roman" panose="02020603050405020304" pitchFamily="18" charset="0"/>
              </a:rPr>
              <a:t> </a:t>
            </a:r>
          </a:p>
          <a:p>
            <a:pPr marL="0" marR="93980" lvl="0" indent="0" algn="just">
              <a:spcBef>
                <a:spcPts val="600"/>
              </a:spcBef>
              <a:spcAft>
                <a:spcPts val="600"/>
              </a:spcAft>
              <a:buFont typeface="Times New Roman" panose="02020603050405020304" pitchFamily="18" charset="0"/>
              <a:buNone/>
            </a:pPr>
            <a:r>
              <a:rPr lang="en-US" sz="1800" b="1" u="sng" dirty="0">
                <a:solidFill>
                  <a:srgbClr val="000000"/>
                </a:solidFill>
                <a:effectLst/>
                <a:latin typeface="Times New Roman" panose="02020603050405020304" pitchFamily="18" charset="0"/>
                <a:ea typeface="Times New Roman" panose="02020603050405020304" pitchFamily="18" charset="0"/>
              </a:rPr>
              <a:t>Answers</a:t>
            </a:r>
            <a:endParaRPr lang="en-US" sz="1800" dirty="0">
              <a:effectLst/>
              <a:latin typeface="Times New Roman" panose="02020603050405020304" pitchFamily="18" charset="0"/>
              <a:ea typeface="Times New Roman" panose="02020603050405020304" pitchFamily="18" charset="0"/>
            </a:endParaRPr>
          </a:p>
          <a:p>
            <a:pPr marL="28130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b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d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a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c</a:t>
            </a:r>
            <a:r>
              <a:rPr lang="en-US" sz="1800" dirty="0">
                <a:effectLst/>
                <a:latin typeface="Times New Roman" panose="02020603050405020304" pitchFamily="18" charset="0"/>
                <a:ea typeface="SimSun" panose="02010600030101010101" pitchFamily="2" charset="-122"/>
              </a:rPr>
              <a:t> </a:t>
            </a:r>
          </a:p>
          <a:p>
            <a:pPr marL="0" marR="1187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pPr marL="0" marR="11239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351093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 </a:t>
            </a:r>
            <a:r>
              <a:rPr lang="en-US" sz="1800" b="1" dirty="0">
                <a:solidFill>
                  <a:srgbClr val="242021"/>
                </a:solidFill>
                <a:effectLst/>
                <a:latin typeface="Times New Roman" panose="02020603050405020304" pitchFamily="18" charset="0"/>
                <a:ea typeface="Times New Roman" panose="02020603050405020304" pitchFamily="18" charset="0"/>
              </a:rPr>
              <a:t>Write.</a:t>
            </a:r>
            <a:endParaRPr lang="en-US" sz="1800" dirty="0">
              <a:effectLst/>
              <a:latin typeface="Times New Roman" panose="02020603050405020304" pitchFamily="18" charset="0"/>
              <a:ea typeface="SimSun" panose="02010600030101010101" pitchFamily="2" charset="-122"/>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sentences. </a:t>
            </a:r>
            <a:endParaRPr lang="en-US" sz="1800" dirty="0">
              <a:effectLst/>
              <a:latin typeface="Times New Roman" panose="02020603050405020304" pitchFamily="18" charset="0"/>
              <a:ea typeface="Times New Roman" panose="02020603050405020304" pitchFamily="18" charset="0"/>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work in pairs to say the full sentences by guessing the missing words. </a:t>
            </a:r>
            <a:endParaRPr lang="en-US" sz="1800" dirty="0">
              <a:effectLst/>
              <a:latin typeface="Times New Roman" panose="02020603050405020304" pitchFamily="18" charset="0"/>
              <a:ea typeface="Times New Roman" panose="02020603050405020304" pitchFamily="18" charset="0"/>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Do the first one as an example if necessary.</a:t>
            </a:r>
            <a:r>
              <a:rPr lang="en-US" sz="1800" dirty="0">
                <a:effectLst/>
                <a:latin typeface="Times New Roman" panose="02020603050405020304" pitchFamily="18" charset="0"/>
                <a:ea typeface="Times New Roman" panose="02020603050405020304" pitchFamily="18" charset="0"/>
              </a:rPr>
              <a:t> </a:t>
            </a:r>
          </a:p>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22415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weren’t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wasn’t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was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were</a:t>
            </a:r>
            <a:r>
              <a:rPr lang="en-US" sz="1800" dirty="0">
                <a:effectLst/>
                <a:latin typeface="Times New Roman" panose="02020603050405020304" pitchFamily="18" charset="0"/>
                <a:ea typeface="SimSun" panose="02010600030101010101" pitchFamily="2" charset="-122"/>
              </a:rPr>
              <a:t>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326568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Do the first one as an example if necessary.</a:t>
            </a:r>
            <a:r>
              <a:rPr lang="en-US" sz="1800" dirty="0">
                <a:effectLst/>
                <a:latin typeface="Times New Roman" panose="02020603050405020304" pitchFamily="18" charset="0"/>
                <a:ea typeface="Times New Roman" panose="02020603050405020304" pitchFamily="18" charset="0"/>
              </a:rPr>
              <a:t> </a:t>
            </a:r>
          </a:p>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224155" marR="9398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weren’t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7946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gif"/><Relationship Id="rId4" Type="http://schemas.openxmlformats.org/officeDocument/2006/relationships/image" Target="../media/image6.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gif"/><Relationship Id="rId4" Type="http://schemas.openxmlformats.org/officeDocument/2006/relationships/image" Target="../media/image6.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gif"/><Relationship Id="rId4" Type="http://schemas.openxmlformats.org/officeDocument/2006/relationships/image" Target="../media/image6.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gif"/><Relationship Id="rId4" Type="http://schemas.openxmlformats.org/officeDocument/2006/relationships/image" Target="../media/image6.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25.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26.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27.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28.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51.sv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39.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9.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8.png"/><Relationship Id="rId5" Type="http://schemas.openxmlformats.org/officeDocument/2006/relationships/image" Target="../media/image7.png"/><Relationship Id="rId10" Type="http://schemas.openxmlformats.org/officeDocument/2006/relationships/image" Target="../media/image77.jpeg"/><Relationship Id="rId4" Type="http://schemas.openxmlformats.org/officeDocument/2006/relationships/image" Target="../media/image6.png"/><Relationship Id="rId9" Type="http://schemas.openxmlformats.org/officeDocument/2006/relationships/image" Target="../media/image76.jpeg"/><Relationship Id="rId14" Type="http://schemas.openxmlformats.org/officeDocument/2006/relationships/image" Target="../media/image81.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8.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3.png"/><Relationship Id="rId3" Type="http://schemas.openxmlformats.org/officeDocument/2006/relationships/image" Target="../media/image82.png"/><Relationship Id="rId21" Type="http://schemas.openxmlformats.org/officeDocument/2006/relationships/image" Target="../media/image6.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2.jpeg"/><Relationship Id="rId2" Type="http://schemas.openxmlformats.org/officeDocument/2006/relationships/notesSlide" Target="../notesSlides/notesSlide30.xml"/><Relationship Id="rId16" Type="http://schemas.openxmlformats.org/officeDocument/2006/relationships/image" Target="../media/image95.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90.png"/><Relationship Id="rId24" Type="http://schemas.openxmlformats.org/officeDocument/2006/relationships/image" Target="../media/image9.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96.png"/><Relationship Id="rId10" Type="http://schemas.openxmlformats.org/officeDocument/2006/relationships/image" Target="../media/image89.svg"/><Relationship Id="rId19" Type="http://schemas.openxmlformats.org/officeDocument/2006/relationships/image" Target="../media/image4.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 Id="rId22"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77248" y="556172"/>
            <a:ext cx="66294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838200" y="3148046"/>
            <a:ext cx="16840200" cy="1015663"/>
          </a:xfrm>
          <a:prstGeom prst="rect">
            <a:avLst/>
          </a:prstGeom>
          <a:solidFill>
            <a:schemeClr val="accent5">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1. They were old. They __________ young.</a:t>
            </a:r>
          </a:p>
        </p:txBody>
      </p:sp>
      <p:sp>
        <p:nvSpPr>
          <p:cNvPr id="4" name="Rectangle 3">
            <a:extLst>
              <a:ext uri="{FF2B5EF4-FFF2-40B4-BE49-F238E27FC236}">
                <a16:creationId xmlns:a16="http://schemas.microsoft.com/office/drawing/2014/main" id="{E90DED4C-15E0-36C1-4C18-63B2362AB40B}"/>
              </a:ext>
            </a:extLst>
          </p:cNvPr>
          <p:cNvSpPr/>
          <p:nvPr/>
        </p:nvSpPr>
        <p:spPr>
          <a:xfrm>
            <a:off x="857250" y="4752797"/>
            <a:ext cx="16840200" cy="1015663"/>
          </a:xfrm>
          <a:prstGeom prst="rect">
            <a:avLst/>
          </a:prstGeom>
          <a:solidFill>
            <a:schemeClr val="accent4">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2. He was sad. He _________ happy.</a:t>
            </a:r>
          </a:p>
        </p:txBody>
      </p:sp>
      <p:sp>
        <p:nvSpPr>
          <p:cNvPr id="5" name="Rectangle 4">
            <a:extLst>
              <a:ext uri="{FF2B5EF4-FFF2-40B4-BE49-F238E27FC236}">
                <a16:creationId xmlns:a16="http://schemas.microsoft.com/office/drawing/2014/main" id="{0C282C1B-3E3C-47CF-441E-AB5A0B13BE01}"/>
              </a:ext>
            </a:extLst>
          </p:cNvPr>
          <p:cNvSpPr/>
          <p:nvPr/>
        </p:nvSpPr>
        <p:spPr>
          <a:xfrm>
            <a:off x="828675" y="6398651"/>
            <a:ext cx="16840200" cy="1015663"/>
          </a:xfrm>
          <a:prstGeom prst="rect">
            <a:avLst/>
          </a:prstGeom>
          <a:solidFill>
            <a:schemeClr val="accent6">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3. I wasn’t a monkey in the play. I ______ a kangaroo. </a:t>
            </a:r>
          </a:p>
        </p:txBody>
      </p:sp>
      <p:sp>
        <p:nvSpPr>
          <p:cNvPr id="7" name="Rectangle 6">
            <a:extLst>
              <a:ext uri="{FF2B5EF4-FFF2-40B4-BE49-F238E27FC236}">
                <a16:creationId xmlns:a16="http://schemas.microsoft.com/office/drawing/2014/main" id="{4DE9CB21-7641-871B-2E85-B684A466EC57}"/>
              </a:ext>
            </a:extLst>
          </p:cNvPr>
          <p:cNvSpPr/>
          <p:nvPr/>
        </p:nvSpPr>
        <p:spPr>
          <a:xfrm>
            <a:off x="819150" y="8044505"/>
            <a:ext cx="16840200" cy="1015663"/>
          </a:xfrm>
          <a:prstGeom prst="rect">
            <a:avLst/>
          </a:prstGeom>
          <a:solidFill>
            <a:schemeClr val="accent3">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4. There weren’t cakes, but there _______ balloons.</a:t>
            </a:r>
          </a:p>
        </p:txBody>
      </p:sp>
      <p:pic>
        <p:nvPicPr>
          <p:cNvPr id="17" name="Picture 16" descr="A picture containing toy, doll, vector graphics&#10;&#10;Description automatically generated">
            <a:extLst>
              <a:ext uri="{FF2B5EF4-FFF2-40B4-BE49-F238E27FC236}">
                <a16:creationId xmlns:a16="http://schemas.microsoft.com/office/drawing/2014/main" id="{5A06DBBE-4FA7-AD63-1D23-F667212B9781}"/>
              </a:ext>
            </a:extLst>
          </p:cNvPr>
          <p:cNvPicPr>
            <a:picLocks noChangeAspect="1"/>
          </p:cNvPicPr>
          <p:nvPr/>
        </p:nvPicPr>
        <p:blipFill>
          <a:blip r:embed="rId10"/>
          <a:stretch>
            <a:fillRect/>
          </a:stretch>
        </p:blipFill>
        <p:spPr>
          <a:xfrm>
            <a:off x="14564490" y="1174840"/>
            <a:ext cx="3723510" cy="2643503"/>
          </a:xfrm>
          <a:prstGeom prst="rect">
            <a:avLst/>
          </a:prstGeom>
        </p:spPr>
      </p:pic>
      <p:pic>
        <p:nvPicPr>
          <p:cNvPr id="18" name="noisesoul-smile-music-by-sound-gallery-by-dmitry-taras-9629">
            <a:hlinkClick r:id="" action="ppaction://media"/>
            <a:extLst>
              <a:ext uri="{FF2B5EF4-FFF2-40B4-BE49-F238E27FC236}">
                <a16:creationId xmlns:a16="http://schemas.microsoft.com/office/drawing/2014/main" id="{9CDBBD0F-0452-E964-BDBF-44F4957D945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6935022" y="8917810"/>
            <a:ext cx="1067655" cy="106765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20733613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5156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42" fill="hold" display="0">
                  <p:stCondLst>
                    <p:cond delay="indefinite"/>
                  </p:stCondLst>
                  <p:endCondLst>
                    <p:cond evt="onStopAudio" delay="0">
                      <p:tgtEl>
                        <p:sldTgt/>
                      </p:tgtEl>
                    </p:cond>
                  </p:endCondLst>
                </p:cTn>
                <p:tgtEl>
                  <p:spTgt spid="18"/>
                </p:tgtEl>
              </p:cMediaNode>
            </p:audio>
          </p:childTnLst>
        </p:cTn>
      </p:par>
    </p:tnLst>
    <p:bldLst>
      <p:bldP spid="20"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17" y="933657"/>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0" name="Rectangle 19">
            <a:extLst>
              <a:ext uri="{FF2B5EF4-FFF2-40B4-BE49-F238E27FC236}">
                <a16:creationId xmlns:a16="http://schemas.microsoft.com/office/drawing/2014/main" id="{79363BA2-557C-7D05-AD4E-7A0DCCC031BD}"/>
              </a:ext>
            </a:extLst>
          </p:cNvPr>
          <p:cNvSpPr/>
          <p:nvPr/>
        </p:nvSpPr>
        <p:spPr>
          <a:xfrm>
            <a:off x="6629400" y="5524500"/>
            <a:ext cx="10972800" cy="2308324"/>
          </a:xfrm>
          <a:prstGeom prst="rect">
            <a:avLst/>
          </a:prstGeom>
          <a:solidFill>
            <a:schemeClr val="accent5">
              <a:lumMod val="40000"/>
              <a:lumOff val="60000"/>
            </a:schemeClr>
          </a:solidFill>
          <a:ln w="19050">
            <a:solidFill>
              <a:schemeClr val="accent5">
                <a:lumMod val="75000"/>
              </a:schemeClr>
            </a:solidFill>
            <a:prstDash val="lgDashDot"/>
          </a:ln>
        </p:spPr>
        <p:txBody>
          <a:bodyPr wrap="square" lIns="91440" tIns="45720" rIns="91440" bIns="45720">
            <a:spAutoFit/>
          </a:bodyPr>
          <a:lstStyle/>
          <a:p>
            <a:pPr marL="1371600" indent="-1371600">
              <a:buAutoNum type="arabicPeriod"/>
            </a:pPr>
            <a:r>
              <a:rPr lang="en-US" sz="7200" b="0" cap="none" spc="0" dirty="0">
                <a:ln w="0"/>
              </a:rPr>
              <a:t>They were old. </a:t>
            </a:r>
          </a:p>
          <a:p>
            <a:r>
              <a:rPr lang="en-US" sz="7200" dirty="0">
                <a:ln w="0"/>
              </a:rPr>
              <a:t>      </a:t>
            </a:r>
            <a:r>
              <a:rPr lang="en-US" sz="7200" b="0" cap="none" spc="0" dirty="0">
                <a:ln w="0"/>
              </a:rPr>
              <a:t>They __________ young.</a:t>
            </a:r>
          </a:p>
        </p:txBody>
      </p:sp>
      <p:grpSp>
        <p:nvGrpSpPr>
          <p:cNvPr id="2" name="Group 1">
            <a:extLst>
              <a:ext uri="{FF2B5EF4-FFF2-40B4-BE49-F238E27FC236}">
                <a16:creationId xmlns:a16="http://schemas.microsoft.com/office/drawing/2014/main" id="{66C0E1EF-5B49-25C9-66AF-EFABFCCE1371}"/>
              </a:ext>
            </a:extLst>
          </p:cNvPr>
          <p:cNvGrpSpPr/>
          <p:nvPr/>
        </p:nvGrpSpPr>
        <p:grpSpPr>
          <a:xfrm>
            <a:off x="9372600" y="1589301"/>
            <a:ext cx="5927565" cy="2559577"/>
            <a:chOff x="67424" y="1595922"/>
            <a:chExt cx="5927565" cy="3012444"/>
          </a:xfrm>
        </p:grpSpPr>
        <p:sp>
          <p:nvSpPr>
            <p:cNvPr id="6" name="Freeform 3">
              <a:extLst>
                <a:ext uri="{FF2B5EF4-FFF2-40B4-BE49-F238E27FC236}">
                  <a16:creationId xmlns:a16="http://schemas.microsoft.com/office/drawing/2014/main" id="{2C68D291-7584-845B-0E46-93B133DD59EE}"/>
                </a:ext>
              </a:extLst>
            </p:cNvPr>
            <p:cNvSpPr/>
            <p:nvPr/>
          </p:nvSpPr>
          <p:spPr>
            <a:xfrm>
              <a:off x="67424" y="1595922"/>
              <a:ext cx="5927565" cy="3012444"/>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6">
              <a:extLst>
                <a:ext uri="{FF2B5EF4-FFF2-40B4-BE49-F238E27FC236}">
                  <a16:creationId xmlns:a16="http://schemas.microsoft.com/office/drawing/2014/main" id="{E2904599-2F88-649F-54FD-02C4D753B528}"/>
                </a:ext>
              </a:extLst>
            </p:cNvPr>
            <p:cNvSpPr txBox="1"/>
            <p:nvPr/>
          </p:nvSpPr>
          <p:spPr>
            <a:xfrm>
              <a:off x="252166" y="2673270"/>
              <a:ext cx="5558079" cy="1448926"/>
            </a:xfrm>
            <a:prstGeom prst="rect">
              <a:avLst/>
            </a:prstGeom>
            <a:noFill/>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write! </a:t>
              </a:r>
            </a:p>
          </p:txBody>
        </p:sp>
      </p:grpSp>
      <p:pic>
        <p:nvPicPr>
          <p:cNvPr id="17" name="Picture 2">
            <a:extLst>
              <a:ext uri="{FF2B5EF4-FFF2-40B4-BE49-F238E27FC236}">
                <a16:creationId xmlns:a16="http://schemas.microsoft.com/office/drawing/2014/main" id="{5EAE8E81-FAB1-D5F7-2388-395D61D94C91}"/>
              </a:ext>
            </a:extLst>
          </p:cNvPr>
          <p:cNvPicPr>
            <a:picLocks noChangeAspect="1"/>
          </p:cNvPicPr>
          <p:nvPr/>
        </p:nvPicPr>
        <p:blipFill>
          <a:blip r:embed="rId10"/>
          <a:srcRect/>
          <a:stretch>
            <a:fillRect/>
          </a:stretch>
        </p:blipFill>
        <p:spPr>
          <a:xfrm>
            <a:off x="540423" y="2352795"/>
            <a:ext cx="5558079" cy="5169013"/>
          </a:xfrm>
          <a:prstGeom prst="rect">
            <a:avLst/>
          </a:prstGeom>
        </p:spPr>
      </p:pic>
      <p:sp>
        <p:nvSpPr>
          <p:cNvPr id="18" name="Rectangle 17">
            <a:extLst>
              <a:ext uri="{FF2B5EF4-FFF2-40B4-BE49-F238E27FC236}">
                <a16:creationId xmlns:a16="http://schemas.microsoft.com/office/drawing/2014/main" id="{4BEA3D82-52F6-8EF8-90E0-913D6500B0F0}"/>
              </a:ext>
            </a:extLst>
          </p:cNvPr>
          <p:cNvSpPr/>
          <p:nvPr/>
        </p:nvSpPr>
        <p:spPr>
          <a:xfrm>
            <a:off x="10493880" y="6702292"/>
            <a:ext cx="3462807" cy="1200329"/>
          </a:xfrm>
          <a:prstGeom prst="rect">
            <a:avLst/>
          </a:prstGeom>
          <a:noFill/>
        </p:spPr>
        <p:txBody>
          <a:bodyPr wrap="none" lIns="91440" tIns="45720" rIns="91440" bIns="45720">
            <a:spAutoFit/>
          </a:bodyPr>
          <a:lstStyle/>
          <a:p>
            <a:pPr algn="ctr"/>
            <a:r>
              <a:rPr lang="en-US" sz="7200" b="0" cap="none" spc="0" dirty="0">
                <a:ln w="0"/>
                <a:solidFill>
                  <a:srgbClr val="C00000"/>
                </a:solidFill>
                <a:latin typeface="Modern Love" panose="04090805081005020601" pitchFamily="82" charset="0"/>
              </a:rPr>
              <a:t>weren’t</a:t>
            </a:r>
          </a:p>
        </p:txBody>
      </p:sp>
    </p:spTree>
    <p:extLst>
      <p:ext uri="{BB962C8B-B14F-4D97-AF65-F5344CB8AC3E}">
        <p14:creationId xmlns:p14="http://schemas.microsoft.com/office/powerpoint/2010/main" val="383383301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0" name="Rectangle 19">
            <a:extLst>
              <a:ext uri="{FF2B5EF4-FFF2-40B4-BE49-F238E27FC236}">
                <a16:creationId xmlns:a16="http://schemas.microsoft.com/office/drawing/2014/main" id="{79363BA2-557C-7D05-AD4E-7A0DCCC031BD}"/>
              </a:ext>
            </a:extLst>
          </p:cNvPr>
          <p:cNvSpPr/>
          <p:nvPr/>
        </p:nvSpPr>
        <p:spPr>
          <a:xfrm>
            <a:off x="859971" y="3377891"/>
            <a:ext cx="16840200" cy="1015663"/>
          </a:xfrm>
          <a:prstGeom prst="rect">
            <a:avLst/>
          </a:prstGeom>
          <a:solidFill>
            <a:schemeClr val="accent5">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1. They were old. They __________ young.</a:t>
            </a:r>
          </a:p>
        </p:txBody>
      </p:sp>
      <p:sp>
        <p:nvSpPr>
          <p:cNvPr id="4" name="Rectangle 3">
            <a:extLst>
              <a:ext uri="{FF2B5EF4-FFF2-40B4-BE49-F238E27FC236}">
                <a16:creationId xmlns:a16="http://schemas.microsoft.com/office/drawing/2014/main" id="{E90DED4C-15E0-36C1-4C18-63B2362AB40B}"/>
              </a:ext>
            </a:extLst>
          </p:cNvPr>
          <p:cNvSpPr/>
          <p:nvPr/>
        </p:nvSpPr>
        <p:spPr>
          <a:xfrm>
            <a:off x="859971" y="5095068"/>
            <a:ext cx="16840200" cy="1015663"/>
          </a:xfrm>
          <a:prstGeom prst="rect">
            <a:avLst/>
          </a:prstGeom>
          <a:solidFill>
            <a:schemeClr val="accent4">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2. He was sad. He _________ happy.</a:t>
            </a:r>
          </a:p>
        </p:txBody>
      </p:sp>
      <p:sp>
        <p:nvSpPr>
          <p:cNvPr id="5" name="Rectangle 4">
            <a:extLst>
              <a:ext uri="{FF2B5EF4-FFF2-40B4-BE49-F238E27FC236}">
                <a16:creationId xmlns:a16="http://schemas.microsoft.com/office/drawing/2014/main" id="{0C282C1B-3E3C-47CF-441E-AB5A0B13BE01}"/>
              </a:ext>
            </a:extLst>
          </p:cNvPr>
          <p:cNvSpPr/>
          <p:nvPr/>
        </p:nvSpPr>
        <p:spPr>
          <a:xfrm>
            <a:off x="828675" y="6756326"/>
            <a:ext cx="16840200" cy="1015663"/>
          </a:xfrm>
          <a:prstGeom prst="rect">
            <a:avLst/>
          </a:prstGeom>
          <a:solidFill>
            <a:schemeClr val="accent6">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3. I wasn’t a monkey in the play. I ______ a kangaroo. </a:t>
            </a:r>
          </a:p>
        </p:txBody>
      </p:sp>
      <p:sp>
        <p:nvSpPr>
          <p:cNvPr id="7" name="Rectangle 6">
            <a:extLst>
              <a:ext uri="{FF2B5EF4-FFF2-40B4-BE49-F238E27FC236}">
                <a16:creationId xmlns:a16="http://schemas.microsoft.com/office/drawing/2014/main" id="{4DE9CB21-7641-871B-2E85-B684A466EC57}"/>
              </a:ext>
            </a:extLst>
          </p:cNvPr>
          <p:cNvSpPr/>
          <p:nvPr/>
        </p:nvSpPr>
        <p:spPr>
          <a:xfrm>
            <a:off x="828675" y="8417585"/>
            <a:ext cx="16840200" cy="1015663"/>
          </a:xfrm>
          <a:prstGeom prst="rect">
            <a:avLst/>
          </a:prstGeom>
          <a:solidFill>
            <a:schemeClr val="accent3">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6000" b="0" cap="none" spc="0" dirty="0">
                <a:ln w="0"/>
              </a:rPr>
              <a:t>4. There weren’t cakes, but there _______ balloons.</a:t>
            </a:r>
          </a:p>
        </p:txBody>
      </p:sp>
      <p:grpSp>
        <p:nvGrpSpPr>
          <p:cNvPr id="2" name="Group 1">
            <a:extLst>
              <a:ext uri="{FF2B5EF4-FFF2-40B4-BE49-F238E27FC236}">
                <a16:creationId xmlns:a16="http://schemas.microsoft.com/office/drawing/2014/main" id="{40E36105-F578-13F7-F0AF-4E7C8F712FDC}"/>
              </a:ext>
            </a:extLst>
          </p:cNvPr>
          <p:cNvGrpSpPr/>
          <p:nvPr/>
        </p:nvGrpSpPr>
        <p:grpSpPr>
          <a:xfrm>
            <a:off x="6629400" y="957345"/>
            <a:ext cx="5927565" cy="1735423"/>
            <a:chOff x="67424" y="1595922"/>
            <a:chExt cx="5927565" cy="2042472"/>
          </a:xfrm>
        </p:grpSpPr>
        <p:sp>
          <p:nvSpPr>
            <p:cNvPr id="6" name="Freeform 3">
              <a:extLst>
                <a:ext uri="{FF2B5EF4-FFF2-40B4-BE49-F238E27FC236}">
                  <a16:creationId xmlns:a16="http://schemas.microsoft.com/office/drawing/2014/main" id="{1173D43F-1811-C394-76EF-ED935190978C}"/>
                </a:ext>
              </a:extLst>
            </p:cNvPr>
            <p:cNvSpPr/>
            <p:nvPr/>
          </p:nvSpPr>
          <p:spPr>
            <a:xfrm>
              <a:off x="67424" y="1595922"/>
              <a:ext cx="5927565" cy="2042472"/>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6">
              <a:extLst>
                <a:ext uri="{FF2B5EF4-FFF2-40B4-BE49-F238E27FC236}">
                  <a16:creationId xmlns:a16="http://schemas.microsoft.com/office/drawing/2014/main" id="{318FE802-E11F-842C-A07A-A6DB237C8AA4}"/>
                </a:ext>
              </a:extLst>
            </p:cNvPr>
            <p:cNvSpPr txBox="1"/>
            <p:nvPr/>
          </p:nvSpPr>
          <p:spPr>
            <a:xfrm>
              <a:off x="340906" y="2096124"/>
              <a:ext cx="5558079" cy="1448926"/>
            </a:xfrm>
            <a:prstGeom prst="rect">
              <a:avLst/>
            </a:prstGeom>
            <a:noFill/>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write! </a:t>
              </a:r>
            </a:p>
          </p:txBody>
        </p:sp>
      </p:grpSp>
      <p:sp>
        <p:nvSpPr>
          <p:cNvPr id="19" name="Rectangle 18">
            <a:extLst>
              <a:ext uri="{FF2B5EF4-FFF2-40B4-BE49-F238E27FC236}">
                <a16:creationId xmlns:a16="http://schemas.microsoft.com/office/drawing/2014/main" id="{B120A2F6-6BB8-42D1-B7D8-B81E626EAE04}"/>
              </a:ext>
            </a:extLst>
          </p:cNvPr>
          <p:cNvSpPr/>
          <p:nvPr/>
        </p:nvSpPr>
        <p:spPr>
          <a:xfrm>
            <a:off x="8686800" y="3458652"/>
            <a:ext cx="2823209" cy="1015663"/>
          </a:xfrm>
          <a:prstGeom prst="rect">
            <a:avLst/>
          </a:prstGeom>
          <a:noFill/>
        </p:spPr>
        <p:txBody>
          <a:bodyPr wrap="none" lIns="91440" tIns="45720" rIns="91440" bIns="45720">
            <a:spAutoFit/>
          </a:bodyPr>
          <a:lstStyle/>
          <a:p>
            <a:pPr algn="ctr"/>
            <a:r>
              <a:rPr lang="en-US" sz="6000" b="0" cap="none" spc="0" dirty="0">
                <a:ln w="0"/>
                <a:solidFill>
                  <a:srgbClr val="C00000"/>
                </a:solidFill>
                <a:latin typeface="Modern Love" panose="04090805081005020601" pitchFamily="82" charset="0"/>
              </a:rPr>
              <a:t>weren’t</a:t>
            </a:r>
          </a:p>
        </p:txBody>
      </p:sp>
    </p:spTree>
    <p:extLst>
      <p:ext uri="{BB962C8B-B14F-4D97-AF65-F5344CB8AC3E}">
        <p14:creationId xmlns:p14="http://schemas.microsoft.com/office/powerpoint/2010/main" val="100641759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17" y="933657"/>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2" name="Group 1">
            <a:extLst>
              <a:ext uri="{FF2B5EF4-FFF2-40B4-BE49-F238E27FC236}">
                <a16:creationId xmlns:a16="http://schemas.microsoft.com/office/drawing/2014/main" id="{66C0E1EF-5B49-25C9-66AF-EFABFCCE1371}"/>
              </a:ext>
            </a:extLst>
          </p:cNvPr>
          <p:cNvGrpSpPr/>
          <p:nvPr/>
        </p:nvGrpSpPr>
        <p:grpSpPr>
          <a:xfrm>
            <a:off x="9372600" y="1589301"/>
            <a:ext cx="5927565" cy="2559577"/>
            <a:chOff x="67424" y="1595922"/>
            <a:chExt cx="5927565" cy="3012444"/>
          </a:xfrm>
        </p:grpSpPr>
        <p:sp>
          <p:nvSpPr>
            <p:cNvPr id="6" name="Freeform 3">
              <a:extLst>
                <a:ext uri="{FF2B5EF4-FFF2-40B4-BE49-F238E27FC236}">
                  <a16:creationId xmlns:a16="http://schemas.microsoft.com/office/drawing/2014/main" id="{2C68D291-7584-845B-0E46-93B133DD59EE}"/>
                </a:ext>
              </a:extLst>
            </p:cNvPr>
            <p:cNvSpPr/>
            <p:nvPr/>
          </p:nvSpPr>
          <p:spPr>
            <a:xfrm>
              <a:off x="67424" y="1595922"/>
              <a:ext cx="5927565" cy="3012444"/>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6">
              <a:extLst>
                <a:ext uri="{FF2B5EF4-FFF2-40B4-BE49-F238E27FC236}">
                  <a16:creationId xmlns:a16="http://schemas.microsoft.com/office/drawing/2014/main" id="{E2904599-2F88-649F-54FD-02C4D753B528}"/>
                </a:ext>
              </a:extLst>
            </p:cNvPr>
            <p:cNvSpPr txBox="1"/>
            <p:nvPr/>
          </p:nvSpPr>
          <p:spPr>
            <a:xfrm>
              <a:off x="252166" y="2673270"/>
              <a:ext cx="5558079" cy="1448926"/>
            </a:xfrm>
            <a:prstGeom prst="rect">
              <a:avLst/>
            </a:prstGeom>
            <a:noFill/>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check! </a:t>
              </a:r>
            </a:p>
          </p:txBody>
        </p:sp>
      </p:grpSp>
      <p:pic>
        <p:nvPicPr>
          <p:cNvPr id="17" name="Picture 2">
            <a:extLst>
              <a:ext uri="{FF2B5EF4-FFF2-40B4-BE49-F238E27FC236}">
                <a16:creationId xmlns:a16="http://schemas.microsoft.com/office/drawing/2014/main" id="{5EAE8E81-FAB1-D5F7-2388-395D61D94C91}"/>
              </a:ext>
            </a:extLst>
          </p:cNvPr>
          <p:cNvPicPr>
            <a:picLocks noChangeAspect="1"/>
          </p:cNvPicPr>
          <p:nvPr/>
        </p:nvPicPr>
        <p:blipFill>
          <a:blip r:embed="rId10"/>
          <a:srcRect/>
          <a:stretch>
            <a:fillRect/>
          </a:stretch>
        </p:blipFill>
        <p:spPr>
          <a:xfrm>
            <a:off x="540423" y="2352795"/>
            <a:ext cx="5558079" cy="5169013"/>
          </a:xfrm>
          <a:prstGeom prst="rect">
            <a:avLst/>
          </a:prstGeom>
        </p:spPr>
      </p:pic>
      <p:sp>
        <p:nvSpPr>
          <p:cNvPr id="4" name="Rectangle 3">
            <a:extLst>
              <a:ext uri="{FF2B5EF4-FFF2-40B4-BE49-F238E27FC236}">
                <a16:creationId xmlns:a16="http://schemas.microsoft.com/office/drawing/2014/main" id="{0F697532-D842-869F-8D1F-E11E4FD71982}"/>
              </a:ext>
            </a:extLst>
          </p:cNvPr>
          <p:cNvSpPr/>
          <p:nvPr/>
        </p:nvSpPr>
        <p:spPr>
          <a:xfrm>
            <a:off x="6635508" y="5056830"/>
            <a:ext cx="10918371" cy="3046988"/>
          </a:xfrm>
          <a:prstGeom prst="rect">
            <a:avLst/>
          </a:prstGeom>
          <a:solidFill>
            <a:schemeClr val="accent4">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9600" b="0" cap="none" spc="0" dirty="0">
                <a:ln w="0"/>
              </a:rPr>
              <a:t>2. He was sad. </a:t>
            </a:r>
          </a:p>
          <a:p>
            <a:r>
              <a:rPr lang="en-US" sz="9600" b="0" cap="none" spc="0" dirty="0">
                <a:ln w="0"/>
              </a:rPr>
              <a:t>He _________ happy.</a:t>
            </a:r>
          </a:p>
        </p:txBody>
      </p:sp>
      <p:sp>
        <p:nvSpPr>
          <p:cNvPr id="18" name="Rectangle 17">
            <a:extLst>
              <a:ext uri="{FF2B5EF4-FFF2-40B4-BE49-F238E27FC236}">
                <a16:creationId xmlns:a16="http://schemas.microsoft.com/office/drawing/2014/main" id="{4BEA3D82-52F6-8EF8-90E0-913D6500B0F0}"/>
              </a:ext>
            </a:extLst>
          </p:cNvPr>
          <p:cNvSpPr/>
          <p:nvPr/>
        </p:nvSpPr>
        <p:spPr>
          <a:xfrm>
            <a:off x="9066061" y="6611549"/>
            <a:ext cx="4023858" cy="1569660"/>
          </a:xfrm>
          <a:prstGeom prst="rect">
            <a:avLst/>
          </a:prstGeom>
          <a:noFill/>
        </p:spPr>
        <p:txBody>
          <a:bodyPr wrap="none" lIns="91440" tIns="45720" rIns="91440" bIns="45720">
            <a:spAutoFit/>
          </a:bodyPr>
          <a:lstStyle/>
          <a:p>
            <a:pPr algn="ctr"/>
            <a:r>
              <a:rPr lang="en-US" sz="9600" b="0" cap="none" spc="0" dirty="0">
                <a:ln w="0"/>
                <a:solidFill>
                  <a:srgbClr val="C00000"/>
                </a:solidFill>
                <a:latin typeface="Modern Love" panose="04090805081005020601" pitchFamily="82" charset="0"/>
              </a:rPr>
              <a:t>wasn’t</a:t>
            </a:r>
          </a:p>
        </p:txBody>
      </p:sp>
    </p:spTree>
    <p:extLst>
      <p:ext uri="{BB962C8B-B14F-4D97-AF65-F5344CB8AC3E}">
        <p14:creationId xmlns:p14="http://schemas.microsoft.com/office/powerpoint/2010/main" val="10517943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17" y="933657"/>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2" name="Group 1">
            <a:extLst>
              <a:ext uri="{FF2B5EF4-FFF2-40B4-BE49-F238E27FC236}">
                <a16:creationId xmlns:a16="http://schemas.microsoft.com/office/drawing/2014/main" id="{66C0E1EF-5B49-25C9-66AF-EFABFCCE1371}"/>
              </a:ext>
            </a:extLst>
          </p:cNvPr>
          <p:cNvGrpSpPr/>
          <p:nvPr/>
        </p:nvGrpSpPr>
        <p:grpSpPr>
          <a:xfrm>
            <a:off x="9372600" y="1589301"/>
            <a:ext cx="5927565" cy="2559577"/>
            <a:chOff x="67424" y="1595922"/>
            <a:chExt cx="5927565" cy="3012444"/>
          </a:xfrm>
        </p:grpSpPr>
        <p:sp>
          <p:nvSpPr>
            <p:cNvPr id="6" name="Freeform 3">
              <a:extLst>
                <a:ext uri="{FF2B5EF4-FFF2-40B4-BE49-F238E27FC236}">
                  <a16:creationId xmlns:a16="http://schemas.microsoft.com/office/drawing/2014/main" id="{2C68D291-7584-845B-0E46-93B133DD59EE}"/>
                </a:ext>
              </a:extLst>
            </p:cNvPr>
            <p:cNvSpPr/>
            <p:nvPr/>
          </p:nvSpPr>
          <p:spPr>
            <a:xfrm>
              <a:off x="67424" y="1595922"/>
              <a:ext cx="5927565" cy="3012444"/>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6">
              <a:extLst>
                <a:ext uri="{FF2B5EF4-FFF2-40B4-BE49-F238E27FC236}">
                  <a16:creationId xmlns:a16="http://schemas.microsoft.com/office/drawing/2014/main" id="{E2904599-2F88-649F-54FD-02C4D753B528}"/>
                </a:ext>
              </a:extLst>
            </p:cNvPr>
            <p:cNvSpPr txBox="1"/>
            <p:nvPr/>
          </p:nvSpPr>
          <p:spPr>
            <a:xfrm>
              <a:off x="252166" y="2673270"/>
              <a:ext cx="5558079" cy="1448926"/>
            </a:xfrm>
            <a:prstGeom prst="rect">
              <a:avLst/>
            </a:prstGeom>
            <a:noFill/>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check! </a:t>
              </a:r>
            </a:p>
          </p:txBody>
        </p:sp>
      </p:grpSp>
      <p:pic>
        <p:nvPicPr>
          <p:cNvPr id="17" name="Picture 2">
            <a:extLst>
              <a:ext uri="{FF2B5EF4-FFF2-40B4-BE49-F238E27FC236}">
                <a16:creationId xmlns:a16="http://schemas.microsoft.com/office/drawing/2014/main" id="{5EAE8E81-FAB1-D5F7-2388-395D61D94C91}"/>
              </a:ext>
            </a:extLst>
          </p:cNvPr>
          <p:cNvPicPr>
            <a:picLocks noChangeAspect="1"/>
          </p:cNvPicPr>
          <p:nvPr/>
        </p:nvPicPr>
        <p:blipFill>
          <a:blip r:embed="rId10"/>
          <a:srcRect/>
          <a:stretch>
            <a:fillRect/>
          </a:stretch>
        </p:blipFill>
        <p:spPr>
          <a:xfrm>
            <a:off x="540423" y="2352795"/>
            <a:ext cx="5558079" cy="5169013"/>
          </a:xfrm>
          <a:prstGeom prst="rect">
            <a:avLst/>
          </a:prstGeom>
        </p:spPr>
      </p:pic>
      <p:sp>
        <p:nvSpPr>
          <p:cNvPr id="5" name="Rectangle 4">
            <a:extLst>
              <a:ext uri="{FF2B5EF4-FFF2-40B4-BE49-F238E27FC236}">
                <a16:creationId xmlns:a16="http://schemas.microsoft.com/office/drawing/2014/main" id="{77642D10-302C-D29C-0A4A-60C26778DE95}"/>
              </a:ext>
            </a:extLst>
          </p:cNvPr>
          <p:cNvSpPr/>
          <p:nvPr/>
        </p:nvSpPr>
        <p:spPr>
          <a:xfrm>
            <a:off x="6324600" y="4651183"/>
            <a:ext cx="11033367" cy="4524315"/>
          </a:xfrm>
          <a:prstGeom prst="rect">
            <a:avLst/>
          </a:prstGeom>
          <a:solidFill>
            <a:schemeClr val="accent6">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9600" b="0" cap="none" spc="0" dirty="0">
                <a:ln w="0"/>
              </a:rPr>
              <a:t>3. I wasn’t a monkey in the play. I ______ a kangaroo. </a:t>
            </a:r>
          </a:p>
        </p:txBody>
      </p:sp>
      <p:sp>
        <p:nvSpPr>
          <p:cNvPr id="18" name="Rectangle 17">
            <a:extLst>
              <a:ext uri="{FF2B5EF4-FFF2-40B4-BE49-F238E27FC236}">
                <a16:creationId xmlns:a16="http://schemas.microsoft.com/office/drawing/2014/main" id="{4BEA3D82-52F6-8EF8-90E0-913D6500B0F0}"/>
              </a:ext>
            </a:extLst>
          </p:cNvPr>
          <p:cNvSpPr/>
          <p:nvPr/>
        </p:nvSpPr>
        <p:spPr>
          <a:xfrm>
            <a:off x="13411371" y="6291301"/>
            <a:ext cx="2347116" cy="1569660"/>
          </a:xfrm>
          <a:prstGeom prst="rect">
            <a:avLst/>
          </a:prstGeom>
          <a:noFill/>
        </p:spPr>
        <p:txBody>
          <a:bodyPr wrap="none" lIns="91440" tIns="45720" rIns="91440" bIns="45720">
            <a:spAutoFit/>
          </a:bodyPr>
          <a:lstStyle/>
          <a:p>
            <a:pPr algn="ctr"/>
            <a:r>
              <a:rPr lang="en-US" sz="9600" b="0" cap="none" spc="0" dirty="0">
                <a:ln w="0"/>
                <a:solidFill>
                  <a:srgbClr val="0070C0"/>
                </a:solidFill>
                <a:latin typeface="Modern Love" panose="04090805081005020601" pitchFamily="82" charset="0"/>
              </a:rPr>
              <a:t>was</a:t>
            </a:r>
          </a:p>
        </p:txBody>
      </p:sp>
    </p:spTree>
    <p:extLst>
      <p:ext uri="{BB962C8B-B14F-4D97-AF65-F5344CB8AC3E}">
        <p14:creationId xmlns:p14="http://schemas.microsoft.com/office/powerpoint/2010/main" val="21576773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17" y="933657"/>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2" name="Group 1">
            <a:extLst>
              <a:ext uri="{FF2B5EF4-FFF2-40B4-BE49-F238E27FC236}">
                <a16:creationId xmlns:a16="http://schemas.microsoft.com/office/drawing/2014/main" id="{66C0E1EF-5B49-25C9-66AF-EFABFCCE1371}"/>
              </a:ext>
            </a:extLst>
          </p:cNvPr>
          <p:cNvGrpSpPr/>
          <p:nvPr/>
        </p:nvGrpSpPr>
        <p:grpSpPr>
          <a:xfrm>
            <a:off x="7488132" y="1445531"/>
            <a:ext cx="5927565" cy="2559577"/>
            <a:chOff x="67424" y="1595922"/>
            <a:chExt cx="5927565" cy="3012444"/>
          </a:xfrm>
        </p:grpSpPr>
        <p:sp>
          <p:nvSpPr>
            <p:cNvPr id="6" name="Freeform 3">
              <a:extLst>
                <a:ext uri="{FF2B5EF4-FFF2-40B4-BE49-F238E27FC236}">
                  <a16:creationId xmlns:a16="http://schemas.microsoft.com/office/drawing/2014/main" id="{2C68D291-7584-845B-0E46-93B133DD59EE}"/>
                </a:ext>
              </a:extLst>
            </p:cNvPr>
            <p:cNvSpPr/>
            <p:nvPr/>
          </p:nvSpPr>
          <p:spPr>
            <a:xfrm>
              <a:off x="67424" y="1595922"/>
              <a:ext cx="5927565" cy="3012444"/>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6">
              <a:extLst>
                <a:ext uri="{FF2B5EF4-FFF2-40B4-BE49-F238E27FC236}">
                  <a16:creationId xmlns:a16="http://schemas.microsoft.com/office/drawing/2014/main" id="{E2904599-2F88-649F-54FD-02C4D753B528}"/>
                </a:ext>
              </a:extLst>
            </p:cNvPr>
            <p:cNvSpPr txBox="1"/>
            <p:nvPr/>
          </p:nvSpPr>
          <p:spPr>
            <a:xfrm>
              <a:off x="252166" y="2673270"/>
              <a:ext cx="5558079" cy="1448926"/>
            </a:xfrm>
            <a:prstGeom prst="rect">
              <a:avLst/>
            </a:prstGeom>
            <a:noFill/>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check! </a:t>
              </a:r>
            </a:p>
          </p:txBody>
        </p:sp>
      </p:grpSp>
      <p:pic>
        <p:nvPicPr>
          <p:cNvPr id="17" name="Picture 2">
            <a:extLst>
              <a:ext uri="{FF2B5EF4-FFF2-40B4-BE49-F238E27FC236}">
                <a16:creationId xmlns:a16="http://schemas.microsoft.com/office/drawing/2014/main" id="{5EAE8E81-FAB1-D5F7-2388-395D61D94C91}"/>
              </a:ext>
            </a:extLst>
          </p:cNvPr>
          <p:cNvPicPr>
            <a:picLocks noChangeAspect="1"/>
          </p:cNvPicPr>
          <p:nvPr/>
        </p:nvPicPr>
        <p:blipFill>
          <a:blip r:embed="rId10"/>
          <a:srcRect/>
          <a:stretch>
            <a:fillRect/>
          </a:stretch>
        </p:blipFill>
        <p:spPr>
          <a:xfrm>
            <a:off x="2438400" y="1296249"/>
            <a:ext cx="3424019" cy="3184338"/>
          </a:xfrm>
          <a:prstGeom prst="rect">
            <a:avLst/>
          </a:prstGeom>
        </p:spPr>
      </p:pic>
      <p:sp>
        <p:nvSpPr>
          <p:cNvPr id="4" name="Rectangle 3">
            <a:extLst>
              <a:ext uri="{FF2B5EF4-FFF2-40B4-BE49-F238E27FC236}">
                <a16:creationId xmlns:a16="http://schemas.microsoft.com/office/drawing/2014/main" id="{0779D154-6D5C-AE0B-EA0D-434783AA4C1C}"/>
              </a:ext>
            </a:extLst>
          </p:cNvPr>
          <p:cNvSpPr/>
          <p:nvPr/>
        </p:nvSpPr>
        <p:spPr>
          <a:xfrm>
            <a:off x="1066800" y="5007036"/>
            <a:ext cx="16687800" cy="3046988"/>
          </a:xfrm>
          <a:prstGeom prst="rect">
            <a:avLst/>
          </a:prstGeom>
          <a:solidFill>
            <a:schemeClr val="accent3">
              <a:lumMod val="40000"/>
              <a:lumOff val="60000"/>
            </a:schemeClr>
          </a:solidFill>
          <a:ln w="19050">
            <a:solidFill>
              <a:schemeClr val="accent5">
                <a:lumMod val="75000"/>
              </a:schemeClr>
            </a:solidFill>
            <a:prstDash val="lgDashDot"/>
          </a:ln>
        </p:spPr>
        <p:txBody>
          <a:bodyPr wrap="square" lIns="91440" tIns="45720" rIns="91440" bIns="45720">
            <a:spAutoFit/>
          </a:bodyPr>
          <a:lstStyle/>
          <a:p>
            <a:r>
              <a:rPr lang="en-US" sz="9600" b="0" cap="none" spc="0" dirty="0">
                <a:ln w="0"/>
              </a:rPr>
              <a:t>4. There weren’t cakes, but there _______ balloons.</a:t>
            </a:r>
          </a:p>
        </p:txBody>
      </p:sp>
      <p:sp>
        <p:nvSpPr>
          <p:cNvPr id="18" name="Rectangle 17">
            <a:extLst>
              <a:ext uri="{FF2B5EF4-FFF2-40B4-BE49-F238E27FC236}">
                <a16:creationId xmlns:a16="http://schemas.microsoft.com/office/drawing/2014/main" id="{4BEA3D82-52F6-8EF8-90E0-913D6500B0F0}"/>
              </a:ext>
            </a:extLst>
          </p:cNvPr>
          <p:cNvSpPr/>
          <p:nvPr/>
        </p:nvSpPr>
        <p:spPr>
          <a:xfrm>
            <a:off x="1944445" y="6549580"/>
            <a:ext cx="2725426" cy="1569660"/>
          </a:xfrm>
          <a:prstGeom prst="rect">
            <a:avLst/>
          </a:prstGeom>
          <a:noFill/>
        </p:spPr>
        <p:txBody>
          <a:bodyPr wrap="none" lIns="91440" tIns="45720" rIns="91440" bIns="45720">
            <a:spAutoFit/>
          </a:bodyPr>
          <a:lstStyle/>
          <a:p>
            <a:pPr algn="ctr"/>
            <a:r>
              <a:rPr lang="en-US" sz="9600" b="0" cap="none" spc="0" dirty="0">
                <a:ln w="0"/>
                <a:solidFill>
                  <a:srgbClr val="C00000"/>
                </a:solidFill>
                <a:latin typeface="Modern Love" panose="04090805081005020601" pitchFamily="82" charset="0"/>
              </a:rPr>
              <a:t>were</a:t>
            </a:r>
          </a:p>
        </p:txBody>
      </p:sp>
    </p:spTree>
    <p:extLst>
      <p:ext uri="{BB962C8B-B14F-4D97-AF65-F5344CB8AC3E}">
        <p14:creationId xmlns:p14="http://schemas.microsoft.com/office/powerpoint/2010/main" val="313246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6918"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23147" y="846850"/>
            <a:ext cx="10736739"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the text and think.</a:t>
            </a:r>
            <a:endParaRPr lang="en-US" sz="8000" b="1" dirty="0">
              <a:solidFill>
                <a:srgbClr val="C00000"/>
              </a:solidFill>
              <a:latin typeface="KG Primary Penmanship Bold"/>
            </a:endParaRPr>
          </a:p>
        </p:txBody>
      </p:sp>
      <p:grpSp>
        <p:nvGrpSpPr>
          <p:cNvPr id="2" name="Group 8">
            <a:extLst>
              <a:ext uri="{FF2B5EF4-FFF2-40B4-BE49-F238E27FC236}">
                <a16:creationId xmlns:a16="http://schemas.microsoft.com/office/drawing/2014/main" id="{E600C4B8-14A9-FEEA-C741-28FE3BC6D1FA}"/>
              </a:ext>
            </a:extLst>
          </p:cNvPr>
          <p:cNvGrpSpPr/>
          <p:nvPr/>
        </p:nvGrpSpPr>
        <p:grpSpPr>
          <a:xfrm>
            <a:off x="11125200" y="1096958"/>
            <a:ext cx="3038402" cy="2011705"/>
            <a:chOff x="-3938420" y="-2602350"/>
            <a:chExt cx="7205848" cy="7204800"/>
          </a:xfrm>
          <a:solidFill>
            <a:schemeClr val="accent3">
              <a:lumMod val="50000"/>
            </a:schemeClr>
          </a:solidFill>
        </p:grpSpPr>
        <p:grpSp>
          <p:nvGrpSpPr>
            <p:cNvPr id="5" name="Group 9">
              <a:extLst>
                <a:ext uri="{FF2B5EF4-FFF2-40B4-BE49-F238E27FC236}">
                  <a16:creationId xmlns:a16="http://schemas.microsoft.com/office/drawing/2014/main" id="{6B2C4F37-3784-BAEA-B5C4-327027D33435}"/>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57BB5E63-D8AE-83C1-4A84-EA237A884430}"/>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0B659BD3-A867-75C7-4D87-651D611B8122}"/>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grpSp>
        <p:nvGrpSpPr>
          <p:cNvPr id="21" name="Group 20">
            <a:extLst>
              <a:ext uri="{FF2B5EF4-FFF2-40B4-BE49-F238E27FC236}">
                <a16:creationId xmlns:a16="http://schemas.microsoft.com/office/drawing/2014/main" id="{F13FCEF0-BDCF-6F22-6924-19EDE7A36C1F}"/>
              </a:ext>
            </a:extLst>
          </p:cNvPr>
          <p:cNvGrpSpPr/>
          <p:nvPr/>
        </p:nvGrpSpPr>
        <p:grpSpPr>
          <a:xfrm>
            <a:off x="428373" y="3358772"/>
            <a:ext cx="17431254" cy="5425723"/>
            <a:chOff x="533400" y="3287945"/>
            <a:chExt cx="17355054" cy="5172170"/>
          </a:xfrm>
        </p:grpSpPr>
        <p:pic>
          <p:nvPicPr>
            <p:cNvPr id="18" name="Picture 17">
              <a:extLst>
                <a:ext uri="{FF2B5EF4-FFF2-40B4-BE49-F238E27FC236}">
                  <a16:creationId xmlns:a16="http://schemas.microsoft.com/office/drawing/2014/main" id="{3AD5152A-DBE6-5DC3-FCAB-80CEED84C1A4}"/>
                </a:ext>
              </a:extLst>
            </p:cNvPr>
            <p:cNvPicPr>
              <a:picLocks noChangeAspect="1"/>
            </p:cNvPicPr>
            <p:nvPr/>
          </p:nvPicPr>
          <p:blipFill>
            <a:blip r:embed="rId8"/>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22BF78AC-42A8-8CF2-C540-82F1D03280D0}"/>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44953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0" name="Rectangle 19">
            <a:extLst>
              <a:ext uri="{FF2B5EF4-FFF2-40B4-BE49-F238E27FC236}">
                <a16:creationId xmlns:a16="http://schemas.microsoft.com/office/drawing/2014/main" id="{79363BA2-557C-7D05-AD4E-7A0DCCC031BD}"/>
              </a:ext>
            </a:extLst>
          </p:cNvPr>
          <p:cNvSpPr/>
          <p:nvPr/>
        </p:nvSpPr>
        <p:spPr>
          <a:xfrm>
            <a:off x="2514600" y="8577283"/>
            <a:ext cx="13481664"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pPr algn="ctr"/>
            <a:r>
              <a:rPr lang="en-US" sz="7200" b="1" cap="none" spc="0" dirty="0">
                <a:ln w="0"/>
                <a:solidFill>
                  <a:srgbClr val="FFFF00"/>
                </a:solidFill>
                <a:effectLst>
                  <a:outerShdw blurRad="38100" dist="19050" dir="2700000" algn="tl" rotWithShape="0">
                    <a:schemeClr val="dk1">
                      <a:alpha val="40000"/>
                    </a:schemeClr>
                  </a:outerShdw>
                </a:effectLst>
              </a:rPr>
              <a:t>1</a:t>
            </a:r>
            <a:r>
              <a:rPr lang="en-US" sz="7200" b="0" cap="none" spc="0" dirty="0">
                <a:ln w="0"/>
                <a:solidFill>
                  <a:schemeClr val="bg1"/>
                </a:solidFill>
                <a:effectLst>
                  <a:outerShdw blurRad="38100" dist="19050" dir="2700000" algn="tl" rotWithShape="0">
                    <a:schemeClr val="dk1">
                      <a:alpha val="40000"/>
                    </a:schemeClr>
                  </a:outerShdw>
                </a:effectLst>
              </a:rPr>
              <a:t>. old               new               small </a:t>
            </a:r>
          </a:p>
        </p:txBody>
      </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7155339"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and Circle.</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64CFA218-A916-C544-6CE6-092F4B8956E1}"/>
              </a:ext>
            </a:extLst>
          </p:cNvPr>
          <p:cNvSpPr/>
          <p:nvPr/>
        </p:nvSpPr>
        <p:spPr>
          <a:xfrm>
            <a:off x="4015522" y="8621830"/>
            <a:ext cx="1682372" cy="114170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8">
            <a:extLst>
              <a:ext uri="{FF2B5EF4-FFF2-40B4-BE49-F238E27FC236}">
                <a16:creationId xmlns:a16="http://schemas.microsoft.com/office/drawing/2014/main" id="{BE7965BB-3FA9-43D4-3FAB-B4B38DF98C0E}"/>
              </a:ext>
            </a:extLst>
          </p:cNvPr>
          <p:cNvGrpSpPr/>
          <p:nvPr/>
        </p:nvGrpSpPr>
        <p:grpSpPr>
          <a:xfrm>
            <a:off x="7812518" y="684274"/>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Tree>
    <p:extLst>
      <p:ext uri="{BB962C8B-B14F-4D97-AF65-F5344CB8AC3E}">
        <p14:creationId xmlns:p14="http://schemas.microsoft.com/office/powerpoint/2010/main" val="40840548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heel(1)">
                                      <p:cBhvr>
                                        <p:cTn id="14" dur="20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3" name="wind.wav"/>
                                        </p:tgtEl>
                                      </p:cMediaNode>
                                    </p:audio>
                                  </p:sub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0" name="Rectangle 19">
            <a:extLst>
              <a:ext uri="{FF2B5EF4-FFF2-40B4-BE49-F238E27FC236}">
                <a16:creationId xmlns:a16="http://schemas.microsoft.com/office/drawing/2014/main" id="{79363BA2-557C-7D05-AD4E-7A0DCCC031BD}"/>
              </a:ext>
            </a:extLst>
          </p:cNvPr>
          <p:cNvSpPr/>
          <p:nvPr/>
        </p:nvSpPr>
        <p:spPr>
          <a:xfrm>
            <a:off x="507062" y="2938607"/>
            <a:ext cx="8458200"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1</a:t>
            </a:r>
            <a:r>
              <a:rPr lang="en-US" sz="4800" b="0" cap="none" spc="0" dirty="0">
                <a:ln w="0"/>
                <a:solidFill>
                  <a:schemeClr val="bg1"/>
                </a:solidFill>
                <a:effectLst>
                  <a:outerShdw blurRad="38100" dist="19050" dir="2700000" algn="tl" rotWithShape="0">
                    <a:schemeClr val="dk1">
                      <a:alpha val="40000"/>
                    </a:schemeClr>
                  </a:outerShdw>
                </a:effectLst>
              </a:rPr>
              <a:t>. old               new               small </a:t>
            </a:r>
          </a:p>
        </p:txBody>
      </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7155339"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and Circle.</a:t>
            </a:r>
            <a:endParaRPr lang="en-US" sz="8000" b="1" dirty="0">
              <a:solidFill>
                <a:srgbClr val="C00000"/>
              </a:solidFill>
              <a:latin typeface="KG Primary Penmanship Bold"/>
            </a:endParaRPr>
          </a:p>
        </p:txBody>
      </p:sp>
      <p:sp>
        <p:nvSpPr>
          <p:cNvPr id="30" name="Oval 29">
            <a:extLst>
              <a:ext uri="{FF2B5EF4-FFF2-40B4-BE49-F238E27FC236}">
                <a16:creationId xmlns:a16="http://schemas.microsoft.com/office/drawing/2014/main" id="{64CFA218-A916-C544-6CE6-092F4B8956E1}"/>
              </a:ext>
            </a:extLst>
          </p:cNvPr>
          <p:cNvSpPr/>
          <p:nvPr/>
        </p:nvSpPr>
        <p:spPr>
          <a:xfrm>
            <a:off x="990600" y="2749197"/>
            <a:ext cx="1141727" cy="114170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8">
            <a:extLst>
              <a:ext uri="{FF2B5EF4-FFF2-40B4-BE49-F238E27FC236}">
                <a16:creationId xmlns:a16="http://schemas.microsoft.com/office/drawing/2014/main" id="{BE7965BB-3FA9-43D4-3FAB-B4B38DF98C0E}"/>
              </a:ext>
            </a:extLst>
          </p:cNvPr>
          <p:cNvGrpSpPr/>
          <p:nvPr/>
        </p:nvGrpSpPr>
        <p:grpSpPr>
          <a:xfrm>
            <a:off x="7812518" y="684274"/>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6" name="Rectangle 35">
            <a:extLst>
              <a:ext uri="{FF2B5EF4-FFF2-40B4-BE49-F238E27FC236}">
                <a16:creationId xmlns:a16="http://schemas.microsoft.com/office/drawing/2014/main" id="{5C3D47D7-CE19-E0B8-5203-36EBF8C47C66}"/>
              </a:ext>
            </a:extLst>
          </p:cNvPr>
          <p:cNvSpPr/>
          <p:nvPr/>
        </p:nvSpPr>
        <p:spPr>
          <a:xfrm>
            <a:off x="1191872" y="3963190"/>
            <a:ext cx="8458200"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2</a:t>
            </a:r>
            <a:r>
              <a:rPr lang="en-US" sz="4800" b="0" cap="none" spc="0" dirty="0">
                <a:ln w="0"/>
                <a:solidFill>
                  <a:schemeClr val="bg1"/>
                </a:solidFill>
                <a:effectLst>
                  <a:outerShdw blurRad="38100" dist="19050" dir="2700000" algn="tl" rotWithShape="0">
                    <a:schemeClr val="dk1">
                      <a:alpha val="40000"/>
                    </a:schemeClr>
                  </a:outerShdw>
                </a:effectLst>
              </a:rPr>
              <a:t>. is            was               were</a:t>
            </a:r>
          </a:p>
        </p:txBody>
      </p:sp>
      <p:sp>
        <p:nvSpPr>
          <p:cNvPr id="37" name="Rectangle 36">
            <a:extLst>
              <a:ext uri="{FF2B5EF4-FFF2-40B4-BE49-F238E27FC236}">
                <a16:creationId xmlns:a16="http://schemas.microsoft.com/office/drawing/2014/main" id="{20CAD484-70A2-8A29-C345-7DCB7F0B0B5C}"/>
              </a:ext>
            </a:extLst>
          </p:cNvPr>
          <p:cNvSpPr/>
          <p:nvPr/>
        </p:nvSpPr>
        <p:spPr>
          <a:xfrm>
            <a:off x="2057400" y="5036815"/>
            <a:ext cx="9540269"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3</a:t>
            </a:r>
            <a:r>
              <a:rPr lang="en-US" sz="4800" b="0" cap="none" spc="0" dirty="0">
                <a:ln w="0"/>
                <a:solidFill>
                  <a:schemeClr val="bg1"/>
                </a:solidFill>
                <a:effectLst>
                  <a:outerShdw blurRad="38100" dist="19050" dir="2700000" algn="tl" rotWithShape="0">
                    <a:schemeClr val="dk1">
                      <a:alpha val="40000"/>
                    </a:schemeClr>
                  </a:outerShdw>
                </a:effectLst>
              </a:rPr>
              <a:t>. handsome           old               cute</a:t>
            </a:r>
          </a:p>
        </p:txBody>
      </p:sp>
      <p:sp>
        <p:nvSpPr>
          <p:cNvPr id="38" name="Rectangle 37">
            <a:extLst>
              <a:ext uri="{FF2B5EF4-FFF2-40B4-BE49-F238E27FC236}">
                <a16:creationId xmlns:a16="http://schemas.microsoft.com/office/drawing/2014/main" id="{A25CE66F-EE8D-C051-3A0D-D3C37EDD22B5}"/>
              </a:ext>
            </a:extLst>
          </p:cNvPr>
          <p:cNvSpPr/>
          <p:nvPr/>
        </p:nvSpPr>
        <p:spPr>
          <a:xfrm>
            <a:off x="3889930" y="6085935"/>
            <a:ext cx="8458200"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4</a:t>
            </a:r>
            <a:r>
              <a:rPr lang="en-US" sz="4800" b="0" cap="none" spc="0" dirty="0">
                <a:ln w="0"/>
                <a:solidFill>
                  <a:schemeClr val="bg1"/>
                </a:solidFill>
                <a:effectLst>
                  <a:outerShdw blurRad="38100" dist="19050" dir="2700000" algn="tl" rotWithShape="0">
                    <a:schemeClr val="dk1">
                      <a:alpha val="40000"/>
                    </a:schemeClr>
                  </a:outerShdw>
                </a:effectLst>
              </a:rPr>
              <a:t>. girl            baby               man</a:t>
            </a:r>
          </a:p>
        </p:txBody>
      </p:sp>
      <p:sp>
        <p:nvSpPr>
          <p:cNvPr id="39" name="Rectangle 38">
            <a:extLst>
              <a:ext uri="{FF2B5EF4-FFF2-40B4-BE49-F238E27FC236}">
                <a16:creationId xmlns:a16="http://schemas.microsoft.com/office/drawing/2014/main" id="{C8E3EF78-9C43-FC6C-64A3-AD5CD8C0583C}"/>
              </a:ext>
            </a:extLst>
          </p:cNvPr>
          <p:cNvSpPr/>
          <p:nvPr/>
        </p:nvSpPr>
        <p:spPr>
          <a:xfrm>
            <a:off x="5638800" y="7125593"/>
            <a:ext cx="9906000"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5</a:t>
            </a:r>
            <a:r>
              <a:rPr lang="en-US" sz="4800" b="0" cap="none" spc="0" dirty="0">
                <a:ln w="0"/>
                <a:solidFill>
                  <a:schemeClr val="bg1"/>
                </a:solidFill>
                <a:effectLst>
                  <a:outerShdw blurRad="38100" dist="19050" dir="2700000" algn="tl" rotWithShape="0">
                    <a:schemeClr val="dk1">
                      <a:alpha val="40000"/>
                    </a:schemeClr>
                  </a:outerShdw>
                </a:effectLst>
              </a:rPr>
              <a:t>. pretty            cute               handsome</a:t>
            </a:r>
          </a:p>
        </p:txBody>
      </p:sp>
      <p:sp>
        <p:nvSpPr>
          <p:cNvPr id="40" name="Rectangle 39">
            <a:extLst>
              <a:ext uri="{FF2B5EF4-FFF2-40B4-BE49-F238E27FC236}">
                <a16:creationId xmlns:a16="http://schemas.microsoft.com/office/drawing/2014/main" id="{1D572E3E-14C9-55D2-1D5B-54AF027B755F}"/>
              </a:ext>
            </a:extLst>
          </p:cNvPr>
          <p:cNvSpPr/>
          <p:nvPr/>
        </p:nvSpPr>
        <p:spPr>
          <a:xfrm>
            <a:off x="7620000" y="8208391"/>
            <a:ext cx="9906000"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6</a:t>
            </a:r>
            <a:r>
              <a:rPr lang="en-US" sz="4800" b="0" cap="none" spc="0" dirty="0">
                <a:ln w="0"/>
                <a:solidFill>
                  <a:schemeClr val="bg1"/>
                </a:solidFill>
                <a:effectLst>
                  <a:outerShdw blurRad="38100" dist="19050" dir="2700000" algn="tl" rotWithShape="0">
                    <a:schemeClr val="dk1">
                      <a:alpha val="40000"/>
                    </a:schemeClr>
                  </a:outerShdw>
                </a:effectLst>
              </a:rPr>
              <a:t>. aren’t            wasn’t               weren’t</a:t>
            </a:r>
          </a:p>
        </p:txBody>
      </p:sp>
      <p:sp>
        <p:nvSpPr>
          <p:cNvPr id="41" name="Rectangle 40">
            <a:extLst>
              <a:ext uri="{FF2B5EF4-FFF2-40B4-BE49-F238E27FC236}">
                <a16:creationId xmlns:a16="http://schemas.microsoft.com/office/drawing/2014/main" id="{BB6FEEB6-DA50-EAC8-590C-AE79659B5C15}"/>
              </a:ext>
            </a:extLst>
          </p:cNvPr>
          <p:cNvSpPr/>
          <p:nvPr/>
        </p:nvSpPr>
        <p:spPr>
          <a:xfrm>
            <a:off x="9299062" y="9224503"/>
            <a:ext cx="8684138" cy="830997"/>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4800" b="1" cap="none" spc="0" dirty="0">
                <a:ln w="0"/>
                <a:solidFill>
                  <a:srgbClr val="FFFF00"/>
                </a:solidFill>
                <a:effectLst>
                  <a:outerShdw blurRad="38100" dist="19050" dir="2700000" algn="tl" rotWithShape="0">
                    <a:schemeClr val="dk1">
                      <a:alpha val="40000"/>
                    </a:schemeClr>
                  </a:outerShdw>
                </a:effectLst>
              </a:rPr>
              <a:t>7</a:t>
            </a:r>
            <a:r>
              <a:rPr lang="en-US" sz="4800" b="0" cap="none" spc="0" dirty="0">
                <a:ln w="0"/>
                <a:solidFill>
                  <a:schemeClr val="bg1"/>
                </a:solidFill>
                <a:effectLst>
                  <a:outerShdw blurRad="38100" dist="19050" dir="2700000" algn="tl" rotWithShape="0">
                    <a:schemeClr val="dk1">
                      <a:alpha val="40000"/>
                    </a:schemeClr>
                  </a:outerShdw>
                </a:effectLst>
              </a:rPr>
              <a:t>. was            were               are</a:t>
            </a:r>
          </a:p>
        </p:txBody>
      </p:sp>
    </p:spTree>
    <p:extLst>
      <p:ext uri="{BB962C8B-B14F-4D97-AF65-F5344CB8AC3E}">
        <p14:creationId xmlns:p14="http://schemas.microsoft.com/office/powerpoint/2010/main" val="97428395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anim calcmode="lin" valueType="num">
                                      <p:cBhvr>
                                        <p:cTn id="36" dur="1000" fill="hold"/>
                                        <p:tgtEl>
                                          <p:spTgt spid="40"/>
                                        </p:tgtEl>
                                        <p:attrNameLst>
                                          <p:attrName>ppt_x</p:attrName>
                                        </p:attrNameLst>
                                      </p:cBhvr>
                                      <p:tavLst>
                                        <p:tav tm="0">
                                          <p:val>
                                            <p:strVal val="#ppt_x"/>
                                          </p:val>
                                        </p:tav>
                                        <p:tav tm="100000">
                                          <p:val>
                                            <p:strVal val="#ppt_x"/>
                                          </p:val>
                                        </p:tav>
                                      </p:tavLst>
                                    </p:anim>
                                    <p:anim calcmode="lin" valueType="num">
                                      <p:cBhvr>
                                        <p:cTn id="3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3">
            <a:extLst>
              <a:ext uri="{FF2B5EF4-FFF2-40B4-BE49-F238E27FC236}">
                <a16:creationId xmlns:a16="http://schemas.microsoft.com/office/drawing/2014/main" id="{1A0978FD-5842-7AAA-EFA3-14E3332C52CE}"/>
              </a:ext>
            </a:extLst>
          </p:cNvPr>
          <p:cNvSpPr txBox="1"/>
          <p:nvPr/>
        </p:nvSpPr>
        <p:spPr>
          <a:xfrm>
            <a:off x="9842664" y="3521199"/>
            <a:ext cx="7383325" cy="1423147"/>
          </a:xfrm>
          <a:prstGeom prst="rect">
            <a:avLst/>
          </a:prstGeom>
        </p:spPr>
        <p:txBody>
          <a:bodyPr lIns="0" tIns="0" rIns="0" bIns="0" rtlCol="0" anchor="t">
            <a:spAutoFit/>
          </a:bodyPr>
          <a:lstStyle/>
          <a:p>
            <a:pPr algn="ctr">
              <a:lnSpc>
                <a:spcPts val="12319"/>
              </a:lnSpc>
              <a:spcBef>
                <a:spcPct val="0"/>
              </a:spcBef>
            </a:pPr>
            <a:r>
              <a:rPr lang="en-US" sz="8000" dirty="0">
                <a:solidFill>
                  <a:schemeClr val="accent3">
                    <a:lumMod val="50000"/>
                  </a:schemeClr>
                </a:solidFill>
                <a:latin typeface="Fredoka One"/>
              </a:rPr>
              <a:t>Work in Pairs</a:t>
            </a:r>
          </a:p>
        </p:txBody>
      </p:sp>
      <p:pic>
        <p:nvPicPr>
          <p:cNvPr id="5" name="Picture 4" descr="A picture containing toy, doll, vector graphics&#10;&#10;Description automatically generated">
            <a:extLst>
              <a:ext uri="{FF2B5EF4-FFF2-40B4-BE49-F238E27FC236}">
                <a16:creationId xmlns:a16="http://schemas.microsoft.com/office/drawing/2014/main" id="{2B773937-DFB7-C081-BA47-EC3C64CE9FA3}"/>
              </a:ext>
            </a:extLst>
          </p:cNvPr>
          <p:cNvPicPr>
            <a:picLocks noChangeAspect="1"/>
          </p:cNvPicPr>
          <p:nvPr/>
        </p:nvPicPr>
        <p:blipFill>
          <a:blip r:embed="rId10"/>
          <a:stretch>
            <a:fillRect/>
          </a:stretch>
        </p:blipFill>
        <p:spPr>
          <a:xfrm>
            <a:off x="1143000" y="2628900"/>
            <a:ext cx="9012053" cy="6398099"/>
          </a:xfrm>
          <a:prstGeom prst="rect">
            <a:avLst/>
          </a:prstGeom>
        </p:spPr>
      </p:pic>
      <p:pic>
        <p:nvPicPr>
          <p:cNvPr id="6" name="noisesoul-smile-music-by-sound-gallery-by-dmitry-taras-9629">
            <a:hlinkClick r:id="" action="ppaction://media"/>
            <a:extLst>
              <a:ext uri="{FF2B5EF4-FFF2-40B4-BE49-F238E27FC236}">
                <a16:creationId xmlns:a16="http://schemas.microsoft.com/office/drawing/2014/main" id="{5D73A354-F157-A08B-937B-D3CBCD887EF0}"/>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2420600" y="5676900"/>
            <a:ext cx="2352508" cy="235250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422303961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11030"/>
            <a:ext cx="17449800" cy="865687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pic>
        <p:nvPicPr>
          <p:cNvPr id="9" name="Picture 9"/>
          <p:cNvPicPr>
            <a:picLocks noChangeAspect="1"/>
          </p:cNvPicPr>
          <p:nvPr/>
        </p:nvPicPr>
        <p:blipFill>
          <a:blip r:embed="rId3"/>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4"/>
            <a:srcRect/>
            <a:stretch>
              <a:fillRect/>
            </a:stretch>
          </p:blipFill>
          <p:spPr>
            <a:xfrm>
              <a:off x="0" y="0"/>
              <a:ext cx="5240582" cy="3144349"/>
            </a:xfrm>
            <a:prstGeom prst="rect">
              <a:avLst/>
            </a:prstGeom>
          </p:spPr>
        </p:pic>
        <p:pic>
          <p:nvPicPr>
            <p:cNvPr id="12" name="Picture 12"/>
            <p:cNvPicPr>
              <a:picLocks noChangeAspect="1"/>
            </p:cNvPicPr>
            <p:nvPr/>
          </p:nvPicPr>
          <p:blipFill>
            <a:blip r:embed="rId5"/>
            <a:srcRect t="773" b="773"/>
            <a:stretch>
              <a:fillRect/>
            </a:stretch>
          </p:blipFill>
          <p:spPr>
            <a:xfrm>
              <a:off x="3043557" y="0"/>
              <a:ext cx="2464083" cy="2949904"/>
            </a:xfrm>
            <a:prstGeom prst="rect">
              <a:avLst/>
            </a:prstGeom>
          </p:spPr>
        </p:pic>
      </p:grpSp>
      <p:sp>
        <p:nvSpPr>
          <p:cNvPr id="14" name="TextBox 14"/>
          <p:cNvSpPr txBox="1"/>
          <p:nvPr/>
        </p:nvSpPr>
        <p:spPr>
          <a:xfrm>
            <a:off x="7625657" y="1377133"/>
            <a:ext cx="4081386" cy="1426737"/>
          </a:xfrm>
          <a:prstGeom prst="rect">
            <a:avLst/>
          </a:prstGeom>
        </p:spPr>
        <p:txBody>
          <a:bodyPr wrap="square" lIns="0" tIns="0" rIns="0" bIns="0" rtlCol="0" anchor="t">
            <a:spAutoFit/>
          </a:bodyPr>
          <a:lstStyle/>
          <a:p>
            <a:pPr algn="ctr">
              <a:lnSpc>
                <a:spcPts val="12287"/>
              </a:lnSpc>
              <a:spcBef>
                <a:spcPct val="0"/>
              </a:spcBef>
            </a:pPr>
            <a:r>
              <a:rPr lang="en-US" sz="7200" b="1" dirty="0">
                <a:solidFill>
                  <a:srgbClr val="C00000"/>
                </a:solidFill>
                <a:latin typeface="KG Primary Penmanship Bold"/>
              </a:rPr>
              <a:t>REVIEW 4</a:t>
            </a:r>
          </a:p>
        </p:txBody>
      </p:sp>
      <p:sp>
        <p:nvSpPr>
          <p:cNvPr id="15" name="TextBox 15"/>
          <p:cNvSpPr txBox="1"/>
          <p:nvPr/>
        </p:nvSpPr>
        <p:spPr>
          <a:xfrm>
            <a:off x="5542884" y="2563152"/>
            <a:ext cx="8223347"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Period 1</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Freeform 2">
            <a:extLst>
              <a:ext uri="{FF2B5EF4-FFF2-40B4-BE49-F238E27FC236}">
                <a16:creationId xmlns:a16="http://schemas.microsoft.com/office/drawing/2014/main" id="{A37517AD-D765-DE62-D866-ECC457612CE0}"/>
              </a:ext>
            </a:extLst>
          </p:cNvPr>
          <p:cNvSpPr/>
          <p:nvPr/>
        </p:nvSpPr>
        <p:spPr>
          <a:xfrm>
            <a:off x="6172200" y="4155992"/>
            <a:ext cx="6088549" cy="3280910"/>
          </a:xfrm>
          <a:custGeom>
            <a:avLst/>
            <a:gdLst/>
            <a:ahLst/>
            <a:cxnLst/>
            <a:rect l="l" t="t" r="r" b="b"/>
            <a:pathLst>
              <a:path w="15065629" h="8229600">
                <a:moveTo>
                  <a:pt x="0" y="0"/>
                </a:moveTo>
                <a:lnTo>
                  <a:pt x="15065629" y="0"/>
                </a:lnTo>
                <a:lnTo>
                  <a:pt x="15065629" y="8229600"/>
                </a:lnTo>
                <a:lnTo>
                  <a:pt x="0" y="8229600"/>
                </a:lnTo>
                <a:lnTo>
                  <a:pt x="0" y="0"/>
                </a:lnTo>
                <a:close/>
              </a:path>
            </a:pathLst>
          </a:custGeom>
          <a:blipFill>
            <a:blip r:embed="rId11"/>
            <a:stretch>
              <a:fillRect/>
            </a:stretch>
          </a:blipFill>
        </p:spPr>
        <p:txBody>
          <a:bodyPr/>
          <a:lstStyle/>
          <a:p>
            <a:endParaRPr lang="en-US"/>
          </a:p>
        </p:txBody>
      </p:sp>
      <p:grpSp>
        <p:nvGrpSpPr>
          <p:cNvPr id="35" name="Group 34">
            <a:extLst>
              <a:ext uri="{FF2B5EF4-FFF2-40B4-BE49-F238E27FC236}">
                <a16:creationId xmlns:a16="http://schemas.microsoft.com/office/drawing/2014/main" id="{42EFBDB3-9911-C22F-CB84-27892FFCFABF}"/>
              </a:ext>
            </a:extLst>
          </p:cNvPr>
          <p:cNvGrpSpPr/>
          <p:nvPr/>
        </p:nvGrpSpPr>
        <p:grpSpPr>
          <a:xfrm>
            <a:off x="4953000" y="7732401"/>
            <a:ext cx="9127252" cy="2144052"/>
            <a:chOff x="3233897" y="6561963"/>
            <a:chExt cx="12387103" cy="3320710"/>
          </a:xfrm>
        </p:grpSpPr>
        <p:pic>
          <p:nvPicPr>
            <p:cNvPr id="31" name="Picture 30">
              <a:extLst>
                <a:ext uri="{FF2B5EF4-FFF2-40B4-BE49-F238E27FC236}">
                  <a16:creationId xmlns:a16="http://schemas.microsoft.com/office/drawing/2014/main" id="{0B2F768E-2996-1DE3-7A60-D0A64BF1AA8F}"/>
                </a:ext>
              </a:extLst>
            </p:cNvPr>
            <p:cNvPicPr>
              <a:picLocks noChangeAspect="1"/>
            </p:cNvPicPr>
            <p:nvPr/>
          </p:nvPicPr>
          <p:blipFill>
            <a:blip r:embed="rId12"/>
            <a:stretch>
              <a:fillRect/>
            </a:stretch>
          </p:blipFill>
          <p:spPr>
            <a:xfrm>
              <a:off x="7349891" y="6569099"/>
              <a:ext cx="4109319" cy="3308131"/>
            </a:xfrm>
            <a:prstGeom prst="rect">
              <a:avLst/>
            </a:prstGeom>
          </p:spPr>
        </p:pic>
        <p:pic>
          <p:nvPicPr>
            <p:cNvPr id="32" name="Picture 31">
              <a:extLst>
                <a:ext uri="{FF2B5EF4-FFF2-40B4-BE49-F238E27FC236}">
                  <a16:creationId xmlns:a16="http://schemas.microsoft.com/office/drawing/2014/main" id="{5A89C2EF-71F1-4E2D-E452-085553E5DF51}"/>
                </a:ext>
              </a:extLst>
            </p:cNvPr>
            <p:cNvPicPr>
              <a:picLocks noChangeAspect="1"/>
            </p:cNvPicPr>
            <p:nvPr/>
          </p:nvPicPr>
          <p:blipFill>
            <a:blip r:embed="rId13"/>
            <a:stretch>
              <a:fillRect/>
            </a:stretch>
          </p:blipFill>
          <p:spPr>
            <a:xfrm>
              <a:off x="11436346" y="6561963"/>
              <a:ext cx="4184654" cy="3319155"/>
            </a:xfrm>
            <a:prstGeom prst="rect">
              <a:avLst/>
            </a:prstGeom>
          </p:spPr>
        </p:pic>
        <p:pic>
          <p:nvPicPr>
            <p:cNvPr id="33" name="Picture 32">
              <a:extLst>
                <a:ext uri="{FF2B5EF4-FFF2-40B4-BE49-F238E27FC236}">
                  <a16:creationId xmlns:a16="http://schemas.microsoft.com/office/drawing/2014/main" id="{8DFAFC08-1626-9E1E-57B1-69D2B56EBB78}"/>
                </a:ext>
              </a:extLst>
            </p:cNvPr>
            <p:cNvPicPr>
              <a:picLocks noChangeAspect="1"/>
            </p:cNvPicPr>
            <p:nvPr/>
          </p:nvPicPr>
          <p:blipFill>
            <a:blip r:embed="rId14"/>
            <a:stretch>
              <a:fillRect/>
            </a:stretch>
          </p:blipFill>
          <p:spPr>
            <a:xfrm>
              <a:off x="3233897" y="6574542"/>
              <a:ext cx="4115994" cy="3308131"/>
            </a:xfrm>
            <a:prstGeom prst="rect">
              <a:avLst/>
            </a:prstGeom>
          </p:spPr>
        </p:pic>
      </p:grpSp>
      <p:sp>
        <p:nvSpPr>
          <p:cNvPr id="36" name="Freeform 2">
            <a:extLst>
              <a:ext uri="{FF2B5EF4-FFF2-40B4-BE49-F238E27FC236}">
                <a16:creationId xmlns:a16="http://schemas.microsoft.com/office/drawing/2014/main" id="{DE61E163-5941-0920-6F7C-3CF71FA44DE6}"/>
              </a:ext>
            </a:extLst>
          </p:cNvPr>
          <p:cNvSpPr/>
          <p:nvPr/>
        </p:nvSpPr>
        <p:spPr>
          <a:xfrm rot="1143355">
            <a:off x="13113163" y="3623825"/>
            <a:ext cx="4140529" cy="4214884"/>
          </a:xfrm>
          <a:custGeom>
            <a:avLst/>
            <a:gdLst/>
            <a:ahLst/>
            <a:cxnLst/>
            <a:rect l="l" t="t" r="r" b="b"/>
            <a:pathLst>
              <a:path w="5430184" h="6025170">
                <a:moveTo>
                  <a:pt x="0" y="0"/>
                </a:moveTo>
                <a:lnTo>
                  <a:pt x="5430184" y="0"/>
                </a:lnTo>
                <a:lnTo>
                  <a:pt x="5430184" y="6025170"/>
                </a:lnTo>
                <a:lnTo>
                  <a:pt x="0" y="6025170"/>
                </a:lnTo>
                <a:lnTo>
                  <a:pt x="0" y="0"/>
                </a:lnTo>
                <a:close/>
              </a:path>
            </a:pathLst>
          </a:custGeom>
          <a:blipFill>
            <a:blip r:embed="rId15"/>
            <a:stretch>
              <a:fillRect/>
            </a:stretch>
          </a:blipFill>
        </p:spPr>
        <p:txBody>
          <a:bodyPr/>
          <a:lstStyle/>
          <a:p>
            <a:endParaRPr lang="en-US"/>
          </a:p>
        </p:txBody>
      </p:sp>
      <p:sp>
        <p:nvSpPr>
          <p:cNvPr id="37" name="Freeform 3">
            <a:extLst>
              <a:ext uri="{FF2B5EF4-FFF2-40B4-BE49-F238E27FC236}">
                <a16:creationId xmlns:a16="http://schemas.microsoft.com/office/drawing/2014/main" id="{8C1E8BAC-BE0D-A31A-F273-DA2246DA9174}"/>
              </a:ext>
            </a:extLst>
          </p:cNvPr>
          <p:cNvSpPr/>
          <p:nvPr/>
        </p:nvSpPr>
        <p:spPr>
          <a:xfrm rot="20876294">
            <a:off x="848748" y="3786076"/>
            <a:ext cx="4855704" cy="4020741"/>
          </a:xfrm>
          <a:custGeom>
            <a:avLst/>
            <a:gdLst/>
            <a:ahLst/>
            <a:cxnLst/>
            <a:rect l="l" t="t" r="r" b="b"/>
            <a:pathLst>
              <a:path w="4950135" h="4114800">
                <a:moveTo>
                  <a:pt x="0" y="0"/>
                </a:moveTo>
                <a:lnTo>
                  <a:pt x="4950135" y="0"/>
                </a:lnTo>
                <a:lnTo>
                  <a:pt x="495013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4" name="Rectangle 3">
            <a:extLst>
              <a:ext uri="{FF2B5EF4-FFF2-40B4-BE49-F238E27FC236}">
                <a16:creationId xmlns:a16="http://schemas.microsoft.com/office/drawing/2014/main" id="{0481D620-A519-B6D8-A682-31525CC1322F}"/>
              </a:ext>
            </a:extLst>
          </p:cNvPr>
          <p:cNvSpPr/>
          <p:nvPr/>
        </p:nvSpPr>
        <p:spPr>
          <a:xfrm>
            <a:off x="3231220" y="8635610"/>
            <a:ext cx="11825560"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pPr algn="ctr"/>
            <a:r>
              <a:rPr lang="en-US" sz="7200" b="1" cap="none" spc="0" dirty="0">
                <a:ln w="0"/>
                <a:solidFill>
                  <a:srgbClr val="FFFF00"/>
                </a:solidFill>
                <a:effectLst>
                  <a:outerShdw blurRad="38100" dist="19050" dir="2700000" algn="tl" rotWithShape="0">
                    <a:schemeClr val="dk1">
                      <a:alpha val="40000"/>
                    </a:schemeClr>
                  </a:outerShdw>
                </a:effectLst>
              </a:rPr>
              <a:t>2</a:t>
            </a:r>
            <a:r>
              <a:rPr lang="en-US" sz="7200" b="0" cap="none" spc="0" dirty="0">
                <a:ln w="0"/>
                <a:solidFill>
                  <a:schemeClr val="bg1"/>
                </a:solidFill>
                <a:effectLst>
                  <a:outerShdw blurRad="38100" dist="19050" dir="2700000" algn="tl" rotWithShape="0">
                    <a:schemeClr val="dk1">
                      <a:alpha val="40000"/>
                    </a:schemeClr>
                  </a:outerShdw>
                </a:effectLst>
              </a:rPr>
              <a:t>. is            was               were</a:t>
            </a:r>
          </a:p>
        </p:txBody>
      </p:sp>
      <p:sp>
        <p:nvSpPr>
          <p:cNvPr id="30" name="Oval 29">
            <a:extLst>
              <a:ext uri="{FF2B5EF4-FFF2-40B4-BE49-F238E27FC236}">
                <a16:creationId xmlns:a16="http://schemas.microsoft.com/office/drawing/2014/main" id="{64CFA218-A916-C544-6CE6-092F4B8956E1}"/>
              </a:ext>
            </a:extLst>
          </p:cNvPr>
          <p:cNvSpPr/>
          <p:nvPr/>
        </p:nvSpPr>
        <p:spPr>
          <a:xfrm>
            <a:off x="7543800" y="8642332"/>
            <a:ext cx="2057400" cy="136308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563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5" name="Rectangle 4">
            <a:extLst>
              <a:ext uri="{FF2B5EF4-FFF2-40B4-BE49-F238E27FC236}">
                <a16:creationId xmlns:a16="http://schemas.microsoft.com/office/drawing/2014/main" id="{255C39EA-FA54-A824-F159-DDAFAC5A653B}"/>
              </a:ext>
            </a:extLst>
          </p:cNvPr>
          <p:cNvSpPr/>
          <p:nvPr/>
        </p:nvSpPr>
        <p:spPr>
          <a:xfrm>
            <a:off x="1900264" y="8634544"/>
            <a:ext cx="14401800"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pPr algn="ctr"/>
            <a:r>
              <a:rPr lang="en-US" sz="7200" b="1" cap="none" spc="0" dirty="0">
                <a:ln w="0"/>
                <a:solidFill>
                  <a:srgbClr val="FFFF00"/>
                </a:solidFill>
                <a:effectLst>
                  <a:outerShdw blurRad="38100" dist="19050" dir="2700000" algn="tl" rotWithShape="0">
                    <a:schemeClr val="dk1">
                      <a:alpha val="40000"/>
                    </a:schemeClr>
                  </a:outerShdw>
                </a:effectLst>
              </a:rPr>
              <a:t>3</a:t>
            </a:r>
            <a:r>
              <a:rPr lang="en-US" sz="7200" b="0" cap="none" spc="0" dirty="0">
                <a:ln w="0"/>
                <a:solidFill>
                  <a:schemeClr val="bg1"/>
                </a:solidFill>
                <a:effectLst>
                  <a:outerShdw blurRad="38100" dist="19050" dir="2700000" algn="tl" rotWithShape="0">
                    <a:schemeClr val="dk1">
                      <a:alpha val="40000"/>
                    </a:schemeClr>
                  </a:outerShdw>
                </a:effectLst>
              </a:rPr>
              <a:t>. handsome           old               cute</a:t>
            </a:r>
          </a:p>
        </p:txBody>
      </p:sp>
      <p:sp>
        <p:nvSpPr>
          <p:cNvPr id="30" name="Oval 29">
            <a:extLst>
              <a:ext uri="{FF2B5EF4-FFF2-40B4-BE49-F238E27FC236}">
                <a16:creationId xmlns:a16="http://schemas.microsoft.com/office/drawing/2014/main" id="{64CFA218-A916-C544-6CE6-092F4B8956E1}"/>
              </a:ext>
            </a:extLst>
          </p:cNvPr>
          <p:cNvSpPr/>
          <p:nvPr/>
        </p:nvSpPr>
        <p:spPr>
          <a:xfrm>
            <a:off x="13612776" y="8558810"/>
            <a:ext cx="2313024" cy="146102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78EDE06-480B-AFA7-3469-6D85439AA494}"/>
              </a:ext>
            </a:extLst>
          </p:cNvPr>
          <p:cNvSpPr/>
          <p:nvPr/>
        </p:nvSpPr>
        <p:spPr>
          <a:xfrm>
            <a:off x="1232274" y="4381500"/>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Tree>
    <p:extLst>
      <p:ext uri="{BB962C8B-B14F-4D97-AF65-F5344CB8AC3E}">
        <p14:creationId xmlns:p14="http://schemas.microsoft.com/office/powerpoint/2010/main" val="214171127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6" name="Rectangle 5">
            <a:extLst>
              <a:ext uri="{FF2B5EF4-FFF2-40B4-BE49-F238E27FC236}">
                <a16:creationId xmlns:a16="http://schemas.microsoft.com/office/drawing/2014/main" id="{D78EDE06-480B-AFA7-3469-6D85439AA494}"/>
              </a:ext>
            </a:extLst>
          </p:cNvPr>
          <p:cNvSpPr/>
          <p:nvPr/>
        </p:nvSpPr>
        <p:spPr>
          <a:xfrm>
            <a:off x="1232274" y="4381500"/>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
        <p:nvSpPr>
          <p:cNvPr id="4" name="Rectangle 3">
            <a:extLst>
              <a:ext uri="{FF2B5EF4-FFF2-40B4-BE49-F238E27FC236}">
                <a16:creationId xmlns:a16="http://schemas.microsoft.com/office/drawing/2014/main" id="{F3A3CDE5-C98B-8625-A6D7-A8C8DCD1125E}"/>
              </a:ext>
            </a:extLst>
          </p:cNvPr>
          <p:cNvSpPr/>
          <p:nvPr/>
        </p:nvSpPr>
        <p:spPr>
          <a:xfrm>
            <a:off x="3352800" y="8671866"/>
            <a:ext cx="12354782"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pPr algn="ctr"/>
            <a:r>
              <a:rPr lang="en-US" sz="7200" b="1" cap="none" spc="0" dirty="0">
                <a:ln w="0"/>
                <a:solidFill>
                  <a:srgbClr val="FFFF00"/>
                </a:solidFill>
                <a:effectLst>
                  <a:outerShdw blurRad="38100" dist="19050" dir="2700000" algn="tl" rotWithShape="0">
                    <a:schemeClr val="dk1">
                      <a:alpha val="40000"/>
                    </a:schemeClr>
                  </a:outerShdw>
                </a:effectLst>
              </a:rPr>
              <a:t>4</a:t>
            </a:r>
            <a:r>
              <a:rPr lang="en-US" sz="7200" b="0" cap="none" spc="0" dirty="0">
                <a:ln w="0"/>
                <a:solidFill>
                  <a:schemeClr val="bg1"/>
                </a:solidFill>
                <a:effectLst>
                  <a:outerShdw blurRad="38100" dist="19050" dir="2700000" algn="tl" rotWithShape="0">
                    <a:schemeClr val="dk1">
                      <a:alpha val="40000"/>
                    </a:schemeClr>
                  </a:outerShdw>
                </a:effectLst>
              </a:rPr>
              <a:t>. girl            baby               man</a:t>
            </a:r>
          </a:p>
        </p:txBody>
      </p:sp>
      <p:sp>
        <p:nvSpPr>
          <p:cNvPr id="30" name="Oval 29">
            <a:extLst>
              <a:ext uri="{FF2B5EF4-FFF2-40B4-BE49-F238E27FC236}">
                <a16:creationId xmlns:a16="http://schemas.microsoft.com/office/drawing/2014/main" id="{64CFA218-A916-C544-6CE6-092F4B8956E1}"/>
              </a:ext>
            </a:extLst>
          </p:cNvPr>
          <p:cNvSpPr/>
          <p:nvPr/>
        </p:nvSpPr>
        <p:spPr>
          <a:xfrm>
            <a:off x="8077200" y="8558810"/>
            <a:ext cx="2667000" cy="16009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5812CA-F2EB-62BB-CAF9-2F4A2F5F6A2D}"/>
              </a:ext>
            </a:extLst>
          </p:cNvPr>
          <p:cNvSpPr/>
          <p:nvPr/>
        </p:nvSpPr>
        <p:spPr>
          <a:xfrm>
            <a:off x="6910890" y="4399384"/>
            <a:ext cx="1747594"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baby</a:t>
            </a:r>
          </a:p>
        </p:txBody>
      </p:sp>
    </p:spTree>
    <p:extLst>
      <p:ext uri="{BB962C8B-B14F-4D97-AF65-F5344CB8AC3E}">
        <p14:creationId xmlns:p14="http://schemas.microsoft.com/office/powerpoint/2010/main" val="17346006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6" name="Rectangle 5">
            <a:extLst>
              <a:ext uri="{FF2B5EF4-FFF2-40B4-BE49-F238E27FC236}">
                <a16:creationId xmlns:a16="http://schemas.microsoft.com/office/drawing/2014/main" id="{D78EDE06-480B-AFA7-3469-6D85439AA494}"/>
              </a:ext>
            </a:extLst>
          </p:cNvPr>
          <p:cNvSpPr/>
          <p:nvPr/>
        </p:nvSpPr>
        <p:spPr>
          <a:xfrm>
            <a:off x="1232274" y="4381500"/>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
        <p:nvSpPr>
          <p:cNvPr id="7" name="Rectangle 6">
            <a:extLst>
              <a:ext uri="{FF2B5EF4-FFF2-40B4-BE49-F238E27FC236}">
                <a16:creationId xmlns:a16="http://schemas.microsoft.com/office/drawing/2014/main" id="{355812CA-F2EB-62BB-CAF9-2F4A2F5F6A2D}"/>
              </a:ext>
            </a:extLst>
          </p:cNvPr>
          <p:cNvSpPr/>
          <p:nvPr/>
        </p:nvSpPr>
        <p:spPr>
          <a:xfrm>
            <a:off x="6910890" y="4399384"/>
            <a:ext cx="1747594"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baby</a:t>
            </a:r>
          </a:p>
        </p:txBody>
      </p:sp>
      <p:sp>
        <p:nvSpPr>
          <p:cNvPr id="5" name="Rectangle 4">
            <a:extLst>
              <a:ext uri="{FF2B5EF4-FFF2-40B4-BE49-F238E27FC236}">
                <a16:creationId xmlns:a16="http://schemas.microsoft.com/office/drawing/2014/main" id="{4DE8C43C-2814-C120-089D-E7EC7E067FB9}"/>
              </a:ext>
            </a:extLst>
          </p:cNvPr>
          <p:cNvSpPr/>
          <p:nvPr/>
        </p:nvSpPr>
        <p:spPr>
          <a:xfrm>
            <a:off x="1676400" y="8589818"/>
            <a:ext cx="14478000"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7200" b="1" cap="none" spc="0" dirty="0">
                <a:ln w="0"/>
                <a:solidFill>
                  <a:srgbClr val="FFFF00"/>
                </a:solidFill>
                <a:effectLst>
                  <a:outerShdw blurRad="38100" dist="19050" dir="2700000" algn="tl" rotWithShape="0">
                    <a:schemeClr val="dk1">
                      <a:alpha val="40000"/>
                    </a:schemeClr>
                  </a:outerShdw>
                </a:effectLst>
              </a:rPr>
              <a:t>5</a:t>
            </a:r>
            <a:r>
              <a:rPr lang="en-US" sz="7200" b="0" cap="none" spc="0" dirty="0">
                <a:ln w="0"/>
                <a:solidFill>
                  <a:schemeClr val="bg1"/>
                </a:solidFill>
                <a:effectLst>
                  <a:outerShdw blurRad="38100" dist="19050" dir="2700000" algn="tl" rotWithShape="0">
                    <a:schemeClr val="dk1">
                      <a:alpha val="40000"/>
                    </a:schemeClr>
                  </a:outerShdw>
                </a:effectLst>
              </a:rPr>
              <a:t>. pretty            cute               handsome</a:t>
            </a:r>
          </a:p>
        </p:txBody>
      </p:sp>
      <p:sp>
        <p:nvSpPr>
          <p:cNvPr id="30" name="Oval 29">
            <a:extLst>
              <a:ext uri="{FF2B5EF4-FFF2-40B4-BE49-F238E27FC236}">
                <a16:creationId xmlns:a16="http://schemas.microsoft.com/office/drawing/2014/main" id="{64CFA218-A916-C544-6CE6-092F4B8956E1}"/>
              </a:ext>
            </a:extLst>
          </p:cNvPr>
          <p:cNvSpPr/>
          <p:nvPr/>
        </p:nvSpPr>
        <p:spPr>
          <a:xfrm>
            <a:off x="2364193" y="8593706"/>
            <a:ext cx="2969807" cy="138528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2AA74E-4D6F-1D7C-A3FD-E54828A2C446}"/>
              </a:ext>
            </a:extLst>
          </p:cNvPr>
          <p:cNvSpPr/>
          <p:nvPr/>
        </p:nvSpPr>
        <p:spPr>
          <a:xfrm>
            <a:off x="11778965" y="5203850"/>
            <a:ext cx="2094421"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pretty</a:t>
            </a:r>
          </a:p>
        </p:txBody>
      </p:sp>
    </p:spTree>
    <p:extLst>
      <p:ext uri="{BB962C8B-B14F-4D97-AF65-F5344CB8AC3E}">
        <p14:creationId xmlns:p14="http://schemas.microsoft.com/office/powerpoint/2010/main" val="46022109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6" name="Rectangle 5">
            <a:extLst>
              <a:ext uri="{FF2B5EF4-FFF2-40B4-BE49-F238E27FC236}">
                <a16:creationId xmlns:a16="http://schemas.microsoft.com/office/drawing/2014/main" id="{D78EDE06-480B-AFA7-3469-6D85439AA494}"/>
              </a:ext>
            </a:extLst>
          </p:cNvPr>
          <p:cNvSpPr/>
          <p:nvPr/>
        </p:nvSpPr>
        <p:spPr>
          <a:xfrm>
            <a:off x="1232274" y="4381500"/>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
        <p:nvSpPr>
          <p:cNvPr id="7" name="Rectangle 6">
            <a:extLst>
              <a:ext uri="{FF2B5EF4-FFF2-40B4-BE49-F238E27FC236}">
                <a16:creationId xmlns:a16="http://schemas.microsoft.com/office/drawing/2014/main" id="{355812CA-F2EB-62BB-CAF9-2F4A2F5F6A2D}"/>
              </a:ext>
            </a:extLst>
          </p:cNvPr>
          <p:cNvSpPr/>
          <p:nvPr/>
        </p:nvSpPr>
        <p:spPr>
          <a:xfrm>
            <a:off x="6910890" y="4399384"/>
            <a:ext cx="1747594"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baby</a:t>
            </a:r>
          </a:p>
        </p:txBody>
      </p:sp>
      <p:sp>
        <p:nvSpPr>
          <p:cNvPr id="15" name="Rectangle 14">
            <a:extLst>
              <a:ext uri="{FF2B5EF4-FFF2-40B4-BE49-F238E27FC236}">
                <a16:creationId xmlns:a16="http://schemas.microsoft.com/office/drawing/2014/main" id="{692AA74E-4D6F-1D7C-A3FD-E54828A2C446}"/>
              </a:ext>
            </a:extLst>
          </p:cNvPr>
          <p:cNvSpPr/>
          <p:nvPr/>
        </p:nvSpPr>
        <p:spPr>
          <a:xfrm>
            <a:off x="11778965" y="5203850"/>
            <a:ext cx="2094421"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pretty</a:t>
            </a:r>
          </a:p>
        </p:txBody>
      </p:sp>
      <p:sp>
        <p:nvSpPr>
          <p:cNvPr id="4" name="Rectangle 3">
            <a:extLst>
              <a:ext uri="{FF2B5EF4-FFF2-40B4-BE49-F238E27FC236}">
                <a16:creationId xmlns:a16="http://schemas.microsoft.com/office/drawing/2014/main" id="{8F64D5B2-33DB-97D9-313D-BF9603C470ED}"/>
              </a:ext>
            </a:extLst>
          </p:cNvPr>
          <p:cNvSpPr/>
          <p:nvPr/>
        </p:nvSpPr>
        <p:spPr>
          <a:xfrm>
            <a:off x="1600200" y="8618789"/>
            <a:ext cx="15544800"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r>
              <a:rPr lang="en-US" sz="7200" b="1" cap="none" spc="0" dirty="0">
                <a:ln w="0"/>
                <a:solidFill>
                  <a:srgbClr val="FFFF00"/>
                </a:solidFill>
                <a:effectLst>
                  <a:outerShdw blurRad="38100" dist="19050" dir="2700000" algn="tl" rotWithShape="0">
                    <a:schemeClr val="dk1">
                      <a:alpha val="40000"/>
                    </a:schemeClr>
                  </a:outerShdw>
                </a:effectLst>
              </a:rPr>
              <a:t>6</a:t>
            </a:r>
            <a:r>
              <a:rPr lang="en-US" sz="7200" b="0" cap="none" spc="0" dirty="0">
                <a:ln w="0"/>
                <a:solidFill>
                  <a:schemeClr val="bg1"/>
                </a:solidFill>
                <a:effectLst>
                  <a:outerShdw blurRad="38100" dist="19050" dir="2700000" algn="tl" rotWithShape="0">
                    <a:schemeClr val="dk1">
                      <a:alpha val="40000"/>
                    </a:schemeClr>
                  </a:outerShdw>
                </a:effectLst>
              </a:rPr>
              <a:t>. aren’t            wasn’t               weren’t</a:t>
            </a:r>
          </a:p>
        </p:txBody>
      </p:sp>
      <p:sp>
        <p:nvSpPr>
          <p:cNvPr id="30" name="Oval 29">
            <a:extLst>
              <a:ext uri="{FF2B5EF4-FFF2-40B4-BE49-F238E27FC236}">
                <a16:creationId xmlns:a16="http://schemas.microsoft.com/office/drawing/2014/main" id="{64CFA218-A916-C544-6CE6-092F4B8956E1}"/>
              </a:ext>
            </a:extLst>
          </p:cNvPr>
          <p:cNvSpPr/>
          <p:nvPr/>
        </p:nvSpPr>
        <p:spPr>
          <a:xfrm>
            <a:off x="12377056" y="8496300"/>
            <a:ext cx="3777344" cy="154755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B223B6-D2BE-0464-DFF8-D6037F10FA3C}"/>
              </a:ext>
            </a:extLst>
          </p:cNvPr>
          <p:cNvSpPr/>
          <p:nvPr/>
        </p:nvSpPr>
        <p:spPr>
          <a:xfrm>
            <a:off x="15283990" y="5143500"/>
            <a:ext cx="2643672"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weren’t</a:t>
            </a:r>
          </a:p>
        </p:txBody>
      </p:sp>
    </p:spTree>
    <p:extLst>
      <p:ext uri="{BB962C8B-B14F-4D97-AF65-F5344CB8AC3E}">
        <p14:creationId xmlns:p14="http://schemas.microsoft.com/office/powerpoint/2010/main" val="387920782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2" name="TextBox 6">
            <a:extLst>
              <a:ext uri="{FF2B5EF4-FFF2-40B4-BE49-F238E27FC236}">
                <a16:creationId xmlns:a16="http://schemas.microsoft.com/office/drawing/2014/main" id="{217E46B6-97C7-BB87-E2ED-62EEC0909063}"/>
              </a:ext>
            </a:extLst>
          </p:cNvPr>
          <p:cNvSpPr txBox="1"/>
          <p:nvPr/>
        </p:nvSpPr>
        <p:spPr>
          <a:xfrm>
            <a:off x="312261" y="568014"/>
            <a:ext cx="538563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grpSp>
        <p:nvGrpSpPr>
          <p:cNvPr id="27" name="Group 26">
            <a:extLst>
              <a:ext uri="{FF2B5EF4-FFF2-40B4-BE49-F238E27FC236}">
                <a16:creationId xmlns:a16="http://schemas.microsoft.com/office/drawing/2014/main" id="{DDC8AAF8-0D53-AFBF-A5C3-4A8D67880F55}"/>
              </a:ext>
            </a:extLst>
          </p:cNvPr>
          <p:cNvGrpSpPr/>
          <p:nvPr/>
        </p:nvGrpSpPr>
        <p:grpSpPr>
          <a:xfrm>
            <a:off x="454226" y="2856403"/>
            <a:ext cx="17431254" cy="5425723"/>
            <a:chOff x="533400" y="3287945"/>
            <a:chExt cx="17355054" cy="5172170"/>
          </a:xfrm>
        </p:grpSpPr>
        <p:pic>
          <p:nvPicPr>
            <p:cNvPr id="28" name="Picture 27">
              <a:extLst>
                <a:ext uri="{FF2B5EF4-FFF2-40B4-BE49-F238E27FC236}">
                  <a16:creationId xmlns:a16="http://schemas.microsoft.com/office/drawing/2014/main" id="{869F06C1-7A6B-CE09-4886-35B333872E30}"/>
                </a:ext>
              </a:extLst>
            </p:cNvPr>
            <p:cNvPicPr>
              <a:picLocks noChangeAspect="1"/>
            </p:cNvPicPr>
            <p:nvPr/>
          </p:nvPicPr>
          <p:blipFill>
            <a:blip r:embed="rId9"/>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0AD505CA-2DF0-539C-BD08-C6B507E61FA4}"/>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
            <a:extLst>
              <a:ext uri="{FF2B5EF4-FFF2-40B4-BE49-F238E27FC236}">
                <a16:creationId xmlns:a16="http://schemas.microsoft.com/office/drawing/2014/main" id="{BE7965BB-3FA9-43D4-3FAB-B4B38DF98C0E}"/>
              </a:ext>
            </a:extLst>
          </p:cNvPr>
          <p:cNvGrpSpPr/>
          <p:nvPr/>
        </p:nvGrpSpPr>
        <p:grpSpPr>
          <a:xfrm>
            <a:off x="7917669" y="568013"/>
            <a:ext cx="3038402" cy="2011705"/>
            <a:chOff x="-3938420" y="-2602350"/>
            <a:chExt cx="7205848" cy="7204800"/>
          </a:xfrm>
          <a:solidFill>
            <a:schemeClr val="accent3">
              <a:lumMod val="50000"/>
            </a:schemeClr>
          </a:solidFill>
        </p:grpSpPr>
        <p:grpSp>
          <p:nvGrpSpPr>
            <p:cNvPr id="32" name="Group 9">
              <a:extLst>
                <a:ext uri="{FF2B5EF4-FFF2-40B4-BE49-F238E27FC236}">
                  <a16:creationId xmlns:a16="http://schemas.microsoft.com/office/drawing/2014/main" id="{3F9D7B3B-5555-F0E3-2447-646AEC9955D9}"/>
                </a:ext>
              </a:extLst>
            </p:cNvPr>
            <p:cNvGrpSpPr>
              <a:grpSpLocks noChangeAspect="1"/>
            </p:cNvGrpSpPr>
            <p:nvPr/>
          </p:nvGrpSpPr>
          <p:grpSpPr>
            <a:xfrm>
              <a:off x="-3938420" y="-2602350"/>
              <a:ext cx="7205848" cy="7204800"/>
              <a:chOff x="-3574781" y="-2362072"/>
              <a:chExt cx="6540524" cy="6539573"/>
            </a:xfrm>
            <a:grpFill/>
          </p:grpSpPr>
          <p:sp>
            <p:nvSpPr>
              <p:cNvPr id="34" name="Freeform 10">
                <a:extLst>
                  <a:ext uri="{FF2B5EF4-FFF2-40B4-BE49-F238E27FC236}">
                    <a16:creationId xmlns:a16="http://schemas.microsoft.com/office/drawing/2014/main" id="{1E7DCD0C-C743-3DCB-E9B1-E62FD8003967}"/>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33" name="TextBox 11">
              <a:extLst>
                <a:ext uri="{FF2B5EF4-FFF2-40B4-BE49-F238E27FC236}">
                  <a16:creationId xmlns:a16="http://schemas.microsoft.com/office/drawing/2014/main" id="{3A110E5A-738A-3B9E-62BD-D77FC2EFFD3A}"/>
                </a:ext>
              </a:extLst>
            </p:cNvPr>
            <p:cNvSpPr txBox="1"/>
            <p:nvPr/>
          </p:nvSpPr>
          <p:spPr>
            <a:xfrm>
              <a:off x="-2462149" y="-1723787"/>
              <a:ext cx="4253307" cy="4801396"/>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35" name="Rectangle 34">
            <a:extLst>
              <a:ext uri="{FF2B5EF4-FFF2-40B4-BE49-F238E27FC236}">
                <a16:creationId xmlns:a16="http://schemas.microsoft.com/office/drawing/2014/main" id="{9077C4D5-8236-BC0E-CAF0-6B7212F25375}"/>
              </a:ext>
            </a:extLst>
          </p:cNvPr>
          <p:cNvSpPr/>
          <p:nvPr/>
        </p:nvSpPr>
        <p:spPr>
          <a:xfrm>
            <a:off x="13041947" y="2888283"/>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2" name="Rectangle 1">
            <a:extLst>
              <a:ext uri="{FF2B5EF4-FFF2-40B4-BE49-F238E27FC236}">
                <a16:creationId xmlns:a16="http://schemas.microsoft.com/office/drawing/2014/main" id="{0BAA73D3-C05D-A2E4-2126-031178167693}"/>
              </a:ext>
            </a:extLst>
          </p:cNvPr>
          <p:cNvSpPr/>
          <p:nvPr/>
        </p:nvSpPr>
        <p:spPr>
          <a:xfrm>
            <a:off x="10975710" y="3619500"/>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6" name="Rectangle 5">
            <a:extLst>
              <a:ext uri="{FF2B5EF4-FFF2-40B4-BE49-F238E27FC236}">
                <a16:creationId xmlns:a16="http://schemas.microsoft.com/office/drawing/2014/main" id="{D78EDE06-480B-AFA7-3469-6D85439AA494}"/>
              </a:ext>
            </a:extLst>
          </p:cNvPr>
          <p:cNvSpPr/>
          <p:nvPr/>
        </p:nvSpPr>
        <p:spPr>
          <a:xfrm>
            <a:off x="1232274" y="4381500"/>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
        <p:nvSpPr>
          <p:cNvPr id="7" name="Rectangle 6">
            <a:extLst>
              <a:ext uri="{FF2B5EF4-FFF2-40B4-BE49-F238E27FC236}">
                <a16:creationId xmlns:a16="http://schemas.microsoft.com/office/drawing/2014/main" id="{355812CA-F2EB-62BB-CAF9-2F4A2F5F6A2D}"/>
              </a:ext>
            </a:extLst>
          </p:cNvPr>
          <p:cNvSpPr/>
          <p:nvPr/>
        </p:nvSpPr>
        <p:spPr>
          <a:xfrm>
            <a:off x="6910890" y="4399384"/>
            <a:ext cx="1747594"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baby</a:t>
            </a:r>
          </a:p>
        </p:txBody>
      </p:sp>
      <p:sp>
        <p:nvSpPr>
          <p:cNvPr id="15" name="Rectangle 14">
            <a:extLst>
              <a:ext uri="{FF2B5EF4-FFF2-40B4-BE49-F238E27FC236}">
                <a16:creationId xmlns:a16="http://schemas.microsoft.com/office/drawing/2014/main" id="{692AA74E-4D6F-1D7C-A3FD-E54828A2C446}"/>
              </a:ext>
            </a:extLst>
          </p:cNvPr>
          <p:cNvSpPr/>
          <p:nvPr/>
        </p:nvSpPr>
        <p:spPr>
          <a:xfrm>
            <a:off x="11778965" y="5203850"/>
            <a:ext cx="2094421"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pretty</a:t>
            </a:r>
          </a:p>
        </p:txBody>
      </p:sp>
      <p:sp>
        <p:nvSpPr>
          <p:cNvPr id="16" name="Rectangle 15">
            <a:extLst>
              <a:ext uri="{FF2B5EF4-FFF2-40B4-BE49-F238E27FC236}">
                <a16:creationId xmlns:a16="http://schemas.microsoft.com/office/drawing/2014/main" id="{2EB223B6-D2BE-0464-DFF8-D6037F10FA3C}"/>
              </a:ext>
            </a:extLst>
          </p:cNvPr>
          <p:cNvSpPr/>
          <p:nvPr/>
        </p:nvSpPr>
        <p:spPr>
          <a:xfrm>
            <a:off x="15283990" y="5143500"/>
            <a:ext cx="2643672"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weren’t</a:t>
            </a:r>
          </a:p>
        </p:txBody>
      </p:sp>
      <p:sp>
        <p:nvSpPr>
          <p:cNvPr id="5" name="Rectangle 4">
            <a:extLst>
              <a:ext uri="{FF2B5EF4-FFF2-40B4-BE49-F238E27FC236}">
                <a16:creationId xmlns:a16="http://schemas.microsoft.com/office/drawing/2014/main" id="{1AF37D4E-EAE7-B5B2-9C8F-1C18AE02D1BC}"/>
              </a:ext>
            </a:extLst>
          </p:cNvPr>
          <p:cNvSpPr/>
          <p:nvPr/>
        </p:nvSpPr>
        <p:spPr>
          <a:xfrm>
            <a:off x="2351752" y="8703461"/>
            <a:ext cx="13497848" cy="1200329"/>
          </a:xfrm>
          <a:prstGeom prst="rect">
            <a:avLst/>
          </a:prstGeom>
          <a:solidFill>
            <a:srgbClr val="0070C0"/>
          </a:solidFill>
          <a:ln w="19050">
            <a:solidFill>
              <a:schemeClr val="accent3">
                <a:lumMod val="75000"/>
              </a:schemeClr>
            </a:solidFill>
            <a:prstDash val="lgDashDot"/>
          </a:ln>
        </p:spPr>
        <p:txBody>
          <a:bodyPr wrap="square" lIns="91440" tIns="45720" rIns="91440" bIns="45720">
            <a:spAutoFit/>
          </a:bodyPr>
          <a:lstStyle/>
          <a:p>
            <a:pPr algn="ctr"/>
            <a:r>
              <a:rPr lang="en-US" sz="7200" b="1" cap="none" spc="0" dirty="0">
                <a:ln w="0"/>
                <a:solidFill>
                  <a:srgbClr val="FFFF00"/>
                </a:solidFill>
                <a:effectLst>
                  <a:outerShdw blurRad="38100" dist="19050" dir="2700000" algn="tl" rotWithShape="0">
                    <a:schemeClr val="dk1">
                      <a:alpha val="40000"/>
                    </a:schemeClr>
                  </a:outerShdw>
                </a:effectLst>
              </a:rPr>
              <a:t>7</a:t>
            </a:r>
            <a:r>
              <a:rPr lang="en-US" sz="7200" b="0" cap="none" spc="0" dirty="0">
                <a:ln w="0"/>
                <a:solidFill>
                  <a:schemeClr val="bg1"/>
                </a:solidFill>
                <a:effectLst>
                  <a:outerShdw blurRad="38100" dist="19050" dir="2700000" algn="tl" rotWithShape="0">
                    <a:schemeClr val="dk1">
                      <a:alpha val="40000"/>
                    </a:schemeClr>
                  </a:outerShdw>
                </a:effectLst>
              </a:rPr>
              <a:t>. was            were               are</a:t>
            </a:r>
          </a:p>
        </p:txBody>
      </p:sp>
      <p:sp>
        <p:nvSpPr>
          <p:cNvPr id="30" name="Oval 29">
            <a:extLst>
              <a:ext uri="{FF2B5EF4-FFF2-40B4-BE49-F238E27FC236}">
                <a16:creationId xmlns:a16="http://schemas.microsoft.com/office/drawing/2014/main" id="{64CFA218-A916-C544-6CE6-092F4B8956E1}"/>
              </a:ext>
            </a:extLst>
          </p:cNvPr>
          <p:cNvSpPr/>
          <p:nvPr/>
        </p:nvSpPr>
        <p:spPr>
          <a:xfrm>
            <a:off x="7391400" y="8567864"/>
            <a:ext cx="3777344" cy="154755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90449D-3CBD-B111-0FA5-25A3582CD687}"/>
              </a:ext>
            </a:extLst>
          </p:cNvPr>
          <p:cNvSpPr/>
          <p:nvPr/>
        </p:nvSpPr>
        <p:spPr>
          <a:xfrm>
            <a:off x="13115197" y="5890281"/>
            <a:ext cx="1614545"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were</a:t>
            </a:r>
          </a:p>
        </p:txBody>
      </p:sp>
    </p:spTree>
    <p:extLst>
      <p:ext uri="{BB962C8B-B14F-4D97-AF65-F5344CB8AC3E}">
        <p14:creationId xmlns:p14="http://schemas.microsoft.com/office/powerpoint/2010/main" val="40299102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32828033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2061994" y="6791522"/>
            <a:ext cx="7642349" cy="3851623"/>
          </a:xfrm>
          <a:custGeom>
            <a:avLst/>
            <a:gdLst/>
            <a:ahLst/>
            <a:cxnLst/>
            <a:rect l="l" t="t" r="r" b="b"/>
            <a:pathLst>
              <a:path w="7642349" h="3851623">
                <a:moveTo>
                  <a:pt x="0" y="0"/>
                </a:moveTo>
                <a:lnTo>
                  <a:pt x="7642349" y="0"/>
                </a:lnTo>
                <a:lnTo>
                  <a:pt x="7642349" y="3851624"/>
                </a:lnTo>
                <a:lnTo>
                  <a:pt x="0" y="3851624"/>
                </a:lnTo>
                <a:lnTo>
                  <a:pt x="0" y="0"/>
                </a:lnTo>
                <a:close/>
              </a:path>
            </a:pathLst>
          </a:custGeom>
          <a:blipFill>
            <a:blip r:embed="rId3">
              <a:extLst>
                <a:ext uri="{96DAC541-7B7A-43D3-8B79-37D633B846F1}">
                  <asvg:svgBlip xmlns:asvg="http://schemas.microsoft.com/office/drawing/2016/SVG/main" r:embed="rId4"/>
                </a:ext>
              </a:extLst>
            </a:blip>
            <a:stretch>
              <a:fillRect l="-50443"/>
            </a:stretch>
          </a:blipFill>
        </p:spPr>
        <p:txBody>
          <a:bodyPr/>
          <a:lstStyle/>
          <a:p>
            <a:endParaRPr lang="en-US"/>
          </a:p>
        </p:txBody>
      </p:sp>
      <p:sp>
        <p:nvSpPr>
          <p:cNvPr id="4" name="Freeform 4"/>
          <p:cNvSpPr/>
          <p:nvPr/>
        </p:nvSpPr>
        <p:spPr>
          <a:xfrm>
            <a:off x="0" y="6724847"/>
            <a:ext cx="12071519" cy="4043959"/>
          </a:xfrm>
          <a:custGeom>
            <a:avLst/>
            <a:gdLst/>
            <a:ahLst/>
            <a:cxnLst/>
            <a:rect l="l" t="t" r="r" b="b"/>
            <a:pathLst>
              <a:path w="12071519" h="4043959">
                <a:moveTo>
                  <a:pt x="0" y="0"/>
                </a:moveTo>
                <a:lnTo>
                  <a:pt x="12071519" y="0"/>
                </a:lnTo>
                <a:lnTo>
                  <a:pt x="12071519" y="4043959"/>
                </a:lnTo>
                <a:lnTo>
                  <a:pt x="0" y="4043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700396" y="270769"/>
            <a:ext cx="10887208" cy="10016231"/>
          </a:xfrm>
          <a:custGeom>
            <a:avLst/>
            <a:gdLst/>
            <a:ahLst/>
            <a:cxnLst/>
            <a:rect l="l" t="t" r="r" b="b"/>
            <a:pathLst>
              <a:path w="10887208" h="10016231">
                <a:moveTo>
                  <a:pt x="0" y="0"/>
                </a:moveTo>
                <a:lnTo>
                  <a:pt x="10887208" y="0"/>
                </a:lnTo>
                <a:lnTo>
                  <a:pt x="10887208" y="10016231"/>
                </a:lnTo>
                <a:lnTo>
                  <a:pt x="0" y="10016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5208984" y="2972542"/>
            <a:ext cx="8622554" cy="3693319"/>
          </a:xfrm>
          <a:prstGeom prst="rect">
            <a:avLst/>
          </a:prstGeom>
        </p:spPr>
        <p:txBody>
          <a:bodyPr wrap="square" lIns="0" tIns="0" rIns="0" bIns="0" rtlCol="0" anchor="t">
            <a:spAutoFit/>
          </a:bodyPr>
          <a:lstStyle/>
          <a:p>
            <a:pPr algn="ctr"/>
            <a:r>
              <a:rPr lang="en-US" sz="12000" dirty="0">
                <a:solidFill>
                  <a:srgbClr val="000000"/>
                </a:solidFill>
                <a:latin typeface="Rockwell Extra Bold" panose="02060903040505020403" pitchFamily="18" charset="0"/>
              </a:rPr>
              <a:t>Ring </a:t>
            </a:r>
          </a:p>
          <a:p>
            <a:pPr algn="ctr"/>
            <a:r>
              <a:rPr lang="en-US" sz="12000" dirty="0">
                <a:solidFill>
                  <a:srgbClr val="000000"/>
                </a:solidFill>
                <a:latin typeface="Rockwell Extra Bold" panose="02060903040505020403" pitchFamily="18" charset="0"/>
              </a:rPr>
              <a:t>the bell</a:t>
            </a: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85" b="-9185"/>
            </a:stretch>
          </a:blipFill>
        </p:spPr>
        <p:txBody>
          <a:bodyPr/>
          <a:lstStyle/>
          <a:p>
            <a:endParaRPr lang="en-US"/>
          </a:p>
        </p:txBody>
      </p:sp>
      <p:sp>
        <p:nvSpPr>
          <p:cNvPr id="3" name="Freeform 3"/>
          <p:cNvSpPr/>
          <p:nvPr/>
        </p:nvSpPr>
        <p:spPr>
          <a:xfrm>
            <a:off x="2297456" y="-1266576"/>
            <a:ext cx="13693087" cy="12820153"/>
          </a:xfrm>
          <a:custGeom>
            <a:avLst/>
            <a:gdLst/>
            <a:ahLst/>
            <a:cxnLst/>
            <a:rect l="l" t="t" r="r" b="b"/>
            <a:pathLst>
              <a:path w="13693087" h="12820153">
                <a:moveTo>
                  <a:pt x="0" y="0"/>
                </a:moveTo>
                <a:lnTo>
                  <a:pt x="13693088" y="0"/>
                </a:lnTo>
                <a:lnTo>
                  <a:pt x="13693088" y="12820152"/>
                </a:lnTo>
                <a:lnTo>
                  <a:pt x="0" y="12820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056113" y="4524173"/>
            <a:ext cx="6691838" cy="1707840"/>
          </a:xfrm>
          <a:prstGeom prst="rect">
            <a:avLst/>
          </a:prstGeom>
        </p:spPr>
        <p:txBody>
          <a:bodyPr lIns="0" tIns="0" rIns="0" bIns="0" rtlCol="0" anchor="t">
            <a:spAutoFit/>
          </a:bodyPr>
          <a:lstStyle/>
          <a:p>
            <a:pPr algn="ctr">
              <a:lnSpc>
                <a:spcPts val="14560"/>
              </a:lnSpc>
              <a:spcBef>
                <a:spcPct val="0"/>
              </a:spcBef>
            </a:pPr>
            <a:r>
              <a:rPr lang="en-US" sz="10400" b="1" spc="520" dirty="0">
                <a:solidFill>
                  <a:srgbClr val="FFA400"/>
                </a:solidFill>
                <a:latin typeface="League Spartan"/>
              </a:rPr>
              <a:t>Round 1</a:t>
            </a: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533400" y="847490"/>
            <a:ext cx="19507199" cy="1933325"/>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096164" y="7090"/>
            <a:ext cx="7680181" cy="1181606"/>
          </a:xfrm>
          <a:prstGeom prst="rect">
            <a:avLst/>
          </a:prstGeom>
        </p:spPr>
        <p:txBody>
          <a:bodyPr wrap="square" lIns="0" tIns="0" rIns="0" bIns="0" rtlCol="0" anchor="t">
            <a:spAutoFit/>
          </a:bodyPr>
          <a:lstStyle/>
          <a:p>
            <a:pPr algn="r">
              <a:lnSpc>
                <a:spcPts val="10080"/>
              </a:lnSpc>
              <a:spcBef>
                <a:spcPct val="0"/>
              </a:spcBef>
            </a:pPr>
            <a:r>
              <a:rPr lang="en-US" sz="7200" b="1" spc="359" dirty="0">
                <a:solidFill>
                  <a:srgbClr val="FFFFFF"/>
                </a:solidFill>
                <a:latin typeface="Montserrat Ultra-Bold"/>
              </a:rPr>
              <a:t>Question No. 1</a:t>
            </a:r>
          </a:p>
        </p:txBody>
      </p:sp>
      <p:sp>
        <p:nvSpPr>
          <p:cNvPr id="5" name="TextBox 5"/>
          <p:cNvSpPr txBox="1"/>
          <p:nvPr/>
        </p:nvSpPr>
        <p:spPr>
          <a:xfrm>
            <a:off x="4724728" y="1601060"/>
            <a:ext cx="9546156" cy="615553"/>
          </a:xfrm>
          <a:prstGeom prst="rect">
            <a:avLst/>
          </a:prstGeom>
        </p:spPr>
        <p:txBody>
          <a:bodyPr lIns="0" tIns="0" rIns="0" bIns="0" rtlCol="0" anchor="t">
            <a:spAutoFit/>
          </a:bodyPr>
          <a:lstStyle/>
          <a:p>
            <a:pPr algn="ctr">
              <a:lnSpc>
                <a:spcPts val="4800"/>
              </a:lnSpc>
            </a:pPr>
            <a:r>
              <a:rPr lang="en-US" sz="4800" spc="240" dirty="0">
                <a:solidFill>
                  <a:srgbClr val="000000"/>
                </a:solidFill>
                <a:latin typeface="League Spartan"/>
              </a:rPr>
              <a:t>How do we get to the school</a:t>
            </a:r>
            <a:r>
              <a:rPr lang="vi-VN" sz="4800" spc="240" dirty="0">
                <a:solidFill>
                  <a:srgbClr val="000000"/>
                </a:solidFill>
                <a:latin typeface="League Spartan"/>
              </a:rPr>
              <a:t>?</a:t>
            </a:r>
            <a:endParaRPr lang="en-US" sz="4800" spc="240" dirty="0">
              <a:solidFill>
                <a:srgbClr val="000000"/>
              </a:solidFill>
              <a:latin typeface="League Spartan"/>
            </a:endParaRPr>
          </a:p>
        </p:txBody>
      </p:sp>
      <p:grpSp>
        <p:nvGrpSpPr>
          <p:cNvPr id="7" name="Group 7">
            <a:extLst>
              <a:ext uri="{FF2B5EF4-FFF2-40B4-BE49-F238E27FC236}">
                <a16:creationId xmlns:a16="http://schemas.microsoft.com/office/drawing/2014/main" id="{FA425D95-0797-DF76-CD4E-F5452DBA9BFB}"/>
              </a:ext>
            </a:extLst>
          </p:cNvPr>
          <p:cNvGrpSpPr/>
          <p:nvPr/>
        </p:nvGrpSpPr>
        <p:grpSpPr>
          <a:xfrm>
            <a:off x="1828800" y="2852227"/>
            <a:ext cx="15002977" cy="7237012"/>
            <a:chOff x="0" y="0"/>
            <a:chExt cx="23751939" cy="11731696"/>
          </a:xfrm>
        </p:grpSpPr>
        <p:grpSp>
          <p:nvGrpSpPr>
            <p:cNvPr id="8" name="Group 8">
              <a:extLst>
                <a:ext uri="{FF2B5EF4-FFF2-40B4-BE49-F238E27FC236}">
                  <a16:creationId xmlns:a16="http://schemas.microsoft.com/office/drawing/2014/main" id="{B136E518-B9AC-B97E-3E77-A1921D2E57E5}"/>
                </a:ext>
              </a:extLst>
            </p:cNvPr>
            <p:cNvGrpSpPr/>
            <p:nvPr/>
          </p:nvGrpSpPr>
          <p:grpSpPr>
            <a:xfrm>
              <a:off x="593677" y="360579"/>
              <a:ext cx="22609832" cy="11051460"/>
              <a:chOff x="0" y="0"/>
              <a:chExt cx="5736198" cy="2803796"/>
            </a:xfrm>
          </p:grpSpPr>
          <p:sp>
            <p:nvSpPr>
              <p:cNvPr id="74" name="Freeform 9">
                <a:extLst>
                  <a:ext uri="{FF2B5EF4-FFF2-40B4-BE49-F238E27FC236}">
                    <a16:creationId xmlns:a16="http://schemas.microsoft.com/office/drawing/2014/main" id="{4A005D0C-D0B6-1FBA-BEE7-5440C9E08AE9}"/>
                  </a:ext>
                </a:extLst>
              </p:cNvPr>
              <p:cNvSpPr/>
              <p:nvPr/>
            </p:nvSpPr>
            <p:spPr>
              <a:xfrm>
                <a:off x="31750" y="31750"/>
                <a:ext cx="5672698" cy="2740296"/>
              </a:xfrm>
              <a:custGeom>
                <a:avLst/>
                <a:gdLst/>
                <a:ahLst/>
                <a:cxnLst/>
                <a:rect l="l" t="t" r="r" b="b"/>
                <a:pathLst>
                  <a:path w="5672698" h="2740296">
                    <a:moveTo>
                      <a:pt x="5579988" y="2740296"/>
                    </a:moveTo>
                    <a:lnTo>
                      <a:pt x="92710" y="2740296"/>
                    </a:lnTo>
                    <a:cubicBezTo>
                      <a:pt x="41910" y="2740296"/>
                      <a:pt x="0" y="2698386"/>
                      <a:pt x="0" y="2647586"/>
                    </a:cubicBezTo>
                    <a:lnTo>
                      <a:pt x="0" y="92710"/>
                    </a:lnTo>
                    <a:cubicBezTo>
                      <a:pt x="0" y="41910"/>
                      <a:pt x="41910" y="0"/>
                      <a:pt x="92710" y="0"/>
                    </a:cubicBezTo>
                    <a:lnTo>
                      <a:pt x="5578718" y="0"/>
                    </a:lnTo>
                    <a:cubicBezTo>
                      <a:pt x="5629518" y="0"/>
                      <a:pt x="5671428" y="41910"/>
                      <a:pt x="5671428" y="92710"/>
                    </a:cubicBezTo>
                    <a:lnTo>
                      <a:pt x="5671428" y="2646316"/>
                    </a:lnTo>
                    <a:cubicBezTo>
                      <a:pt x="5672698" y="2698386"/>
                      <a:pt x="5630788" y="2740296"/>
                      <a:pt x="5579988" y="2740296"/>
                    </a:cubicBezTo>
                    <a:close/>
                  </a:path>
                </a:pathLst>
              </a:custGeom>
              <a:solidFill>
                <a:srgbClr val="383436"/>
              </a:solidFill>
            </p:spPr>
            <p:txBody>
              <a:bodyPr/>
              <a:lstStyle/>
              <a:p>
                <a:endParaRPr lang="en-US"/>
              </a:p>
            </p:txBody>
          </p:sp>
          <p:sp>
            <p:nvSpPr>
              <p:cNvPr id="75" name="Freeform 10">
                <a:extLst>
                  <a:ext uri="{FF2B5EF4-FFF2-40B4-BE49-F238E27FC236}">
                    <a16:creationId xmlns:a16="http://schemas.microsoft.com/office/drawing/2014/main" id="{256BFFF2-5CE8-1F91-5AF9-AEA06906A655}"/>
                  </a:ext>
                </a:extLst>
              </p:cNvPr>
              <p:cNvSpPr/>
              <p:nvPr/>
            </p:nvSpPr>
            <p:spPr>
              <a:xfrm>
                <a:off x="0" y="0"/>
                <a:ext cx="5736198" cy="2803796"/>
              </a:xfrm>
              <a:custGeom>
                <a:avLst/>
                <a:gdLst/>
                <a:ahLst/>
                <a:cxnLst/>
                <a:rect l="l" t="t" r="r" b="b"/>
                <a:pathLst>
                  <a:path w="5736198" h="2803796">
                    <a:moveTo>
                      <a:pt x="5611738" y="59690"/>
                    </a:moveTo>
                    <a:cubicBezTo>
                      <a:pt x="5647298" y="59690"/>
                      <a:pt x="5676508" y="88900"/>
                      <a:pt x="5676508" y="124460"/>
                    </a:cubicBezTo>
                    <a:lnTo>
                      <a:pt x="5676508" y="2679336"/>
                    </a:lnTo>
                    <a:cubicBezTo>
                      <a:pt x="5676508" y="2714896"/>
                      <a:pt x="5647298" y="2744106"/>
                      <a:pt x="5611738" y="2744106"/>
                    </a:cubicBezTo>
                    <a:lnTo>
                      <a:pt x="124460" y="2744106"/>
                    </a:lnTo>
                    <a:cubicBezTo>
                      <a:pt x="88900" y="2744106"/>
                      <a:pt x="59690" y="2714896"/>
                      <a:pt x="59690" y="2679336"/>
                    </a:cubicBezTo>
                    <a:lnTo>
                      <a:pt x="59690" y="124460"/>
                    </a:lnTo>
                    <a:cubicBezTo>
                      <a:pt x="59690" y="88900"/>
                      <a:pt x="88900" y="59690"/>
                      <a:pt x="124460" y="59690"/>
                    </a:cubicBezTo>
                    <a:lnTo>
                      <a:pt x="5611738" y="59690"/>
                    </a:lnTo>
                    <a:moveTo>
                      <a:pt x="5611738" y="0"/>
                    </a:moveTo>
                    <a:lnTo>
                      <a:pt x="124460" y="0"/>
                    </a:lnTo>
                    <a:cubicBezTo>
                      <a:pt x="55880" y="0"/>
                      <a:pt x="0" y="55880"/>
                      <a:pt x="0" y="124460"/>
                    </a:cubicBezTo>
                    <a:lnTo>
                      <a:pt x="0" y="2679336"/>
                    </a:lnTo>
                    <a:cubicBezTo>
                      <a:pt x="0" y="2747916"/>
                      <a:pt x="55880" y="2803796"/>
                      <a:pt x="124460" y="2803796"/>
                    </a:cubicBezTo>
                    <a:lnTo>
                      <a:pt x="5611738" y="2803796"/>
                    </a:lnTo>
                    <a:cubicBezTo>
                      <a:pt x="5680318" y="2803796"/>
                      <a:pt x="5736198" y="2747916"/>
                      <a:pt x="5736198" y="2679336"/>
                    </a:cubicBezTo>
                    <a:lnTo>
                      <a:pt x="5736198" y="124460"/>
                    </a:lnTo>
                    <a:cubicBezTo>
                      <a:pt x="5736198" y="55880"/>
                      <a:pt x="5680318" y="0"/>
                      <a:pt x="5611738" y="0"/>
                    </a:cubicBezTo>
                    <a:close/>
                  </a:path>
                </a:pathLst>
              </a:custGeom>
              <a:solidFill>
                <a:srgbClr val="383436"/>
              </a:solidFill>
            </p:spPr>
            <p:txBody>
              <a:bodyPr/>
              <a:lstStyle/>
              <a:p>
                <a:endParaRPr lang="en-US"/>
              </a:p>
            </p:txBody>
          </p:sp>
        </p:grpSp>
        <p:grpSp>
          <p:nvGrpSpPr>
            <p:cNvPr id="9" name="Group 11">
              <a:extLst>
                <a:ext uri="{FF2B5EF4-FFF2-40B4-BE49-F238E27FC236}">
                  <a16:creationId xmlns:a16="http://schemas.microsoft.com/office/drawing/2014/main" id="{EB64ECB3-5F6E-5747-7E52-8AD23F2F2717}"/>
                </a:ext>
              </a:extLst>
            </p:cNvPr>
            <p:cNvGrpSpPr/>
            <p:nvPr/>
          </p:nvGrpSpPr>
          <p:grpSpPr>
            <a:xfrm>
              <a:off x="1096860" y="1096860"/>
              <a:ext cx="6534903" cy="4215698"/>
              <a:chOff x="0" y="0"/>
              <a:chExt cx="2641306" cy="1703919"/>
            </a:xfrm>
          </p:grpSpPr>
          <p:sp>
            <p:nvSpPr>
              <p:cNvPr id="72" name="Freeform 12">
                <a:extLst>
                  <a:ext uri="{FF2B5EF4-FFF2-40B4-BE49-F238E27FC236}">
                    <a16:creationId xmlns:a16="http://schemas.microsoft.com/office/drawing/2014/main" id="{44449196-8354-CDB7-1D1B-B0C93994229B}"/>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3" name="Freeform 13">
                <a:extLst>
                  <a:ext uri="{FF2B5EF4-FFF2-40B4-BE49-F238E27FC236}">
                    <a16:creationId xmlns:a16="http://schemas.microsoft.com/office/drawing/2014/main" id="{4744883C-CC24-0943-CA72-D59242772422}"/>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10" name="Freeform 14">
              <a:extLst>
                <a:ext uri="{FF2B5EF4-FFF2-40B4-BE49-F238E27FC236}">
                  <a16:creationId xmlns:a16="http://schemas.microsoft.com/office/drawing/2014/main" id="{1AEEF5C3-CD7B-0973-2791-7B9EF8885C15}"/>
                </a:ext>
              </a:extLst>
            </p:cNvPr>
            <p:cNvSpPr/>
            <p:nvPr/>
          </p:nvSpPr>
          <p:spPr>
            <a:xfrm>
              <a:off x="1096860"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1" name="Freeform 15">
              <a:extLst>
                <a:ext uri="{FF2B5EF4-FFF2-40B4-BE49-F238E27FC236}">
                  <a16:creationId xmlns:a16="http://schemas.microsoft.com/office/drawing/2014/main" id="{1B83835D-3D7F-4850-08A9-4EE71250E21D}"/>
                </a:ext>
              </a:extLst>
            </p:cNvPr>
            <p:cNvSpPr/>
            <p:nvPr/>
          </p:nvSpPr>
          <p:spPr>
            <a:xfrm>
              <a:off x="2068249"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6">
              <a:extLst>
                <a:ext uri="{FF2B5EF4-FFF2-40B4-BE49-F238E27FC236}">
                  <a16:creationId xmlns:a16="http://schemas.microsoft.com/office/drawing/2014/main" id="{34B5CB0C-868F-619D-AB30-0B11CAC7B1FC}"/>
                </a:ext>
              </a:extLst>
            </p:cNvPr>
            <p:cNvSpPr/>
            <p:nvPr/>
          </p:nvSpPr>
          <p:spPr>
            <a:xfrm>
              <a:off x="5264447" y="5312558"/>
              <a:ext cx="1900687" cy="1096860"/>
            </a:xfrm>
            <a:custGeom>
              <a:avLst/>
              <a:gdLst/>
              <a:ahLst/>
              <a:cxnLst/>
              <a:rect l="l" t="t" r="r" b="b"/>
              <a:pathLst>
                <a:path w="1900687" h="1096860">
                  <a:moveTo>
                    <a:pt x="0" y="0"/>
                  </a:moveTo>
                  <a:lnTo>
                    <a:pt x="1900687" y="0"/>
                  </a:lnTo>
                  <a:lnTo>
                    <a:pt x="1900687"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3" name="Freeform 17">
              <a:extLst>
                <a:ext uri="{FF2B5EF4-FFF2-40B4-BE49-F238E27FC236}">
                  <a16:creationId xmlns:a16="http://schemas.microsoft.com/office/drawing/2014/main" id="{47820D8A-C61E-BAE7-E74E-724B54CA9E94}"/>
                </a:ext>
              </a:extLst>
            </p:cNvPr>
            <p:cNvSpPr/>
            <p:nvPr/>
          </p:nvSpPr>
          <p:spPr>
            <a:xfrm>
              <a:off x="716247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4" name="Freeform 18">
              <a:extLst>
                <a:ext uri="{FF2B5EF4-FFF2-40B4-BE49-F238E27FC236}">
                  <a16:creationId xmlns:a16="http://schemas.microsoft.com/office/drawing/2014/main" id="{5D184D3C-EADF-1587-D264-4FD728F20959}"/>
                </a:ext>
              </a:extLst>
            </p:cNvPr>
            <p:cNvSpPr/>
            <p:nvPr/>
          </p:nvSpPr>
          <p:spPr>
            <a:xfrm>
              <a:off x="799463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9">
              <a:extLst>
                <a:ext uri="{FF2B5EF4-FFF2-40B4-BE49-F238E27FC236}">
                  <a16:creationId xmlns:a16="http://schemas.microsoft.com/office/drawing/2014/main" id="{375D254C-8846-0DEE-B517-52BF60916AD1}"/>
                </a:ext>
              </a:extLst>
            </p:cNvPr>
            <p:cNvSpPr/>
            <p:nvPr/>
          </p:nvSpPr>
          <p:spPr>
            <a:xfrm>
              <a:off x="11190831" y="5312558"/>
              <a:ext cx="1900687" cy="1096860"/>
            </a:xfrm>
            <a:custGeom>
              <a:avLst/>
              <a:gdLst/>
              <a:ahLst/>
              <a:cxnLst/>
              <a:rect l="l" t="t" r="r" b="b"/>
              <a:pathLst>
                <a:path w="1900687" h="1096860">
                  <a:moveTo>
                    <a:pt x="0" y="0"/>
                  </a:moveTo>
                  <a:lnTo>
                    <a:pt x="1900686" y="0"/>
                  </a:lnTo>
                  <a:lnTo>
                    <a:pt x="190068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6" name="Freeform 20">
              <a:extLst>
                <a:ext uri="{FF2B5EF4-FFF2-40B4-BE49-F238E27FC236}">
                  <a16:creationId xmlns:a16="http://schemas.microsoft.com/office/drawing/2014/main" id="{0EACD798-B071-2C05-8C65-E9D7947AA443}"/>
                </a:ext>
              </a:extLst>
            </p:cNvPr>
            <p:cNvSpPr/>
            <p:nvPr/>
          </p:nvSpPr>
          <p:spPr>
            <a:xfrm>
              <a:off x="1309151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7" name="Freeform 21">
              <a:extLst>
                <a:ext uri="{FF2B5EF4-FFF2-40B4-BE49-F238E27FC236}">
                  <a16:creationId xmlns:a16="http://schemas.microsoft.com/office/drawing/2014/main" id="{F75C8A87-B7D1-7451-F07C-3045DEE15F09}"/>
                </a:ext>
              </a:extLst>
            </p:cNvPr>
            <p:cNvSpPr/>
            <p:nvPr/>
          </p:nvSpPr>
          <p:spPr>
            <a:xfrm>
              <a:off x="1392367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22">
              <a:extLst>
                <a:ext uri="{FF2B5EF4-FFF2-40B4-BE49-F238E27FC236}">
                  <a16:creationId xmlns:a16="http://schemas.microsoft.com/office/drawing/2014/main" id="{242CB715-9CF2-1544-A236-C54FD13F6487}"/>
                </a:ext>
              </a:extLst>
            </p:cNvPr>
            <p:cNvSpPr/>
            <p:nvPr/>
          </p:nvSpPr>
          <p:spPr>
            <a:xfrm>
              <a:off x="17256674" y="5312558"/>
              <a:ext cx="2577154" cy="1096860"/>
            </a:xfrm>
            <a:custGeom>
              <a:avLst/>
              <a:gdLst/>
              <a:ahLst/>
              <a:cxnLst/>
              <a:rect l="l" t="t" r="r" b="b"/>
              <a:pathLst>
                <a:path w="2577154" h="1096860">
                  <a:moveTo>
                    <a:pt x="0" y="0"/>
                  </a:moveTo>
                  <a:lnTo>
                    <a:pt x="2577154" y="0"/>
                  </a:lnTo>
                  <a:lnTo>
                    <a:pt x="2577154"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29328"/>
              </a:stretch>
            </a:blipFill>
          </p:spPr>
          <p:txBody>
            <a:bodyPr/>
            <a:lstStyle/>
            <a:p>
              <a:endParaRPr lang="en-US"/>
            </a:p>
          </p:txBody>
        </p:sp>
        <p:sp>
          <p:nvSpPr>
            <p:cNvPr id="19" name="Freeform 23">
              <a:extLst>
                <a:ext uri="{FF2B5EF4-FFF2-40B4-BE49-F238E27FC236}">
                  <a16:creationId xmlns:a16="http://schemas.microsoft.com/office/drawing/2014/main" id="{A77DB82C-7AE3-DE0B-B636-23762D3C1543}"/>
                </a:ext>
              </a:extLst>
            </p:cNvPr>
            <p:cNvSpPr/>
            <p:nvPr/>
          </p:nvSpPr>
          <p:spPr>
            <a:xfrm>
              <a:off x="19483475"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4">
              <a:extLst>
                <a:ext uri="{FF2B5EF4-FFF2-40B4-BE49-F238E27FC236}">
                  <a16:creationId xmlns:a16="http://schemas.microsoft.com/office/drawing/2014/main" id="{622D20C1-FFD3-D722-9B9C-23CA45145B69}"/>
                </a:ext>
              </a:extLst>
            </p:cNvPr>
            <p:cNvSpPr/>
            <p:nvPr/>
          </p:nvSpPr>
          <p:spPr>
            <a:xfrm>
              <a:off x="1236094" y="0"/>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1" name="Freeform 25">
              <a:extLst>
                <a:ext uri="{FF2B5EF4-FFF2-40B4-BE49-F238E27FC236}">
                  <a16:creationId xmlns:a16="http://schemas.microsoft.com/office/drawing/2014/main" id="{601FDA18-5FBC-ED0B-EDE0-176A9F74BBF6}"/>
                </a:ext>
              </a:extLst>
            </p:cNvPr>
            <p:cNvSpPr/>
            <p:nvPr/>
          </p:nvSpPr>
          <p:spPr>
            <a:xfrm>
              <a:off x="2068249"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6">
              <a:extLst>
                <a:ext uri="{FF2B5EF4-FFF2-40B4-BE49-F238E27FC236}">
                  <a16:creationId xmlns:a16="http://schemas.microsoft.com/office/drawing/2014/main" id="{7F0D7326-0888-B123-F3D2-8CF43CA6EE19}"/>
                </a:ext>
              </a:extLst>
            </p:cNvPr>
            <p:cNvSpPr/>
            <p:nvPr/>
          </p:nvSpPr>
          <p:spPr>
            <a:xfrm>
              <a:off x="5264447"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3" name="Freeform 27">
              <a:extLst>
                <a:ext uri="{FF2B5EF4-FFF2-40B4-BE49-F238E27FC236}">
                  <a16:creationId xmlns:a16="http://schemas.microsoft.com/office/drawing/2014/main" id="{C81F4236-9335-F4D4-D539-F2E92D9AE0E3}"/>
                </a:ext>
              </a:extLst>
            </p:cNvPr>
            <p:cNvSpPr/>
            <p:nvPr/>
          </p:nvSpPr>
          <p:spPr>
            <a:xfrm>
              <a:off x="716247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4" name="Freeform 28">
              <a:extLst>
                <a:ext uri="{FF2B5EF4-FFF2-40B4-BE49-F238E27FC236}">
                  <a16:creationId xmlns:a16="http://schemas.microsoft.com/office/drawing/2014/main" id="{C86895C2-FCBB-471C-A75D-FBB91E8FC88B}"/>
                </a:ext>
              </a:extLst>
            </p:cNvPr>
            <p:cNvSpPr/>
            <p:nvPr/>
          </p:nvSpPr>
          <p:spPr>
            <a:xfrm>
              <a:off x="799463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9">
              <a:extLst>
                <a:ext uri="{FF2B5EF4-FFF2-40B4-BE49-F238E27FC236}">
                  <a16:creationId xmlns:a16="http://schemas.microsoft.com/office/drawing/2014/main" id="{29254C57-8ADC-8EC4-EA0B-EAF0AAD4C26E}"/>
                </a:ext>
              </a:extLst>
            </p:cNvPr>
            <p:cNvSpPr/>
            <p:nvPr/>
          </p:nvSpPr>
          <p:spPr>
            <a:xfrm>
              <a:off x="11190831" y="0"/>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6" name="Freeform 30">
              <a:extLst>
                <a:ext uri="{FF2B5EF4-FFF2-40B4-BE49-F238E27FC236}">
                  <a16:creationId xmlns:a16="http://schemas.microsoft.com/office/drawing/2014/main" id="{1EF24CBD-94DE-EE64-8F7B-62FAADE052E5}"/>
                </a:ext>
              </a:extLst>
            </p:cNvPr>
            <p:cNvSpPr/>
            <p:nvPr/>
          </p:nvSpPr>
          <p:spPr>
            <a:xfrm>
              <a:off x="1309151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7" name="Freeform 31">
              <a:extLst>
                <a:ext uri="{FF2B5EF4-FFF2-40B4-BE49-F238E27FC236}">
                  <a16:creationId xmlns:a16="http://schemas.microsoft.com/office/drawing/2014/main" id="{A8262E2F-8FD4-CF46-0E28-8DC938405D32}"/>
                </a:ext>
              </a:extLst>
            </p:cNvPr>
            <p:cNvSpPr/>
            <p:nvPr/>
          </p:nvSpPr>
          <p:spPr>
            <a:xfrm>
              <a:off x="1392367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32">
              <a:extLst>
                <a:ext uri="{FF2B5EF4-FFF2-40B4-BE49-F238E27FC236}">
                  <a16:creationId xmlns:a16="http://schemas.microsoft.com/office/drawing/2014/main" id="{EA5D0AF8-63FB-9D7E-C244-50A204A98334}"/>
                </a:ext>
              </a:extLst>
            </p:cNvPr>
            <p:cNvSpPr/>
            <p:nvPr/>
          </p:nvSpPr>
          <p:spPr>
            <a:xfrm>
              <a:off x="17119871"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9" name="Freeform 33">
              <a:extLst>
                <a:ext uri="{FF2B5EF4-FFF2-40B4-BE49-F238E27FC236}">
                  <a16:creationId xmlns:a16="http://schemas.microsoft.com/office/drawing/2014/main" id="{81B16ADB-4CBB-6B8C-1D9A-F23E7B62BE62}"/>
                </a:ext>
              </a:extLst>
            </p:cNvPr>
            <p:cNvSpPr/>
            <p:nvPr/>
          </p:nvSpPr>
          <p:spPr>
            <a:xfrm>
              <a:off x="19144" y="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4">
              <a:extLst>
                <a:ext uri="{FF2B5EF4-FFF2-40B4-BE49-F238E27FC236}">
                  <a16:creationId xmlns:a16="http://schemas.microsoft.com/office/drawing/2014/main" id="{48F54179-7B6F-C558-00D7-A2B65048563B}"/>
                </a:ext>
              </a:extLst>
            </p:cNvPr>
            <p:cNvSpPr/>
            <p:nvPr/>
          </p:nvSpPr>
          <p:spPr>
            <a:xfrm>
              <a:off x="19020558"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5">
              <a:extLst>
                <a:ext uri="{FF2B5EF4-FFF2-40B4-BE49-F238E27FC236}">
                  <a16:creationId xmlns:a16="http://schemas.microsoft.com/office/drawing/2014/main" id="{8721516F-9125-C2F0-A51C-A90AE3B56C40}"/>
                </a:ext>
              </a:extLst>
            </p:cNvPr>
            <p:cNvSpPr/>
            <p:nvPr/>
          </p:nvSpPr>
          <p:spPr>
            <a:xfrm flipH="1">
              <a:off x="22353559" y="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2" name="Group 36">
              <a:extLst>
                <a:ext uri="{FF2B5EF4-FFF2-40B4-BE49-F238E27FC236}">
                  <a16:creationId xmlns:a16="http://schemas.microsoft.com/office/drawing/2014/main" id="{972DC427-4E79-9E50-C6B5-9B7BE23813E0}"/>
                </a:ext>
              </a:extLst>
            </p:cNvPr>
            <p:cNvGrpSpPr/>
            <p:nvPr/>
          </p:nvGrpSpPr>
          <p:grpSpPr>
            <a:xfrm>
              <a:off x="8728624" y="1096860"/>
              <a:ext cx="6534903" cy="4215698"/>
              <a:chOff x="0" y="0"/>
              <a:chExt cx="2641306" cy="1703919"/>
            </a:xfrm>
          </p:grpSpPr>
          <p:sp>
            <p:nvSpPr>
              <p:cNvPr id="70" name="Freeform 37">
                <a:extLst>
                  <a:ext uri="{FF2B5EF4-FFF2-40B4-BE49-F238E27FC236}">
                    <a16:creationId xmlns:a16="http://schemas.microsoft.com/office/drawing/2014/main" id="{8A805397-C917-6B07-AFB1-70C7889C4F63}"/>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1" name="Freeform 38">
                <a:extLst>
                  <a:ext uri="{FF2B5EF4-FFF2-40B4-BE49-F238E27FC236}">
                    <a16:creationId xmlns:a16="http://schemas.microsoft.com/office/drawing/2014/main" id="{1FF761B0-4A57-5928-10D2-56A54F9CF17B}"/>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33" name="Freeform 39">
              <a:extLst>
                <a:ext uri="{FF2B5EF4-FFF2-40B4-BE49-F238E27FC236}">
                  <a16:creationId xmlns:a16="http://schemas.microsoft.com/office/drawing/2014/main" id="{EC94B437-21B3-4124-1CB6-6CDB5DC63D8C}"/>
                </a:ext>
              </a:extLst>
            </p:cNvPr>
            <p:cNvSpPr/>
            <p:nvPr/>
          </p:nvSpPr>
          <p:spPr>
            <a:xfrm rot="-5400000">
              <a:off x="6732727"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4" name="Freeform 40">
              <a:extLst>
                <a:ext uri="{FF2B5EF4-FFF2-40B4-BE49-F238E27FC236}">
                  <a16:creationId xmlns:a16="http://schemas.microsoft.com/office/drawing/2014/main" id="{695D6D91-EB0B-5F14-D106-CBB8195B8AEB}"/>
                </a:ext>
              </a:extLst>
            </p:cNvPr>
            <p:cNvSpPr/>
            <p:nvPr/>
          </p:nvSpPr>
          <p:spPr>
            <a:xfrm rot="-5400000">
              <a:off x="6732727"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5" name="Freeform 41">
              <a:extLst>
                <a:ext uri="{FF2B5EF4-FFF2-40B4-BE49-F238E27FC236}">
                  <a16:creationId xmlns:a16="http://schemas.microsoft.com/office/drawing/2014/main" id="{13139D02-36A0-09EE-714A-2550FE410866}"/>
                </a:ext>
              </a:extLst>
            </p:cNvPr>
            <p:cNvSpPr/>
            <p:nvPr/>
          </p:nvSpPr>
          <p:spPr>
            <a:xfrm rot="-5400000">
              <a:off x="14247855"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6" name="Freeform 42">
              <a:extLst>
                <a:ext uri="{FF2B5EF4-FFF2-40B4-BE49-F238E27FC236}">
                  <a16:creationId xmlns:a16="http://schemas.microsoft.com/office/drawing/2014/main" id="{A0FE15D4-419D-AB33-0335-EC0D6743D95C}"/>
                </a:ext>
              </a:extLst>
            </p:cNvPr>
            <p:cNvSpPr/>
            <p:nvPr/>
          </p:nvSpPr>
          <p:spPr>
            <a:xfrm rot="-5400000">
              <a:off x="14247855"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7" name="Freeform 43">
              <a:extLst>
                <a:ext uri="{FF2B5EF4-FFF2-40B4-BE49-F238E27FC236}">
                  <a16:creationId xmlns:a16="http://schemas.microsoft.com/office/drawing/2014/main" id="{CB5489E3-73B4-FC2A-1FA3-4511F6C448C2}"/>
                </a:ext>
              </a:extLst>
            </p:cNvPr>
            <p:cNvSpPr/>
            <p:nvPr/>
          </p:nvSpPr>
          <p:spPr>
            <a:xfrm rot="-5400000">
              <a:off x="-1098926" y="7968837"/>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44">
              <a:extLst>
                <a:ext uri="{FF2B5EF4-FFF2-40B4-BE49-F238E27FC236}">
                  <a16:creationId xmlns:a16="http://schemas.microsoft.com/office/drawing/2014/main" id="{1F22BD80-639A-1D4F-78A0-0D5621B4CAE3}"/>
                </a:ext>
              </a:extLst>
            </p:cNvPr>
            <p:cNvSpPr/>
            <p:nvPr/>
          </p:nvSpPr>
          <p:spPr>
            <a:xfrm rot="-10800000">
              <a:off x="19343670" y="10634836"/>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39" name="Freeform 45">
              <a:extLst>
                <a:ext uri="{FF2B5EF4-FFF2-40B4-BE49-F238E27FC236}">
                  <a16:creationId xmlns:a16="http://schemas.microsoft.com/office/drawing/2014/main" id="{7F270BF0-ACF5-341B-1B46-0A2C4D16AABD}"/>
                </a:ext>
              </a:extLst>
            </p:cNvPr>
            <p:cNvSpPr/>
            <p:nvPr/>
          </p:nvSpPr>
          <p:spPr>
            <a:xfrm rot="-10800000">
              <a:off x="18350689"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46">
              <a:extLst>
                <a:ext uri="{FF2B5EF4-FFF2-40B4-BE49-F238E27FC236}">
                  <a16:creationId xmlns:a16="http://schemas.microsoft.com/office/drawing/2014/main" id="{014FA257-F836-AD7A-8ABC-55C78A3C1F48}"/>
                </a:ext>
              </a:extLst>
            </p:cNvPr>
            <p:cNvSpPr/>
            <p:nvPr/>
          </p:nvSpPr>
          <p:spPr>
            <a:xfrm rot="-10800000">
              <a:off x="16586805"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1" name="Freeform 47">
              <a:extLst>
                <a:ext uri="{FF2B5EF4-FFF2-40B4-BE49-F238E27FC236}">
                  <a16:creationId xmlns:a16="http://schemas.microsoft.com/office/drawing/2014/main" id="{BEB0DA73-0F33-8D2D-FBDA-C0E6F4857B0B}"/>
                </a:ext>
              </a:extLst>
            </p:cNvPr>
            <p:cNvSpPr/>
            <p:nvPr/>
          </p:nvSpPr>
          <p:spPr>
            <a:xfrm rot="-10800000">
              <a:off x="1341728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2" name="Freeform 48">
              <a:extLst>
                <a:ext uri="{FF2B5EF4-FFF2-40B4-BE49-F238E27FC236}">
                  <a16:creationId xmlns:a16="http://schemas.microsoft.com/office/drawing/2014/main" id="{FA3665C8-8BA0-0183-E589-965856ABF36B}"/>
                </a:ext>
              </a:extLst>
            </p:cNvPr>
            <p:cNvSpPr/>
            <p:nvPr/>
          </p:nvSpPr>
          <p:spPr>
            <a:xfrm rot="-10800000">
              <a:off x="12424306"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9">
              <a:extLst>
                <a:ext uri="{FF2B5EF4-FFF2-40B4-BE49-F238E27FC236}">
                  <a16:creationId xmlns:a16="http://schemas.microsoft.com/office/drawing/2014/main" id="{4D94DC1A-3727-7478-5AC4-FD96C6A2CDF2}"/>
                </a:ext>
              </a:extLst>
            </p:cNvPr>
            <p:cNvSpPr/>
            <p:nvPr/>
          </p:nvSpPr>
          <p:spPr>
            <a:xfrm rot="-10800000">
              <a:off x="10660422"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4" name="Freeform 50">
              <a:extLst>
                <a:ext uri="{FF2B5EF4-FFF2-40B4-BE49-F238E27FC236}">
                  <a16:creationId xmlns:a16="http://schemas.microsoft.com/office/drawing/2014/main" id="{26F739CD-AEB3-9793-0A11-CE70DB40ECB0}"/>
                </a:ext>
              </a:extLst>
            </p:cNvPr>
            <p:cNvSpPr/>
            <p:nvPr/>
          </p:nvSpPr>
          <p:spPr>
            <a:xfrm rot="-10800000">
              <a:off x="748824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5" name="Freeform 51">
              <a:extLst>
                <a:ext uri="{FF2B5EF4-FFF2-40B4-BE49-F238E27FC236}">
                  <a16:creationId xmlns:a16="http://schemas.microsoft.com/office/drawing/2014/main" id="{115BC5E1-4A99-E9B2-BE1B-9CDAA752CCF2}"/>
                </a:ext>
              </a:extLst>
            </p:cNvPr>
            <p:cNvSpPr/>
            <p:nvPr/>
          </p:nvSpPr>
          <p:spPr>
            <a:xfrm rot="-10800000">
              <a:off x="6495265"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52">
              <a:extLst>
                <a:ext uri="{FF2B5EF4-FFF2-40B4-BE49-F238E27FC236}">
                  <a16:creationId xmlns:a16="http://schemas.microsoft.com/office/drawing/2014/main" id="{83B94DF1-69B6-5001-D930-A3923275D2F2}"/>
                </a:ext>
              </a:extLst>
            </p:cNvPr>
            <p:cNvSpPr/>
            <p:nvPr/>
          </p:nvSpPr>
          <p:spPr>
            <a:xfrm rot="-10800000">
              <a:off x="4731382" y="10634836"/>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7" name="Freeform 53">
              <a:extLst>
                <a:ext uri="{FF2B5EF4-FFF2-40B4-BE49-F238E27FC236}">
                  <a16:creationId xmlns:a16="http://schemas.microsoft.com/office/drawing/2014/main" id="{B275BB34-ECC3-FBAB-33C0-A7EA0CD39B42}"/>
                </a:ext>
              </a:extLst>
            </p:cNvPr>
            <p:cNvSpPr/>
            <p:nvPr/>
          </p:nvSpPr>
          <p:spPr>
            <a:xfrm rot="-10800000">
              <a:off x="22334415" y="826724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54">
              <a:extLst>
                <a:ext uri="{FF2B5EF4-FFF2-40B4-BE49-F238E27FC236}">
                  <a16:creationId xmlns:a16="http://schemas.microsoft.com/office/drawing/2014/main" id="{63B59D6D-895A-0D86-D0F6-82F16152B6C1}"/>
                </a:ext>
              </a:extLst>
            </p:cNvPr>
            <p:cNvSpPr/>
            <p:nvPr/>
          </p:nvSpPr>
          <p:spPr>
            <a:xfrm rot="-10800000">
              <a:off x="1398380"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9" name="Freeform 55">
              <a:extLst>
                <a:ext uri="{FF2B5EF4-FFF2-40B4-BE49-F238E27FC236}">
                  <a16:creationId xmlns:a16="http://schemas.microsoft.com/office/drawing/2014/main" id="{518D245B-0793-8EFA-5978-A5B071DC6FB1}"/>
                </a:ext>
              </a:extLst>
            </p:cNvPr>
            <p:cNvSpPr/>
            <p:nvPr/>
          </p:nvSpPr>
          <p:spPr>
            <a:xfrm rot="-10800000" flipH="1">
              <a:off x="0" y="826724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50" name="Group 56">
              <a:extLst>
                <a:ext uri="{FF2B5EF4-FFF2-40B4-BE49-F238E27FC236}">
                  <a16:creationId xmlns:a16="http://schemas.microsoft.com/office/drawing/2014/main" id="{1C5A1D36-3C92-CC7F-796E-8CCAEFD4DC7E}"/>
                </a:ext>
              </a:extLst>
            </p:cNvPr>
            <p:cNvGrpSpPr/>
            <p:nvPr/>
          </p:nvGrpSpPr>
          <p:grpSpPr>
            <a:xfrm>
              <a:off x="1096860" y="6409419"/>
              <a:ext cx="6633660" cy="4215698"/>
              <a:chOff x="0" y="0"/>
              <a:chExt cx="2681222" cy="1703919"/>
            </a:xfrm>
          </p:grpSpPr>
          <p:sp>
            <p:nvSpPr>
              <p:cNvPr id="68" name="Freeform 57">
                <a:extLst>
                  <a:ext uri="{FF2B5EF4-FFF2-40B4-BE49-F238E27FC236}">
                    <a16:creationId xmlns:a16="http://schemas.microsoft.com/office/drawing/2014/main" id="{7CC25A43-63C0-4026-EDDA-8DCA46D04B10}"/>
                  </a:ext>
                </a:extLst>
              </p:cNvPr>
              <p:cNvSpPr/>
              <p:nvPr/>
            </p:nvSpPr>
            <p:spPr>
              <a:xfrm>
                <a:off x="31750" y="31750"/>
                <a:ext cx="2617721" cy="1640419"/>
              </a:xfrm>
              <a:custGeom>
                <a:avLst/>
                <a:gdLst/>
                <a:ahLst/>
                <a:cxnLst/>
                <a:rect l="l" t="t" r="r" b="b"/>
                <a:pathLst>
                  <a:path w="2617721" h="1640419">
                    <a:moveTo>
                      <a:pt x="2525011" y="1640419"/>
                    </a:moveTo>
                    <a:lnTo>
                      <a:pt x="92710" y="1640419"/>
                    </a:lnTo>
                    <a:cubicBezTo>
                      <a:pt x="41910" y="1640419"/>
                      <a:pt x="0" y="1598509"/>
                      <a:pt x="0" y="1547709"/>
                    </a:cubicBezTo>
                    <a:lnTo>
                      <a:pt x="0" y="92710"/>
                    </a:lnTo>
                    <a:cubicBezTo>
                      <a:pt x="0" y="41910"/>
                      <a:pt x="41910" y="0"/>
                      <a:pt x="92710" y="0"/>
                    </a:cubicBezTo>
                    <a:lnTo>
                      <a:pt x="2523741" y="0"/>
                    </a:lnTo>
                    <a:cubicBezTo>
                      <a:pt x="2574541" y="0"/>
                      <a:pt x="2616452" y="41910"/>
                      <a:pt x="2616452" y="92710"/>
                    </a:cubicBezTo>
                    <a:lnTo>
                      <a:pt x="2616452" y="1546439"/>
                    </a:lnTo>
                    <a:cubicBezTo>
                      <a:pt x="2617721" y="1598509"/>
                      <a:pt x="2575811" y="1640419"/>
                      <a:pt x="2525011" y="1640419"/>
                    </a:cubicBezTo>
                    <a:close/>
                  </a:path>
                </a:pathLst>
              </a:custGeom>
              <a:solidFill>
                <a:srgbClr val="BBBAB8"/>
              </a:solidFill>
            </p:spPr>
            <p:txBody>
              <a:bodyPr/>
              <a:lstStyle/>
              <a:p>
                <a:endParaRPr lang="en-US"/>
              </a:p>
            </p:txBody>
          </p:sp>
          <p:sp>
            <p:nvSpPr>
              <p:cNvPr id="69" name="Freeform 58">
                <a:extLst>
                  <a:ext uri="{FF2B5EF4-FFF2-40B4-BE49-F238E27FC236}">
                    <a16:creationId xmlns:a16="http://schemas.microsoft.com/office/drawing/2014/main" id="{C9399452-D379-B893-5D48-C7E2BC58FCD6}"/>
                  </a:ext>
                </a:extLst>
              </p:cNvPr>
              <p:cNvSpPr/>
              <p:nvPr/>
            </p:nvSpPr>
            <p:spPr>
              <a:xfrm>
                <a:off x="0" y="0"/>
                <a:ext cx="2681222" cy="1703919"/>
              </a:xfrm>
              <a:custGeom>
                <a:avLst/>
                <a:gdLst/>
                <a:ahLst/>
                <a:cxnLst/>
                <a:rect l="l" t="t" r="r" b="b"/>
                <a:pathLst>
                  <a:path w="2681222" h="1703919">
                    <a:moveTo>
                      <a:pt x="2556761" y="59690"/>
                    </a:moveTo>
                    <a:cubicBezTo>
                      <a:pt x="2592321" y="59690"/>
                      <a:pt x="2621531" y="88900"/>
                      <a:pt x="2621531" y="124460"/>
                    </a:cubicBezTo>
                    <a:lnTo>
                      <a:pt x="2621531" y="1579459"/>
                    </a:lnTo>
                    <a:cubicBezTo>
                      <a:pt x="2621531" y="1615019"/>
                      <a:pt x="2592321" y="1644229"/>
                      <a:pt x="2556761" y="1644229"/>
                    </a:cubicBezTo>
                    <a:lnTo>
                      <a:pt x="124460" y="1644229"/>
                    </a:lnTo>
                    <a:cubicBezTo>
                      <a:pt x="88900" y="1644229"/>
                      <a:pt x="59690" y="1615019"/>
                      <a:pt x="59690" y="1579459"/>
                    </a:cubicBezTo>
                    <a:lnTo>
                      <a:pt x="59690" y="124460"/>
                    </a:lnTo>
                    <a:cubicBezTo>
                      <a:pt x="59690" y="88900"/>
                      <a:pt x="88900" y="59690"/>
                      <a:pt x="124460" y="59690"/>
                    </a:cubicBezTo>
                    <a:lnTo>
                      <a:pt x="2556762" y="59690"/>
                    </a:lnTo>
                    <a:moveTo>
                      <a:pt x="2556762" y="0"/>
                    </a:moveTo>
                    <a:lnTo>
                      <a:pt x="124460" y="0"/>
                    </a:lnTo>
                    <a:cubicBezTo>
                      <a:pt x="55880" y="0"/>
                      <a:pt x="0" y="55880"/>
                      <a:pt x="0" y="124460"/>
                    </a:cubicBezTo>
                    <a:lnTo>
                      <a:pt x="0" y="1579459"/>
                    </a:lnTo>
                    <a:cubicBezTo>
                      <a:pt x="0" y="1648039"/>
                      <a:pt x="55880" y="1703919"/>
                      <a:pt x="124460" y="1703919"/>
                    </a:cubicBezTo>
                    <a:lnTo>
                      <a:pt x="2556762" y="1703919"/>
                    </a:lnTo>
                    <a:cubicBezTo>
                      <a:pt x="2625341" y="1703919"/>
                      <a:pt x="2681222" y="1648039"/>
                      <a:pt x="2681222" y="1579459"/>
                    </a:cubicBezTo>
                    <a:lnTo>
                      <a:pt x="2681222" y="124460"/>
                    </a:lnTo>
                    <a:cubicBezTo>
                      <a:pt x="2681222" y="55880"/>
                      <a:pt x="2625341" y="0"/>
                      <a:pt x="2556762" y="0"/>
                    </a:cubicBezTo>
                    <a:close/>
                  </a:path>
                </a:pathLst>
              </a:custGeom>
              <a:solidFill>
                <a:srgbClr val="BBBAB8"/>
              </a:solidFill>
            </p:spPr>
            <p:txBody>
              <a:bodyPr/>
              <a:lstStyle/>
              <a:p>
                <a:endParaRPr lang="en-US"/>
              </a:p>
            </p:txBody>
          </p:sp>
        </p:grpSp>
        <p:grpSp>
          <p:nvGrpSpPr>
            <p:cNvPr id="51" name="Group 59">
              <a:extLst>
                <a:ext uri="{FF2B5EF4-FFF2-40B4-BE49-F238E27FC236}">
                  <a16:creationId xmlns:a16="http://schemas.microsoft.com/office/drawing/2014/main" id="{04D4AD4F-FD88-C454-89A9-07BD9F7DBA28}"/>
                </a:ext>
              </a:extLst>
            </p:cNvPr>
            <p:cNvGrpSpPr/>
            <p:nvPr/>
          </p:nvGrpSpPr>
          <p:grpSpPr>
            <a:xfrm>
              <a:off x="8807440" y="6409419"/>
              <a:ext cx="6534903" cy="4215698"/>
              <a:chOff x="0" y="0"/>
              <a:chExt cx="2641306" cy="1703919"/>
            </a:xfrm>
          </p:grpSpPr>
          <p:sp>
            <p:nvSpPr>
              <p:cNvPr id="66" name="Freeform 60">
                <a:extLst>
                  <a:ext uri="{FF2B5EF4-FFF2-40B4-BE49-F238E27FC236}">
                    <a16:creationId xmlns:a16="http://schemas.microsoft.com/office/drawing/2014/main" id="{962F79BA-230A-E9F0-0F44-CA68A87E376E}"/>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7" name="Freeform 61">
                <a:extLst>
                  <a:ext uri="{FF2B5EF4-FFF2-40B4-BE49-F238E27FC236}">
                    <a16:creationId xmlns:a16="http://schemas.microsoft.com/office/drawing/2014/main" id="{347CB96B-C6BF-FD1F-CCF5-AEFF8905C9D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52" name="Freeform 62">
              <a:extLst>
                <a:ext uri="{FF2B5EF4-FFF2-40B4-BE49-F238E27FC236}">
                  <a16:creationId xmlns:a16="http://schemas.microsoft.com/office/drawing/2014/main" id="{DE6B47CF-A93C-D420-D4DF-5EA9117079F6}"/>
                </a:ext>
              </a:extLst>
            </p:cNvPr>
            <p:cNvSpPr/>
            <p:nvPr/>
          </p:nvSpPr>
          <p:spPr>
            <a:xfrm rot="-5400000">
              <a:off x="6811543"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3" name="Freeform 63">
              <a:extLst>
                <a:ext uri="{FF2B5EF4-FFF2-40B4-BE49-F238E27FC236}">
                  <a16:creationId xmlns:a16="http://schemas.microsoft.com/office/drawing/2014/main" id="{52DAB2B2-0DF9-D235-FE5F-E3039D747547}"/>
                </a:ext>
              </a:extLst>
            </p:cNvPr>
            <p:cNvSpPr/>
            <p:nvPr/>
          </p:nvSpPr>
          <p:spPr>
            <a:xfrm rot="-5400000">
              <a:off x="6811543"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4" name="Freeform 64">
              <a:extLst>
                <a:ext uri="{FF2B5EF4-FFF2-40B4-BE49-F238E27FC236}">
                  <a16:creationId xmlns:a16="http://schemas.microsoft.com/office/drawing/2014/main" id="{6A8F5913-2FE6-A888-113A-9B90EB762B8C}"/>
                </a:ext>
              </a:extLst>
            </p:cNvPr>
            <p:cNvSpPr/>
            <p:nvPr/>
          </p:nvSpPr>
          <p:spPr>
            <a:xfrm rot="-5400000">
              <a:off x="14326671"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5" name="Freeform 65">
              <a:extLst>
                <a:ext uri="{FF2B5EF4-FFF2-40B4-BE49-F238E27FC236}">
                  <a16:creationId xmlns:a16="http://schemas.microsoft.com/office/drawing/2014/main" id="{C18B6FF0-E4A0-A30E-A1CE-CB18650A5179}"/>
                </a:ext>
              </a:extLst>
            </p:cNvPr>
            <p:cNvSpPr/>
            <p:nvPr/>
          </p:nvSpPr>
          <p:spPr>
            <a:xfrm rot="-5400000">
              <a:off x="14326671"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6" name="Freeform 66">
              <a:extLst>
                <a:ext uri="{FF2B5EF4-FFF2-40B4-BE49-F238E27FC236}">
                  <a16:creationId xmlns:a16="http://schemas.microsoft.com/office/drawing/2014/main" id="{51BE3C03-6D85-41DB-8C4A-4FDE8A622AC7}"/>
                </a:ext>
              </a:extLst>
            </p:cNvPr>
            <p:cNvSpPr/>
            <p:nvPr/>
          </p:nvSpPr>
          <p:spPr>
            <a:xfrm rot="-5400000">
              <a:off x="-1098926" y="432278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7" name="Freeform 67">
              <a:extLst>
                <a:ext uri="{FF2B5EF4-FFF2-40B4-BE49-F238E27FC236}">
                  <a16:creationId xmlns:a16="http://schemas.microsoft.com/office/drawing/2014/main" id="{23848F16-6DA6-5476-5BD5-EFD0066E7EC9}"/>
                </a:ext>
              </a:extLst>
            </p:cNvPr>
            <p:cNvSpPr/>
            <p:nvPr/>
          </p:nvSpPr>
          <p:spPr>
            <a:xfrm rot="-5400000">
              <a:off x="-1098926"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68">
              <a:extLst>
                <a:ext uri="{FF2B5EF4-FFF2-40B4-BE49-F238E27FC236}">
                  <a16:creationId xmlns:a16="http://schemas.microsoft.com/office/drawing/2014/main" id="{CD757AD2-08CE-A020-8DBB-34AC7177FA57}"/>
                </a:ext>
              </a:extLst>
            </p:cNvPr>
            <p:cNvSpPr/>
            <p:nvPr/>
          </p:nvSpPr>
          <p:spPr>
            <a:xfrm rot="-5400000">
              <a:off x="21537008" y="729824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69">
              <a:extLst>
                <a:ext uri="{FF2B5EF4-FFF2-40B4-BE49-F238E27FC236}">
                  <a16:creationId xmlns:a16="http://schemas.microsoft.com/office/drawing/2014/main" id="{6297DD68-1978-F8AA-DCD6-3CD55F524B3C}"/>
                </a:ext>
              </a:extLst>
            </p:cNvPr>
            <p:cNvSpPr/>
            <p:nvPr/>
          </p:nvSpPr>
          <p:spPr>
            <a:xfrm rot="-5400000">
              <a:off x="21537008" y="432278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0" name="Group 70">
              <a:extLst>
                <a:ext uri="{FF2B5EF4-FFF2-40B4-BE49-F238E27FC236}">
                  <a16:creationId xmlns:a16="http://schemas.microsoft.com/office/drawing/2014/main" id="{E44A201B-8A1B-08F0-DA7F-5A03BFE8C7C4}"/>
                </a:ext>
              </a:extLst>
            </p:cNvPr>
            <p:cNvGrpSpPr/>
            <p:nvPr/>
          </p:nvGrpSpPr>
          <p:grpSpPr>
            <a:xfrm>
              <a:off x="16281573" y="6409419"/>
              <a:ext cx="6534903" cy="4215698"/>
              <a:chOff x="0" y="0"/>
              <a:chExt cx="2641306" cy="1703919"/>
            </a:xfrm>
          </p:grpSpPr>
          <p:sp>
            <p:nvSpPr>
              <p:cNvPr id="64" name="Freeform 71">
                <a:extLst>
                  <a:ext uri="{FF2B5EF4-FFF2-40B4-BE49-F238E27FC236}">
                    <a16:creationId xmlns:a16="http://schemas.microsoft.com/office/drawing/2014/main" id="{B4D50F46-CD0E-C2C2-79DD-0F1092D3B246}"/>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5" name="Freeform 72">
                <a:extLst>
                  <a:ext uri="{FF2B5EF4-FFF2-40B4-BE49-F238E27FC236}">
                    <a16:creationId xmlns:a16="http://schemas.microsoft.com/office/drawing/2014/main" id="{7AFE7357-B0E8-3D52-D7E5-26C023F859F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nvGrpSpPr>
            <p:cNvPr id="61" name="Group 73">
              <a:extLst>
                <a:ext uri="{FF2B5EF4-FFF2-40B4-BE49-F238E27FC236}">
                  <a16:creationId xmlns:a16="http://schemas.microsoft.com/office/drawing/2014/main" id="{9C7275CA-EC7E-910E-804A-07FC3F1825C6}"/>
                </a:ext>
              </a:extLst>
            </p:cNvPr>
            <p:cNvGrpSpPr/>
            <p:nvPr/>
          </p:nvGrpSpPr>
          <p:grpSpPr>
            <a:xfrm>
              <a:off x="16202757" y="1096860"/>
              <a:ext cx="6534903" cy="4215698"/>
              <a:chOff x="0" y="0"/>
              <a:chExt cx="2641306" cy="1703919"/>
            </a:xfrm>
          </p:grpSpPr>
          <p:sp>
            <p:nvSpPr>
              <p:cNvPr id="62" name="Freeform 74">
                <a:extLst>
                  <a:ext uri="{FF2B5EF4-FFF2-40B4-BE49-F238E27FC236}">
                    <a16:creationId xmlns:a16="http://schemas.microsoft.com/office/drawing/2014/main" id="{248A9FC9-AFDF-EAB9-4101-2BA564C99964}"/>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3" name="Freeform 75">
                <a:extLst>
                  <a:ext uri="{FF2B5EF4-FFF2-40B4-BE49-F238E27FC236}">
                    <a16:creationId xmlns:a16="http://schemas.microsoft.com/office/drawing/2014/main" id="{A6D35762-314C-E2F2-7F74-7D4CA5F9700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sp>
        <p:nvSpPr>
          <p:cNvPr id="76" name="Freeform 77">
            <a:extLst>
              <a:ext uri="{FF2B5EF4-FFF2-40B4-BE49-F238E27FC236}">
                <a16:creationId xmlns:a16="http://schemas.microsoft.com/office/drawing/2014/main" id="{52055A26-7B3E-3CCD-F8ED-D6BB2A072CA0}"/>
              </a:ext>
            </a:extLst>
          </p:cNvPr>
          <p:cNvSpPr/>
          <p:nvPr/>
        </p:nvSpPr>
        <p:spPr>
          <a:xfrm>
            <a:off x="3278295" y="6934169"/>
            <a:ext cx="2417693" cy="2402054"/>
          </a:xfrm>
          <a:custGeom>
            <a:avLst/>
            <a:gdLst/>
            <a:ahLst/>
            <a:cxnLst/>
            <a:rect l="l" t="t" r="r" b="b"/>
            <a:pathLst>
              <a:path w="1463535" h="1561104">
                <a:moveTo>
                  <a:pt x="0" y="0"/>
                </a:moveTo>
                <a:lnTo>
                  <a:pt x="1463535" y="0"/>
                </a:lnTo>
                <a:lnTo>
                  <a:pt x="1463535" y="1561104"/>
                </a:lnTo>
                <a:lnTo>
                  <a:pt x="0" y="1561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7" name="Freeform 80">
            <a:extLst>
              <a:ext uri="{FF2B5EF4-FFF2-40B4-BE49-F238E27FC236}">
                <a16:creationId xmlns:a16="http://schemas.microsoft.com/office/drawing/2014/main" id="{5F1C495C-DDB5-C05F-963C-6E3FF0E9A9D4}"/>
              </a:ext>
            </a:extLst>
          </p:cNvPr>
          <p:cNvSpPr/>
          <p:nvPr/>
        </p:nvSpPr>
        <p:spPr>
          <a:xfrm flipH="1">
            <a:off x="3220080" y="3606055"/>
            <a:ext cx="2833610" cy="2508669"/>
          </a:xfrm>
          <a:custGeom>
            <a:avLst/>
            <a:gdLst/>
            <a:ahLst/>
            <a:cxnLst/>
            <a:rect l="l" t="t" r="r" b="b"/>
            <a:pathLst>
              <a:path w="2901072" h="2262836">
                <a:moveTo>
                  <a:pt x="2901072" y="0"/>
                </a:moveTo>
                <a:lnTo>
                  <a:pt x="0" y="0"/>
                </a:lnTo>
                <a:lnTo>
                  <a:pt x="0" y="2262836"/>
                </a:lnTo>
                <a:lnTo>
                  <a:pt x="2901072" y="2262836"/>
                </a:lnTo>
                <a:lnTo>
                  <a:pt x="290107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8" name="Freeform 85">
            <a:extLst>
              <a:ext uri="{FF2B5EF4-FFF2-40B4-BE49-F238E27FC236}">
                <a16:creationId xmlns:a16="http://schemas.microsoft.com/office/drawing/2014/main" id="{D93D4CF3-C805-C9FE-BE62-5F56464F76EA}"/>
              </a:ext>
            </a:extLst>
          </p:cNvPr>
          <p:cNvSpPr/>
          <p:nvPr/>
        </p:nvSpPr>
        <p:spPr>
          <a:xfrm>
            <a:off x="7957812" y="6957323"/>
            <a:ext cx="2730174" cy="2291024"/>
          </a:xfrm>
          <a:custGeom>
            <a:avLst/>
            <a:gdLst/>
            <a:ahLst/>
            <a:cxnLst/>
            <a:rect l="l" t="t" r="r" b="b"/>
            <a:pathLst>
              <a:path w="3206765" h="2721742">
                <a:moveTo>
                  <a:pt x="0" y="0"/>
                </a:moveTo>
                <a:lnTo>
                  <a:pt x="3206764" y="0"/>
                </a:lnTo>
                <a:lnTo>
                  <a:pt x="3206764" y="2721742"/>
                </a:lnTo>
                <a:lnTo>
                  <a:pt x="0" y="27217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9" name="Freeform 86">
            <a:extLst>
              <a:ext uri="{FF2B5EF4-FFF2-40B4-BE49-F238E27FC236}">
                <a16:creationId xmlns:a16="http://schemas.microsoft.com/office/drawing/2014/main" id="{48B94D1D-AC9A-B422-4E9E-25E27BA71CEE}"/>
              </a:ext>
            </a:extLst>
          </p:cNvPr>
          <p:cNvSpPr/>
          <p:nvPr/>
        </p:nvSpPr>
        <p:spPr>
          <a:xfrm>
            <a:off x="12192232" y="7035162"/>
            <a:ext cx="3854532" cy="2262358"/>
          </a:xfrm>
          <a:custGeom>
            <a:avLst/>
            <a:gdLst/>
            <a:ahLst/>
            <a:cxnLst/>
            <a:rect l="l" t="t" r="r" b="b"/>
            <a:pathLst>
              <a:path w="4840621" h="2921975">
                <a:moveTo>
                  <a:pt x="0" y="0"/>
                </a:moveTo>
                <a:lnTo>
                  <a:pt x="4840621" y="0"/>
                </a:lnTo>
                <a:lnTo>
                  <a:pt x="4840621" y="2921975"/>
                </a:lnTo>
                <a:lnTo>
                  <a:pt x="0" y="2921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80" name="Freeform 90">
            <a:extLst>
              <a:ext uri="{FF2B5EF4-FFF2-40B4-BE49-F238E27FC236}">
                <a16:creationId xmlns:a16="http://schemas.microsoft.com/office/drawing/2014/main" id="{AE73D810-C810-061E-F6E3-291FE0CD1D02}"/>
              </a:ext>
            </a:extLst>
          </p:cNvPr>
          <p:cNvSpPr/>
          <p:nvPr/>
        </p:nvSpPr>
        <p:spPr>
          <a:xfrm>
            <a:off x="12452047" y="3735698"/>
            <a:ext cx="3490875" cy="2402054"/>
          </a:xfrm>
          <a:custGeom>
            <a:avLst/>
            <a:gdLst/>
            <a:ahLst/>
            <a:cxnLst/>
            <a:rect l="l" t="t" r="r" b="b"/>
            <a:pathLst>
              <a:path w="2995143" h="1804574">
                <a:moveTo>
                  <a:pt x="0" y="0"/>
                </a:moveTo>
                <a:lnTo>
                  <a:pt x="2995143" y="0"/>
                </a:lnTo>
                <a:lnTo>
                  <a:pt x="2995143" y="1804574"/>
                </a:lnTo>
                <a:lnTo>
                  <a:pt x="0" y="180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81" name="Freeform 10">
            <a:extLst>
              <a:ext uri="{FF2B5EF4-FFF2-40B4-BE49-F238E27FC236}">
                <a16:creationId xmlns:a16="http://schemas.microsoft.com/office/drawing/2014/main" id="{AE61131F-C31B-BAC2-C355-0EFEBEB8CC26}"/>
              </a:ext>
            </a:extLst>
          </p:cNvPr>
          <p:cNvSpPr/>
          <p:nvPr/>
        </p:nvSpPr>
        <p:spPr>
          <a:xfrm>
            <a:off x="8211454" y="3769661"/>
            <a:ext cx="2375702" cy="2334127"/>
          </a:xfrm>
          <a:custGeom>
            <a:avLst/>
            <a:gdLst/>
            <a:ahLst/>
            <a:cxnLst/>
            <a:rect l="l" t="t" r="r" b="b"/>
            <a:pathLst>
              <a:path w="2375702" h="2334127">
                <a:moveTo>
                  <a:pt x="0" y="0"/>
                </a:moveTo>
                <a:lnTo>
                  <a:pt x="2375703" y="0"/>
                </a:lnTo>
                <a:lnTo>
                  <a:pt x="2375703" y="2334127"/>
                </a:lnTo>
                <a:lnTo>
                  <a:pt x="0" y="23341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82" name="Rectangle 81">
            <a:extLst>
              <a:ext uri="{FF2B5EF4-FFF2-40B4-BE49-F238E27FC236}">
                <a16:creationId xmlns:a16="http://schemas.microsoft.com/office/drawing/2014/main" id="{A7C6230F-D59D-BF99-3A79-DC5C5FCEF7F1}"/>
              </a:ext>
            </a:extLst>
          </p:cNvPr>
          <p:cNvSpPr/>
          <p:nvPr/>
        </p:nvSpPr>
        <p:spPr>
          <a:xfrm>
            <a:off x="1842424" y="6067172"/>
            <a:ext cx="2096861" cy="830997"/>
          </a:xfrm>
          <a:prstGeom prst="rect">
            <a:avLst/>
          </a:prstGeom>
          <a:solidFill>
            <a:schemeClr val="bg1"/>
          </a:solidFill>
          <a:ln>
            <a:solidFill>
              <a:schemeClr val="tx1"/>
            </a:solidFill>
          </a:ln>
        </p:spPr>
        <p:txBody>
          <a:bodyPr wrap="square" lIns="91440" tIns="45720" rIns="91440" bIns="45720">
            <a:spAutoFit/>
          </a:bodyPr>
          <a:lstStyle/>
          <a:p>
            <a:pPr algn="ctr"/>
            <a:r>
              <a:rPr lang="en-US" sz="48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rPr>
              <a:t>Start</a:t>
            </a:r>
            <a:endParaRPr lang="en-US" sz="60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endParaRPr>
          </a:p>
        </p:txBody>
      </p:sp>
      <p:sp>
        <p:nvSpPr>
          <p:cNvPr id="83" name="Freeform 8">
            <a:extLst>
              <a:ext uri="{FF2B5EF4-FFF2-40B4-BE49-F238E27FC236}">
                <a16:creationId xmlns:a16="http://schemas.microsoft.com/office/drawing/2014/main" id="{968B8FE1-EE4F-1EE2-202F-84082C4A8D89}"/>
              </a:ext>
            </a:extLst>
          </p:cNvPr>
          <p:cNvSpPr/>
          <p:nvPr/>
        </p:nvSpPr>
        <p:spPr>
          <a:xfrm rot="5400000">
            <a:off x="12434118" y="6669290"/>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84" name="Freeform 8">
            <a:extLst>
              <a:ext uri="{FF2B5EF4-FFF2-40B4-BE49-F238E27FC236}">
                <a16:creationId xmlns:a16="http://schemas.microsoft.com/office/drawing/2014/main" id="{A55E0796-71B9-105E-5DFA-3B8C439429E1}"/>
              </a:ext>
            </a:extLst>
          </p:cNvPr>
          <p:cNvSpPr/>
          <p:nvPr/>
        </p:nvSpPr>
        <p:spPr>
          <a:xfrm rot="16200000">
            <a:off x="6108074" y="6771768"/>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364277244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533400" y="472149"/>
            <a:ext cx="19507199" cy="2436867"/>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07190" y="-111675"/>
            <a:ext cx="7680181" cy="1181606"/>
          </a:xfrm>
          <a:prstGeom prst="rect">
            <a:avLst/>
          </a:prstGeom>
        </p:spPr>
        <p:txBody>
          <a:bodyPr wrap="square" lIns="0" tIns="0" rIns="0" bIns="0" rtlCol="0" anchor="t">
            <a:spAutoFit/>
          </a:bodyPr>
          <a:lstStyle/>
          <a:p>
            <a:pPr algn="r">
              <a:lnSpc>
                <a:spcPts val="10080"/>
              </a:lnSpc>
              <a:spcBef>
                <a:spcPct val="0"/>
              </a:spcBef>
            </a:pPr>
            <a:r>
              <a:rPr lang="en-US" sz="7200" b="1" spc="359" dirty="0">
                <a:solidFill>
                  <a:srgbClr val="FFFF00"/>
                </a:solidFill>
                <a:latin typeface="Montserrat Ultra-Bold"/>
              </a:rPr>
              <a:t>Answer</a:t>
            </a:r>
          </a:p>
        </p:txBody>
      </p:sp>
      <p:sp>
        <p:nvSpPr>
          <p:cNvPr id="5" name="TextBox 5"/>
          <p:cNvSpPr txBox="1"/>
          <p:nvPr/>
        </p:nvSpPr>
        <p:spPr>
          <a:xfrm>
            <a:off x="3220080" y="1253296"/>
            <a:ext cx="12642526" cy="1231106"/>
          </a:xfrm>
          <a:prstGeom prst="rect">
            <a:avLst/>
          </a:prstGeom>
        </p:spPr>
        <p:txBody>
          <a:bodyPr wrap="square" lIns="0" tIns="0" rIns="0" bIns="0" rtlCol="0" anchor="t">
            <a:spAutoFit/>
          </a:bodyPr>
          <a:lstStyle/>
          <a:p>
            <a:pPr algn="ctr">
              <a:lnSpc>
                <a:spcPts val="4800"/>
              </a:lnSpc>
            </a:pPr>
            <a:r>
              <a:rPr lang="en-US" sz="4800" spc="240" dirty="0">
                <a:solidFill>
                  <a:srgbClr val="000000"/>
                </a:solidFill>
                <a:latin typeface="League Spartan"/>
              </a:rPr>
              <a:t>Go straight. Turn right at the traffic light. It’s on the left. </a:t>
            </a:r>
          </a:p>
        </p:txBody>
      </p:sp>
      <p:grpSp>
        <p:nvGrpSpPr>
          <p:cNvPr id="7" name="Group 7">
            <a:extLst>
              <a:ext uri="{FF2B5EF4-FFF2-40B4-BE49-F238E27FC236}">
                <a16:creationId xmlns:a16="http://schemas.microsoft.com/office/drawing/2014/main" id="{FA425D95-0797-DF76-CD4E-F5452DBA9BFB}"/>
              </a:ext>
            </a:extLst>
          </p:cNvPr>
          <p:cNvGrpSpPr/>
          <p:nvPr/>
        </p:nvGrpSpPr>
        <p:grpSpPr>
          <a:xfrm>
            <a:off x="1828800" y="2852227"/>
            <a:ext cx="15002977" cy="7237012"/>
            <a:chOff x="0" y="0"/>
            <a:chExt cx="23751939" cy="11731696"/>
          </a:xfrm>
        </p:grpSpPr>
        <p:grpSp>
          <p:nvGrpSpPr>
            <p:cNvPr id="8" name="Group 8">
              <a:extLst>
                <a:ext uri="{FF2B5EF4-FFF2-40B4-BE49-F238E27FC236}">
                  <a16:creationId xmlns:a16="http://schemas.microsoft.com/office/drawing/2014/main" id="{B136E518-B9AC-B97E-3E77-A1921D2E57E5}"/>
                </a:ext>
              </a:extLst>
            </p:cNvPr>
            <p:cNvGrpSpPr/>
            <p:nvPr/>
          </p:nvGrpSpPr>
          <p:grpSpPr>
            <a:xfrm>
              <a:off x="593677" y="360579"/>
              <a:ext cx="22609832" cy="11051460"/>
              <a:chOff x="0" y="0"/>
              <a:chExt cx="5736198" cy="2803796"/>
            </a:xfrm>
          </p:grpSpPr>
          <p:sp>
            <p:nvSpPr>
              <p:cNvPr id="74" name="Freeform 9">
                <a:extLst>
                  <a:ext uri="{FF2B5EF4-FFF2-40B4-BE49-F238E27FC236}">
                    <a16:creationId xmlns:a16="http://schemas.microsoft.com/office/drawing/2014/main" id="{4A005D0C-D0B6-1FBA-BEE7-5440C9E08AE9}"/>
                  </a:ext>
                </a:extLst>
              </p:cNvPr>
              <p:cNvSpPr/>
              <p:nvPr/>
            </p:nvSpPr>
            <p:spPr>
              <a:xfrm>
                <a:off x="31750" y="31750"/>
                <a:ext cx="5672698" cy="2740296"/>
              </a:xfrm>
              <a:custGeom>
                <a:avLst/>
                <a:gdLst/>
                <a:ahLst/>
                <a:cxnLst/>
                <a:rect l="l" t="t" r="r" b="b"/>
                <a:pathLst>
                  <a:path w="5672698" h="2740296">
                    <a:moveTo>
                      <a:pt x="5579988" y="2740296"/>
                    </a:moveTo>
                    <a:lnTo>
                      <a:pt x="92710" y="2740296"/>
                    </a:lnTo>
                    <a:cubicBezTo>
                      <a:pt x="41910" y="2740296"/>
                      <a:pt x="0" y="2698386"/>
                      <a:pt x="0" y="2647586"/>
                    </a:cubicBezTo>
                    <a:lnTo>
                      <a:pt x="0" y="92710"/>
                    </a:lnTo>
                    <a:cubicBezTo>
                      <a:pt x="0" y="41910"/>
                      <a:pt x="41910" y="0"/>
                      <a:pt x="92710" y="0"/>
                    </a:cubicBezTo>
                    <a:lnTo>
                      <a:pt x="5578718" y="0"/>
                    </a:lnTo>
                    <a:cubicBezTo>
                      <a:pt x="5629518" y="0"/>
                      <a:pt x="5671428" y="41910"/>
                      <a:pt x="5671428" y="92710"/>
                    </a:cubicBezTo>
                    <a:lnTo>
                      <a:pt x="5671428" y="2646316"/>
                    </a:lnTo>
                    <a:cubicBezTo>
                      <a:pt x="5672698" y="2698386"/>
                      <a:pt x="5630788" y="2740296"/>
                      <a:pt x="5579988" y="2740296"/>
                    </a:cubicBezTo>
                    <a:close/>
                  </a:path>
                </a:pathLst>
              </a:custGeom>
              <a:solidFill>
                <a:srgbClr val="383436"/>
              </a:solidFill>
            </p:spPr>
            <p:txBody>
              <a:bodyPr/>
              <a:lstStyle/>
              <a:p>
                <a:endParaRPr lang="en-US"/>
              </a:p>
            </p:txBody>
          </p:sp>
          <p:sp>
            <p:nvSpPr>
              <p:cNvPr id="75" name="Freeform 10">
                <a:extLst>
                  <a:ext uri="{FF2B5EF4-FFF2-40B4-BE49-F238E27FC236}">
                    <a16:creationId xmlns:a16="http://schemas.microsoft.com/office/drawing/2014/main" id="{256BFFF2-5CE8-1F91-5AF9-AEA06906A655}"/>
                  </a:ext>
                </a:extLst>
              </p:cNvPr>
              <p:cNvSpPr/>
              <p:nvPr/>
            </p:nvSpPr>
            <p:spPr>
              <a:xfrm>
                <a:off x="0" y="0"/>
                <a:ext cx="5736198" cy="2803796"/>
              </a:xfrm>
              <a:custGeom>
                <a:avLst/>
                <a:gdLst/>
                <a:ahLst/>
                <a:cxnLst/>
                <a:rect l="l" t="t" r="r" b="b"/>
                <a:pathLst>
                  <a:path w="5736198" h="2803796">
                    <a:moveTo>
                      <a:pt x="5611738" y="59690"/>
                    </a:moveTo>
                    <a:cubicBezTo>
                      <a:pt x="5647298" y="59690"/>
                      <a:pt x="5676508" y="88900"/>
                      <a:pt x="5676508" y="124460"/>
                    </a:cubicBezTo>
                    <a:lnTo>
                      <a:pt x="5676508" y="2679336"/>
                    </a:lnTo>
                    <a:cubicBezTo>
                      <a:pt x="5676508" y="2714896"/>
                      <a:pt x="5647298" y="2744106"/>
                      <a:pt x="5611738" y="2744106"/>
                    </a:cubicBezTo>
                    <a:lnTo>
                      <a:pt x="124460" y="2744106"/>
                    </a:lnTo>
                    <a:cubicBezTo>
                      <a:pt x="88900" y="2744106"/>
                      <a:pt x="59690" y="2714896"/>
                      <a:pt x="59690" y="2679336"/>
                    </a:cubicBezTo>
                    <a:lnTo>
                      <a:pt x="59690" y="124460"/>
                    </a:lnTo>
                    <a:cubicBezTo>
                      <a:pt x="59690" y="88900"/>
                      <a:pt x="88900" y="59690"/>
                      <a:pt x="124460" y="59690"/>
                    </a:cubicBezTo>
                    <a:lnTo>
                      <a:pt x="5611738" y="59690"/>
                    </a:lnTo>
                    <a:moveTo>
                      <a:pt x="5611738" y="0"/>
                    </a:moveTo>
                    <a:lnTo>
                      <a:pt x="124460" y="0"/>
                    </a:lnTo>
                    <a:cubicBezTo>
                      <a:pt x="55880" y="0"/>
                      <a:pt x="0" y="55880"/>
                      <a:pt x="0" y="124460"/>
                    </a:cubicBezTo>
                    <a:lnTo>
                      <a:pt x="0" y="2679336"/>
                    </a:lnTo>
                    <a:cubicBezTo>
                      <a:pt x="0" y="2747916"/>
                      <a:pt x="55880" y="2803796"/>
                      <a:pt x="124460" y="2803796"/>
                    </a:cubicBezTo>
                    <a:lnTo>
                      <a:pt x="5611738" y="2803796"/>
                    </a:lnTo>
                    <a:cubicBezTo>
                      <a:pt x="5680318" y="2803796"/>
                      <a:pt x="5736198" y="2747916"/>
                      <a:pt x="5736198" y="2679336"/>
                    </a:cubicBezTo>
                    <a:lnTo>
                      <a:pt x="5736198" y="124460"/>
                    </a:lnTo>
                    <a:cubicBezTo>
                      <a:pt x="5736198" y="55880"/>
                      <a:pt x="5680318" y="0"/>
                      <a:pt x="5611738" y="0"/>
                    </a:cubicBezTo>
                    <a:close/>
                  </a:path>
                </a:pathLst>
              </a:custGeom>
              <a:solidFill>
                <a:srgbClr val="383436"/>
              </a:solidFill>
            </p:spPr>
            <p:txBody>
              <a:bodyPr/>
              <a:lstStyle/>
              <a:p>
                <a:endParaRPr lang="en-US"/>
              </a:p>
            </p:txBody>
          </p:sp>
        </p:grpSp>
        <p:grpSp>
          <p:nvGrpSpPr>
            <p:cNvPr id="9" name="Group 11">
              <a:extLst>
                <a:ext uri="{FF2B5EF4-FFF2-40B4-BE49-F238E27FC236}">
                  <a16:creationId xmlns:a16="http://schemas.microsoft.com/office/drawing/2014/main" id="{EB64ECB3-5F6E-5747-7E52-8AD23F2F2717}"/>
                </a:ext>
              </a:extLst>
            </p:cNvPr>
            <p:cNvGrpSpPr/>
            <p:nvPr/>
          </p:nvGrpSpPr>
          <p:grpSpPr>
            <a:xfrm>
              <a:off x="1096860" y="1096860"/>
              <a:ext cx="6534903" cy="4215698"/>
              <a:chOff x="0" y="0"/>
              <a:chExt cx="2641306" cy="1703919"/>
            </a:xfrm>
          </p:grpSpPr>
          <p:sp>
            <p:nvSpPr>
              <p:cNvPr id="72" name="Freeform 12">
                <a:extLst>
                  <a:ext uri="{FF2B5EF4-FFF2-40B4-BE49-F238E27FC236}">
                    <a16:creationId xmlns:a16="http://schemas.microsoft.com/office/drawing/2014/main" id="{44449196-8354-CDB7-1D1B-B0C93994229B}"/>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3" name="Freeform 13">
                <a:extLst>
                  <a:ext uri="{FF2B5EF4-FFF2-40B4-BE49-F238E27FC236}">
                    <a16:creationId xmlns:a16="http://schemas.microsoft.com/office/drawing/2014/main" id="{4744883C-CC24-0943-CA72-D59242772422}"/>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10" name="Freeform 14">
              <a:extLst>
                <a:ext uri="{FF2B5EF4-FFF2-40B4-BE49-F238E27FC236}">
                  <a16:creationId xmlns:a16="http://schemas.microsoft.com/office/drawing/2014/main" id="{1AEEF5C3-CD7B-0973-2791-7B9EF8885C15}"/>
                </a:ext>
              </a:extLst>
            </p:cNvPr>
            <p:cNvSpPr/>
            <p:nvPr/>
          </p:nvSpPr>
          <p:spPr>
            <a:xfrm>
              <a:off x="1096860"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1" name="Freeform 15">
              <a:extLst>
                <a:ext uri="{FF2B5EF4-FFF2-40B4-BE49-F238E27FC236}">
                  <a16:creationId xmlns:a16="http://schemas.microsoft.com/office/drawing/2014/main" id="{1B83835D-3D7F-4850-08A9-4EE71250E21D}"/>
                </a:ext>
              </a:extLst>
            </p:cNvPr>
            <p:cNvSpPr/>
            <p:nvPr/>
          </p:nvSpPr>
          <p:spPr>
            <a:xfrm>
              <a:off x="2068249"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6">
              <a:extLst>
                <a:ext uri="{FF2B5EF4-FFF2-40B4-BE49-F238E27FC236}">
                  <a16:creationId xmlns:a16="http://schemas.microsoft.com/office/drawing/2014/main" id="{34B5CB0C-868F-619D-AB30-0B11CAC7B1FC}"/>
                </a:ext>
              </a:extLst>
            </p:cNvPr>
            <p:cNvSpPr/>
            <p:nvPr/>
          </p:nvSpPr>
          <p:spPr>
            <a:xfrm>
              <a:off x="5264447" y="5312558"/>
              <a:ext cx="1900687" cy="1096860"/>
            </a:xfrm>
            <a:custGeom>
              <a:avLst/>
              <a:gdLst/>
              <a:ahLst/>
              <a:cxnLst/>
              <a:rect l="l" t="t" r="r" b="b"/>
              <a:pathLst>
                <a:path w="1900687" h="1096860">
                  <a:moveTo>
                    <a:pt x="0" y="0"/>
                  </a:moveTo>
                  <a:lnTo>
                    <a:pt x="1900687" y="0"/>
                  </a:lnTo>
                  <a:lnTo>
                    <a:pt x="1900687"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3" name="Freeform 17">
              <a:extLst>
                <a:ext uri="{FF2B5EF4-FFF2-40B4-BE49-F238E27FC236}">
                  <a16:creationId xmlns:a16="http://schemas.microsoft.com/office/drawing/2014/main" id="{47820D8A-C61E-BAE7-E74E-724B54CA9E94}"/>
                </a:ext>
              </a:extLst>
            </p:cNvPr>
            <p:cNvSpPr/>
            <p:nvPr/>
          </p:nvSpPr>
          <p:spPr>
            <a:xfrm>
              <a:off x="716247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4" name="Freeform 18">
              <a:extLst>
                <a:ext uri="{FF2B5EF4-FFF2-40B4-BE49-F238E27FC236}">
                  <a16:creationId xmlns:a16="http://schemas.microsoft.com/office/drawing/2014/main" id="{5D184D3C-EADF-1587-D264-4FD728F20959}"/>
                </a:ext>
              </a:extLst>
            </p:cNvPr>
            <p:cNvSpPr/>
            <p:nvPr/>
          </p:nvSpPr>
          <p:spPr>
            <a:xfrm>
              <a:off x="799463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9">
              <a:extLst>
                <a:ext uri="{FF2B5EF4-FFF2-40B4-BE49-F238E27FC236}">
                  <a16:creationId xmlns:a16="http://schemas.microsoft.com/office/drawing/2014/main" id="{375D254C-8846-0DEE-B517-52BF60916AD1}"/>
                </a:ext>
              </a:extLst>
            </p:cNvPr>
            <p:cNvSpPr/>
            <p:nvPr/>
          </p:nvSpPr>
          <p:spPr>
            <a:xfrm>
              <a:off x="11190831" y="5312558"/>
              <a:ext cx="1900687" cy="1096860"/>
            </a:xfrm>
            <a:custGeom>
              <a:avLst/>
              <a:gdLst/>
              <a:ahLst/>
              <a:cxnLst/>
              <a:rect l="l" t="t" r="r" b="b"/>
              <a:pathLst>
                <a:path w="1900687" h="1096860">
                  <a:moveTo>
                    <a:pt x="0" y="0"/>
                  </a:moveTo>
                  <a:lnTo>
                    <a:pt x="1900686" y="0"/>
                  </a:lnTo>
                  <a:lnTo>
                    <a:pt x="190068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6" name="Freeform 20">
              <a:extLst>
                <a:ext uri="{FF2B5EF4-FFF2-40B4-BE49-F238E27FC236}">
                  <a16:creationId xmlns:a16="http://schemas.microsoft.com/office/drawing/2014/main" id="{0EACD798-B071-2C05-8C65-E9D7947AA443}"/>
                </a:ext>
              </a:extLst>
            </p:cNvPr>
            <p:cNvSpPr/>
            <p:nvPr/>
          </p:nvSpPr>
          <p:spPr>
            <a:xfrm>
              <a:off x="1309151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7" name="Freeform 21">
              <a:extLst>
                <a:ext uri="{FF2B5EF4-FFF2-40B4-BE49-F238E27FC236}">
                  <a16:creationId xmlns:a16="http://schemas.microsoft.com/office/drawing/2014/main" id="{F75C8A87-B7D1-7451-F07C-3045DEE15F09}"/>
                </a:ext>
              </a:extLst>
            </p:cNvPr>
            <p:cNvSpPr/>
            <p:nvPr/>
          </p:nvSpPr>
          <p:spPr>
            <a:xfrm>
              <a:off x="1392367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22">
              <a:extLst>
                <a:ext uri="{FF2B5EF4-FFF2-40B4-BE49-F238E27FC236}">
                  <a16:creationId xmlns:a16="http://schemas.microsoft.com/office/drawing/2014/main" id="{242CB715-9CF2-1544-A236-C54FD13F6487}"/>
                </a:ext>
              </a:extLst>
            </p:cNvPr>
            <p:cNvSpPr/>
            <p:nvPr/>
          </p:nvSpPr>
          <p:spPr>
            <a:xfrm>
              <a:off x="17256674" y="5312558"/>
              <a:ext cx="2577154" cy="1096860"/>
            </a:xfrm>
            <a:custGeom>
              <a:avLst/>
              <a:gdLst/>
              <a:ahLst/>
              <a:cxnLst/>
              <a:rect l="l" t="t" r="r" b="b"/>
              <a:pathLst>
                <a:path w="2577154" h="1096860">
                  <a:moveTo>
                    <a:pt x="0" y="0"/>
                  </a:moveTo>
                  <a:lnTo>
                    <a:pt x="2577154" y="0"/>
                  </a:lnTo>
                  <a:lnTo>
                    <a:pt x="2577154"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29328"/>
              </a:stretch>
            </a:blipFill>
          </p:spPr>
          <p:txBody>
            <a:bodyPr/>
            <a:lstStyle/>
            <a:p>
              <a:endParaRPr lang="en-US"/>
            </a:p>
          </p:txBody>
        </p:sp>
        <p:sp>
          <p:nvSpPr>
            <p:cNvPr id="19" name="Freeform 23">
              <a:extLst>
                <a:ext uri="{FF2B5EF4-FFF2-40B4-BE49-F238E27FC236}">
                  <a16:creationId xmlns:a16="http://schemas.microsoft.com/office/drawing/2014/main" id="{A77DB82C-7AE3-DE0B-B636-23762D3C1543}"/>
                </a:ext>
              </a:extLst>
            </p:cNvPr>
            <p:cNvSpPr/>
            <p:nvPr/>
          </p:nvSpPr>
          <p:spPr>
            <a:xfrm>
              <a:off x="19483475"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4">
              <a:extLst>
                <a:ext uri="{FF2B5EF4-FFF2-40B4-BE49-F238E27FC236}">
                  <a16:creationId xmlns:a16="http://schemas.microsoft.com/office/drawing/2014/main" id="{622D20C1-FFD3-D722-9B9C-23CA45145B69}"/>
                </a:ext>
              </a:extLst>
            </p:cNvPr>
            <p:cNvSpPr/>
            <p:nvPr/>
          </p:nvSpPr>
          <p:spPr>
            <a:xfrm>
              <a:off x="1236094" y="0"/>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1" name="Freeform 25">
              <a:extLst>
                <a:ext uri="{FF2B5EF4-FFF2-40B4-BE49-F238E27FC236}">
                  <a16:creationId xmlns:a16="http://schemas.microsoft.com/office/drawing/2014/main" id="{601FDA18-5FBC-ED0B-EDE0-176A9F74BBF6}"/>
                </a:ext>
              </a:extLst>
            </p:cNvPr>
            <p:cNvSpPr/>
            <p:nvPr/>
          </p:nvSpPr>
          <p:spPr>
            <a:xfrm>
              <a:off x="2068249"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6">
              <a:extLst>
                <a:ext uri="{FF2B5EF4-FFF2-40B4-BE49-F238E27FC236}">
                  <a16:creationId xmlns:a16="http://schemas.microsoft.com/office/drawing/2014/main" id="{7F0D7326-0888-B123-F3D2-8CF43CA6EE19}"/>
                </a:ext>
              </a:extLst>
            </p:cNvPr>
            <p:cNvSpPr/>
            <p:nvPr/>
          </p:nvSpPr>
          <p:spPr>
            <a:xfrm>
              <a:off x="5264447"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3" name="Freeform 27">
              <a:extLst>
                <a:ext uri="{FF2B5EF4-FFF2-40B4-BE49-F238E27FC236}">
                  <a16:creationId xmlns:a16="http://schemas.microsoft.com/office/drawing/2014/main" id="{C81F4236-9335-F4D4-D539-F2E92D9AE0E3}"/>
                </a:ext>
              </a:extLst>
            </p:cNvPr>
            <p:cNvSpPr/>
            <p:nvPr/>
          </p:nvSpPr>
          <p:spPr>
            <a:xfrm>
              <a:off x="716247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4" name="Freeform 28">
              <a:extLst>
                <a:ext uri="{FF2B5EF4-FFF2-40B4-BE49-F238E27FC236}">
                  <a16:creationId xmlns:a16="http://schemas.microsoft.com/office/drawing/2014/main" id="{C86895C2-FCBB-471C-A75D-FBB91E8FC88B}"/>
                </a:ext>
              </a:extLst>
            </p:cNvPr>
            <p:cNvSpPr/>
            <p:nvPr/>
          </p:nvSpPr>
          <p:spPr>
            <a:xfrm>
              <a:off x="799463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9">
              <a:extLst>
                <a:ext uri="{FF2B5EF4-FFF2-40B4-BE49-F238E27FC236}">
                  <a16:creationId xmlns:a16="http://schemas.microsoft.com/office/drawing/2014/main" id="{29254C57-8ADC-8EC4-EA0B-EAF0AAD4C26E}"/>
                </a:ext>
              </a:extLst>
            </p:cNvPr>
            <p:cNvSpPr/>
            <p:nvPr/>
          </p:nvSpPr>
          <p:spPr>
            <a:xfrm>
              <a:off x="11190831" y="0"/>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6" name="Freeform 30">
              <a:extLst>
                <a:ext uri="{FF2B5EF4-FFF2-40B4-BE49-F238E27FC236}">
                  <a16:creationId xmlns:a16="http://schemas.microsoft.com/office/drawing/2014/main" id="{1EF24CBD-94DE-EE64-8F7B-62FAADE052E5}"/>
                </a:ext>
              </a:extLst>
            </p:cNvPr>
            <p:cNvSpPr/>
            <p:nvPr/>
          </p:nvSpPr>
          <p:spPr>
            <a:xfrm>
              <a:off x="1309151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7" name="Freeform 31">
              <a:extLst>
                <a:ext uri="{FF2B5EF4-FFF2-40B4-BE49-F238E27FC236}">
                  <a16:creationId xmlns:a16="http://schemas.microsoft.com/office/drawing/2014/main" id="{A8262E2F-8FD4-CF46-0E28-8DC938405D32}"/>
                </a:ext>
              </a:extLst>
            </p:cNvPr>
            <p:cNvSpPr/>
            <p:nvPr/>
          </p:nvSpPr>
          <p:spPr>
            <a:xfrm>
              <a:off x="1392367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32">
              <a:extLst>
                <a:ext uri="{FF2B5EF4-FFF2-40B4-BE49-F238E27FC236}">
                  <a16:creationId xmlns:a16="http://schemas.microsoft.com/office/drawing/2014/main" id="{EA5D0AF8-63FB-9D7E-C244-50A204A98334}"/>
                </a:ext>
              </a:extLst>
            </p:cNvPr>
            <p:cNvSpPr/>
            <p:nvPr/>
          </p:nvSpPr>
          <p:spPr>
            <a:xfrm>
              <a:off x="17119871"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9" name="Freeform 33">
              <a:extLst>
                <a:ext uri="{FF2B5EF4-FFF2-40B4-BE49-F238E27FC236}">
                  <a16:creationId xmlns:a16="http://schemas.microsoft.com/office/drawing/2014/main" id="{81B16ADB-4CBB-6B8C-1D9A-F23E7B62BE62}"/>
                </a:ext>
              </a:extLst>
            </p:cNvPr>
            <p:cNvSpPr/>
            <p:nvPr/>
          </p:nvSpPr>
          <p:spPr>
            <a:xfrm>
              <a:off x="19144" y="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4">
              <a:extLst>
                <a:ext uri="{FF2B5EF4-FFF2-40B4-BE49-F238E27FC236}">
                  <a16:creationId xmlns:a16="http://schemas.microsoft.com/office/drawing/2014/main" id="{48F54179-7B6F-C558-00D7-A2B65048563B}"/>
                </a:ext>
              </a:extLst>
            </p:cNvPr>
            <p:cNvSpPr/>
            <p:nvPr/>
          </p:nvSpPr>
          <p:spPr>
            <a:xfrm>
              <a:off x="19020558"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5">
              <a:extLst>
                <a:ext uri="{FF2B5EF4-FFF2-40B4-BE49-F238E27FC236}">
                  <a16:creationId xmlns:a16="http://schemas.microsoft.com/office/drawing/2014/main" id="{8721516F-9125-C2F0-A51C-A90AE3B56C40}"/>
                </a:ext>
              </a:extLst>
            </p:cNvPr>
            <p:cNvSpPr/>
            <p:nvPr/>
          </p:nvSpPr>
          <p:spPr>
            <a:xfrm flipH="1">
              <a:off x="22353559" y="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2" name="Group 36">
              <a:extLst>
                <a:ext uri="{FF2B5EF4-FFF2-40B4-BE49-F238E27FC236}">
                  <a16:creationId xmlns:a16="http://schemas.microsoft.com/office/drawing/2014/main" id="{972DC427-4E79-9E50-C6B5-9B7BE23813E0}"/>
                </a:ext>
              </a:extLst>
            </p:cNvPr>
            <p:cNvGrpSpPr/>
            <p:nvPr/>
          </p:nvGrpSpPr>
          <p:grpSpPr>
            <a:xfrm>
              <a:off x="8728624" y="1096860"/>
              <a:ext cx="6534903" cy="4215698"/>
              <a:chOff x="0" y="0"/>
              <a:chExt cx="2641306" cy="1703919"/>
            </a:xfrm>
          </p:grpSpPr>
          <p:sp>
            <p:nvSpPr>
              <p:cNvPr id="70" name="Freeform 37">
                <a:extLst>
                  <a:ext uri="{FF2B5EF4-FFF2-40B4-BE49-F238E27FC236}">
                    <a16:creationId xmlns:a16="http://schemas.microsoft.com/office/drawing/2014/main" id="{8A805397-C917-6B07-AFB1-70C7889C4F63}"/>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1" name="Freeform 38">
                <a:extLst>
                  <a:ext uri="{FF2B5EF4-FFF2-40B4-BE49-F238E27FC236}">
                    <a16:creationId xmlns:a16="http://schemas.microsoft.com/office/drawing/2014/main" id="{1FF761B0-4A57-5928-10D2-56A54F9CF17B}"/>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33" name="Freeform 39">
              <a:extLst>
                <a:ext uri="{FF2B5EF4-FFF2-40B4-BE49-F238E27FC236}">
                  <a16:creationId xmlns:a16="http://schemas.microsoft.com/office/drawing/2014/main" id="{EC94B437-21B3-4124-1CB6-6CDB5DC63D8C}"/>
                </a:ext>
              </a:extLst>
            </p:cNvPr>
            <p:cNvSpPr/>
            <p:nvPr/>
          </p:nvSpPr>
          <p:spPr>
            <a:xfrm rot="-5400000">
              <a:off x="6732727"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4" name="Freeform 40">
              <a:extLst>
                <a:ext uri="{FF2B5EF4-FFF2-40B4-BE49-F238E27FC236}">
                  <a16:creationId xmlns:a16="http://schemas.microsoft.com/office/drawing/2014/main" id="{695D6D91-EB0B-5F14-D106-CBB8195B8AEB}"/>
                </a:ext>
              </a:extLst>
            </p:cNvPr>
            <p:cNvSpPr/>
            <p:nvPr/>
          </p:nvSpPr>
          <p:spPr>
            <a:xfrm rot="-5400000">
              <a:off x="6732727"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5" name="Freeform 41">
              <a:extLst>
                <a:ext uri="{FF2B5EF4-FFF2-40B4-BE49-F238E27FC236}">
                  <a16:creationId xmlns:a16="http://schemas.microsoft.com/office/drawing/2014/main" id="{13139D02-36A0-09EE-714A-2550FE410866}"/>
                </a:ext>
              </a:extLst>
            </p:cNvPr>
            <p:cNvSpPr/>
            <p:nvPr/>
          </p:nvSpPr>
          <p:spPr>
            <a:xfrm rot="-5400000">
              <a:off x="14247855"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6" name="Freeform 42">
              <a:extLst>
                <a:ext uri="{FF2B5EF4-FFF2-40B4-BE49-F238E27FC236}">
                  <a16:creationId xmlns:a16="http://schemas.microsoft.com/office/drawing/2014/main" id="{A0FE15D4-419D-AB33-0335-EC0D6743D95C}"/>
                </a:ext>
              </a:extLst>
            </p:cNvPr>
            <p:cNvSpPr/>
            <p:nvPr/>
          </p:nvSpPr>
          <p:spPr>
            <a:xfrm rot="-5400000">
              <a:off x="14247855"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7" name="Freeform 43">
              <a:extLst>
                <a:ext uri="{FF2B5EF4-FFF2-40B4-BE49-F238E27FC236}">
                  <a16:creationId xmlns:a16="http://schemas.microsoft.com/office/drawing/2014/main" id="{CB5489E3-73B4-FC2A-1FA3-4511F6C448C2}"/>
                </a:ext>
              </a:extLst>
            </p:cNvPr>
            <p:cNvSpPr/>
            <p:nvPr/>
          </p:nvSpPr>
          <p:spPr>
            <a:xfrm rot="-5400000">
              <a:off x="-1098926" y="7968837"/>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44">
              <a:extLst>
                <a:ext uri="{FF2B5EF4-FFF2-40B4-BE49-F238E27FC236}">
                  <a16:creationId xmlns:a16="http://schemas.microsoft.com/office/drawing/2014/main" id="{1F22BD80-639A-1D4F-78A0-0D5621B4CAE3}"/>
                </a:ext>
              </a:extLst>
            </p:cNvPr>
            <p:cNvSpPr/>
            <p:nvPr/>
          </p:nvSpPr>
          <p:spPr>
            <a:xfrm rot="-10800000">
              <a:off x="19343670" y="10634836"/>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39" name="Freeform 45">
              <a:extLst>
                <a:ext uri="{FF2B5EF4-FFF2-40B4-BE49-F238E27FC236}">
                  <a16:creationId xmlns:a16="http://schemas.microsoft.com/office/drawing/2014/main" id="{7F270BF0-ACF5-341B-1B46-0A2C4D16AABD}"/>
                </a:ext>
              </a:extLst>
            </p:cNvPr>
            <p:cNvSpPr/>
            <p:nvPr/>
          </p:nvSpPr>
          <p:spPr>
            <a:xfrm rot="-10800000">
              <a:off x="18350689"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46">
              <a:extLst>
                <a:ext uri="{FF2B5EF4-FFF2-40B4-BE49-F238E27FC236}">
                  <a16:creationId xmlns:a16="http://schemas.microsoft.com/office/drawing/2014/main" id="{014FA257-F836-AD7A-8ABC-55C78A3C1F48}"/>
                </a:ext>
              </a:extLst>
            </p:cNvPr>
            <p:cNvSpPr/>
            <p:nvPr/>
          </p:nvSpPr>
          <p:spPr>
            <a:xfrm rot="-10800000">
              <a:off x="16586805"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1" name="Freeform 47">
              <a:extLst>
                <a:ext uri="{FF2B5EF4-FFF2-40B4-BE49-F238E27FC236}">
                  <a16:creationId xmlns:a16="http://schemas.microsoft.com/office/drawing/2014/main" id="{BEB0DA73-0F33-8D2D-FBDA-C0E6F4857B0B}"/>
                </a:ext>
              </a:extLst>
            </p:cNvPr>
            <p:cNvSpPr/>
            <p:nvPr/>
          </p:nvSpPr>
          <p:spPr>
            <a:xfrm rot="-10800000">
              <a:off x="1341728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2" name="Freeform 48">
              <a:extLst>
                <a:ext uri="{FF2B5EF4-FFF2-40B4-BE49-F238E27FC236}">
                  <a16:creationId xmlns:a16="http://schemas.microsoft.com/office/drawing/2014/main" id="{FA3665C8-8BA0-0183-E589-965856ABF36B}"/>
                </a:ext>
              </a:extLst>
            </p:cNvPr>
            <p:cNvSpPr/>
            <p:nvPr/>
          </p:nvSpPr>
          <p:spPr>
            <a:xfrm rot="-10800000">
              <a:off x="12424306"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9">
              <a:extLst>
                <a:ext uri="{FF2B5EF4-FFF2-40B4-BE49-F238E27FC236}">
                  <a16:creationId xmlns:a16="http://schemas.microsoft.com/office/drawing/2014/main" id="{4D94DC1A-3727-7478-5AC4-FD96C6A2CDF2}"/>
                </a:ext>
              </a:extLst>
            </p:cNvPr>
            <p:cNvSpPr/>
            <p:nvPr/>
          </p:nvSpPr>
          <p:spPr>
            <a:xfrm rot="-10800000">
              <a:off x="10660422"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4" name="Freeform 50">
              <a:extLst>
                <a:ext uri="{FF2B5EF4-FFF2-40B4-BE49-F238E27FC236}">
                  <a16:creationId xmlns:a16="http://schemas.microsoft.com/office/drawing/2014/main" id="{26F739CD-AEB3-9793-0A11-CE70DB40ECB0}"/>
                </a:ext>
              </a:extLst>
            </p:cNvPr>
            <p:cNvSpPr/>
            <p:nvPr/>
          </p:nvSpPr>
          <p:spPr>
            <a:xfrm rot="-10800000">
              <a:off x="748824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5" name="Freeform 51">
              <a:extLst>
                <a:ext uri="{FF2B5EF4-FFF2-40B4-BE49-F238E27FC236}">
                  <a16:creationId xmlns:a16="http://schemas.microsoft.com/office/drawing/2014/main" id="{115BC5E1-4A99-E9B2-BE1B-9CDAA752CCF2}"/>
                </a:ext>
              </a:extLst>
            </p:cNvPr>
            <p:cNvSpPr/>
            <p:nvPr/>
          </p:nvSpPr>
          <p:spPr>
            <a:xfrm rot="-10800000">
              <a:off x="6495265"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52">
              <a:extLst>
                <a:ext uri="{FF2B5EF4-FFF2-40B4-BE49-F238E27FC236}">
                  <a16:creationId xmlns:a16="http://schemas.microsoft.com/office/drawing/2014/main" id="{83B94DF1-69B6-5001-D930-A3923275D2F2}"/>
                </a:ext>
              </a:extLst>
            </p:cNvPr>
            <p:cNvSpPr/>
            <p:nvPr/>
          </p:nvSpPr>
          <p:spPr>
            <a:xfrm rot="-10800000">
              <a:off x="4731382" y="10634836"/>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7" name="Freeform 53">
              <a:extLst>
                <a:ext uri="{FF2B5EF4-FFF2-40B4-BE49-F238E27FC236}">
                  <a16:creationId xmlns:a16="http://schemas.microsoft.com/office/drawing/2014/main" id="{B275BB34-ECC3-FBAB-33C0-A7EA0CD39B42}"/>
                </a:ext>
              </a:extLst>
            </p:cNvPr>
            <p:cNvSpPr/>
            <p:nvPr/>
          </p:nvSpPr>
          <p:spPr>
            <a:xfrm rot="-10800000">
              <a:off x="22334415" y="826724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54">
              <a:extLst>
                <a:ext uri="{FF2B5EF4-FFF2-40B4-BE49-F238E27FC236}">
                  <a16:creationId xmlns:a16="http://schemas.microsoft.com/office/drawing/2014/main" id="{63B59D6D-895A-0D86-D0F6-82F16152B6C1}"/>
                </a:ext>
              </a:extLst>
            </p:cNvPr>
            <p:cNvSpPr/>
            <p:nvPr/>
          </p:nvSpPr>
          <p:spPr>
            <a:xfrm rot="-10800000">
              <a:off x="1398380"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9" name="Freeform 55">
              <a:extLst>
                <a:ext uri="{FF2B5EF4-FFF2-40B4-BE49-F238E27FC236}">
                  <a16:creationId xmlns:a16="http://schemas.microsoft.com/office/drawing/2014/main" id="{518D245B-0793-8EFA-5978-A5B071DC6FB1}"/>
                </a:ext>
              </a:extLst>
            </p:cNvPr>
            <p:cNvSpPr/>
            <p:nvPr/>
          </p:nvSpPr>
          <p:spPr>
            <a:xfrm rot="-10800000" flipH="1">
              <a:off x="0" y="826724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50" name="Group 56">
              <a:extLst>
                <a:ext uri="{FF2B5EF4-FFF2-40B4-BE49-F238E27FC236}">
                  <a16:creationId xmlns:a16="http://schemas.microsoft.com/office/drawing/2014/main" id="{1C5A1D36-3C92-CC7F-796E-8CCAEFD4DC7E}"/>
                </a:ext>
              </a:extLst>
            </p:cNvPr>
            <p:cNvGrpSpPr/>
            <p:nvPr/>
          </p:nvGrpSpPr>
          <p:grpSpPr>
            <a:xfrm>
              <a:off x="1096860" y="6409419"/>
              <a:ext cx="6633660" cy="4215698"/>
              <a:chOff x="0" y="0"/>
              <a:chExt cx="2681222" cy="1703919"/>
            </a:xfrm>
          </p:grpSpPr>
          <p:sp>
            <p:nvSpPr>
              <p:cNvPr id="68" name="Freeform 57">
                <a:extLst>
                  <a:ext uri="{FF2B5EF4-FFF2-40B4-BE49-F238E27FC236}">
                    <a16:creationId xmlns:a16="http://schemas.microsoft.com/office/drawing/2014/main" id="{7CC25A43-63C0-4026-EDDA-8DCA46D04B10}"/>
                  </a:ext>
                </a:extLst>
              </p:cNvPr>
              <p:cNvSpPr/>
              <p:nvPr/>
            </p:nvSpPr>
            <p:spPr>
              <a:xfrm>
                <a:off x="31750" y="31750"/>
                <a:ext cx="2617721" cy="1640419"/>
              </a:xfrm>
              <a:custGeom>
                <a:avLst/>
                <a:gdLst/>
                <a:ahLst/>
                <a:cxnLst/>
                <a:rect l="l" t="t" r="r" b="b"/>
                <a:pathLst>
                  <a:path w="2617721" h="1640419">
                    <a:moveTo>
                      <a:pt x="2525011" y="1640419"/>
                    </a:moveTo>
                    <a:lnTo>
                      <a:pt x="92710" y="1640419"/>
                    </a:lnTo>
                    <a:cubicBezTo>
                      <a:pt x="41910" y="1640419"/>
                      <a:pt x="0" y="1598509"/>
                      <a:pt x="0" y="1547709"/>
                    </a:cubicBezTo>
                    <a:lnTo>
                      <a:pt x="0" y="92710"/>
                    </a:lnTo>
                    <a:cubicBezTo>
                      <a:pt x="0" y="41910"/>
                      <a:pt x="41910" y="0"/>
                      <a:pt x="92710" y="0"/>
                    </a:cubicBezTo>
                    <a:lnTo>
                      <a:pt x="2523741" y="0"/>
                    </a:lnTo>
                    <a:cubicBezTo>
                      <a:pt x="2574541" y="0"/>
                      <a:pt x="2616452" y="41910"/>
                      <a:pt x="2616452" y="92710"/>
                    </a:cubicBezTo>
                    <a:lnTo>
                      <a:pt x="2616452" y="1546439"/>
                    </a:lnTo>
                    <a:cubicBezTo>
                      <a:pt x="2617721" y="1598509"/>
                      <a:pt x="2575811" y="1640419"/>
                      <a:pt x="2525011" y="1640419"/>
                    </a:cubicBezTo>
                    <a:close/>
                  </a:path>
                </a:pathLst>
              </a:custGeom>
              <a:solidFill>
                <a:srgbClr val="BBBAB8"/>
              </a:solidFill>
            </p:spPr>
            <p:txBody>
              <a:bodyPr/>
              <a:lstStyle/>
              <a:p>
                <a:endParaRPr lang="en-US"/>
              </a:p>
            </p:txBody>
          </p:sp>
          <p:sp>
            <p:nvSpPr>
              <p:cNvPr id="69" name="Freeform 58">
                <a:extLst>
                  <a:ext uri="{FF2B5EF4-FFF2-40B4-BE49-F238E27FC236}">
                    <a16:creationId xmlns:a16="http://schemas.microsoft.com/office/drawing/2014/main" id="{C9399452-D379-B893-5D48-C7E2BC58FCD6}"/>
                  </a:ext>
                </a:extLst>
              </p:cNvPr>
              <p:cNvSpPr/>
              <p:nvPr/>
            </p:nvSpPr>
            <p:spPr>
              <a:xfrm>
                <a:off x="0" y="0"/>
                <a:ext cx="2681222" cy="1703919"/>
              </a:xfrm>
              <a:custGeom>
                <a:avLst/>
                <a:gdLst/>
                <a:ahLst/>
                <a:cxnLst/>
                <a:rect l="l" t="t" r="r" b="b"/>
                <a:pathLst>
                  <a:path w="2681222" h="1703919">
                    <a:moveTo>
                      <a:pt x="2556761" y="59690"/>
                    </a:moveTo>
                    <a:cubicBezTo>
                      <a:pt x="2592321" y="59690"/>
                      <a:pt x="2621531" y="88900"/>
                      <a:pt x="2621531" y="124460"/>
                    </a:cubicBezTo>
                    <a:lnTo>
                      <a:pt x="2621531" y="1579459"/>
                    </a:lnTo>
                    <a:cubicBezTo>
                      <a:pt x="2621531" y="1615019"/>
                      <a:pt x="2592321" y="1644229"/>
                      <a:pt x="2556761" y="1644229"/>
                    </a:cubicBezTo>
                    <a:lnTo>
                      <a:pt x="124460" y="1644229"/>
                    </a:lnTo>
                    <a:cubicBezTo>
                      <a:pt x="88900" y="1644229"/>
                      <a:pt x="59690" y="1615019"/>
                      <a:pt x="59690" y="1579459"/>
                    </a:cubicBezTo>
                    <a:lnTo>
                      <a:pt x="59690" y="124460"/>
                    </a:lnTo>
                    <a:cubicBezTo>
                      <a:pt x="59690" y="88900"/>
                      <a:pt x="88900" y="59690"/>
                      <a:pt x="124460" y="59690"/>
                    </a:cubicBezTo>
                    <a:lnTo>
                      <a:pt x="2556762" y="59690"/>
                    </a:lnTo>
                    <a:moveTo>
                      <a:pt x="2556762" y="0"/>
                    </a:moveTo>
                    <a:lnTo>
                      <a:pt x="124460" y="0"/>
                    </a:lnTo>
                    <a:cubicBezTo>
                      <a:pt x="55880" y="0"/>
                      <a:pt x="0" y="55880"/>
                      <a:pt x="0" y="124460"/>
                    </a:cubicBezTo>
                    <a:lnTo>
                      <a:pt x="0" y="1579459"/>
                    </a:lnTo>
                    <a:cubicBezTo>
                      <a:pt x="0" y="1648039"/>
                      <a:pt x="55880" y="1703919"/>
                      <a:pt x="124460" y="1703919"/>
                    </a:cubicBezTo>
                    <a:lnTo>
                      <a:pt x="2556762" y="1703919"/>
                    </a:lnTo>
                    <a:cubicBezTo>
                      <a:pt x="2625341" y="1703919"/>
                      <a:pt x="2681222" y="1648039"/>
                      <a:pt x="2681222" y="1579459"/>
                    </a:cubicBezTo>
                    <a:lnTo>
                      <a:pt x="2681222" y="124460"/>
                    </a:lnTo>
                    <a:cubicBezTo>
                      <a:pt x="2681222" y="55880"/>
                      <a:pt x="2625341" y="0"/>
                      <a:pt x="2556762" y="0"/>
                    </a:cubicBezTo>
                    <a:close/>
                  </a:path>
                </a:pathLst>
              </a:custGeom>
              <a:solidFill>
                <a:srgbClr val="BBBAB8"/>
              </a:solidFill>
            </p:spPr>
            <p:txBody>
              <a:bodyPr/>
              <a:lstStyle/>
              <a:p>
                <a:endParaRPr lang="en-US"/>
              </a:p>
            </p:txBody>
          </p:sp>
        </p:grpSp>
        <p:grpSp>
          <p:nvGrpSpPr>
            <p:cNvPr id="51" name="Group 59">
              <a:extLst>
                <a:ext uri="{FF2B5EF4-FFF2-40B4-BE49-F238E27FC236}">
                  <a16:creationId xmlns:a16="http://schemas.microsoft.com/office/drawing/2014/main" id="{04D4AD4F-FD88-C454-89A9-07BD9F7DBA28}"/>
                </a:ext>
              </a:extLst>
            </p:cNvPr>
            <p:cNvGrpSpPr/>
            <p:nvPr/>
          </p:nvGrpSpPr>
          <p:grpSpPr>
            <a:xfrm>
              <a:off x="8807440" y="6409419"/>
              <a:ext cx="6534903" cy="4215698"/>
              <a:chOff x="0" y="0"/>
              <a:chExt cx="2641306" cy="1703919"/>
            </a:xfrm>
          </p:grpSpPr>
          <p:sp>
            <p:nvSpPr>
              <p:cNvPr id="66" name="Freeform 60">
                <a:extLst>
                  <a:ext uri="{FF2B5EF4-FFF2-40B4-BE49-F238E27FC236}">
                    <a16:creationId xmlns:a16="http://schemas.microsoft.com/office/drawing/2014/main" id="{962F79BA-230A-E9F0-0F44-CA68A87E376E}"/>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7" name="Freeform 61">
                <a:extLst>
                  <a:ext uri="{FF2B5EF4-FFF2-40B4-BE49-F238E27FC236}">
                    <a16:creationId xmlns:a16="http://schemas.microsoft.com/office/drawing/2014/main" id="{347CB96B-C6BF-FD1F-CCF5-AEFF8905C9D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52" name="Freeform 62">
              <a:extLst>
                <a:ext uri="{FF2B5EF4-FFF2-40B4-BE49-F238E27FC236}">
                  <a16:creationId xmlns:a16="http://schemas.microsoft.com/office/drawing/2014/main" id="{DE6B47CF-A93C-D420-D4DF-5EA9117079F6}"/>
                </a:ext>
              </a:extLst>
            </p:cNvPr>
            <p:cNvSpPr/>
            <p:nvPr/>
          </p:nvSpPr>
          <p:spPr>
            <a:xfrm rot="-5400000">
              <a:off x="6811543"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3" name="Freeform 63">
              <a:extLst>
                <a:ext uri="{FF2B5EF4-FFF2-40B4-BE49-F238E27FC236}">
                  <a16:creationId xmlns:a16="http://schemas.microsoft.com/office/drawing/2014/main" id="{52DAB2B2-0DF9-D235-FE5F-E3039D747547}"/>
                </a:ext>
              </a:extLst>
            </p:cNvPr>
            <p:cNvSpPr/>
            <p:nvPr/>
          </p:nvSpPr>
          <p:spPr>
            <a:xfrm rot="-5400000">
              <a:off x="6811543"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4" name="Freeform 64">
              <a:extLst>
                <a:ext uri="{FF2B5EF4-FFF2-40B4-BE49-F238E27FC236}">
                  <a16:creationId xmlns:a16="http://schemas.microsoft.com/office/drawing/2014/main" id="{6A8F5913-2FE6-A888-113A-9B90EB762B8C}"/>
                </a:ext>
              </a:extLst>
            </p:cNvPr>
            <p:cNvSpPr/>
            <p:nvPr/>
          </p:nvSpPr>
          <p:spPr>
            <a:xfrm rot="-5400000">
              <a:off x="14326671"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5" name="Freeform 65">
              <a:extLst>
                <a:ext uri="{FF2B5EF4-FFF2-40B4-BE49-F238E27FC236}">
                  <a16:creationId xmlns:a16="http://schemas.microsoft.com/office/drawing/2014/main" id="{C18B6FF0-E4A0-A30E-A1CE-CB18650A5179}"/>
                </a:ext>
              </a:extLst>
            </p:cNvPr>
            <p:cNvSpPr/>
            <p:nvPr/>
          </p:nvSpPr>
          <p:spPr>
            <a:xfrm rot="-5400000">
              <a:off x="14326671"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6" name="Freeform 66">
              <a:extLst>
                <a:ext uri="{FF2B5EF4-FFF2-40B4-BE49-F238E27FC236}">
                  <a16:creationId xmlns:a16="http://schemas.microsoft.com/office/drawing/2014/main" id="{51BE3C03-6D85-41DB-8C4A-4FDE8A622AC7}"/>
                </a:ext>
              </a:extLst>
            </p:cNvPr>
            <p:cNvSpPr/>
            <p:nvPr/>
          </p:nvSpPr>
          <p:spPr>
            <a:xfrm rot="-5400000">
              <a:off x="-1098926" y="432278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7" name="Freeform 67">
              <a:extLst>
                <a:ext uri="{FF2B5EF4-FFF2-40B4-BE49-F238E27FC236}">
                  <a16:creationId xmlns:a16="http://schemas.microsoft.com/office/drawing/2014/main" id="{23848F16-6DA6-5476-5BD5-EFD0066E7EC9}"/>
                </a:ext>
              </a:extLst>
            </p:cNvPr>
            <p:cNvSpPr/>
            <p:nvPr/>
          </p:nvSpPr>
          <p:spPr>
            <a:xfrm rot="-5400000">
              <a:off x="-1098926"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68">
              <a:extLst>
                <a:ext uri="{FF2B5EF4-FFF2-40B4-BE49-F238E27FC236}">
                  <a16:creationId xmlns:a16="http://schemas.microsoft.com/office/drawing/2014/main" id="{CD757AD2-08CE-A020-8DBB-34AC7177FA57}"/>
                </a:ext>
              </a:extLst>
            </p:cNvPr>
            <p:cNvSpPr/>
            <p:nvPr/>
          </p:nvSpPr>
          <p:spPr>
            <a:xfrm rot="-5400000">
              <a:off x="21537008" y="729824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69">
              <a:extLst>
                <a:ext uri="{FF2B5EF4-FFF2-40B4-BE49-F238E27FC236}">
                  <a16:creationId xmlns:a16="http://schemas.microsoft.com/office/drawing/2014/main" id="{6297DD68-1978-F8AA-DCD6-3CD55F524B3C}"/>
                </a:ext>
              </a:extLst>
            </p:cNvPr>
            <p:cNvSpPr/>
            <p:nvPr/>
          </p:nvSpPr>
          <p:spPr>
            <a:xfrm rot="-5400000">
              <a:off x="21537008" y="432278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0" name="Group 70">
              <a:extLst>
                <a:ext uri="{FF2B5EF4-FFF2-40B4-BE49-F238E27FC236}">
                  <a16:creationId xmlns:a16="http://schemas.microsoft.com/office/drawing/2014/main" id="{E44A201B-8A1B-08F0-DA7F-5A03BFE8C7C4}"/>
                </a:ext>
              </a:extLst>
            </p:cNvPr>
            <p:cNvGrpSpPr/>
            <p:nvPr/>
          </p:nvGrpSpPr>
          <p:grpSpPr>
            <a:xfrm>
              <a:off x="16281573" y="6409419"/>
              <a:ext cx="6534903" cy="4215698"/>
              <a:chOff x="0" y="0"/>
              <a:chExt cx="2641306" cy="1703919"/>
            </a:xfrm>
          </p:grpSpPr>
          <p:sp>
            <p:nvSpPr>
              <p:cNvPr id="64" name="Freeform 71">
                <a:extLst>
                  <a:ext uri="{FF2B5EF4-FFF2-40B4-BE49-F238E27FC236}">
                    <a16:creationId xmlns:a16="http://schemas.microsoft.com/office/drawing/2014/main" id="{B4D50F46-CD0E-C2C2-79DD-0F1092D3B246}"/>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5" name="Freeform 72">
                <a:extLst>
                  <a:ext uri="{FF2B5EF4-FFF2-40B4-BE49-F238E27FC236}">
                    <a16:creationId xmlns:a16="http://schemas.microsoft.com/office/drawing/2014/main" id="{7AFE7357-B0E8-3D52-D7E5-26C023F859F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nvGrpSpPr>
            <p:cNvPr id="61" name="Group 73">
              <a:extLst>
                <a:ext uri="{FF2B5EF4-FFF2-40B4-BE49-F238E27FC236}">
                  <a16:creationId xmlns:a16="http://schemas.microsoft.com/office/drawing/2014/main" id="{9C7275CA-EC7E-910E-804A-07FC3F1825C6}"/>
                </a:ext>
              </a:extLst>
            </p:cNvPr>
            <p:cNvGrpSpPr/>
            <p:nvPr/>
          </p:nvGrpSpPr>
          <p:grpSpPr>
            <a:xfrm>
              <a:off x="16202757" y="1096860"/>
              <a:ext cx="6534903" cy="4215698"/>
              <a:chOff x="0" y="0"/>
              <a:chExt cx="2641306" cy="1703919"/>
            </a:xfrm>
          </p:grpSpPr>
          <p:sp>
            <p:nvSpPr>
              <p:cNvPr id="62" name="Freeform 74">
                <a:extLst>
                  <a:ext uri="{FF2B5EF4-FFF2-40B4-BE49-F238E27FC236}">
                    <a16:creationId xmlns:a16="http://schemas.microsoft.com/office/drawing/2014/main" id="{248A9FC9-AFDF-EAB9-4101-2BA564C99964}"/>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3" name="Freeform 75">
                <a:extLst>
                  <a:ext uri="{FF2B5EF4-FFF2-40B4-BE49-F238E27FC236}">
                    <a16:creationId xmlns:a16="http://schemas.microsoft.com/office/drawing/2014/main" id="{A6D35762-314C-E2F2-7F74-7D4CA5F9700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sp>
        <p:nvSpPr>
          <p:cNvPr id="76" name="Freeform 77">
            <a:extLst>
              <a:ext uri="{FF2B5EF4-FFF2-40B4-BE49-F238E27FC236}">
                <a16:creationId xmlns:a16="http://schemas.microsoft.com/office/drawing/2014/main" id="{52055A26-7B3E-3CCD-F8ED-D6BB2A072CA0}"/>
              </a:ext>
            </a:extLst>
          </p:cNvPr>
          <p:cNvSpPr/>
          <p:nvPr/>
        </p:nvSpPr>
        <p:spPr>
          <a:xfrm>
            <a:off x="3278295" y="6934169"/>
            <a:ext cx="2417693" cy="2402054"/>
          </a:xfrm>
          <a:custGeom>
            <a:avLst/>
            <a:gdLst/>
            <a:ahLst/>
            <a:cxnLst/>
            <a:rect l="l" t="t" r="r" b="b"/>
            <a:pathLst>
              <a:path w="1463535" h="1561104">
                <a:moveTo>
                  <a:pt x="0" y="0"/>
                </a:moveTo>
                <a:lnTo>
                  <a:pt x="1463535" y="0"/>
                </a:lnTo>
                <a:lnTo>
                  <a:pt x="1463535" y="1561104"/>
                </a:lnTo>
                <a:lnTo>
                  <a:pt x="0" y="1561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7" name="Freeform 80">
            <a:extLst>
              <a:ext uri="{FF2B5EF4-FFF2-40B4-BE49-F238E27FC236}">
                <a16:creationId xmlns:a16="http://schemas.microsoft.com/office/drawing/2014/main" id="{5F1C495C-DDB5-C05F-963C-6E3FF0E9A9D4}"/>
              </a:ext>
            </a:extLst>
          </p:cNvPr>
          <p:cNvSpPr/>
          <p:nvPr/>
        </p:nvSpPr>
        <p:spPr>
          <a:xfrm flipH="1">
            <a:off x="3220080" y="3606055"/>
            <a:ext cx="2833610" cy="2508669"/>
          </a:xfrm>
          <a:custGeom>
            <a:avLst/>
            <a:gdLst/>
            <a:ahLst/>
            <a:cxnLst/>
            <a:rect l="l" t="t" r="r" b="b"/>
            <a:pathLst>
              <a:path w="2901072" h="2262836">
                <a:moveTo>
                  <a:pt x="2901072" y="0"/>
                </a:moveTo>
                <a:lnTo>
                  <a:pt x="0" y="0"/>
                </a:lnTo>
                <a:lnTo>
                  <a:pt x="0" y="2262836"/>
                </a:lnTo>
                <a:lnTo>
                  <a:pt x="2901072" y="2262836"/>
                </a:lnTo>
                <a:lnTo>
                  <a:pt x="290107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8" name="Freeform 85">
            <a:extLst>
              <a:ext uri="{FF2B5EF4-FFF2-40B4-BE49-F238E27FC236}">
                <a16:creationId xmlns:a16="http://schemas.microsoft.com/office/drawing/2014/main" id="{D93D4CF3-C805-C9FE-BE62-5F56464F76EA}"/>
              </a:ext>
            </a:extLst>
          </p:cNvPr>
          <p:cNvSpPr/>
          <p:nvPr/>
        </p:nvSpPr>
        <p:spPr>
          <a:xfrm>
            <a:off x="7957812" y="6957323"/>
            <a:ext cx="2730174" cy="2291024"/>
          </a:xfrm>
          <a:custGeom>
            <a:avLst/>
            <a:gdLst/>
            <a:ahLst/>
            <a:cxnLst/>
            <a:rect l="l" t="t" r="r" b="b"/>
            <a:pathLst>
              <a:path w="3206765" h="2721742">
                <a:moveTo>
                  <a:pt x="0" y="0"/>
                </a:moveTo>
                <a:lnTo>
                  <a:pt x="3206764" y="0"/>
                </a:lnTo>
                <a:lnTo>
                  <a:pt x="3206764" y="2721742"/>
                </a:lnTo>
                <a:lnTo>
                  <a:pt x="0" y="27217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9" name="Freeform 86">
            <a:extLst>
              <a:ext uri="{FF2B5EF4-FFF2-40B4-BE49-F238E27FC236}">
                <a16:creationId xmlns:a16="http://schemas.microsoft.com/office/drawing/2014/main" id="{48B94D1D-AC9A-B422-4E9E-25E27BA71CEE}"/>
              </a:ext>
            </a:extLst>
          </p:cNvPr>
          <p:cNvSpPr/>
          <p:nvPr/>
        </p:nvSpPr>
        <p:spPr>
          <a:xfrm>
            <a:off x="12192232" y="7035162"/>
            <a:ext cx="3854532" cy="2262358"/>
          </a:xfrm>
          <a:custGeom>
            <a:avLst/>
            <a:gdLst/>
            <a:ahLst/>
            <a:cxnLst/>
            <a:rect l="l" t="t" r="r" b="b"/>
            <a:pathLst>
              <a:path w="4840621" h="2921975">
                <a:moveTo>
                  <a:pt x="0" y="0"/>
                </a:moveTo>
                <a:lnTo>
                  <a:pt x="4840621" y="0"/>
                </a:lnTo>
                <a:lnTo>
                  <a:pt x="4840621" y="2921975"/>
                </a:lnTo>
                <a:lnTo>
                  <a:pt x="0" y="2921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80" name="Freeform 90">
            <a:extLst>
              <a:ext uri="{FF2B5EF4-FFF2-40B4-BE49-F238E27FC236}">
                <a16:creationId xmlns:a16="http://schemas.microsoft.com/office/drawing/2014/main" id="{AE73D810-C810-061E-F6E3-291FE0CD1D02}"/>
              </a:ext>
            </a:extLst>
          </p:cNvPr>
          <p:cNvSpPr/>
          <p:nvPr/>
        </p:nvSpPr>
        <p:spPr>
          <a:xfrm>
            <a:off x="12452047" y="3735698"/>
            <a:ext cx="3490875" cy="2402054"/>
          </a:xfrm>
          <a:custGeom>
            <a:avLst/>
            <a:gdLst/>
            <a:ahLst/>
            <a:cxnLst/>
            <a:rect l="l" t="t" r="r" b="b"/>
            <a:pathLst>
              <a:path w="2995143" h="1804574">
                <a:moveTo>
                  <a:pt x="0" y="0"/>
                </a:moveTo>
                <a:lnTo>
                  <a:pt x="2995143" y="0"/>
                </a:lnTo>
                <a:lnTo>
                  <a:pt x="2995143" y="1804574"/>
                </a:lnTo>
                <a:lnTo>
                  <a:pt x="0" y="180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81" name="Freeform 10">
            <a:extLst>
              <a:ext uri="{FF2B5EF4-FFF2-40B4-BE49-F238E27FC236}">
                <a16:creationId xmlns:a16="http://schemas.microsoft.com/office/drawing/2014/main" id="{AE61131F-C31B-BAC2-C355-0EFEBEB8CC26}"/>
              </a:ext>
            </a:extLst>
          </p:cNvPr>
          <p:cNvSpPr/>
          <p:nvPr/>
        </p:nvSpPr>
        <p:spPr>
          <a:xfrm>
            <a:off x="8211454" y="3769661"/>
            <a:ext cx="2375702" cy="2334127"/>
          </a:xfrm>
          <a:custGeom>
            <a:avLst/>
            <a:gdLst/>
            <a:ahLst/>
            <a:cxnLst/>
            <a:rect l="l" t="t" r="r" b="b"/>
            <a:pathLst>
              <a:path w="2375702" h="2334127">
                <a:moveTo>
                  <a:pt x="0" y="0"/>
                </a:moveTo>
                <a:lnTo>
                  <a:pt x="2375703" y="0"/>
                </a:lnTo>
                <a:lnTo>
                  <a:pt x="2375703" y="2334127"/>
                </a:lnTo>
                <a:lnTo>
                  <a:pt x="0" y="23341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82" name="Rectangle 81">
            <a:extLst>
              <a:ext uri="{FF2B5EF4-FFF2-40B4-BE49-F238E27FC236}">
                <a16:creationId xmlns:a16="http://schemas.microsoft.com/office/drawing/2014/main" id="{A7C6230F-D59D-BF99-3A79-DC5C5FCEF7F1}"/>
              </a:ext>
            </a:extLst>
          </p:cNvPr>
          <p:cNvSpPr/>
          <p:nvPr/>
        </p:nvSpPr>
        <p:spPr>
          <a:xfrm>
            <a:off x="7928595" y="6097977"/>
            <a:ext cx="2096861" cy="830997"/>
          </a:xfrm>
          <a:prstGeom prst="rect">
            <a:avLst/>
          </a:prstGeom>
          <a:solidFill>
            <a:schemeClr val="bg1"/>
          </a:solidFill>
          <a:ln>
            <a:solidFill>
              <a:schemeClr val="tx1"/>
            </a:solidFill>
          </a:ln>
        </p:spPr>
        <p:txBody>
          <a:bodyPr wrap="square" lIns="91440" tIns="45720" rIns="91440" bIns="45720">
            <a:spAutoFit/>
          </a:bodyPr>
          <a:lstStyle/>
          <a:p>
            <a:pPr algn="ctr"/>
            <a:r>
              <a:rPr lang="en-US" sz="48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rPr>
              <a:t>Start</a:t>
            </a:r>
            <a:endParaRPr lang="en-US" sz="60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endParaRPr>
          </a:p>
        </p:txBody>
      </p:sp>
      <p:sp>
        <p:nvSpPr>
          <p:cNvPr id="83" name="Freeform 8">
            <a:extLst>
              <a:ext uri="{FF2B5EF4-FFF2-40B4-BE49-F238E27FC236}">
                <a16:creationId xmlns:a16="http://schemas.microsoft.com/office/drawing/2014/main" id="{968B8FE1-EE4F-1EE2-202F-84082C4A8D89}"/>
              </a:ext>
            </a:extLst>
          </p:cNvPr>
          <p:cNvSpPr/>
          <p:nvPr/>
        </p:nvSpPr>
        <p:spPr>
          <a:xfrm rot="5400000">
            <a:off x="12434118" y="6669290"/>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84" name="Freeform 8">
            <a:extLst>
              <a:ext uri="{FF2B5EF4-FFF2-40B4-BE49-F238E27FC236}">
                <a16:creationId xmlns:a16="http://schemas.microsoft.com/office/drawing/2014/main" id="{A55E0796-71B9-105E-5DFA-3B8C439429E1}"/>
              </a:ext>
            </a:extLst>
          </p:cNvPr>
          <p:cNvSpPr/>
          <p:nvPr/>
        </p:nvSpPr>
        <p:spPr>
          <a:xfrm rot="16200000">
            <a:off x="6108074" y="6771768"/>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376547438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859306" y="190500"/>
            <a:ext cx="16102789" cy="9067800"/>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243483" y="728678"/>
            <a:ext cx="5199757" cy="2503170"/>
          </a:xfrm>
          <a:prstGeom prst="rect">
            <a:avLst/>
          </a:prstGeom>
        </p:spPr>
        <p:txBody>
          <a:bodyPr lIns="0" tIns="0" rIns="0" bIns="0" rtlCol="0" anchor="t">
            <a:spAutoFit/>
          </a:bodyPr>
          <a:lstStyle/>
          <a:p>
            <a:pPr algn="r">
              <a:lnSpc>
                <a:spcPts val="10080"/>
              </a:lnSpc>
              <a:spcBef>
                <a:spcPct val="0"/>
              </a:spcBef>
            </a:pPr>
            <a:r>
              <a:rPr lang="en-US" sz="7200" b="1" spc="359" dirty="0">
                <a:solidFill>
                  <a:srgbClr val="FFFFFF"/>
                </a:solidFill>
                <a:latin typeface="Montserrat Ultra-Bold"/>
              </a:rPr>
              <a:t>Question No. 2</a:t>
            </a:r>
          </a:p>
        </p:txBody>
      </p:sp>
      <p:sp>
        <p:nvSpPr>
          <p:cNvPr id="5" name="TextBox 5"/>
          <p:cNvSpPr txBox="1"/>
          <p:nvPr/>
        </p:nvSpPr>
        <p:spPr>
          <a:xfrm>
            <a:off x="685800" y="3231848"/>
            <a:ext cx="9546156" cy="615553"/>
          </a:xfrm>
          <a:prstGeom prst="rect">
            <a:avLst/>
          </a:prstGeom>
        </p:spPr>
        <p:txBody>
          <a:bodyPr lIns="0" tIns="0" rIns="0" bIns="0" rtlCol="0" anchor="t">
            <a:spAutoFit/>
          </a:bodyPr>
          <a:lstStyle/>
          <a:p>
            <a:pPr algn="ctr">
              <a:lnSpc>
                <a:spcPts val="4800"/>
              </a:lnSpc>
            </a:pPr>
            <a:r>
              <a:rPr lang="vi-VN" sz="4800" spc="240" dirty="0">
                <a:solidFill>
                  <a:srgbClr val="000000"/>
                </a:solidFill>
                <a:latin typeface="League Spartan"/>
              </a:rPr>
              <a:t>Where </a:t>
            </a:r>
            <a:r>
              <a:rPr lang="en-US" sz="4800" spc="240" dirty="0">
                <a:solidFill>
                  <a:srgbClr val="000000"/>
                </a:solidFill>
                <a:latin typeface="League Spartan"/>
              </a:rPr>
              <a:t>was</a:t>
            </a:r>
            <a:r>
              <a:rPr lang="vi-VN" sz="4800" spc="240" dirty="0">
                <a:solidFill>
                  <a:srgbClr val="000000"/>
                </a:solidFill>
                <a:latin typeface="League Spartan"/>
              </a:rPr>
              <a:t> the boy yesterday?</a:t>
            </a:r>
            <a:endParaRPr lang="en-US" sz="4800" spc="240" dirty="0">
              <a:solidFill>
                <a:srgbClr val="000000"/>
              </a:solidFill>
              <a:latin typeface="League Spartan"/>
            </a:endParaRPr>
          </a:p>
        </p:txBody>
      </p:sp>
      <p:pic>
        <p:nvPicPr>
          <p:cNvPr id="6" name="Picture 5">
            <a:extLst>
              <a:ext uri="{FF2B5EF4-FFF2-40B4-BE49-F238E27FC236}">
                <a16:creationId xmlns:a16="http://schemas.microsoft.com/office/drawing/2014/main" id="{0D14DAEC-6660-14B6-7BC1-438F8CEEBEE2}"/>
              </a:ext>
            </a:extLst>
          </p:cNvPr>
          <p:cNvPicPr>
            <a:picLocks noChangeAspect="1"/>
          </p:cNvPicPr>
          <p:nvPr/>
        </p:nvPicPr>
        <p:blipFill>
          <a:blip r:embed="rId5"/>
          <a:stretch>
            <a:fillRect/>
          </a:stretch>
        </p:blipFill>
        <p:spPr>
          <a:xfrm>
            <a:off x="2438399" y="4152900"/>
            <a:ext cx="4984539" cy="3387848"/>
          </a:xfrm>
          <a:prstGeom prst="rect">
            <a:avLst/>
          </a:prstGeom>
          <a:ln>
            <a:noFill/>
          </a:ln>
          <a:effectLst>
            <a:softEdge rad="112500"/>
          </a:effectLst>
        </p:spPr>
      </p:pic>
    </p:spTree>
    <p:extLst>
      <p:ext uri="{BB962C8B-B14F-4D97-AF65-F5344CB8AC3E}">
        <p14:creationId xmlns:p14="http://schemas.microsoft.com/office/powerpoint/2010/main" val="3822032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p:cNvSpPr txBox="1"/>
          <p:nvPr/>
        </p:nvSpPr>
        <p:spPr>
          <a:xfrm>
            <a:off x="12583605" y="1409700"/>
            <a:ext cx="5364273" cy="3221972"/>
          </a:xfrm>
          <a:prstGeom prst="rect">
            <a:avLst/>
          </a:prstGeom>
        </p:spPr>
        <p:txBody>
          <a:bodyPr wrap="square" lIns="0" tIns="0" rIns="0" bIns="0" rtlCol="0" anchor="t">
            <a:spAutoFit/>
          </a:bodyPr>
          <a:lstStyle/>
          <a:p>
            <a:pPr algn="ctr">
              <a:lnSpc>
                <a:spcPts val="7840"/>
              </a:lnSpc>
              <a:spcBef>
                <a:spcPts val="1200"/>
              </a:spcBef>
              <a:spcAft>
                <a:spcPts val="1200"/>
              </a:spcAft>
            </a:pPr>
            <a:r>
              <a:rPr lang="en-US" sz="7200" b="1" spc="280" dirty="0">
                <a:solidFill>
                  <a:srgbClr val="FFFF00"/>
                </a:solidFill>
                <a:latin typeface="Montserrat Ultra-Bold"/>
              </a:rPr>
              <a:t>Answer</a:t>
            </a:r>
            <a:endParaRPr lang="vi-VN" sz="7200" b="1" spc="280" dirty="0">
              <a:solidFill>
                <a:srgbClr val="FFFF00"/>
              </a:solidFill>
              <a:latin typeface="Montserrat Ultra-Bold"/>
            </a:endParaRPr>
          </a:p>
          <a:p>
            <a:pPr algn="ctr">
              <a:lnSpc>
                <a:spcPts val="7840"/>
              </a:lnSpc>
              <a:spcBef>
                <a:spcPts val="1200"/>
              </a:spcBef>
              <a:spcAft>
                <a:spcPts val="1200"/>
              </a:spcAft>
            </a:pPr>
            <a:r>
              <a:rPr lang="vi-VN" sz="5600" spc="280" dirty="0">
                <a:solidFill>
                  <a:schemeClr val="bg1"/>
                </a:solidFill>
                <a:latin typeface="Montserrat Ultra-Bold"/>
              </a:rPr>
              <a:t>He was at piano class.</a:t>
            </a:r>
            <a:endParaRPr lang="en-US" sz="5600" spc="280" dirty="0">
              <a:solidFill>
                <a:schemeClr val="bg1"/>
              </a:solidFill>
              <a:latin typeface="Montserrat Ultra-Bold"/>
            </a:endParaRPr>
          </a:p>
        </p:txBody>
      </p:sp>
      <p:sp>
        <p:nvSpPr>
          <p:cNvPr id="5" name="Freeform 5"/>
          <p:cNvSpPr/>
          <p:nvPr/>
        </p:nvSpPr>
        <p:spPr>
          <a:xfrm>
            <a:off x="-3859306" y="647700"/>
            <a:ext cx="16102789" cy="8610600"/>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5">
            <a:extLst>
              <a:ext uri="{FF2B5EF4-FFF2-40B4-BE49-F238E27FC236}">
                <a16:creationId xmlns:a16="http://schemas.microsoft.com/office/drawing/2014/main" id="{CCF09143-4A51-33DA-C7CE-85CF201A8274}"/>
              </a:ext>
            </a:extLst>
          </p:cNvPr>
          <p:cNvSpPr txBox="1"/>
          <p:nvPr/>
        </p:nvSpPr>
        <p:spPr>
          <a:xfrm>
            <a:off x="533400" y="3578423"/>
            <a:ext cx="9546156" cy="615553"/>
          </a:xfrm>
          <a:prstGeom prst="rect">
            <a:avLst/>
          </a:prstGeom>
        </p:spPr>
        <p:txBody>
          <a:bodyPr lIns="0" tIns="0" rIns="0" bIns="0" rtlCol="0" anchor="t">
            <a:spAutoFit/>
          </a:bodyPr>
          <a:lstStyle/>
          <a:p>
            <a:pPr algn="ctr">
              <a:lnSpc>
                <a:spcPts val="4800"/>
              </a:lnSpc>
            </a:pPr>
            <a:r>
              <a:rPr lang="vi-VN" sz="4800" spc="240" dirty="0">
                <a:solidFill>
                  <a:srgbClr val="000000"/>
                </a:solidFill>
                <a:latin typeface="League Spartan"/>
              </a:rPr>
              <a:t>Where </a:t>
            </a:r>
            <a:r>
              <a:rPr lang="en-US" sz="4800" spc="240" dirty="0">
                <a:solidFill>
                  <a:srgbClr val="000000"/>
                </a:solidFill>
                <a:latin typeface="League Spartan"/>
              </a:rPr>
              <a:t>was</a:t>
            </a:r>
            <a:r>
              <a:rPr lang="vi-VN" sz="4800" spc="240" dirty="0">
                <a:solidFill>
                  <a:srgbClr val="000000"/>
                </a:solidFill>
                <a:latin typeface="League Spartan"/>
              </a:rPr>
              <a:t> the boy yesterday?</a:t>
            </a:r>
            <a:endParaRPr lang="en-US" sz="4800" spc="240" dirty="0">
              <a:solidFill>
                <a:srgbClr val="000000"/>
              </a:solidFill>
              <a:latin typeface="League Spartan"/>
            </a:endParaRPr>
          </a:p>
        </p:txBody>
      </p:sp>
      <p:pic>
        <p:nvPicPr>
          <p:cNvPr id="8" name="Picture 7">
            <a:extLst>
              <a:ext uri="{FF2B5EF4-FFF2-40B4-BE49-F238E27FC236}">
                <a16:creationId xmlns:a16="http://schemas.microsoft.com/office/drawing/2014/main" id="{DD518EE6-7221-E275-D49D-C2B907606014}"/>
              </a:ext>
            </a:extLst>
          </p:cNvPr>
          <p:cNvPicPr>
            <a:picLocks noChangeAspect="1"/>
          </p:cNvPicPr>
          <p:nvPr/>
        </p:nvPicPr>
        <p:blipFill>
          <a:blip r:embed="rId5"/>
          <a:stretch>
            <a:fillRect/>
          </a:stretch>
        </p:blipFill>
        <p:spPr>
          <a:xfrm>
            <a:off x="2667000" y="4513401"/>
            <a:ext cx="4648200" cy="3159248"/>
          </a:xfrm>
          <a:prstGeom prst="rect">
            <a:avLst/>
          </a:prstGeom>
          <a:ln>
            <a:noFill/>
          </a:ln>
          <a:effectLst>
            <a:softEdge rad="112500"/>
          </a:effectLst>
        </p:spPr>
      </p:pic>
    </p:spTree>
    <p:extLst>
      <p:ext uri="{BB962C8B-B14F-4D97-AF65-F5344CB8AC3E}">
        <p14:creationId xmlns:p14="http://schemas.microsoft.com/office/powerpoint/2010/main" val="13248615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85" b="-9185"/>
            </a:stretch>
          </a:blipFill>
        </p:spPr>
        <p:txBody>
          <a:bodyPr/>
          <a:lstStyle/>
          <a:p>
            <a:endParaRPr lang="en-US"/>
          </a:p>
        </p:txBody>
      </p:sp>
      <p:sp>
        <p:nvSpPr>
          <p:cNvPr id="3" name="Freeform 3"/>
          <p:cNvSpPr/>
          <p:nvPr/>
        </p:nvSpPr>
        <p:spPr>
          <a:xfrm>
            <a:off x="2297456" y="-1266576"/>
            <a:ext cx="13693087" cy="12820153"/>
          </a:xfrm>
          <a:custGeom>
            <a:avLst/>
            <a:gdLst/>
            <a:ahLst/>
            <a:cxnLst/>
            <a:rect l="l" t="t" r="r" b="b"/>
            <a:pathLst>
              <a:path w="13693087" h="12820153">
                <a:moveTo>
                  <a:pt x="0" y="0"/>
                </a:moveTo>
                <a:lnTo>
                  <a:pt x="13693088" y="0"/>
                </a:lnTo>
                <a:lnTo>
                  <a:pt x="13693088" y="12820152"/>
                </a:lnTo>
                <a:lnTo>
                  <a:pt x="0" y="12820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056113" y="4524173"/>
            <a:ext cx="6691838" cy="1707840"/>
          </a:xfrm>
          <a:prstGeom prst="rect">
            <a:avLst/>
          </a:prstGeom>
        </p:spPr>
        <p:txBody>
          <a:bodyPr lIns="0" tIns="0" rIns="0" bIns="0" rtlCol="0" anchor="t">
            <a:spAutoFit/>
          </a:bodyPr>
          <a:lstStyle/>
          <a:p>
            <a:pPr algn="ctr">
              <a:lnSpc>
                <a:spcPts val="14560"/>
              </a:lnSpc>
              <a:spcBef>
                <a:spcPct val="0"/>
              </a:spcBef>
            </a:pPr>
            <a:r>
              <a:rPr lang="en-US" sz="10400" b="1" spc="520" dirty="0">
                <a:solidFill>
                  <a:srgbClr val="FFA400"/>
                </a:solidFill>
                <a:latin typeface="League Spartan"/>
              </a:rPr>
              <a:t>Round 2</a:t>
            </a: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533400" y="847490"/>
            <a:ext cx="19507199" cy="1933325"/>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096164" y="7090"/>
            <a:ext cx="7680181" cy="1181606"/>
          </a:xfrm>
          <a:prstGeom prst="rect">
            <a:avLst/>
          </a:prstGeom>
        </p:spPr>
        <p:txBody>
          <a:bodyPr wrap="square" lIns="0" tIns="0" rIns="0" bIns="0" rtlCol="0" anchor="t">
            <a:spAutoFit/>
          </a:bodyPr>
          <a:lstStyle/>
          <a:p>
            <a:pPr algn="r">
              <a:lnSpc>
                <a:spcPts val="10080"/>
              </a:lnSpc>
              <a:spcBef>
                <a:spcPct val="0"/>
              </a:spcBef>
            </a:pPr>
            <a:r>
              <a:rPr lang="en-US" sz="7200" b="1" spc="359" dirty="0">
                <a:solidFill>
                  <a:srgbClr val="FFFFFF"/>
                </a:solidFill>
                <a:latin typeface="Montserrat Ultra-Bold"/>
              </a:rPr>
              <a:t>Question No. 1</a:t>
            </a:r>
          </a:p>
        </p:txBody>
      </p:sp>
      <p:sp>
        <p:nvSpPr>
          <p:cNvPr id="5" name="TextBox 5"/>
          <p:cNvSpPr txBox="1"/>
          <p:nvPr/>
        </p:nvSpPr>
        <p:spPr>
          <a:xfrm>
            <a:off x="4724728" y="1601060"/>
            <a:ext cx="9546156" cy="615553"/>
          </a:xfrm>
          <a:prstGeom prst="rect">
            <a:avLst/>
          </a:prstGeom>
        </p:spPr>
        <p:txBody>
          <a:bodyPr lIns="0" tIns="0" rIns="0" bIns="0" rtlCol="0" anchor="t">
            <a:spAutoFit/>
          </a:bodyPr>
          <a:lstStyle/>
          <a:p>
            <a:pPr algn="ctr">
              <a:lnSpc>
                <a:spcPts val="4800"/>
              </a:lnSpc>
            </a:pPr>
            <a:r>
              <a:rPr lang="en-US" sz="4800" spc="240" dirty="0">
                <a:solidFill>
                  <a:srgbClr val="000000"/>
                </a:solidFill>
                <a:latin typeface="League Spartan"/>
              </a:rPr>
              <a:t>How do we get to the bank</a:t>
            </a:r>
            <a:r>
              <a:rPr lang="vi-VN" sz="4800" spc="240" dirty="0">
                <a:solidFill>
                  <a:srgbClr val="000000"/>
                </a:solidFill>
                <a:latin typeface="League Spartan"/>
              </a:rPr>
              <a:t>?</a:t>
            </a:r>
            <a:endParaRPr lang="en-US" sz="4800" spc="240" dirty="0">
              <a:solidFill>
                <a:srgbClr val="000000"/>
              </a:solidFill>
              <a:latin typeface="League Spartan"/>
            </a:endParaRPr>
          </a:p>
        </p:txBody>
      </p:sp>
      <p:grpSp>
        <p:nvGrpSpPr>
          <p:cNvPr id="7" name="Group 7">
            <a:extLst>
              <a:ext uri="{FF2B5EF4-FFF2-40B4-BE49-F238E27FC236}">
                <a16:creationId xmlns:a16="http://schemas.microsoft.com/office/drawing/2014/main" id="{FA425D95-0797-DF76-CD4E-F5452DBA9BFB}"/>
              </a:ext>
            </a:extLst>
          </p:cNvPr>
          <p:cNvGrpSpPr/>
          <p:nvPr/>
        </p:nvGrpSpPr>
        <p:grpSpPr>
          <a:xfrm>
            <a:off x="1828800" y="2852227"/>
            <a:ext cx="15002977" cy="7237012"/>
            <a:chOff x="0" y="0"/>
            <a:chExt cx="23751939" cy="11731696"/>
          </a:xfrm>
        </p:grpSpPr>
        <p:grpSp>
          <p:nvGrpSpPr>
            <p:cNvPr id="8" name="Group 8">
              <a:extLst>
                <a:ext uri="{FF2B5EF4-FFF2-40B4-BE49-F238E27FC236}">
                  <a16:creationId xmlns:a16="http://schemas.microsoft.com/office/drawing/2014/main" id="{B136E518-B9AC-B97E-3E77-A1921D2E57E5}"/>
                </a:ext>
              </a:extLst>
            </p:cNvPr>
            <p:cNvGrpSpPr/>
            <p:nvPr/>
          </p:nvGrpSpPr>
          <p:grpSpPr>
            <a:xfrm>
              <a:off x="593677" y="360579"/>
              <a:ext cx="22609832" cy="11051460"/>
              <a:chOff x="0" y="0"/>
              <a:chExt cx="5736198" cy="2803796"/>
            </a:xfrm>
          </p:grpSpPr>
          <p:sp>
            <p:nvSpPr>
              <p:cNvPr id="74" name="Freeform 9">
                <a:extLst>
                  <a:ext uri="{FF2B5EF4-FFF2-40B4-BE49-F238E27FC236}">
                    <a16:creationId xmlns:a16="http://schemas.microsoft.com/office/drawing/2014/main" id="{4A005D0C-D0B6-1FBA-BEE7-5440C9E08AE9}"/>
                  </a:ext>
                </a:extLst>
              </p:cNvPr>
              <p:cNvSpPr/>
              <p:nvPr/>
            </p:nvSpPr>
            <p:spPr>
              <a:xfrm>
                <a:off x="31750" y="31750"/>
                <a:ext cx="5672698" cy="2740296"/>
              </a:xfrm>
              <a:custGeom>
                <a:avLst/>
                <a:gdLst/>
                <a:ahLst/>
                <a:cxnLst/>
                <a:rect l="l" t="t" r="r" b="b"/>
                <a:pathLst>
                  <a:path w="5672698" h="2740296">
                    <a:moveTo>
                      <a:pt x="5579988" y="2740296"/>
                    </a:moveTo>
                    <a:lnTo>
                      <a:pt x="92710" y="2740296"/>
                    </a:lnTo>
                    <a:cubicBezTo>
                      <a:pt x="41910" y="2740296"/>
                      <a:pt x="0" y="2698386"/>
                      <a:pt x="0" y="2647586"/>
                    </a:cubicBezTo>
                    <a:lnTo>
                      <a:pt x="0" y="92710"/>
                    </a:lnTo>
                    <a:cubicBezTo>
                      <a:pt x="0" y="41910"/>
                      <a:pt x="41910" y="0"/>
                      <a:pt x="92710" y="0"/>
                    </a:cubicBezTo>
                    <a:lnTo>
                      <a:pt x="5578718" y="0"/>
                    </a:lnTo>
                    <a:cubicBezTo>
                      <a:pt x="5629518" y="0"/>
                      <a:pt x="5671428" y="41910"/>
                      <a:pt x="5671428" y="92710"/>
                    </a:cubicBezTo>
                    <a:lnTo>
                      <a:pt x="5671428" y="2646316"/>
                    </a:lnTo>
                    <a:cubicBezTo>
                      <a:pt x="5672698" y="2698386"/>
                      <a:pt x="5630788" y="2740296"/>
                      <a:pt x="5579988" y="2740296"/>
                    </a:cubicBezTo>
                    <a:close/>
                  </a:path>
                </a:pathLst>
              </a:custGeom>
              <a:solidFill>
                <a:srgbClr val="383436"/>
              </a:solidFill>
            </p:spPr>
            <p:txBody>
              <a:bodyPr/>
              <a:lstStyle/>
              <a:p>
                <a:endParaRPr lang="en-US"/>
              </a:p>
            </p:txBody>
          </p:sp>
          <p:sp>
            <p:nvSpPr>
              <p:cNvPr id="75" name="Freeform 10">
                <a:extLst>
                  <a:ext uri="{FF2B5EF4-FFF2-40B4-BE49-F238E27FC236}">
                    <a16:creationId xmlns:a16="http://schemas.microsoft.com/office/drawing/2014/main" id="{256BFFF2-5CE8-1F91-5AF9-AEA06906A655}"/>
                  </a:ext>
                </a:extLst>
              </p:cNvPr>
              <p:cNvSpPr/>
              <p:nvPr/>
            </p:nvSpPr>
            <p:spPr>
              <a:xfrm>
                <a:off x="0" y="0"/>
                <a:ext cx="5736198" cy="2803796"/>
              </a:xfrm>
              <a:custGeom>
                <a:avLst/>
                <a:gdLst/>
                <a:ahLst/>
                <a:cxnLst/>
                <a:rect l="l" t="t" r="r" b="b"/>
                <a:pathLst>
                  <a:path w="5736198" h="2803796">
                    <a:moveTo>
                      <a:pt x="5611738" y="59690"/>
                    </a:moveTo>
                    <a:cubicBezTo>
                      <a:pt x="5647298" y="59690"/>
                      <a:pt x="5676508" y="88900"/>
                      <a:pt x="5676508" y="124460"/>
                    </a:cubicBezTo>
                    <a:lnTo>
                      <a:pt x="5676508" y="2679336"/>
                    </a:lnTo>
                    <a:cubicBezTo>
                      <a:pt x="5676508" y="2714896"/>
                      <a:pt x="5647298" y="2744106"/>
                      <a:pt x="5611738" y="2744106"/>
                    </a:cubicBezTo>
                    <a:lnTo>
                      <a:pt x="124460" y="2744106"/>
                    </a:lnTo>
                    <a:cubicBezTo>
                      <a:pt x="88900" y="2744106"/>
                      <a:pt x="59690" y="2714896"/>
                      <a:pt x="59690" y="2679336"/>
                    </a:cubicBezTo>
                    <a:lnTo>
                      <a:pt x="59690" y="124460"/>
                    </a:lnTo>
                    <a:cubicBezTo>
                      <a:pt x="59690" y="88900"/>
                      <a:pt x="88900" y="59690"/>
                      <a:pt x="124460" y="59690"/>
                    </a:cubicBezTo>
                    <a:lnTo>
                      <a:pt x="5611738" y="59690"/>
                    </a:lnTo>
                    <a:moveTo>
                      <a:pt x="5611738" y="0"/>
                    </a:moveTo>
                    <a:lnTo>
                      <a:pt x="124460" y="0"/>
                    </a:lnTo>
                    <a:cubicBezTo>
                      <a:pt x="55880" y="0"/>
                      <a:pt x="0" y="55880"/>
                      <a:pt x="0" y="124460"/>
                    </a:cubicBezTo>
                    <a:lnTo>
                      <a:pt x="0" y="2679336"/>
                    </a:lnTo>
                    <a:cubicBezTo>
                      <a:pt x="0" y="2747916"/>
                      <a:pt x="55880" y="2803796"/>
                      <a:pt x="124460" y="2803796"/>
                    </a:cubicBezTo>
                    <a:lnTo>
                      <a:pt x="5611738" y="2803796"/>
                    </a:lnTo>
                    <a:cubicBezTo>
                      <a:pt x="5680318" y="2803796"/>
                      <a:pt x="5736198" y="2747916"/>
                      <a:pt x="5736198" y="2679336"/>
                    </a:cubicBezTo>
                    <a:lnTo>
                      <a:pt x="5736198" y="124460"/>
                    </a:lnTo>
                    <a:cubicBezTo>
                      <a:pt x="5736198" y="55880"/>
                      <a:pt x="5680318" y="0"/>
                      <a:pt x="5611738" y="0"/>
                    </a:cubicBezTo>
                    <a:close/>
                  </a:path>
                </a:pathLst>
              </a:custGeom>
              <a:solidFill>
                <a:srgbClr val="383436"/>
              </a:solidFill>
            </p:spPr>
            <p:txBody>
              <a:bodyPr/>
              <a:lstStyle/>
              <a:p>
                <a:endParaRPr lang="en-US"/>
              </a:p>
            </p:txBody>
          </p:sp>
        </p:grpSp>
        <p:grpSp>
          <p:nvGrpSpPr>
            <p:cNvPr id="9" name="Group 11">
              <a:extLst>
                <a:ext uri="{FF2B5EF4-FFF2-40B4-BE49-F238E27FC236}">
                  <a16:creationId xmlns:a16="http://schemas.microsoft.com/office/drawing/2014/main" id="{EB64ECB3-5F6E-5747-7E52-8AD23F2F2717}"/>
                </a:ext>
              </a:extLst>
            </p:cNvPr>
            <p:cNvGrpSpPr/>
            <p:nvPr/>
          </p:nvGrpSpPr>
          <p:grpSpPr>
            <a:xfrm>
              <a:off x="1096860" y="1096860"/>
              <a:ext cx="6534903" cy="4215698"/>
              <a:chOff x="0" y="0"/>
              <a:chExt cx="2641306" cy="1703919"/>
            </a:xfrm>
          </p:grpSpPr>
          <p:sp>
            <p:nvSpPr>
              <p:cNvPr id="72" name="Freeform 12">
                <a:extLst>
                  <a:ext uri="{FF2B5EF4-FFF2-40B4-BE49-F238E27FC236}">
                    <a16:creationId xmlns:a16="http://schemas.microsoft.com/office/drawing/2014/main" id="{44449196-8354-CDB7-1D1B-B0C93994229B}"/>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3" name="Freeform 13">
                <a:extLst>
                  <a:ext uri="{FF2B5EF4-FFF2-40B4-BE49-F238E27FC236}">
                    <a16:creationId xmlns:a16="http://schemas.microsoft.com/office/drawing/2014/main" id="{4744883C-CC24-0943-CA72-D59242772422}"/>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10" name="Freeform 14">
              <a:extLst>
                <a:ext uri="{FF2B5EF4-FFF2-40B4-BE49-F238E27FC236}">
                  <a16:creationId xmlns:a16="http://schemas.microsoft.com/office/drawing/2014/main" id="{1AEEF5C3-CD7B-0973-2791-7B9EF8885C15}"/>
                </a:ext>
              </a:extLst>
            </p:cNvPr>
            <p:cNvSpPr/>
            <p:nvPr/>
          </p:nvSpPr>
          <p:spPr>
            <a:xfrm>
              <a:off x="1096860"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1" name="Freeform 15">
              <a:extLst>
                <a:ext uri="{FF2B5EF4-FFF2-40B4-BE49-F238E27FC236}">
                  <a16:creationId xmlns:a16="http://schemas.microsoft.com/office/drawing/2014/main" id="{1B83835D-3D7F-4850-08A9-4EE71250E21D}"/>
                </a:ext>
              </a:extLst>
            </p:cNvPr>
            <p:cNvSpPr/>
            <p:nvPr/>
          </p:nvSpPr>
          <p:spPr>
            <a:xfrm>
              <a:off x="2068249"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6">
              <a:extLst>
                <a:ext uri="{FF2B5EF4-FFF2-40B4-BE49-F238E27FC236}">
                  <a16:creationId xmlns:a16="http://schemas.microsoft.com/office/drawing/2014/main" id="{34B5CB0C-868F-619D-AB30-0B11CAC7B1FC}"/>
                </a:ext>
              </a:extLst>
            </p:cNvPr>
            <p:cNvSpPr/>
            <p:nvPr/>
          </p:nvSpPr>
          <p:spPr>
            <a:xfrm>
              <a:off x="5264447" y="5312558"/>
              <a:ext cx="1900687" cy="1096860"/>
            </a:xfrm>
            <a:custGeom>
              <a:avLst/>
              <a:gdLst/>
              <a:ahLst/>
              <a:cxnLst/>
              <a:rect l="l" t="t" r="r" b="b"/>
              <a:pathLst>
                <a:path w="1900687" h="1096860">
                  <a:moveTo>
                    <a:pt x="0" y="0"/>
                  </a:moveTo>
                  <a:lnTo>
                    <a:pt x="1900687" y="0"/>
                  </a:lnTo>
                  <a:lnTo>
                    <a:pt x="1900687"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3" name="Freeform 17">
              <a:extLst>
                <a:ext uri="{FF2B5EF4-FFF2-40B4-BE49-F238E27FC236}">
                  <a16:creationId xmlns:a16="http://schemas.microsoft.com/office/drawing/2014/main" id="{47820D8A-C61E-BAE7-E74E-724B54CA9E94}"/>
                </a:ext>
              </a:extLst>
            </p:cNvPr>
            <p:cNvSpPr/>
            <p:nvPr/>
          </p:nvSpPr>
          <p:spPr>
            <a:xfrm>
              <a:off x="716247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4" name="Freeform 18">
              <a:extLst>
                <a:ext uri="{FF2B5EF4-FFF2-40B4-BE49-F238E27FC236}">
                  <a16:creationId xmlns:a16="http://schemas.microsoft.com/office/drawing/2014/main" id="{5D184D3C-EADF-1587-D264-4FD728F20959}"/>
                </a:ext>
              </a:extLst>
            </p:cNvPr>
            <p:cNvSpPr/>
            <p:nvPr/>
          </p:nvSpPr>
          <p:spPr>
            <a:xfrm>
              <a:off x="799463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9">
              <a:extLst>
                <a:ext uri="{FF2B5EF4-FFF2-40B4-BE49-F238E27FC236}">
                  <a16:creationId xmlns:a16="http://schemas.microsoft.com/office/drawing/2014/main" id="{375D254C-8846-0DEE-B517-52BF60916AD1}"/>
                </a:ext>
              </a:extLst>
            </p:cNvPr>
            <p:cNvSpPr/>
            <p:nvPr/>
          </p:nvSpPr>
          <p:spPr>
            <a:xfrm>
              <a:off x="11190831" y="5312558"/>
              <a:ext cx="1900687" cy="1096860"/>
            </a:xfrm>
            <a:custGeom>
              <a:avLst/>
              <a:gdLst/>
              <a:ahLst/>
              <a:cxnLst/>
              <a:rect l="l" t="t" r="r" b="b"/>
              <a:pathLst>
                <a:path w="1900687" h="1096860">
                  <a:moveTo>
                    <a:pt x="0" y="0"/>
                  </a:moveTo>
                  <a:lnTo>
                    <a:pt x="1900686" y="0"/>
                  </a:lnTo>
                  <a:lnTo>
                    <a:pt x="190068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6" name="Freeform 20">
              <a:extLst>
                <a:ext uri="{FF2B5EF4-FFF2-40B4-BE49-F238E27FC236}">
                  <a16:creationId xmlns:a16="http://schemas.microsoft.com/office/drawing/2014/main" id="{0EACD798-B071-2C05-8C65-E9D7947AA443}"/>
                </a:ext>
              </a:extLst>
            </p:cNvPr>
            <p:cNvSpPr/>
            <p:nvPr/>
          </p:nvSpPr>
          <p:spPr>
            <a:xfrm>
              <a:off x="1309151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7" name="Freeform 21">
              <a:extLst>
                <a:ext uri="{FF2B5EF4-FFF2-40B4-BE49-F238E27FC236}">
                  <a16:creationId xmlns:a16="http://schemas.microsoft.com/office/drawing/2014/main" id="{F75C8A87-B7D1-7451-F07C-3045DEE15F09}"/>
                </a:ext>
              </a:extLst>
            </p:cNvPr>
            <p:cNvSpPr/>
            <p:nvPr/>
          </p:nvSpPr>
          <p:spPr>
            <a:xfrm>
              <a:off x="1392367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22">
              <a:extLst>
                <a:ext uri="{FF2B5EF4-FFF2-40B4-BE49-F238E27FC236}">
                  <a16:creationId xmlns:a16="http://schemas.microsoft.com/office/drawing/2014/main" id="{242CB715-9CF2-1544-A236-C54FD13F6487}"/>
                </a:ext>
              </a:extLst>
            </p:cNvPr>
            <p:cNvSpPr/>
            <p:nvPr/>
          </p:nvSpPr>
          <p:spPr>
            <a:xfrm>
              <a:off x="17256674" y="5312558"/>
              <a:ext cx="2577154" cy="1096860"/>
            </a:xfrm>
            <a:custGeom>
              <a:avLst/>
              <a:gdLst/>
              <a:ahLst/>
              <a:cxnLst/>
              <a:rect l="l" t="t" r="r" b="b"/>
              <a:pathLst>
                <a:path w="2577154" h="1096860">
                  <a:moveTo>
                    <a:pt x="0" y="0"/>
                  </a:moveTo>
                  <a:lnTo>
                    <a:pt x="2577154" y="0"/>
                  </a:lnTo>
                  <a:lnTo>
                    <a:pt x="2577154"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29328"/>
              </a:stretch>
            </a:blipFill>
          </p:spPr>
          <p:txBody>
            <a:bodyPr/>
            <a:lstStyle/>
            <a:p>
              <a:endParaRPr lang="en-US"/>
            </a:p>
          </p:txBody>
        </p:sp>
        <p:sp>
          <p:nvSpPr>
            <p:cNvPr id="19" name="Freeform 23">
              <a:extLst>
                <a:ext uri="{FF2B5EF4-FFF2-40B4-BE49-F238E27FC236}">
                  <a16:creationId xmlns:a16="http://schemas.microsoft.com/office/drawing/2014/main" id="{A77DB82C-7AE3-DE0B-B636-23762D3C1543}"/>
                </a:ext>
              </a:extLst>
            </p:cNvPr>
            <p:cNvSpPr/>
            <p:nvPr/>
          </p:nvSpPr>
          <p:spPr>
            <a:xfrm>
              <a:off x="19483475"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4">
              <a:extLst>
                <a:ext uri="{FF2B5EF4-FFF2-40B4-BE49-F238E27FC236}">
                  <a16:creationId xmlns:a16="http://schemas.microsoft.com/office/drawing/2014/main" id="{622D20C1-FFD3-D722-9B9C-23CA45145B69}"/>
                </a:ext>
              </a:extLst>
            </p:cNvPr>
            <p:cNvSpPr/>
            <p:nvPr/>
          </p:nvSpPr>
          <p:spPr>
            <a:xfrm>
              <a:off x="1236094" y="0"/>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1" name="Freeform 25">
              <a:extLst>
                <a:ext uri="{FF2B5EF4-FFF2-40B4-BE49-F238E27FC236}">
                  <a16:creationId xmlns:a16="http://schemas.microsoft.com/office/drawing/2014/main" id="{601FDA18-5FBC-ED0B-EDE0-176A9F74BBF6}"/>
                </a:ext>
              </a:extLst>
            </p:cNvPr>
            <p:cNvSpPr/>
            <p:nvPr/>
          </p:nvSpPr>
          <p:spPr>
            <a:xfrm>
              <a:off x="2068249"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6">
              <a:extLst>
                <a:ext uri="{FF2B5EF4-FFF2-40B4-BE49-F238E27FC236}">
                  <a16:creationId xmlns:a16="http://schemas.microsoft.com/office/drawing/2014/main" id="{7F0D7326-0888-B123-F3D2-8CF43CA6EE19}"/>
                </a:ext>
              </a:extLst>
            </p:cNvPr>
            <p:cNvSpPr/>
            <p:nvPr/>
          </p:nvSpPr>
          <p:spPr>
            <a:xfrm>
              <a:off x="5264447"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3" name="Freeform 27">
              <a:extLst>
                <a:ext uri="{FF2B5EF4-FFF2-40B4-BE49-F238E27FC236}">
                  <a16:creationId xmlns:a16="http://schemas.microsoft.com/office/drawing/2014/main" id="{C81F4236-9335-F4D4-D539-F2E92D9AE0E3}"/>
                </a:ext>
              </a:extLst>
            </p:cNvPr>
            <p:cNvSpPr/>
            <p:nvPr/>
          </p:nvSpPr>
          <p:spPr>
            <a:xfrm>
              <a:off x="716247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4" name="Freeform 28">
              <a:extLst>
                <a:ext uri="{FF2B5EF4-FFF2-40B4-BE49-F238E27FC236}">
                  <a16:creationId xmlns:a16="http://schemas.microsoft.com/office/drawing/2014/main" id="{C86895C2-FCBB-471C-A75D-FBB91E8FC88B}"/>
                </a:ext>
              </a:extLst>
            </p:cNvPr>
            <p:cNvSpPr/>
            <p:nvPr/>
          </p:nvSpPr>
          <p:spPr>
            <a:xfrm>
              <a:off x="799463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9">
              <a:extLst>
                <a:ext uri="{FF2B5EF4-FFF2-40B4-BE49-F238E27FC236}">
                  <a16:creationId xmlns:a16="http://schemas.microsoft.com/office/drawing/2014/main" id="{29254C57-8ADC-8EC4-EA0B-EAF0AAD4C26E}"/>
                </a:ext>
              </a:extLst>
            </p:cNvPr>
            <p:cNvSpPr/>
            <p:nvPr/>
          </p:nvSpPr>
          <p:spPr>
            <a:xfrm>
              <a:off x="11190831" y="0"/>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6" name="Freeform 30">
              <a:extLst>
                <a:ext uri="{FF2B5EF4-FFF2-40B4-BE49-F238E27FC236}">
                  <a16:creationId xmlns:a16="http://schemas.microsoft.com/office/drawing/2014/main" id="{1EF24CBD-94DE-EE64-8F7B-62FAADE052E5}"/>
                </a:ext>
              </a:extLst>
            </p:cNvPr>
            <p:cNvSpPr/>
            <p:nvPr/>
          </p:nvSpPr>
          <p:spPr>
            <a:xfrm>
              <a:off x="1309151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7" name="Freeform 31">
              <a:extLst>
                <a:ext uri="{FF2B5EF4-FFF2-40B4-BE49-F238E27FC236}">
                  <a16:creationId xmlns:a16="http://schemas.microsoft.com/office/drawing/2014/main" id="{A8262E2F-8FD4-CF46-0E28-8DC938405D32}"/>
                </a:ext>
              </a:extLst>
            </p:cNvPr>
            <p:cNvSpPr/>
            <p:nvPr/>
          </p:nvSpPr>
          <p:spPr>
            <a:xfrm>
              <a:off x="1392367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32">
              <a:extLst>
                <a:ext uri="{FF2B5EF4-FFF2-40B4-BE49-F238E27FC236}">
                  <a16:creationId xmlns:a16="http://schemas.microsoft.com/office/drawing/2014/main" id="{EA5D0AF8-63FB-9D7E-C244-50A204A98334}"/>
                </a:ext>
              </a:extLst>
            </p:cNvPr>
            <p:cNvSpPr/>
            <p:nvPr/>
          </p:nvSpPr>
          <p:spPr>
            <a:xfrm>
              <a:off x="17119871"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9" name="Freeform 33">
              <a:extLst>
                <a:ext uri="{FF2B5EF4-FFF2-40B4-BE49-F238E27FC236}">
                  <a16:creationId xmlns:a16="http://schemas.microsoft.com/office/drawing/2014/main" id="{81B16ADB-4CBB-6B8C-1D9A-F23E7B62BE62}"/>
                </a:ext>
              </a:extLst>
            </p:cNvPr>
            <p:cNvSpPr/>
            <p:nvPr/>
          </p:nvSpPr>
          <p:spPr>
            <a:xfrm>
              <a:off x="19144" y="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4">
              <a:extLst>
                <a:ext uri="{FF2B5EF4-FFF2-40B4-BE49-F238E27FC236}">
                  <a16:creationId xmlns:a16="http://schemas.microsoft.com/office/drawing/2014/main" id="{48F54179-7B6F-C558-00D7-A2B65048563B}"/>
                </a:ext>
              </a:extLst>
            </p:cNvPr>
            <p:cNvSpPr/>
            <p:nvPr/>
          </p:nvSpPr>
          <p:spPr>
            <a:xfrm>
              <a:off x="19020558"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5">
              <a:extLst>
                <a:ext uri="{FF2B5EF4-FFF2-40B4-BE49-F238E27FC236}">
                  <a16:creationId xmlns:a16="http://schemas.microsoft.com/office/drawing/2014/main" id="{8721516F-9125-C2F0-A51C-A90AE3B56C40}"/>
                </a:ext>
              </a:extLst>
            </p:cNvPr>
            <p:cNvSpPr/>
            <p:nvPr/>
          </p:nvSpPr>
          <p:spPr>
            <a:xfrm flipH="1">
              <a:off x="22353559" y="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2" name="Group 36">
              <a:extLst>
                <a:ext uri="{FF2B5EF4-FFF2-40B4-BE49-F238E27FC236}">
                  <a16:creationId xmlns:a16="http://schemas.microsoft.com/office/drawing/2014/main" id="{972DC427-4E79-9E50-C6B5-9B7BE23813E0}"/>
                </a:ext>
              </a:extLst>
            </p:cNvPr>
            <p:cNvGrpSpPr/>
            <p:nvPr/>
          </p:nvGrpSpPr>
          <p:grpSpPr>
            <a:xfrm>
              <a:off x="8728624" y="1096860"/>
              <a:ext cx="6534903" cy="4215698"/>
              <a:chOff x="0" y="0"/>
              <a:chExt cx="2641306" cy="1703919"/>
            </a:xfrm>
          </p:grpSpPr>
          <p:sp>
            <p:nvSpPr>
              <p:cNvPr id="70" name="Freeform 37">
                <a:extLst>
                  <a:ext uri="{FF2B5EF4-FFF2-40B4-BE49-F238E27FC236}">
                    <a16:creationId xmlns:a16="http://schemas.microsoft.com/office/drawing/2014/main" id="{8A805397-C917-6B07-AFB1-70C7889C4F63}"/>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1" name="Freeform 38">
                <a:extLst>
                  <a:ext uri="{FF2B5EF4-FFF2-40B4-BE49-F238E27FC236}">
                    <a16:creationId xmlns:a16="http://schemas.microsoft.com/office/drawing/2014/main" id="{1FF761B0-4A57-5928-10D2-56A54F9CF17B}"/>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33" name="Freeform 39">
              <a:extLst>
                <a:ext uri="{FF2B5EF4-FFF2-40B4-BE49-F238E27FC236}">
                  <a16:creationId xmlns:a16="http://schemas.microsoft.com/office/drawing/2014/main" id="{EC94B437-21B3-4124-1CB6-6CDB5DC63D8C}"/>
                </a:ext>
              </a:extLst>
            </p:cNvPr>
            <p:cNvSpPr/>
            <p:nvPr/>
          </p:nvSpPr>
          <p:spPr>
            <a:xfrm rot="-5400000">
              <a:off x="6732727"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4" name="Freeform 40">
              <a:extLst>
                <a:ext uri="{FF2B5EF4-FFF2-40B4-BE49-F238E27FC236}">
                  <a16:creationId xmlns:a16="http://schemas.microsoft.com/office/drawing/2014/main" id="{695D6D91-EB0B-5F14-D106-CBB8195B8AEB}"/>
                </a:ext>
              </a:extLst>
            </p:cNvPr>
            <p:cNvSpPr/>
            <p:nvPr/>
          </p:nvSpPr>
          <p:spPr>
            <a:xfrm rot="-5400000">
              <a:off x="6732727"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5" name="Freeform 41">
              <a:extLst>
                <a:ext uri="{FF2B5EF4-FFF2-40B4-BE49-F238E27FC236}">
                  <a16:creationId xmlns:a16="http://schemas.microsoft.com/office/drawing/2014/main" id="{13139D02-36A0-09EE-714A-2550FE410866}"/>
                </a:ext>
              </a:extLst>
            </p:cNvPr>
            <p:cNvSpPr/>
            <p:nvPr/>
          </p:nvSpPr>
          <p:spPr>
            <a:xfrm rot="-5400000">
              <a:off x="14247855"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6" name="Freeform 42">
              <a:extLst>
                <a:ext uri="{FF2B5EF4-FFF2-40B4-BE49-F238E27FC236}">
                  <a16:creationId xmlns:a16="http://schemas.microsoft.com/office/drawing/2014/main" id="{A0FE15D4-419D-AB33-0335-EC0D6743D95C}"/>
                </a:ext>
              </a:extLst>
            </p:cNvPr>
            <p:cNvSpPr/>
            <p:nvPr/>
          </p:nvSpPr>
          <p:spPr>
            <a:xfrm rot="-5400000">
              <a:off x="14247855"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7" name="Freeform 43">
              <a:extLst>
                <a:ext uri="{FF2B5EF4-FFF2-40B4-BE49-F238E27FC236}">
                  <a16:creationId xmlns:a16="http://schemas.microsoft.com/office/drawing/2014/main" id="{CB5489E3-73B4-FC2A-1FA3-4511F6C448C2}"/>
                </a:ext>
              </a:extLst>
            </p:cNvPr>
            <p:cNvSpPr/>
            <p:nvPr/>
          </p:nvSpPr>
          <p:spPr>
            <a:xfrm rot="-5400000">
              <a:off x="-1098926" y="7968837"/>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44">
              <a:extLst>
                <a:ext uri="{FF2B5EF4-FFF2-40B4-BE49-F238E27FC236}">
                  <a16:creationId xmlns:a16="http://schemas.microsoft.com/office/drawing/2014/main" id="{1F22BD80-639A-1D4F-78A0-0D5621B4CAE3}"/>
                </a:ext>
              </a:extLst>
            </p:cNvPr>
            <p:cNvSpPr/>
            <p:nvPr/>
          </p:nvSpPr>
          <p:spPr>
            <a:xfrm rot="-10800000">
              <a:off x="19343670" y="10634836"/>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39" name="Freeform 45">
              <a:extLst>
                <a:ext uri="{FF2B5EF4-FFF2-40B4-BE49-F238E27FC236}">
                  <a16:creationId xmlns:a16="http://schemas.microsoft.com/office/drawing/2014/main" id="{7F270BF0-ACF5-341B-1B46-0A2C4D16AABD}"/>
                </a:ext>
              </a:extLst>
            </p:cNvPr>
            <p:cNvSpPr/>
            <p:nvPr/>
          </p:nvSpPr>
          <p:spPr>
            <a:xfrm rot="-10800000">
              <a:off x="18350689"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46">
              <a:extLst>
                <a:ext uri="{FF2B5EF4-FFF2-40B4-BE49-F238E27FC236}">
                  <a16:creationId xmlns:a16="http://schemas.microsoft.com/office/drawing/2014/main" id="{014FA257-F836-AD7A-8ABC-55C78A3C1F48}"/>
                </a:ext>
              </a:extLst>
            </p:cNvPr>
            <p:cNvSpPr/>
            <p:nvPr/>
          </p:nvSpPr>
          <p:spPr>
            <a:xfrm rot="-10800000">
              <a:off x="16586805"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1" name="Freeform 47">
              <a:extLst>
                <a:ext uri="{FF2B5EF4-FFF2-40B4-BE49-F238E27FC236}">
                  <a16:creationId xmlns:a16="http://schemas.microsoft.com/office/drawing/2014/main" id="{BEB0DA73-0F33-8D2D-FBDA-C0E6F4857B0B}"/>
                </a:ext>
              </a:extLst>
            </p:cNvPr>
            <p:cNvSpPr/>
            <p:nvPr/>
          </p:nvSpPr>
          <p:spPr>
            <a:xfrm rot="-10800000">
              <a:off x="1341728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2" name="Freeform 48">
              <a:extLst>
                <a:ext uri="{FF2B5EF4-FFF2-40B4-BE49-F238E27FC236}">
                  <a16:creationId xmlns:a16="http://schemas.microsoft.com/office/drawing/2014/main" id="{FA3665C8-8BA0-0183-E589-965856ABF36B}"/>
                </a:ext>
              </a:extLst>
            </p:cNvPr>
            <p:cNvSpPr/>
            <p:nvPr/>
          </p:nvSpPr>
          <p:spPr>
            <a:xfrm rot="-10800000">
              <a:off x="12424306"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9">
              <a:extLst>
                <a:ext uri="{FF2B5EF4-FFF2-40B4-BE49-F238E27FC236}">
                  <a16:creationId xmlns:a16="http://schemas.microsoft.com/office/drawing/2014/main" id="{4D94DC1A-3727-7478-5AC4-FD96C6A2CDF2}"/>
                </a:ext>
              </a:extLst>
            </p:cNvPr>
            <p:cNvSpPr/>
            <p:nvPr/>
          </p:nvSpPr>
          <p:spPr>
            <a:xfrm rot="-10800000">
              <a:off x="10660422"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4" name="Freeform 50">
              <a:extLst>
                <a:ext uri="{FF2B5EF4-FFF2-40B4-BE49-F238E27FC236}">
                  <a16:creationId xmlns:a16="http://schemas.microsoft.com/office/drawing/2014/main" id="{26F739CD-AEB3-9793-0A11-CE70DB40ECB0}"/>
                </a:ext>
              </a:extLst>
            </p:cNvPr>
            <p:cNvSpPr/>
            <p:nvPr/>
          </p:nvSpPr>
          <p:spPr>
            <a:xfrm rot="-10800000">
              <a:off x="748824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5" name="Freeform 51">
              <a:extLst>
                <a:ext uri="{FF2B5EF4-FFF2-40B4-BE49-F238E27FC236}">
                  <a16:creationId xmlns:a16="http://schemas.microsoft.com/office/drawing/2014/main" id="{115BC5E1-4A99-E9B2-BE1B-9CDAA752CCF2}"/>
                </a:ext>
              </a:extLst>
            </p:cNvPr>
            <p:cNvSpPr/>
            <p:nvPr/>
          </p:nvSpPr>
          <p:spPr>
            <a:xfrm rot="-10800000">
              <a:off x="6495265"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52">
              <a:extLst>
                <a:ext uri="{FF2B5EF4-FFF2-40B4-BE49-F238E27FC236}">
                  <a16:creationId xmlns:a16="http://schemas.microsoft.com/office/drawing/2014/main" id="{83B94DF1-69B6-5001-D930-A3923275D2F2}"/>
                </a:ext>
              </a:extLst>
            </p:cNvPr>
            <p:cNvSpPr/>
            <p:nvPr/>
          </p:nvSpPr>
          <p:spPr>
            <a:xfrm rot="-10800000">
              <a:off x="4731382" y="10634836"/>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7" name="Freeform 53">
              <a:extLst>
                <a:ext uri="{FF2B5EF4-FFF2-40B4-BE49-F238E27FC236}">
                  <a16:creationId xmlns:a16="http://schemas.microsoft.com/office/drawing/2014/main" id="{B275BB34-ECC3-FBAB-33C0-A7EA0CD39B42}"/>
                </a:ext>
              </a:extLst>
            </p:cNvPr>
            <p:cNvSpPr/>
            <p:nvPr/>
          </p:nvSpPr>
          <p:spPr>
            <a:xfrm rot="-10800000">
              <a:off x="22334415" y="826724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54">
              <a:extLst>
                <a:ext uri="{FF2B5EF4-FFF2-40B4-BE49-F238E27FC236}">
                  <a16:creationId xmlns:a16="http://schemas.microsoft.com/office/drawing/2014/main" id="{63B59D6D-895A-0D86-D0F6-82F16152B6C1}"/>
                </a:ext>
              </a:extLst>
            </p:cNvPr>
            <p:cNvSpPr/>
            <p:nvPr/>
          </p:nvSpPr>
          <p:spPr>
            <a:xfrm rot="-10800000">
              <a:off x="1398380"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9" name="Freeform 55">
              <a:extLst>
                <a:ext uri="{FF2B5EF4-FFF2-40B4-BE49-F238E27FC236}">
                  <a16:creationId xmlns:a16="http://schemas.microsoft.com/office/drawing/2014/main" id="{518D245B-0793-8EFA-5978-A5B071DC6FB1}"/>
                </a:ext>
              </a:extLst>
            </p:cNvPr>
            <p:cNvSpPr/>
            <p:nvPr/>
          </p:nvSpPr>
          <p:spPr>
            <a:xfrm rot="-10800000" flipH="1">
              <a:off x="0" y="826724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50" name="Group 56">
              <a:extLst>
                <a:ext uri="{FF2B5EF4-FFF2-40B4-BE49-F238E27FC236}">
                  <a16:creationId xmlns:a16="http://schemas.microsoft.com/office/drawing/2014/main" id="{1C5A1D36-3C92-CC7F-796E-8CCAEFD4DC7E}"/>
                </a:ext>
              </a:extLst>
            </p:cNvPr>
            <p:cNvGrpSpPr/>
            <p:nvPr/>
          </p:nvGrpSpPr>
          <p:grpSpPr>
            <a:xfrm>
              <a:off x="1096860" y="6409419"/>
              <a:ext cx="6633660" cy="4215698"/>
              <a:chOff x="0" y="0"/>
              <a:chExt cx="2681222" cy="1703919"/>
            </a:xfrm>
          </p:grpSpPr>
          <p:sp>
            <p:nvSpPr>
              <p:cNvPr id="68" name="Freeform 57">
                <a:extLst>
                  <a:ext uri="{FF2B5EF4-FFF2-40B4-BE49-F238E27FC236}">
                    <a16:creationId xmlns:a16="http://schemas.microsoft.com/office/drawing/2014/main" id="{7CC25A43-63C0-4026-EDDA-8DCA46D04B10}"/>
                  </a:ext>
                </a:extLst>
              </p:cNvPr>
              <p:cNvSpPr/>
              <p:nvPr/>
            </p:nvSpPr>
            <p:spPr>
              <a:xfrm>
                <a:off x="31750" y="31750"/>
                <a:ext cx="2617721" cy="1640419"/>
              </a:xfrm>
              <a:custGeom>
                <a:avLst/>
                <a:gdLst/>
                <a:ahLst/>
                <a:cxnLst/>
                <a:rect l="l" t="t" r="r" b="b"/>
                <a:pathLst>
                  <a:path w="2617721" h="1640419">
                    <a:moveTo>
                      <a:pt x="2525011" y="1640419"/>
                    </a:moveTo>
                    <a:lnTo>
                      <a:pt x="92710" y="1640419"/>
                    </a:lnTo>
                    <a:cubicBezTo>
                      <a:pt x="41910" y="1640419"/>
                      <a:pt x="0" y="1598509"/>
                      <a:pt x="0" y="1547709"/>
                    </a:cubicBezTo>
                    <a:lnTo>
                      <a:pt x="0" y="92710"/>
                    </a:lnTo>
                    <a:cubicBezTo>
                      <a:pt x="0" y="41910"/>
                      <a:pt x="41910" y="0"/>
                      <a:pt x="92710" y="0"/>
                    </a:cubicBezTo>
                    <a:lnTo>
                      <a:pt x="2523741" y="0"/>
                    </a:lnTo>
                    <a:cubicBezTo>
                      <a:pt x="2574541" y="0"/>
                      <a:pt x="2616452" y="41910"/>
                      <a:pt x="2616452" y="92710"/>
                    </a:cubicBezTo>
                    <a:lnTo>
                      <a:pt x="2616452" y="1546439"/>
                    </a:lnTo>
                    <a:cubicBezTo>
                      <a:pt x="2617721" y="1598509"/>
                      <a:pt x="2575811" y="1640419"/>
                      <a:pt x="2525011" y="1640419"/>
                    </a:cubicBezTo>
                    <a:close/>
                  </a:path>
                </a:pathLst>
              </a:custGeom>
              <a:solidFill>
                <a:srgbClr val="BBBAB8"/>
              </a:solidFill>
            </p:spPr>
            <p:txBody>
              <a:bodyPr/>
              <a:lstStyle/>
              <a:p>
                <a:endParaRPr lang="en-US"/>
              </a:p>
            </p:txBody>
          </p:sp>
          <p:sp>
            <p:nvSpPr>
              <p:cNvPr id="69" name="Freeform 58">
                <a:extLst>
                  <a:ext uri="{FF2B5EF4-FFF2-40B4-BE49-F238E27FC236}">
                    <a16:creationId xmlns:a16="http://schemas.microsoft.com/office/drawing/2014/main" id="{C9399452-D379-B893-5D48-C7E2BC58FCD6}"/>
                  </a:ext>
                </a:extLst>
              </p:cNvPr>
              <p:cNvSpPr/>
              <p:nvPr/>
            </p:nvSpPr>
            <p:spPr>
              <a:xfrm>
                <a:off x="0" y="0"/>
                <a:ext cx="2681222" cy="1703919"/>
              </a:xfrm>
              <a:custGeom>
                <a:avLst/>
                <a:gdLst/>
                <a:ahLst/>
                <a:cxnLst/>
                <a:rect l="l" t="t" r="r" b="b"/>
                <a:pathLst>
                  <a:path w="2681222" h="1703919">
                    <a:moveTo>
                      <a:pt x="2556761" y="59690"/>
                    </a:moveTo>
                    <a:cubicBezTo>
                      <a:pt x="2592321" y="59690"/>
                      <a:pt x="2621531" y="88900"/>
                      <a:pt x="2621531" y="124460"/>
                    </a:cubicBezTo>
                    <a:lnTo>
                      <a:pt x="2621531" y="1579459"/>
                    </a:lnTo>
                    <a:cubicBezTo>
                      <a:pt x="2621531" y="1615019"/>
                      <a:pt x="2592321" y="1644229"/>
                      <a:pt x="2556761" y="1644229"/>
                    </a:cubicBezTo>
                    <a:lnTo>
                      <a:pt x="124460" y="1644229"/>
                    </a:lnTo>
                    <a:cubicBezTo>
                      <a:pt x="88900" y="1644229"/>
                      <a:pt x="59690" y="1615019"/>
                      <a:pt x="59690" y="1579459"/>
                    </a:cubicBezTo>
                    <a:lnTo>
                      <a:pt x="59690" y="124460"/>
                    </a:lnTo>
                    <a:cubicBezTo>
                      <a:pt x="59690" y="88900"/>
                      <a:pt x="88900" y="59690"/>
                      <a:pt x="124460" y="59690"/>
                    </a:cubicBezTo>
                    <a:lnTo>
                      <a:pt x="2556762" y="59690"/>
                    </a:lnTo>
                    <a:moveTo>
                      <a:pt x="2556762" y="0"/>
                    </a:moveTo>
                    <a:lnTo>
                      <a:pt x="124460" y="0"/>
                    </a:lnTo>
                    <a:cubicBezTo>
                      <a:pt x="55880" y="0"/>
                      <a:pt x="0" y="55880"/>
                      <a:pt x="0" y="124460"/>
                    </a:cubicBezTo>
                    <a:lnTo>
                      <a:pt x="0" y="1579459"/>
                    </a:lnTo>
                    <a:cubicBezTo>
                      <a:pt x="0" y="1648039"/>
                      <a:pt x="55880" y="1703919"/>
                      <a:pt x="124460" y="1703919"/>
                    </a:cubicBezTo>
                    <a:lnTo>
                      <a:pt x="2556762" y="1703919"/>
                    </a:lnTo>
                    <a:cubicBezTo>
                      <a:pt x="2625341" y="1703919"/>
                      <a:pt x="2681222" y="1648039"/>
                      <a:pt x="2681222" y="1579459"/>
                    </a:cubicBezTo>
                    <a:lnTo>
                      <a:pt x="2681222" y="124460"/>
                    </a:lnTo>
                    <a:cubicBezTo>
                      <a:pt x="2681222" y="55880"/>
                      <a:pt x="2625341" y="0"/>
                      <a:pt x="2556762" y="0"/>
                    </a:cubicBezTo>
                    <a:close/>
                  </a:path>
                </a:pathLst>
              </a:custGeom>
              <a:solidFill>
                <a:srgbClr val="BBBAB8"/>
              </a:solidFill>
            </p:spPr>
            <p:txBody>
              <a:bodyPr/>
              <a:lstStyle/>
              <a:p>
                <a:endParaRPr lang="en-US"/>
              </a:p>
            </p:txBody>
          </p:sp>
        </p:grpSp>
        <p:grpSp>
          <p:nvGrpSpPr>
            <p:cNvPr id="51" name="Group 59">
              <a:extLst>
                <a:ext uri="{FF2B5EF4-FFF2-40B4-BE49-F238E27FC236}">
                  <a16:creationId xmlns:a16="http://schemas.microsoft.com/office/drawing/2014/main" id="{04D4AD4F-FD88-C454-89A9-07BD9F7DBA28}"/>
                </a:ext>
              </a:extLst>
            </p:cNvPr>
            <p:cNvGrpSpPr/>
            <p:nvPr/>
          </p:nvGrpSpPr>
          <p:grpSpPr>
            <a:xfrm>
              <a:off x="8807440" y="6409419"/>
              <a:ext cx="6534903" cy="4215698"/>
              <a:chOff x="0" y="0"/>
              <a:chExt cx="2641306" cy="1703919"/>
            </a:xfrm>
          </p:grpSpPr>
          <p:sp>
            <p:nvSpPr>
              <p:cNvPr id="66" name="Freeform 60">
                <a:extLst>
                  <a:ext uri="{FF2B5EF4-FFF2-40B4-BE49-F238E27FC236}">
                    <a16:creationId xmlns:a16="http://schemas.microsoft.com/office/drawing/2014/main" id="{962F79BA-230A-E9F0-0F44-CA68A87E376E}"/>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7" name="Freeform 61">
                <a:extLst>
                  <a:ext uri="{FF2B5EF4-FFF2-40B4-BE49-F238E27FC236}">
                    <a16:creationId xmlns:a16="http://schemas.microsoft.com/office/drawing/2014/main" id="{347CB96B-C6BF-FD1F-CCF5-AEFF8905C9D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52" name="Freeform 62">
              <a:extLst>
                <a:ext uri="{FF2B5EF4-FFF2-40B4-BE49-F238E27FC236}">
                  <a16:creationId xmlns:a16="http://schemas.microsoft.com/office/drawing/2014/main" id="{DE6B47CF-A93C-D420-D4DF-5EA9117079F6}"/>
                </a:ext>
              </a:extLst>
            </p:cNvPr>
            <p:cNvSpPr/>
            <p:nvPr/>
          </p:nvSpPr>
          <p:spPr>
            <a:xfrm rot="-5400000">
              <a:off x="6811543"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3" name="Freeform 63">
              <a:extLst>
                <a:ext uri="{FF2B5EF4-FFF2-40B4-BE49-F238E27FC236}">
                  <a16:creationId xmlns:a16="http://schemas.microsoft.com/office/drawing/2014/main" id="{52DAB2B2-0DF9-D235-FE5F-E3039D747547}"/>
                </a:ext>
              </a:extLst>
            </p:cNvPr>
            <p:cNvSpPr/>
            <p:nvPr/>
          </p:nvSpPr>
          <p:spPr>
            <a:xfrm rot="-5400000">
              <a:off x="6811543"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4" name="Freeform 64">
              <a:extLst>
                <a:ext uri="{FF2B5EF4-FFF2-40B4-BE49-F238E27FC236}">
                  <a16:creationId xmlns:a16="http://schemas.microsoft.com/office/drawing/2014/main" id="{6A8F5913-2FE6-A888-113A-9B90EB762B8C}"/>
                </a:ext>
              </a:extLst>
            </p:cNvPr>
            <p:cNvSpPr/>
            <p:nvPr/>
          </p:nvSpPr>
          <p:spPr>
            <a:xfrm rot="-5400000">
              <a:off x="14326671"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5" name="Freeform 65">
              <a:extLst>
                <a:ext uri="{FF2B5EF4-FFF2-40B4-BE49-F238E27FC236}">
                  <a16:creationId xmlns:a16="http://schemas.microsoft.com/office/drawing/2014/main" id="{C18B6FF0-E4A0-A30E-A1CE-CB18650A5179}"/>
                </a:ext>
              </a:extLst>
            </p:cNvPr>
            <p:cNvSpPr/>
            <p:nvPr/>
          </p:nvSpPr>
          <p:spPr>
            <a:xfrm rot="-5400000">
              <a:off x="14326671"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6" name="Freeform 66">
              <a:extLst>
                <a:ext uri="{FF2B5EF4-FFF2-40B4-BE49-F238E27FC236}">
                  <a16:creationId xmlns:a16="http://schemas.microsoft.com/office/drawing/2014/main" id="{51BE3C03-6D85-41DB-8C4A-4FDE8A622AC7}"/>
                </a:ext>
              </a:extLst>
            </p:cNvPr>
            <p:cNvSpPr/>
            <p:nvPr/>
          </p:nvSpPr>
          <p:spPr>
            <a:xfrm rot="-5400000">
              <a:off x="-1098926" y="432278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7" name="Freeform 67">
              <a:extLst>
                <a:ext uri="{FF2B5EF4-FFF2-40B4-BE49-F238E27FC236}">
                  <a16:creationId xmlns:a16="http://schemas.microsoft.com/office/drawing/2014/main" id="{23848F16-6DA6-5476-5BD5-EFD0066E7EC9}"/>
                </a:ext>
              </a:extLst>
            </p:cNvPr>
            <p:cNvSpPr/>
            <p:nvPr/>
          </p:nvSpPr>
          <p:spPr>
            <a:xfrm rot="-5400000">
              <a:off x="-1098926"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68">
              <a:extLst>
                <a:ext uri="{FF2B5EF4-FFF2-40B4-BE49-F238E27FC236}">
                  <a16:creationId xmlns:a16="http://schemas.microsoft.com/office/drawing/2014/main" id="{CD757AD2-08CE-A020-8DBB-34AC7177FA57}"/>
                </a:ext>
              </a:extLst>
            </p:cNvPr>
            <p:cNvSpPr/>
            <p:nvPr/>
          </p:nvSpPr>
          <p:spPr>
            <a:xfrm rot="-5400000">
              <a:off x="21537008" y="729824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69">
              <a:extLst>
                <a:ext uri="{FF2B5EF4-FFF2-40B4-BE49-F238E27FC236}">
                  <a16:creationId xmlns:a16="http://schemas.microsoft.com/office/drawing/2014/main" id="{6297DD68-1978-F8AA-DCD6-3CD55F524B3C}"/>
                </a:ext>
              </a:extLst>
            </p:cNvPr>
            <p:cNvSpPr/>
            <p:nvPr/>
          </p:nvSpPr>
          <p:spPr>
            <a:xfrm rot="-5400000">
              <a:off x="21537008" y="432278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0" name="Group 70">
              <a:extLst>
                <a:ext uri="{FF2B5EF4-FFF2-40B4-BE49-F238E27FC236}">
                  <a16:creationId xmlns:a16="http://schemas.microsoft.com/office/drawing/2014/main" id="{E44A201B-8A1B-08F0-DA7F-5A03BFE8C7C4}"/>
                </a:ext>
              </a:extLst>
            </p:cNvPr>
            <p:cNvGrpSpPr/>
            <p:nvPr/>
          </p:nvGrpSpPr>
          <p:grpSpPr>
            <a:xfrm>
              <a:off x="16281573" y="6409419"/>
              <a:ext cx="6534903" cy="4215698"/>
              <a:chOff x="0" y="0"/>
              <a:chExt cx="2641306" cy="1703919"/>
            </a:xfrm>
          </p:grpSpPr>
          <p:sp>
            <p:nvSpPr>
              <p:cNvPr id="64" name="Freeform 71">
                <a:extLst>
                  <a:ext uri="{FF2B5EF4-FFF2-40B4-BE49-F238E27FC236}">
                    <a16:creationId xmlns:a16="http://schemas.microsoft.com/office/drawing/2014/main" id="{B4D50F46-CD0E-C2C2-79DD-0F1092D3B246}"/>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5" name="Freeform 72">
                <a:extLst>
                  <a:ext uri="{FF2B5EF4-FFF2-40B4-BE49-F238E27FC236}">
                    <a16:creationId xmlns:a16="http://schemas.microsoft.com/office/drawing/2014/main" id="{7AFE7357-B0E8-3D52-D7E5-26C023F859F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nvGrpSpPr>
            <p:cNvPr id="61" name="Group 73">
              <a:extLst>
                <a:ext uri="{FF2B5EF4-FFF2-40B4-BE49-F238E27FC236}">
                  <a16:creationId xmlns:a16="http://schemas.microsoft.com/office/drawing/2014/main" id="{9C7275CA-EC7E-910E-804A-07FC3F1825C6}"/>
                </a:ext>
              </a:extLst>
            </p:cNvPr>
            <p:cNvGrpSpPr/>
            <p:nvPr/>
          </p:nvGrpSpPr>
          <p:grpSpPr>
            <a:xfrm>
              <a:off x="16202757" y="1096860"/>
              <a:ext cx="6534903" cy="4215698"/>
              <a:chOff x="0" y="0"/>
              <a:chExt cx="2641306" cy="1703919"/>
            </a:xfrm>
          </p:grpSpPr>
          <p:sp>
            <p:nvSpPr>
              <p:cNvPr id="62" name="Freeform 74">
                <a:extLst>
                  <a:ext uri="{FF2B5EF4-FFF2-40B4-BE49-F238E27FC236}">
                    <a16:creationId xmlns:a16="http://schemas.microsoft.com/office/drawing/2014/main" id="{248A9FC9-AFDF-EAB9-4101-2BA564C99964}"/>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3" name="Freeform 75">
                <a:extLst>
                  <a:ext uri="{FF2B5EF4-FFF2-40B4-BE49-F238E27FC236}">
                    <a16:creationId xmlns:a16="http://schemas.microsoft.com/office/drawing/2014/main" id="{A6D35762-314C-E2F2-7F74-7D4CA5F9700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sp>
        <p:nvSpPr>
          <p:cNvPr id="76" name="Freeform 77">
            <a:extLst>
              <a:ext uri="{FF2B5EF4-FFF2-40B4-BE49-F238E27FC236}">
                <a16:creationId xmlns:a16="http://schemas.microsoft.com/office/drawing/2014/main" id="{52055A26-7B3E-3CCD-F8ED-D6BB2A072CA0}"/>
              </a:ext>
            </a:extLst>
          </p:cNvPr>
          <p:cNvSpPr/>
          <p:nvPr/>
        </p:nvSpPr>
        <p:spPr>
          <a:xfrm>
            <a:off x="3278295" y="6934169"/>
            <a:ext cx="2417693" cy="2402054"/>
          </a:xfrm>
          <a:custGeom>
            <a:avLst/>
            <a:gdLst/>
            <a:ahLst/>
            <a:cxnLst/>
            <a:rect l="l" t="t" r="r" b="b"/>
            <a:pathLst>
              <a:path w="1463535" h="1561104">
                <a:moveTo>
                  <a:pt x="0" y="0"/>
                </a:moveTo>
                <a:lnTo>
                  <a:pt x="1463535" y="0"/>
                </a:lnTo>
                <a:lnTo>
                  <a:pt x="1463535" y="1561104"/>
                </a:lnTo>
                <a:lnTo>
                  <a:pt x="0" y="1561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7" name="Freeform 80">
            <a:extLst>
              <a:ext uri="{FF2B5EF4-FFF2-40B4-BE49-F238E27FC236}">
                <a16:creationId xmlns:a16="http://schemas.microsoft.com/office/drawing/2014/main" id="{5F1C495C-DDB5-C05F-963C-6E3FF0E9A9D4}"/>
              </a:ext>
            </a:extLst>
          </p:cNvPr>
          <p:cNvSpPr/>
          <p:nvPr/>
        </p:nvSpPr>
        <p:spPr>
          <a:xfrm flipH="1">
            <a:off x="3220080" y="3606055"/>
            <a:ext cx="2833610" cy="2508669"/>
          </a:xfrm>
          <a:custGeom>
            <a:avLst/>
            <a:gdLst/>
            <a:ahLst/>
            <a:cxnLst/>
            <a:rect l="l" t="t" r="r" b="b"/>
            <a:pathLst>
              <a:path w="2901072" h="2262836">
                <a:moveTo>
                  <a:pt x="2901072" y="0"/>
                </a:moveTo>
                <a:lnTo>
                  <a:pt x="0" y="0"/>
                </a:lnTo>
                <a:lnTo>
                  <a:pt x="0" y="2262836"/>
                </a:lnTo>
                <a:lnTo>
                  <a:pt x="2901072" y="2262836"/>
                </a:lnTo>
                <a:lnTo>
                  <a:pt x="290107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8" name="Freeform 85">
            <a:extLst>
              <a:ext uri="{FF2B5EF4-FFF2-40B4-BE49-F238E27FC236}">
                <a16:creationId xmlns:a16="http://schemas.microsoft.com/office/drawing/2014/main" id="{D93D4CF3-C805-C9FE-BE62-5F56464F76EA}"/>
              </a:ext>
            </a:extLst>
          </p:cNvPr>
          <p:cNvSpPr/>
          <p:nvPr/>
        </p:nvSpPr>
        <p:spPr>
          <a:xfrm>
            <a:off x="7957812" y="6957323"/>
            <a:ext cx="2730174" cy="2291024"/>
          </a:xfrm>
          <a:custGeom>
            <a:avLst/>
            <a:gdLst/>
            <a:ahLst/>
            <a:cxnLst/>
            <a:rect l="l" t="t" r="r" b="b"/>
            <a:pathLst>
              <a:path w="3206765" h="2721742">
                <a:moveTo>
                  <a:pt x="0" y="0"/>
                </a:moveTo>
                <a:lnTo>
                  <a:pt x="3206764" y="0"/>
                </a:lnTo>
                <a:lnTo>
                  <a:pt x="3206764" y="2721742"/>
                </a:lnTo>
                <a:lnTo>
                  <a:pt x="0" y="27217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9" name="Freeform 86">
            <a:extLst>
              <a:ext uri="{FF2B5EF4-FFF2-40B4-BE49-F238E27FC236}">
                <a16:creationId xmlns:a16="http://schemas.microsoft.com/office/drawing/2014/main" id="{48B94D1D-AC9A-B422-4E9E-25E27BA71CEE}"/>
              </a:ext>
            </a:extLst>
          </p:cNvPr>
          <p:cNvSpPr/>
          <p:nvPr/>
        </p:nvSpPr>
        <p:spPr>
          <a:xfrm>
            <a:off x="12192232" y="7035162"/>
            <a:ext cx="3854532" cy="2262358"/>
          </a:xfrm>
          <a:custGeom>
            <a:avLst/>
            <a:gdLst/>
            <a:ahLst/>
            <a:cxnLst/>
            <a:rect l="l" t="t" r="r" b="b"/>
            <a:pathLst>
              <a:path w="4840621" h="2921975">
                <a:moveTo>
                  <a:pt x="0" y="0"/>
                </a:moveTo>
                <a:lnTo>
                  <a:pt x="4840621" y="0"/>
                </a:lnTo>
                <a:lnTo>
                  <a:pt x="4840621" y="2921975"/>
                </a:lnTo>
                <a:lnTo>
                  <a:pt x="0" y="2921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80" name="Freeform 90">
            <a:extLst>
              <a:ext uri="{FF2B5EF4-FFF2-40B4-BE49-F238E27FC236}">
                <a16:creationId xmlns:a16="http://schemas.microsoft.com/office/drawing/2014/main" id="{AE73D810-C810-061E-F6E3-291FE0CD1D02}"/>
              </a:ext>
            </a:extLst>
          </p:cNvPr>
          <p:cNvSpPr/>
          <p:nvPr/>
        </p:nvSpPr>
        <p:spPr>
          <a:xfrm>
            <a:off x="12452047" y="3735698"/>
            <a:ext cx="3490875" cy="2402054"/>
          </a:xfrm>
          <a:custGeom>
            <a:avLst/>
            <a:gdLst/>
            <a:ahLst/>
            <a:cxnLst/>
            <a:rect l="l" t="t" r="r" b="b"/>
            <a:pathLst>
              <a:path w="2995143" h="1804574">
                <a:moveTo>
                  <a:pt x="0" y="0"/>
                </a:moveTo>
                <a:lnTo>
                  <a:pt x="2995143" y="0"/>
                </a:lnTo>
                <a:lnTo>
                  <a:pt x="2995143" y="1804574"/>
                </a:lnTo>
                <a:lnTo>
                  <a:pt x="0" y="180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81" name="Freeform 10">
            <a:extLst>
              <a:ext uri="{FF2B5EF4-FFF2-40B4-BE49-F238E27FC236}">
                <a16:creationId xmlns:a16="http://schemas.microsoft.com/office/drawing/2014/main" id="{AE61131F-C31B-BAC2-C355-0EFEBEB8CC26}"/>
              </a:ext>
            </a:extLst>
          </p:cNvPr>
          <p:cNvSpPr/>
          <p:nvPr/>
        </p:nvSpPr>
        <p:spPr>
          <a:xfrm>
            <a:off x="8211454" y="3769661"/>
            <a:ext cx="2375702" cy="2334127"/>
          </a:xfrm>
          <a:custGeom>
            <a:avLst/>
            <a:gdLst/>
            <a:ahLst/>
            <a:cxnLst/>
            <a:rect l="l" t="t" r="r" b="b"/>
            <a:pathLst>
              <a:path w="2375702" h="2334127">
                <a:moveTo>
                  <a:pt x="0" y="0"/>
                </a:moveTo>
                <a:lnTo>
                  <a:pt x="2375703" y="0"/>
                </a:lnTo>
                <a:lnTo>
                  <a:pt x="2375703" y="2334127"/>
                </a:lnTo>
                <a:lnTo>
                  <a:pt x="0" y="23341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82" name="Rectangle 81">
            <a:extLst>
              <a:ext uri="{FF2B5EF4-FFF2-40B4-BE49-F238E27FC236}">
                <a16:creationId xmlns:a16="http://schemas.microsoft.com/office/drawing/2014/main" id="{A7C6230F-D59D-BF99-3A79-DC5C5FCEF7F1}"/>
              </a:ext>
            </a:extLst>
          </p:cNvPr>
          <p:cNvSpPr/>
          <p:nvPr/>
        </p:nvSpPr>
        <p:spPr>
          <a:xfrm>
            <a:off x="10695838" y="9308109"/>
            <a:ext cx="2096861" cy="830997"/>
          </a:xfrm>
          <a:prstGeom prst="rect">
            <a:avLst/>
          </a:prstGeom>
          <a:solidFill>
            <a:schemeClr val="bg1"/>
          </a:solidFill>
          <a:ln>
            <a:solidFill>
              <a:schemeClr val="tx1"/>
            </a:solidFill>
          </a:ln>
        </p:spPr>
        <p:txBody>
          <a:bodyPr wrap="square" lIns="91440" tIns="45720" rIns="91440" bIns="45720">
            <a:spAutoFit/>
          </a:bodyPr>
          <a:lstStyle/>
          <a:p>
            <a:pPr algn="ctr"/>
            <a:r>
              <a:rPr lang="en-US" sz="48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rPr>
              <a:t>Start</a:t>
            </a:r>
            <a:endParaRPr lang="en-US" sz="60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endParaRPr>
          </a:p>
        </p:txBody>
      </p:sp>
      <p:sp>
        <p:nvSpPr>
          <p:cNvPr id="83" name="Freeform 8">
            <a:extLst>
              <a:ext uri="{FF2B5EF4-FFF2-40B4-BE49-F238E27FC236}">
                <a16:creationId xmlns:a16="http://schemas.microsoft.com/office/drawing/2014/main" id="{968B8FE1-EE4F-1EE2-202F-84082C4A8D89}"/>
              </a:ext>
            </a:extLst>
          </p:cNvPr>
          <p:cNvSpPr/>
          <p:nvPr/>
        </p:nvSpPr>
        <p:spPr>
          <a:xfrm rot="5400000">
            <a:off x="12434118" y="6669290"/>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84" name="Freeform 8">
            <a:extLst>
              <a:ext uri="{FF2B5EF4-FFF2-40B4-BE49-F238E27FC236}">
                <a16:creationId xmlns:a16="http://schemas.microsoft.com/office/drawing/2014/main" id="{A55E0796-71B9-105E-5DFA-3B8C439429E1}"/>
              </a:ext>
            </a:extLst>
          </p:cNvPr>
          <p:cNvSpPr/>
          <p:nvPr/>
        </p:nvSpPr>
        <p:spPr>
          <a:xfrm rot="16200000">
            <a:off x="6108074" y="6771768"/>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149740422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533400" y="472149"/>
            <a:ext cx="19507199" cy="2436867"/>
          </a:xfrm>
          <a:custGeom>
            <a:avLst/>
            <a:gdLst/>
            <a:ahLst/>
            <a:cxnLst/>
            <a:rect l="l" t="t" r="r" b="b"/>
            <a:pathLst>
              <a:path w="16102789" h="7769596">
                <a:moveTo>
                  <a:pt x="0" y="0"/>
                </a:moveTo>
                <a:lnTo>
                  <a:pt x="16102789" y="0"/>
                </a:lnTo>
                <a:lnTo>
                  <a:pt x="16102789" y="7769596"/>
                </a:lnTo>
                <a:lnTo>
                  <a:pt x="0" y="7769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07190" y="-111675"/>
            <a:ext cx="7680181" cy="1181606"/>
          </a:xfrm>
          <a:prstGeom prst="rect">
            <a:avLst/>
          </a:prstGeom>
        </p:spPr>
        <p:txBody>
          <a:bodyPr wrap="square" lIns="0" tIns="0" rIns="0" bIns="0" rtlCol="0" anchor="t">
            <a:spAutoFit/>
          </a:bodyPr>
          <a:lstStyle/>
          <a:p>
            <a:pPr algn="r">
              <a:lnSpc>
                <a:spcPts val="10080"/>
              </a:lnSpc>
              <a:spcBef>
                <a:spcPct val="0"/>
              </a:spcBef>
            </a:pPr>
            <a:r>
              <a:rPr lang="en-US" sz="7200" b="1" spc="359" dirty="0">
                <a:solidFill>
                  <a:srgbClr val="FFFF00"/>
                </a:solidFill>
                <a:latin typeface="Montserrat Ultra-Bold"/>
              </a:rPr>
              <a:t>Answer</a:t>
            </a:r>
          </a:p>
        </p:txBody>
      </p:sp>
      <p:sp>
        <p:nvSpPr>
          <p:cNvPr id="5" name="TextBox 5"/>
          <p:cNvSpPr txBox="1"/>
          <p:nvPr/>
        </p:nvSpPr>
        <p:spPr>
          <a:xfrm>
            <a:off x="3220080" y="1253296"/>
            <a:ext cx="12642526" cy="1231106"/>
          </a:xfrm>
          <a:prstGeom prst="rect">
            <a:avLst/>
          </a:prstGeom>
        </p:spPr>
        <p:txBody>
          <a:bodyPr wrap="square" lIns="0" tIns="0" rIns="0" bIns="0" rtlCol="0" anchor="t">
            <a:spAutoFit/>
          </a:bodyPr>
          <a:lstStyle/>
          <a:p>
            <a:pPr algn="ctr">
              <a:lnSpc>
                <a:spcPts val="4800"/>
              </a:lnSpc>
            </a:pPr>
            <a:r>
              <a:rPr lang="en-US" sz="4800" spc="240" dirty="0">
                <a:solidFill>
                  <a:srgbClr val="000000"/>
                </a:solidFill>
                <a:latin typeface="League Spartan"/>
              </a:rPr>
              <a:t>Go straight. Turn left at the traffic light. It’s on the right. </a:t>
            </a:r>
          </a:p>
        </p:txBody>
      </p:sp>
      <p:grpSp>
        <p:nvGrpSpPr>
          <p:cNvPr id="7" name="Group 7">
            <a:extLst>
              <a:ext uri="{FF2B5EF4-FFF2-40B4-BE49-F238E27FC236}">
                <a16:creationId xmlns:a16="http://schemas.microsoft.com/office/drawing/2014/main" id="{FA425D95-0797-DF76-CD4E-F5452DBA9BFB}"/>
              </a:ext>
            </a:extLst>
          </p:cNvPr>
          <p:cNvGrpSpPr/>
          <p:nvPr/>
        </p:nvGrpSpPr>
        <p:grpSpPr>
          <a:xfrm>
            <a:off x="1828800" y="2852227"/>
            <a:ext cx="15002977" cy="7237012"/>
            <a:chOff x="0" y="0"/>
            <a:chExt cx="23751939" cy="11731696"/>
          </a:xfrm>
        </p:grpSpPr>
        <p:grpSp>
          <p:nvGrpSpPr>
            <p:cNvPr id="8" name="Group 8">
              <a:extLst>
                <a:ext uri="{FF2B5EF4-FFF2-40B4-BE49-F238E27FC236}">
                  <a16:creationId xmlns:a16="http://schemas.microsoft.com/office/drawing/2014/main" id="{B136E518-B9AC-B97E-3E77-A1921D2E57E5}"/>
                </a:ext>
              </a:extLst>
            </p:cNvPr>
            <p:cNvGrpSpPr/>
            <p:nvPr/>
          </p:nvGrpSpPr>
          <p:grpSpPr>
            <a:xfrm>
              <a:off x="593677" y="360579"/>
              <a:ext cx="22609832" cy="11051460"/>
              <a:chOff x="0" y="0"/>
              <a:chExt cx="5736198" cy="2803796"/>
            </a:xfrm>
          </p:grpSpPr>
          <p:sp>
            <p:nvSpPr>
              <p:cNvPr id="74" name="Freeform 9">
                <a:extLst>
                  <a:ext uri="{FF2B5EF4-FFF2-40B4-BE49-F238E27FC236}">
                    <a16:creationId xmlns:a16="http://schemas.microsoft.com/office/drawing/2014/main" id="{4A005D0C-D0B6-1FBA-BEE7-5440C9E08AE9}"/>
                  </a:ext>
                </a:extLst>
              </p:cNvPr>
              <p:cNvSpPr/>
              <p:nvPr/>
            </p:nvSpPr>
            <p:spPr>
              <a:xfrm>
                <a:off x="31750" y="31750"/>
                <a:ext cx="5672698" cy="2740296"/>
              </a:xfrm>
              <a:custGeom>
                <a:avLst/>
                <a:gdLst/>
                <a:ahLst/>
                <a:cxnLst/>
                <a:rect l="l" t="t" r="r" b="b"/>
                <a:pathLst>
                  <a:path w="5672698" h="2740296">
                    <a:moveTo>
                      <a:pt x="5579988" y="2740296"/>
                    </a:moveTo>
                    <a:lnTo>
                      <a:pt x="92710" y="2740296"/>
                    </a:lnTo>
                    <a:cubicBezTo>
                      <a:pt x="41910" y="2740296"/>
                      <a:pt x="0" y="2698386"/>
                      <a:pt x="0" y="2647586"/>
                    </a:cubicBezTo>
                    <a:lnTo>
                      <a:pt x="0" y="92710"/>
                    </a:lnTo>
                    <a:cubicBezTo>
                      <a:pt x="0" y="41910"/>
                      <a:pt x="41910" y="0"/>
                      <a:pt x="92710" y="0"/>
                    </a:cubicBezTo>
                    <a:lnTo>
                      <a:pt x="5578718" y="0"/>
                    </a:lnTo>
                    <a:cubicBezTo>
                      <a:pt x="5629518" y="0"/>
                      <a:pt x="5671428" y="41910"/>
                      <a:pt x="5671428" y="92710"/>
                    </a:cubicBezTo>
                    <a:lnTo>
                      <a:pt x="5671428" y="2646316"/>
                    </a:lnTo>
                    <a:cubicBezTo>
                      <a:pt x="5672698" y="2698386"/>
                      <a:pt x="5630788" y="2740296"/>
                      <a:pt x="5579988" y="2740296"/>
                    </a:cubicBezTo>
                    <a:close/>
                  </a:path>
                </a:pathLst>
              </a:custGeom>
              <a:solidFill>
                <a:srgbClr val="383436"/>
              </a:solidFill>
            </p:spPr>
            <p:txBody>
              <a:bodyPr/>
              <a:lstStyle/>
              <a:p>
                <a:endParaRPr lang="en-US"/>
              </a:p>
            </p:txBody>
          </p:sp>
          <p:sp>
            <p:nvSpPr>
              <p:cNvPr id="75" name="Freeform 10">
                <a:extLst>
                  <a:ext uri="{FF2B5EF4-FFF2-40B4-BE49-F238E27FC236}">
                    <a16:creationId xmlns:a16="http://schemas.microsoft.com/office/drawing/2014/main" id="{256BFFF2-5CE8-1F91-5AF9-AEA06906A655}"/>
                  </a:ext>
                </a:extLst>
              </p:cNvPr>
              <p:cNvSpPr/>
              <p:nvPr/>
            </p:nvSpPr>
            <p:spPr>
              <a:xfrm>
                <a:off x="0" y="0"/>
                <a:ext cx="5736198" cy="2803796"/>
              </a:xfrm>
              <a:custGeom>
                <a:avLst/>
                <a:gdLst/>
                <a:ahLst/>
                <a:cxnLst/>
                <a:rect l="l" t="t" r="r" b="b"/>
                <a:pathLst>
                  <a:path w="5736198" h="2803796">
                    <a:moveTo>
                      <a:pt x="5611738" y="59690"/>
                    </a:moveTo>
                    <a:cubicBezTo>
                      <a:pt x="5647298" y="59690"/>
                      <a:pt x="5676508" y="88900"/>
                      <a:pt x="5676508" y="124460"/>
                    </a:cubicBezTo>
                    <a:lnTo>
                      <a:pt x="5676508" y="2679336"/>
                    </a:lnTo>
                    <a:cubicBezTo>
                      <a:pt x="5676508" y="2714896"/>
                      <a:pt x="5647298" y="2744106"/>
                      <a:pt x="5611738" y="2744106"/>
                    </a:cubicBezTo>
                    <a:lnTo>
                      <a:pt x="124460" y="2744106"/>
                    </a:lnTo>
                    <a:cubicBezTo>
                      <a:pt x="88900" y="2744106"/>
                      <a:pt x="59690" y="2714896"/>
                      <a:pt x="59690" y="2679336"/>
                    </a:cubicBezTo>
                    <a:lnTo>
                      <a:pt x="59690" y="124460"/>
                    </a:lnTo>
                    <a:cubicBezTo>
                      <a:pt x="59690" y="88900"/>
                      <a:pt x="88900" y="59690"/>
                      <a:pt x="124460" y="59690"/>
                    </a:cubicBezTo>
                    <a:lnTo>
                      <a:pt x="5611738" y="59690"/>
                    </a:lnTo>
                    <a:moveTo>
                      <a:pt x="5611738" y="0"/>
                    </a:moveTo>
                    <a:lnTo>
                      <a:pt x="124460" y="0"/>
                    </a:lnTo>
                    <a:cubicBezTo>
                      <a:pt x="55880" y="0"/>
                      <a:pt x="0" y="55880"/>
                      <a:pt x="0" y="124460"/>
                    </a:cubicBezTo>
                    <a:lnTo>
                      <a:pt x="0" y="2679336"/>
                    </a:lnTo>
                    <a:cubicBezTo>
                      <a:pt x="0" y="2747916"/>
                      <a:pt x="55880" y="2803796"/>
                      <a:pt x="124460" y="2803796"/>
                    </a:cubicBezTo>
                    <a:lnTo>
                      <a:pt x="5611738" y="2803796"/>
                    </a:lnTo>
                    <a:cubicBezTo>
                      <a:pt x="5680318" y="2803796"/>
                      <a:pt x="5736198" y="2747916"/>
                      <a:pt x="5736198" y="2679336"/>
                    </a:cubicBezTo>
                    <a:lnTo>
                      <a:pt x="5736198" y="124460"/>
                    </a:lnTo>
                    <a:cubicBezTo>
                      <a:pt x="5736198" y="55880"/>
                      <a:pt x="5680318" y="0"/>
                      <a:pt x="5611738" y="0"/>
                    </a:cubicBezTo>
                    <a:close/>
                  </a:path>
                </a:pathLst>
              </a:custGeom>
              <a:solidFill>
                <a:srgbClr val="383436"/>
              </a:solidFill>
            </p:spPr>
            <p:txBody>
              <a:bodyPr/>
              <a:lstStyle/>
              <a:p>
                <a:endParaRPr lang="en-US"/>
              </a:p>
            </p:txBody>
          </p:sp>
        </p:grpSp>
        <p:grpSp>
          <p:nvGrpSpPr>
            <p:cNvPr id="9" name="Group 11">
              <a:extLst>
                <a:ext uri="{FF2B5EF4-FFF2-40B4-BE49-F238E27FC236}">
                  <a16:creationId xmlns:a16="http://schemas.microsoft.com/office/drawing/2014/main" id="{EB64ECB3-5F6E-5747-7E52-8AD23F2F2717}"/>
                </a:ext>
              </a:extLst>
            </p:cNvPr>
            <p:cNvGrpSpPr/>
            <p:nvPr/>
          </p:nvGrpSpPr>
          <p:grpSpPr>
            <a:xfrm>
              <a:off x="1096860" y="1096860"/>
              <a:ext cx="6534903" cy="4215698"/>
              <a:chOff x="0" y="0"/>
              <a:chExt cx="2641306" cy="1703919"/>
            </a:xfrm>
          </p:grpSpPr>
          <p:sp>
            <p:nvSpPr>
              <p:cNvPr id="72" name="Freeform 12">
                <a:extLst>
                  <a:ext uri="{FF2B5EF4-FFF2-40B4-BE49-F238E27FC236}">
                    <a16:creationId xmlns:a16="http://schemas.microsoft.com/office/drawing/2014/main" id="{44449196-8354-CDB7-1D1B-B0C93994229B}"/>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3" name="Freeform 13">
                <a:extLst>
                  <a:ext uri="{FF2B5EF4-FFF2-40B4-BE49-F238E27FC236}">
                    <a16:creationId xmlns:a16="http://schemas.microsoft.com/office/drawing/2014/main" id="{4744883C-CC24-0943-CA72-D59242772422}"/>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10" name="Freeform 14">
              <a:extLst>
                <a:ext uri="{FF2B5EF4-FFF2-40B4-BE49-F238E27FC236}">
                  <a16:creationId xmlns:a16="http://schemas.microsoft.com/office/drawing/2014/main" id="{1AEEF5C3-CD7B-0973-2791-7B9EF8885C15}"/>
                </a:ext>
              </a:extLst>
            </p:cNvPr>
            <p:cNvSpPr/>
            <p:nvPr/>
          </p:nvSpPr>
          <p:spPr>
            <a:xfrm>
              <a:off x="1096860"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1" name="Freeform 15">
              <a:extLst>
                <a:ext uri="{FF2B5EF4-FFF2-40B4-BE49-F238E27FC236}">
                  <a16:creationId xmlns:a16="http://schemas.microsoft.com/office/drawing/2014/main" id="{1B83835D-3D7F-4850-08A9-4EE71250E21D}"/>
                </a:ext>
              </a:extLst>
            </p:cNvPr>
            <p:cNvSpPr/>
            <p:nvPr/>
          </p:nvSpPr>
          <p:spPr>
            <a:xfrm>
              <a:off x="2068249"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6">
              <a:extLst>
                <a:ext uri="{FF2B5EF4-FFF2-40B4-BE49-F238E27FC236}">
                  <a16:creationId xmlns:a16="http://schemas.microsoft.com/office/drawing/2014/main" id="{34B5CB0C-868F-619D-AB30-0B11CAC7B1FC}"/>
                </a:ext>
              </a:extLst>
            </p:cNvPr>
            <p:cNvSpPr/>
            <p:nvPr/>
          </p:nvSpPr>
          <p:spPr>
            <a:xfrm>
              <a:off x="5264447" y="5312558"/>
              <a:ext cx="1900687" cy="1096860"/>
            </a:xfrm>
            <a:custGeom>
              <a:avLst/>
              <a:gdLst/>
              <a:ahLst/>
              <a:cxnLst/>
              <a:rect l="l" t="t" r="r" b="b"/>
              <a:pathLst>
                <a:path w="1900687" h="1096860">
                  <a:moveTo>
                    <a:pt x="0" y="0"/>
                  </a:moveTo>
                  <a:lnTo>
                    <a:pt x="1900687" y="0"/>
                  </a:lnTo>
                  <a:lnTo>
                    <a:pt x="1900687"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3" name="Freeform 17">
              <a:extLst>
                <a:ext uri="{FF2B5EF4-FFF2-40B4-BE49-F238E27FC236}">
                  <a16:creationId xmlns:a16="http://schemas.microsoft.com/office/drawing/2014/main" id="{47820D8A-C61E-BAE7-E74E-724B54CA9E94}"/>
                </a:ext>
              </a:extLst>
            </p:cNvPr>
            <p:cNvSpPr/>
            <p:nvPr/>
          </p:nvSpPr>
          <p:spPr>
            <a:xfrm>
              <a:off x="716247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4" name="Freeform 18">
              <a:extLst>
                <a:ext uri="{FF2B5EF4-FFF2-40B4-BE49-F238E27FC236}">
                  <a16:creationId xmlns:a16="http://schemas.microsoft.com/office/drawing/2014/main" id="{5D184D3C-EADF-1587-D264-4FD728F20959}"/>
                </a:ext>
              </a:extLst>
            </p:cNvPr>
            <p:cNvSpPr/>
            <p:nvPr/>
          </p:nvSpPr>
          <p:spPr>
            <a:xfrm>
              <a:off x="799463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9">
              <a:extLst>
                <a:ext uri="{FF2B5EF4-FFF2-40B4-BE49-F238E27FC236}">
                  <a16:creationId xmlns:a16="http://schemas.microsoft.com/office/drawing/2014/main" id="{375D254C-8846-0DEE-B517-52BF60916AD1}"/>
                </a:ext>
              </a:extLst>
            </p:cNvPr>
            <p:cNvSpPr/>
            <p:nvPr/>
          </p:nvSpPr>
          <p:spPr>
            <a:xfrm>
              <a:off x="11190831" y="5312558"/>
              <a:ext cx="1900687" cy="1096860"/>
            </a:xfrm>
            <a:custGeom>
              <a:avLst/>
              <a:gdLst/>
              <a:ahLst/>
              <a:cxnLst/>
              <a:rect l="l" t="t" r="r" b="b"/>
              <a:pathLst>
                <a:path w="1900687" h="1096860">
                  <a:moveTo>
                    <a:pt x="0" y="0"/>
                  </a:moveTo>
                  <a:lnTo>
                    <a:pt x="1900686" y="0"/>
                  </a:lnTo>
                  <a:lnTo>
                    <a:pt x="190068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16" name="Freeform 20">
              <a:extLst>
                <a:ext uri="{FF2B5EF4-FFF2-40B4-BE49-F238E27FC236}">
                  <a16:creationId xmlns:a16="http://schemas.microsoft.com/office/drawing/2014/main" id="{0EACD798-B071-2C05-8C65-E9D7947AA443}"/>
                </a:ext>
              </a:extLst>
            </p:cNvPr>
            <p:cNvSpPr/>
            <p:nvPr/>
          </p:nvSpPr>
          <p:spPr>
            <a:xfrm>
              <a:off x="13091517" y="5312558"/>
              <a:ext cx="3172176" cy="1096860"/>
            </a:xfrm>
            <a:custGeom>
              <a:avLst/>
              <a:gdLst/>
              <a:ahLst/>
              <a:cxnLst/>
              <a:rect l="l" t="t" r="r" b="b"/>
              <a:pathLst>
                <a:path w="3172176" h="1096860">
                  <a:moveTo>
                    <a:pt x="0" y="0"/>
                  </a:moveTo>
                  <a:lnTo>
                    <a:pt x="3172176" y="0"/>
                  </a:lnTo>
                  <a:lnTo>
                    <a:pt x="3172176"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17" name="Freeform 21">
              <a:extLst>
                <a:ext uri="{FF2B5EF4-FFF2-40B4-BE49-F238E27FC236}">
                  <a16:creationId xmlns:a16="http://schemas.microsoft.com/office/drawing/2014/main" id="{F75C8A87-B7D1-7451-F07C-3045DEE15F09}"/>
                </a:ext>
              </a:extLst>
            </p:cNvPr>
            <p:cNvSpPr/>
            <p:nvPr/>
          </p:nvSpPr>
          <p:spPr>
            <a:xfrm>
              <a:off x="13923672" y="5312558"/>
              <a:ext cx="3333001" cy="1096860"/>
            </a:xfrm>
            <a:custGeom>
              <a:avLst/>
              <a:gdLst/>
              <a:ahLst/>
              <a:cxnLst/>
              <a:rect l="l" t="t" r="r" b="b"/>
              <a:pathLst>
                <a:path w="3333001" h="1096860">
                  <a:moveTo>
                    <a:pt x="0" y="0"/>
                  </a:moveTo>
                  <a:lnTo>
                    <a:pt x="3333002" y="0"/>
                  </a:lnTo>
                  <a:lnTo>
                    <a:pt x="3333002"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22">
              <a:extLst>
                <a:ext uri="{FF2B5EF4-FFF2-40B4-BE49-F238E27FC236}">
                  <a16:creationId xmlns:a16="http://schemas.microsoft.com/office/drawing/2014/main" id="{242CB715-9CF2-1544-A236-C54FD13F6487}"/>
                </a:ext>
              </a:extLst>
            </p:cNvPr>
            <p:cNvSpPr/>
            <p:nvPr/>
          </p:nvSpPr>
          <p:spPr>
            <a:xfrm>
              <a:off x="17256674" y="5312558"/>
              <a:ext cx="2577154" cy="1096860"/>
            </a:xfrm>
            <a:custGeom>
              <a:avLst/>
              <a:gdLst/>
              <a:ahLst/>
              <a:cxnLst/>
              <a:rect l="l" t="t" r="r" b="b"/>
              <a:pathLst>
                <a:path w="2577154" h="1096860">
                  <a:moveTo>
                    <a:pt x="0" y="0"/>
                  </a:moveTo>
                  <a:lnTo>
                    <a:pt x="2577154" y="0"/>
                  </a:lnTo>
                  <a:lnTo>
                    <a:pt x="2577154"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r="-29328"/>
              </a:stretch>
            </a:blipFill>
          </p:spPr>
          <p:txBody>
            <a:bodyPr/>
            <a:lstStyle/>
            <a:p>
              <a:endParaRPr lang="en-US"/>
            </a:p>
          </p:txBody>
        </p:sp>
        <p:sp>
          <p:nvSpPr>
            <p:cNvPr id="19" name="Freeform 23">
              <a:extLst>
                <a:ext uri="{FF2B5EF4-FFF2-40B4-BE49-F238E27FC236}">
                  <a16:creationId xmlns:a16="http://schemas.microsoft.com/office/drawing/2014/main" id="{A77DB82C-7AE3-DE0B-B636-23762D3C1543}"/>
                </a:ext>
              </a:extLst>
            </p:cNvPr>
            <p:cNvSpPr/>
            <p:nvPr/>
          </p:nvSpPr>
          <p:spPr>
            <a:xfrm>
              <a:off x="19483475"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4">
              <a:extLst>
                <a:ext uri="{FF2B5EF4-FFF2-40B4-BE49-F238E27FC236}">
                  <a16:creationId xmlns:a16="http://schemas.microsoft.com/office/drawing/2014/main" id="{622D20C1-FFD3-D722-9B9C-23CA45145B69}"/>
                </a:ext>
              </a:extLst>
            </p:cNvPr>
            <p:cNvSpPr/>
            <p:nvPr/>
          </p:nvSpPr>
          <p:spPr>
            <a:xfrm>
              <a:off x="1236094" y="0"/>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1" name="Freeform 25">
              <a:extLst>
                <a:ext uri="{FF2B5EF4-FFF2-40B4-BE49-F238E27FC236}">
                  <a16:creationId xmlns:a16="http://schemas.microsoft.com/office/drawing/2014/main" id="{601FDA18-5FBC-ED0B-EDE0-176A9F74BBF6}"/>
                </a:ext>
              </a:extLst>
            </p:cNvPr>
            <p:cNvSpPr/>
            <p:nvPr/>
          </p:nvSpPr>
          <p:spPr>
            <a:xfrm>
              <a:off x="2068249"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6">
              <a:extLst>
                <a:ext uri="{FF2B5EF4-FFF2-40B4-BE49-F238E27FC236}">
                  <a16:creationId xmlns:a16="http://schemas.microsoft.com/office/drawing/2014/main" id="{7F0D7326-0888-B123-F3D2-8CF43CA6EE19}"/>
                </a:ext>
              </a:extLst>
            </p:cNvPr>
            <p:cNvSpPr/>
            <p:nvPr/>
          </p:nvSpPr>
          <p:spPr>
            <a:xfrm>
              <a:off x="5264447"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3" name="Freeform 27">
              <a:extLst>
                <a:ext uri="{FF2B5EF4-FFF2-40B4-BE49-F238E27FC236}">
                  <a16:creationId xmlns:a16="http://schemas.microsoft.com/office/drawing/2014/main" id="{C81F4236-9335-F4D4-D539-F2E92D9AE0E3}"/>
                </a:ext>
              </a:extLst>
            </p:cNvPr>
            <p:cNvSpPr/>
            <p:nvPr/>
          </p:nvSpPr>
          <p:spPr>
            <a:xfrm>
              <a:off x="716247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4" name="Freeform 28">
              <a:extLst>
                <a:ext uri="{FF2B5EF4-FFF2-40B4-BE49-F238E27FC236}">
                  <a16:creationId xmlns:a16="http://schemas.microsoft.com/office/drawing/2014/main" id="{C86895C2-FCBB-471C-A75D-FBB91E8FC88B}"/>
                </a:ext>
              </a:extLst>
            </p:cNvPr>
            <p:cNvSpPr/>
            <p:nvPr/>
          </p:nvSpPr>
          <p:spPr>
            <a:xfrm>
              <a:off x="799463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9">
              <a:extLst>
                <a:ext uri="{FF2B5EF4-FFF2-40B4-BE49-F238E27FC236}">
                  <a16:creationId xmlns:a16="http://schemas.microsoft.com/office/drawing/2014/main" id="{29254C57-8ADC-8EC4-EA0B-EAF0AAD4C26E}"/>
                </a:ext>
              </a:extLst>
            </p:cNvPr>
            <p:cNvSpPr/>
            <p:nvPr/>
          </p:nvSpPr>
          <p:spPr>
            <a:xfrm>
              <a:off x="11190831" y="0"/>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6" name="Freeform 30">
              <a:extLst>
                <a:ext uri="{FF2B5EF4-FFF2-40B4-BE49-F238E27FC236}">
                  <a16:creationId xmlns:a16="http://schemas.microsoft.com/office/drawing/2014/main" id="{1EF24CBD-94DE-EE64-8F7B-62FAADE052E5}"/>
                </a:ext>
              </a:extLst>
            </p:cNvPr>
            <p:cNvSpPr/>
            <p:nvPr/>
          </p:nvSpPr>
          <p:spPr>
            <a:xfrm>
              <a:off x="13091517" y="0"/>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27" name="Freeform 31">
              <a:extLst>
                <a:ext uri="{FF2B5EF4-FFF2-40B4-BE49-F238E27FC236}">
                  <a16:creationId xmlns:a16="http://schemas.microsoft.com/office/drawing/2014/main" id="{A8262E2F-8FD4-CF46-0E28-8DC938405D32}"/>
                </a:ext>
              </a:extLst>
            </p:cNvPr>
            <p:cNvSpPr/>
            <p:nvPr/>
          </p:nvSpPr>
          <p:spPr>
            <a:xfrm>
              <a:off x="13923672" y="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32">
              <a:extLst>
                <a:ext uri="{FF2B5EF4-FFF2-40B4-BE49-F238E27FC236}">
                  <a16:creationId xmlns:a16="http://schemas.microsoft.com/office/drawing/2014/main" id="{EA5D0AF8-63FB-9D7E-C244-50A204A98334}"/>
                </a:ext>
              </a:extLst>
            </p:cNvPr>
            <p:cNvSpPr/>
            <p:nvPr/>
          </p:nvSpPr>
          <p:spPr>
            <a:xfrm>
              <a:off x="17119871" y="0"/>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29" name="Freeform 33">
              <a:extLst>
                <a:ext uri="{FF2B5EF4-FFF2-40B4-BE49-F238E27FC236}">
                  <a16:creationId xmlns:a16="http://schemas.microsoft.com/office/drawing/2014/main" id="{81B16ADB-4CBB-6B8C-1D9A-F23E7B62BE62}"/>
                </a:ext>
              </a:extLst>
            </p:cNvPr>
            <p:cNvSpPr/>
            <p:nvPr/>
          </p:nvSpPr>
          <p:spPr>
            <a:xfrm>
              <a:off x="19144" y="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4">
              <a:extLst>
                <a:ext uri="{FF2B5EF4-FFF2-40B4-BE49-F238E27FC236}">
                  <a16:creationId xmlns:a16="http://schemas.microsoft.com/office/drawing/2014/main" id="{48F54179-7B6F-C558-00D7-A2B65048563B}"/>
                </a:ext>
              </a:extLst>
            </p:cNvPr>
            <p:cNvSpPr/>
            <p:nvPr/>
          </p:nvSpPr>
          <p:spPr>
            <a:xfrm>
              <a:off x="19020558" y="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5">
              <a:extLst>
                <a:ext uri="{FF2B5EF4-FFF2-40B4-BE49-F238E27FC236}">
                  <a16:creationId xmlns:a16="http://schemas.microsoft.com/office/drawing/2014/main" id="{8721516F-9125-C2F0-A51C-A90AE3B56C40}"/>
                </a:ext>
              </a:extLst>
            </p:cNvPr>
            <p:cNvSpPr/>
            <p:nvPr/>
          </p:nvSpPr>
          <p:spPr>
            <a:xfrm flipH="1">
              <a:off x="22353559" y="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2" name="Group 36">
              <a:extLst>
                <a:ext uri="{FF2B5EF4-FFF2-40B4-BE49-F238E27FC236}">
                  <a16:creationId xmlns:a16="http://schemas.microsoft.com/office/drawing/2014/main" id="{972DC427-4E79-9E50-C6B5-9B7BE23813E0}"/>
                </a:ext>
              </a:extLst>
            </p:cNvPr>
            <p:cNvGrpSpPr/>
            <p:nvPr/>
          </p:nvGrpSpPr>
          <p:grpSpPr>
            <a:xfrm>
              <a:off x="8728624" y="1096860"/>
              <a:ext cx="6534903" cy="4215698"/>
              <a:chOff x="0" y="0"/>
              <a:chExt cx="2641306" cy="1703919"/>
            </a:xfrm>
          </p:grpSpPr>
          <p:sp>
            <p:nvSpPr>
              <p:cNvPr id="70" name="Freeform 37">
                <a:extLst>
                  <a:ext uri="{FF2B5EF4-FFF2-40B4-BE49-F238E27FC236}">
                    <a16:creationId xmlns:a16="http://schemas.microsoft.com/office/drawing/2014/main" id="{8A805397-C917-6B07-AFB1-70C7889C4F63}"/>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71" name="Freeform 38">
                <a:extLst>
                  <a:ext uri="{FF2B5EF4-FFF2-40B4-BE49-F238E27FC236}">
                    <a16:creationId xmlns:a16="http://schemas.microsoft.com/office/drawing/2014/main" id="{1FF761B0-4A57-5928-10D2-56A54F9CF17B}"/>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33" name="Freeform 39">
              <a:extLst>
                <a:ext uri="{FF2B5EF4-FFF2-40B4-BE49-F238E27FC236}">
                  <a16:creationId xmlns:a16="http://schemas.microsoft.com/office/drawing/2014/main" id="{EC94B437-21B3-4124-1CB6-6CDB5DC63D8C}"/>
                </a:ext>
              </a:extLst>
            </p:cNvPr>
            <p:cNvSpPr/>
            <p:nvPr/>
          </p:nvSpPr>
          <p:spPr>
            <a:xfrm rot="-5400000">
              <a:off x="6732727"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4" name="Freeform 40">
              <a:extLst>
                <a:ext uri="{FF2B5EF4-FFF2-40B4-BE49-F238E27FC236}">
                  <a16:creationId xmlns:a16="http://schemas.microsoft.com/office/drawing/2014/main" id="{695D6D91-EB0B-5F14-D106-CBB8195B8AEB}"/>
                </a:ext>
              </a:extLst>
            </p:cNvPr>
            <p:cNvSpPr/>
            <p:nvPr/>
          </p:nvSpPr>
          <p:spPr>
            <a:xfrm rot="-5400000">
              <a:off x="6732727"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5" name="Freeform 41">
              <a:extLst>
                <a:ext uri="{FF2B5EF4-FFF2-40B4-BE49-F238E27FC236}">
                  <a16:creationId xmlns:a16="http://schemas.microsoft.com/office/drawing/2014/main" id="{13139D02-36A0-09EE-714A-2550FE410866}"/>
                </a:ext>
              </a:extLst>
            </p:cNvPr>
            <p:cNvSpPr/>
            <p:nvPr/>
          </p:nvSpPr>
          <p:spPr>
            <a:xfrm rot="-5400000">
              <a:off x="14247855" y="2015838"/>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6" name="Freeform 42">
              <a:extLst>
                <a:ext uri="{FF2B5EF4-FFF2-40B4-BE49-F238E27FC236}">
                  <a16:creationId xmlns:a16="http://schemas.microsoft.com/office/drawing/2014/main" id="{A0FE15D4-419D-AB33-0335-EC0D6743D95C}"/>
                </a:ext>
              </a:extLst>
            </p:cNvPr>
            <p:cNvSpPr/>
            <p:nvPr/>
          </p:nvSpPr>
          <p:spPr>
            <a:xfrm rot="-5400000">
              <a:off x="14247855" y="3296721"/>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37" name="Freeform 43">
              <a:extLst>
                <a:ext uri="{FF2B5EF4-FFF2-40B4-BE49-F238E27FC236}">
                  <a16:creationId xmlns:a16="http://schemas.microsoft.com/office/drawing/2014/main" id="{CB5489E3-73B4-FC2A-1FA3-4511F6C448C2}"/>
                </a:ext>
              </a:extLst>
            </p:cNvPr>
            <p:cNvSpPr/>
            <p:nvPr/>
          </p:nvSpPr>
          <p:spPr>
            <a:xfrm rot="-5400000">
              <a:off x="-1098926" y="7968837"/>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44">
              <a:extLst>
                <a:ext uri="{FF2B5EF4-FFF2-40B4-BE49-F238E27FC236}">
                  <a16:creationId xmlns:a16="http://schemas.microsoft.com/office/drawing/2014/main" id="{1F22BD80-639A-1D4F-78A0-0D5621B4CAE3}"/>
                </a:ext>
              </a:extLst>
            </p:cNvPr>
            <p:cNvSpPr/>
            <p:nvPr/>
          </p:nvSpPr>
          <p:spPr>
            <a:xfrm rot="-10800000">
              <a:off x="19343670" y="10634836"/>
              <a:ext cx="3172176" cy="1096860"/>
            </a:xfrm>
            <a:custGeom>
              <a:avLst/>
              <a:gdLst/>
              <a:ahLst/>
              <a:cxnLst/>
              <a:rect l="l" t="t" r="r" b="b"/>
              <a:pathLst>
                <a:path w="3172176" h="1096860">
                  <a:moveTo>
                    <a:pt x="0" y="0"/>
                  </a:moveTo>
                  <a:lnTo>
                    <a:pt x="3172175" y="0"/>
                  </a:lnTo>
                  <a:lnTo>
                    <a:pt x="317217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39" name="Freeform 45">
              <a:extLst>
                <a:ext uri="{FF2B5EF4-FFF2-40B4-BE49-F238E27FC236}">
                  <a16:creationId xmlns:a16="http://schemas.microsoft.com/office/drawing/2014/main" id="{7F270BF0-ACF5-341B-1B46-0A2C4D16AABD}"/>
                </a:ext>
              </a:extLst>
            </p:cNvPr>
            <p:cNvSpPr/>
            <p:nvPr/>
          </p:nvSpPr>
          <p:spPr>
            <a:xfrm rot="-10800000">
              <a:off x="18350689"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46">
              <a:extLst>
                <a:ext uri="{FF2B5EF4-FFF2-40B4-BE49-F238E27FC236}">
                  <a16:creationId xmlns:a16="http://schemas.microsoft.com/office/drawing/2014/main" id="{014FA257-F836-AD7A-8ABC-55C78A3C1F48}"/>
                </a:ext>
              </a:extLst>
            </p:cNvPr>
            <p:cNvSpPr/>
            <p:nvPr/>
          </p:nvSpPr>
          <p:spPr>
            <a:xfrm rot="-10800000">
              <a:off x="16586805"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1" name="Freeform 47">
              <a:extLst>
                <a:ext uri="{FF2B5EF4-FFF2-40B4-BE49-F238E27FC236}">
                  <a16:creationId xmlns:a16="http://schemas.microsoft.com/office/drawing/2014/main" id="{BEB0DA73-0F33-8D2D-FBDA-C0E6F4857B0B}"/>
                </a:ext>
              </a:extLst>
            </p:cNvPr>
            <p:cNvSpPr/>
            <p:nvPr/>
          </p:nvSpPr>
          <p:spPr>
            <a:xfrm rot="-10800000">
              <a:off x="1341728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2" name="Freeform 48">
              <a:extLst>
                <a:ext uri="{FF2B5EF4-FFF2-40B4-BE49-F238E27FC236}">
                  <a16:creationId xmlns:a16="http://schemas.microsoft.com/office/drawing/2014/main" id="{FA3665C8-8BA0-0183-E589-965856ABF36B}"/>
                </a:ext>
              </a:extLst>
            </p:cNvPr>
            <p:cNvSpPr/>
            <p:nvPr/>
          </p:nvSpPr>
          <p:spPr>
            <a:xfrm rot="-10800000">
              <a:off x="12424306" y="10634836"/>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9">
              <a:extLst>
                <a:ext uri="{FF2B5EF4-FFF2-40B4-BE49-F238E27FC236}">
                  <a16:creationId xmlns:a16="http://schemas.microsoft.com/office/drawing/2014/main" id="{4D94DC1A-3727-7478-5AC4-FD96C6A2CDF2}"/>
                </a:ext>
              </a:extLst>
            </p:cNvPr>
            <p:cNvSpPr/>
            <p:nvPr/>
          </p:nvSpPr>
          <p:spPr>
            <a:xfrm rot="-10800000">
              <a:off x="10660422" y="10634836"/>
              <a:ext cx="1900687" cy="1096860"/>
            </a:xfrm>
            <a:custGeom>
              <a:avLst/>
              <a:gdLst/>
              <a:ahLst/>
              <a:cxnLst/>
              <a:rect l="l" t="t" r="r" b="b"/>
              <a:pathLst>
                <a:path w="1900687" h="1096860">
                  <a:moveTo>
                    <a:pt x="0" y="0"/>
                  </a:moveTo>
                  <a:lnTo>
                    <a:pt x="1900687" y="0"/>
                  </a:lnTo>
                  <a:lnTo>
                    <a:pt x="1900687"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4" name="Freeform 50">
              <a:extLst>
                <a:ext uri="{FF2B5EF4-FFF2-40B4-BE49-F238E27FC236}">
                  <a16:creationId xmlns:a16="http://schemas.microsoft.com/office/drawing/2014/main" id="{26F739CD-AEB3-9793-0A11-CE70DB40ECB0}"/>
                </a:ext>
              </a:extLst>
            </p:cNvPr>
            <p:cNvSpPr/>
            <p:nvPr/>
          </p:nvSpPr>
          <p:spPr>
            <a:xfrm rot="-10800000">
              <a:off x="7488246" y="10634836"/>
              <a:ext cx="3172176" cy="1096860"/>
            </a:xfrm>
            <a:custGeom>
              <a:avLst/>
              <a:gdLst/>
              <a:ahLst/>
              <a:cxnLst/>
              <a:rect l="l" t="t" r="r" b="b"/>
              <a:pathLst>
                <a:path w="3172176" h="1096860">
                  <a:moveTo>
                    <a:pt x="0" y="0"/>
                  </a:moveTo>
                  <a:lnTo>
                    <a:pt x="3172176" y="0"/>
                  </a:lnTo>
                  <a:lnTo>
                    <a:pt x="317217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5069"/>
              </a:stretch>
            </a:blipFill>
          </p:spPr>
          <p:txBody>
            <a:bodyPr/>
            <a:lstStyle/>
            <a:p>
              <a:endParaRPr lang="en-US"/>
            </a:p>
          </p:txBody>
        </p:sp>
        <p:sp>
          <p:nvSpPr>
            <p:cNvPr id="45" name="Freeform 51">
              <a:extLst>
                <a:ext uri="{FF2B5EF4-FFF2-40B4-BE49-F238E27FC236}">
                  <a16:creationId xmlns:a16="http://schemas.microsoft.com/office/drawing/2014/main" id="{115BC5E1-4A99-E9B2-BE1B-9CDAA752CCF2}"/>
                </a:ext>
              </a:extLst>
            </p:cNvPr>
            <p:cNvSpPr/>
            <p:nvPr/>
          </p:nvSpPr>
          <p:spPr>
            <a:xfrm rot="-10800000">
              <a:off x="6495265"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52">
              <a:extLst>
                <a:ext uri="{FF2B5EF4-FFF2-40B4-BE49-F238E27FC236}">
                  <a16:creationId xmlns:a16="http://schemas.microsoft.com/office/drawing/2014/main" id="{83B94DF1-69B6-5001-D930-A3923275D2F2}"/>
                </a:ext>
              </a:extLst>
            </p:cNvPr>
            <p:cNvSpPr/>
            <p:nvPr/>
          </p:nvSpPr>
          <p:spPr>
            <a:xfrm rot="-10800000">
              <a:off x="4731382" y="10634836"/>
              <a:ext cx="1900687" cy="1096860"/>
            </a:xfrm>
            <a:custGeom>
              <a:avLst/>
              <a:gdLst/>
              <a:ahLst/>
              <a:cxnLst/>
              <a:rect l="l" t="t" r="r" b="b"/>
              <a:pathLst>
                <a:path w="1900687" h="1096860">
                  <a:moveTo>
                    <a:pt x="0" y="0"/>
                  </a:moveTo>
                  <a:lnTo>
                    <a:pt x="1900686" y="0"/>
                  </a:lnTo>
                  <a:lnTo>
                    <a:pt x="1900686"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r="-75357"/>
              </a:stretch>
            </a:blipFill>
          </p:spPr>
          <p:txBody>
            <a:bodyPr/>
            <a:lstStyle/>
            <a:p>
              <a:endParaRPr lang="en-US"/>
            </a:p>
          </p:txBody>
        </p:sp>
        <p:sp>
          <p:nvSpPr>
            <p:cNvPr id="47" name="Freeform 53">
              <a:extLst>
                <a:ext uri="{FF2B5EF4-FFF2-40B4-BE49-F238E27FC236}">
                  <a16:creationId xmlns:a16="http://schemas.microsoft.com/office/drawing/2014/main" id="{B275BB34-ECC3-FBAB-33C0-A7EA0CD39B42}"/>
                </a:ext>
              </a:extLst>
            </p:cNvPr>
            <p:cNvSpPr/>
            <p:nvPr/>
          </p:nvSpPr>
          <p:spPr>
            <a:xfrm rot="-10800000">
              <a:off x="22334415" y="8267240"/>
              <a:ext cx="1398380" cy="3464456"/>
            </a:xfrm>
            <a:custGeom>
              <a:avLst/>
              <a:gdLst/>
              <a:ahLst/>
              <a:cxnLst/>
              <a:rect l="l" t="t" r="r" b="b"/>
              <a:pathLst>
                <a:path w="1398380" h="3464456">
                  <a:moveTo>
                    <a:pt x="0" y="0"/>
                  </a:moveTo>
                  <a:lnTo>
                    <a:pt x="1398380" y="0"/>
                  </a:lnTo>
                  <a:lnTo>
                    <a:pt x="1398380" y="3464456"/>
                  </a:lnTo>
                  <a:lnTo>
                    <a:pt x="0" y="3464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54">
              <a:extLst>
                <a:ext uri="{FF2B5EF4-FFF2-40B4-BE49-F238E27FC236}">
                  <a16:creationId xmlns:a16="http://schemas.microsoft.com/office/drawing/2014/main" id="{63B59D6D-895A-0D86-D0F6-82F16152B6C1}"/>
                </a:ext>
              </a:extLst>
            </p:cNvPr>
            <p:cNvSpPr/>
            <p:nvPr/>
          </p:nvSpPr>
          <p:spPr>
            <a:xfrm rot="-10800000">
              <a:off x="1398380" y="10634836"/>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9" name="Freeform 55">
              <a:extLst>
                <a:ext uri="{FF2B5EF4-FFF2-40B4-BE49-F238E27FC236}">
                  <a16:creationId xmlns:a16="http://schemas.microsoft.com/office/drawing/2014/main" id="{518D245B-0793-8EFA-5978-A5B071DC6FB1}"/>
                </a:ext>
              </a:extLst>
            </p:cNvPr>
            <p:cNvSpPr/>
            <p:nvPr/>
          </p:nvSpPr>
          <p:spPr>
            <a:xfrm rot="-10800000" flipH="1">
              <a:off x="0" y="8267240"/>
              <a:ext cx="1398380" cy="3464456"/>
            </a:xfrm>
            <a:custGeom>
              <a:avLst/>
              <a:gdLst/>
              <a:ahLst/>
              <a:cxnLst/>
              <a:rect l="l" t="t" r="r" b="b"/>
              <a:pathLst>
                <a:path w="1398380" h="3464456">
                  <a:moveTo>
                    <a:pt x="1398380" y="0"/>
                  </a:moveTo>
                  <a:lnTo>
                    <a:pt x="0" y="0"/>
                  </a:lnTo>
                  <a:lnTo>
                    <a:pt x="0" y="3464456"/>
                  </a:lnTo>
                  <a:lnTo>
                    <a:pt x="1398380" y="3464456"/>
                  </a:lnTo>
                  <a:lnTo>
                    <a:pt x="139838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50" name="Group 56">
              <a:extLst>
                <a:ext uri="{FF2B5EF4-FFF2-40B4-BE49-F238E27FC236}">
                  <a16:creationId xmlns:a16="http://schemas.microsoft.com/office/drawing/2014/main" id="{1C5A1D36-3C92-CC7F-796E-8CCAEFD4DC7E}"/>
                </a:ext>
              </a:extLst>
            </p:cNvPr>
            <p:cNvGrpSpPr/>
            <p:nvPr/>
          </p:nvGrpSpPr>
          <p:grpSpPr>
            <a:xfrm>
              <a:off x="1096860" y="6409419"/>
              <a:ext cx="6633660" cy="4215698"/>
              <a:chOff x="0" y="0"/>
              <a:chExt cx="2681222" cy="1703919"/>
            </a:xfrm>
          </p:grpSpPr>
          <p:sp>
            <p:nvSpPr>
              <p:cNvPr id="68" name="Freeform 57">
                <a:extLst>
                  <a:ext uri="{FF2B5EF4-FFF2-40B4-BE49-F238E27FC236}">
                    <a16:creationId xmlns:a16="http://schemas.microsoft.com/office/drawing/2014/main" id="{7CC25A43-63C0-4026-EDDA-8DCA46D04B10}"/>
                  </a:ext>
                </a:extLst>
              </p:cNvPr>
              <p:cNvSpPr/>
              <p:nvPr/>
            </p:nvSpPr>
            <p:spPr>
              <a:xfrm>
                <a:off x="31750" y="31750"/>
                <a:ext cx="2617721" cy="1640419"/>
              </a:xfrm>
              <a:custGeom>
                <a:avLst/>
                <a:gdLst/>
                <a:ahLst/>
                <a:cxnLst/>
                <a:rect l="l" t="t" r="r" b="b"/>
                <a:pathLst>
                  <a:path w="2617721" h="1640419">
                    <a:moveTo>
                      <a:pt x="2525011" y="1640419"/>
                    </a:moveTo>
                    <a:lnTo>
                      <a:pt x="92710" y="1640419"/>
                    </a:lnTo>
                    <a:cubicBezTo>
                      <a:pt x="41910" y="1640419"/>
                      <a:pt x="0" y="1598509"/>
                      <a:pt x="0" y="1547709"/>
                    </a:cubicBezTo>
                    <a:lnTo>
                      <a:pt x="0" y="92710"/>
                    </a:lnTo>
                    <a:cubicBezTo>
                      <a:pt x="0" y="41910"/>
                      <a:pt x="41910" y="0"/>
                      <a:pt x="92710" y="0"/>
                    </a:cubicBezTo>
                    <a:lnTo>
                      <a:pt x="2523741" y="0"/>
                    </a:lnTo>
                    <a:cubicBezTo>
                      <a:pt x="2574541" y="0"/>
                      <a:pt x="2616452" y="41910"/>
                      <a:pt x="2616452" y="92710"/>
                    </a:cubicBezTo>
                    <a:lnTo>
                      <a:pt x="2616452" y="1546439"/>
                    </a:lnTo>
                    <a:cubicBezTo>
                      <a:pt x="2617721" y="1598509"/>
                      <a:pt x="2575811" y="1640419"/>
                      <a:pt x="2525011" y="1640419"/>
                    </a:cubicBezTo>
                    <a:close/>
                  </a:path>
                </a:pathLst>
              </a:custGeom>
              <a:solidFill>
                <a:srgbClr val="BBBAB8"/>
              </a:solidFill>
            </p:spPr>
            <p:txBody>
              <a:bodyPr/>
              <a:lstStyle/>
              <a:p>
                <a:endParaRPr lang="en-US"/>
              </a:p>
            </p:txBody>
          </p:sp>
          <p:sp>
            <p:nvSpPr>
              <p:cNvPr id="69" name="Freeform 58">
                <a:extLst>
                  <a:ext uri="{FF2B5EF4-FFF2-40B4-BE49-F238E27FC236}">
                    <a16:creationId xmlns:a16="http://schemas.microsoft.com/office/drawing/2014/main" id="{C9399452-D379-B893-5D48-C7E2BC58FCD6}"/>
                  </a:ext>
                </a:extLst>
              </p:cNvPr>
              <p:cNvSpPr/>
              <p:nvPr/>
            </p:nvSpPr>
            <p:spPr>
              <a:xfrm>
                <a:off x="0" y="0"/>
                <a:ext cx="2681222" cy="1703919"/>
              </a:xfrm>
              <a:custGeom>
                <a:avLst/>
                <a:gdLst/>
                <a:ahLst/>
                <a:cxnLst/>
                <a:rect l="l" t="t" r="r" b="b"/>
                <a:pathLst>
                  <a:path w="2681222" h="1703919">
                    <a:moveTo>
                      <a:pt x="2556761" y="59690"/>
                    </a:moveTo>
                    <a:cubicBezTo>
                      <a:pt x="2592321" y="59690"/>
                      <a:pt x="2621531" y="88900"/>
                      <a:pt x="2621531" y="124460"/>
                    </a:cubicBezTo>
                    <a:lnTo>
                      <a:pt x="2621531" y="1579459"/>
                    </a:lnTo>
                    <a:cubicBezTo>
                      <a:pt x="2621531" y="1615019"/>
                      <a:pt x="2592321" y="1644229"/>
                      <a:pt x="2556761" y="1644229"/>
                    </a:cubicBezTo>
                    <a:lnTo>
                      <a:pt x="124460" y="1644229"/>
                    </a:lnTo>
                    <a:cubicBezTo>
                      <a:pt x="88900" y="1644229"/>
                      <a:pt x="59690" y="1615019"/>
                      <a:pt x="59690" y="1579459"/>
                    </a:cubicBezTo>
                    <a:lnTo>
                      <a:pt x="59690" y="124460"/>
                    </a:lnTo>
                    <a:cubicBezTo>
                      <a:pt x="59690" y="88900"/>
                      <a:pt x="88900" y="59690"/>
                      <a:pt x="124460" y="59690"/>
                    </a:cubicBezTo>
                    <a:lnTo>
                      <a:pt x="2556762" y="59690"/>
                    </a:lnTo>
                    <a:moveTo>
                      <a:pt x="2556762" y="0"/>
                    </a:moveTo>
                    <a:lnTo>
                      <a:pt x="124460" y="0"/>
                    </a:lnTo>
                    <a:cubicBezTo>
                      <a:pt x="55880" y="0"/>
                      <a:pt x="0" y="55880"/>
                      <a:pt x="0" y="124460"/>
                    </a:cubicBezTo>
                    <a:lnTo>
                      <a:pt x="0" y="1579459"/>
                    </a:lnTo>
                    <a:cubicBezTo>
                      <a:pt x="0" y="1648039"/>
                      <a:pt x="55880" y="1703919"/>
                      <a:pt x="124460" y="1703919"/>
                    </a:cubicBezTo>
                    <a:lnTo>
                      <a:pt x="2556762" y="1703919"/>
                    </a:lnTo>
                    <a:cubicBezTo>
                      <a:pt x="2625341" y="1703919"/>
                      <a:pt x="2681222" y="1648039"/>
                      <a:pt x="2681222" y="1579459"/>
                    </a:cubicBezTo>
                    <a:lnTo>
                      <a:pt x="2681222" y="124460"/>
                    </a:lnTo>
                    <a:cubicBezTo>
                      <a:pt x="2681222" y="55880"/>
                      <a:pt x="2625341" y="0"/>
                      <a:pt x="2556762" y="0"/>
                    </a:cubicBezTo>
                    <a:close/>
                  </a:path>
                </a:pathLst>
              </a:custGeom>
              <a:solidFill>
                <a:srgbClr val="BBBAB8"/>
              </a:solidFill>
            </p:spPr>
            <p:txBody>
              <a:bodyPr/>
              <a:lstStyle/>
              <a:p>
                <a:endParaRPr lang="en-US"/>
              </a:p>
            </p:txBody>
          </p:sp>
        </p:grpSp>
        <p:grpSp>
          <p:nvGrpSpPr>
            <p:cNvPr id="51" name="Group 59">
              <a:extLst>
                <a:ext uri="{FF2B5EF4-FFF2-40B4-BE49-F238E27FC236}">
                  <a16:creationId xmlns:a16="http://schemas.microsoft.com/office/drawing/2014/main" id="{04D4AD4F-FD88-C454-89A9-07BD9F7DBA28}"/>
                </a:ext>
              </a:extLst>
            </p:cNvPr>
            <p:cNvGrpSpPr/>
            <p:nvPr/>
          </p:nvGrpSpPr>
          <p:grpSpPr>
            <a:xfrm>
              <a:off x="8807440" y="6409419"/>
              <a:ext cx="6534903" cy="4215698"/>
              <a:chOff x="0" y="0"/>
              <a:chExt cx="2641306" cy="1703919"/>
            </a:xfrm>
          </p:grpSpPr>
          <p:sp>
            <p:nvSpPr>
              <p:cNvPr id="66" name="Freeform 60">
                <a:extLst>
                  <a:ext uri="{FF2B5EF4-FFF2-40B4-BE49-F238E27FC236}">
                    <a16:creationId xmlns:a16="http://schemas.microsoft.com/office/drawing/2014/main" id="{962F79BA-230A-E9F0-0F44-CA68A87E376E}"/>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7" name="Freeform 61">
                <a:extLst>
                  <a:ext uri="{FF2B5EF4-FFF2-40B4-BE49-F238E27FC236}">
                    <a16:creationId xmlns:a16="http://schemas.microsoft.com/office/drawing/2014/main" id="{347CB96B-C6BF-FD1F-CCF5-AEFF8905C9D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sp>
          <p:nvSpPr>
            <p:cNvPr id="52" name="Freeform 62">
              <a:extLst>
                <a:ext uri="{FF2B5EF4-FFF2-40B4-BE49-F238E27FC236}">
                  <a16:creationId xmlns:a16="http://schemas.microsoft.com/office/drawing/2014/main" id="{DE6B47CF-A93C-D420-D4DF-5EA9117079F6}"/>
                </a:ext>
              </a:extLst>
            </p:cNvPr>
            <p:cNvSpPr/>
            <p:nvPr/>
          </p:nvSpPr>
          <p:spPr>
            <a:xfrm rot="-5400000">
              <a:off x="6811543"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3" name="Freeform 63">
              <a:extLst>
                <a:ext uri="{FF2B5EF4-FFF2-40B4-BE49-F238E27FC236}">
                  <a16:creationId xmlns:a16="http://schemas.microsoft.com/office/drawing/2014/main" id="{52DAB2B2-0DF9-D235-FE5F-E3039D747547}"/>
                </a:ext>
              </a:extLst>
            </p:cNvPr>
            <p:cNvSpPr/>
            <p:nvPr/>
          </p:nvSpPr>
          <p:spPr>
            <a:xfrm rot="-5400000">
              <a:off x="6811543"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4" name="Freeform 64">
              <a:extLst>
                <a:ext uri="{FF2B5EF4-FFF2-40B4-BE49-F238E27FC236}">
                  <a16:creationId xmlns:a16="http://schemas.microsoft.com/office/drawing/2014/main" id="{6A8F5913-2FE6-A888-113A-9B90EB762B8C}"/>
                </a:ext>
              </a:extLst>
            </p:cNvPr>
            <p:cNvSpPr/>
            <p:nvPr/>
          </p:nvSpPr>
          <p:spPr>
            <a:xfrm rot="-5400000">
              <a:off x="14326671" y="7328396"/>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5" name="Freeform 65">
              <a:extLst>
                <a:ext uri="{FF2B5EF4-FFF2-40B4-BE49-F238E27FC236}">
                  <a16:creationId xmlns:a16="http://schemas.microsoft.com/office/drawing/2014/main" id="{C18B6FF0-E4A0-A30E-A1CE-CB18650A5179}"/>
                </a:ext>
              </a:extLst>
            </p:cNvPr>
            <p:cNvSpPr/>
            <p:nvPr/>
          </p:nvSpPr>
          <p:spPr>
            <a:xfrm rot="-5400000">
              <a:off x="14326671" y="8609279"/>
              <a:ext cx="2934815" cy="1096860"/>
            </a:xfrm>
            <a:custGeom>
              <a:avLst/>
              <a:gdLst/>
              <a:ahLst/>
              <a:cxnLst/>
              <a:rect l="l" t="t" r="r" b="b"/>
              <a:pathLst>
                <a:path w="2934815" h="1096860">
                  <a:moveTo>
                    <a:pt x="0" y="0"/>
                  </a:moveTo>
                  <a:lnTo>
                    <a:pt x="2934815" y="0"/>
                  </a:lnTo>
                  <a:lnTo>
                    <a:pt x="2934815"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l="-13567"/>
              </a:stretch>
            </a:blipFill>
          </p:spPr>
          <p:txBody>
            <a:bodyPr/>
            <a:lstStyle/>
            <a:p>
              <a:endParaRPr lang="en-US"/>
            </a:p>
          </p:txBody>
        </p:sp>
        <p:sp>
          <p:nvSpPr>
            <p:cNvPr id="56" name="Freeform 66">
              <a:extLst>
                <a:ext uri="{FF2B5EF4-FFF2-40B4-BE49-F238E27FC236}">
                  <a16:creationId xmlns:a16="http://schemas.microsoft.com/office/drawing/2014/main" id="{51BE3C03-6D85-41DB-8C4A-4FDE8A622AC7}"/>
                </a:ext>
              </a:extLst>
            </p:cNvPr>
            <p:cNvSpPr/>
            <p:nvPr/>
          </p:nvSpPr>
          <p:spPr>
            <a:xfrm rot="-5400000">
              <a:off x="-1098926" y="4322780"/>
              <a:ext cx="3333001" cy="1096860"/>
            </a:xfrm>
            <a:custGeom>
              <a:avLst/>
              <a:gdLst/>
              <a:ahLst/>
              <a:cxnLst/>
              <a:rect l="l" t="t" r="r" b="b"/>
              <a:pathLst>
                <a:path w="3333001" h="1096860">
                  <a:moveTo>
                    <a:pt x="0" y="0"/>
                  </a:moveTo>
                  <a:lnTo>
                    <a:pt x="3333001" y="0"/>
                  </a:lnTo>
                  <a:lnTo>
                    <a:pt x="3333001"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7" name="Freeform 67">
              <a:extLst>
                <a:ext uri="{FF2B5EF4-FFF2-40B4-BE49-F238E27FC236}">
                  <a16:creationId xmlns:a16="http://schemas.microsoft.com/office/drawing/2014/main" id="{23848F16-6DA6-5476-5BD5-EFD0066E7EC9}"/>
                </a:ext>
              </a:extLst>
            </p:cNvPr>
            <p:cNvSpPr/>
            <p:nvPr/>
          </p:nvSpPr>
          <p:spPr>
            <a:xfrm rot="-5400000">
              <a:off x="-1098926" y="5312558"/>
              <a:ext cx="3333001" cy="1096860"/>
            </a:xfrm>
            <a:custGeom>
              <a:avLst/>
              <a:gdLst/>
              <a:ahLst/>
              <a:cxnLst/>
              <a:rect l="l" t="t" r="r" b="b"/>
              <a:pathLst>
                <a:path w="3333001" h="1096860">
                  <a:moveTo>
                    <a:pt x="0" y="0"/>
                  </a:moveTo>
                  <a:lnTo>
                    <a:pt x="3333001" y="0"/>
                  </a:lnTo>
                  <a:lnTo>
                    <a:pt x="3333001" y="1096861"/>
                  </a:lnTo>
                  <a:lnTo>
                    <a:pt x="0" y="1096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Freeform 68">
              <a:extLst>
                <a:ext uri="{FF2B5EF4-FFF2-40B4-BE49-F238E27FC236}">
                  <a16:creationId xmlns:a16="http://schemas.microsoft.com/office/drawing/2014/main" id="{CD757AD2-08CE-A020-8DBB-34AC7177FA57}"/>
                </a:ext>
              </a:extLst>
            </p:cNvPr>
            <p:cNvSpPr/>
            <p:nvPr/>
          </p:nvSpPr>
          <p:spPr>
            <a:xfrm rot="-5400000">
              <a:off x="21537008" y="729824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69">
              <a:extLst>
                <a:ext uri="{FF2B5EF4-FFF2-40B4-BE49-F238E27FC236}">
                  <a16:creationId xmlns:a16="http://schemas.microsoft.com/office/drawing/2014/main" id="{6297DD68-1978-F8AA-DCD6-3CD55F524B3C}"/>
                </a:ext>
              </a:extLst>
            </p:cNvPr>
            <p:cNvSpPr/>
            <p:nvPr/>
          </p:nvSpPr>
          <p:spPr>
            <a:xfrm rot="-5400000">
              <a:off x="21537008" y="4322780"/>
              <a:ext cx="3333001" cy="1096860"/>
            </a:xfrm>
            <a:custGeom>
              <a:avLst/>
              <a:gdLst/>
              <a:ahLst/>
              <a:cxnLst/>
              <a:rect l="l" t="t" r="r" b="b"/>
              <a:pathLst>
                <a:path w="3333001" h="1096860">
                  <a:moveTo>
                    <a:pt x="0" y="0"/>
                  </a:moveTo>
                  <a:lnTo>
                    <a:pt x="3333002" y="0"/>
                  </a:lnTo>
                  <a:lnTo>
                    <a:pt x="3333002" y="1096860"/>
                  </a:lnTo>
                  <a:lnTo>
                    <a:pt x="0" y="1096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0" name="Group 70">
              <a:extLst>
                <a:ext uri="{FF2B5EF4-FFF2-40B4-BE49-F238E27FC236}">
                  <a16:creationId xmlns:a16="http://schemas.microsoft.com/office/drawing/2014/main" id="{E44A201B-8A1B-08F0-DA7F-5A03BFE8C7C4}"/>
                </a:ext>
              </a:extLst>
            </p:cNvPr>
            <p:cNvGrpSpPr/>
            <p:nvPr/>
          </p:nvGrpSpPr>
          <p:grpSpPr>
            <a:xfrm>
              <a:off x="16281573" y="6409419"/>
              <a:ext cx="6534903" cy="4215698"/>
              <a:chOff x="0" y="0"/>
              <a:chExt cx="2641306" cy="1703919"/>
            </a:xfrm>
          </p:grpSpPr>
          <p:sp>
            <p:nvSpPr>
              <p:cNvPr id="64" name="Freeform 71">
                <a:extLst>
                  <a:ext uri="{FF2B5EF4-FFF2-40B4-BE49-F238E27FC236}">
                    <a16:creationId xmlns:a16="http://schemas.microsoft.com/office/drawing/2014/main" id="{B4D50F46-CD0E-C2C2-79DD-0F1092D3B246}"/>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5" name="Freeform 72">
                <a:extLst>
                  <a:ext uri="{FF2B5EF4-FFF2-40B4-BE49-F238E27FC236}">
                    <a16:creationId xmlns:a16="http://schemas.microsoft.com/office/drawing/2014/main" id="{7AFE7357-B0E8-3D52-D7E5-26C023F859F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nvGrpSpPr>
            <p:cNvPr id="61" name="Group 73">
              <a:extLst>
                <a:ext uri="{FF2B5EF4-FFF2-40B4-BE49-F238E27FC236}">
                  <a16:creationId xmlns:a16="http://schemas.microsoft.com/office/drawing/2014/main" id="{9C7275CA-EC7E-910E-804A-07FC3F1825C6}"/>
                </a:ext>
              </a:extLst>
            </p:cNvPr>
            <p:cNvGrpSpPr/>
            <p:nvPr/>
          </p:nvGrpSpPr>
          <p:grpSpPr>
            <a:xfrm>
              <a:off x="16202757" y="1096860"/>
              <a:ext cx="6534903" cy="4215698"/>
              <a:chOff x="0" y="0"/>
              <a:chExt cx="2641306" cy="1703919"/>
            </a:xfrm>
          </p:grpSpPr>
          <p:sp>
            <p:nvSpPr>
              <p:cNvPr id="62" name="Freeform 74">
                <a:extLst>
                  <a:ext uri="{FF2B5EF4-FFF2-40B4-BE49-F238E27FC236}">
                    <a16:creationId xmlns:a16="http://schemas.microsoft.com/office/drawing/2014/main" id="{248A9FC9-AFDF-EAB9-4101-2BA564C99964}"/>
                  </a:ext>
                </a:extLst>
              </p:cNvPr>
              <p:cNvSpPr/>
              <p:nvPr/>
            </p:nvSpPr>
            <p:spPr>
              <a:xfrm>
                <a:off x="31750" y="31750"/>
                <a:ext cx="2577806" cy="1640419"/>
              </a:xfrm>
              <a:custGeom>
                <a:avLst/>
                <a:gdLst/>
                <a:ahLst/>
                <a:cxnLst/>
                <a:rect l="l" t="t" r="r" b="b"/>
                <a:pathLst>
                  <a:path w="2577806" h="1640419">
                    <a:moveTo>
                      <a:pt x="2485096" y="1640419"/>
                    </a:moveTo>
                    <a:lnTo>
                      <a:pt x="92710" y="1640419"/>
                    </a:lnTo>
                    <a:cubicBezTo>
                      <a:pt x="41910" y="1640419"/>
                      <a:pt x="0" y="1598509"/>
                      <a:pt x="0" y="1547709"/>
                    </a:cubicBezTo>
                    <a:lnTo>
                      <a:pt x="0" y="92710"/>
                    </a:lnTo>
                    <a:cubicBezTo>
                      <a:pt x="0" y="41910"/>
                      <a:pt x="41910" y="0"/>
                      <a:pt x="92710" y="0"/>
                    </a:cubicBezTo>
                    <a:lnTo>
                      <a:pt x="2483826" y="0"/>
                    </a:lnTo>
                    <a:cubicBezTo>
                      <a:pt x="2534626" y="0"/>
                      <a:pt x="2576536" y="41910"/>
                      <a:pt x="2576536" y="92710"/>
                    </a:cubicBezTo>
                    <a:lnTo>
                      <a:pt x="2576536" y="1546439"/>
                    </a:lnTo>
                    <a:cubicBezTo>
                      <a:pt x="2577806" y="1598509"/>
                      <a:pt x="2535896" y="1640419"/>
                      <a:pt x="2485096" y="1640419"/>
                    </a:cubicBezTo>
                    <a:close/>
                  </a:path>
                </a:pathLst>
              </a:custGeom>
              <a:solidFill>
                <a:srgbClr val="BBBAB8"/>
              </a:solidFill>
            </p:spPr>
            <p:txBody>
              <a:bodyPr/>
              <a:lstStyle/>
              <a:p>
                <a:endParaRPr lang="en-US"/>
              </a:p>
            </p:txBody>
          </p:sp>
          <p:sp>
            <p:nvSpPr>
              <p:cNvPr id="63" name="Freeform 75">
                <a:extLst>
                  <a:ext uri="{FF2B5EF4-FFF2-40B4-BE49-F238E27FC236}">
                    <a16:creationId xmlns:a16="http://schemas.microsoft.com/office/drawing/2014/main" id="{A6D35762-314C-E2F2-7F74-7D4CA5F9700E}"/>
                  </a:ext>
                </a:extLst>
              </p:cNvPr>
              <p:cNvSpPr/>
              <p:nvPr/>
            </p:nvSpPr>
            <p:spPr>
              <a:xfrm>
                <a:off x="0" y="0"/>
                <a:ext cx="2641306" cy="1703919"/>
              </a:xfrm>
              <a:custGeom>
                <a:avLst/>
                <a:gdLst/>
                <a:ahLst/>
                <a:cxnLst/>
                <a:rect l="l" t="t" r="r" b="b"/>
                <a:pathLst>
                  <a:path w="2641306" h="1703919">
                    <a:moveTo>
                      <a:pt x="2516846" y="59690"/>
                    </a:moveTo>
                    <a:cubicBezTo>
                      <a:pt x="2552406" y="59690"/>
                      <a:pt x="2581616" y="88900"/>
                      <a:pt x="2581616" y="124460"/>
                    </a:cubicBezTo>
                    <a:lnTo>
                      <a:pt x="2581616" y="1579459"/>
                    </a:lnTo>
                    <a:cubicBezTo>
                      <a:pt x="2581616" y="1615019"/>
                      <a:pt x="2552406" y="1644229"/>
                      <a:pt x="2516846" y="1644229"/>
                    </a:cubicBezTo>
                    <a:lnTo>
                      <a:pt x="124460" y="1644229"/>
                    </a:lnTo>
                    <a:cubicBezTo>
                      <a:pt x="88900" y="1644229"/>
                      <a:pt x="59690" y="1615019"/>
                      <a:pt x="59690" y="1579459"/>
                    </a:cubicBezTo>
                    <a:lnTo>
                      <a:pt x="59690" y="124460"/>
                    </a:lnTo>
                    <a:cubicBezTo>
                      <a:pt x="59690" y="88900"/>
                      <a:pt x="88900" y="59690"/>
                      <a:pt x="124460" y="59690"/>
                    </a:cubicBezTo>
                    <a:lnTo>
                      <a:pt x="2516846" y="59690"/>
                    </a:lnTo>
                    <a:moveTo>
                      <a:pt x="2516846" y="0"/>
                    </a:moveTo>
                    <a:lnTo>
                      <a:pt x="124460" y="0"/>
                    </a:lnTo>
                    <a:cubicBezTo>
                      <a:pt x="55880" y="0"/>
                      <a:pt x="0" y="55880"/>
                      <a:pt x="0" y="124460"/>
                    </a:cubicBezTo>
                    <a:lnTo>
                      <a:pt x="0" y="1579459"/>
                    </a:lnTo>
                    <a:cubicBezTo>
                      <a:pt x="0" y="1648039"/>
                      <a:pt x="55880" y="1703919"/>
                      <a:pt x="124460" y="1703919"/>
                    </a:cubicBezTo>
                    <a:lnTo>
                      <a:pt x="2516846" y="1703919"/>
                    </a:lnTo>
                    <a:cubicBezTo>
                      <a:pt x="2585426" y="1703919"/>
                      <a:pt x="2641306" y="1648039"/>
                      <a:pt x="2641306" y="1579459"/>
                    </a:cubicBezTo>
                    <a:lnTo>
                      <a:pt x="2641306" y="124460"/>
                    </a:lnTo>
                    <a:cubicBezTo>
                      <a:pt x="2641306" y="55880"/>
                      <a:pt x="2585426" y="0"/>
                      <a:pt x="2516846" y="0"/>
                    </a:cubicBezTo>
                    <a:close/>
                  </a:path>
                </a:pathLst>
              </a:custGeom>
              <a:solidFill>
                <a:srgbClr val="BBBAB8"/>
              </a:solidFill>
            </p:spPr>
            <p:txBody>
              <a:bodyPr/>
              <a:lstStyle/>
              <a:p>
                <a:endParaRPr lang="en-US"/>
              </a:p>
            </p:txBody>
          </p:sp>
        </p:grpSp>
      </p:grpSp>
      <p:sp>
        <p:nvSpPr>
          <p:cNvPr id="76" name="Freeform 77">
            <a:extLst>
              <a:ext uri="{FF2B5EF4-FFF2-40B4-BE49-F238E27FC236}">
                <a16:creationId xmlns:a16="http://schemas.microsoft.com/office/drawing/2014/main" id="{52055A26-7B3E-3CCD-F8ED-D6BB2A072CA0}"/>
              </a:ext>
            </a:extLst>
          </p:cNvPr>
          <p:cNvSpPr/>
          <p:nvPr/>
        </p:nvSpPr>
        <p:spPr>
          <a:xfrm>
            <a:off x="3278295" y="6934169"/>
            <a:ext cx="2417693" cy="2402054"/>
          </a:xfrm>
          <a:custGeom>
            <a:avLst/>
            <a:gdLst/>
            <a:ahLst/>
            <a:cxnLst/>
            <a:rect l="l" t="t" r="r" b="b"/>
            <a:pathLst>
              <a:path w="1463535" h="1561104">
                <a:moveTo>
                  <a:pt x="0" y="0"/>
                </a:moveTo>
                <a:lnTo>
                  <a:pt x="1463535" y="0"/>
                </a:lnTo>
                <a:lnTo>
                  <a:pt x="1463535" y="1561104"/>
                </a:lnTo>
                <a:lnTo>
                  <a:pt x="0" y="1561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7" name="Freeform 80">
            <a:extLst>
              <a:ext uri="{FF2B5EF4-FFF2-40B4-BE49-F238E27FC236}">
                <a16:creationId xmlns:a16="http://schemas.microsoft.com/office/drawing/2014/main" id="{5F1C495C-DDB5-C05F-963C-6E3FF0E9A9D4}"/>
              </a:ext>
            </a:extLst>
          </p:cNvPr>
          <p:cNvSpPr/>
          <p:nvPr/>
        </p:nvSpPr>
        <p:spPr>
          <a:xfrm flipH="1">
            <a:off x="3220080" y="3606055"/>
            <a:ext cx="2833610" cy="2508669"/>
          </a:xfrm>
          <a:custGeom>
            <a:avLst/>
            <a:gdLst/>
            <a:ahLst/>
            <a:cxnLst/>
            <a:rect l="l" t="t" r="r" b="b"/>
            <a:pathLst>
              <a:path w="2901072" h="2262836">
                <a:moveTo>
                  <a:pt x="2901072" y="0"/>
                </a:moveTo>
                <a:lnTo>
                  <a:pt x="0" y="0"/>
                </a:lnTo>
                <a:lnTo>
                  <a:pt x="0" y="2262836"/>
                </a:lnTo>
                <a:lnTo>
                  <a:pt x="2901072" y="2262836"/>
                </a:lnTo>
                <a:lnTo>
                  <a:pt x="290107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8" name="Freeform 85">
            <a:extLst>
              <a:ext uri="{FF2B5EF4-FFF2-40B4-BE49-F238E27FC236}">
                <a16:creationId xmlns:a16="http://schemas.microsoft.com/office/drawing/2014/main" id="{D93D4CF3-C805-C9FE-BE62-5F56464F76EA}"/>
              </a:ext>
            </a:extLst>
          </p:cNvPr>
          <p:cNvSpPr/>
          <p:nvPr/>
        </p:nvSpPr>
        <p:spPr>
          <a:xfrm>
            <a:off x="7957812" y="6957323"/>
            <a:ext cx="2730174" cy="2291024"/>
          </a:xfrm>
          <a:custGeom>
            <a:avLst/>
            <a:gdLst/>
            <a:ahLst/>
            <a:cxnLst/>
            <a:rect l="l" t="t" r="r" b="b"/>
            <a:pathLst>
              <a:path w="3206765" h="2721742">
                <a:moveTo>
                  <a:pt x="0" y="0"/>
                </a:moveTo>
                <a:lnTo>
                  <a:pt x="3206764" y="0"/>
                </a:lnTo>
                <a:lnTo>
                  <a:pt x="3206764" y="2721742"/>
                </a:lnTo>
                <a:lnTo>
                  <a:pt x="0" y="27217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9" name="Freeform 86">
            <a:extLst>
              <a:ext uri="{FF2B5EF4-FFF2-40B4-BE49-F238E27FC236}">
                <a16:creationId xmlns:a16="http://schemas.microsoft.com/office/drawing/2014/main" id="{48B94D1D-AC9A-B422-4E9E-25E27BA71CEE}"/>
              </a:ext>
            </a:extLst>
          </p:cNvPr>
          <p:cNvSpPr/>
          <p:nvPr/>
        </p:nvSpPr>
        <p:spPr>
          <a:xfrm>
            <a:off x="12192232" y="7035162"/>
            <a:ext cx="3854532" cy="2262358"/>
          </a:xfrm>
          <a:custGeom>
            <a:avLst/>
            <a:gdLst/>
            <a:ahLst/>
            <a:cxnLst/>
            <a:rect l="l" t="t" r="r" b="b"/>
            <a:pathLst>
              <a:path w="4840621" h="2921975">
                <a:moveTo>
                  <a:pt x="0" y="0"/>
                </a:moveTo>
                <a:lnTo>
                  <a:pt x="4840621" y="0"/>
                </a:lnTo>
                <a:lnTo>
                  <a:pt x="4840621" y="2921975"/>
                </a:lnTo>
                <a:lnTo>
                  <a:pt x="0" y="2921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80" name="Freeform 90">
            <a:extLst>
              <a:ext uri="{FF2B5EF4-FFF2-40B4-BE49-F238E27FC236}">
                <a16:creationId xmlns:a16="http://schemas.microsoft.com/office/drawing/2014/main" id="{AE73D810-C810-061E-F6E3-291FE0CD1D02}"/>
              </a:ext>
            </a:extLst>
          </p:cNvPr>
          <p:cNvSpPr/>
          <p:nvPr/>
        </p:nvSpPr>
        <p:spPr>
          <a:xfrm>
            <a:off x="12452047" y="3735698"/>
            <a:ext cx="3490875" cy="2402054"/>
          </a:xfrm>
          <a:custGeom>
            <a:avLst/>
            <a:gdLst/>
            <a:ahLst/>
            <a:cxnLst/>
            <a:rect l="l" t="t" r="r" b="b"/>
            <a:pathLst>
              <a:path w="2995143" h="1804574">
                <a:moveTo>
                  <a:pt x="0" y="0"/>
                </a:moveTo>
                <a:lnTo>
                  <a:pt x="2995143" y="0"/>
                </a:lnTo>
                <a:lnTo>
                  <a:pt x="2995143" y="1804574"/>
                </a:lnTo>
                <a:lnTo>
                  <a:pt x="0" y="1804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81" name="Freeform 10">
            <a:extLst>
              <a:ext uri="{FF2B5EF4-FFF2-40B4-BE49-F238E27FC236}">
                <a16:creationId xmlns:a16="http://schemas.microsoft.com/office/drawing/2014/main" id="{AE61131F-C31B-BAC2-C355-0EFEBEB8CC26}"/>
              </a:ext>
            </a:extLst>
          </p:cNvPr>
          <p:cNvSpPr/>
          <p:nvPr/>
        </p:nvSpPr>
        <p:spPr>
          <a:xfrm>
            <a:off x="8211454" y="3769661"/>
            <a:ext cx="2375702" cy="2334127"/>
          </a:xfrm>
          <a:custGeom>
            <a:avLst/>
            <a:gdLst/>
            <a:ahLst/>
            <a:cxnLst/>
            <a:rect l="l" t="t" r="r" b="b"/>
            <a:pathLst>
              <a:path w="2375702" h="2334127">
                <a:moveTo>
                  <a:pt x="0" y="0"/>
                </a:moveTo>
                <a:lnTo>
                  <a:pt x="2375703" y="0"/>
                </a:lnTo>
                <a:lnTo>
                  <a:pt x="2375703" y="2334127"/>
                </a:lnTo>
                <a:lnTo>
                  <a:pt x="0" y="23341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82" name="Rectangle 81">
            <a:extLst>
              <a:ext uri="{FF2B5EF4-FFF2-40B4-BE49-F238E27FC236}">
                <a16:creationId xmlns:a16="http://schemas.microsoft.com/office/drawing/2014/main" id="{A7C6230F-D59D-BF99-3A79-DC5C5FCEF7F1}"/>
              </a:ext>
            </a:extLst>
          </p:cNvPr>
          <p:cNvSpPr/>
          <p:nvPr/>
        </p:nvSpPr>
        <p:spPr>
          <a:xfrm>
            <a:off x="10558889" y="9317308"/>
            <a:ext cx="2096861" cy="830997"/>
          </a:xfrm>
          <a:prstGeom prst="rect">
            <a:avLst/>
          </a:prstGeom>
          <a:solidFill>
            <a:schemeClr val="bg1"/>
          </a:solidFill>
          <a:ln>
            <a:solidFill>
              <a:schemeClr val="tx1"/>
            </a:solidFill>
          </a:ln>
        </p:spPr>
        <p:txBody>
          <a:bodyPr wrap="square" lIns="91440" tIns="45720" rIns="91440" bIns="45720">
            <a:spAutoFit/>
          </a:bodyPr>
          <a:lstStyle/>
          <a:p>
            <a:pPr algn="ctr"/>
            <a:r>
              <a:rPr lang="en-US" sz="48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rPr>
              <a:t>Start</a:t>
            </a:r>
            <a:endParaRPr lang="en-US" sz="6000" b="0" cap="none" spc="0" dirty="0">
              <a:ln w="0"/>
              <a:solidFill>
                <a:srgbClr val="0070C0"/>
              </a:solidFill>
              <a:effectLst>
                <a:outerShdw blurRad="38100" dist="19050" dir="2700000" algn="tl" rotWithShape="0">
                  <a:schemeClr val="dk1">
                    <a:alpha val="40000"/>
                  </a:schemeClr>
                </a:outerShdw>
              </a:effectLst>
              <a:latin typeface="Modern Love" panose="04090805081005020601" pitchFamily="82" charset="0"/>
            </a:endParaRPr>
          </a:p>
        </p:txBody>
      </p:sp>
      <p:sp>
        <p:nvSpPr>
          <p:cNvPr id="83" name="Freeform 8">
            <a:extLst>
              <a:ext uri="{FF2B5EF4-FFF2-40B4-BE49-F238E27FC236}">
                <a16:creationId xmlns:a16="http://schemas.microsoft.com/office/drawing/2014/main" id="{968B8FE1-EE4F-1EE2-202F-84082C4A8D89}"/>
              </a:ext>
            </a:extLst>
          </p:cNvPr>
          <p:cNvSpPr/>
          <p:nvPr/>
        </p:nvSpPr>
        <p:spPr>
          <a:xfrm rot="5400000">
            <a:off x="12434118" y="6669290"/>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84" name="Freeform 8">
            <a:extLst>
              <a:ext uri="{FF2B5EF4-FFF2-40B4-BE49-F238E27FC236}">
                <a16:creationId xmlns:a16="http://schemas.microsoft.com/office/drawing/2014/main" id="{A55E0796-71B9-105E-5DFA-3B8C439429E1}"/>
              </a:ext>
            </a:extLst>
          </p:cNvPr>
          <p:cNvSpPr/>
          <p:nvPr/>
        </p:nvSpPr>
        <p:spPr>
          <a:xfrm rot="16200000">
            <a:off x="6108074" y="6771768"/>
            <a:ext cx="250289" cy="718383"/>
          </a:xfrm>
          <a:custGeom>
            <a:avLst/>
            <a:gdLst/>
            <a:ahLst/>
            <a:cxnLst/>
            <a:rect l="l" t="t" r="r" b="b"/>
            <a:pathLst>
              <a:path w="1388745" h="4114800">
                <a:moveTo>
                  <a:pt x="0" y="0"/>
                </a:moveTo>
                <a:lnTo>
                  <a:pt x="1388745" y="0"/>
                </a:lnTo>
                <a:lnTo>
                  <a:pt x="1388745"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2317346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12243483" y="728678"/>
            <a:ext cx="5199757" cy="2503170"/>
          </a:xfrm>
          <a:prstGeom prst="rect">
            <a:avLst/>
          </a:prstGeom>
        </p:spPr>
        <p:txBody>
          <a:bodyPr lIns="0" tIns="0" rIns="0" bIns="0" rtlCol="0" anchor="t">
            <a:spAutoFit/>
          </a:bodyPr>
          <a:lstStyle/>
          <a:p>
            <a:pPr algn="r">
              <a:lnSpc>
                <a:spcPts val="10080"/>
              </a:lnSpc>
              <a:spcBef>
                <a:spcPct val="0"/>
              </a:spcBef>
            </a:pPr>
            <a:r>
              <a:rPr lang="en-US" sz="7200" b="1" spc="359" dirty="0">
                <a:solidFill>
                  <a:srgbClr val="FFFFFF"/>
                </a:solidFill>
                <a:latin typeface="Montserrat Ultra-Bold"/>
              </a:rPr>
              <a:t>Question No. 2</a:t>
            </a:r>
          </a:p>
        </p:txBody>
      </p:sp>
      <p:sp>
        <p:nvSpPr>
          <p:cNvPr id="4" name="Freeform 4"/>
          <p:cNvSpPr/>
          <p:nvPr/>
        </p:nvSpPr>
        <p:spPr>
          <a:xfrm>
            <a:off x="-6708197" y="296337"/>
            <a:ext cx="20091868" cy="9694326"/>
          </a:xfrm>
          <a:custGeom>
            <a:avLst/>
            <a:gdLst/>
            <a:ahLst/>
            <a:cxnLst/>
            <a:rect l="l" t="t" r="r" b="b"/>
            <a:pathLst>
              <a:path w="20091868" h="9694326">
                <a:moveTo>
                  <a:pt x="0" y="0"/>
                </a:moveTo>
                <a:lnTo>
                  <a:pt x="20091869" y="0"/>
                </a:lnTo>
                <a:lnTo>
                  <a:pt x="20091869" y="9694326"/>
                </a:lnTo>
                <a:lnTo>
                  <a:pt x="0" y="9694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13EDEE60-59EA-2ADD-39C1-21669CDBF8EF}"/>
              </a:ext>
            </a:extLst>
          </p:cNvPr>
          <p:cNvPicPr>
            <a:picLocks noChangeAspect="1"/>
          </p:cNvPicPr>
          <p:nvPr/>
        </p:nvPicPr>
        <p:blipFill>
          <a:blip r:embed="rId5"/>
          <a:stretch>
            <a:fillRect/>
          </a:stretch>
        </p:blipFill>
        <p:spPr>
          <a:xfrm>
            <a:off x="2438400" y="4207650"/>
            <a:ext cx="6324600" cy="3993395"/>
          </a:xfrm>
          <a:prstGeom prst="rect">
            <a:avLst/>
          </a:prstGeom>
          <a:ln>
            <a:noFill/>
          </a:ln>
          <a:effectLst>
            <a:softEdge rad="112500"/>
          </a:effectLst>
        </p:spPr>
      </p:pic>
      <p:sp>
        <p:nvSpPr>
          <p:cNvPr id="8" name="TextBox 5">
            <a:extLst>
              <a:ext uri="{FF2B5EF4-FFF2-40B4-BE49-F238E27FC236}">
                <a16:creationId xmlns:a16="http://schemas.microsoft.com/office/drawing/2014/main" id="{C8103671-E2F9-E378-729F-D862F05ED254}"/>
              </a:ext>
            </a:extLst>
          </p:cNvPr>
          <p:cNvSpPr txBox="1"/>
          <p:nvPr/>
        </p:nvSpPr>
        <p:spPr>
          <a:xfrm>
            <a:off x="990600" y="3467100"/>
            <a:ext cx="9546156" cy="615553"/>
          </a:xfrm>
          <a:prstGeom prst="rect">
            <a:avLst/>
          </a:prstGeom>
        </p:spPr>
        <p:txBody>
          <a:bodyPr lIns="0" tIns="0" rIns="0" bIns="0" rtlCol="0" anchor="t">
            <a:spAutoFit/>
          </a:bodyPr>
          <a:lstStyle/>
          <a:p>
            <a:pPr algn="ctr">
              <a:lnSpc>
                <a:spcPts val="4800"/>
              </a:lnSpc>
            </a:pPr>
            <a:r>
              <a:rPr lang="vi-VN" sz="4800" spc="240" dirty="0">
                <a:solidFill>
                  <a:srgbClr val="000000"/>
                </a:solidFill>
                <a:latin typeface="League Spartan"/>
              </a:rPr>
              <a:t>Where w</a:t>
            </a:r>
            <a:r>
              <a:rPr lang="en-US" sz="4800" spc="240" dirty="0">
                <a:solidFill>
                  <a:srgbClr val="000000"/>
                </a:solidFill>
                <a:latin typeface="League Spartan"/>
              </a:rPr>
              <a:t>as</a:t>
            </a:r>
            <a:r>
              <a:rPr lang="vi-VN" sz="4800" spc="240" dirty="0">
                <a:solidFill>
                  <a:srgbClr val="000000"/>
                </a:solidFill>
                <a:latin typeface="League Spartan"/>
              </a:rPr>
              <a:t> the vet last night?</a:t>
            </a:r>
            <a:endParaRPr lang="en-US" sz="4800" spc="240" dirty="0">
              <a:solidFill>
                <a:srgbClr val="000000"/>
              </a:solidFill>
              <a:latin typeface="League Spartan"/>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p:cNvSpPr txBox="1"/>
          <p:nvPr/>
        </p:nvSpPr>
        <p:spPr>
          <a:xfrm>
            <a:off x="13423407" y="1509865"/>
            <a:ext cx="4095580" cy="3221972"/>
          </a:xfrm>
          <a:prstGeom prst="rect">
            <a:avLst/>
          </a:prstGeom>
        </p:spPr>
        <p:txBody>
          <a:bodyPr lIns="0" tIns="0" rIns="0" bIns="0" rtlCol="0" anchor="t">
            <a:spAutoFit/>
          </a:bodyPr>
          <a:lstStyle/>
          <a:p>
            <a:pPr algn="ctr">
              <a:lnSpc>
                <a:spcPts val="7840"/>
              </a:lnSpc>
              <a:spcBef>
                <a:spcPts val="1200"/>
              </a:spcBef>
              <a:spcAft>
                <a:spcPts val="1200"/>
              </a:spcAft>
            </a:pPr>
            <a:r>
              <a:rPr lang="en-US" sz="7200" b="1" spc="280" dirty="0">
                <a:solidFill>
                  <a:srgbClr val="FFFF00"/>
                </a:solidFill>
                <a:latin typeface="Montserrat Ultra-Bold"/>
              </a:rPr>
              <a:t>Answer</a:t>
            </a:r>
          </a:p>
          <a:p>
            <a:pPr algn="ctr">
              <a:lnSpc>
                <a:spcPts val="7840"/>
              </a:lnSpc>
              <a:spcBef>
                <a:spcPts val="1200"/>
              </a:spcBef>
              <a:spcAft>
                <a:spcPts val="1200"/>
              </a:spcAft>
            </a:pPr>
            <a:r>
              <a:rPr lang="vi-VN" sz="5600" spc="280" dirty="0">
                <a:solidFill>
                  <a:schemeClr val="bg1"/>
                </a:solidFill>
                <a:latin typeface="Montserrat Ultra-Bold"/>
              </a:rPr>
              <a:t>He was at the clinic.</a:t>
            </a:r>
            <a:endParaRPr lang="en-US" sz="5600" spc="280" dirty="0">
              <a:solidFill>
                <a:schemeClr val="bg1"/>
              </a:solidFill>
              <a:latin typeface="Montserrat Ultra-Bold"/>
            </a:endParaRPr>
          </a:p>
        </p:txBody>
      </p:sp>
      <p:sp>
        <p:nvSpPr>
          <p:cNvPr id="5" name="Freeform 5"/>
          <p:cNvSpPr/>
          <p:nvPr/>
        </p:nvSpPr>
        <p:spPr>
          <a:xfrm>
            <a:off x="-6708197" y="296337"/>
            <a:ext cx="20091868" cy="9694326"/>
          </a:xfrm>
          <a:custGeom>
            <a:avLst/>
            <a:gdLst/>
            <a:ahLst/>
            <a:cxnLst/>
            <a:rect l="l" t="t" r="r" b="b"/>
            <a:pathLst>
              <a:path w="20091868" h="9694326">
                <a:moveTo>
                  <a:pt x="0" y="0"/>
                </a:moveTo>
                <a:lnTo>
                  <a:pt x="20091869" y="0"/>
                </a:lnTo>
                <a:lnTo>
                  <a:pt x="20091869" y="9694326"/>
                </a:lnTo>
                <a:lnTo>
                  <a:pt x="0" y="9694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DEB6DD44-2674-1AD6-01D6-A74F9BEF0D19}"/>
              </a:ext>
            </a:extLst>
          </p:cNvPr>
          <p:cNvPicPr>
            <a:picLocks noChangeAspect="1"/>
          </p:cNvPicPr>
          <p:nvPr/>
        </p:nvPicPr>
        <p:blipFill>
          <a:blip r:embed="rId5"/>
          <a:stretch>
            <a:fillRect/>
          </a:stretch>
        </p:blipFill>
        <p:spPr>
          <a:xfrm>
            <a:off x="2438400" y="4207650"/>
            <a:ext cx="6324600" cy="3993395"/>
          </a:xfrm>
          <a:prstGeom prst="rect">
            <a:avLst/>
          </a:prstGeom>
          <a:ln>
            <a:noFill/>
          </a:ln>
          <a:effectLst>
            <a:softEdge rad="112500"/>
          </a:effectLst>
        </p:spPr>
      </p:pic>
      <p:sp>
        <p:nvSpPr>
          <p:cNvPr id="8" name="TextBox 5">
            <a:extLst>
              <a:ext uri="{FF2B5EF4-FFF2-40B4-BE49-F238E27FC236}">
                <a16:creationId xmlns:a16="http://schemas.microsoft.com/office/drawing/2014/main" id="{FAE0E748-979C-1408-C8E3-6F3E778F47AB}"/>
              </a:ext>
            </a:extLst>
          </p:cNvPr>
          <p:cNvSpPr txBox="1"/>
          <p:nvPr/>
        </p:nvSpPr>
        <p:spPr>
          <a:xfrm>
            <a:off x="990600" y="3467100"/>
            <a:ext cx="9546156" cy="615553"/>
          </a:xfrm>
          <a:prstGeom prst="rect">
            <a:avLst/>
          </a:prstGeom>
        </p:spPr>
        <p:txBody>
          <a:bodyPr lIns="0" tIns="0" rIns="0" bIns="0" rtlCol="0" anchor="t">
            <a:spAutoFit/>
          </a:bodyPr>
          <a:lstStyle/>
          <a:p>
            <a:pPr algn="ctr">
              <a:lnSpc>
                <a:spcPts val="4800"/>
              </a:lnSpc>
            </a:pPr>
            <a:r>
              <a:rPr lang="vi-VN" sz="4800" spc="240" dirty="0">
                <a:solidFill>
                  <a:srgbClr val="000000"/>
                </a:solidFill>
                <a:latin typeface="League Spartan"/>
              </a:rPr>
              <a:t>Where </a:t>
            </a:r>
            <a:r>
              <a:rPr lang="en-US" sz="4800" spc="240" dirty="0">
                <a:solidFill>
                  <a:srgbClr val="000000"/>
                </a:solidFill>
                <a:latin typeface="League Spartan"/>
              </a:rPr>
              <a:t>was</a:t>
            </a:r>
            <a:r>
              <a:rPr lang="vi-VN" sz="4800" spc="240" dirty="0">
                <a:solidFill>
                  <a:srgbClr val="000000"/>
                </a:solidFill>
                <a:latin typeface="League Spartan"/>
              </a:rPr>
              <a:t> the vet last night?</a:t>
            </a:r>
            <a:endParaRPr lang="en-US" sz="4800" spc="240" dirty="0">
              <a:solidFill>
                <a:srgbClr val="000000"/>
              </a:solidFill>
              <a:latin typeface="League Spartan"/>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999" b="-13000"/>
            </a:stretch>
          </a:blipFill>
        </p:spPr>
        <p:txBody>
          <a:bodyPr/>
          <a:lstStyle/>
          <a:p>
            <a:endParaRPr lang="en-US"/>
          </a:p>
        </p:txBody>
      </p:sp>
      <p:pic>
        <p:nvPicPr>
          <p:cNvPr id="3" name="Picture 3"/>
          <p:cNvPicPr>
            <a:picLocks noChangeAspect="1"/>
          </p:cNvPicPr>
          <p:nvPr/>
        </p:nvPicPr>
        <p:blipFill>
          <a:blip r:embed="rId4"/>
          <a:srcRect/>
          <a:stretch>
            <a:fillRect/>
          </a:stretch>
        </p:blipFill>
        <p:spPr>
          <a:xfrm>
            <a:off x="5147925" y="2219565"/>
            <a:ext cx="8397551" cy="8229600"/>
          </a:xfrm>
          <a:prstGeom prst="rect">
            <a:avLst/>
          </a:prstGeom>
        </p:spPr>
      </p:pic>
      <p:sp>
        <p:nvSpPr>
          <p:cNvPr id="4" name="TextBox 4"/>
          <p:cNvSpPr txBox="1"/>
          <p:nvPr/>
        </p:nvSpPr>
        <p:spPr>
          <a:xfrm>
            <a:off x="2900463" y="838200"/>
            <a:ext cx="12892474" cy="1707840"/>
          </a:xfrm>
          <a:prstGeom prst="rect">
            <a:avLst/>
          </a:prstGeom>
        </p:spPr>
        <p:txBody>
          <a:bodyPr lIns="0" tIns="0" rIns="0" bIns="0" rtlCol="0" anchor="t">
            <a:spAutoFit/>
          </a:bodyPr>
          <a:lstStyle/>
          <a:p>
            <a:pPr algn="ctr">
              <a:lnSpc>
                <a:spcPts val="14560"/>
              </a:lnSpc>
              <a:spcBef>
                <a:spcPct val="0"/>
              </a:spcBef>
            </a:pPr>
            <a:r>
              <a:rPr lang="en-US" sz="10400" b="1" spc="520" dirty="0">
                <a:solidFill>
                  <a:srgbClr val="FFFFFF"/>
                </a:solidFill>
                <a:latin typeface="Montserrat Ultra-Bold"/>
              </a:rPr>
              <a:t>Congratulations!</a:t>
            </a:r>
          </a:p>
        </p:txBody>
      </p:sp>
    </p:spTree>
  </p:cSld>
  <p:clrMapOvr>
    <a:masterClrMapping/>
  </p:clrMapOvr>
  <mc:AlternateContent xmlns:mc="http://schemas.openxmlformats.org/markup-compatibility/2006">
    <mc:Choice xmlns:p14="http://schemas.microsoft.com/office/powerpoint/2010/main" Requires="p14">
      <p:transition spd="slow" p14:dur="1600">
        <p:blinds dir="vert"/>
        <p:sndAc>
          <p:stSnd>
            <p:snd r:embed="rId2" name="applause.wav"/>
          </p:stSnd>
        </p:sndAc>
      </p:transition>
    </mc:Choice>
    <mc:Fallback>
      <p:transition spd="slow">
        <p:blinds dir="vert"/>
        <p:sndAc>
          <p:stSnd>
            <p:snd r:embed="rId2" name="applaus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85900"/>
            <a:ext cx="16230600" cy="8229600"/>
            <a:chOff x="0" y="0"/>
            <a:chExt cx="4274726" cy="2167467"/>
          </a:xfrm>
          <a:solidFill>
            <a:schemeClr val="bg1">
              <a:lumMod val="95000"/>
            </a:schemeClr>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28690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a:solidFill>
                  <a:srgbClr val="000000"/>
                </a:solidFill>
                <a:latin typeface="Tenor Sans"/>
              </a:rPr>
              <a:t>Thank You!</a:t>
            </a:r>
          </a:p>
        </p:txBody>
      </p:sp>
      <p:sp>
        <p:nvSpPr>
          <p:cNvPr id="10" name="TextBox 10"/>
          <p:cNvSpPr txBox="1"/>
          <p:nvPr/>
        </p:nvSpPr>
        <p:spPr>
          <a:xfrm>
            <a:off x="3385815" y="6380547"/>
            <a:ext cx="7277469" cy="666750"/>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09816"/>
            <a:ext cx="18288000"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sp>
        <p:nvSpPr>
          <p:cNvPr id="6" name="TextBox 6"/>
          <p:cNvSpPr txBox="1"/>
          <p:nvPr/>
        </p:nvSpPr>
        <p:spPr>
          <a:xfrm>
            <a:off x="533400" y="664235"/>
            <a:ext cx="16916400" cy="2110193"/>
          </a:xfrm>
          <a:prstGeom prst="rect">
            <a:avLst/>
          </a:prstGeom>
        </p:spPr>
        <p:txBody>
          <a:bodyPr wrap="square" lIns="0" tIns="0" rIns="0" bIns="0" rtlCol="0" anchor="t">
            <a:spAutoFit/>
          </a:bodyPr>
          <a:lstStyle/>
          <a:p>
            <a:pPr algn="ctr">
              <a:lnSpc>
                <a:spcPts val="18096"/>
              </a:lnSpc>
              <a:spcBef>
                <a:spcPct val="0"/>
              </a:spcBef>
            </a:pPr>
            <a:r>
              <a:rPr lang="en-US" sz="8800" u="sng" dirty="0">
                <a:latin typeface="KG Primary Penmanship Bold"/>
              </a:rPr>
              <a:t>Game</a:t>
            </a:r>
            <a:r>
              <a:rPr lang="en-US" sz="8800" dirty="0">
                <a:latin typeface="KG Primary Penmanship Bold"/>
              </a:rPr>
              <a:t>: </a:t>
            </a:r>
            <a:r>
              <a:rPr lang="en-US" sz="8800" b="1" dirty="0">
                <a:solidFill>
                  <a:srgbClr val="C00000"/>
                </a:solidFill>
                <a:latin typeface="Congenial Black" panose="02000503040000020004" pitchFamily="2" charset="0"/>
              </a:rPr>
              <a:t>VOCABULARY TENNIS!</a:t>
            </a:r>
            <a:endParaRPr lang="en-US" sz="9600" b="1" dirty="0">
              <a:solidFill>
                <a:srgbClr val="C00000"/>
              </a:solidFill>
              <a:latin typeface="Congenial Black" panose="02000503040000020004" pitchFamily="2" charset="0"/>
            </a:endParaRP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aphicFrame>
        <p:nvGraphicFramePr>
          <p:cNvPr id="18" name="Table 6">
            <a:extLst>
              <a:ext uri="{FF2B5EF4-FFF2-40B4-BE49-F238E27FC236}">
                <a16:creationId xmlns:a16="http://schemas.microsoft.com/office/drawing/2014/main" id="{CEC3E590-DA2F-FD7E-394F-2BD6270AEB51}"/>
              </a:ext>
            </a:extLst>
          </p:cNvPr>
          <p:cNvGraphicFramePr>
            <a:graphicFrameLocks noGrp="1"/>
          </p:cNvGraphicFramePr>
          <p:nvPr/>
        </p:nvGraphicFramePr>
        <p:xfrm>
          <a:off x="1474347" y="3731549"/>
          <a:ext cx="15325903" cy="4202763"/>
        </p:xfrm>
        <a:graphic>
          <a:graphicData uri="http://schemas.openxmlformats.org/drawingml/2006/table">
            <a:tbl>
              <a:tblPr/>
              <a:tblGrid>
                <a:gridCol w="7718122">
                  <a:extLst>
                    <a:ext uri="{9D8B030D-6E8A-4147-A177-3AD203B41FA5}">
                      <a16:colId xmlns:a16="http://schemas.microsoft.com/office/drawing/2014/main" val="20000"/>
                    </a:ext>
                  </a:extLst>
                </a:gridCol>
                <a:gridCol w="7607781">
                  <a:extLst>
                    <a:ext uri="{9D8B030D-6E8A-4147-A177-3AD203B41FA5}">
                      <a16:colId xmlns:a16="http://schemas.microsoft.com/office/drawing/2014/main" val="20003"/>
                    </a:ext>
                  </a:extLst>
                </a:gridCol>
              </a:tblGrid>
              <a:tr h="1611963">
                <a:tc>
                  <a:txBody>
                    <a:bodyPr/>
                    <a:lstStyle/>
                    <a:p>
                      <a:pPr algn="ctr">
                        <a:lnSpc>
                          <a:spcPts val="4200"/>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0000"/>
                        </a:lnSpc>
                        <a:defRPr/>
                      </a:pPr>
                      <a:r>
                        <a:rPr lang="en-US" sz="6000" dirty="0">
                          <a:solidFill>
                            <a:srgbClr val="000000"/>
                          </a:solidFill>
                          <a:latin typeface="HP Simplified Jpan" panose="020B0500000000000000" pitchFamily="34" charset="-128"/>
                          <a:ea typeface="HP Simplified Jpan" panose="020B0500000000000000" pitchFamily="34" charset="-128"/>
                        </a:rPr>
                        <a:t>TOTAL POINTS</a:t>
                      </a:r>
                      <a:endParaRPr lang="en-US" sz="2800" dirty="0">
                        <a:latin typeface="HP Simplified Jpan" panose="020B0500000000000000" pitchFamily="34" charset="-128"/>
                        <a:ea typeface="HP Simplified Jpan" panose="020B0500000000000000" pitchFamily="34" charset="-128"/>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C1E8"/>
                    </a:solidFill>
                  </a:tcPr>
                </a:tc>
                <a:extLst>
                  <a:ext uri="{0D108BD9-81ED-4DB2-BD59-A6C34878D82A}">
                    <a16:rowId xmlns:a16="http://schemas.microsoft.com/office/drawing/2014/main" val="10000"/>
                  </a:ext>
                </a:extLst>
              </a:tr>
              <a:tr h="1271501">
                <a:tc>
                  <a:txBody>
                    <a:bodyPr/>
                    <a:lstStyle/>
                    <a:p>
                      <a:pPr algn="ctr">
                        <a:lnSpc>
                          <a:spcPct val="100000"/>
                        </a:lnSpc>
                        <a:defRPr/>
                      </a:pPr>
                      <a:r>
                        <a:rPr lang="en-US" sz="6000" dirty="0">
                          <a:solidFill>
                            <a:schemeClr val="bg1"/>
                          </a:solidFill>
                          <a:latin typeface="Aharoni" panose="02010803020104030203" pitchFamily="2" charset="-79"/>
                          <a:cs typeface="Aharoni" panose="02010803020104030203" pitchFamily="2" charset="-79"/>
                        </a:rPr>
                        <a:t>Team A</a:t>
                      </a:r>
                      <a:endParaRPr lang="en-US" sz="2800" dirty="0">
                        <a:solidFill>
                          <a:schemeClr val="bg1"/>
                        </a:solidFill>
                        <a:latin typeface="Aharoni" panose="02010803020104030203" pitchFamily="2" charset="-79"/>
                        <a:cs typeface="Aharoni" panose="02010803020104030203" pitchFamily="2" charset="-79"/>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16C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000000"/>
                          </a:solidFill>
                          <a:latin typeface="Inter"/>
                        </a:rPr>
                        <a:t>……. points</a:t>
                      </a:r>
                      <a:endParaRPr lang="en-US" sz="40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71501">
                <a:tc>
                  <a:txBody>
                    <a:bodyPr/>
                    <a:lstStyle/>
                    <a:p>
                      <a:pPr algn="ctr">
                        <a:lnSpc>
                          <a:spcPct val="100000"/>
                        </a:lnSpc>
                        <a:defRPr/>
                      </a:pPr>
                      <a:r>
                        <a:rPr lang="en-US" sz="6000" dirty="0">
                          <a:solidFill>
                            <a:schemeClr val="bg1"/>
                          </a:solidFill>
                          <a:latin typeface="Aharoni" panose="02010803020104030203" pitchFamily="2" charset="-79"/>
                          <a:cs typeface="Aharoni" panose="02010803020104030203" pitchFamily="2" charset="-79"/>
                        </a:rPr>
                        <a:t>Team B</a:t>
                      </a:r>
                      <a:endParaRPr lang="en-US" sz="2400" dirty="0">
                        <a:solidFill>
                          <a:schemeClr val="bg1"/>
                        </a:solidFill>
                        <a:latin typeface="Aharoni" panose="02010803020104030203" pitchFamily="2" charset="-79"/>
                        <a:cs typeface="Aharoni" panose="02010803020104030203" pitchFamily="2" charset="-79"/>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16C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000000"/>
                          </a:solidFill>
                          <a:latin typeface="Inter"/>
                        </a:rPr>
                        <a:t>……. points</a:t>
                      </a:r>
                      <a:endParaRPr lang="en-US" sz="40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9" name="Freeform 10">
            <a:extLst>
              <a:ext uri="{FF2B5EF4-FFF2-40B4-BE49-F238E27FC236}">
                <a16:creationId xmlns:a16="http://schemas.microsoft.com/office/drawing/2014/main" id="{0AE20C50-A594-2454-7769-CCB12D230693}"/>
              </a:ext>
            </a:extLst>
          </p:cNvPr>
          <p:cNvSpPr/>
          <p:nvPr/>
        </p:nvSpPr>
        <p:spPr>
          <a:xfrm>
            <a:off x="654111" y="3169396"/>
            <a:ext cx="2588188" cy="2824412"/>
          </a:xfrm>
          <a:custGeom>
            <a:avLst/>
            <a:gdLst/>
            <a:ahLst/>
            <a:cxnLst/>
            <a:rect l="l" t="t" r="r" b="b"/>
            <a:pathLst>
              <a:path w="2588188" h="2824412">
                <a:moveTo>
                  <a:pt x="0" y="0"/>
                </a:moveTo>
                <a:lnTo>
                  <a:pt x="2588189" y="0"/>
                </a:lnTo>
                <a:lnTo>
                  <a:pt x="2588189" y="2824411"/>
                </a:lnTo>
                <a:lnTo>
                  <a:pt x="0" y="2824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1">
            <a:extLst>
              <a:ext uri="{FF2B5EF4-FFF2-40B4-BE49-F238E27FC236}">
                <a16:creationId xmlns:a16="http://schemas.microsoft.com/office/drawing/2014/main" id="{5BD2B02E-DD56-7E61-AE62-4D661F448679}"/>
              </a:ext>
            </a:extLst>
          </p:cNvPr>
          <p:cNvSpPr/>
          <p:nvPr/>
        </p:nvSpPr>
        <p:spPr>
          <a:xfrm>
            <a:off x="15954143" y="8267700"/>
            <a:ext cx="1692213" cy="1522992"/>
          </a:xfrm>
          <a:custGeom>
            <a:avLst/>
            <a:gdLst/>
            <a:ahLst/>
            <a:cxnLst/>
            <a:rect l="l" t="t" r="r" b="b"/>
            <a:pathLst>
              <a:path w="1692213" h="1522992">
                <a:moveTo>
                  <a:pt x="0" y="0"/>
                </a:moveTo>
                <a:lnTo>
                  <a:pt x="1692213" y="0"/>
                </a:lnTo>
                <a:lnTo>
                  <a:pt x="1692213" y="1522992"/>
                </a:lnTo>
                <a:lnTo>
                  <a:pt x="0" y="15229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15">
            <a:extLst>
              <a:ext uri="{FF2B5EF4-FFF2-40B4-BE49-F238E27FC236}">
                <a16:creationId xmlns:a16="http://schemas.microsoft.com/office/drawing/2014/main" id="{2ED14092-6631-CAB3-F403-D09A691CB0E5}"/>
              </a:ext>
            </a:extLst>
          </p:cNvPr>
          <p:cNvSpPr/>
          <p:nvPr/>
        </p:nvSpPr>
        <p:spPr>
          <a:xfrm>
            <a:off x="15184655" y="2727397"/>
            <a:ext cx="2569945" cy="1822325"/>
          </a:xfrm>
          <a:custGeom>
            <a:avLst/>
            <a:gdLst/>
            <a:ahLst/>
            <a:cxnLst/>
            <a:rect l="l" t="t" r="r" b="b"/>
            <a:pathLst>
              <a:path w="2569945" h="1822325">
                <a:moveTo>
                  <a:pt x="0" y="0"/>
                </a:moveTo>
                <a:lnTo>
                  <a:pt x="2569946" y="0"/>
                </a:lnTo>
                <a:lnTo>
                  <a:pt x="2569946" y="1822325"/>
                </a:lnTo>
                <a:lnTo>
                  <a:pt x="0" y="1822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14838203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02542795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71703" y="469386"/>
            <a:ext cx="79521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Listen and Match.</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1752600" y="2719695"/>
            <a:ext cx="4017410" cy="1200329"/>
          </a:xfrm>
          <a:prstGeom prst="rect">
            <a:avLst/>
          </a:prstGeom>
          <a:solidFill>
            <a:schemeClr val="accent3">
              <a:lumMod val="60000"/>
              <a:lumOff val="40000"/>
            </a:schemeClr>
          </a:solidFill>
          <a:ln w="19050">
            <a:solidFill>
              <a:schemeClr val="accent3">
                <a:lumMod val="75000"/>
              </a:schemeClr>
            </a:solidFill>
            <a:prstDash val="lgDashDot"/>
          </a:ln>
        </p:spPr>
        <p:txBody>
          <a:bodyPr wrap="square" lIns="91440" tIns="45720" rIns="91440" bIns="45720">
            <a:spAutoFit/>
          </a:bodyPr>
          <a:lstStyle/>
          <a:p>
            <a:pPr algn="ctr"/>
            <a:r>
              <a:rPr lang="en-US" sz="7200" b="0" cap="none" spc="0" dirty="0">
                <a:ln w="0"/>
                <a:effectLst>
                  <a:outerShdw blurRad="38100" dist="19050" dir="2700000" algn="tl" rotWithShape="0">
                    <a:schemeClr val="dk1">
                      <a:alpha val="40000"/>
                    </a:schemeClr>
                  </a:outerShdw>
                </a:effectLst>
              </a:rPr>
              <a:t>Places</a:t>
            </a:r>
          </a:p>
        </p:txBody>
      </p:sp>
      <p:sp>
        <p:nvSpPr>
          <p:cNvPr id="5" name="Rectangle 4">
            <a:extLst>
              <a:ext uri="{FF2B5EF4-FFF2-40B4-BE49-F238E27FC236}">
                <a16:creationId xmlns:a16="http://schemas.microsoft.com/office/drawing/2014/main" id="{113190BD-E28A-BAAE-78BF-36D151B83A3A}"/>
              </a:ext>
            </a:extLst>
          </p:cNvPr>
          <p:cNvSpPr/>
          <p:nvPr/>
        </p:nvSpPr>
        <p:spPr>
          <a:xfrm>
            <a:off x="10591800" y="3362099"/>
            <a:ext cx="4952999" cy="1200329"/>
          </a:xfrm>
          <a:prstGeom prst="rect">
            <a:avLst/>
          </a:prstGeom>
          <a:solidFill>
            <a:srgbClr val="0070C0"/>
          </a:solidFill>
          <a:ln w="19050">
            <a:solidFill>
              <a:schemeClr val="bg1"/>
            </a:solidFill>
            <a:prstDash val="lgDashDot"/>
          </a:ln>
        </p:spPr>
        <p:txBody>
          <a:bodyPr wrap="square" lIns="91440" tIns="45720" rIns="91440" bIns="45720">
            <a:spAutoFit/>
          </a:bodyPr>
          <a:lstStyle/>
          <a:p>
            <a:pPr algn="ctr"/>
            <a:r>
              <a:rPr lang="en-US" sz="7200" b="0" cap="none" spc="0" dirty="0">
                <a:ln w="0"/>
                <a:solidFill>
                  <a:schemeClr val="bg1"/>
                </a:solidFill>
                <a:effectLst>
                  <a:outerShdw blurRad="38100" dist="19050" dir="2700000" algn="tl" rotWithShape="0">
                    <a:schemeClr val="dk1">
                      <a:alpha val="40000"/>
                    </a:schemeClr>
                  </a:outerShdw>
                </a:effectLst>
              </a:rPr>
              <a:t>Directions</a:t>
            </a:r>
          </a:p>
        </p:txBody>
      </p:sp>
      <p:pic>
        <p:nvPicPr>
          <p:cNvPr id="7" name="Picture 6">
            <a:extLst>
              <a:ext uri="{FF2B5EF4-FFF2-40B4-BE49-F238E27FC236}">
                <a16:creationId xmlns:a16="http://schemas.microsoft.com/office/drawing/2014/main" id="{CD678DFC-8F93-FBE2-075C-8B679D28E6E9}"/>
              </a:ext>
            </a:extLst>
          </p:cNvPr>
          <p:cNvPicPr>
            <a:picLocks noChangeAspect="1"/>
          </p:cNvPicPr>
          <p:nvPr/>
        </p:nvPicPr>
        <p:blipFill>
          <a:blip r:embed="rId10"/>
          <a:stretch>
            <a:fillRect/>
          </a:stretch>
        </p:blipFill>
        <p:spPr>
          <a:xfrm>
            <a:off x="1191872" y="4262076"/>
            <a:ext cx="4968059" cy="5547988"/>
          </a:xfrm>
          <a:custGeom>
            <a:avLst/>
            <a:gdLst>
              <a:gd name="connsiteX0" fmla="*/ 0 w 4968059"/>
              <a:gd name="connsiteY0" fmla="*/ 0 h 5547988"/>
              <a:gd name="connsiteX1" fmla="*/ 521646 w 4968059"/>
              <a:gd name="connsiteY1" fmla="*/ 0 h 5547988"/>
              <a:gd name="connsiteX2" fmla="*/ 1092973 w 4968059"/>
              <a:gd name="connsiteY2" fmla="*/ 0 h 5547988"/>
              <a:gd name="connsiteX3" fmla="*/ 1564939 w 4968059"/>
              <a:gd name="connsiteY3" fmla="*/ 0 h 5547988"/>
              <a:gd name="connsiteX4" fmla="*/ 2285307 w 4968059"/>
              <a:gd name="connsiteY4" fmla="*/ 0 h 5547988"/>
              <a:gd name="connsiteX5" fmla="*/ 2955995 w 4968059"/>
              <a:gd name="connsiteY5" fmla="*/ 0 h 5547988"/>
              <a:gd name="connsiteX6" fmla="*/ 3477641 w 4968059"/>
              <a:gd name="connsiteY6" fmla="*/ 0 h 5547988"/>
              <a:gd name="connsiteX7" fmla="*/ 3949607 w 4968059"/>
              <a:gd name="connsiteY7" fmla="*/ 0 h 5547988"/>
              <a:gd name="connsiteX8" fmla="*/ 4968059 w 4968059"/>
              <a:gd name="connsiteY8" fmla="*/ 0 h 5547988"/>
              <a:gd name="connsiteX9" fmla="*/ 4968059 w 4968059"/>
              <a:gd name="connsiteY9" fmla="*/ 638019 h 5547988"/>
              <a:gd name="connsiteX10" fmla="*/ 4968059 w 4968059"/>
              <a:gd name="connsiteY10" fmla="*/ 1386997 h 5547988"/>
              <a:gd name="connsiteX11" fmla="*/ 4968059 w 4968059"/>
              <a:gd name="connsiteY11" fmla="*/ 1969536 h 5547988"/>
              <a:gd name="connsiteX12" fmla="*/ 4968059 w 4968059"/>
              <a:gd name="connsiteY12" fmla="*/ 2552074 h 5547988"/>
              <a:gd name="connsiteX13" fmla="*/ 4968059 w 4968059"/>
              <a:gd name="connsiteY13" fmla="*/ 3356533 h 5547988"/>
              <a:gd name="connsiteX14" fmla="*/ 4968059 w 4968059"/>
              <a:gd name="connsiteY14" fmla="*/ 4050031 h 5547988"/>
              <a:gd name="connsiteX15" fmla="*/ 4968059 w 4968059"/>
              <a:gd name="connsiteY15" fmla="*/ 4854490 h 5547988"/>
              <a:gd name="connsiteX16" fmla="*/ 4968059 w 4968059"/>
              <a:gd name="connsiteY16" fmla="*/ 5547988 h 5547988"/>
              <a:gd name="connsiteX17" fmla="*/ 4396732 w 4968059"/>
              <a:gd name="connsiteY17" fmla="*/ 5547988 h 5547988"/>
              <a:gd name="connsiteX18" fmla="*/ 3676364 w 4968059"/>
              <a:gd name="connsiteY18" fmla="*/ 5547988 h 5547988"/>
              <a:gd name="connsiteX19" fmla="*/ 3055356 w 4968059"/>
              <a:gd name="connsiteY19" fmla="*/ 5547988 h 5547988"/>
              <a:gd name="connsiteX20" fmla="*/ 2533710 w 4968059"/>
              <a:gd name="connsiteY20" fmla="*/ 5547988 h 5547988"/>
              <a:gd name="connsiteX21" fmla="*/ 2061744 w 4968059"/>
              <a:gd name="connsiteY21" fmla="*/ 5547988 h 5547988"/>
              <a:gd name="connsiteX22" fmla="*/ 1589779 w 4968059"/>
              <a:gd name="connsiteY22" fmla="*/ 5547988 h 5547988"/>
              <a:gd name="connsiteX23" fmla="*/ 1068133 w 4968059"/>
              <a:gd name="connsiteY23" fmla="*/ 5547988 h 5547988"/>
              <a:gd name="connsiteX24" fmla="*/ 0 w 4968059"/>
              <a:gd name="connsiteY24" fmla="*/ 5547988 h 5547988"/>
              <a:gd name="connsiteX25" fmla="*/ 0 w 4968059"/>
              <a:gd name="connsiteY25" fmla="*/ 4854490 h 5547988"/>
              <a:gd name="connsiteX26" fmla="*/ 0 w 4968059"/>
              <a:gd name="connsiteY26" fmla="*/ 4050031 h 5547988"/>
              <a:gd name="connsiteX27" fmla="*/ 0 w 4968059"/>
              <a:gd name="connsiteY27" fmla="*/ 3412013 h 5547988"/>
              <a:gd name="connsiteX28" fmla="*/ 0 w 4968059"/>
              <a:gd name="connsiteY28" fmla="*/ 2718514 h 5547988"/>
              <a:gd name="connsiteX29" fmla="*/ 0 w 4968059"/>
              <a:gd name="connsiteY29" fmla="*/ 2080496 h 5547988"/>
              <a:gd name="connsiteX30" fmla="*/ 0 w 4968059"/>
              <a:gd name="connsiteY30" fmla="*/ 1497957 h 5547988"/>
              <a:gd name="connsiteX31" fmla="*/ 0 w 4968059"/>
              <a:gd name="connsiteY31" fmla="*/ 748978 h 5547988"/>
              <a:gd name="connsiteX32" fmla="*/ 0 w 4968059"/>
              <a:gd name="connsiteY32" fmla="*/ 0 h 55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68059" h="5547988" fill="none" extrusionOk="0">
                <a:moveTo>
                  <a:pt x="0" y="0"/>
                </a:moveTo>
                <a:cubicBezTo>
                  <a:pt x="130110" y="13826"/>
                  <a:pt x="277498" y="19401"/>
                  <a:pt x="521646" y="0"/>
                </a:cubicBezTo>
                <a:cubicBezTo>
                  <a:pt x="765794" y="-19401"/>
                  <a:pt x="852615" y="3678"/>
                  <a:pt x="1092973" y="0"/>
                </a:cubicBezTo>
                <a:cubicBezTo>
                  <a:pt x="1333331" y="-3678"/>
                  <a:pt x="1455250" y="3810"/>
                  <a:pt x="1564939" y="0"/>
                </a:cubicBezTo>
                <a:cubicBezTo>
                  <a:pt x="1674628" y="-3810"/>
                  <a:pt x="1985967" y="-26627"/>
                  <a:pt x="2285307" y="0"/>
                </a:cubicBezTo>
                <a:cubicBezTo>
                  <a:pt x="2584647" y="26627"/>
                  <a:pt x="2798272" y="4132"/>
                  <a:pt x="2955995" y="0"/>
                </a:cubicBezTo>
                <a:cubicBezTo>
                  <a:pt x="3113718" y="-4132"/>
                  <a:pt x="3337666" y="-3700"/>
                  <a:pt x="3477641" y="0"/>
                </a:cubicBezTo>
                <a:cubicBezTo>
                  <a:pt x="3617616" y="3700"/>
                  <a:pt x="3853450" y="13519"/>
                  <a:pt x="3949607" y="0"/>
                </a:cubicBezTo>
                <a:cubicBezTo>
                  <a:pt x="4045764" y="-13519"/>
                  <a:pt x="4634445" y="-17930"/>
                  <a:pt x="4968059" y="0"/>
                </a:cubicBezTo>
                <a:cubicBezTo>
                  <a:pt x="4989640" y="136017"/>
                  <a:pt x="4958001" y="412864"/>
                  <a:pt x="4968059" y="638019"/>
                </a:cubicBezTo>
                <a:cubicBezTo>
                  <a:pt x="4978117" y="863174"/>
                  <a:pt x="4992518" y="1135028"/>
                  <a:pt x="4968059" y="1386997"/>
                </a:cubicBezTo>
                <a:cubicBezTo>
                  <a:pt x="4943600" y="1638966"/>
                  <a:pt x="4990068" y="1789713"/>
                  <a:pt x="4968059" y="1969536"/>
                </a:cubicBezTo>
                <a:cubicBezTo>
                  <a:pt x="4946050" y="2149359"/>
                  <a:pt x="4989154" y="2281030"/>
                  <a:pt x="4968059" y="2552074"/>
                </a:cubicBezTo>
                <a:cubicBezTo>
                  <a:pt x="4946964" y="2823118"/>
                  <a:pt x="4985961" y="2959831"/>
                  <a:pt x="4968059" y="3356533"/>
                </a:cubicBezTo>
                <a:cubicBezTo>
                  <a:pt x="4950157" y="3753235"/>
                  <a:pt x="4969592" y="3858027"/>
                  <a:pt x="4968059" y="4050031"/>
                </a:cubicBezTo>
                <a:cubicBezTo>
                  <a:pt x="4966526" y="4242035"/>
                  <a:pt x="4955994" y="4477280"/>
                  <a:pt x="4968059" y="4854490"/>
                </a:cubicBezTo>
                <a:cubicBezTo>
                  <a:pt x="4980124" y="5231700"/>
                  <a:pt x="4960285" y="5272913"/>
                  <a:pt x="4968059" y="5547988"/>
                </a:cubicBezTo>
                <a:cubicBezTo>
                  <a:pt x="4850133" y="5537548"/>
                  <a:pt x="4514201" y="5572356"/>
                  <a:pt x="4396732" y="5547988"/>
                </a:cubicBezTo>
                <a:cubicBezTo>
                  <a:pt x="4279263" y="5523620"/>
                  <a:pt x="3871430" y="5524797"/>
                  <a:pt x="3676364" y="5547988"/>
                </a:cubicBezTo>
                <a:cubicBezTo>
                  <a:pt x="3481298" y="5571179"/>
                  <a:pt x="3319323" y="5555279"/>
                  <a:pt x="3055356" y="5547988"/>
                </a:cubicBezTo>
                <a:cubicBezTo>
                  <a:pt x="2791389" y="5540697"/>
                  <a:pt x="2758796" y="5568912"/>
                  <a:pt x="2533710" y="5547988"/>
                </a:cubicBezTo>
                <a:cubicBezTo>
                  <a:pt x="2308624" y="5527064"/>
                  <a:pt x="2243889" y="5542407"/>
                  <a:pt x="2061744" y="5547988"/>
                </a:cubicBezTo>
                <a:cubicBezTo>
                  <a:pt x="1879599" y="5553569"/>
                  <a:pt x="1769778" y="5538727"/>
                  <a:pt x="1589779" y="5547988"/>
                </a:cubicBezTo>
                <a:cubicBezTo>
                  <a:pt x="1409781" y="5557249"/>
                  <a:pt x="1243706" y="5546733"/>
                  <a:pt x="1068133" y="5547988"/>
                </a:cubicBezTo>
                <a:cubicBezTo>
                  <a:pt x="892560" y="5549243"/>
                  <a:pt x="220865" y="5572171"/>
                  <a:pt x="0" y="5547988"/>
                </a:cubicBezTo>
                <a:cubicBezTo>
                  <a:pt x="3681" y="5230417"/>
                  <a:pt x="-14268" y="5009523"/>
                  <a:pt x="0" y="4854490"/>
                </a:cubicBezTo>
                <a:cubicBezTo>
                  <a:pt x="14268" y="4699457"/>
                  <a:pt x="-403" y="4220014"/>
                  <a:pt x="0" y="4050031"/>
                </a:cubicBezTo>
                <a:cubicBezTo>
                  <a:pt x="403" y="3880048"/>
                  <a:pt x="-16614" y="3596955"/>
                  <a:pt x="0" y="3412013"/>
                </a:cubicBezTo>
                <a:cubicBezTo>
                  <a:pt x="16614" y="3227071"/>
                  <a:pt x="27475" y="2869700"/>
                  <a:pt x="0" y="2718514"/>
                </a:cubicBezTo>
                <a:cubicBezTo>
                  <a:pt x="-27475" y="2567328"/>
                  <a:pt x="-30644" y="2372701"/>
                  <a:pt x="0" y="2080496"/>
                </a:cubicBezTo>
                <a:cubicBezTo>
                  <a:pt x="30644" y="1788291"/>
                  <a:pt x="-5834" y="1652210"/>
                  <a:pt x="0" y="1497957"/>
                </a:cubicBezTo>
                <a:cubicBezTo>
                  <a:pt x="5834" y="1343704"/>
                  <a:pt x="-22984" y="1120885"/>
                  <a:pt x="0" y="748978"/>
                </a:cubicBezTo>
                <a:cubicBezTo>
                  <a:pt x="22984" y="377071"/>
                  <a:pt x="-29489" y="214685"/>
                  <a:pt x="0" y="0"/>
                </a:cubicBezTo>
                <a:close/>
              </a:path>
              <a:path w="4968059" h="5547988" stroke="0" extrusionOk="0">
                <a:moveTo>
                  <a:pt x="0" y="0"/>
                </a:moveTo>
                <a:cubicBezTo>
                  <a:pt x="174566" y="24845"/>
                  <a:pt x="483303" y="-16224"/>
                  <a:pt x="670688" y="0"/>
                </a:cubicBezTo>
                <a:cubicBezTo>
                  <a:pt x="858073" y="16224"/>
                  <a:pt x="1141878" y="-9186"/>
                  <a:pt x="1391057" y="0"/>
                </a:cubicBezTo>
                <a:cubicBezTo>
                  <a:pt x="1640236" y="9186"/>
                  <a:pt x="1873840" y="-33597"/>
                  <a:pt x="2111425" y="0"/>
                </a:cubicBezTo>
                <a:cubicBezTo>
                  <a:pt x="2349010" y="33597"/>
                  <a:pt x="2483977" y="15588"/>
                  <a:pt x="2583391" y="0"/>
                </a:cubicBezTo>
                <a:cubicBezTo>
                  <a:pt x="2682805" y="-15588"/>
                  <a:pt x="2995517" y="25325"/>
                  <a:pt x="3254079" y="0"/>
                </a:cubicBezTo>
                <a:cubicBezTo>
                  <a:pt x="3512641" y="-25325"/>
                  <a:pt x="3719684" y="21520"/>
                  <a:pt x="3875086" y="0"/>
                </a:cubicBezTo>
                <a:cubicBezTo>
                  <a:pt x="4030488" y="-21520"/>
                  <a:pt x="4740374" y="-1693"/>
                  <a:pt x="4968059" y="0"/>
                </a:cubicBezTo>
                <a:cubicBezTo>
                  <a:pt x="4954306" y="184276"/>
                  <a:pt x="4990219" y="618757"/>
                  <a:pt x="4968059" y="804458"/>
                </a:cubicBezTo>
                <a:cubicBezTo>
                  <a:pt x="4945899" y="990159"/>
                  <a:pt x="4985306" y="1164508"/>
                  <a:pt x="4968059" y="1331517"/>
                </a:cubicBezTo>
                <a:cubicBezTo>
                  <a:pt x="4950812" y="1498526"/>
                  <a:pt x="4928770" y="1793873"/>
                  <a:pt x="4968059" y="2135975"/>
                </a:cubicBezTo>
                <a:cubicBezTo>
                  <a:pt x="5007348" y="2478077"/>
                  <a:pt x="4957787" y="2598229"/>
                  <a:pt x="4968059" y="2773994"/>
                </a:cubicBezTo>
                <a:cubicBezTo>
                  <a:pt x="4978331" y="2949759"/>
                  <a:pt x="4989371" y="3204058"/>
                  <a:pt x="4968059" y="3356533"/>
                </a:cubicBezTo>
                <a:cubicBezTo>
                  <a:pt x="4946747" y="3509008"/>
                  <a:pt x="4943411" y="3856763"/>
                  <a:pt x="4968059" y="4050031"/>
                </a:cubicBezTo>
                <a:cubicBezTo>
                  <a:pt x="4992707" y="4243299"/>
                  <a:pt x="4985151" y="4371031"/>
                  <a:pt x="4968059" y="4577090"/>
                </a:cubicBezTo>
                <a:cubicBezTo>
                  <a:pt x="4950967" y="4783149"/>
                  <a:pt x="4999207" y="5094117"/>
                  <a:pt x="4968059" y="5547988"/>
                </a:cubicBezTo>
                <a:cubicBezTo>
                  <a:pt x="4699935" y="5543438"/>
                  <a:pt x="4596461" y="5544920"/>
                  <a:pt x="4396732" y="5547988"/>
                </a:cubicBezTo>
                <a:cubicBezTo>
                  <a:pt x="4197003" y="5551056"/>
                  <a:pt x="3950418" y="5554603"/>
                  <a:pt x="3825405" y="5547988"/>
                </a:cubicBezTo>
                <a:cubicBezTo>
                  <a:pt x="3700392" y="5541373"/>
                  <a:pt x="3528440" y="5549985"/>
                  <a:pt x="3353440" y="5547988"/>
                </a:cubicBezTo>
                <a:cubicBezTo>
                  <a:pt x="3178441" y="5545991"/>
                  <a:pt x="2937676" y="5569965"/>
                  <a:pt x="2831794" y="5547988"/>
                </a:cubicBezTo>
                <a:cubicBezTo>
                  <a:pt x="2725912" y="5526011"/>
                  <a:pt x="2548216" y="5561530"/>
                  <a:pt x="2359828" y="5547988"/>
                </a:cubicBezTo>
                <a:cubicBezTo>
                  <a:pt x="2171440" y="5534446"/>
                  <a:pt x="2037953" y="5534799"/>
                  <a:pt x="1838182" y="5547988"/>
                </a:cubicBezTo>
                <a:cubicBezTo>
                  <a:pt x="1638411" y="5561177"/>
                  <a:pt x="1336889" y="5568399"/>
                  <a:pt x="1117813" y="5547988"/>
                </a:cubicBezTo>
                <a:cubicBezTo>
                  <a:pt x="898737" y="5527577"/>
                  <a:pt x="342176" y="5501605"/>
                  <a:pt x="0" y="5547988"/>
                </a:cubicBezTo>
                <a:cubicBezTo>
                  <a:pt x="7870" y="5174064"/>
                  <a:pt x="35325" y="5026849"/>
                  <a:pt x="0" y="4799010"/>
                </a:cubicBezTo>
                <a:cubicBezTo>
                  <a:pt x="-35325" y="4571171"/>
                  <a:pt x="-26100" y="4490151"/>
                  <a:pt x="0" y="4271951"/>
                </a:cubicBezTo>
                <a:cubicBezTo>
                  <a:pt x="26100" y="4053751"/>
                  <a:pt x="21110" y="3893792"/>
                  <a:pt x="0" y="3744892"/>
                </a:cubicBezTo>
                <a:cubicBezTo>
                  <a:pt x="-21110" y="3595992"/>
                  <a:pt x="28300" y="3374113"/>
                  <a:pt x="0" y="3051393"/>
                </a:cubicBezTo>
                <a:cubicBezTo>
                  <a:pt x="-28300" y="2728673"/>
                  <a:pt x="-17199" y="2608563"/>
                  <a:pt x="0" y="2246935"/>
                </a:cubicBezTo>
                <a:cubicBezTo>
                  <a:pt x="17199" y="1885307"/>
                  <a:pt x="-19208" y="1892879"/>
                  <a:pt x="0" y="1664396"/>
                </a:cubicBezTo>
                <a:cubicBezTo>
                  <a:pt x="19208" y="1435913"/>
                  <a:pt x="-10748" y="1296773"/>
                  <a:pt x="0" y="970898"/>
                </a:cubicBezTo>
                <a:cubicBezTo>
                  <a:pt x="10748" y="645023"/>
                  <a:pt x="-23549" y="284856"/>
                  <a:pt x="0" y="0"/>
                </a:cubicBezTo>
                <a:close/>
              </a:path>
            </a:pathLst>
          </a:custGeom>
          <a:ln w="28575">
            <a:solidFill>
              <a:schemeClr val="tx1"/>
            </a:solidFill>
            <a:extLst>
              <a:ext uri="{C807C97D-BFC1-408E-A445-0C87EB9F89A2}">
                <ask:lineSketchStyleProps xmlns:ask="http://schemas.microsoft.com/office/drawing/2018/sketchyshapes" sd="3601644368">
                  <a:prstGeom prst="rect">
                    <a:avLst/>
                  </a:prstGeom>
                  <ask:type>
                    <ask:lineSketchFreehand/>
                  </ask:type>
                </ask:lineSketchStyleProps>
              </a:ext>
            </a:extLst>
          </a:ln>
        </p:spPr>
      </p:pic>
      <p:pic>
        <p:nvPicPr>
          <p:cNvPr id="22" name="Picture 21">
            <a:extLst>
              <a:ext uri="{FF2B5EF4-FFF2-40B4-BE49-F238E27FC236}">
                <a16:creationId xmlns:a16="http://schemas.microsoft.com/office/drawing/2014/main" id="{07EDAFCF-D28F-AAE8-0F09-492BAE207535}"/>
              </a:ext>
            </a:extLst>
          </p:cNvPr>
          <p:cNvPicPr>
            <a:picLocks noChangeAspect="1"/>
          </p:cNvPicPr>
          <p:nvPr/>
        </p:nvPicPr>
        <p:blipFill>
          <a:blip r:embed="rId11"/>
          <a:stretch>
            <a:fillRect/>
          </a:stretch>
        </p:blipFill>
        <p:spPr>
          <a:xfrm>
            <a:off x="7620000" y="4950887"/>
            <a:ext cx="10302589" cy="4170365"/>
          </a:xfrm>
          <a:custGeom>
            <a:avLst/>
            <a:gdLst>
              <a:gd name="connsiteX0" fmla="*/ 0 w 10302589"/>
              <a:gd name="connsiteY0" fmla="*/ 0 h 4170365"/>
              <a:gd name="connsiteX1" fmla="*/ 583813 w 10302589"/>
              <a:gd name="connsiteY1" fmla="*/ 0 h 4170365"/>
              <a:gd name="connsiteX2" fmla="*/ 1373679 w 10302589"/>
              <a:gd name="connsiteY2" fmla="*/ 0 h 4170365"/>
              <a:gd name="connsiteX3" fmla="*/ 1751440 w 10302589"/>
              <a:gd name="connsiteY3" fmla="*/ 0 h 4170365"/>
              <a:gd name="connsiteX4" fmla="*/ 2129202 w 10302589"/>
              <a:gd name="connsiteY4" fmla="*/ 0 h 4170365"/>
              <a:gd name="connsiteX5" fmla="*/ 2506963 w 10302589"/>
              <a:gd name="connsiteY5" fmla="*/ 0 h 4170365"/>
              <a:gd name="connsiteX6" fmla="*/ 3090777 w 10302589"/>
              <a:gd name="connsiteY6" fmla="*/ 0 h 4170365"/>
              <a:gd name="connsiteX7" fmla="*/ 3983668 w 10302589"/>
              <a:gd name="connsiteY7" fmla="*/ 0 h 4170365"/>
              <a:gd name="connsiteX8" fmla="*/ 4773533 w 10302589"/>
              <a:gd name="connsiteY8" fmla="*/ 0 h 4170365"/>
              <a:gd name="connsiteX9" fmla="*/ 5151295 w 10302589"/>
              <a:gd name="connsiteY9" fmla="*/ 0 h 4170365"/>
              <a:gd name="connsiteX10" fmla="*/ 5838134 w 10302589"/>
              <a:gd name="connsiteY10" fmla="*/ 0 h 4170365"/>
              <a:gd name="connsiteX11" fmla="*/ 6215895 w 10302589"/>
              <a:gd name="connsiteY11" fmla="*/ 0 h 4170365"/>
              <a:gd name="connsiteX12" fmla="*/ 7005761 w 10302589"/>
              <a:gd name="connsiteY12" fmla="*/ 0 h 4170365"/>
              <a:gd name="connsiteX13" fmla="*/ 7692600 w 10302589"/>
              <a:gd name="connsiteY13" fmla="*/ 0 h 4170365"/>
              <a:gd name="connsiteX14" fmla="*/ 8173387 w 10302589"/>
              <a:gd name="connsiteY14" fmla="*/ 0 h 4170365"/>
              <a:gd name="connsiteX15" fmla="*/ 8757201 w 10302589"/>
              <a:gd name="connsiteY15" fmla="*/ 0 h 4170365"/>
              <a:gd name="connsiteX16" fmla="*/ 9341014 w 10302589"/>
              <a:gd name="connsiteY16" fmla="*/ 0 h 4170365"/>
              <a:gd name="connsiteX17" fmla="*/ 10302589 w 10302589"/>
              <a:gd name="connsiteY17" fmla="*/ 0 h 4170365"/>
              <a:gd name="connsiteX18" fmla="*/ 10302589 w 10302589"/>
              <a:gd name="connsiteY18" fmla="*/ 736764 h 4170365"/>
              <a:gd name="connsiteX19" fmla="*/ 10302589 w 10302589"/>
              <a:gd name="connsiteY19" fmla="*/ 1473529 h 4170365"/>
              <a:gd name="connsiteX20" fmla="*/ 10302589 w 10302589"/>
              <a:gd name="connsiteY20" fmla="*/ 2210293 h 4170365"/>
              <a:gd name="connsiteX21" fmla="*/ 10302589 w 10302589"/>
              <a:gd name="connsiteY21" fmla="*/ 2905354 h 4170365"/>
              <a:gd name="connsiteX22" fmla="*/ 10302589 w 10302589"/>
              <a:gd name="connsiteY22" fmla="*/ 3475304 h 4170365"/>
              <a:gd name="connsiteX23" fmla="*/ 10302589 w 10302589"/>
              <a:gd name="connsiteY23" fmla="*/ 4170365 h 4170365"/>
              <a:gd name="connsiteX24" fmla="*/ 9821802 w 10302589"/>
              <a:gd name="connsiteY24" fmla="*/ 4170365 h 4170365"/>
              <a:gd name="connsiteX25" fmla="*/ 9134962 w 10302589"/>
              <a:gd name="connsiteY25" fmla="*/ 4170365 h 4170365"/>
              <a:gd name="connsiteX26" fmla="*/ 8448123 w 10302589"/>
              <a:gd name="connsiteY26" fmla="*/ 4170365 h 4170365"/>
              <a:gd name="connsiteX27" fmla="*/ 7864310 w 10302589"/>
              <a:gd name="connsiteY27" fmla="*/ 4170365 h 4170365"/>
              <a:gd name="connsiteX28" fmla="*/ 7074444 w 10302589"/>
              <a:gd name="connsiteY28" fmla="*/ 4170365 h 4170365"/>
              <a:gd name="connsiteX29" fmla="*/ 6490631 w 10302589"/>
              <a:gd name="connsiteY29" fmla="*/ 4170365 h 4170365"/>
              <a:gd name="connsiteX30" fmla="*/ 5906818 w 10302589"/>
              <a:gd name="connsiteY30" fmla="*/ 4170365 h 4170365"/>
              <a:gd name="connsiteX31" fmla="*/ 5529056 w 10302589"/>
              <a:gd name="connsiteY31" fmla="*/ 4170365 h 4170365"/>
              <a:gd name="connsiteX32" fmla="*/ 4842217 w 10302589"/>
              <a:gd name="connsiteY32" fmla="*/ 4170365 h 4170365"/>
              <a:gd name="connsiteX33" fmla="*/ 3949326 w 10302589"/>
              <a:gd name="connsiteY33" fmla="*/ 4170365 h 4170365"/>
              <a:gd name="connsiteX34" fmla="*/ 3159461 w 10302589"/>
              <a:gd name="connsiteY34" fmla="*/ 4170365 h 4170365"/>
              <a:gd name="connsiteX35" fmla="*/ 2678673 w 10302589"/>
              <a:gd name="connsiteY35" fmla="*/ 4170365 h 4170365"/>
              <a:gd name="connsiteX36" fmla="*/ 2094860 w 10302589"/>
              <a:gd name="connsiteY36" fmla="*/ 4170365 h 4170365"/>
              <a:gd name="connsiteX37" fmla="*/ 1201969 w 10302589"/>
              <a:gd name="connsiteY37" fmla="*/ 4170365 h 4170365"/>
              <a:gd name="connsiteX38" fmla="*/ 0 w 10302589"/>
              <a:gd name="connsiteY38" fmla="*/ 4170365 h 4170365"/>
              <a:gd name="connsiteX39" fmla="*/ 0 w 10302589"/>
              <a:gd name="connsiteY39" fmla="*/ 3475304 h 4170365"/>
              <a:gd name="connsiteX40" fmla="*/ 0 w 10302589"/>
              <a:gd name="connsiteY40" fmla="*/ 2738540 h 4170365"/>
              <a:gd name="connsiteX41" fmla="*/ 0 w 10302589"/>
              <a:gd name="connsiteY41" fmla="*/ 2168590 h 4170365"/>
              <a:gd name="connsiteX42" fmla="*/ 0 w 10302589"/>
              <a:gd name="connsiteY42" fmla="*/ 1473529 h 4170365"/>
              <a:gd name="connsiteX43" fmla="*/ 0 w 10302589"/>
              <a:gd name="connsiteY43" fmla="*/ 903579 h 4170365"/>
              <a:gd name="connsiteX44" fmla="*/ 0 w 10302589"/>
              <a:gd name="connsiteY44" fmla="*/ 0 h 417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02589" h="4170365" fill="none" extrusionOk="0">
                <a:moveTo>
                  <a:pt x="0" y="0"/>
                </a:moveTo>
                <a:cubicBezTo>
                  <a:pt x="276589" y="23574"/>
                  <a:pt x="445875" y="-3405"/>
                  <a:pt x="583813" y="0"/>
                </a:cubicBezTo>
                <a:cubicBezTo>
                  <a:pt x="721751" y="3405"/>
                  <a:pt x="1045399" y="-36002"/>
                  <a:pt x="1373679" y="0"/>
                </a:cubicBezTo>
                <a:cubicBezTo>
                  <a:pt x="1701959" y="36002"/>
                  <a:pt x="1655120" y="18785"/>
                  <a:pt x="1751440" y="0"/>
                </a:cubicBezTo>
                <a:cubicBezTo>
                  <a:pt x="1847760" y="-18785"/>
                  <a:pt x="2050037" y="-10391"/>
                  <a:pt x="2129202" y="0"/>
                </a:cubicBezTo>
                <a:cubicBezTo>
                  <a:pt x="2208367" y="10391"/>
                  <a:pt x="2375861" y="18103"/>
                  <a:pt x="2506963" y="0"/>
                </a:cubicBezTo>
                <a:cubicBezTo>
                  <a:pt x="2638065" y="-18103"/>
                  <a:pt x="2856853" y="-4302"/>
                  <a:pt x="3090777" y="0"/>
                </a:cubicBezTo>
                <a:cubicBezTo>
                  <a:pt x="3324701" y="4302"/>
                  <a:pt x="3760276" y="-29845"/>
                  <a:pt x="3983668" y="0"/>
                </a:cubicBezTo>
                <a:cubicBezTo>
                  <a:pt x="4207060" y="29845"/>
                  <a:pt x="4562271" y="17736"/>
                  <a:pt x="4773533" y="0"/>
                </a:cubicBezTo>
                <a:cubicBezTo>
                  <a:pt x="4984796" y="-17736"/>
                  <a:pt x="5044299" y="15368"/>
                  <a:pt x="5151295" y="0"/>
                </a:cubicBezTo>
                <a:cubicBezTo>
                  <a:pt x="5258291" y="-15368"/>
                  <a:pt x="5675174" y="15183"/>
                  <a:pt x="5838134" y="0"/>
                </a:cubicBezTo>
                <a:cubicBezTo>
                  <a:pt x="6001094" y="-15183"/>
                  <a:pt x="6057531" y="-3424"/>
                  <a:pt x="6215895" y="0"/>
                </a:cubicBezTo>
                <a:cubicBezTo>
                  <a:pt x="6374259" y="3424"/>
                  <a:pt x="6681962" y="21825"/>
                  <a:pt x="7005761" y="0"/>
                </a:cubicBezTo>
                <a:cubicBezTo>
                  <a:pt x="7329560" y="-21825"/>
                  <a:pt x="7388300" y="-29927"/>
                  <a:pt x="7692600" y="0"/>
                </a:cubicBezTo>
                <a:cubicBezTo>
                  <a:pt x="7996900" y="29927"/>
                  <a:pt x="7967316" y="-21705"/>
                  <a:pt x="8173387" y="0"/>
                </a:cubicBezTo>
                <a:cubicBezTo>
                  <a:pt x="8379458" y="21705"/>
                  <a:pt x="8565720" y="6694"/>
                  <a:pt x="8757201" y="0"/>
                </a:cubicBezTo>
                <a:cubicBezTo>
                  <a:pt x="8948682" y="-6694"/>
                  <a:pt x="9202532" y="-22291"/>
                  <a:pt x="9341014" y="0"/>
                </a:cubicBezTo>
                <a:cubicBezTo>
                  <a:pt x="9479496" y="22291"/>
                  <a:pt x="9900918" y="20816"/>
                  <a:pt x="10302589" y="0"/>
                </a:cubicBezTo>
                <a:cubicBezTo>
                  <a:pt x="10304691" y="192571"/>
                  <a:pt x="10270730" y="464045"/>
                  <a:pt x="10302589" y="736764"/>
                </a:cubicBezTo>
                <a:cubicBezTo>
                  <a:pt x="10334448" y="1009483"/>
                  <a:pt x="10301782" y="1301271"/>
                  <a:pt x="10302589" y="1473529"/>
                </a:cubicBezTo>
                <a:cubicBezTo>
                  <a:pt x="10303396" y="1645787"/>
                  <a:pt x="10336920" y="1949244"/>
                  <a:pt x="10302589" y="2210293"/>
                </a:cubicBezTo>
                <a:cubicBezTo>
                  <a:pt x="10268258" y="2471342"/>
                  <a:pt x="10300870" y="2654375"/>
                  <a:pt x="10302589" y="2905354"/>
                </a:cubicBezTo>
                <a:cubicBezTo>
                  <a:pt x="10304308" y="3156333"/>
                  <a:pt x="10297105" y="3285284"/>
                  <a:pt x="10302589" y="3475304"/>
                </a:cubicBezTo>
                <a:cubicBezTo>
                  <a:pt x="10308074" y="3665324"/>
                  <a:pt x="10319979" y="3957548"/>
                  <a:pt x="10302589" y="4170365"/>
                </a:cubicBezTo>
                <a:cubicBezTo>
                  <a:pt x="10176135" y="4187457"/>
                  <a:pt x="10058522" y="4148116"/>
                  <a:pt x="9821802" y="4170365"/>
                </a:cubicBezTo>
                <a:cubicBezTo>
                  <a:pt x="9585082" y="4192614"/>
                  <a:pt x="9296972" y="4178711"/>
                  <a:pt x="9134962" y="4170365"/>
                </a:cubicBezTo>
                <a:cubicBezTo>
                  <a:pt x="8972952" y="4162019"/>
                  <a:pt x="8688418" y="4139425"/>
                  <a:pt x="8448123" y="4170365"/>
                </a:cubicBezTo>
                <a:cubicBezTo>
                  <a:pt x="8207828" y="4201305"/>
                  <a:pt x="8097217" y="4179470"/>
                  <a:pt x="7864310" y="4170365"/>
                </a:cubicBezTo>
                <a:cubicBezTo>
                  <a:pt x="7631403" y="4161260"/>
                  <a:pt x="7274792" y="4156110"/>
                  <a:pt x="7074444" y="4170365"/>
                </a:cubicBezTo>
                <a:cubicBezTo>
                  <a:pt x="6874096" y="4184620"/>
                  <a:pt x="6609091" y="4148475"/>
                  <a:pt x="6490631" y="4170365"/>
                </a:cubicBezTo>
                <a:cubicBezTo>
                  <a:pt x="6372171" y="4192255"/>
                  <a:pt x="6079883" y="4178076"/>
                  <a:pt x="5906818" y="4170365"/>
                </a:cubicBezTo>
                <a:cubicBezTo>
                  <a:pt x="5733753" y="4162654"/>
                  <a:pt x="5656407" y="4159015"/>
                  <a:pt x="5529056" y="4170365"/>
                </a:cubicBezTo>
                <a:cubicBezTo>
                  <a:pt x="5401705" y="4181715"/>
                  <a:pt x="5102274" y="4177244"/>
                  <a:pt x="4842217" y="4170365"/>
                </a:cubicBezTo>
                <a:cubicBezTo>
                  <a:pt x="4582160" y="4163486"/>
                  <a:pt x="4332193" y="4205910"/>
                  <a:pt x="3949326" y="4170365"/>
                </a:cubicBezTo>
                <a:cubicBezTo>
                  <a:pt x="3566459" y="4134820"/>
                  <a:pt x="3393818" y="4208634"/>
                  <a:pt x="3159461" y="4170365"/>
                </a:cubicBezTo>
                <a:cubicBezTo>
                  <a:pt x="2925105" y="4132096"/>
                  <a:pt x="2788353" y="4147750"/>
                  <a:pt x="2678673" y="4170365"/>
                </a:cubicBezTo>
                <a:cubicBezTo>
                  <a:pt x="2568993" y="4192980"/>
                  <a:pt x="2256536" y="4182761"/>
                  <a:pt x="2094860" y="4170365"/>
                </a:cubicBezTo>
                <a:cubicBezTo>
                  <a:pt x="1933184" y="4157969"/>
                  <a:pt x="1600515" y="4182806"/>
                  <a:pt x="1201969" y="4170365"/>
                </a:cubicBezTo>
                <a:cubicBezTo>
                  <a:pt x="803423" y="4157924"/>
                  <a:pt x="463230" y="4179398"/>
                  <a:pt x="0" y="4170365"/>
                </a:cubicBezTo>
                <a:cubicBezTo>
                  <a:pt x="-20509" y="4011720"/>
                  <a:pt x="-20605" y="3658787"/>
                  <a:pt x="0" y="3475304"/>
                </a:cubicBezTo>
                <a:cubicBezTo>
                  <a:pt x="20605" y="3291821"/>
                  <a:pt x="13711" y="3087010"/>
                  <a:pt x="0" y="2738540"/>
                </a:cubicBezTo>
                <a:cubicBezTo>
                  <a:pt x="-13711" y="2390070"/>
                  <a:pt x="-15338" y="2382559"/>
                  <a:pt x="0" y="2168590"/>
                </a:cubicBezTo>
                <a:cubicBezTo>
                  <a:pt x="15338" y="1954621"/>
                  <a:pt x="30777" y="1658547"/>
                  <a:pt x="0" y="1473529"/>
                </a:cubicBezTo>
                <a:cubicBezTo>
                  <a:pt x="-30777" y="1288511"/>
                  <a:pt x="6009" y="1059051"/>
                  <a:pt x="0" y="903579"/>
                </a:cubicBezTo>
                <a:cubicBezTo>
                  <a:pt x="-6009" y="748107"/>
                  <a:pt x="26416" y="368556"/>
                  <a:pt x="0" y="0"/>
                </a:cubicBezTo>
                <a:close/>
              </a:path>
              <a:path w="10302589" h="4170365" stroke="0" extrusionOk="0">
                <a:moveTo>
                  <a:pt x="0" y="0"/>
                </a:moveTo>
                <a:cubicBezTo>
                  <a:pt x="232402" y="21187"/>
                  <a:pt x="443206" y="532"/>
                  <a:pt x="583813" y="0"/>
                </a:cubicBezTo>
                <a:cubicBezTo>
                  <a:pt x="724420" y="-532"/>
                  <a:pt x="938517" y="-19563"/>
                  <a:pt x="1064601" y="0"/>
                </a:cubicBezTo>
                <a:cubicBezTo>
                  <a:pt x="1190685" y="19563"/>
                  <a:pt x="1397994" y="17203"/>
                  <a:pt x="1545388" y="0"/>
                </a:cubicBezTo>
                <a:cubicBezTo>
                  <a:pt x="1692782" y="-17203"/>
                  <a:pt x="1874480" y="12913"/>
                  <a:pt x="2026176" y="0"/>
                </a:cubicBezTo>
                <a:cubicBezTo>
                  <a:pt x="2177872" y="-12913"/>
                  <a:pt x="2295051" y="7151"/>
                  <a:pt x="2403937" y="0"/>
                </a:cubicBezTo>
                <a:cubicBezTo>
                  <a:pt x="2512823" y="-7151"/>
                  <a:pt x="2908688" y="-15520"/>
                  <a:pt x="3090777" y="0"/>
                </a:cubicBezTo>
                <a:cubicBezTo>
                  <a:pt x="3272866" y="15520"/>
                  <a:pt x="3563583" y="7056"/>
                  <a:pt x="3880642" y="0"/>
                </a:cubicBezTo>
                <a:cubicBezTo>
                  <a:pt x="4197702" y="-7056"/>
                  <a:pt x="4362005" y="26207"/>
                  <a:pt x="4567481" y="0"/>
                </a:cubicBezTo>
                <a:cubicBezTo>
                  <a:pt x="4772957" y="-26207"/>
                  <a:pt x="5083438" y="18768"/>
                  <a:pt x="5357346" y="0"/>
                </a:cubicBezTo>
                <a:cubicBezTo>
                  <a:pt x="5631255" y="-18768"/>
                  <a:pt x="5721167" y="-15498"/>
                  <a:pt x="6044186" y="0"/>
                </a:cubicBezTo>
                <a:cubicBezTo>
                  <a:pt x="6367205" y="15498"/>
                  <a:pt x="6559913" y="-35495"/>
                  <a:pt x="6937077" y="0"/>
                </a:cubicBezTo>
                <a:cubicBezTo>
                  <a:pt x="7314241" y="35495"/>
                  <a:pt x="7519996" y="12651"/>
                  <a:pt x="7829968" y="0"/>
                </a:cubicBezTo>
                <a:cubicBezTo>
                  <a:pt x="8139940" y="-12651"/>
                  <a:pt x="8317789" y="3231"/>
                  <a:pt x="8722859" y="0"/>
                </a:cubicBezTo>
                <a:cubicBezTo>
                  <a:pt x="9127929" y="-3231"/>
                  <a:pt x="9201328" y="18752"/>
                  <a:pt x="9512724" y="0"/>
                </a:cubicBezTo>
                <a:cubicBezTo>
                  <a:pt x="9824121" y="-18752"/>
                  <a:pt x="10136778" y="23735"/>
                  <a:pt x="10302589" y="0"/>
                </a:cubicBezTo>
                <a:cubicBezTo>
                  <a:pt x="10325781" y="206294"/>
                  <a:pt x="10287197" y="377294"/>
                  <a:pt x="10302589" y="653357"/>
                </a:cubicBezTo>
                <a:cubicBezTo>
                  <a:pt x="10317981" y="929420"/>
                  <a:pt x="10281378" y="1001396"/>
                  <a:pt x="10302589" y="1265011"/>
                </a:cubicBezTo>
                <a:cubicBezTo>
                  <a:pt x="10323800" y="1528626"/>
                  <a:pt x="10323853" y="1699251"/>
                  <a:pt x="10302589" y="1834961"/>
                </a:cubicBezTo>
                <a:cubicBezTo>
                  <a:pt x="10281326" y="1970671"/>
                  <a:pt x="10312486" y="2146616"/>
                  <a:pt x="10302589" y="2404910"/>
                </a:cubicBezTo>
                <a:cubicBezTo>
                  <a:pt x="10292692" y="2663204"/>
                  <a:pt x="10274860" y="2808561"/>
                  <a:pt x="10302589" y="3099971"/>
                </a:cubicBezTo>
                <a:cubicBezTo>
                  <a:pt x="10330318" y="3391381"/>
                  <a:pt x="10324086" y="3883456"/>
                  <a:pt x="10302589" y="4170365"/>
                </a:cubicBezTo>
                <a:cubicBezTo>
                  <a:pt x="10041809" y="4159616"/>
                  <a:pt x="9938367" y="4185326"/>
                  <a:pt x="9615750" y="4170365"/>
                </a:cubicBezTo>
                <a:cubicBezTo>
                  <a:pt x="9293133" y="4155404"/>
                  <a:pt x="8954980" y="4209278"/>
                  <a:pt x="8722859" y="4170365"/>
                </a:cubicBezTo>
                <a:cubicBezTo>
                  <a:pt x="8490738" y="4131452"/>
                  <a:pt x="8419198" y="4166245"/>
                  <a:pt x="8139045" y="4170365"/>
                </a:cubicBezTo>
                <a:cubicBezTo>
                  <a:pt x="7858892" y="4174485"/>
                  <a:pt x="7683195" y="4153883"/>
                  <a:pt x="7555232" y="4170365"/>
                </a:cubicBezTo>
                <a:cubicBezTo>
                  <a:pt x="7427269" y="4186847"/>
                  <a:pt x="7129470" y="4177718"/>
                  <a:pt x="6765367" y="4170365"/>
                </a:cubicBezTo>
                <a:cubicBezTo>
                  <a:pt x="6401264" y="4163012"/>
                  <a:pt x="6060481" y="4212647"/>
                  <a:pt x="5872476" y="4170365"/>
                </a:cubicBezTo>
                <a:cubicBezTo>
                  <a:pt x="5684471" y="4128083"/>
                  <a:pt x="5192781" y="4194754"/>
                  <a:pt x="4979585" y="4170365"/>
                </a:cubicBezTo>
                <a:cubicBezTo>
                  <a:pt x="4766389" y="4145976"/>
                  <a:pt x="4519366" y="4146283"/>
                  <a:pt x="4395771" y="4170365"/>
                </a:cubicBezTo>
                <a:cubicBezTo>
                  <a:pt x="4272176" y="4194447"/>
                  <a:pt x="3875248" y="4188637"/>
                  <a:pt x="3708932" y="4170365"/>
                </a:cubicBezTo>
                <a:cubicBezTo>
                  <a:pt x="3542616" y="4152093"/>
                  <a:pt x="3506935" y="4160778"/>
                  <a:pt x="3331170" y="4170365"/>
                </a:cubicBezTo>
                <a:cubicBezTo>
                  <a:pt x="3155405" y="4179952"/>
                  <a:pt x="3047508" y="4183138"/>
                  <a:pt x="2850383" y="4170365"/>
                </a:cubicBezTo>
                <a:cubicBezTo>
                  <a:pt x="2653258" y="4157592"/>
                  <a:pt x="2368601" y="4143682"/>
                  <a:pt x="2060518" y="4170365"/>
                </a:cubicBezTo>
                <a:cubicBezTo>
                  <a:pt x="1752435" y="4197048"/>
                  <a:pt x="1748449" y="4149481"/>
                  <a:pt x="1476704" y="4170365"/>
                </a:cubicBezTo>
                <a:cubicBezTo>
                  <a:pt x="1204959" y="4191249"/>
                  <a:pt x="1234426" y="4172795"/>
                  <a:pt x="995917" y="4170365"/>
                </a:cubicBezTo>
                <a:cubicBezTo>
                  <a:pt x="757408" y="4167935"/>
                  <a:pt x="460995" y="4128387"/>
                  <a:pt x="0" y="4170365"/>
                </a:cubicBezTo>
                <a:cubicBezTo>
                  <a:pt x="-20403" y="3979292"/>
                  <a:pt x="9246" y="3736530"/>
                  <a:pt x="0" y="3600415"/>
                </a:cubicBezTo>
                <a:cubicBezTo>
                  <a:pt x="-9246" y="3464300"/>
                  <a:pt x="30176" y="3006046"/>
                  <a:pt x="0" y="2821947"/>
                </a:cubicBezTo>
                <a:cubicBezTo>
                  <a:pt x="-30176" y="2637848"/>
                  <a:pt x="11734" y="2207471"/>
                  <a:pt x="0" y="2043479"/>
                </a:cubicBezTo>
                <a:cubicBezTo>
                  <a:pt x="-11734" y="1879487"/>
                  <a:pt x="14786" y="1423083"/>
                  <a:pt x="0" y="1265011"/>
                </a:cubicBezTo>
                <a:cubicBezTo>
                  <a:pt x="-14786" y="1106939"/>
                  <a:pt x="-29724" y="919174"/>
                  <a:pt x="0" y="611654"/>
                </a:cubicBezTo>
                <a:cubicBezTo>
                  <a:pt x="29724" y="304134"/>
                  <a:pt x="-28250" y="148699"/>
                  <a:pt x="0" y="0"/>
                </a:cubicBezTo>
                <a:close/>
              </a:path>
            </a:pathLst>
          </a:custGeom>
          <a:ln w="28575">
            <a:solidFill>
              <a:schemeClr val="tx1"/>
            </a:solidFill>
            <a:extLst>
              <a:ext uri="{C807C97D-BFC1-408E-A445-0C87EB9F89A2}">
                <ask:lineSketchStyleProps xmlns:ask="http://schemas.microsoft.com/office/drawing/2018/sketchyshapes" sd="4000302496">
                  <a:prstGeom prst="rect">
                    <a:avLst/>
                  </a:prstGeom>
                  <ask:type>
                    <ask:lineSketchFreehand/>
                  </ask:type>
                </ask:lineSketchStyleProps>
              </a:ext>
            </a:extLst>
          </a:ln>
        </p:spPr>
      </p:pic>
      <p:pic>
        <p:nvPicPr>
          <p:cNvPr id="23" name="Track 151 02">
            <a:hlinkClick r:id="" action="ppaction://media"/>
            <a:extLst>
              <a:ext uri="{FF2B5EF4-FFF2-40B4-BE49-F238E27FC236}">
                <a16:creationId xmlns:a16="http://schemas.microsoft.com/office/drawing/2014/main" id="{2236EF77-BCAF-FD82-D1B8-A5CF7FB35A99}"/>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16764000" y="1046738"/>
            <a:ext cx="1345714" cy="1345714"/>
          </a:xfrm>
          <a:prstGeom prst="rect">
            <a:avLst/>
          </a:prstGeom>
          <a:effectLst>
            <a:glow rad="228600">
              <a:schemeClr val="accent1">
                <a:satMod val="175000"/>
                <a:alpha val="40000"/>
              </a:schemeClr>
            </a:glow>
          </a:effectLst>
        </p:spPr>
      </p:pic>
      <p:grpSp>
        <p:nvGrpSpPr>
          <p:cNvPr id="24" name="Group 8">
            <a:extLst>
              <a:ext uri="{FF2B5EF4-FFF2-40B4-BE49-F238E27FC236}">
                <a16:creationId xmlns:a16="http://schemas.microsoft.com/office/drawing/2014/main" id="{C29A6682-FFB1-7A2F-82CC-F9206E3DAE23}"/>
              </a:ext>
            </a:extLst>
          </p:cNvPr>
          <p:cNvGrpSpPr/>
          <p:nvPr/>
        </p:nvGrpSpPr>
        <p:grpSpPr>
          <a:xfrm>
            <a:off x="8245870" y="299510"/>
            <a:ext cx="3038402" cy="2216824"/>
            <a:chOff x="-3938420" y="-2602350"/>
            <a:chExt cx="7205848" cy="7204800"/>
          </a:xfrm>
          <a:solidFill>
            <a:schemeClr val="accent3">
              <a:lumMod val="50000"/>
            </a:schemeClr>
          </a:solidFill>
        </p:grpSpPr>
        <p:grpSp>
          <p:nvGrpSpPr>
            <p:cNvPr id="25" name="Group 9">
              <a:extLst>
                <a:ext uri="{FF2B5EF4-FFF2-40B4-BE49-F238E27FC236}">
                  <a16:creationId xmlns:a16="http://schemas.microsoft.com/office/drawing/2014/main" id="{9A793BF3-6323-710A-FDCB-814C926E9728}"/>
                </a:ext>
              </a:extLst>
            </p:cNvPr>
            <p:cNvGrpSpPr>
              <a:grpSpLocks noChangeAspect="1"/>
            </p:cNvGrpSpPr>
            <p:nvPr/>
          </p:nvGrpSpPr>
          <p:grpSpPr>
            <a:xfrm>
              <a:off x="-3938420" y="-2602350"/>
              <a:ext cx="7205848" cy="7204800"/>
              <a:chOff x="-3574781" y="-2362072"/>
              <a:chExt cx="6540524" cy="6539573"/>
            </a:xfrm>
            <a:grpFill/>
          </p:grpSpPr>
          <p:sp>
            <p:nvSpPr>
              <p:cNvPr id="27" name="Freeform 10">
                <a:extLst>
                  <a:ext uri="{FF2B5EF4-FFF2-40B4-BE49-F238E27FC236}">
                    <a16:creationId xmlns:a16="http://schemas.microsoft.com/office/drawing/2014/main" id="{D0523231-AD90-57B3-96E6-768094C1C91C}"/>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26" name="TextBox 11">
              <a:extLst>
                <a:ext uri="{FF2B5EF4-FFF2-40B4-BE49-F238E27FC236}">
                  <a16:creationId xmlns:a16="http://schemas.microsoft.com/office/drawing/2014/main" id="{0729CD1E-85E8-F093-4635-FC0668DD1DFF}"/>
                </a:ext>
              </a:extLst>
            </p:cNvPr>
            <p:cNvSpPr txBox="1"/>
            <p:nvPr/>
          </p:nvSpPr>
          <p:spPr>
            <a:xfrm>
              <a:off x="-2160267" y="-1513068"/>
              <a:ext cx="4253307" cy="4801397"/>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spTree>
    <p:extLst>
      <p:ext uri="{BB962C8B-B14F-4D97-AF65-F5344CB8AC3E}">
        <p14:creationId xmlns:p14="http://schemas.microsoft.com/office/powerpoint/2010/main" val="935988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112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3"/>
                </p:tgtEl>
              </p:cMediaNode>
            </p:audio>
          </p:childTnLst>
        </p:cTn>
      </p:par>
    </p:tnLst>
    <p:bldLst>
      <p:bldP spid="20"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3">
            <a:extLst>
              <a:ext uri="{FF2B5EF4-FFF2-40B4-BE49-F238E27FC236}">
                <a16:creationId xmlns:a16="http://schemas.microsoft.com/office/drawing/2014/main" id="{1A0978FD-5842-7AAA-EFA3-14E3332C52CE}"/>
              </a:ext>
            </a:extLst>
          </p:cNvPr>
          <p:cNvSpPr txBox="1"/>
          <p:nvPr/>
        </p:nvSpPr>
        <p:spPr>
          <a:xfrm>
            <a:off x="9842664" y="3521199"/>
            <a:ext cx="7383325" cy="1423147"/>
          </a:xfrm>
          <a:prstGeom prst="rect">
            <a:avLst/>
          </a:prstGeom>
        </p:spPr>
        <p:txBody>
          <a:bodyPr lIns="0" tIns="0" rIns="0" bIns="0" rtlCol="0" anchor="t">
            <a:spAutoFit/>
          </a:bodyPr>
          <a:lstStyle/>
          <a:p>
            <a:pPr algn="ctr">
              <a:lnSpc>
                <a:spcPts val="12319"/>
              </a:lnSpc>
              <a:spcBef>
                <a:spcPct val="0"/>
              </a:spcBef>
            </a:pPr>
            <a:r>
              <a:rPr lang="en-US" sz="8000" dirty="0">
                <a:solidFill>
                  <a:schemeClr val="accent3">
                    <a:lumMod val="50000"/>
                  </a:schemeClr>
                </a:solidFill>
                <a:latin typeface="Fredoka One"/>
              </a:rPr>
              <a:t>Work in Pairs</a:t>
            </a:r>
          </a:p>
        </p:txBody>
      </p:sp>
      <p:pic>
        <p:nvPicPr>
          <p:cNvPr id="5" name="Picture 4" descr="A picture containing toy, doll, vector graphics&#10;&#10;Description automatically generated">
            <a:extLst>
              <a:ext uri="{FF2B5EF4-FFF2-40B4-BE49-F238E27FC236}">
                <a16:creationId xmlns:a16="http://schemas.microsoft.com/office/drawing/2014/main" id="{2B773937-DFB7-C081-BA47-EC3C64CE9FA3}"/>
              </a:ext>
            </a:extLst>
          </p:cNvPr>
          <p:cNvPicPr>
            <a:picLocks noChangeAspect="1"/>
          </p:cNvPicPr>
          <p:nvPr/>
        </p:nvPicPr>
        <p:blipFill>
          <a:blip r:embed="rId10"/>
          <a:stretch>
            <a:fillRect/>
          </a:stretch>
        </p:blipFill>
        <p:spPr>
          <a:xfrm>
            <a:off x="1143000" y="2628900"/>
            <a:ext cx="9012053" cy="6398099"/>
          </a:xfrm>
          <a:prstGeom prst="rect">
            <a:avLst/>
          </a:prstGeom>
        </p:spPr>
      </p:pic>
      <p:pic>
        <p:nvPicPr>
          <p:cNvPr id="6" name="noisesoul-smile-music-by-sound-gallery-by-dmitry-taras-9629">
            <a:hlinkClick r:id="" action="ppaction://media"/>
            <a:extLst>
              <a:ext uri="{FF2B5EF4-FFF2-40B4-BE49-F238E27FC236}">
                <a16:creationId xmlns:a16="http://schemas.microsoft.com/office/drawing/2014/main" id="{5D73A354-F157-A08B-937B-D3CBCD887EF0}"/>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2420600" y="5676900"/>
            <a:ext cx="2352508" cy="235250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6041524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56564" y="427389"/>
            <a:ext cx="79521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Listen and Match.</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1752600" y="2719695"/>
            <a:ext cx="4017410" cy="1200329"/>
          </a:xfrm>
          <a:prstGeom prst="rect">
            <a:avLst/>
          </a:prstGeom>
          <a:solidFill>
            <a:schemeClr val="accent3">
              <a:lumMod val="60000"/>
              <a:lumOff val="40000"/>
            </a:schemeClr>
          </a:solidFill>
          <a:ln w="19050">
            <a:solidFill>
              <a:schemeClr val="accent3">
                <a:lumMod val="75000"/>
              </a:schemeClr>
            </a:solidFill>
            <a:prstDash val="lgDashDot"/>
          </a:ln>
        </p:spPr>
        <p:txBody>
          <a:bodyPr wrap="square" lIns="91440" tIns="45720" rIns="91440" bIns="45720">
            <a:spAutoFit/>
          </a:bodyPr>
          <a:lstStyle/>
          <a:p>
            <a:pPr algn="ctr"/>
            <a:r>
              <a:rPr lang="en-US" sz="7200" b="0" cap="none" spc="0" dirty="0">
                <a:ln w="0"/>
                <a:effectLst>
                  <a:outerShdw blurRad="38100" dist="19050" dir="2700000" algn="tl" rotWithShape="0">
                    <a:schemeClr val="dk1">
                      <a:alpha val="40000"/>
                    </a:schemeClr>
                  </a:outerShdw>
                </a:effectLst>
              </a:rPr>
              <a:t>Places</a:t>
            </a:r>
          </a:p>
        </p:txBody>
      </p:sp>
      <p:sp>
        <p:nvSpPr>
          <p:cNvPr id="5" name="Rectangle 4">
            <a:extLst>
              <a:ext uri="{FF2B5EF4-FFF2-40B4-BE49-F238E27FC236}">
                <a16:creationId xmlns:a16="http://schemas.microsoft.com/office/drawing/2014/main" id="{113190BD-E28A-BAAE-78BF-36D151B83A3A}"/>
              </a:ext>
            </a:extLst>
          </p:cNvPr>
          <p:cNvSpPr/>
          <p:nvPr/>
        </p:nvSpPr>
        <p:spPr>
          <a:xfrm>
            <a:off x="10515600" y="3118921"/>
            <a:ext cx="4952999" cy="1200329"/>
          </a:xfrm>
          <a:prstGeom prst="rect">
            <a:avLst/>
          </a:prstGeom>
          <a:solidFill>
            <a:srgbClr val="0070C0"/>
          </a:solidFill>
          <a:ln w="19050">
            <a:solidFill>
              <a:schemeClr val="bg1"/>
            </a:solidFill>
            <a:prstDash val="lgDashDot"/>
          </a:ln>
        </p:spPr>
        <p:txBody>
          <a:bodyPr wrap="square" lIns="91440" tIns="45720" rIns="91440" bIns="45720">
            <a:spAutoFit/>
          </a:bodyPr>
          <a:lstStyle/>
          <a:p>
            <a:pPr algn="ctr"/>
            <a:r>
              <a:rPr lang="en-US" sz="7200" b="0" cap="none" spc="0" dirty="0">
                <a:ln w="0"/>
                <a:solidFill>
                  <a:schemeClr val="bg1"/>
                </a:solidFill>
                <a:effectLst>
                  <a:outerShdw blurRad="38100" dist="19050" dir="2700000" algn="tl" rotWithShape="0">
                    <a:schemeClr val="dk1">
                      <a:alpha val="40000"/>
                    </a:schemeClr>
                  </a:outerShdw>
                </a:effectLst>
              </a:rPr>
              <a:t>Directions</a:t>
            </a:r>
          </a:p>
        </p:txBody>
      </p:sp>
      <p:pic>
        <p:nvPicPr>
          <p:cNvPr id="7" name="Picture 6">
            <a:extLst>
              <a:ext uri="{FF2B5EF4-FFF2-40B4-BE49-F238E27FC236}">
                <a16:creationId xmlns:a16="http://schemas.microsoft.com/office/drawing/2014/main" id="{CD678DFC-8F93-FBE2-075C-8B679D28E6E9}"/>
              </a:ext>
            </a:extLst>
          </p:cNvPr>
          <p:cNvPicPr>
            <a:picLocks noChangeAspect="1"/>
          </p:cNvPicPr>
          <p:nvPr/>
        </p:nvPicPr>
        <p:blipFill>
          <a:blip r:embed="rId11"/>
          <a:stretch>
            <a:fillRect/>
          </a:stretch>
        </p:blipFill>
        <p:spPr>
          <a:xfrm>
            <a:off x="1191872" y="4262076"/>
            <a:ext cx="4968059" cy="5547988"/>
          </a:xfrm>
          <a:custGeom>
            <a:avLst/>
            <a:gdLst>
              <a:gd name="connsiteX0" fmla="*/ 0 w 4968059"/>
              <a:gd name="connsiteY0" fmla="*/ 0 h 5547988"/>
              <a:gd name="connsiteX1" fmla="*/ 521646 w 4968059"/>
              <a:gd name="connsiteY1" fmla="*/ 0 h 5547988"/>
              <a:gd name="connsiteX2" fmla="*/ 1092973 w 4968059"/>
              <a:gd name="connsiteY2" fmla="*/ 0 h 5547988"/>
              <a:gd name="connsiteX3" fmla="*/ 1564939 w 4968059"/>
              <a:gd name="connsiteY3" fmla="*/ 0 h 5547988"/>
              <a:gd name="connsiteX4" fmla="*/ 2285307 w 4968059"/>
              <a:gd name="connsiteY4" fmla="*/ 0 h 5547988"/>
              <a:gd name="connsiteX5" fmla="*/ 2955995 w 4968059"/>
              <a:gd name="connsiteY5" fmla="*/ 0 h 5547988"/>
              <a:gd name="connsiteX6" fmla="*/ 3477641 w 4968059"/>
              <a:gd name="connsiteY6" fmla="*/ 0 h 5547988"/>
              <a:gd name="connsiteX7" fmla="*/ 3949607 w 4968059"/>
              <a:gd name="connsiteY7" fmla="*/ 0 h 5547988"/>
              <a:gd name="connsiteX8" fmla="*/ 4968059 w 4968059"/>
              <a:gd name="connsiteY8" fmla="*/ 0 h 5547988"/>
              <a:gd name="connsiteX9" fmla="*/ 4968059 w 4968059"/>
              <a:gd name="connsiteY9" fmla="*/ 638019 h 5547988"/>
              <a:gd name="connsiteX10" fmla="*/ 4968059 w 4968059"/>
              <a:gd name="connsiteY10" fmla="*/ 1386997 h 5547988"/>
              <a:gd name="connsiteX11" fmla="*/ 4968059 w 4968059"/>
              <a:gd name="connsiteY11" fmla="*/ 1969536 h 5547988"/>
              <a:gd name="connsiteX12" fmla="*/ 4968059 w 4968059"/>
              <a:gd name="connsiteY12" fmla="*/ 2552074 h 5547988"/>
              <a:gd name="connsiteX13" fmla="*/ 4968059 w 4968059"/>
              <a:gd name="connsiteY13" fmla="*/ 3356533 h 5547988"/>
              <a:gd name="connsiteX14" fmla="*/ 4968059 w 4968059"/>
              <a:gd name="connsiteY14" fmla="*/ 4050031 h 5547988"/>
              <a:gd name="connsiteX15" fmla="*/ 4968059 w 4968059"/>
              <a:gd name="connsiteY15" fmla="*/ 4854490 h 5547988"/>
              <a:gd name="connsiteX16" fmla="*/ 4968059 w 4968059"/>
              <a:gd name="connsiteY16" fmla="*/ 5547988 h 5547988"/>
              <a:gd name="connsiteX17" fmla="*/ 4396732 w 4968059"/>
              <a:gd name="connsiteY17" fmla="*/ 5547988 h 5547988"/>
              <a:gd name="connsiteX18" fmla="*/ 3676364 w 4968059"/>
              <a:gd name="connsiteY18" fmla="*/ 5547988 h 5547988"/>
              <a:gd name="connsiteX19" fmla="*/ 3055356 w 4968059"/>
              <a:gd name="connsiteY19" fmla="*/ 5547988 h 5547988"/>
              <a:gd name="connsiteX20" fmla="*/ 2533710 w 4968059"/>
              <a:gd name="connsiteY20" fmla="*/ 5547988 h 5547988"/>
              <a:gd name="connsiteX21" fmla="*/ 2061744 w 4968059"/>
              <a:gd name="connsiteY21" fmla="*/ 5547988 h 5547988"/>
              <a:gd name="connsiteX22" fmla="*/ 1589779 w 4968059"/>
              <a:gd name="connsiteY22" fmla="*/ 5547988 h 5547988"/>
              <a:gd name="connsiteX23" fmla="*/ 1068133 w 4968059"/>
              <a:gd name="connsiteY23" fmla="*/ 5547988 h 5547988"/>
              <a:gd name="connsiteX24" fmla="*/ 0 w 4968059"/>
              <a:gd name="connsiteY24" fmla="*/ 5547988 h 5547988"/>
              <a:gd name="connsiteX25" fmla="*/ 0 w 4968059"/>
              <a:gd name="connsiteY25" fmla="*/ 4854490 h 5547988"/>
              <a:gd name="connsiteX26" fmla="*/ 0 w 4968059"/>
              <a:gd name="connsiteY26" fmla="*/ 4050031 h 5547988"/>
              <a:gd name="connsiteX27" fmla="*/ 0 w 4968059"/>
              <a:gd name="connsiteY27" fmla="*/ 3412013 h 5547988"/>
              <a:gd name="connsiteX28" fmla="*/ 0 w 4968059"/>
              <a:gd name="connsiteY28" fmla="*/ 2718514 h 5547988"/>
              <a:gd name="connsiteX29" fmla="*/ 0 w 4968059"/>
              <a:gd name="connsiteY29" fmla="*/ 2080496 h 5547988"/>
              <a:gd name="connsiteX30" fmla="*/ 0 w 4968059"/>
              <a:gd name="connsiteY30" fmla="*/ 1497957 h 5547988"/>
              <a:gd name="connsiteX31" fmla="*/ 0 w 4968059"/>
              <a:gd name="connsiteY31" fmla="*/ 748978 h 5547988"/>
              <a:gd name="connsiteX32" fmla="*/ 0 w 4968059"/>
              <a:gd name="connsiteY32" fmla="*/ 0 h 55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68059" h="5547988" fill="none" extrusionOk="0">
                <a:moveTo>
                  <a:pt x="0" y="0"/>
                </a:moveTo>
                <a:cubicBezTo>
                  <a:pt x="130110" y="13826"/>
                  <a:pt x="277498" y="19401"/>
                  <a:pt x="521646" y="0"/>
                </a:cubicBezTo>
                <a:cubicBezTo>
                  <a:pt x="765794" y="-19401"/>
                  <a:pt x="852615" y="3678"/>
                  <a:pt x="1092973" y="0"/>
                </a:cubicBezTo>
                <a:cubicBezTo>
                  <a:pt x="1333331" y="-3678"/>
                  <a:pt x="1455250" y="3810"/>
                  <a:pt x="1564939" y="0"/>
                </a:cubicBezTo>
                <a:cubicBezTo>
                  <a:pt x="1674628" y="-3810"/>
                  <a:pt x="1985967" y="-26627"/>
                  <a:pt x="2285307" y="0"/>
                </a:cubicBezTo>
                <a:cubicBezTo>
                  <a:pt x="2584647" y="26627"/>
                  <a:pt x="2798272" y="4132"/>
                  <a:pt x="2955995" y="0"/>
                </a:cubicBezTo>
                <a:cubicBezTo>
                  <a:pt x="3113718" y="-4132"/>
                  <a:pt x="3337666" y="-3700"/>
                  <a:pt x="3477641" y="0"/>
                </a:cubicBezTo>
                <a:cubicBezTo>
                  <a:pt x="3617616" y="3700"/>
                  <a:pt x="3853450" y="13519"/>
                  <a:pt x="3949607" y="0"/>
                </a:cubicBezTo>
                <a:cubicBezTo>
                  <a:pt x="4045764" y="-13519"/>
                  <a:pt x="4634445" y="-17930"/>
                  <a:pt x="4968059" y="0"/>
                </a:cubicBezTo>
                <a:cubicBezTo>
                  <a:pt x="4989640" y="136017"/>
                  <a:pt x="4958001" y="412864"/>
                  <a:pt x="4968059" y="638019"/>
                </a:cubicBezTo>
                <a:cubicBezTo>
                  <a:pt x="4978117" y="863174"/>
                  <a:pt x="4992518" y="1135028"/>
                  <a:pt x="4968059" y="1386997"/>
                </a:cubicBezTo>
                <a:cubicBezTo>
                  <a:pt x="4943600" y="1638966"/>
                  <a:pt x="4990068" y="1789713"/>
                  <a:pt x="4968059" y="1969536"/>
                </a:cubicBezTo>
                <a:cubicBezTo>
                  <a:pt x="4946050" y="2149359"/>
                  <a:pt x="4989154" y="2281030"/>
                  <a:pt x="4968059" y="2552074"/>
                </a:cubicBezTo>
                <a:cubicBezTo>
                  <a:pt x="4946964" y="2823118"/>
                  <a:pt x="4985961" y="2959831"/>
                  <a:pt x="4968059" y="3356533"/>
                </a:cubicBezTo>
                <a:cubicBezTo>
                  <a:pt x="4950157" y="3753235"/>
                  <a:pt x="4969592" y="3858027"/>
                  <a:pt x="4968059" y="4050031"/>
                </a:cubicBezTo>
                <a:cubicBezTo>
                  <a:pt x="4966526" y="4242035"/>
                  <a:pt x="4955994" y="4477280"/>
                  <a:pt x="4968059" y="4854490"/>
                </a:cubicBezTo>
                <a:cubicBezTo>
                  <a:pt x="4980124" y="5231700"/>
                  <a:pt x="4960285" y="5272913"/>
                  <a:pt x="4968059" y="5547988"/>
                </a:cubicBezTo>
                <a:cubicBezTo>
                  <a:pt x="4850133" y="5537548"/>
                  <a:pt x="4514201" y="5572356"/>
                  <a:pt x="4396732" y="5547988"/>
                </a:cubicBezTo>
                <a:cubicBezTo>
                  <a:pt x="4279263" y="5523620"/>
                  <a:pt x="3871430" y="5524797"/>
                  <a:pt x="3676364" y="5547988"/>
                </a:cubicBezTo>
                <a:cubicBezTo>
                  <a:pt x="3481298" y="5571179"/>
                  <a:pt x="3319323" y="5555279"/>
                  <a:pt x="3055356" y="5547988"/>
                </a:cubicBezTo>
                <a:cubicBezTo>
                  <a:pt x="2791389" y="5540697"/>
                  <a:pt x="2758796" y="5568912"/>
                  <a:pt x="2533710" y="5547988"/>
                </a:cubicBezTo>
                <a:cubicBezTo>
                  <a:pt x="2308624" y="5527064"/>
                  <a:pt x="2243889" y="5542407"/>
                  <a:pt x="2061744" y="5547988"/>
                </a:cubicBezTo>
                <a:cubicBezTo>
                  <a:pt x="1879599" y="5553569"/>
                  <a:pt x="1769778" y="5538727"/>
                  <a:pt x="1589779" y="5547988"/>
                </a:cubicBezTo>
                <a:cubicBezTo>
                  <a:pt x="1409781" y="5557249"/>
                  <a:pt x="1243706" y="5546733"/>
                  <a:pt x="1068133" y="5547988"/>
                </a:cubicBezTo>
                <a:cubicBezTo>
                  <a:pt x="892560" y="5549243"/>
                  <a:pt x="220865" y="5572171"/>
                  <a:pt x="0" y="5547988"/>
                </a:cubicBezTo>
                <a:cubicBezTo>
                  <a:pt x="3681" y="5230417"/>
                  <a:pt x="-14268" y="5009523"/>
                  <a:pt x="0" y="4854490"/>
                </a:cubicBezTo>
                <a:cubicBezTo>
                  <a:pt x="14268" y="4699457"/>
                  <a:pt x="-403" y="4220014"/>
                  <a:pt x="0" y="4050031"/>
                </a:cubicBezTo>
                <a:cubicBezTo>
                  <a:pt x="403" y="3880048"/>
                  <a:pt x="-16614" y="3596955"/>
                  <a:pt x="0" y="3412013"/>
                </a:cubicBezTo>
                <a:cubicBezTo>
                  <a:pt x="16614" y="3227071"/>
                  <a:pt x="27475" y="2869700"/>
                  <a:pt x="0" y="2718514"/>
                </a:cubicBezTo>
                <a:cubicBezTo>
                  <a:pt x="-27475" y="2567328"/>
                  <a:pt x="-30644" y="2372701"/>
                  <a:pt x="0" y="2080496"/>
                </a:cubicBezTo>
                <a:cubicBezTo>
                  <a:pt x="30644" y="1788291"/>
                  <a:pt x="-5834" y="1652210"/>
                  <a:pt x="0" y="1497957"/>
                </a:cubicBezTo>
                <a:cubicBezTo>
                  <a:pt x="5834" y="1343704"/>
                  <a:pt x="-22984" y="1120885"/>
                  <a:pt x="0" y="748978"/>
                </a:cubicBezTo>
                <a:cubicBezTo>
                  <a:pt x="22984" y="377071"/>
                  <a:pt x="-29489" y="214685"/>
                  <a:pt x="0" y="0"/>
                </a:cubicBezTo>
                <a:close/>
              </a:path>
              <a:path w="4968059" h="5547988" stroke="0" extrusionOk="0">
                <a:moveTo>
                  <a:pt x="0" y="0"/>
                </a:moveTo>
                <a:cubicBezTo>
                  <a:pt x="174566" y="24845"/>
                  <a:pt x="483303" y="-16224"/>
                  <a:pt x="670688" y="0"/>
                </a:cubicBezTo>
                <a:cubicBezTo>
                  <a:pt x="858073" y="16224"/>
                  <a:pt x="1141878" y="-9186"/>
                  <a:pt x="1391057" y="0"/>
                </a:cubicBezTo>
                <a:cubicBezTo>
                  <a:pt x="1640236" y="9186"/>
                  <a:pt x="1873840" y="-33597"/>
                  <a:pt x="2111425" y="0"/>
                </a:cubicBezTo>
                <a:cubicBezTo>
                  <a:pt x="2349010" y="33597"/>
                  <a:pt x="2483977" y="15588"/>
                  <a:pt x="2583391" y="0"/>
                </a:cubicBezTo>
                <a:cubicBezTo>
                  <a:pt x="2682805" y="-15588"/>
                  <a:pt x="2995517" y="25325"/>
                  <a:pt x="3254079" y="0"/>
                </a:cubicBezTo>
                <a:cubicBezTo>
                  <a:pt x="3512641" y="-25325"/>
                  <a:pt x="3719684" y="21520"/>
                  <a:pt x="3875086" y="0"/>
                </a:cubicBezTo>
                <a:cubicBezTo>
                  <a:pt x="4030488" y="-21520"/>
                  <a:pt x="4740374" y="-1693"/>
                  <a:pt x="4968059" y="0"/>
                </a:cubicBezTo>
                <a:cubicBezTo>
                  <a:pt x="4954306" y="184276"/>
                  <a:pt x="4990219" y="618757"/>
                  <a:pt x="4968059" y="804458"/>
                </a:cubicBezTo>
                <a:cubicBezTo>
                  <a:pt x="4945899" y="990159"/>
                  <a:pt x="4985306" y="1164508"/>
                  <a:pt x="4968059" y="1331517"/>
                </a:cubicBezTo>
                <a:cubicBezTo>
                  <a:pt x="4950812" y="1498526"/>
                  <a:pt x="4928770" y="1793873"/>
                  <a:pt x="4968059" y="2135975"/>
                </a:cubicBezTo>
                <a:cubicBezTo>
                  <a:pt x="5007348" y="2478077"/>
                  <a:pt x="4957787" y="2598229"/>
                  <a:pt x="4968059" y="2773994"/>
                </a:cubicBezTo>
                <a:cubicBezTo>
                  <a:pt x="4978331" y="2949759"/>
                  <a:pt x="4989371" y="3204058"/>
                  <a:pt x="4968059" y="3356533"/>
                </a:cubicBezTo>
                <a:cubicBezTo>
                  <a:pt x="4946747" y="3509008"/>
                  <a:pt x="4943411" y="3856763"/>
                  <a:pt x="4968059" y="4050031"/>
                </a:cubicBezTo>
                <a:cubicBezTo>
                  <a:pt x="4992707" y="4243299"/>
                  <a:pt x="4985151" y="4371031"/>
                  <a:pt x="4968059" y="4577090"/>
                </a:cubicBezTo>
                <a:cubicBezTo>
                  <a:pt x="4950967" y="4783149"/>
                  <a:pt x="4999207" y="5094117"/>
                  <a:pt x="4968059" y="5547988"/>
                </a:cubicBezTo>
                <a:cubicBezTo>
                  <a:pt x="4699935" y="5543438"/>
                  <a:pt x="4596461" y="5544920"/>
                  <a:pt x="4396732" y="5547988"/>
                </a:cubicBezTo>
                <a:cubicBezTo>
                  <a:pt x="4197003" y="5551056"/>
                  <a:pt x="3950418" y="5554603"/>
                  <a:pt x="3825405" y="5547988"/>
                </a:cubicBezTo>
                <a:cubicBezTo>
                  <a:pt x="3700392" y="5541373"/>
                  <a:pt x="3528440" y="5549985"/>
                  <a:pt x="3353440" y="5547988"/>
                </a:cubicBezTo>
                <a:cubicBezTo>
                  <a:pt x="3178441" y="5545991"/>
                  <a:pt x="2937676" y="5569965"/>
                  <a:pt x="2831794" y="5547988"/>
                </a:cubicBezTo>
                <a:cubicBezTo>
                  <a:pt x="2725912" y="5526011"/>
                  <a:pt x="2548216" y="5561530"/>
                  <a:pt x="2359828" y="5547988"/>
                </a:cubicBezTo>
                <a:cubicBezTo>
                  <a:pt x="2171440" y="5534446"/>
                  <a:pt x="2037953" y="5534799"/>
                  <a:pt x="1838182" y="5547988"/>
                </a:cubicBezTo>
                <a:cubicBezTo>
                  <a:pt x="1638411" y="5561177"/>
                  <a:pt x="1336889" y="5568399"/>
                  <a:pt x="1117813" y="5547988"/>
                </a:cubicBezTo>
                <a:cubicBezTo>
                  <a:pt x="898737" y="5527577"/>
                  <a:pt x="342176" y="5501605"/>
                  <a:pt x="0" y="5547988"/>
                </a:cubicBezTo>
                <a:cubicBezTo>
                  <a:pt x="7870" y="5174064"/>
                  <a:pt x="35325" y="5026849"/>
                  <a:pt x="0" y="4799010"/>
                </a:cubicBezTo>
                <a:cubicBezTo>
                  <a:pt x="-35325" y="4571171"/>
                  <a:pt x="-26100" y="4490151"/>
                  <a:pt x="0" y="4271951"/>
                </a:cubicBezTo>
                <a:cubicBezTo>
                  <a:pt x="26100" y="4053751"/>
                  <a:pt x="21110" y="3893792"/>
                  <a:pt x="0" y="3744892"/>
                </a:cubicBezTo>
                <a:cubicBezTo>
                  <a:pt x="-21110" y="3595992"/>
                  <a:pt x="28300" y="3374113"/>
                  <a:pt x="0" y="3051393"/>
                </a:cubicBezTo>
                <a:cubicBezTo>
                  <a:pt x="-28300" y="2728673"/>
                  <a:pt x="-17199" y="2608563"/>
                  <a:pt x="0" y="2246935"/>
                </a:cubicBezTo>
                <a:cubicBezTo>
                  <a:pt x="17199" y="1885307"/>
                  <a:pt x="-19208" y="1892879"/>
                  <a:pt x="0" y="1664396"/>
                </a:cubicBezTo>
                <a:cubicBezTo>
                  <a:pt x="19208" y="1435913"/>
                  <a:pt x="-10748" y="1296773"/>
                  <a:pt x="0" y="970898"/>
                </a:cubicBezTo>
                <a:cubicBezTo>
                  <a:pt x="10748" y="645023"/>
                  <a:pt x="-23549" y="284856"/>
                  <a:pt x="0" y="0"/>
                </a:cubicBezTo>
                <a:close/>
              </a:path>
            </a:pathLst>
          </a:custGeom>
          <a:ln w="28575">
            <a:solidFill>
              <a:schemeClr val="tx1"/>
            </a:solidFill>
            <a:extLst>
              <a:ext uri="{C807C97D-BFC1-408E-A445-0C87EB9F89A2}">
                <ask:lineSketchStyleProps xmlns:ask="http://schemas.microsoft.com/office/drawing/2018/sketchyshapes" sd="3601644368">
                  <a:prstGeom prst="rect">
                    <a:avLst/>
                  </a:prstGeom>
                  <ask:type>
                    <ask:lineSketchFreehand/>
                  </ask:type>
                </ask:lineSketchStyleProps>
              </a:ext>
            </a:extLst>
          </a:ln>
        </p:spPr>
      </p:pic>
      <p:pic>
        <p:nvPicPr>
          <p:cNvPr id="22" name="Picture 21">
            <a:extLst>
              <a:ext uri="{FF2B5EF4-FFF2-40B4-BE49-F238E27FC236}">
                <a16:creationId xmlns:a16="http://schemas.microsoft.com/office/drawing/2014/main" id="{07EDAFCF-D28F-AAE8-0F09-492BAE207535}"/>
              </a:ext>
            </a:extLst>
          </p:cNvPr>
          <p:cNvPicPr>
            <a:picLocks noChangeAspect="1"/>
          </p:cNvPicPr>
          <p:nvPr/>
        </p:nvPicPr>
        <p:blipFill>
          <a:blip r:embed="rId12"/>
          <a:stretch>
            <a:fillRect/>
          </a:stretch>
        </p:blipFill>
        <p:spPr>
          <a:xfrm>
            <a:off x="7620000" y="4950887"/>
            <a:ext cx="10302589" cy="4170365"/>
          </a:xfrm>
          <a:custGeom>
            <a:avLst/>
            <a:gdLst>
              <a:gd name="connsiteX0" fmla="*/ 0 w 10302589"/>
              <a:gd name="connsiteY0" fmla="*/ 0 h 4170365"/>
              <a:gd name="connsiteX1" fmla="*/ 583813 w 10302589"/>
              <a:gd name="connsiteY1" fmla="*/ 0 h 4170365"/>
              <a:gd name="connsiteX2" fmla="*/ 1373679 w 10302589"/>
              <a:gd name="connsiteY2" fmla="*/ 0 h 4170365"/>
              <a:gd name="connsiteX3" fmla="*/ 1751440 w 10302589"/>
              <a:gd name="connsiteY3" fmla="*/ 0 h 4170365"/>
              <a:gd name="connsiteX4" fmla="*/ 2129202 w 10302589"/>
              <a:gd name="connsiteY4" fmla="*/ 0 h 4170365"/>
              <a:gd name="connsiteX5" fmla="*/ 2506963 w 10302589"/>
              <a:gd name="connsiteY5" fmla="*/ 0 h 4170365"/>
              <a:gd name="connsiteX6" fmla="*/ 3090777 w 10302589"/>
              <a:gd name="connsiteY6" fmla="*/ 0 h 4170365"/>
              <a:gd name="connsiteX7" fmla="*/ 3983668 w 10302589"/>
              <a:gd name="connsiteY7" fmla="*/ 0 h 4170365"/>
              <a:gd name="connsiteX8" fmla="*/ 4773533 w 10302589"/>
              <a:gd name="connsiteY8" fmla="*/ 0 h 4170365"/>
              <a:gd name="connsiteX9" fmla="*/ 5151295 w 10302589"/>
              <a:gd name="connsiteY9" fmla="*/ 0 h 4170365"/>
              <a:gd name="connsiteX10" fmla="*/ 5838134 w 10302589"/>
              <a:gd name="connsiteY10" fmla="*/ 0 h 4170365"/>
              <a:gd name="connsiteX11" fmla="*/ 6215895 w 10302589"/>
              <a:gd name="connsiteY11" fmla="*/ 0 h 4170365"/>
              <a:gd name="connsiteX12" fmla="*/ 7005761 w 10302589"/>
              <a:gd name="connsiteY12" fmla="*/ 0 h 4170365"/>
              <a:gd name="connsiteX13" fmla="*/ 7692600 w 10302589"/>
              <a:gd name="connsiteY13" fmla="*/ 0 h 4170365"/>
              <a:gd name="connsiteX14" fmla="*/ 8173387 w 10302589"/>
              <a:gd name="connsiteY14" fmla="*/ 0 h 4170365"/>
              <a:gd name="connsiteX15" fmla="*/ 8757201 w 10302589"/>
              <a:gd name="connsiteY15" fmla="*/ 0 h 4170365"/>
              <a:gd name="connsiteX16" fmla="*/ 9341014 w 10302589"/>
              <a:gd name="connsiteY16" fmla="*/ 0 h 4170365"/>
              <a:gd name="connsiteX17" fmla="*/ 10302589 w 10302589"/>
              <a:gd name="connsiteY17" fmla="*/ 0 h 4170365"/>
              <a:gd name="connsiteX18" fmla="*/ 10302589 w 10302589"/>
              <a:gd name="connsiteY18" fmla="*/ 736764 h 4170365"/>
              <a:gd name="connsiteX19" fmla="*/ 10302589 w 10302589"/>
              <a:gd name="connsiteY19" fmla="*/ 1473529 h 4170365"/>
              <a:gd name="connsiteX20" fmla="*/ 10302589 w 10302589"/>
              <a:gd name="connsiteY20" fmla="*/ 2210293 h 4170365"/>
              <a:gd name="connsiteX21" fmla="*/ 10302589 w 10302589"/>
              <a:gd name="connsiteY21" fmla="*/ 2905354 h 4170365"/>
              <a:gd name="connsiteX22" fmla="*/ 10302589 w 10302589"/>
              <a:gd name="connsiteY22" fmla="*/ 3475304 h 4170365"/>
              <a:gd name="connsiteX23" fmla="*/ 10302589 w 10302589"/>
              <a:gd name="connsiteY23" fmla="*/ 4170365 h 4170365"/>
              <a:gd name="connsiteX24" fmla="*/ 9821802 w 10302589"/>
              <a:gd name="connsiteY24" fmla="*/ 4170365 h 4170365"/>
              <a:gd name="connsiteX25" fmla="*/ 9134962 w 10302589"/>
              <a:gd name="connsiteY25" fmla="*/ 4170365 h 4170365"/>
              <a:gd name="connsiteX26" fmla="*/ 8448123 w 10302589"/>
              <a:gd name="connsiteY26" fmla="*/ 4170365 h 4170365"/>
              <a:gd name="connsiteX27" fmla="*/ 7864310 w 10302589"/>
              <a:gd name="connsiteY27" fmla="*/ 4170365 h 4170365"/>
              <a:gd name="connsiteX28" fmla="*/ 7074444 w 10302589"/>
              <a:gd name="connsiteY28" fmla="*/ 4170365 h 4170365"/>
              <a:gd name="connsiteX29" fmla="*/ 6490631 w 10302589"/>
              <a:gd name="connsiteY29" fmla="*/ 4170365 h 4170365"/>
              <a:gd name="connsiteX30" fmla="*/ 5906818 w 10302589"/>
              <a:gd name="connsiteY30" fmla="*/ 4170365 h 4170365"/>
              <a:gd name="connsiteX31" fmla="*/ 5529056 w 10302589"/>
              <a:gd name="connsiteY31" fmla="*/ 4170365 h 4170365"/>
              <a:gd name="connsiteX32" fmla="*/ 4842217 w 10302589"/>
              <a:gd name="connsiteY32" fmla="*/ 4170365 h 4170365"/>
              <a:gd name="connsiteX33" fmla="*/ 3949326 w 10302589"/>
              <a:gd name="connsiteY33" fmla="*/ 4170365 h 4170365"/>
              <a:gd name="connsiteX34" fmla="*/ 3159461 w 10302589"/>
              <a:gd name="connsiteY34" fmla="*/ 4170365 h 4170365"/>
              <a:gd name="connsiteX35" fmla="*/ 2678673 w 10302589"/>
              <a:gd name="connsiteY35" fmla="*/ 4170365 h 4170365"/>
              <a:gd name="connsiteX36" fmla="*/ 2094860 w 10302589"/>
              <a:gd name="connsiteY36" fmla="*/ 4170365 h 4170365"/>
              <a:gd name="connsiteX37" fmla="*/ 1201969 w 10302589"/>
              <a:gd name="connsiteY37" fmla="*/ 4170365 h 4170365"/>
              <a:gd name="connsiteX38" fmla="*/ 0 w 10302589"/>
              <a:gd name="connsiteY38" fmla="*/ 4170365 h 4170365"/>
              <a:gd name="connsiteX39" fmla="*/ 0 w 10302589"/>
              <a:gd name="connsiteY39" fmla="*/ 3475304 h 4170365"/>
              <a:gd name="connsiteX40" fmla="*/ 0 w 10302589"/>
              <a:gd name="connsiteY40" fmla="*/ 2738540 h 4170365"/>
              <a:gd name="connsiteX41" fmla="*/ 0 w 10302589"/>
              <a:gd name="connsiteY41" fmla="*/ 2168590 h 4170365"/>
              <a:gd name="connsiteX42" fmla="*/ 0 w 10302589"/>
              <a:gd name="connsiteY42" fmla="*/ 1473529 h 4170365"/>
              <a:gd name="connsiteX43" fmla="*/ 0 w 10302589"/>
              <a:gd name="connsiteY43" fmla="*/ 903579 h 4170365"/>
              <a:gd name="connsiteX44" fmla="*/ 0 w 10302589"/>
              <a:gd name="connsiteY44" fmla="*/ 0 h 417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02589" h="4170365" fill="none" extrusionOk="0">
                <a:moveTo>
                  <a:pt x="0" y="0"/>
                </a:moveTo>
                <a:cubicBezTo>
                  <a:pt x="276589" y="23574"/>
                  <a:pt x="445875" y="-3405"/>
                  <a:pt x="583813" y="0"/>
                </a:cubicBezTo>
                <a:cubicBezTo>
                  <a:pt x="721751" y="3405"/>
                  <a:pt x="1045399" y="-36002"/>
                  <a:pt x="1373679" y="0"/>
                </a:cubicBezTo>
                <a:cubicBezTo>
                  <a:pt x="1701959" y="36002"/>
                  <a:pt x="1655120" y="18785"/>
                  <a:pt x="1751440" y="0"/>
                </a:cubicBezTo>
                <a:cubicBezTo>
                  <a:pt x="1847760" y="-18785"/>
                  <a:pt x="2050037" y="-10391"/>
                  <a:pt x="2129202" y="0"/>
                </a:cubicBezTo>
                <a:cubicBezTo>
                  <a:pt x="2208367" y="10391"/>
                  <a:pt x="2375861" y="18103"/>
                  <a:pt x="2506963" y="0"/>
                </a:cubicBezTo>
                <a:cubicBezTo>
                  <a:pt x="2638065" y="-18103"/>
                  <a:pt x="2856853" y="-4302"/>
                  <a:pt x="3090777" y="0"/>
                </a:cubicBezTo>
                <a:cubicBezTo>
                  <a:pt x="3324701" y="4302"/>
                  <a:pt x="3760276" y="-29845"/>
                  <a:pt x="3983668" y="0"/>
                </a:cubicBezTo>
                <a:cubicBezTo>
                  <a:pt x="4207060" y="29845"/>
                  <a:pt x="4562271" y="17736"/>
                  <a:pt x="4773533" y="0"/>
                </a:cubicBezTo>
                <a:cubicBezTo>
                  <a:pt x="4984796" y="-17736"/>
                  <a:pt x="5044299" y="15368"/>
                  <a:pt x="5151295" y="0"/>
                </a:cubicBezTo>
                <a:cubicBezTo>
                  <a:pt x="5258291" y="-15368"/>
                  <a:pt x="5675174" y="15183"/>
                  <a:pt x="5838134" y="0"/>
                </a:cubicBezTo>
                <a:cubicBezTo>
                  <a:pt x="6001094" y="-15183"/>
                  <a:pt x="6057531" y="-3424"/>
                  <a:pt x="6215895" y="0"/>
                </a:cubicBezTo>
                <a:cubicBezTo>
                  <a:pt x="6374259" y="3424"/>
                  <a:pt x="6681962" y="21825"/>
                  <a:pt x="7005761" y="0"/>
                </a:cubicBezTo>
                <a:cubicBezTo>
                  <a:pt x="7329560" y="-21825"/>
                  <a:pt x="7388300" y="-29927"/>
                  <a:pt x="7692600" y="0"/>
                </a:cubicBezTo>
                <a:cubicBezTo>
                  <a:pt x="7996900" y="29927"/>
                  <a:pt x="7967316" y="-21705"/>
                  <a:pt x="8173387" y="0"/>
                </a:cubicBezTo>
                <a:cubicBezTo>
                  <a:pt x="8379458" y="21705"/>
                  <a:pt x="8565720" y="6694"/>
                  <a:pt x="8757201" y="0"/>
                </a:cubicBezTo>
                <a:cubicBezTo>
                  <a:pt x="8948682" y="-6694"/>
                  <a:pt x="9202532" y="-22291"/>
                  <a:pt x="9341014" y="0"/>
                </a:cubicBezTo>
                <a:cubicBezTo>
                  <a:pt x="9479496" y="22291"/>
                  <a:pt x="9900918" y="20816"/>
                  <a:pt x="10302589" y="0"/>
                </a:cubicBezTo>
                <a:cubicBezTo>
                  <a:pt x="10304691" y="192571"/>
                  <a:pt x="10270730" y="464045"/>
                  <a:pt x="10302589" y="736764"/>
                </a:cubicBezTo>
                <a:cubicBezTo>
                  <a:pt x="10334448" y="1009483"/>
                  <a:pt x="10301782" y="1301271"/>
                  <a:pt x="10302589" y="1473529"/>
                </a:cubicBezTo>
                <a:cubicBezTo>
                  <a:pt x="10303396" y="1645787"/>
                  <a:pt x="10336920" y="1949244"/>
                  <a:pt x="10302589" y="2210293"/>
                </a:cubicBezTo>
                <a:cubicBezTo>
                  <a:pt x="10268258" y="2471342"/>
                  <a:pt x="10300870" y="2654375"/>
                  <a:pt x="10302589" y="2905354"/>
                </a:cubicBezTo>
                <a:cubicBezTo>
                  <a:pt x="10304308" y="3156333"/>
                  <a:pt x="10297105" y="3285284"/>
                  <a:pt x="10302589" y="3475304"/>
                </a:cubicBezTo>
                <a:cubicBezTo>
                  <a:pt x="10308074" y="3665324"/>
                  <a:pt x="10319979" y="3957548"/>
                  <a:pt x="10302589" y="4170365"/>
                </a:cubicBezTo>
                <a:cubicBezTo>
                  <a:pt x="10176135" y="4187457"/>
                  <a:pt x="10058522" y="4148116"/>
                  <a:pt x="9821802" y="4170365"/>
                </a:cubicBezTo>
                <a:cubicBezTo>
                  <a:pt x="9585082" y="4192614"/>
                  <a:pt x="9296972" y="4178711"/>
                  <a:pt x="9134962" y="4170365"/>
                </a:cubicBezTo>
                <a:cubicBezTo>
                  <a:pt x="8972952" y="4162019"/>
                  <a:pt x="8688418" y="4139425"/>
                  <a:pt x="8448123" y="4170365"/>
                </a:cubicBezTo>
                <a:cubicBezTo>
                  <a:pt x="8207828" y="4201305"/>
                  <a:pt x="8097217" y="4179470"/>
                  <a:pt x="7864310" y="4170365"/>
                </a:cubicBezTo>
                <a:cubicBezTo>
                  <a:pt x="7631403" y="4161260"/>
                  <a:pt x="7274792" y="4156110"/>
                  <a:pt x="7074444" y="4170365"/>
                </a:cubicBezTo>
                <a:cubicBezTo>
                  <a:pt x="6874096" y="4184620"/>
                  <a:pt x="6609091" y="4148475"/>
                  <a:pt x="6490631" y="4170365"/>
                </a:cubicBezTo>
                <a:cubicBezTo>
                  <a:pt x="6372171" y="4192255"/>
                  <a:pt x="6079883" y="4178076"/>
                  <a:pt x="5906818" y="4170365"/>
                </a:cubicBezTo>
                <a:cubicBezTo>
                  <a:pt x="5733753" y="4162654"/>
                  <a:pt x="5656407" y="4159015"/>
                  <a:pt x="5529056" y="4170365"/>
                </a:cubicBezTo>
                <a:cubicBezTo>
                  <a:pt x="5401705" y="4181715"/>
                  <a:pt x="5102274" y="4177244"/>
                  <a:pt x="4842217" y="4170365"/>
                </a:cubicBezTo>
                <a:cubicBezTo>
                  <a:pt x="4582160" y="4163486"/>
                  <a:pt x="4332193" y="4205910"/>
                  <a:pt x="3949326" y="4170365"/>
                </a:cubicBezTo>
                <a:cubicBezTo>
                  <a:pt x="3566459" y="4134820"/>
                  <a:pt x="3393818" y="4208634"/>
                  <a:pt x="3159461" y="4170365"/>
                </a:cubicBezTo>
                <a:cubicBezTo>
                  <a:pt x="2925105" y="4132096"/>
                  <a:pt x="2788353" y="4147750"/>
                  <a:pt x="2678673" y="4170365"/>
                </a:cubicBezTo>
                <a:cubicBezTo>
                  <a:pt x="2568993" y="4192980"/>
                  <a:pt x="2256536" y="4182761"/>
                  <a:pt x="2094860" y="4170365"/>
                </a:cubicBezTo>
                <a:cubicBezTo>
                  <a:pt x="1933184" y="4157969"/>
                  <a:pt x="1600515" y="4182806"/>
                  <a:pt x="1201969" y="4170365"/>
                </a:cubicBezTo>
                <a:cubicBezTo>
                  <a:pt x="803423" y="4157924"/>
                  <a:pt x="463230" y="4179398"/>
                  <a:pt x="0" y="4170365"/>
                </a:cubicBezTo>
                <a:cubicBezTo>
                  <a:pt x="-20509" y="4011720"/>
                  <a:pt x="-20605" y="3658787"/>
                  <a:pt x="0" y="3475304"/>
                </a:cubicBezTo>
                <a:cubicBezTo>
                  <a:pt x="20605" y="3291821"/>
                  <a:pt x="13711" y="3087010"/>
                  <a:pt x="0" y="2738540"/>
                </a:cubicBezTo>
                <a:cubicBezTo>
                  <a:pt x="-13711" y="2390070"/>
                  <a:pt x="-15338" y="2382559"/>
                  <a:pt x="0" y="2168590"/>
                </a:cubicBezTo>
                <a:cubicBezTo>
                  <a:pt x="15338" y="1954621"/>
                  <a:pt x="30777" y="1658547"/>
                  <a:pt x="0" y="1473529"/>
                </a:cubicBezTo>
                <a:cubicBezTo>
                  <a:pt x="-30777" y="1288511"/>
                  <a:pt x="6009" y="1059051"/>
                  <a:pt x="0" y="903579"/>
                </a:cubicBezTo>
                <a:cubicBezTo>
                  <a:pt x="-6009" y="748107"/>
                  <a:pt x="26416" y="368556"/>
                  <a:pt x="0" y="0"/>
                </a:cubicBezTo>
                <a:close/>
              </a:path>
              <a:path w="10302589" h="4170365" stroke="0" extrusionOk="0">
                <a:moveTo>
                  <a:pt x="0" y="0"/>
                </a:moveTo>
                <a:cubicBezTo>
                  <a:pt x="232402" y="21187"/>
                  <a:pt x="443206" y="532"/>
                  <a:pt x="583813" y="0"/>
                </a:cubicBezTo>
                <a:cubicBezTo>
                  <a:pt x="724420" y="-532"/>
                  <a:pt x="938517" y="-19563"/>
                  <a:pt x="1064601" y="0"/>
                </a:cubicBezTo>
                <a:cubicBezTo>
                  <a:pt x="1190685" y="19563"/>
                  <a:pt x="1397994" y="17203"/>
                  <a:pt x="1545388" y="0"/>
                </a:cubicBezTo>
                <a:cubicBezTo>
                  <a:pt x="1692782" y="-17203"/>
                  <a:pt x="1874480" y="12913"/>
                  <a:pt x="2026176" y="0"/>
                </a:cubicBezTo>
                <a:cubicBezTo>
                  <a:pt x="2177872" y="-12913"/>
                  <a:pt x="2295051" y="7151"/>
                  <a:pt x="2403937" y="0"/>
                </a:cubicBezTo>
                <a:cubicBezTo>
                  <a:pt x="2512823" y="-7151"/>
                  <a:pt x="2908688" y="-15520"/>
                  <a:pt x="3090777" y="0"/>
                </a:cubicBezTo>
                <a:cubicBezTo>
                  <a:pt x="3272866" y="15520"/>
                  <a:pt x="3563583" y="7056"/>
                  <a:pt x="3880642" y="0"/>
                </a:cubicBezTo>
                <a:cubicBezTo>
                  <a:pt x="4197702" y="-7056"/>
                  <a:pt x="4362005" y="26207"/>
                  <a:pt x="4567481" y="0"/>
                </a:cubicBezTo>
                <a:cubicBezTo>
                  <a:pt x="4772957" y="-26207"/>
                  <a:pt x="5083438" y="18768"/>
                  <a:pt x="5357346" y="0"/>
                </a:cubicBezTo>
                <a:cubicBezTo>
                  <a:pt x="5631255" y="-18768"/>
                  <a:pt x="5721167" y="-15498"/>
                  <a:pt x="6044186" y="0"/>
                </a:cubicBezTo>
                <a:cubicBezTo>
                  <a:pt x="6367205" y="15498"/>
                  <a:pt x="6559913" y="-35495"/>
                  <a:pt x="6937077" y="0"/>
                </a:cubicBezTo>
                <a:cubicBezTo>
                  <a:pt x="7314241" y="35495"/>
                  <a:pt x="7519996" y="12651"/>
                  <a:pt x="7829968" y="0"/>
                </a:cubicBezTo>
                <a:cubicBezTo>
                  <a:pt x="8139940" y="-12651"/>
                  <a:pt x="8317789" y="3231"/>
                  <a:pt x="8722859" y="0"/>
                </a:cubicBezTo>
                <a:cubicBezTo>
                  <a:pt x="9127929" y="-3231"/>
                  <a:pt x="9201328" y="18752"/>
                  <a:pt x="9512724" y="0"/>
                </a:cubicBezTo>
                <a:cubicBezTo>
                  <a:pt x="9824121" y="-18752"/>
                  <a:pt x="10136778" y="23735"/>
                  <a:pt x="10302589" y="0"/>
                </a:cubicBezTo>
                <a:cubicBezTo>
                  <a:pt x="10325781" y="206294"/>
                  <a:pt x="10287197" y="377294"/>
                  <a:pt x="10302589" y="653357"/>
                </a:cubicBezTo>
                <a:cubicBezTo>
                  <a:pt x="10317981" y="929420"/>
                  <a:pt x="10281378" y="1001396"/>
                  <a:pt x="10302589" y="1265011"/>
                </a:cubicBezTo>
                <a:cubicBezTo>
                  <a:pt x="10323800" y="1528626"/>
                  <a:pt x="10323853" y="1699251"/>
                  <a:pt x="10302589" y="1834961"/>
                </a:cubicBezTo>
                <a:cubicBezTo>
                  <a:pt x="10281326" y="1970671"/>
                  <a:pt x="10312486" y="2146616"/>
                  <a:pt x="10302589" y="2404910"/>
                </a:cubicBezTo>
                <a:cubicBezTo>
                  <a:pt x="10292692" y="2663204"/>
                  <a:pt x="10274860" y="2808561"/>
                  <a:pt x="10302589" y="3099971"/>
                </a:cubicBezTo>
                <a:cubicBezTo>
                  <a:pt x="10330318" y="3391381"/>
                  <a:pt x="10324086" y="3883456"/>
                  <a:pt x="10302589" y="4170365"/>
                </a:cubicBezTo>
                <a:cubicBezTo>
                  <a:pt x="10041809" y="4159616"/>
                  <a:pt x="9938367" y="4185326"/>
                  <a:pt x="9615750" y="4170365"/>
                </a:cubicBezTo>
                <a:cubicBezTo>
                  <a:pt x="9293133" y="4155404"/>
                  <a:pt x="8954980" y="4209278"/>
                  <a:pt x="8722859" y="4170365"/>
                </a:cubicBezTo>
                <a:cubicBezTo>
                  <a:pt x="8490738" y="4131452"/>
                  <a:pt x="8419198" y="4166245"/>
                  <a:pt x="8139045" y="4170365"/>
                </a:cubicBezTo>
                <a:cubicBezTo>
                  <a:pt x="7858892" y="4174485"/>
                  <a:pt x="7683195" y="4153883"/>
                  <a:pt x="7555232" y="4170365"/>
                </a:cubicBezTo>
                <a:cubicBezTo>
                  <a:pt x="7427269" y="4186847"/>
                  <a:pt x="7129470" y="4177718"/>
                  <a:pt x="6765367" y="4170365"/>
                </a:cubicBezTo>
                <a:cubicBezTo>
                  <a:pt x="6401264" y="4163012"/>
                  <a:pt x="6060481" y="4212647"/>
                  <a:pt x="5872476" y="4170365"/>
                </a:cubicBezTo>
                <a:cubicBezTo>
                  <a:pt x="5684471" y="4128083"/>
                  <a:pt x="5192781" y="4194754"/>
                  <a:pt x="4979585" y="4170365"/>
                </a:cubicBezTo>
                <a:cubicBezTo>
                  <a:pt x="4766389" y="4145976"/>
                  <a:pt x="4519366" y="4146283"/>
                  <a:pt x="4395771" y="4170365"/>
                </a:cubicBezTo>
                <a:cubicBezTo>
                  <a:pt x="4272176" y="4194447"/>
                  <a:pt x="3875248" y="4188637"/>
                  <a:pt x="3708932" y="4170365"/>
                </a:cubicBezTo>
                <a:cubicBezTo>
                  <a:pt x="3542616" y="4152093"/>
                  <a:pt x="3506935" y="4160778"/>
                  <a:pt x="3331170" y="4170365"/>
                </a:cubicBezTo>
                <a:cubicBezTo>
                  <a:pt x="3155405" y="4179952"/>
                  <a:pt x="3047508" y="4183138"/>
                  <a:pt x="2850383" y="4170365"/>
                </a:cubicBezTo>
                <a:cubicBezTo>
                  <a:pt x="2653258" y="4157592"/>
                  <a:pt x="2368601" y="4143682"/>
                  <a:pt x="2060518" y="4170365"/>
                </a:cubicBezTo>
                <a:cubicBezTo>
                  <a:pt x="1752435" y="4197048"/>
                  <a:pt x="1748449" y="4149481"/>
                  <a:pt x="1476704" y="4170365"/>
                </a:cubicBezTo>
                <a:cubicBezTo>
                  <a:pt x="1204959" y="4191249"/>
                  <a:pt x="1234426" y="4172795"/>
                  <a:pt x="995917" y="4170365"/>
                </a:cubicBezTo>
                <a:cubicBezTo>
                  <a:pt x="757408" y="4167935"/>
                  <a:pt x="460995" y="4128387"/>
                  <a:pt x="0" y="4170365"/>
                </a:cubicBezTo>
                <a:cubicBezTo>
                  <a:pt x="-20403" y="3979292"/>
                  <a:pt x="9246" y="3736530"/>
                  <a:pt x="0" y="3600415"/>
                </a:cubicBezTo>
                <a:cubicBezTo>
                  <a:pt x="-9246" y="3464300"/>
                  <a:pt x="30176" y="3006046"/>
                  <a:pt x="0" y="2821947"/>
                </a:cubicBezTo>
                <a:cubicBezTo>
                  <a:pt x="-30176" y="2637848"/>
                  <a:pt x="11734" y="2207471"/>
                  <a:pt x="0" y="2043479"/>
                </a:cubicBezTo>
                <a:cubicBezTo>
                  <a:pt x="-11734" y="1879487"/>
                  <a:pt x="14786" y="1423083"/>
                  <a:pt x="0" y="1265011"/>
                </a:cubicBezTo>
                <a:cubicBezTo>
                  <a:pt x="-14786" y="1106939"/>
                  <a:pt x="-29724" y="919174"/>
                  <a:pt x="0" y="611654"/>
                </a:cubicBezTo>
                <a:cubicBezTo>
                  <a:pt x="29724" y="304134"/>
                  <a:pt x="-28250" y="148699"/>
                  <a:pt x="0" y="0"/>
                </a:cubicBezTo>
                <a:close/>
              </a:path>
            </a:pathLst>
          </a:custGeom>
          <a:ln w="28575">
            <a:solidFill>
              <a:schemeClr val="tx1"/>
            </a:solidFill>
            <a:extLst>
              <a:ext uri="{C807C97D-BFC1-408E-A445-0C87EB9F89A2}">
                <ask:lineSketchStyleProps xmlns:ask="http://schemas.microsoft.com/office/drawing/2018/sketchyshapes" sd="4000302496">
                  <a:prstGeom prst="rect">
                    <a:avLst/>
                  </a:prstGeom>
                  <ask:type>
                    <ask:lineSketchFreehand/>
                  </ask:type>
                </ask:lineSketchStyleProps>
              </a:ext>
            </a:extLst>
          </a:ln>
        </p:spPr>
      </p:pic>
      <p:pic>
        <p:nvPicPr>
          <p:cNvPr id="23" name="Track 151 02">
            <a:hlinkClick r:id="" action="ppaction://media"/>
            <a:extLst>
              <a:ext uri="{FF2B5EF4-FFF2-40B4-BE49-F238E27FC236}">
                <a16:creationId xmlns:a16="http://schemas.microsoft.com/office/drawing/2014/main" id="{2236EF77-BCAF-FD82-D1B8-A5CF7FB35A99}"/>
              </a:ext>
            </a:extLst>
          </p:cNvPr>
          <p:cNvPicPr>
            <a:picLocks noChangeAspect="1"/>
          </p:cNvPicPr>
          <p:nvPr>
            <a:audioFile r:link="rId1"/>
            <p:extLst>
              <p:ext uri="{DAA4B4D4-6D71-4841-9C94-3DE7FCFB9230}">
                <p14:media xmlns:p14="http://schemas.microsoft.com/office/powerpoint/2010/main" r:embed="rId2">
                  <p14:trim end="33438.6562"/>
                </p14:media>
              </p:ext>
            </p:extLst>
          </p:nvPr>
        </p:nvPicPr>
        <p:blipFill>
          <a:blip r:embed="rId13">
            <a:duotone>
              <a:prstClr val="black"/>
              <a:schemeClr val="accent3">
                <a:tint val="45000"/>
                <a:satMod val="400000"/>
              </a:schemeClr>
            </a:duotone>
          </a:blip>
          <a:stretch>
            <a:fillRect/>
          </a:stretch>
        </p:blipFill>
        <p:spPr>
          <a:xfrm>
            <a:off x="11582400" y="1075586"/>
            <a:ext cx="1163772" cy="1163772"/>
          </a:xfrm>
          <a:prstGeom prst="rect">
            <a:avLst/>
          </a:prstGeom>
          <a:effectLst>
            <a:glow rad="228600">
              <a:schemeClr val="accent1">
                <a:satMod val="175000"/>
                <a:alpha val="40000"/>
              </a:schemeClr>
            </a:glow>
          </a:effectLst>
        </p:spPr>
      </p:pic>
      <p:grpSp>
        <p:nvGrpSpPr>
          <p:cNvPr id="2" name="Group 8">
            <a:extLst>
              <a:ext uri="{FF2B5EF4-FFF2-40B4-BE49-F238E27FC236}">
                <a16:creationId xmlns:a16="http://schemas.microsoft.com/office/drawing/2014/main" id="{08F893D6-9122-1790-F85F-C67A3E5414FE}"/>
              </a:ext>
            </a:extLst>
          </p:cNvPr>
          <p:cNvGrpSpPr/>
          <p:nvPr/>
        </p:nvGrpSpPr>
        <p:grpSpPr>
          <a:xfrm>
            <a:off x="8097913" y="201287"/>
            <a:ext cx="3038402" cy="2216824"/>
            <a:chOff x="-3938420" y="-2602350"/>
            <a:chExt cx="7205848" cy="7204800"/>
          </a:xfrm>
          <a:solidFill>
            <a:schemeClr val="accent3">
              <a:lumMod val="50000"/>
            </a:schemeClr>
          </a:solidFill>
        </p:grpSpPr>
        <p:grpSp>
          <p:nvGrpSpPr>
            <p:cNvPr id="4" name="Group 9">
              <a:extLst>
                <a:ext uri="{FF2B5EF4-FFF2-40B4-BE49-F238E27FC236}">
                  <a16:creationId xmlns:a16="http://schemas.microsoft.com/office/drawing/2014/main" id="{4A6679BE-4365-2F40-E516-B8898CCCE95E}"/>
                </a:ext>
              </a:extLst>
            </p:cNvPr>
            <p:cNvGrpSpPr>
              <a:grpSpLocks noChangeAspect="1"/>
            </p:cNvGrpSpPr>
            <p:nvPr/>
          </p:nvGrpSpPr>
          <p:grpSpPr>
            <a:xfrm>
              <a:off x="-3938420" y="-2602350"/>
              <a:ext cx="7205848" cy="7204800"/>
              <a:chOff x="-3574781" y="-2362072"/>
              <a:chExt cx="6540524" cy="6539573"/>
            </a:xfrm>
            <a:grpFill/>
          </p:grpSpPr>
          <p:sp>
            <p:nvSpPr>
              <p:cNvPr id="17" name="Freeform 10">
                <a:extLst>
                  <a:ext uri="{FF2B5EF4-FFF2-40B4-BE49-F238E27FC236}">
                    <a16:creationId xmlns:a16="http://schemas.microsoft.com/office/drawing/2014/main" id="{7539D238-09AF-BE9A-76B9-48EBA3A36FF2}"/>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FFA6CA7-A668-F5EA-11ED-8B07FABCD292}"/>
                </a:ext>
              </a:extLst>
            </p:cNvPr>
            <p:cNvSpPr txBox="1"/>
            <p:nvPr/>
          </p:nvSpPr>
          <p:spPr>
            <a:xfrm>
              <a:off x="-2160267" y="-1513068"/>
              <a:ext cx="4253307" cy="4801397"/>
            </a:xfrm>
            <a:prstGeom prst="rect">
              <a:avLst/>
            </a:prstGeom>
            <a:noFill/>
          </p:spPr>
          <p:txBody>
            <a:bodyPr wrap="square" lIns="0" tIns="0" rIns="0" bIns="0" rtlCol="0" anchor="t">
              <a:spAutoFit/>
            </a:bodyPr>
            <a:lstStyle/>
            <a:p>
              <a:pPr algn="ctr"/>
              <a:r>
                <a:rPr lang="en-US" sz="9600" b="1" dirty="0">
                  <a:solidFill>
                    <a:schemeClr val="bg1"/>
                  </a:solidFill>
                  <a:latin typeface="Open Sans Extra Bold"/>
                </a:rPr>
                <a:t>94</a:t>
              </a:r>
            </a:p>
          </p:txBody>
        </p:sp>
      </p:grpSp>
      <p:cxnSp>
        <p:nvCxnSpPr>
          <p:cNvPr id="19" name="Straight Connector 18">
            <a:extLst>
              <a:ext uri="{FF2B5EF4-FFF2-40B4-BE49-F238E27FC236}">
                <a16:creationId xmlns:a16="http://schemas.microsoft.com/office/drawing/2014/main" id="{FBC59D35-3C7D-4D1D-9252-3FD2EF13C0AE}"/>
              </a:ext>
            </a:extLst>
          </p:cNvPr>
          <p:cNvCxnSpPr>
            <a:cxnSpLocks/>
          </p:cNvCxnSpPr>
          <p:nvPr/>
        </p:nvCxnSpPr>
        <p:spPr>
          <a:xfrm>
            <a:off x="5965585" y="5143500"/>
            <a:ext cx="1883015" cy="129540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25" name="Track 151 02">
            <a:hlinkClick r:id="" action="ppaction://media"/>
            <a:extLst>
              <a:ext uri="{FF2B5EF4-FFF2-40B4-BE49-F238E27FC236}">
                <a16:creationId xmlns:a16="http://schemas.microsoft.com/office/drawing/2014/main" id="{8CAB4E83-778B-3E54-644C-B6ED32EA43A2}"/>
              </a:ext>
            </a:extLst>
          </p:cNvPr>
          <p:cNvPicPr>
            <a:picLocks noChangeAspect="1"/>
          </p:cNvPicPr>
          <p:nvPr>
            <a:audioFile r:link="rId1"/>
            <p:extLst>
              <p:ext uri="{DAA4B4D4-6D71-4841-9C94-3DE7FCFB9230}">
                <p14:media xmlns:p14="http://schemas.microsoft.com/office/powerpoint/2010/main" r:embed="rId2">
                  <p14:trim st="17352" end="22873.6562"/>
                </p14:media>
              </p:ext>
            </p:extLst>
          </p:nvPr>
        </p:nvPicPr>
        <p:blipFill>
          <a:blip r:embed="rId13">
            <a:duotone>
              <a:prstClr val="black"/>
              <a:schemeClr val="accent4">
                <a:tint val="45000"/>
                <a:satMod val="400000"/>
              </a:schemeClr>
            </a:duotone>
          </a:blip>
          <a:stretch>
            <a:fillRect/>
          </a:stretch>
        </p:blipFill>
        <p:spPr>
          <a:xfrm>
            <a:off x="13106400" y="1113764"/>
            <a:ext cx="1163772" cy="1163772"/>
          </a:xfrm>
          <a:prstGeom prst="rect">
            <a:avLst/>
          </a:prstGeom>
          <a:effectLst>
            <a:glow rad="228600">
              <a:schemeClr val="accent1">
                <a:satMod val="175000"/>
                <a:alpha val="40000"/>
              </a:schemeClr>
            </a:glow>
          </a:effectLst>
        </p:spPr>
      </p:pic>
      <p:cxnSp>
        <p:nvCxnSpPr>
          <p:cNvPr id="26" name="Straight Connector 25">
            <a:extLst>
              <a:ext uri="{FF2B5EF4-FFF2-40B4-BE49-F238E27FC236}">
                <a16:creationId xmlns:a16="http://schemas.microsoft.com/office/drawing/2014/main" id="{E82B0A9E-7C78-4D2F-FB8D-D16C90ADAA83}"/>
              </a:ext>
            </a:extLst>
          </p:cNvPr>
          <p:cNvCxnSpPr>
            <a:cxnSpLocks/>
          </p:cNvCxnSpPr>
          <p:nvPr/>
        </p:nvCxnSpPr>
        <p:spPr>
          <a:xfrm>
            <a:off x="5322500" y="6549284"/>
            <a:ext cx="2526100" cy="1947016"/>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28" name="Track 151 02">
            <a:hlinkClick r:id="" action="ppaction://media"/>
            <a:extLst>
              <a:ext uri="{FF2B5EF4-FFF2-40B4-BE49-F238E27FC236}">
                <a16:creationId xmlns:a16="http://schemas.microsoft.com/office/drawing/2014/main" id="{4EF81546-5D65-0390-2411-6C86503D88F6}"/>
              </a:ext>
            </a:extLst>
          </p:cNvPr>
          <p:cNvPicPr>
            <a:picLocks noChangeAspect="1"/>
          </p:cNvPicPr>
          <p:nvPr>
            <a:audioFile r:link="rId1"/>
            <p:extLst>
              <p:ext uri="{DAA4B4D4-6D71-4841-9C94-3DE7FCFB9230}">
                <p14:media xmlns:p14="http://schemas.microsoft.com/office/powerpoint/2010/main" r:embed="rId2">
                  <p14:trim st="27863" end="12492.6562"/>
                </p14:media>
              </p:ext>
            </p:extLst>
          </p:nvPr>
        </p:nvPicPr>
        <p:blipFill>
          <a:blip r:embed="rId13">
            <a:duotone>
              <a:prstClr val="black"/>
              <a:schemeClr val="accent2">
                <a:tint val="45000"/>
                <a:satMod val="400000"/>
              </a:schemeClr>
            </a:duotone>
          </a:blip>
          <a:stretch>
            <a:fillRect/>
          </a:stretch>
        </p:blipFill>
        <p:spPr>
          <a:xfrm>
            <a:off x="14789801" y="1113764"/>
            <a:ext cx="1163772" cy="1163772"/>
          </a:xfrm>
          <a:prstGeom prst="rect">
            <a:avLst/>
          </a:prstGeom>
          <a:effectLst>
            <a:glow rad="228600">
              <a:schemeClr val="accent1">
                <a:satMod val="175000"/>
                <a:alpha val="40000"/>
              </a:schemeClr>
            </a:glow>
          </a:effectLst>
        </p:spPr>
      </p:pic>
      <p:cxnSp>
        <p:nvCxnSpPr>
          <p:cNvPr id="29" name="Straight Connector 28">
            <a:extLst>
              <a:ext uri="{FF2B5EF4-FFF2-40B4-BE49-F238E27FC236}">
                <a16:creationId xmlns:a16="http://schemas.microsoft.com/office/drawing/2014/main" id="{57201169-6E7B-8CE0-C717-A086D85A6D8A}"/>
              </a:ext>
            </a:extLst>
          </p:cNvPr>
          <p:cNvCxnSpPr>
            <a:cxnSpLocks/>
          </p:cNvCxnSpPr>
          <p:nvPr/>
        </p:nvCxnSpPr>
        <p:spPr>
          <a:xfrm flipV="1">
            <a:off x="5410200" y="5558622"/>
            <a:ext cx="2438400" cy="2291284"/>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33" name="Track 151 02">
            <a:hlinkClick r:id="" action="ppaction://media"/>
            <a:extLst>
              <a:ext uri="{FF2B5EF4-FFF2-40B4-BE49-F238E27FC236}">
                <a16:creationId xmlns:a16="http://schemas.microsoft.com/office/drawing/2014/main" id="{410D082C-810D-CEB4-2AC8-81C9328312C4}"/>
              </a:ext>
            </a:extLst>
          </p:cNvPr>
          <p:cNvPicPr>
            <a:picLocks noChangeAspect="1"/>
          </p:cNvPicPr>
          <p:nvPr>
            <a:audioFile r:link="rId1"/>
            <p:extLst>
              <p:ext uri="{DAA4B4D4-6D71-4841-9C94-3DE7FCFB9230}">
                <p14:media xmlns:p14="http://schemas.microsoft.com/office/powerpoint/2010/main" r:embed="rId2">
                  <p14:trim st="37956" end="0.6562"/>
                </p14:media>
              </p:ext>
            </p:extLst>
          </p:nvPr>
        </p:nvPicPr>
        <p:blipFill>
          <a:blip r:embed="rId13">
            <a:biLevel thresh="75000"/>
          </a:blip>
          <a:stretch>
            <a:fillRect/>
          </a:stretch>
        </p:blipFill>
        <p:spPr>
          <a:xfrm>
            <a:off x="16473202" y="1115576"/>
            <a:ext cx="1163772" cy="1163772"/>
          </a:xfrm>
          <a:prstGeom prst="rect">
            <a:avLst/>
          </a:prstGeom>
          <a:effectLst>
            <a:glow rad="228600">
              <a:schemeClr val="accent1">
                <a:satMod val="175000"/>
                <a:alpha val="40000"/>
              </a:schemeClr>
            </a:glow>
          </a:effectLst>
        </p:spPr>
      </p:pic>
      <p:cxnSp>
        <p:nvCxnSpPr>
          <p:cNvPr id="34" name="Straight Connector 33">
            <a:extLst>
              <a:ext uri="{FF2B5EF4-FFF2-40B4-BE49-F238E27FC236}">
                <a16:creationId xmlns:a16="http://schemas.microsoft.com/office/drawing/2014/main" id="{DA8D8850-17AE-31E4-FC4D-C200B9A0F35C}"/>
              </a:ext>
            </a:extLst>
          </p:cNvPr>
          <p:cNvCxnSpPr>
            <a:cxnSpLocks/>
          </p:cNvCxnSpPr>
          <p:nvPr/>
        </p:nvCxnSpPr>
        <p:spPr>
          <a:xfrm flipV="1">
            <a:off x="4550810" y="7587860"/>
            <a:ext cx="3297790" cy="169399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69589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3"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896" fill="hold"/>
                                        <p:tgtEl>
                                          <p:spTgt spid="25"/>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5" name="wind.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766" fill="hold"/>
                                        <p:tgtEl>
                                          <p:spTgt spid="28"/>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outVertical)">
                                      <p:cBhvr>
                                        <p:cTn id="29" dur="50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wind.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165" fill="hold"/>
                                        <p:tgtEl>
                                          <p:spTgt spid="33"/>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outVertical)">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5"/>
                </p:tgtEl>
              </p:cMediaNode>
            </p:audio>
            <p:audio>
              <p:cMediaNode vol="80000">
                <p:cTn id="41" fill="hold" display="0">
                  <p:stCondLst>
                    <p:cond delay="indefinite"/>
                  </p:stCondLst>
                  <p:endCondLst>
                    <p:cond evt="onStopAudio" delay="0">
                      <p:tgtEl>
                        <p:sldTgt/>
                      </p:tgtEl>
                    </p:cond>
                  </p:endCondLst>
                </p:cTn>
                <p:tgtEl>
                  <p:spTgt spid="28"/>
                </p:tgtEl>
              </p:cMediaNode>
            </p:audio>
            <p:audio>
              <p:cMediaNode vol="80000">
                <p:cTn id="42"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1032</Words>
  <Application>Microsoft Office PowerPoint</Application>
  <PresentationFormat>Custom</PresentationFormat>
  <Paragraphs>224</Paragraphs>
  <Slides>40</Slides>
  <Notes>30</Notes>
  <HiddenSlides>0</HiddenSlides>
  <MMClips>8</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40</vt:i4>
      </vt:variant>
    </vt:vector>
  </HeadingPairs>
  <TitlesOfParts>
    <vt:vector size="60" baseType="lpstr">
      <vt:lpstr>Nunito Sans Regular</vt:lpstr>
      <vt:lpstr>MyriadPro-Light</vt:lpstr>
      <vt:lpstr>Tenor Sans</vt:lpstr>
      <vt:lpstr>Montserrat Ultra-Bold</vt:lpstr>
      <vt:lpstr>Arial</vt:lpstr>
      <vt:lpstr>Jumble</vt:lpstr>
      <vt:lpstr>Inter</vt:lpstr>
      <vt:lpstr>Times New Roman</vt:lpstr>
      <vt:lpstr>HP Simplified Jpan</vt:lpstr>
      <vt:lpstr>Aharoni</vt:lpstr>
      <vt:lpstr>Sniglet</vt:lpstr>
      <vt:lpstr>Modern Love</vt:lpstr>
      <vt:lpstr>Fredoka One</vt:lpstr>
      <vt:lpstr>Calibri</vt:lpstr>
      <vt:lpstr>Rockwell Extra Bold</vt:lpstr>
      <vt:lpstr>Congenial Black</vt:lpstr>
      <vt:lpstr>League Spartan</vt:lpstr>
      <vt:lpstr>KG Primary Penmanship Bold</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37</cp:revision>
  <dcterms:created xsi:type="dcterms:W3CDTF">2006-08-16T00:00:00Z</dcterms:created>
  <dcterms:modified xsi:type="dcterms:W3CDTF">2023-11-08T09:15:07Z</dcterms:modified>
  <dc:identifier>DAFV1pFi9-g</dc:identifier>
</cp:coreProperties>
</file>