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x-wav"/>
  <Override PartName="/ppt/media/audio3.wav" ContentType="audio/x-wav"/>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4.wav" ContentType="audio/x-wav"/>
  <Override PartName="/ppt/ink/ink3.xml" ContentType="application/inkml+xml"/>
  <Override PartName="/ppt/notesSlides/notesSlide15.xml" ContentType="application/vnd.openxmlformats-officedocument.presentationml.notesSlide+xml"/>
  <Override PartName="/ppt/ink/ink4.xml" ContentType="application/inkml+xml"/>
  <Override PartName="/ppt/notesSlides/notesSlide16.xml" ContentType="application/vnd.openxmlformats-officedocument.presentationml.notesSlide+xml"/>
  <Override PartName="/ppt/ink/ink5.xml" ContentType="application/inkml+xml"/>
  <Override PartName="/ppt/ink/ink6.xml" ContentType="application/inkml+xml"/>
  <Override PartName="/ppt/notesSlides/notesSlide17.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0.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1.xml" ContentType="application/inkml+xml"/>
  <Override PartName="/ppt/ink/ink12.xml" ContentType="application/inkml+xml"/>
  <Override PartName="/ppt/notesSlides/notesSlide25.xml" ContentType="application/vnd.openxmlformats-officedocument.presentationml.notesSlide+xml"/>
  <Override PartName="/ppt/ink/ink13.xml" ContentType="application/inkml+xml"/>
  <Override PartName="/ppt/notesSlides/notesSlide26.xml" ContentType="application/vnd.openxmlformats-officedocument.presentationml.notesSlide+xml"/>
  <Override PartName="/ppt/ink/ink14.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74" r:id="rId2"/>
    <p:sldId id="256" r:id="rId3"/>
    <p:sldId id="257" r:id="rId4"/>
    <p:sldId id="258" r:id="rId5"/>
    <p:sldId id="481" r:id="rId6"/>
    <p:sldId id="473" r:id="rId7"/>
    <p:sldId id="474" r:id="rId8"/>
    <p:sldId id="475" r:id="rId9"/>
    <p:sldId id="562" r:id="rId10"/>
    <p:sldId id="477" r:id="rId11"/>
    <p:sldId id="491" r:id="rId12"/>
    <p:sldId id="563" r:id="rId13"/>
    <p:sldId id="564" r:id="rId14"/>
    <p:sldId id="534" r:id="rId15"/>
    <p:sldId id="468" r:id="rId16"/>
    <p:sldId id="529" r:id="rId17"/>
    <p:sldId id="536" r:id="rId18"/>
    <p:sldId id="537" r:id="rId19"/>
    <p:sldId id="538" r:id="rId20"/>
    <p:sldId id="540" r:id="rId21"/>
    <p:sldId id="565" r:id="rId22"/>
    <p:sldId id="483" r:id="rId23"/>
    <p:sldId id="543" r:id="rId24"/>
    <p:sldId id="566" r:id="rId25"/>
    <p:sldId id="567" r:id="rId26"/>
    <p:sldId id="568" r:id="rId27"/>
    <p:sldId id="569" r:id="rId28"/>
    <p:sldId id="570" r:id="rId29"/>
    <p:sldId id="571" r:id="rId30"/>
    <p:sldId id="548" r:id="rId31"/>
    <p:sldId id="492" r:id="rId32"/>
    <p:sldId id="541" r:id="rId33"/>
    <p:sldId id="572" r:id="rId34"/>
    <p:sldId id="573" r:id="rId35"/>
    <p:sldId id="280" r:id="rId36"/>
    <p:sldId id="272" r:id="rId37"/>
  </p:sldIdLst>
  <p:sldSz cx="18288000" cy="10287000"/>
  <p:notesSz cx="6858000" cy="9144000"/>
  <p:embeddedFontLst>
    <p:embeddedFont>
      <p:font typeface="Abadi Extra Light" panose="020B0204020104020204" pitchFamily="34" charset="0"/>
      <p:regular r:id="rId39"/>
    </p:embeddedFont>
    <p:embeddedFont>
      <p:font typeface="ADLaM Display" panose="02010000000000000000" pitchFamily="2" charset="0"/>
      <p:regular r:id="rId40"/>
    </p:embeddedFont>
    <p:embeddedFont>
      <p:font typeface="Calibri" panose="020F0502020204030204" pitchFamily="34"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
      <p:font typeface="Fredoka One" panose="02000000000000000000" pitchFamily="2" charset="0"/>
      <p:regular r:id="rId49"/>
    </p:embeddedFont>
    <p:embeddedFont>
      <p:font typeface="Jumble" panose="02000503000000020004" pitchFamily="2" charset="0"/>
      <p:regular r:id="rId50"/>
    </p:embeddedFont>
    <p:embeddedFont>
      <p:font typeface="Modern Love" panose="04090805081005020601" pitchFamily="82" charset="0"/>
      <p:regular r:id="rId51"/>
    </p:embeddedFont>
    <p:embeddedFont>
      <p:font typeface="Nunito Sans Regular" panose="020B0604020202020204" charset="0"/>
      <p:regular r:id="rId52"/>
    </p:embeddedFont>
    <p:embeddedFont>
      <p:font typeface="Open Sans Extra Bold" panose="020B0604020202020204" charset="0"/>
      <p:regular r:id="rId53"/>
    </p:embeddedFont>
    <p:embeddedFont>
      <p:font typeface="Sniglet" panose="020B0604020202020204" charset="0"/>
      <p:regular r:id="rId54"/>
    </p:embeddedFont>
    <p:embeddedFont>
      <p:font typeface="Tenor Sans"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00"/>
    <a:srgbClr val="CC6600"/>
    <a:srgbClr val="FFCC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86172" autoAdjust="0"/>
  </p:normalViewPr>
  <p:slideViewPr>
    <p:cSldViewPr>
      <p:cViewPr varScale="1">
        <p:scale>
          <a:sx n="41" d="100"/>
          <a:sy n="41" d="100"/>
        </p:scale>
        <p:origin x="622" y="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06:56:38.75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1 494,'4676'0,"-4171"12,-132-2,1055-6,-789-6,2641 2,-3170 2,121 10,-5-1,-206-11,1 1,-1 0,25 2,-38-3,-5 1,2-1,3 1,-3-1,-2 1,0 0,3 0,-3-1,2 1,2 0,-6 1,5-1,1 0,-6 0,2 1,1-1,3 3,-6-4,0 1,4-1,-4 1,0-1,0 0,0 1,0-1,0 1,0-1,0 1,0-1,0 1,0-1,0 1,0-1,0 1,0-1,-4 1,4-1,0 0,0 1,0-1,-2 1,2-1,0 1,-4-1,4 0,0 1,0-1,-3 1,-35 9,27-8,-356 74,91-18,28-15,200-36,18-2,-37 9,-26 5,22-9,-132 10,-4 1,175-17,-385 41,74-16,-65 5,342-29,-385 20,282-17,-206 22,-40 3,-122-20,88-5,-211 15,213-9,-73 13,-237 5,272-31,-174 1,314 6,-192 3,420-7,1 2,-160 18,185-16,82-7,-10 1,0 0,-3 0,0 0,7 1,-26 5,28-4,13-4,0 1,0-1,0 0,0 0,0 0,0 0,0 0,0 1,0-1,0 0,0 0,0 0,0 0,3 0,-3 0,0 1,0-1,0 0,0 0,0 0,0 0,0 0,0 0,0 0,2 0,-2 0,0 1,0-1,0 0,0 0,0 0,0 0,4 0,-4 0,0 0,13 1,0 1,4-1,-6 0,19-1,566 8,23-14,-546 5,573-7,1274-8,-990 46,-816-24,-8-1,121 13,-100-3,7-3,209 8,375-18,-375-4,-189 2,894-11,219-6,-1181 17,-6 0,2 1,149 9,-13 5,-203-15,-2 2,-2-1,4 0,-7 1,5 0,-2 0,0 0,0 1,-3-1,5 1,-2 1,-2-1,1 0,-1 1,-2 0,10 4,-9-3,-1 0,4 0,-5 1,-4-1,5 1,-1-1,-1 1,-3 0,0 0,2 0,-4 0,5 0,-5 11,-5-10,5-1,0 1,-6-1,4 1,-3-1,-1 1,-1-1,5 0,-15 6,4-3,-2-1,2 0,0 0,-4 0,-29 9,10-3,-7-1,-3 0,1-2,-91 17,93-19,-9 0,0-2,-60 6,-93 10,136-14,-121 9,-77-8,-31 1,-455 27,643-34,-883 21,436-5,305-9,-277 15,-362 12,-343-24,-13-16,274 0,873 4,-100 7,-40 2,-554-8,490-4,552 1,3168 0,-2665-12,-216 2,1105 7,-963 4,579-12,196-6,-110 18,-1314-1,3 0,-3-1,45-4,-62 4,-5 0,5 0,-2 0,-3-1,3 0,-3 1,1-1,-1 0,5-1,-2 1,-5-1,2 1,1-1,2 0,3-5,-5 2,4-1,-5 0,1 1,-5-1,4-1,-1 1,1 0,-4 0,-2-1,0 1,0-1,0 1,0 0,-6-10,-3-7,-4 1,-4 0,-18-26,-14-2,-3 0,-2 2,-97-63,132 97,-3-1,0 0,7 0,-2-1,6 0,-2 0,3 0,-12-34,11-6,11-81,5 81,-3-257,-2 303,-2 0,-3-1,3 1,-4 0,-1 0,1 0,-1 0,-4 1,-2-1,5 1,-5 0,-20-10,14 9,2 1,-5 0,1 0,-3 1,-2 0,4 1,-8 0,4 1,-54-12,42 12,-3 0,-76-8,-90-1,60 5,-36-4,2 4,-283-3,-2443 16,2020-2,574-9,169 3,-316-21,7-14,177 15,-574-61,60 11,706 70,2 2,-104 0,120 2,-6-2,-105-11,-45-2,47 9,-243 3,390 6,2-1,0 1,-39 4,59-4,-3 0,3 0,-3 0,0 1,5-1,-5 1,3-1,-1 1,1 0,-1 0,1 1,4-1,-5 0,3 1,-5-1,-1 4,3 4,-1-1,-3 1,2 0,3 0,1 1,-1 9,-14 17,-5 10,7 1,1 1,-2 77,25 1251,14-1463,-5 25,23-89,-12 53,56-89,-41 107,-32 58,66-159,-53 119,17-98,-35 145,-4 1,7-1,-1 1,16-18,51-52,-64 75,-1 1,-1 0,1 0,3 1,-2 0,2-1,-3 2,5-1,0 0,0 1,0 0,4 0,-4 1,28-7,63-13,127-22,-50 12,-127 24,4 1,-2 0,108-7,188-5,114 3,-311 12,-70 3,137-11,261-27,-427 38,143-9,239-3,-136 17,-106 0,313-13,-260-5,-75 3,185-2,232 14,263-6,-455-9,193-6,-3 14,831 10,-1213-2,-175 0,0 0,1 1,-5 1,4 0,1 1,33 6,-48-7,-5 1,2 0,-2 0,4 0,-4 1,-2 0,4 1,-2-1,-5 1,5 0,-4 0,2 0,2 1,6 6,-8-2,-2 0,3 1,-5 0,-1-1,3 1,-2 0,-7 0,10 12,-14 93,-2-80,-1 406,7-296,30 49,-2-41,-23-141,-5 0,6 0,-4 0,9 0,-4-1,14 13,24 35,-27-35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47:42.4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1 494,'1773'0,"-1581"12,-50-2,400-6,-300-6,1002 2,-1202 2,45 10,-1-1,-79-11,2 1,-2 0,10 2,-14-3,-2 1,0-1,2 1,-2-1,0 1,0 0,1 0,-1-1,0 1,1 0,-2 1,1-1,2 0,-3 0,1 1,1-1,0 3,-2-4,0 1,1-1,-1 1,0-1,0 0,0 1,0-1,0 1,0-1,0 1,0-1,0 1,0-1,0 1,0-1,0 1,0-1,-1 1,1-1,0 0,0 1,0-1,-1 1,1-1,0 1,-1-1,1 0,0 1,0-1,-2 1,-12 9,10-8,-135 74,34-18,10-15,77-36,7-2,-15 9,-9 5,8-9,-50 10,-1 1,66-17,-146 41,27-16,-23 5,128-29,-145 20,108-17,-80 22,-14 3,-47-20,34-5,-80 15,80-9,-27 13,-90 5,102-31,-64 1,118 6,-73 3,160-7,0 2,-61 18,71-16,30-7,-3 1,0 0,-2 0,2 0,1 1,-10 5,11-4,5-4,0 1,0-1,0 0,0 0,0 0,0 0,0 0,0 1,0-1,0 0,0 0,0 0,0 0,1 0,-1 0,0 1,0-1,0 0,0 0,0 0,0 0,0 0,0 0,0 0,1 0,-1 0,0 1,0-1,0 0,0 0,0 0,0 0,1 0,-1 0,0 0,5 1,0 1,1-1,-1 0,6-1,215 8,9-14,-207 5,216-7,485-8,-376 46,-310-24,-3-1,46 13,-37-3,1-3,80 8,143-18,-143-4,-72 2,339-11,84-6,-448 17,-3 0,1 1,57 9,-5 5,-78-15,0 2,0-1,0 0,-2 1,2 0,-1 0,1 0,-1 1,-1-1,2 1,-1 1,-1-1,1 0,0 1,-2 0,4 4,-2-3,-2 0,2 0,-1 1,-2-1,1 1,1-1,-2 1,0 0,0 0,0 0,-1 0,1 0,-1 11,-1-10,1-1,0 1,-2-1,1 1,0-1,-2 1,1-1,1 0,-6 6,3-3,-3-1,2 0,1 0,-3 0,-10 9,3-3,-2-1,-1 0,0-2,-35 17,35-19,-3 0,1-2,-24 6,-34 10,50-14,-45 9,-29-8,-11 1,-175 27,246-34,-336 21,166-5,116-9,-106 15,-137 12,-130-24,-5-16,103 0,333 4,-39 7,-15 2,-211-8,187-4,210 1,1200 0,-1010-12,-82 2,419 7,-366 4,221-12,75-6,-44 18,-497-1,0 0,0-1,17-4,-24 4,-2 0,2 0,-1 0,0-1,1 0,-2 1,1-1,-1 0,2-1,-1 1,-1-1,0 1,0-1,2 0,1-5,-3 2,2-1,-2 0,1 1,-2-1,2-1,-2 1,1 0,-1 0,-1-1,0 1,0-1,0 1,0 0,-2-10,-2-7,-1 1,-1 0,-7-26,-5-2,-2 0,-1 2,-36-63,49 97,0-1,1 0,1 0,-1-1,3 0,-2 0,3 0,-6-34,6-6,3-81,1 81,0-257,-1 303,-1 0,0-1,-1 1,0 0,0 0,-1 0,1 0,-2 1,-1-1,1 1,-1 0,-7-10,5 9,1 1,-3 0,1 0,-1 1,0 0,0 1,-2 0,1 1,-21-12,17 12,-2 0,-28-8,-34-1,22 5,-14-4,2 4,-109-3,-925 16,766-2,218-9,62 3,-119-21,4-14,66 15,-217-61,22 11,268 70,1 2,-39 0,44 2,-1-2,-40-11,-17-2,18 9,-93 3,148 6,1-1,0 1,-14 4,22-4,-2 0,2 0,-1 0,-1 1,3-1,-2 1,0-1,0 1,1 0,-1 0,1 1,1-1,-1 0,0 1,-1-1,-1 4,2 4,-2-1,0 1,0 0,2 0,1 1,-1 9,-6 17,-1 10,1 1,2 1,-2 77,11 1251,5-1463,-3 25,10-89,-5 53,20-89,-14 107,-12 58,24-159,-19 119,5-98,-13 145,-1 1,3-1,-1 1,7-18,19-52,-26 75,2 1,-1 0,0 0,1 1,-1 0,1-1,0 2,1-1,0 0,0 1,-1 0,3 0,-3 1,12-7,23-13,49-22,-19 12,-48 24,1 1,-1 0,41-7,71-5,45 3,-120 12,-26 3,52-11,99-27,-160 38,51-9,92-3,-51 17,-40 0,118-13,-99-5,-28 3,69-2,91 14,97-6,-171-9,71-6,1 14,315 10,-460-2,-67 0,0 0,0 1,-1 1,1 0,1 1,12 6,-18-7,-3 1,3 0,-3 0,2 0,-1 1,0 0,0 1,0-1,-2 1,3 0,-3 0,1 0,0 1,4 6,-5-2,1 0,1 1,-2 0,-1-1,2 1,-2 0,-2 0,4 12,-5 93,-2-80,1 406,2-296,11 49,0-41,-10-141,-1 0,2 0,0 0,2 0,-2-1,6 13,10 35,-12-35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46:18.3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1 494,'3224'0,"-2875"12,-91-2,727-6,-545-6,1822 2,-2186 2,83 10,-3-1,-143-11,3 1,-3 0,18 2,-26-3,-3 1,0-1,3 1,-4-1,2 1,0 0,-1 0,0-1,0 1,2 0,-4 1,2-1,3 0,-5 0,3 1,-1-1,2 3,-4-4,0 1,2-1,-2 1,0-1,0 0,0 1,0-1,0 1,0-1,0 1,0-1,0 1,0-1,0 1,0-1,0 1,0-1,-2 1,2-1,0 0,0 1,0-1,-2 1,2-1,0 1,-2-1,2 0,0 1,0-1,-2 1,-25 9,20-8,-247 74,64-18,18-15,139-36,13-2,-27 9,-17 5,15-9,-91 10,-3 1,122-17,-266 41,49-16,-42 5,233-29,-264 20,196-17,-146 22,-23 3,-86-20,61-5,-147 15,147-9,-49 13,-163 5,184-31,-115 1,213 6,-132 3,291-7,0 2,-111 18,129-16,55-7,-6 1,0 0,-3 0,3 0,2 1,-18 5,19-4,10-4,0 1,0-1,0 0,0 0,0 0,0 0,0 0,0 1,0-1,0 0,0 0,0 0,0 0,3 0,-3 0,0 1,0-1,0 0,0 0,0 0,0 0,0 0,0 0,0 0,2 0,-2 0,0 1,0-1,0 0,0 0,0 0,0 0,3 0,-3 0,0 0,8 1,1 1,2-1,-3 0,13-1,390 8,16-14,-376 5,393-7,881-8,-683 46,-564-24,-5-1,82 13,-66-3,3-3,145 8,259-18,-260-4,-130 2,616-11,152-6,-813 17,-7 0,2 1,104 9,-9 5,-142-15,0 2,0-1,0 0,-3 1,3 0,-1 0,0 0,-1 1,-1-1,2 1,-1 1,1-1,-2 0,0 1,-1 0,6 4,-4-3,-3 0,3 0,-2 1,-3-1,2 1,0-1,-1 1,-1 0,0 0,0 0,-2 0,2 0,-2 11,-2-10,2-1,0 1,-4-1,2 1,-1-1,-1 1,0-1,2 0,-10 6,4-3,-3-1,1 0,2 0,-4 0,-19 9,5-3,-3-1,-2 0,-1-2,-61 17,62-19,-5 0,1-2,-43 6,-62 10,91-14,-82 9,-53-8,-20 1,-317 27,446-34,-609 21,299-5,212-9,-192 15,-250 12,-236-24,-9-16,188 0,604 4,-70 7,-27 2,-384-8,340-4,381 1,2183 0,-1837-12,-149 2,762 7,-665 4,401-12,136-6,-79 18,-904-1,0 0,0-1,31-4,-45 4,-1 0,2 0,-1 0,-1-1,2 0,-3 1,1-1,-1 0,3-1,-1 1,-3-1,1 1,0-1,3 0,2-5,-5 2,3-1,-3 0,1 1,-3-1,3-1,-3 1,3 0,-4 0,-1-1,0 1,0-1,0 1,0 0,-4-10,-3-7,-2 1,-2 0,-13-26,-9-2,-3 0,-2 2,-67-63,92 97,-2-1,2 0,2 0,-1-1,4 0,-2 0,4 0,-9-34,7-6,8-81,3 81,-1-257,-2 303,-2 0,-1-1,1 1,-1 0,-2 0,0 0,1 0,-3 1,-2-1,3 1,-4 0,-12-10,9 9,2 1,-5 0,1 0,-1 1,-1 0,1 1,-4 0,2 1,-38-12,30 12,-3 0,-51-8,-63-1,42 5,-26-4,3 4,-197-3,-1683 16,1393-2,396-9,114 3,-217-21,7-14,120 15,-395-61,42 11,485 70,2 2,-70 0,80 2,-2-2,-73-11,-31-2,33 9,-169 3,269 6,2-1,0 1,-26 4,39-4,-1 0,2 0,-1 0,-2 1,4-1,-2 1,0-1,0 1,1 0,-1 0,1 1,3-1,-4 0,3 1,-6-1,2 4,2 4,-3-1,0 1,0 0,3 0,3 1,-4 9,-9 17,-3 10,2 1,5 1,-4 77,19 1251,9-1463,-4 25,17-89,-8 53,35-89,-25 107,-22 58,44-159,-35 119,10-98,-24 145,-2 1,5-1,-1 1,12-18,35-52,-47 75,3 1,-2 0,1 0,1 1,-1 0,1-1,0 2,2-1,0 0,0 1,-1 0,4 0,-4 1,22-7,40-13,90-22,-35 12,-87 24,2 1,-2 0,75-7,129-5,81 3,-217 12,-49 3,96-11,181-27,-293 38,93-9,169-3,-94 17,-73 0,215-13,-179-5,-53 3,127-2,164 14,179-6,-314-9,131-6,1 14,573 10,-837-2,-122 0,2 0,-2 1,0 1,1 0,1 1,23 6,-34-7,-4 1,4 0,-4 0,4 0,-4 1,1 0,0 1,0-1,-3 1,4 0,-4 0,1 0,1 1,6 6,-8-2,1 0,2 1,-4 0,-1-1,2 1,0 0,-6 0,6 12,-8 93,-2-80,-2 406,6-296,20 49,1-41,-20-141,-1 0,5 0,-2 0,4 0,-3-1,11 13,17 35,-21-35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46:25.9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1 494,'3224'0,"-2875"12,-91-2,727-6,-545-6,1822 2,-2186 2,83 10,-3-1,-143-11,3 1,-3 0,18 2,-26-3,-3 1,0-1,3 1,-4-1,2 1,0 0,-1 0,0-1,0 1,2 0,-4 1,2-1,3 0,-5 0,3 1,-1-1,2 3,-4-4,0 1,2-1,-2 1,0-1,0 0,0 1,0-1,0 1,0-1,0 1,0-1,0 1,0-1,0 1,0-1,0 1,0-1,-2 1,2-1,0 0,0 1,0-1,-2 1,2-1,0 1,-2-1,2 0,0 1,0-1,-2 1,-25 9,20-8,-247 74,64-18,18-15,139-36,13-2,-27 9,-17 5,15-9,-91 10,-3 1,122-17,-266 41,49-16,-42 5,233-29,-264 20,196-17,-146 22,-23 3,-86-20,61-5,-147 15,147-9,-49 13,-163 5,184-31,-115 1,213 6,-132 3,291-7,0 2,-111 18,129-16,55-7,-6 1,0 0,-3 0,3 0,2 1,-18 5,19-4,10-4,0 1,0-1,0 0,0 0,0 0,0 0,0 0,0 1,0-1,0 0,0 0,0 0,0 0,3 0,-3 0,0 1,0-1,0 0,0 0,0 0,0 0,0 0,0 0,0 0,2 0,-2 0,0 1,0-1,0 0,0 0,0 0,0 0,3 0,-3 0,0 0,8 1,1 1,2-1,-3 0,13-1,390 8,16-14,-376 5,393-7,881-8,-683 46,-564-24,-5-1,82 13,-66-3,3-3,145 8,259-18,-260-4,-130 2,616-11,152-6,-813 17,-7 0,2 1,104 9,-9 5,-142-15,0 2,0-1,0 0,-3 1,3 0,-1 0,0 0,-1 1,-1-1,2 1,-1 1,1-1,-2 0,0 1,-1 0,6 4,-4-3,-3 0,3 0,-2 1,-3-1,2 1,0-1,-1 1,-1 0,0 0,0 0,-2 0,2 0,-2 11,-2-10,2-1,0 1,-4-1,2 1,-1-1,-1 1,0-1,2 0,-10 6,4-3,-3-1,1 0,2 0,-4 0,-19 9,5-3,-3-1,-2 0,-1-2,-61 17,62-19,-5 0,1-2,-43 6,-62 10,91-14,-82 9,-53-8,-20 1,-317 27,446-34,-609 21,299-5,212-9,-192 15,-250 12,-236-24,-9-16,188 0,604 4,-70 7,-27 2,-384-8,340-4,381 1,2183 0,-1837-12,-149 2,762 7,-665 4,401-12,136-6,-79 18,-904-1,0 0,0-1,31-4,-45 4,-1 0,2 0,-1 0,-1-1,2 0,-3 1,1-1,-1 0,3-1,-1 1,-3-1,1 1,0-1,3 0,2-5,-5 2,3-1,-3 0,1 1,-3-1,3-1,-3 1,3 0,-4 0,-1-1,0 1,0-1,0 1,0 0,-4-10,-3-7,-2 1,-2 0,-13-26,-9-2,-3 0,-2 2,-67-63,92 97,-2-1,2 0,2 0,-1-1,4 0,-2 0,4 0,-9-34,7-6,8-81,3 81,-1-257,-2 303,-2 0,-1-1,1 1,-1 0,-2 0,0 0,1 0,-3 1,-2-1,3 1,-4 0,-12-10,9 9,2 1,-5 0,1 0,-1 1,-1 0,1 1,-4 0,2 1,-38-12,30 12,-3 0,-51-8,-63-1,42 5,-26-4,3 4,-197-3,-1683 16,1393-2,396-9,114 3,-217-21,7-14,120 15,-395-61,42 11,485 70,2 2,-70 0,80 2,-2-2,-73-11,-31-2,33 9,-169 3,269 6,2-1,0 1,-26 4,39-4,-1 0,2 0,-1 0,-2 1,4-1,-2 1,0-1,0 1,1 0,-1 0,1 1,3-1,-4 0,3 1,-6-1,2 4,2 4,-3-1,0 1,0 0,3 0,3 1,-4 9,-9 17,-3 10,2 1,5 1,-4 77,19 1251,9-1463,-4 25,17-89,-8 53,35-89,-25 107,-22 58,44-159,-35 119,10-98,-24 145,-2 1,5-1,-1 1,12-18,35-52,-47 75,3 1,-2 0,1 0,1 1,-1 0,1-1,0 2,2-1,0 0,0 1,-1 0,4 0,-4 1,22-7,40-13,90-22,-35 12,-87 24,2 1,-2 0,75-7,129-5,81 3,-217 12,-49 3,96-11,181-27,-293 38,93-9,169-3,-94 17,-73 0,215-13,-179-5,-53 3,127-2,164 14,179-6,-314-9,131-6,1 14,573 10,-837-2,-122 0,2 0,-2 1,0 1,1 0,1 1,23 6,-34-7,-4 1,4 0,-4 0,4 0,-4 1,1 0,0 1,0-1,-3 1,4 0,-4 0,1 0,1 1,6 6,-8-2,1 0,2 1,-4 0,-1-1,2 1,0 0,-6 0,6 12,-8 93,-2-80,-2 406,6-296,20 49,1-41,-20-141,-1 0,5 0,-2 0,4 0,-3-1,11 13,17 35,-21-35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46:25.9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1 494,'5884'0,"-5247"12,-167-2,1328-6,-995-6,3325 2,-3989 2,151 10,-5-1,-261-11,4 1,-3 0,30 2,-45-3,-7 1,2-1,4 1,-7-1,3 1,0 0,-2 0,1-1,0 1,3 0,-7 1,5-1,3 0,-8 0,5 1,-1-1,4 3,-8-4,0 1,3-1,-3 1,0-1,0 0,0 1,0-1,0 1,0-1,0 1,0-1,0 1,0-1,0 1,0-1,0 1,0-1,-3 1,3-1,0 0,0 1,0-1,-4 1,4-1,0 1,-4-1,4 0,0 1,0-1,-4 1,-44 9,34-8,-448 74,114-18,34-15,254-36,23-2,-48 9,-32 5,28-9,-166 10,-6 1,222-17,-485 41,90-16,-77 5,425-29,-481 20,357-17,-266 22,-43 3,-157-20,112-5,-268 15,268-9,-88 13,-300 5,339-31,-214 1,392 6,-243 3,533-7,-1 2,-203 18,237-16,99-7,-11 1,-1 0,-3 0,3 0,5 1,-32 5,34-4,18-4,0 1,0-1,0 0,0 0,0 0,0 0,0 0,0 1,0-1,0 0,0 0,0 0,0 0,5 0,-5 0,0 1,0-1,0 0,0 0,0 0,0 0,0 0,0 0,0 0,4 0,-4 0,0 1,0-1,0 0,0 0,0 0,0 0,4 0,-4 0,0 0,15 1,2 1,4-1,-7 0,25-1,710 8,31-14,-687 5,717-7,1608-8,-1247 46,-1029-24,-7-1,148 13,-121-3,4-3,269 8,469-18,-473-4,-237 2,1124-11,276-6,-1483 17,-12 0,3 1,190 9,-16 5,-259-15,-2 2,2-1,-1 0,-5 1,6 0,-4 0,2 0,-1 1,-3-1,4 1,-2 1,0-1,-1 0,-1 1,-2 0,11 4,-7-3,-6 0,6 0,-5 1,-3-1,2 1,1-1,-4 1,0 0,0 0,0 0,-4 0,3 0,-3 11,-3-10,3-1,0 1,-8-1,4 1,0-1,-4 1,1-1,2 0,-16 6,6-3,-6-1,4 0,2 0,-6 0,-36 9,9-3,-4-1,-6 0,1-2,-113 17,113-19,-8 0,1-2,-78 6,-115 10,168-14,-150 9,-96-8,-39 1,-575 27,811-34,-1111 21,547-5,386-9,-349 15,-459 12,-428-24,-18-16,345 0,1100 4,-127 7,-48 2,-702-8,620-4,696 1,3984 0,-3353-12,-272 2,1392 7,-1215 4,732-12,248-6,-144 18,-1649-1,-1 0,1-1,57-4,-83 4,-2 0,4 0,-2 0,-3-1,4 0,-3 1,-1-1,0 0,4-1,0 1,-7-1,3 1,-1-1,6 0,2-5,-6 2,2-1,-3 0,1 1,-4-1,3-1,-3 1,2 0,-4 0,-3-1,0 1,0-1,0 1,0 0,-8-10,-4-7,-5 1,-2 0,-25-26,-18-2,-2 0,-5 2,-123-63,168 97,-4-1,5 0,2 0,0-1,6 0,-3 0,7 0,-17-34,15-6,13-81,4 81,0-257,-4 303,-4 0,0-1,-1 1,0 0,-5 0,2 0,-1 0,-3 1,-4-1,4 1,-5 0,-24-10,18 9,2 1,-7 0,0 0,-1 1,-2 0,2 1,-8 0,5 1,-70-12,53 12,-3 0,-94-8,-114-1,74 5,-45-4,5 4,-360-3,-3071 16,2541-2,724-9,208 3,-396-21,12-14,220 15,-722-61,76 11,888 70,1 2,-126 0,145 2,-4-2,-132-11,-58-2,61 9,-308 3,490 6,6-1,-3 1,-46 4,71-4,-2 0,3 0,-1 0,-4 1,8-1,-5 1,2-1,-2 1,3 0,-1 0,-1 1,7-1,-6 0,3 1,-8-1,2 4,3 4,-5-1,1 1,-1 0,5 0,6 1,-6 9,-18 17,-5 10,4 1,8 1,-5 77,32 1251,17-1463,-6 25,30-89,-15 53,66-89,-48 107,-39 58,81-159,-66 119,19-98,-42 145,-5 1,8-1,1 1,19-18,65-52,-85 75,5 1,-5 0,3 0,2 1,-1 0,1-1,-1 2,4-1,0 0,0 1,0 0,6 0,-7 1,38-7,76-13,163-22,-64 12,-159 24,4 1,-4 0,137-7,237-5,145 3,-394 12,-89 3,174-11,330-27,-535 38,172-9,307-3,-173 17,-132 0,393-13,-327-5,-97 3,233-2,297 14,328-6,-573-9,240-6,1 14,1045 10,-1527-2,-222 0,2 0,-2 1,-1 1,2 0,2 1,43 6,-65-7,-5 1,6 0,-6 0,7 0,-6 1,-1 0,2 1,0-1,-6 1,6 0,-6 0,3 0,0 1,12 6,-15-2,2 0,3 1,-7 0,-2-1,5 1,-3 0,-9 0,11 12,-13 93,-7-80,0 406,9-296,36 49,3-41,-38-141,-1 0,9 0,-5 0,10 0,-7-1,21 13,30 35,-38-35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46:25.9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1 494,'1854'0,"-1653"12,-53-2,418-6,-313-6,1048 2,-1258 2,49 10,-2-1,-83-11,2 1,-1 0,9 2,-14-3,-1 1,-1-1,2 1,-2-1,0 1,0 0,1 0,-1-1,0 1,1 0,-2 1,2-1,0 0,-2 0,2 1,-1-1,2 3,-3-4,0 1,1-1,-1 1,0-1,0 0,0 1,0-1,0 1,0-1,0 1,0-1,0 1,0-1,0 1,0-1,0 1,0-1,-1 1,1-1,0 0,0 1,0-1,-1 1,1-1,0 1,-2-1,2 0,0 1,0-1,-1 1,-14 9,11-8,-142 74,36-18,11-15,80-36,8-2,-16 9,-10 5,9-9,-52 10,-2 1,69-17,-152 41,28-16,-24 5,134-29,-152 20,113-17,-83 22,-15 3,-49-20,35-5,-84 15,84-9,-27 13,-95 5,107-31,-68 1,124 6,-76 3,167-7,0 2,-64 18,75-16,30-7,-2 1,-1 0,-1 0,1 0,2 1,-10 5,10-4,6-4,0 1,0-1,0 0,0 0,0 0,0 0,0 0,0 1,0-1,0 0,0 0,0 0,0 0,2 0,-2 0,0 1,0-1,0 0,0 0,0 0,0 0,0 0,0 0,0 0,1 0,-1 0,0 1,0-1,0 0,0 0,0 0,0 0,1 0,-1 0,0 0,5 1,0 1,2-1,-3 0,9-1,222 8,11-14,-216 5,225-7,507-8,-393 46,-324-24,-3-1,47 13,-38-3,2-3,83 8,149-18,-149-4,-75 2,354-11,88-6,-468 17,-4 0,1 1,60 9,-5 5,-82-15,0 2,0-1,1 0,-3 1,2 0,0 0,-1 0,0 1,0-1,1 1,-1 1,0-1,0 0,-1 1,0 0,3 4,-2-3,-2 0,3 0,-3 1,0-1,0 1,0-1,0 1,-1 0,0 0,0 0,-1 0,2 0,-2 11,-2-10,2-1,0 1,-2-1,1 1,-1-1,0 1,0-1,0 0,-5 6,3-3,-3-1,2 0,0 0,-1 0,-12 9,3-3,-2-1,-1 0,0-2,-36 17,36-19,-2 0,0-2,-25 6,-36 10,53-14,-47 9,-31-8,-12 1,-181 27,256-34,-351 21,173-5,122-9,-111 15,-144 12,-135-24,-6-16,109 0,347 4,-41 7,-14 2,-222-8,196-4,219 1,1255 0,-1056-12,-86 2,438 7,-382 4,231-12,77-6,-44 18,-521-1,0 0,1-1,18-4,-27 4,0 0,1 0,-1 0,0-1,1 0,-1 1,-1-1,1 0,0-1,1 1,-2-1,0 1,0-1,3 0,0-5,-3 2,2-1,-2 0,1 1,-2-1,2-1,-1 1,0 0,-1 0,-1-1,0 1,0-1,0 1,0 0,-3-10,0-7,-3 1,0 0,-8-26,-5-2,-1 0,-2 2,-38-63,52 97,-1-1,2 0,0 0,0-1,3 0,-2 0,3 0,-6-34,5-6,4-81,1 81,0-257,-1 303,-1 0,0-1,-1 1,0 0,0 0,-1 0,0 0,-1 1,-1-1,2 1,-3 0,-7-10,6 9,1 1,-3 0,0 0,0 1,-1 0,1 1,-3 0,2 1,-22-12,17 12,-2 0,-29-8,-36-1,24 5,-15-4,1 4,-112-3,-968 16,800-2,228-9,66 3,-124-21,3-14,69 15,-227-61,24 11,279 70,2 2,-41 0,45 2,0-2,-42-11,-18-2,19 9,-97 3,154 6,2-1,0 1,-15 4,22-4,-1 0,2 0,-1 0,-1 1,2-1,-1 1,1-1,-1 1,0 0,1 0,-1 1,2-1,-1 0,0 1,-2-1,1 4,0 4,-1-1,0 1,0 0,2 0,1 1,-2 9,-5 17,-2 10,2 1,2 1,-2 77,11 1251,5-1463,-2 25,9-89,-4 53,20-89,-14 107,-13 58,25-159,-20 119,6-98,-13 145,-2 1,2-1,1 1,6-18,20-52,-26 75,1 1,-2 0,2 0,0 1,0 0,0-1,0 2,1-1,0 0,0 1,0 0,2 0,-3 1,13-7,24-13,51-22,-20 12,-51 24,2 1,-1 0,43-7,75-5,45 3,-124 12,-28 3,55-11,104-27,-169 38,55-9,96-3,-54 17,-42 0,124-13,-103-5,-31 3,74-2,93 14,104-6,-181-9,76-6,0 14,329 10,-481-2,-69 0,0 0,-1 1,0 1,1 0,0 1,13 6,-19-7,-2 1,1 0,-1 0,2 0,-2 1,0 0,0 1,0-1,-1 1,1 0,-1 0,0 0,1 1,3 6,-5-2,1 0,1 1,-2 0,-1-1,2 1,-1 0,-3 0,4 12,-5 93,-2-80,0 406,3-296,12 49,0-41,-12-141,0 0,3 0,-2 0,3 0,-1-1,6 13,9 35,-12-35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03:06:58.6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1 494,'7739'0,"-6903"12,-218-2,1746-6,-1307-6,4372 2,-5247 2,200 10,-7-1,-343-11,4 1,-4 0,43 2,-64-3,-8 1,5-1,2 1,-3-1,-3 1,0 0,3 0,-4-1,4 1,4 0,-11 1,7-1,4 0,-11 0,4 1,-1-1,8 3,-11-4,0 1,7-1,-7 1,0-1,0 0,0 1,0-1,0 1,0-1,0 1,0-1,0 1,0-1,0 1,0-1,0 1,0-1,-7 1,7-1,0 0,0 1,0-1,-4 1,4-1,0 1,-7-1,7 0,0 1,0-1,-3 1,-62 9,47-8,-589 74,150-18,46-15,333-36,28-2,-61 9,-42 5,35-9,-218 10,-7 1,290-17,-637 41,122-16,-107 5,565-29,-637 20,469-17,-344 22,-63 3,-205-20,147-5,-349 15,352-9,-120 13,-394 5,450-31,-285 1,518 6,-319 3,698-7,-1 2,-264 18,307-16,135-7,-17 1,0 0,-4 0,1 0,10 1,-43 5,46-4,22-4,0 1,0-1,0 0,0 0,0 0,0 0,0 0,0 1,0-1,0 0,0 0,0 0,0 0,4 0,-4 0,0 1,0-1,0 0,0 0,0 0,0 0,0 0,0 0,0 0,3 0,-3 0,0 1,0-1,0 0,0 0,0 0,0 0,8 0,-8 0,0 0,21 1,0 1,8-1,-11 0,32-1,936 8,39-14,-904 5,947-7,2110-8,-1638 46,-1351-24,-14-1,200 13,-164-3,10-3,347 8,621-18,-621-4,-314 2,1481-11,362-6,-1954 17,-11 0,4 1,246 9,-22 5,-335-15,-3 2,-4-1,7 0,-11 1,7 0,-3 0,0 0,0 1,-4-1,8 1,-4 1,-4-1,4 0,-4 1,-3 0,17 4,-13-3,-5 0,8 0,-7 1,-8-1,8 1,0-1,-4 1,-3 0,-1 0,4 0,-7 0,7 0,-7 11,-7-10,7-1,0 1,-10-1,6 1,-3-1,-4 1,0-1,8 0,-26 6,8-3,-4-1,3 0,1 0,-8 0,-46 9,15-3,-12-1,-3 0,0-2,-150 17,154-19,-15 0,0-2,-99 6,-155 10,226-14,-200 9,-129-8,-50 1,-753 27,1064-34,-1461 21,721-5,504-9,-457 15,-600 12,-567-24,-23-16,455 0,1445 4,-167 7,-64 2,-919-8,812-4,914 1,5242 0,-4410-12,-357 2,1828 7,-1593 4,958-12,325-6,-183 18,-2175-1,4 0,-3-1,74-4,-103 4,-7 0,7 0,-4 0,-3-1,3 0,-3 1,-1-1,1 0,7-1,-4 1,-7-1,4 1,0-1,3 0,8-5,-12 2,8-1,-7 0,0 1,-8-1,8-1,-4 1,4 0,-8 0,-3-1,0 1,0-1,0 1,0 0,-10-10,-5-7,-6 1,-8 0,-28-26,-25-2,-4 0,-3 2,-161-63,218 97,-4-1,0 0,11 0,-3-1,10 0,-3 0,3 0,-18-34,18-6,18-81,7 81,-3-257,-4 303,-4 0,-3-1,4 1,-8 0,0 0,0 0,1 0,-8 1,-4-1,8 1,-7 0,-33-10,22 9,3 1,-6 0,-1 0,-3 1,-4 0,7 1,-14 0,7 1,-89-12,68 12,-4 0,-125-8,-150-1,100 5,-60-4,3 4,-468-3,-4043 16,3343-2,951-9,277 3,-520-21,10-14,292 15,-949-61,100 11,1168 70,3 2,-171 0,196 2,-7-2,-174-11,-76-2,78 9,-402 3,645 6,4-1,0 1,-64 4,97-4,-5 0,5 0,-5 0,1 1,7-1,-7 1,3-1,0 1,0 0,1 0,-1 1,7-1,-6 0,3 1,-8-1,-3 4,8 4,-5-1,-2 1,2 0,5 0,2 1,-2 9,-22 17,-11 10,14 1,1 1,-5 77,44 1251,21-1463,-7 25,40-89,-23 53,94-89,-68 107,-54 58,111-159,-89 119,28-98,-57 145,-7 1,11-1,0 1,25-18,85-52,-107 75,1 1,-5 0,5 0,2 1,-2 0,3-1,-4 2,7-1,1 0,-1 1,1 0,6 0,-6 1,45-7,105-13,210-22,-82 12,-211 24,8 1,-4 0,178-7,311-5,190 3,-515 12,-118 3,229-11,432-27,-707 38,235-9,397-3,-225 17,-175 0,518-13,-432-5,-122 3,304-2,386 14,435-6,-753-9,317-6,-3 14,1375 10,-2007-2,-289 0,-1 0,1 1,-8 1,8 0,-1 1,58 6,-82-7,-8 1,4 0,-4 0,8 0,-8 1,-3 0,7 1,-3-1,-8 1,7 0,-6 0,3 0,3 1,11 6,-14-2,-4 0,8 1,-12 0,1-1,3 1,-3 0,-11 0,18 12,-25 93,-4-80,0 406,11-296,50 49,-3-41,-40-141,-7 0,11 0,-8 0,15 0,-7-1,25 13,39 35,-47-35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0:26:44.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1 494,'8661'0,"-7724"12,-246-2,1956-6,-1465-6,4893 2,-5871 2,223 10,-8-1,-383-11,5 1,-4 0,44 2,-67-3,-8 1,1-1,5 1,-8-1,3 1,0 0,-2 0,1-1,-1 1,6 0,-11 1,7-1,5 0,-12 0,7 1,-1-1,6 3,-12-4,0 1,4-1,-4 1,0-1,0 0,0 1,0-1,0 1,0-1,0 1,0-1,0 1,0-1,0 1,0-1,0 1,0-1,-4 1,4-1,0 0,0 1,0-1,-5 1,5-1,0 1,-7-1,7 0,0 1,0-1,-6 1,-65 9,52-8,-662 74,169-18,50-15,374-36,33-2,-70 9,-47 5,40-9,-243 10,-8 1,325-17,-713 41,132-16,-113 5,626-29,-710 20,527-17,-390 22,-65 3,-231-20,165-5,-395 15,395-9,-131 13,-439 5,497-31,-313 1,576 6,-358 3,783-7,1 2,-300 18,349-16,146-7,-15 1,-4 0,-3 0,4 0,8 1,-48 5,51-4,26-4,0 1,0-1,0 0,0 0,0 0,0 0,0 0,0 1,0-1,0 0,0 0,0 0,0 0,7 0,-7 0,0 1,0-1,0 0,0 0,0 0,0 0,0 0,0 0,0 0,6 0,-6 0,0 1,0-1,0 0,0 0,0 0,0 0,6 0,-6 0,0 0,22 1,3 1,5-1,-8 0,35-1,1045 8,47-14,-1013 5,1057-7,2365-8,-1834 46,-1515-24,-11-1,219 13,-178-3,5-3,395 8,693-18,-699-4,-347 2,1653-11,407-6,-2182 17,-19 0,7 1,276 9,-21 5,-382-15,-3 2,3-1,-1 0,-9 1,12 0,-8 0,3 0,-3 1,-2-1,5 1,-3 1,0-1,-1 0,-2 1,-3 0,17 4,-11-3,-9 0,9 0,-7 1,-5-1,4 1,0-1,-5 1,1 0,-2 0,1 0,-6 0,5 0,-5 11,-5-10,5-1,0 1,-11-1,4 1,1-1,-5 1,0-1,4 0,-24 6,9-3,-8-1,5 0,2 0,-8 0,-53 9,14-3,-7-1,-8 0,1-2,-166 17,166-19,-12 0,1-2,-113 6,-170 10,247-14,-221 9,-141-8,-57 1,-847 27,1193-34,-1633 21,803-5,570-9,-516 15,-673 12,-633-24,-24-16,507 0,1619 4,-187 7,-70 2,-1034-8,913-4,1024 1,5864 0,-4936-12,-399 2,2048 7,-1787 4,1076-12,365-6,-211 18,-2428-1,-1 0,1-1,85-4,-123 4,-3 0,6 0,-3 0,-3-1,5 0,-6 1,0-1,-1 0,7-1,0 1,-11-1,5 1,-2-1,9 0,4-5,-10 2,3-1,-3 0,-1 1,-5-1,5-1,-5 1,4 0,-7 0,-4-1,0 1,0-1,0 1,0 0,-11-10,-7-7,-6 1,-5 0,-36-26,-25-2,-5 0,-7 2,-180-63,247 97,-7-1,8 0,4 0,-2-1,10 0,-4 0,10 0,-26-34,23-6,19-81,7 81,-2-257,-5 303,-5 0,-2-1,0 1,-1 0,-6 0,2 0,0 0,-6 1,-6-1,6 1,-6 0,-37-10,27 9,4 1,-12 0,0 0,1 1,-6 0,4 1,-10 0,5 1,-102-12,78 12,-5 0,-137-8,-169-1,109 5,-67-4,9 4,-530-3,-4521 16,3741-2,1065-9,306 3,-583-21,19-14,322 15,-1062-61,113 11,1306 70,2 2,-187 0,214 2,-5-2,-195-11,-85-2,91 9,-456 3,724 6,6-1,-3 1,-68 4,106-4,-5 0,5 0,0 0,-8 1,13-1,-8 1,3-1,-2 1,3 0,-1 0,-1 1,11-1,-11 0,6 1,-12-1,3 4,3 4,-4-1,-1 1,-2 0,8 0,9 1,-9 9,-25 17,-10 10,9 1,9 1,-7 77,48 1251,25-1463,-9 25,45-89,-24 53,98-89,-70 107,-57 58,117-159,-96 119,29-98,-63 145,-7 1,13-1,-1 1,29-18,97-52,-127 75,8 1,-7 0,5 0,2 1,-3 0,4-1,-3 2,7-1,1 0,-2 1,0 0,9 0,-10 1,56-7,112-13,240-22,-95 12,-233 24,5 1,-5 0,202-7,347-5,215 3,-580 12,-132 3,256-11,486-27,-786 38,252-9,451-3,-253 17,-195 0,578-13,-481-5,-142 3,342-2,438 14,482-6,-843-9,352-6,3 14,1538 10,-2249-2,-325 0,2 0,-2 1,-2 1,3 0,2 1,64 6,-95-7,-8 1,10 0,-10 0,9 0,-7 1,-2 0,4 1,-1-1,-10 1,11 0,-10 0,4 0,1 1,17 6,-22-2,3 0,5 1,-11 0,-3-1,8 1,-4 0,-14 0,16 12,-20 93,-8-80,-2 406,14-296,54 49,2-41,-53-141,-3 0,12 0,-5 0,12 0,-8-1,30 13,45 35,-58-35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0:26:44.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1 689,'3347'0,"-2984"17,-97-3,758-8,-568-9,1894 3,-2272 3,86 13,-1 0,-149-16,2 1,-2 0,17 4,-26-5,-2 1,-1-1,2 1,-1-1,-1 2,1-1,-1 1,-1-2,2 1,2 0,-5 2,2-1,2-1,-4 0,3 2,-1-1,4 3,-6-5,0 2,0-2,0 1,0-1,0 0,0 1,0-1,0 2,0-2,0 1,0-1,0 2,0-2,0 1,0-1,0 1,0-1,0 2,0-2,0 0,0 1,0-1,-3 2,3-2,0 1,-3-1,3 0,0 1,0-1,-2 2,-26 12,22-12,-257 104,64-25,21-21,143-50,15-3,-29 13,-18 6,17-12,-96 14,-1 1,124-23,-275 57,51-23,-43 8,242-41,-276 28,205-24,-152 31,-23 4,-91-28,64-7,-152 21,152-12,-50 17,-171 8,193-44,-121 2,223 8,-140 5,304-11,0 3,-114 26,133-23,56-9,-6 0,0 1,-2 0,2 0,3 1,-18 7,19-5,10-6,0 1,0-1,0 0,0 0,0 0,0 0,0 0,0 1,0-1,0 0,0 0,0 0,0 0,2 0,-2 0,0 2,0-2,0 0,0 0,0 0,0 0,0 0,0 0,0 0,3 0,-3 0,0 1,0-1,0 0,0 0,0 0,0 0,1 0,-1 0,0 0,10 2,-1 0,2 0,-1-1,10-1,407 11,16-19,-389 7,406-11,916-10,-709 64,-587-34,-4-1,86 18,-70-4,2-4,153 11,268-25,-270-6,-134 3,637-15,160-9,-845 24,-7 0,2 1,108 13,-8 7,-149-21,-1 3,2-2,-1 1,-3 1,5-1,-5 1,4 0,-4 1,2-1,0 1,0 2,-2-2,2 0,-2 2,-1-1,7 6,-6-4,-1 0,1 0,-1 2,-2-2,2 1,-2-1,0 1,0 1,-1-1,-1 0,-1 1,4-1,-4 16,-4-14,4-2,0 2,-3-2,0 2,0-2,0 2,-2-1,2-1,-8 9,2-5,-2-1,0 1,3-1,-5 0,-18 13,3-5,-2-1,-3 0,2-2,-66 23,64-27,-5 1,2-3,-43 8,-69 14,98-20,-86 14,-55-12,-20 1,-329 38,460-48,-629 30,310-7,219-12,-199 20,-260 17,-244-34,-11-21,197-1,627 6,-74 9,-27 4,-398-12,351-6,396 2,2268 0,-1909-16,-154 2,791 9,-690 7,416-17,141-9,-81 25,-940-1,1 0,1-1,31-6,-47 5,-1 1,3 0,-2-1,-1-1,1 1,-2 0,1-1,0 1,1-2,2 1,-6-1,4 1,-3-1,5-1,0-6,-2 3,-1-2,1 0,-2 2,-2-2,3-1,-2 1,2 0,-4 1,-1-2,0 1,0-1,0 1,0 0,-5-14,-1-9,-3 1,-2 0,-14-37,-11-2,0 0,-3 3,-71-89,96 136,-2-1,2 0,3-1,-1 0,4-1,-2 0,3 1,-9-49,8-7,8-114,3 114,0-359,-3 422,-3 1,0-2,2 2,-3-1,-2 1,2 0,-1-1,-1 2,-4-1,4 1,-5 0,-11-14,8 13,3 1,-5 0,-1 0,1 2,-2-1,2 2,-6 0,5 1,-41-17,30 18,-2-1,-53-11,-66-1,44 6,-26-5,1 6,-202-5,-1748 23,1446-3,410-12,119 3,-226-28,9-21,125 22,-412-85,44 15,504 97,1 4,-71-1,82 3,-3-2,-73-16,-35-3,35 13,-174 4,277 8,5-1,-2 2,-28 5,43-6,-3 1,3-1,-1 0,-3 2,7-1,-6 0,3 0,-1 1,0-1,1 1,-1 1,3-1,-2 0,0 1,-2-1,-2 5,5 6,-5-1,2 1,-2 0,4 0,2 1,-3 13,-9 23,-5 15,5 1,3 1,-3 108,19 1746,9-2042,-3 34,17-123,-9 74,37-125,-26 150,-22 81,45-222,-37 165,12-135,-26 201,-2 2,4-2,1 2,12-25,36-73,-49 105,3 1,-2 1,1-1,2 1,-2 1,2-2,-1 3,2-1,0 0,-1 1,2 0,2 0,-3 1,21-9,44-19,92-30,-36 17,-91 33,2 1,-1 0,76-9,136-7,83 4,-224 16,-51 5,98-15,188-39,-304 54,99-13,172-3,-95 22,-77 1,223-18,-187-8,-51 5,129-3,170 20,186-9,-324-12,134-9,1 20,596 14,-871-3,-123 0,-1 0,-1 1,0 2,1 0,-1 1,27 9,-37-11,-4 3,5-1,-6 0,6 0,-4 2,-1-1,3 2,-1-1,-4 1,3 0,-2 0,0 0,1 1,6 9,-6-3,-2 0,4 1,-6 0,1-1,1 2,1-1,-7 0,6 18,-8 128,-2-110,-3 565,7-412,22 68,-1-57,-20-197,-1 0,5 0,-2 1,3-1,-1-2,11 19,17 49,-21-49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0:26:44.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1 494,'4159'0,"-3709"12,-118-2,939-6,-703-6,2349 2,-2819 2,107 10,-4-1,-183-11,1 1,-1 0,21 2,-32-3,-5 1,2-1,2 1,-4-1,1 1,0 0,0 0,-1-1,1 1,2 0,-5 1,4-1,2 0,-6 0,3 1,0-1,2 3,-5-4,0 1,2-1,-2 1,0-1,0 0,0 1,0-1,0 1,0-1,0 1,0-1,0 1,0-1,0 1,0-1,0 1,0-1,-2 1,2-1,0 0,0 1,0-1,-2 1,2-1,0 1,-3-1,3 0,0 1,0-1,-3 1,-31 9,24-8,-316 74,80-18,24-15,180-36,15-2,-33 9,-22 5,18-9,-116 10,-4 1,156-17,-342 41,63-16,-54 5,300-29,-340 20,253-17,-188 22,-31 3,-111-20,79-5,-189 15,190-9,-63 13,-212 5,239-31,-150 1,277 6,-172 3,376-7,0 2,-144 18,168-16,70-7,-8 1,-1 0,-1 0,1 0,4 1,-23 5,24-4,13-4,0 1,0-1,0 0,0 0,0 0,0 0,0 0,0 1,0-1,0 0,0 0,0 0,0 0,4 0,-4 0,0 1,0-1,0 0,0 0,0 0,0 0,0 0,0 0,0 0,2 0,-2 0,0 1,0-1,0 0,0 0,0 0,0 0,4 0,-4 0,0 0,10 1,2 1,3-1,-5 0,17-1,502 8,23-14,-487 5,508-7,1136-8,-881 46,-728-24,-5-1,105 13,-85-3,3-3,189 8,332-18,-335-4,-166 2,793-11,195-6,-1047 17,-9 0,2 1,134 9,-10 5,-185-15,0 2,1-1,0 0,-5 1,6 0,-4 0,1 0,0 1,-2-1,2 1,-1 1,1-1,-2 0,0 1,-2 0,9 4,-6-3,-5 0,6 0,-4 1,-3-1,2 1,0-1,-2 1,0 0,0 0,0 0,-3 0,2 0,-2 11,-2-10,2-1,0 1,-6-1,3 1,0-1,-2 1,0-1,2 0,-13 6,6-3,-5-1,3 0,1 0,-3 0,-27 9,8-3,-4-1,-4 0,1-2,-80 17,79-19,-5 0,1-2,-56 6,-80 10,118-14,-106 9,-68-8,-27 1,-407 27,573-34,-784 21,386-5,273-9,-248 15,-323 12,-303-24,-13-16,245 0,776 4,-89 7,-34 2,-496-8,438-4,492 1,2816 0,-2371-12,-191 2,983 7,-857 4,516-12,175-6,-101 18,-1166-1,-1 0,1-1,41-4,-59 4,-2 0,3 0,-1 0,-2-1,2 0,-2 1,0-1,-1 0,4-1,0 1,-6-1,3 1,-2-1,6 0,1-5,-5 2,2-1,-2 0,0 1,-3-1,3-1,-3 1,2 0,-3 0,-2-1,0 1,0-1,0 1,0 0,-5-10,-3-7,-4 1,-2 0,-17-26,-13-2,-1 0,-4 2,-86-63,117 97,-1-1,2 0,3 0,-2-1,6 0,-3 0,5 0,-11-34,9-6,10-81,4 81,-2-257,-2 303,-2 0,-2-1,1 1,-1 0,-2 0,0 0,0 0,-3 1,-2-1,2 1,-3 0,-17-10,13 9,1 1,-4 0,-2 0,1 1,-2 0,1 1,-4 0,2 1,-49-12,37 12,-2 0,-66-8,-81-1,53 5,-33-4,5 4,-255-3,-2171 16,1796-2,512-9,147 3,-280-21,9-14,155 15,-511-61,55 11,627 70,1 2,-90 0,104 2,-4-2,-93-11,-41-2,44 9,-219 3,347 6,4-1,-2 1,-33 4,51-4,-1 0,1 0,0 0,-4 1,7-1,-4 1,1-1,-1 1,2 0,-1 0,0 1,5-1,-5 0,3 1,-7-1,2 4,2 4,-2-1,-1 1,0 0,3 0,5 1,-5 9,-12 17,-4 10,3 1,5 1,-3 77,23 1251,12-1463,-5 25,22-89,-11 53,46-89,-33 107,-27 58,56-159,-47 119,15-98,-31 145,-3 1,6-1,0 1,14-18,46-52,-61 75,5 1,-4 0,1 0,3 1,-2 0,1-1,-1 2,4-1,0 0,-1 1,0 0,4 0,-4 1,26-7,54-13,116-22,-46 12,-112 24,2 1,-2 0,97-7,167-5,103 3,-279 12,-63 3,123-11,233-27,-377 38,121-9,216-3,-121 17,-93 0,276-13,-230-5,-68 3,164-2,210 14,231-6,-404-9,169-6,2 14,738 10,-1080-2,-157 0,2 0,-1 1,-1 1,2 0,0 1,31 6,-46-7,-3 1,4 0,-5 0,6 0,-5 1,-1 0,3 1,-1-1,-5 1,6 0,-5 0,1 0,1 1,8 6,-10-2,1 0,3 1,-6 0,-1-1,3 1,-1 0,-7 0,8 12,-10 93,-4-80,-1 406,7-296,26 49,1-41,-26-141,-1 0,6 0,-2 0,5 0,-4-1,15 13,21 35,-27-35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22:30.7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1 494,'4159'0,"-3709"12,-118-2,939-6,-703-6,2349 2,-2819 2,107 10,-4-1,-183-11,1 1,-1 0,21 2,-32-3,-5 1,2-1,2 1,-4-1,1 1,0 0,0 0,-1-1,1 1,2 0,-5 1,4-1,2 0,-6 0,3 1,0-1,2 3,-5-4,0 1,2-1,-2 1,0-1,0 0,0 1,0-1,0 1,0-1,0 1,0-1,0 1,0-1,0 1,0-1,0 1,0-1,-2 1,2-1,0 0,0 1,0-1,-2 1,2-1,0 1,-3-1,3 0,0 1,0-1,-3 1,-31 9,24-8,-316 74,80-18,24-15,180-36,15-2,-33 9,-22 5,18-9,-116 10,-4 1,156-17,-342 41,63-16,-54 5,300-29,-340 20,253-17,-188 22,-31 3,-111-20,79-5,-189 15,190-9,-63 13,-212 5,239-31,-150 1,277 6,-172 3,376-7,0 2,-144 18,168-16,70-7,-8 1,-1 0,-1 0,1 0,4 1,-23 5,24-4,13-4,0 1,0-1,0 0,0 0,0 0,0 0,0 0,0 1,0-1,0 0,0 0,0 0,0 0,4 0,-4 0,0 1,0-1,0 0,0 0,0 0,0 0,0 0,0 0,0 0,2 0,-2 0,0 1,0-1,0 0,0 0,0 0,0 0,4 0,-4 0,0 0,10 1,2 1,3-1,-5 0,17-1,502 8,23-14,-487 5,508-7,1136-8,-881 46,-728-24,-5-1,105 13,-85-3,3-3,189 8,332-18,-335-4,-166 2,793-11,195-6,-1047 17,-9 0,2 1,134 9,-10 5,-185-15,0 2,1-1,0 0,-5 1,6 0,-4 0,1 0,0 1,-2-1,2 1,-1 1,1-1,-2 0,0 1,-2 0,9 4,-6-3,-5 0,6 0,-4 1,-3-1,2 1,0-1,-2 1,0 0,0 0,0 0,-3 0,2 0,-2 11,-2-10,2-1,0 1,-6-1,3 1,0-1,-2 1,0-1,2 0,-13 6,6-3,-5-1,3 0,1 0,-3 0,-27 9,8-3,-4-1,-4 0,1-2,-80 17,79-19,-5 0,1-2,-56 6,-80 10,118-14,-106 9,-68-8,-27 1,-407 27,573-34,-784 21,386-5,273-9,-248 15,-323 12,-303-24,-13-16,245 0,776 4,-89 7,-34 2,-496-8,438-4,492 1,2816 0,-2371-12,-191 2,983 7,-857 4,516-12,175-6,-101 18,-1166-1,-1 0,1-1,41-4,-59 4,-2 0,3 0,-1 0,-2-1,2 0,-2 1,0-1,-1 0,4-1,0 1,-6-1,3 1,-2-1,6 0,1-5,-5 2,2-1,-2 0,0 1,-3-1,3-1,-3 1,2 0,-3 0,-2-1,0 1,0-1,0 1,0 0,-5-10,-3-7,-4 1,-2 0,-17-26,-13-2,-1 0,-4 2,-86-63,117 97,-1-1,2 0,3 0,-2-1,6 0,-3 0,5 0,-11-34,9-6,10-81,4 81,-2-257,-2 303,-2 0,-2-1,1 1,-1 0,-2 0,0 0,0 0,-3 1,-2-1,2 1,-3 0,-17-10,13 9,1 1,-4 0,-2 0,1 1,-2 0,1 1,-4 0,2 1,-49-12,37 12,-2 0,-66-8,-81-1,53 5,-33-4,5 4,-255-3,-2171 16,1796-2,512-9,147 3,-280-21,9-14,155 15,-511-61,55 11,627 70,1 2,-90 0,104 2,-4-2,-93-11,-41-2,44 9,-219 3,347 6,4-1,-2 1,-33 4,51-4,-1 0,1 0,0 0,-4 1,7-1,-4 1,1-1,-1 1,2 0,-1 0,0 1,5-1,-5 0,3 1,-7-1,2 4,2 4,-2-1,-1 1,0 0,3 0,5 1,-5 9,-12 17,-4 10,3 1,5 1,-3 77,23 1251,12-1463,-5 25,22-89,-11 53,46-89,-33 107,-27 58,56-159,-47 119,15-98,-31 145,-3 1,6-1,0 1,14-18,46-52,-61 75,5 1,-4 0,1 0,3 1,-2 0,1-1,-1 2,4-1,0 0,-1 1,0 0,4 0,-4 1,26-7,54-13,116-22,-46 12,-112 24,2 1,-2 0,97-7,167-5,103 3,-279 12,-63 3,123-11,233-27,-377 38,121-9,216-3,-121 17,-93 0,276-13,-230-5,-68 3,164-2,210 14,231-6,-404-9,169-6,2 14,738 10,-1080-2,-157 0,2 0,-1 1,-1 1,2 0,0 1,31 6,-46-7,-3 1,4 0,-5 0,6 0,-5 1,-1 0,3 1,-1-1,-5 1,6 0,-5 0,1 0,1 1,8 6,-10-2,1 0,3 1,-6 0,-1-1,3 1,-1 0,-7 0,8 12,-10 93,-4-80,-1 406,7-296,26 49,1-41,-26-141,-1 0,6 0,-2 0,5 0,-4-1,15 13,21 35,-27-35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0:26:44.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1 494,'4805'0,"-4285"12,-137-2,1085-6,-812-6,2715 2,-3259 2,127 10,-7-1,-212-11,3 1,-3 0,26 2,-39-3,-5 1,2-1,3 1,-4-1,1 1,-1 0,1 0,-2-1,1 1,4 0,-7 1,4-1,2 0,-6 0,3 1,1-1,3 3,-7-4,0 1,1-1,-1 1,0-1,0 0,0 1,0-1,0 1,0-1,0 1,0-1,0 1,0-1,0 1,0-1,0 1,0-1,-1 1,1-1,0 0,0 1,0-1,-3 1,3-1,0 1,-4-1,4 0,0 1,0-1,-4 1,-35 9,28-8,-366 74,92-18,29-15,208-36,17-2,-38 9,-27 5,24-9,-137 10,-3 1,180-17,-397 41,76-16,-65 5,348-29,-394 20,293-17,-217 22,-37 3,-126-20,90-5,-218 15,219-9,-73 13,-245 5,278-31,-175 1,320 6,-199 3,435-7,1 2,-168 18,194-16,82-7,-9 1,-1 0,-3 0,1 0,7 1,-28 5,30-4,13-4,0 1,0-1,0 0,0 0,0 0,0 0,0 0,0 1,0-1,0 0,0 0,0 0,0 0,2 0,-2 0,0 1,0-1,0 0,0 0,0 0,0 0,0 0,0 0,0 0,4 0,-4 0,0 1,0-1,0 0,0 0,0 0,0 0,3 0,-3 0,0 0,12 1,3 1,1-1,-4 0,19-1,581 8,26-14,-563 5,587-7,1311-8,-1016 46,-841-24,-5-1,119 13,-96-3,0-3,221 8,384-18,-388-4,-192 2,917-11,226-6,-1212 17,-9 0,3 1,154 9,-13 5,-211-15,-2 2,2-1,-1 0,-4 1,5 0,-3 0,1 0,-1 1,-2-1,3 1,-1 1,0-1,-2 0,1 1,-4 0,12 4,-7-3,-6 0,5 0,-2 1,-6-1,5 1,-2-1,-1 1,-1 0,1 0,-1 0,-3 0,4 0,-4 11,-4-10,4-1,0 1,-7-1,4 1,-1-1,-1 1,-2-1,5 0,-16 6,5-3,-4-1,4 0,1 0,-6 0,-29 9,8-3,-3-1,-6 0,2-2,-93 17,93-19,-8 0,2-2,-64 6,-93 10,136-14,-122 9,-79-8,-31 1,-470 27,662-34,-907 21,447-5,316-9,-287 15,-373 12,-352-24,-11-16,280 0,896 4,-101 7,-40 2,-573-8,506-4,568 1,3254 0,-2739-12,-221 2,1135 7,-990 4,597-12,202-6,-116 18,-1349-1,1 0,0-1,47-4,-68 4,-2 0,4 0,-3 0,-2-1,5 0,-4 1,0-1,-1 0,4-1,1 1,-9-1,5 1,-2-1,6 0,3-5,-8 2,3-1,-1 0,-2 1,-3-1,5-1,-5 1,4 0,-5 0,-2-1,0 1,0-1,0 1,0 0,-6-10,-4-7,-3 1,-4 0,-19-26,-14-2,-2 0,-5 2,-99-63,135 97,-1-1,3 0,2 0,0-1,5 0,-3 0,6 0,-14-34,12-6,11-81,4 81,-1-257,-3 303,-3 0,-1-1,1 1,-2 0,-2 0,-1 0,1 0,-2 1,-5-1,5 1,-5 0,-19-10,14 9,1 1,-5 0,0 0,1 1,-5 0,4 1,-7 0,3 1,-57-12,45 12,-4 0,-75-8,-94-1,60 5,-37-4,3 4,-291-3,-2510 16,2076-2,590-9,171 3,-323-21,10-14,178 15,-588-61,62 11,723 70,3 2,-104 0,119 2,-3-2,-109-11,-47-2,51 9,-253 3,401 6,5-1,-2 1,-39 4,59-4,-2 0,2 0,0 0,-4 1,7-1,-4 1,2-1,-3 1,4 0,-2 0,-1 1,7-1,-6 0,3 1,-5-1,-2 4,5 4,-4-1,0 1,-1 0,5 0,4 1,-6 9,-12 17,-6 10,5 1,6 1,-5 77,27 1251,13-1463,-5 25,25-89,-12 53,53-89,-38 107,-32 58,65-159,-53 119,16-98,-35 145,-4 1,6-1,1 1,16-18,54-52,-72 75,6 1,-3 0,0 0,3 1,-2 0,2-1,-1 2,3-1,1 0,-2 1,1 0,5 0,-6 1,32-7,62-13,132-22,-53 12,-127 24,0 1,-2 0,113-7,192-5,120 3,-323 12,-72 3,142-11,269-27,-436 38,140-9,250-3,-141 17,-108 0,321-13,-266-5,-80 3,191-2,242 14,267-6,-466-9,194-6,2 14,854 10,-1249-2,-180 0,2 0,-2 1,-1 1,1 0,2 1,36 6,-54-7,-4 1,6 0,-6 0,6 0,-5 1,-1 0,2 1,1-1,-7 1,6 0,-4 0,1 0,1 1,8 6,-11-2,2 0,1 1,-4 0,-2-1,3 1,-1 0,-8 0,10 12,-13 93,-4-80,-1 406,8-296,30 49,1-41,-30-141,-1 0,8 0,-5 0,8 0,-4-1,16 13,24 35,-31-35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26:18.5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1 494,'3063'0,"-2732"12,-87-2,692-6,-518-6,1731 2,-2078 2,81 10,-4-1,-135-11,1 1,-1 0,16 2,-24-3,-4 1,2-1,1 1,-2-1,0 1,0 0,1 0,-2-1,1 1,2 0,-4 1,3-1,1 0,-4 0,2 1,1-1,1 3,-4-4,0 1,1-1,-1 1,0-1,0 0,0 1,0-1,0 1,0-1,0 1,0-1,0 1,0-1,0 1,0-1,0 1,0-1,-1 1,1-1,0 0,0 1,0-1,-2 1,2-1,0 1,-2-1,2 0,0 1,0-1,-3 1,-22 9,18-8,-233 74,58-18,19-15,132-36,12-2,-25 9,-17 5,14-9,-86 10,-2 1,115-17,-253 41,47-16,-40 5,221-29,-250 20,186-17,-139 22,-22 3,-81-20,57-5,-139 15,140-9,-47 13,-156 5,177-31,-111 1,204 6,-127 3,277-7,1 2,-108 18,125-16,51-7,-5 1,-1 0,-1 0,0 0,4 1,-17 5,18-4,9-4,0 1,0-1,0 0,0 0,0 0,0 0,0 0,0 1,0-1,0 0,0 0,0 0,0 0,2 0,-2 0,0 1,0-1,0 0,0 0,0 0,0 0,0 0,0 0,0 0,3 0,-3 0,0 1,0-1,0 0,0 0,0 0,0 0,1 0,-1 0,0 0,8 1,2 1,0-1,-2 0,11-1,371 8,17-14,-359 5,374-7,835-8,-647 46,-536-24,-3-1,75 13,-60-3,-1-3,141 8,245-18,-247-4,-122 2,583-11,145-6,-772 17,-7 0,2 1,100 9,-10 5,-134-15,-2 2,2-1,0 0,-3 1,2 0,-1 0,1 0,-1 1,-1-1,1 1,0 1,0-1,-1 0,0 1,-2 0,8 4,-6-3,-2 0,2 0,-1 1,-3-1,2 1,0-1,-2 1,0 0,0 0,0 0,-2 0,3 0,-3 11,-3-10,3-1,0 1,-4-1,2 1,0-1,-2 1,0-1,2 0,-9 6,2-3,-1-1,1 0,2 0,-4 0,-20 9,7-3,-3-1,-4 0,2-2,-60 17,60-19,-5 0,0-2,-40 6,-59 10,87-14,-79 9,-49-8,-20 1,-300 27,422-34,-579 21,286-5,201-9,-182 15,-239 12,-224-24,-7-16,179 0,571 4,-65 7,-25 2,-366-8,324-4,361 1,2074 0,-1745-12,-142 2,724 7,-631 4,380-12,130-6,-75 18,-859-1,0 0,0-1,29-4,-42 4,-1 0,2 0,-2 0,-1-1,3 0,-3 1,1-1,-1 0,2-1,1 1,-6-1,4 1,-2-1,4 0,2-5,-5 2,1-1,0 0,0 1,-4-1,4-1,-3 1,2 0,-2 0,-2-1,0 1,0-1,0 1,0 0,-4-10,-2-7,-3 1,-1 0,-13-26,-9-2,-2 0,-2 2,-63-63,86 97,-2-1,3 0,2 0,-1-1,3 0,-1 0,3 0,-9-34,8-6,7-81,3 81,-2-257,-1 303,-1 0,-2-1,1 1,-1 0,-1 0,-2 0,2 0,-2 1,-2-1,2 1,-3 0,-13-10,10 9,1 1,-3 0,-1 0,0 1,-2 0,3 1,-5 0,2 1,-37-12,29 12,-2 0,-49-8,-59-1,38 5,-23-4,2 4,-187-3,-1598 16,1322-2,377-9,108 3,-205-21,5-14,115 15,-376-61,40 11,461 70,2 2,-66 0,75 2,-1-2,-70-11,-30-2,32 9,-161 3,257 6,1-1,0 1,-25 4,38-4,-2 0,1 0,1 0,-3 1,5-1,-4 1,2-1,-1 1,2 0,-2 0,0 1,4-1,-3 0,1 1,-3-1,0 4,2 4,-3-1,1 1,-1 0,3 0,3 1,-4 9,-8 17,-3 10,2 1,5 1,-4 77,17 1251,9-1463,-4 25,17-89,-8 53,34-89,-25 107,-20 58,41-159,-33 119,10-98,-23 145,-2 1,5-1,-1 1,10-18,35-52,-45 75,3 1,-2 0,0 0,2 1,-1 0,1-1,-1 2,2-1,1 0,-1 1,0 0,4 0,-5 1,22-7,38-13,85-22,-35 12,-80 24,0 1,-1 0,72-7,122-5,77 3,-207 12,-45 3,90-11,172-27,-278 38,89-9,160-3,-91 17,-68 0,204-13,-169-5,-51 3,122-2,153 14,171-6,-297-9,124-6,0 14,546 10,-797-2,-115 0,2 0,-2 1,0 1,1 0,0 1,24 6,-35-7,-2 1,3 0,-3 0,3 0,-2 1,-2 0,2 1,0-1,-4 1,5 0,-4 0,1 0,1 1,4 6,-6-2,1 0,1 1,-3 0,-1-1,2 1,-1 0,-5 0,6 12,-8 93,-2-80,-1 406,5-296,19 49,0-41,-18-141,-1 0,5 0,-3 0,5 0,-3-1,11 13,15 35,-20-35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01:26:34.84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1 494,'2257'0,"-2012"12,-66-2,511-6,-382-6,1276 2,-1532 2,60 10,-3-1,-99-11,1 1,-2 0,13 2,-19-3,-2 1,1-1,1 1,-2-1,1 1,-1 0,1 0,0-1,-1 1,2 0,-3 1,2-1,1 0,-3 0,1 1,1-1,1 3,-3-4,0 1,1-1,-1 1,0-1,0 0,0 1,0-1,0 1,0-1,0 1,0-1,0 1,0-1,0 1,0-1,0 1,0-1,-1 1,1-1,0 0,0 1,0-1,-1 1,1-1,0 1,-2-1,2 0,0 1,0-1,-2 1,-16 9,13-8,-172 74,43-18,14-15,97-36,8-2,-17 9,-13 5,11-9,-64 10,-2 1,85-17,-186 41,35-16,-30 5,163-29,-185 20,138-17,-103 22,-16 3,-60-20,42-5,-102 15,103-9,-34 13,-116 5,131-31,-82 1,151 6,-95 3,206-7,-1 2,-78 18,91-16,38-7,-4 1,-1 0,0 0,-1 0,4 1,-13 5,14-4,6-4,0 1,0-1,0 0,0 0,0 0,0 0,0 0,0 1,0-1,0 0,0 0,0 0,0 0,1 0,-1 0,0 1,0-1,0 0,0 0,0 0,0 0,0 0,0 0,0 0,2 0,-2 0,0 1,0-1,0 0,0 0,0 0,0 0,1 0,-1 0,0 0,6 1,1 1,1-1,-3 0,10-1,272 8,13-14,-265 5,276-7,616-8,-477 46,-396-24,-2-1,56 13,-45-3,0-3,104 8,180-18,-182-4,-90 2,430-11,106-6,-568 17,-5 0,1 1,73 9,-6 5,-100-15,0 2,0-1,1 0,-3 1,2 0,-1 0,1 0,-1 1,0-1,0 1,0 1,0-1,0 0,-1 1,0 0,4 4,-3-3,-3 0,3 0,-1 1,-3-1,2 1,0-1,-2 1,1 0,0 0,-1 0,-1 0,2 0,-2 11,-2-10,2-1,0 1,-3-1,1 1,1-1,-2 1,0-1,2 0,-8 6,3-3,-2-1,2 0,0 0,-2 0,-14 9,4-3,-2-1,-3 0,2-2,-45 17,45-19,-4 0,0-2,-30 6,-43 10,64-14,-58 9,-36-8,-15 1,-221 27,310-34,-425 21,210-5,148-9,-134 15,-176 12,-165-24,-5-16,131 0,421 4,-47 7,-19 2,-270-8,239-4,266 1,1529 0,-1287-12,-104 2,534 7,-465 4,279-12,96-6,-55 18,-633-1,0 0,0-1,22-4,-31 4,-2 0,2 0,-1 0,-1-1,2 0,-2 1,0-1,0 0,2-1,0 1,-4-1,2 1,0-1,2 0,1-5,-3 2,1-1,0 0,-1 1,-1-1,1-1,-1 1,1 0,-2 0,-1-1,0 1,0-1,0 1,0 0,-3-10,-2-7,-1 1,-2 0,-9-26,-6-2,-2 0,-1 2,-48-63,65 97,-2-1,2 0,2 0,-2-1,4 0,-2 0,2 0,-6-34,6-6,5-81,2 81,0-257,-2 303,-2 0,0-1,1 1,-1 0,-2 0,1 0,-1 0,0 1,-2-1,1 1,-1 0,-10-10,7 9,1 1,-3 0,0 0,1 1,-3 0,2 1,-3 0,2 1,-28-12,22 12,-2 0,-36-8,-43-1,27 5,-17-4,2 4,-137-3,-1179 16,975-2,277-9,81 3,-152-21,4-14,84 15,-276-61,29 11,340 70,1 2,-49 0,56 2,-1-2,-51-11,-23-2,24 9,-118 3,188 6,2-1,-1 1,-18 4,28-4,-1 0,0 0,1 0,-2 1,3-1,-2 1,1-1,-1 1,2 0,-1 0,-1 1,3-1,-2 0,1 1,-2-1,-1 4,2 4,-2-1,1 1,-1 0,2 0,2 1,-3 9,-5 17,-3 10,1 1,4 1,-2 77,12 1251,7-1463,-3 25,12-89,-6 53,25-89,-18 107,-15 58,31-159,-26 119,9-98,-17 145,-2 1,3-1,0 1,8-18,25-52,-34 75,3 1,-1 0,0 0,1 1,0 0,0-1,-1 2,2-1,1 0,-2 1,2 0,1 0,-2 1,15-7,28-13,63-22,-25 12,-60 24,0 1,0 0,52-7,91-5,56 3,-152 12,-34 3,67-11,127-27,-206 38,67-9,117-3,-67 17,-50 0,151-13,-126-5,-36 3,89-2,113 14,126-6,-219-9,92-6,-1 14,403 10,-588-2,-84 0,1 0,-1 1,0 1,0 0,1 1,17 6,-25-7,-3 1,3 0,-2 0,2 0,-1 1,-2 0,2 1,0-1,-3 1,3 0,-3 0,1 0,1 1,3 6,-4-2,0 0,0 1,-1 0,-1-1,1 1,0 0,-4 0,4 12,-5 93,-2-80,-1 406,4-296,14 49,1-41,-15-141,0 0,4 0,-3 0,4 0,-1-1,6 13,13 35,-16-35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a:t>
            </a:fld>
            <a:endParaRPr lang="en-US"/>
          </a:p>
        </p:txBody>
      </p:sp>
    </p:spTree>
    <p:extLst>
      <p:ext uri="{BB962C8B-B14F-4D97-AF65-F5344CB8AC3E}">
        <p14:creationId xmlns:p14="http://schemas.microsoft.com/office/powerpoint/2010/main" val="28066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Read and write </a:t>
            </a:r>
            <a:r>
              <a:rPr lang="en-US" sz="1800" b="1" i="1" dirty="0">
                <a:solidFill>
                  <a:srgbClr val="242021"/>
                </a:solidFill>
                <a:effectLst/>
                <a:latin typeface="Times New Roman" panose="02020603050405020304" pitchFamily="18" charset="0"/>
                <a:ea typeface="Times New Roman" panose="02020603050405020304" pitchFamily="18" charset="0"/>
              </a:rPr>
              <a:t>T </a:t>
            </a:r>
            <a:r>
              <a:rPr lang="en-US" sz="1800" b="1" dirty="0">
                <a:solidFill>
                  <a:srgbClr val="242021"/>
                </a:solidFill>
                <a:effectLst/>
                <a:latin typeface="Times New Roman" panose="02020603050405020304" pitchFamily="18" charset="0"/>
                <a:ea typeface="Times New Roman" panose="02020603050405020304" pitchFamily="18" charset="0"/>
              </a:rPr>
              <a:t>(true) or </a:t>
            </a:r>
            <a:r>
              <a:rPr lang="en-US" sz="1800" b="1" i="1" dirty="0">
                <a:solidFill>
                  <a:srgbClr val="242021"/>
                </a:solidFill>
                <a:effectLst/>
                <a:latin typeface="Times New Roman" panose="02020603050405020304" pitchFamily="18" charset="0"/>
                <a:ea typeface="Times New Roman" panose="02020603050405020304" pitchFamily="18" charset="0"/>
              </a:rPr>
              <a:t>F </a:t>
            </a:r>
            <a:r>
              <a:rPr lang="en-US" sz="1800" b="1" dirty="0">
                <a:solidFill>
                  <a:srgbClr val="242021"/>
                </a:solidFill>
                <a:effectLst/>
                <a:latin typeface="Times New Roman" panose="02020603050405020304" pitchFamily="18" charset="0"/>
                <a:ea typeface="Times New Roman" panose="02020603050405020304" pitchFamily="18" charset="0"/>
              </a:rPr>
              <a:t>(false).</a:t>
            </a:r>
            <a:endParaRPr lang="en-US" sz="1800" dirty="0">
              <a:effectLst/>
              <a:latin typeface="Times New Roman" panose="02020603050405020304" pitchFamily="18" charset="0"/>
              <a:ea typeface="SimSun" panose="02010600030101010101" pitchFamily="2" charset="-122"/>
            </a:endParaRPr>
          </a:p>
          <a:p>
            <a:pPr marL="342900" marR="11811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read the text once and say what it’s about (</a:t>
            </a:r>
            <a:r>
              <a:rPr lang="en-US" sz="1800" i="1" dirty="0">
                <a:solidFill>
                  <a:srgbClr val="242021"/>
                </a:solidFill>
                <a:effectLst/>
                <a:latin typeface="Times New Roman" panose="02020603050405020304" pitchFamily="18" charset="0"/>
                <a:ea typeface="Times New Roman" panose="02020603050405020304" pitchFamily="18" charset="0"/>
              </a:rPr>
              <a:t>the writer’s grandma</a:t>
            </a:r>
            <a:r>
              <a:rPr lang="en-US" sz="1800" dirty="0">
                <a:solidFill>
                  <a:srgbClr val="242021"/>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247731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0" i="0" dirty="0">
                <a:solidFill>
                  <a:srgbClr val="000000"/>
                </a:solidFill>
                <a:effectLst/>
                <a:latin typeface="MyriadPro-Light"/>
                <a:ea typeface="SimSun" panose="02010600030101010101" pitchFamily="2" charset="-122"/>
              </a:rPr>
              <a:t> - Children read the sentences aloud in the front. </a:t>
            </a:r>
          </a:p>
          <a:p>
            <a:pPr marL="0" marR="0">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318518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811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read the sentences silently. </a:t>
            </a: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marR="11811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do the exercise individually.</a:t>
            </a:r>
            <a:r>
              <a:rPr lang="en-US" sz="1800" dirty="0">
                <a:effectLst/>
                <a:latin typeface="Times New Roman" panose="02020603050405020304" pitchFamily="18" charset="0"/>
                <a:ea typeface="Times New Roman" panose="02020603050405020304" pitchFamily="18" charset="0"/>
              </a:rPr>
              <a:t> </a:t>
            </a:r>
          </a:p>
          <a:p>
            <a:pPr marL="0" marR="118110"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3844681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93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Children work in pairs to peer-check their answers. </a:t>
            </a:r>
          </a:p>
          <a:p>
            <a:pPr marL="342900" marR="939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310241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61595" marR="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T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5 </a:t>
            </a:r>
            <a:r>
              <a:rPr lang="en-US" sz="1800" dirty="0">
                <a:solidFill>
                  <a:srgbClr val="00ADEE"/>
                </a:solidFill>
                <a:effectLst/>
                <a:latin typeface="Times New Roman" panose="02020603050405020304" pitchFamily="18" charset="0"/>
                <a:ea typeface="SimSun" panose="02010600030101010101" pitchFamily="2" charset="-122"/>
              </a:rPr>
              <a:t>T</a:t>
            </a:r>
            <a:r>
              <a:rPr lang="en-US" sz="1800" dirty="0">
                <a:effectLst/>
                <a:latin typeface="Times New Roman" panose="02020603050405020304" pitchFamily="18" charset="0"/>
                <a:ea typeface="SimSu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2281228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61595" marR="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T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5 </a:t>
            </a:r>
            <a:r>
              <a:rPr lang="en-US" sz="1800" dirty="0">
                <a:solidFill>
                  <a:srgbClr val="00ADEE"/>
                </a:solidFill>
                <a:effectLst/>
                <a:latin typeface="Times New Roman" panose="02020603050405020304" pitchFamily="18" charset="0"/>
                <a:ea typeface="SimSun" panose="02010600030101010101" pitchFamily="2" charset="-122"/>
              </a:rPr>
              <a:t>T</a:t>
            </a:r>
            <a:r>
              <a:rPr lang="en-US" sz="1800" dirty="0">
                <a:effectLst/>
                <a:latin typeface="Times New Roman" panose="02020603050405020304" pitchFamily="18" charset="0"/>
                <a:ea typeface="SimSu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2483985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61595" marR="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T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5 </a:t>
            </a:r>
            <a:r>
              <a:rPr lang="en-US" sz="1800" dirty="0">
                <a:solidFill>
                  <a:srgbClr val="00ADEE"/>
                </a:solidFill>
                <a:effectLst/>
                <a:latin typeface="Times New Roman" panose="02020603050405020304" pitchFamily="18" charset="0"/>
                <a:ea typeface="SimSun" panose="02010600030101010101" pitchFamily="2" charset="-122"/>
              </a:rPr>
              <a:t>T</a:t>
            </a:r>
            <a:r>
              <a:rPr lang="en-US" sz="1800" dirty="0">
                <a:effectLst/>
                <a:latin typeface="Times New Roman" panose="02020603050405020304" pitchFamily="18" charset="0"/>
                <a:ea typeface="SimSu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4173902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endParaRPr lang="en-US" sz="1800" dirty="0">
              <a:effectLst/>
              <a:latin typeface="Times New Roman" panose="02020603050405020304" pitchFamily="18" charset="0"/>
              <a:ea typeface="SimSun" panose="02010600030101010101" pitchFamily="2" charset="-122"/>
            </a:endParaRPr>
          </a:p>
          <a:p>
            <a:pPr marL="61595" marR="0">
              <a:spcBef>
                <a:spcPts val="600"/>
              </a:spcBef>
              <a:spcAft>
                <a:spcPts val="600"/>
              </a:spcAft>
            </a:pP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T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F </a:t>
            </a:r>
            <a:r>
              <a:rPr lang="en-US" sz="1800" b="1" dirty="0">
                <a:solidFill>
                  <a:srgbClr val="16C0F2"/>
                </a:solidFill>
                <a:effectLst/>
                <a:latin typeface="Times New Roman" panose="02020603050405020304" pitchFamily="18" charset="0"/>
                <a:ea typeface="SimSun" panose="02010600030101010101" pitchFamily="2" charset="-122"/>
              </a:rPr>
              <a:t>5 </a:t>
            </a:r>
            <a:r>
              <a:rPr lang="en-US" sz="1800" dirty="0">
                <a:solidFill>
                  <a:srgbClr val="00ADEE"/>
                </a:solidFill>
                <a:effectLst/>
                <a:latin typeface="Times New Roman" panose="02020603050405020304" pitchFamily="18" charset="0"/>
                <a:ea typeface="SimSun" panose="02010600030101010101" pitchFamily="2" charset="-122"/>
              </a:rPr>
              <a:t>T</a:t>
            </a:r>
            <a:r>
              <a:rPr lang="en-US" sz="1800" dirty="0">
                <a:effectLst/>
                <a:latin typeface="Times New Roman" panose="02020603050405020304" pitchFamily="18" charset="0"/>
                <a:ea typeface="SimSun" panose="02010600030101010101" pitchFamily="2" charset="-122"/>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191445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730588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600"/>
              </a:spcBef>
              <a:spcAft>
                <a:spcPts val="600"/>
              </a:spcAft>
            </a:pPr>
            <a:r>
              <a:rPr lang="en-US" sz="1800" i="1" dirty="0">
                <a:solidFill>
                  <a:srgbClr val="000000"/>
                </a:solidFill>
                <a:effectLst/>
                <a:latin typeface="Times New Roman" panose="02020603050405020304" pitchFamily="18" charset="0"/>
                <a:ea typeface="SimSun" panose="02010600030101010101" pitchFamily="2" charset="-122"/>
              </a:rPr>
              <a:t> *</a:t>
            </a:r>
            <a:r>
              <a:rPr lang="en-US" sz="1800" i="1" dirty="0">
                <a:effectLst/>
                <a:latin typeface="Times New Roman" panose="02020603050405020304" pitchFamily="18" charset="0"/>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Read the text in exercise 3 again. Then write the correct sentences.</a:t>
            </a:r>
            <a:endParaRPr lang="en-US" sz="1800" dirty="0">
              <a:effectLst/>
              <a:latin typeface="Times New Roman" panose="02020603050405020304" pitchFamily="18" charset="0"/>
              <a:ea typeface="SimSun" panose="02010600030101010101" pitchFamily="2" charset="-122"/>
            </a:endParaRPr>
          </a:p>
          <a:p>
            <a:pPr marL="342900" marR="11811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say what they remember about Mai’s text in Exercise 3. Elicit ideas and then have children read the text again to check.</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39673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read the text again silently in 1 minute.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247731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look at the picture and say the word.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2667934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Children do the task individually. </a:t>
            </a: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247797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93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Children work in pairs to peer-check their answers. </a:t>
            </a:r>
          </a:p>
          <a:p>
            <a:pPr marL="342900" marR="939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1461520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242021"/>
                </a:solidFill>
                <a:effectLst/>
                <a:latin typeface="Times New Roman" panose="02020603050405020304" pitchFamily="18" charset="0"/>
                <a:ea typeface="Times New Roman" panose="02020603050405020304" pitchFamily="18" charset="0"/>
              </a:rPr>
              <a:t>Answers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1 </a:t>
            </a:r>
            <a:r>
              <a:rPr lang="en-US" sz="1800" dirty="0">
                <a:solidFill>
                  <a:srgbClr val="00ADEE"/>
                </a:solidFill>
                <a:effectLst/>
                <a:latin typeface="Times New Roman" panose="02020603050405020304" pitchFamily="18" charset="0"/>
                <a:ea typeface="Times New Roman" panose="02020603050405020304" pitchFamily="18" charset="0"/>
              </a:rPr>
              <a:t>The photos are old.</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Mai’s brother was cute.</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Mai’s parents were students.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Mai was shy.</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283402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242021"/>
                </a:solidFill>
                <a:effectLst/>
                <a:latin typeface="Times New Roman" panose="02020603050405020304" pitchFamily="18" charset="0"/>
                <a:ea typeface="Times New Roman" panose="02020603050405020304" pitchFamily="18" charset="0"/>
              </a:rPr>
              <a:t>Answers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1 </a:t>
            </a:r>
            <a:r>
              <a:rPr lang="en-US" sz="1800" dirty="0">
                <a:solidFill>
                  <a:srgbClr val="00ADEE"/>
                </a:solidFill>
                <a:effectLst/>
                <a:latin typeface="Times New Roman" panose="02020603050405020304" pitchFamily="18" charset="0"/>
                <a:ea typeface="Times New Roman" panose="02020603050405020304" pitchFamily="18" charset="0"/>
              </a:rPr>
              <a:t>The photos are old.</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Mai’s brother was cute.</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Mai’s parents were students.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Mai was shy.</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172760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595" marR="93980" algn="just">
              <a:spcBef>
                <a:spcPts val="600"/>
              </a:spcBef>
              <a:spcAft>
                <a:spcPts val="600"/>
              </a:spcAft>
            </a:pPr>
            <a:r>
              <a:rPr lang="en-US" sz="1800" b="1" u="sng" dirty="0">
                <a:solidFill>
                  <a:srgbClr val="242021"/>
                </a:solidFill>
                <a:effectLst/>
                <a:latin typeface="Times New Roman" panose="02020603050405020304" pitchFamily="18" charset="0"/>
                <a:ea typeface="Times New Roman" panose="02020603050405020304" pitchFamily="18" charset="0"/>
              </a:rPr>
              <a:t>Answers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1 </a:t>
            </a:r>
            <a:r>
              <a:rPr lang="en-US" sz="1800" dirty="0">
                <a:solidFill>
                  <a:srgbClr val="00ADEE"/>
                </a:solidFill>
                <a:effectLst/>
                <a:latin typeface="Times New Roman" panose="02020603050405020304" pitchFamily="18" charset="0"/>
                <a:ea typeface="Times New Roman" panose="02020603050405020304" pitchFamily="18" charset="0"/>
              </a:rPr>
              <a:t>The photos are old.</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Mai’s brother was cute.</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Mai’s parents were students.</a:t>
            </a:r>
            <a:endParaRPr lang="en-US" sz="1800" dirty="0">
              <a:effectLst/>
              <a:latin typeface="Times New Roman" panose="02020603050405020304" pitchFamily="18" charset="0"/>
              <a:ea typeface="SimSun" panose="02010600030101010101" pitchFamily="2" charset="-122"/>
            </a:endParaRPr>
          </a:p>
          <a:p>
            <a:pPr marL="224790" marR="0">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Mai was shy.</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a:p>
            <a:pPr marL="342900" marR="11239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30254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897336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Look and say.</a:t>
            </a:r>
            <a:endParaRPr lang="en-US" sz="1800" dirty="0">
              <a:effectLst/>
              <a:latin typeface="Times New Roman" panose="02020603050405020304" pitchFamily="18" charset="0"/>
              <a:ea typeface="SimSun" panose="02010600030101010101" pitchFamily="2" charset="-122"/>
            </a:endParaRPr>
          </a:p>
          <a:p>
            <a:pPr marL="342900" marR="11811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think about what they like doing with their friends.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856356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60960" algn="just">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 What do you and your friends like doing? Write 20–30 words.</a:t>
            </a:r>
            <a:endParaRPr lang="en-US" sz="1800" dirty="0">
              <a:effectLst/>
              <a:latin typeface="Times New Roman" panose="02020603050405020304" pitchFamily="18" charset="0"/>
              <a:ea typeface="SimSun" panose="02010600030101010101" pitchFamily="2" charset="-122"/>
            </a:endParaRPr>
          </a:p>
          <a:p>
            <a:pPr marL="342900" marR="6096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make a list of the activities they talked about in Exercise 6.</a:t>
            </a:r>
          </a:p>
          <a:p>
            <a:pPr marL="342900" marR="6096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rPr>
              <a:t>Play music for children talking to each other. </a:t>
            </a:r>
          </a:p>
          <a:p>
            <a:pPr marL="342900" marR="6096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rPr>
              <a:t>Show suggested ideas.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31</a:t>
            </a:fld>
            <a:endParaRPr lang="en-US"/>
          </a:p>
        </p:txBody>
      </p:sp>
    </p:spTree>
    <p:extLst>
      <p:ext uri="{BB962C8B-B14F-4D97-AF65-F5344CB8AC3E}">
        <p14:creationId xmlns:p14="http://schemas.microsoft.com/office/powerpoint/2010/main" val="326232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a:t>
            </a:r>
            <a:r>
              <a:rPr lang="en-US" sz="1800" b="1" i="0" dirty="0">
                <a:solidFill>
                  <a:srgbClr val="000000"/>
                </a:solidFill>
                <a:effectLst/>
                <a:latin typeface="MyriadPro-Light"/>
                <a:ea typeface="SimSun" panose="02010600030101010101" pitchFamily="2" charset="-122"/>
              </a:rPr>
              <a:t>Game: B</a:t>
            </a:r>
            <a:r>
              <a:rPr lang="en-US" sz="1800" b="1" i="0" dirty="0">
                <a:solidFill>
                  <a:srgbClr val="242021"/>
                </a:solidFill>
                <a:effectLst/>
                <a:latin typeface="MyriadPro-Light"/>
                <a:ea typeface="SimSun" panose="02010600030101010101" pitchFamily="2" charset="-122"/>
              </a:rPr>
              <a:t>ingo!</a:t>
            </a:r>
            <a:endParaRPr lang="en-US" sz="1800" dirty="0">
              <a:effectLst/>
              <a:latin typeface="Times New Roman" panose="02020603050405020304" pitchFamily="18" charset="0"/>
              <a:ea typeface="SimSun" panose="02010600030101010101" pitchFamily="2" charset="-122"/>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draw a three-by-three grid. In each of the squares, they write a different word from the vocabulary they have studied in the unit.</a:t>
            </a:r>
            <a:endParaRPr lang="en-US" sz="1800" dirty="0">
              <a:effectLst/>
              <a:latin typeface="Times New Roman" panose="02020603050405020304" pitchFamily="18" charset="0"/>
              <a:ea typeface="Calibri" panose="020F0502020204030204" pitchFamily="34" charset="0"/>
            </a:endParaRPr>
          </a:p>
          <a:p>
            <a:pPr marL="342900" marR="1187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vocabulary in any order. Keep a record of the words as you say them, so that you don’t say the same word twice. The children cross off the words in their grids as they hear them. The first child to complete a line of three,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426817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096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write 3 sentences saying what they like doing with their friends.</a:t>
            </a:r>
            <a:r>
              <a:rPr lang="en-US" sz="1800" dirty="0">
                <a:effectLst/>
                <a:latin typeface="Times New Roman" panose="02020603050405020304" pitchFamily="18" charset="0"/>
                <a:ea typeface="Times New Roman" panose="02020603050405020304" pitchFamily="18" charset="0"/>
              </a:rPr>
              <a:t> </a:t>
            </a:r>
          </a:p>
          <a:p>
            <a:pPr marL="110490" marR="93980" algn="just">
              <a:spcBef>
                <a:spcPts val="600"/>
              </a:spcBef>
              <a:spcAft>
                <a:spcPts val="600"/>
              </a:spcAft>
            </a:pPr>
            <a:r>
              <a:rPr lang="en-US" sz="1800" b="1" u="sng" dirty="0">
                <a:solidFill>
                  <a:srgbClr val="242021"/>
                </a:solidFill>
                <a:effectLst/>
                <a:latin typeface="Times New Roman" panose="02020603050405020304" pitchFamily="18" charset="0"/>
                <a:ea typeface="Times New Roman" panose="02020603050405020304" pitchFamily="18" charset="0"/>
              </a:rPr>
              <a:t>Answers</a:t>
            </a:r>
            <a:r>
              <a:rPr lang="en-US" sz="1800" b="1" dirty="0">
                <a:solidFill>
                  <a:srgbClr val="242021"/>
                </a:solidFill>
                <a:effectLst/>
                <a:latin typeface="Times New Roman" panose="02020603050405020304" pitchFamily="18" charset="0"/>
                <a:ea typeface="Times New Roman" panose="02020603050405020304" pitchFamily="18" charset="0"/>
              </a:rPr>
              <a:t>   </a:t>
            </a:r>
            <a:r>
              <a:rPr lang="en-US" sz="1800" dirty="0">
                <a:solidFill>
                  <a:srgbClr val="00ADEE"/>
                </a:solidFill>
                <a:effectLst/>
                <a:latin typeface="Times New Roman" panose="02020603050405020304" pitchFamily="18" charset="0"/>
                <a:ea typeface="SimSun" panose="02010600030101010101" pitchFamily="2" charset="-122"/>
              </a:rPr>
              <a:t>Children’s own answers</a:t>
            </a:r>
            <a:endParaRPr lang="en-US" sz="18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32</a:t>
            </a:fld>
            <a:endParaRPr lang="en-US"/>
          </a:p>
        </p:txBody>
      </p:sp>
    </p:spTree>
    <p:extLst>
      <p:ext uri="{BB962C8B-B14F-4D97-AF65-F5344CB8AC3E}">
        <p14:creationId xmlns:p14="http://schemas.microsoft.com/office/powerpoint/2010/main" val="3690671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93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Children work in pairs to read aloud their writing text. </a:t>
            </a:r>
          </a:p>
          <a:p>
            <a:pPr marL="342900" marR="1193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Invite some volunteers to read their text in the front. </a:t>
            </a:r>
          </a:p>
          <a:p>
            <a:pPr marL="342900" marR="939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3245328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Game: Pass the teddy bear</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Explain how the game is played.</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Give a teddy bear to one student.</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students listen to music and pass the teddy bear.</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Stop music suddenly.</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the student with the teddy bear talk about their hobbies.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Continue the game until the time’s out.</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Check students’ pronunciation. Praise students if they have done well.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2514794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36</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Write the words on the board.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241147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Demonstrate how to fill in the grid with the words, writing them in random order.</a:t>
            </a:r>
            <a:endParaRPr lang="en-US" sz="1800" dirty="0">
              <a:effectLst/>
              <a:latin typeface="Times New Roman" panose="02020603050405020304" pitchFamily="18" charset="0"/>
              <a:ea typeface="Times New Roman" panose="02020603050405020304" pitchFamily="18" charset="0"/>
            </a:endParaRPr>
          </a:p>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board in any order. Keep a record of the words as you say them, so that you don’t say the same word twice. The children cross off the words in their grids as they hear them. The first child to complete a line of four,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p>
          <a:p>
            <a:pPr marL="342900" marR="6413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356215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board in any order. Keep a record of the words as you say them, so that you don’t say the same word twice. The children cross off the words in their grids as they hear them. The first child to complete a line of four,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p>
          <a:p>
            <a:pPr marL="342900" marR="6413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410795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board in any order. Keep a record of the words as you say them, so that you don’t say the same word twice. The children cross off the words in their grids as they hear them. The first child to complete a line of four,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p>
          <a:p>
            <a:pPr marL="342900" marR="6413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76850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413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out words from the board in any order. Keep a record of the words as you say them, so that you don’t say the same word twice. The children cross off the words in their grids as they hear them. The first child to complete a line of four, shouts </a:t>
            </a:r>
            <a:r>
              <a:rPr lang="en-US" sz="1800" i="1" dirty="0">
                <a:solidFill>
                  <a:srgbClr val="242021"/>
                </a:solidFill>
                <a:effectLst/>
                <a:latin typeface="Times New Roman" panose="02020603050405020304" pitchFamily="18" charset="0"/>
                <a:ea typeface="Times New Roman" panose="02020603050405020304" pitchFamily="18" charset="0"/>
              </a:rPr>
              <a:t>Bingo!</a:t>
            </a:r>
            <a:r>
              <a:rPr lang="en-US" sz="1800" dirty="0">
                <a:effectLst/>
                <a:latin typeface="Times New Roman" panose="02020603050405020304" pitchFamily="18" charset="0"/>
                <a:ea typeface="Times New Roman" panose="02020603050405020304" pitchFamily="18" charset="0"/>
              </a:rPr>
              <a:t> </a:t>
            </a:r>
          </a:p>
          <a:p>
            <a:pPr marL="342900" marR="64135"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141155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31161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9.svg"/><Relationship Id="rId4" Type="http://schemas.openxmlformats.org/officeDocument/2006/relationships/image" Target="../media/image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2.xml"/><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customXml" Target="../ink/ink1.xml"/><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customXml" Target="../ink/ink3.xml"/><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customXml" Target="../ink/ink4.xml"/><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audio" Target="../media/audio4.wav"/><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6.xml"/><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customXml" Target="../ink/ink5.xml"/><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audio" Target="../media/audio4.wav"/><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8.xml"/><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customXml" Target="../ink/ink7.xml"/><Relationship Id="rId5" Type="http://schemas.openxmlformats.org/officeDocument/2006/relationships/image" Target="../media/image5.png"/><Relationship Id="rId15" Type="http://schemas.openxmlformats.org/officeDocument/2006/relationships/customXml" Target="../ink/ink9.xml"/><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customXml" Target="../ink/ink10.xml"/><Relationship Id="rId4" Type="http://schemas.openxmlformats.org/officeDocument/2006/relationships/image" Target="../media/image5.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23.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customXml" Target="../ink/ink1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3.png"/><Relationship Id="rId5" Type="http://schemas.openxmlformats.org/officeDocument/2006/relationships/image" Target="../media/image6.png"/><Relationship Id="rId10" Type="http://schemas.openxmlformats.org/officeDocument/2006/relationships/customXml" Target="../ink/ink11.xml"/><Relationship Id="rId4" Type="http://schemas.openxmlformats.org/officeDocument/2006/relationships/image" Target="../media/image5.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5.png"/><Relationship Id="rId5" Type="http://schemas.openxmlformats.org/officeDocument/2006/relationships/image" Target="../media/image6.png"/><Relationship Id="rId10" Type="http://schemas.openxmlformats.org/officeDocument/2006/relationships/customXml" Target="../ink/ink13.xml"/><Relationship Id="rId4" Type="http://schemas.openxmlformats.org/officeDocument/2006/relationships/image" Target="../media/image5.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7.png"/><Relationship Id="rId5" Type="http://schemas.openxmlformats.org/officeDocument/2006/relationships/image" Target="../media/image6.png"/><Relationship Id="rId10" Type="http://schemas.openxmlformats.org/officeDocument/2006/relationships/customXml" Target="../ink/ink14.xml"/><Relationship Id="rId4" Type="http://schemas.openxmlformats.org/officeDocument/2006/relationships/image" Target="../media/image5.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58.jpg"/><Relationship Id="rId4" Type="http://schemas.openxmlformats.org/officeDocument/2006/relationships/notesSlide" Target="../notesSlides/notesSlide28.xml"/><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29.xml"/><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59.gif"/><Relationship Id="rId4" Type="http://schemas.openxmlformats.org/officeDocument/2006/relationships/notesSlide" Target="../notesSlides/notesSlide30.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notesSlide" Target="../notesSlides/notesSlide31.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60.png"/><Relationship Id="rId4" Type="http://schemas.openxmlformats.org/officeDocument/2006/relationships/notesSlide" Target="../notesSlides/notesSlide32.xml"/><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65.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4.png"/><Relationship Id="rId5" Type="http://schemas.openxmlformats.org/officeDocument/2006/relationships/image" Target="../media/image7.png"/><Relationship Id="rId10" Type="http://schemas.openxmlformats.org/officeDocument/2006/relationships/image" Target="../media/image63.jpeg"/><Relationship Id="rId4" Type="http://schemas.openxmlformats.org/officeDocument/2006/relationships/image" Target="../media/image6.png"/><Relationship Id="rId9" Type="http://schemas.openxmlformats.org/officeDocument/2006/relationships/image" Target="../media/image62.jpeg"/><Relationship Id="rId14" Type="http://schemas.openxmlformats.org/officeDocument/2006/relationships/image" Target="../media/image67.sv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openxmlformats.org/officeDocument/2006/relationships/image" Target="../media/image3.png"/><Relationship Id="rId3" Type="http://schemas.openxmlformats.org/officeDocument/2006/relationships/image" Target="../media/image68.png"/><Relationship Id="rId21" Type="http://schemas.openxmlformats.org/officeDocument/2006/relationships/image" Target="../media/image6.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2.jpeg"/><Relationship Id="rId2" Type="http://schemas.openxmlformats.org/officeDocument/2006/relationships/notesSlide" Target="../notesSlides/notesSlide34.xml"/><Relationship Id="rId16" Type="http://schemas.openxmlformats.org/officeDocument/2006/relationships/image" Target="../media/image81.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6.png"/><Relationship Id="rId24" Type="http://schemas.openxmlformats.org/officeDocument/2006/relationships/image" Target="../media/image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2.png"/><Relationship Id="rId10" Type="http://schemas.openxmlformats.org/officeDocument/2006/relationships/image" Target="../media/image75.svg"/><Relationship Id="rId19" Type="http://schemas.openxmlformats.org/officeDocument/2006/relationships/image" Target="../media/image4.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8.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DEBF54B-35E0-2E9A-D282-4ECFC328DF4C}"/>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362828"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14400" y="345801"/>
            <a:ext cx="8406063"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BINGO!</a:t>
            </a:r>
          </a:p>
        </p:txBody>
      </p:sp>
      <p:graphicFrame>
        <p:nvGraphicFramePr>
          <p:cNvPr id="2" name="Table 5">
            <a:extLst>
              <a:ext uri="{FF2B5EF4-FFF2-40B4-BE49-F238E27FC236}">
                <a16:creationId xmlns:a16="http://schemas.microsoft.com/office/drawing/2014/main" id="{E681FD71-9F43-B899-5D36-79C2BAC218AB}"/>
              </a:ext>
            </a:extLst>
          </p:cNvPr>
          <p:cNvGraphicFramePr>
            <a:graphicFrameLocks noGrp="1"/>
          </p:cNvGraphicFramePr>
          <p:nvPr/>
        </p:nvGraphicFramePr>
        <p:xfrm>
          <a:off x="533400" y="2452091"/>
          <a:ext cx="17297400" cy="7651476"/>
        </p:xfrm>
        <a:graphic>
          <a:graphicData uri="http://schemas.openxmlformats.org/drawingml/2006/table">
            <a:tbl>
              <a:tblPr firstRow="1" bandRow="1">
                <a:tableStyleId>{16D9F66E-5EB9-4882-86FB-DCBF35E3C3E4}</a:tableStyleId>
              </a:tblPr>
              <a:tblGrid>
                <a:gridCol w="4324350">
                  <a:extLst>
                    <a:ext uri="{9D8B030D-6E8A-4147-A177-3AD203B41FA5}">
                      <a16:colId xmlns:a16="http://schemas.microsoft.com/office/drawing/2014/main" val="823621494"/>
                    </a:ext>
                  </a:extLst>
                </a:gridCol>
                <a:gridCol w="4324350">
                  <a:extLst>
                    <a:ext uri="{9D8B030D-6E8A-4147-A177-3AD203B41FA5}">
                      <a16:colId xmlns:a16="http://schemas.microsoft.com/office/drawing/2014/main" val="485626791"/>
                    </a:ext>
                  </a:extLst>
                </a:gridCol>
                <a:gridCol w="4324350">
                  <a:extLst>
                    <a:ext uri="{9D8B030D-6E8A-4147-A177-3AD203B41FA5}">
                      <a16:colId xmlns:a16="http://schemas.microsoft.com/office/drawing/2014/main" val="449621999"/>
                    </a:ext>
                  </a:extLst>
                </a:gridCol>
                <a:gridCol w="4324350">
                  <a:extLst>
                    <a:ext uri="{9D8B030D-6E8A-4147-A177-3AD203B41FA5}">
                      <a16:colId xmlns:a16="http://schemas.microsoft.com/office/drawing/2014/main" val="3021028331"/>
                    </a:ext>
                  </a:extLst>
                </a:gridCol>
              </a:tblGrid>
              <a:tr h="191286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22972066"/>
                  </a:ext>
                </a:extLst>
              </a:tr>
              <a:tr h="191286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59874189"/>
                  </a:ext>
                </a:extLst>
              </a:tr>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6426365"/>
                  </a:ext>
                </a:extLst>
              </a:tr>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32592048"/>
                  </a:ext>
                </a:extLst>
              </a:tr>
            </a:tbl>
          </a:graphicData>
        </a:graphic>
      </p:graphicFrame>
      <p:sp>
        <p:nvSpPr>
          <p:cNvPr id="15" name="TextBox 9">
            <a:extLst>
              <a:ext uri="{FF2B5EF4-FFF2-40B4-BE49-F238E27FC236}">
                <a16:creationId xmlns:a16="http://schemas.microsoft.com/office/drawing/2014/main" id="{85D3D03F-698A-22C4-6F67-53DA39F03AA4}"/>
              </a:ext>
            </a:extLst>
          </p:cNvPr>
          <p:cNvSpPr txBox="1"/>
          <p:nvPr/>
        </p:nvSpPr>
        <p:spPr>
          <a:xfrm>
            <a:off x="824814" y="2632556"/>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old</a:t>
            </a:r>
          </a:p>
        </p:txBody>
      </p:sp>
      <p:sp>
        <p:nvSpPr>
          <p:cNvPr id="16" name="TextBox 9">
            <a:extLst>
              <a:ext uri="{FF2B5EF4-FFF2-40B4-BE49-F238E27FC236}">
                <a16:creationId xmlns:a16="http://schemas.microsoft.com/office/drawing/2014/main" id="{4FA5D08C-D6E6-AA3B-3781-BD88C01E9A7B}"/>
              </a:ext>
            </a:extLst>
          </p:cNvPr>
          <p:cNvSpPr txBox="1"/>
          <p:nvPr/>
        </p:nvSpPr>
        <p:spPr>
          <a:xfrm>
            <a:off x="5180374" y="26547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long</a:t>
            </a:r>
          </a:p>
        </p:txBody>
      </p:sp>
      <p:sp>
        <p:nvSpPr>
          <p:cNvPr id="17" name="TextBox 9">
            <a:extLst>
              <a:ext uri="{FF2B5EF4-FFF2-40B4-BE49-F238E27FC236}">
                <a16:creationId xmlns:a16="http://schemas.microsoft.com/office/drawing/2014/main" id="{D583DCED-9BDB-375F-81E2-B3ABC8A14EDC}"/>
              </a:ext>
            </a:extLst>
          </p:cNvPr>
          <p:cNvSpPr txBox="1"/>
          <p:nvPr/>
        </p:nvSpPr>
        <p:spPr>
          <a:xfrm>
            <a:off x="9467109" y="26154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cute</a:t>
            </a:r>
          </a:p>
        </p:txBody>
      </p:sp>
      <p:sp>
        <p:nvSpPr>
          <p:cNvPr id="19" name="TextBox 9">
            <a:extLst>
              <a:ext uri="{FF2B5EF4-FFF2-40B4-BE49-F238E27FC236}">
                <a16:creationId xmlns:a16="http://schemas.microsoft.com/office/drawing/2014/main" id="{5C962D1E-7887-1F72-7E68-B8126209065F}"/>
              </a:ext>
            </a:extLst>
          </p:cNvPr>
          <p:cNvSpPr txBox="1"/>
          <p:nvPr/>
        </p:nvSpPr>
        <p:spPr>
          <a:xfrm>
            <a:off x="789817" y="4492879"/>
            <a:ext cx="3844233" cy="1159100"/>
          </a:xfrm>
          <a:prstGeom prst="rect">
            <a:avLst/>
          </a:prstGeom>
        </p:spPr>
        <p:txBody>
          <a:bodyPr wrap="square" lIns="0" tIns="0" rIns="0" bIns="0" rtlCol="0" anchor="t">
            <a:spAutoFit/>
          </a:bodyPr>
          <a:lstStyle/>
          <a:p>
            <a:pPr algn="ctr">
              <a:lnSpc>
                <a:spcPts val="9999"/>
              </a:lnSpc>
            </a:pPr>
            <a:r>
              <a:rPr lang="en-US" sz="6000" b="1" dirty="0">
                <a:latin typeface="Tenor Sans"/>
              </a:rPr>
              <a:t>handsome</a:t>
            </a:r>
          </a:p>
        </p:txBody>
      </p:sp>
      <p:sp>
        <p:nvSpPr>
          <p:cNvPr id="21" name="TextBox 9">
            <a:extLst>
              <a:ext uri="{FF2B5EF4-FFF2-40B4-BE49-F238E27FC236}">
                <a16:creationId xmlns:a16="http://schemas.microsoft.com/office/drawing/2014/main" id="{E2582307-C608-AC0D-73D0-FECB57B68E6D}"/>
              </a:ext>
            </a:extLst>
          </p:cNvPr>
          <p:cNvSpPr txBox="1"/>
          <p:nvPr/>
        </p:nvSpPr>
        <p:spPr>
          <a:xfrm>
            <a:off x="5130127" y="4578057"/>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young</a:t>
            </a:r>
          </a:p>
        </p:txBody>
      </p:sp>
      <p:sp>
        <p:nvSpPr>
          <p:cNvPr id="23" name="TextBox 9">
            <a:extLst>
              <a:ext uri="{FF2B5EF4-FFF2-40B4-BE49-F238E27FC236}">
                <a16:creationId xmlns:a16="http://schemas.microsoft.com/office/drawing/2014/main" id="{4BD40F49-3F3E-7640-37AF-EE8957B9C705}"/>
              </a:ext>
            </a:extLst>
          </p:cNvPr>
          <p:cNvSpPr txBox="1"/>
          <p:nvPr/>
        </p:nvSpPr>
        <p:spPr>
          <a:xfrm>
            <a:off x="9493352" y="4571245"/>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short</a:t>
            </a:r>
          </a:p>
        </p:txBody>
      </p:sp>
      <p:sp>
        <p:nvSpPr>
          <p:cNvPr id="24" name="TextBox 9">
            <a:extLst>
              <a:ext uri="{FF2B5EF4-FFF2-40B4-BE49-F238E27FC236}">
                <a16:creationId xmlns:a16="http://schemas.microsoft.com/office/drawing/2014/main" id="{59D7186F-5914-3AC4-BA94-8A09E1FD3D8E}"/>
              </a:ext>
            </a:extLst>
          </p:cNvPr>
          <p:cNvSpPr txBox="1"/>
          <p:nvPr/>
        </p:nvSpPr>
        <p:spPr>
          <a:xfrm>
            <a:off x="13920629" y="4832737"/>
            <a:ext cx="3844233" cy="738664"/>
          </a:xfrm>
          <a:prstGeom prst="rect">
            <a:avLst/>
          </a:prstGeom>
        </p:spPr>
        <p:txBody>
          <a:bodyPr wrap="square" lIns="0" tIns="0" rIns="0" bIns="0" rtlCol="0" anchor="t">
            <a:spAutoFit/>
          </a:bodyPr>
          <a:lstStyle/>
          <a:p>
            <a:pPr algn="ctr"/>
            <a:r>
              <a:rPr lang="en-US" sz="4800" b="1" dirty="0">
                <a:latin typeface="Tenor Sans"/>
              </a:rPr>
              <a:t>play chess</a:t>
            </a:r>
          </a:p>
        </p:txBody>
      </p:sp>
      <p:sp>
        <p:nvSpPr>
          <p:cNvPr id="27" name="TextBox 9">
            <a:extLst>
              <a:ext uri="{FF2B5EF4-FFF2-40B4-BE49-F238E27FC236}">
                <a16:creationId xmlns:a16="http://schemas.microsoft.com/office/drawing/2014/main" id="{32B25DA2-6F23-63B0-9B4C-3A543FD0CA7E}"/>
              </a:ext>
            </a:extLst>
          </p:cNvPr>
          <p:cNvSpPr txBox="1"/>
          <p:nvPr/>
        </p:nvSpPr>
        <p:spPr>
          <a:xfrm>
            <a:off x="675217" y="651403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round</a:t>
            </a:r>
          </a:p>
        </p:txBody>
      </p:sp>
      <p:sp>
        <p:nvSpPr>
          <p:cNvPr id="28" name="TextBox 9">
            <a:extLst>
              <a:ext uri="{FF2B5EF4-FFF2-40B4-BE49-F238E27FC236}">
                <a16:creationId xmlns:a16="http://schemas.microsoft.com/office/drawing/2014/main" id="{00927342-78C5-704E-3A8F-7D5A307C22EB}"/>
              </a:ext>
            </a:extLst>
          </p:cNvPr>
          <p:cNvSpPr txBox="1"/>
          <p:nvPr/>
        </p:nvSpPr>
        <p:spPr>
          <a:xfrm>
            <a:off x="4947786" y="6514037"/>
            <a:ext cx="4282909" cy="1178849"/>
          </a:xfrm>
          <a:prstGeom prst="rect">
            <a:avLst/>
          </a:prstGeom>
        </p:spPr>
        <p:txBody>
          <a:bodyPr wrap="square" lIns="0" tIns="0" rIns="0" bIns="0" rtlCol="0" anchor="t">
            <a:spAutoFit/>
          </a:bodyPr>
          <a:lstStyle/>
          <a:p>
            <a:pPr algn="ctr">
              <a:lnSpc>
                <a:spcPts val="9999"/>
              </a:lnSpc>
            </a:pPr>
            <a:r>
              <a:rPr lang="en-US" sz="6600" b="1" dirty="0">
                <a:latin typeface="Tenor Sans"/>
              </a:rPr>
              <a:t>square</a:t>
            </a:r>
          </a:p>
        </p:txBody>
      </p:sp>
      <p:sp>
        <p:nvSpPr>
          <p:cNvPr id="29" name="TextBox 9">
            <a:extLst>
              <a:ext uri="{FF2B5EF4-FFF2-40B4-BE49-F238E27FC236}">
                <a16:creationId xmlns:a16="http://schemas.microsoft.com/office/drawing/2014/main" id="{DF0523F7-2D39-5678-5C31-EF7C08A95393}"/>
              </a:ext>
            </a:extLst>
          </p:cNvPr>
          <p:cNvSpPr txBox="1"/>
          <p:nvPr/>
        </p:nvSpPr>
        <p:spPr>
          <a:xfrm>
            <a:off x="9467109" y="6747401"/>
            <a:ext cx="3844233" cy="830997"/>
          </a:xfrm>
          <a:prstGeom prst="rect">
            <a:avLst/>
          </a:prstGeom>
        </p:spPr>
        <p:txBody>
          <a:bodyPr wrap="square" lIns="0" tIns="0" rIns="0" bIns="0" rtlCol="0" anchor="t">
            <a:spAutoFit/>
          </a:bodyPr>
          <a:lstStyle/>
          <a:p>
            <a:pPr algn="ctr"/>
            <a:r>
              <a:rPr lang="en-US" sz="5400" b="1" dirty="0">
                <a:latin typeface="Tenor Sans"/>
              </a:rPr>
              <a:t>read books</a:t>
            </a:r>
          </a:p>
        </p:txBody>
      </p:sp>
      <p:sp>
        <p:nvSpPr>
          <p:cNvPr id="31" name="TextBox 9">
            <a:extLst>
              <a:ext uri="{FF2B5EF4-FFF2-40B4-BE49-F238E27FC236}">
                <a16:creationId xmlns:a16="http://schemas.microsoft.com/office/drawing/2014/main" id="{D82BC62E-2CB0-7916-9DA3-C5A4020BB856}"/>
              </a:ext>
            </a:extLst>
          </p:cNvPr>
          <p:cNvSpPr txBox="1"/>
          <p:nvPr/>
        </p:nvSpPr>
        <p:spPr>
          <a:xfrm>
            <a:off x="13764760" y="648177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clean</a:t>
            </a:r>
          </a:p>
        </p:txBody>
      </p:sp>
      <p:sp>
        <p:nvSpPr>
          <p:cNvPr id="32" name="TextBox 9">
            <a:extLst>
              <a:ext uri="{FF2B5EF4-FFF2-40B4-BE49-F238E27FC236}">
                <a16:creationId xmlns:a16="http://schemas.microsoft.com/office/drawing/2014/main" id="{5E3F4305-F67A-6533-105F-18524B84130E}"/>
              </a:ext>
            </a:extLst>
          </p:cNvPr>
          <p:cNvSpPr txBox="1"/>
          <p:nvPr/>
        </p:nvSpPr>
        <p:spPr>
          <a:xfrm>
            <a:off x="600379" y="841135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fish</a:t>
            </a:r>
          </a:p>
        </p:txBody>
      </p:sp>
      <p:sp>
        <p:nvSpPr>
          <p:cNvPr id="33" name="TextBox 9">
            <a:extLst>
              <a:ext uri="{FF2B5EF4-FFF2-40B4-BE49-F238E27FC236}">
                <a16:creationId xmlns:a16="http://schemas.microsoft.com/office/drawing/2014/main" id="{0D606335-9BCF-499D-9E85-CE2AE907F6CF}"/>
              </a:ext>
            </a:extLst>
          </p:cNvPr>
          <p:cNvSpPr txBox="1"/>
          <p:nvPr/>
        </p:nvSpPr>
        <p:spPr>
          <a:xfrm>
            <a:off x="5092805" y="8262118"/>
            <a:ext cx="3844233" cy="1477328"/>
          </a:xfrm>
          <a:prstGeom prst="rect">
            <a:avLst/>
          </a:prstGeom>
        </p:spPr>
        <p:txBody>
          <a:bodyPr wrap="square" lIns="0" tIns="0" rIns="0" bIns="0" rtlCol="0" anchor="t">
            <a:spAutoFit/>
          </a:bodyPr>
          <a:lstStyle/>
          <a:p>
            <a:pPr algn="ctr"/>
            <a:r>
              <a:rPr lang="en-US" sz="4800" b="1" dirty="0">
                <a:latin typeface="Tenor Sans"/>
              </a:rPr>
              <a:t>play badminton</a:t>
            </a:r>
          </a:p>
        </p:txBody>
      </p:sp>
      <p:sp>
        <p:nvSpPr>
          <p:cNvPr id="35" name="TextBox 9">
            <a:extLst>
              <a:ext uri="{FF2B5EF4-FFF2-40B4-BE49-F238E27FC236}">
                <a16:creationId xmlns:a16="http://schemas.microsoft.com/office/drawing/2014/main" id="{BFA7F6FB-D92C-19A1-D91D-65E11007DB23}"/>
              </a:ext>
            </a:extLst>
          </p:cNvPr>
          <p:cNvSpPr txBox="1"/>
          <p:nvPr/>
        </p:nvSpPr>
        <p:spPr>
          <a:xfrm>
            <a:off x="13881158" y="8468961"/>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pretty</a:t>
            </a:r>
          </a:p>
        </p:txBody>
      </p:sp>
      <p:sp>
        <p:nvSpPr>
          <p:cNvPr id="36" name="TextBox 9">
            <a:extLst>
              <a:ext uri="{FF2B5EF4-FFF2-40B4-BE49-F238E27FC236}">
                <a16:creationId xmlns:a16="http://schemas.microsoft.com/office/drawing/2014/main" id="{A942AAFB-2BD4-53BA-5F4A-2DD9E6A644FD}"/>
              </a:ext>
            </a:extLst>
          </p:cNvPr>
          <p:cNvSpPr txBox="1"/>
          <p:nvPr/>
        </p:nvSpPr>
        <p:spPr>
          <a:xfrm>
            <a:off x="9423582" y="8253145"/>
            <a:ext cx="3844233" cy="1477328"/>
          </a:xfrm>
          <a:prstGeom prst="rect">
            <a:avLst/>
          </a:prstGeom>
        </p:spPr>
        <p:txBody>
          <a:bodyPr wrap="square" lIns="0" tIns="0" rIns="0" bIns="0" rtlCol="0" anchor="t">
            <a:spAutoFit/>
          </a:bodyPr>
          <a:lstStyle/>
          <a:p>
            <a:pPr algn="ctr"/>
            <a:r>
              <a:rPr lang="en-US" sz="4800" b="1" dirty="0">
                <a:latin typeface="Tenor Sans"/>
              </a:rPr>
              <a:t>play basketball</a:t>
            </a:r>
          </a:p>
        </p:txBody>
      </p:sp>
      <p:sp>
        <p:nvSpPr>
          <p:cNvPr id="37" name="TextBox 9">
            <a:extLst>
              <a:ext uri="{FF2B5EF4-FFF2-40B4-BE49-F238E27FC236}">
                <a16:creationId xmlns:a16="http://schemas.microsoft.com/office/drawing/2014/main" id="{B8F1B463-9E2F-DD76-93F3-C76CA7802D5C}"/>
              </a:ext>
            </a:extLst>
          </p:cNvPr>
          <p:cNvSpPr txBox="1"/>
          <p:nvPr/>
        </p:nvSpPr>
        <p:spPr>
          <a:xfrm>
            <a:off x="13984672" y="2589969"/>
            <a:ext cx="3844233" cy="1477328"/>
          </a:xfrm>
          <a:prstGeom prst="rect">
            <a:avLst/>
          </a:prstGeom>
        </p:spPr>
        <p:txBody>
          <a:bodyPr wrap="square" lIns="0" tIns="0" rIns="0" bIns="0" rtlCol="0" anchor="t">
            <a:spAutoFit/>
          </a:bodyPr>
          <a:lstStyle/>
          <a:p>
            <a:pPr algn="ctr"/>
            <a:r>
              <a:rPr lang="en-US" sz="4800" b="1" dirty="0">
                <a:latin typeface="Tenor Sans"/>
              </a:rPr>
              <a:t>play volleyball</a:t>
            </a:r>
          </a:p>
        </p:txBody>
      </p:sp>
      <p:cxnSp>
        <p:nvCxnSpPr>
          <p:cNvPr id="6" name="Straight Connector 5">
            <a:extLst>
              <a:ext uri="{FF2B5EF4-FFF2-40B4-BE49-F238E27FC236}">
                <a16:creationId xmlns:a16="http://schemas.microsoft.com/office/drawing/2014/main" id="{A86904D4-6258-9CA6-4A73-305170FA3E37}"/>
              </a:ext>
            </a:extLst>
          </p:cNvPr>
          <p:cNvCxnSpPr>
            <a:cxnSpLocks/>
          </p:cNvCxnSpPr>
          <p:nvPr/>
        </p:nvCxnSpPr>
        <p:spPr>
          <a:xfrm>
            <a:off x="152400" y="3305389"/>
            <a:ext cx="17983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B874DC-3241-F7ED-BA80-06FBE68E5CF8}"/>
              </a:ext>
            </a:extLst>
          </p:cNvPr>
          <p:cNvCxnSpPr>
            <a:cxnSpLocks/>
          </p:cNvCxnSpPr>
          <p:nvPr/>
        </p:nvCxnSpPr>
        <p:spPr>
          <a:xfrm flipH="1">
            <a:off x="2514600" y="2247900"/>
            <a:ext cx="76200" cy="80155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8C38B7-1E78-2000-71B6-2A8D675868CF}"/>
              </a:ext>
            </a:extLst>
          </p:cNvPr>
          <p:cNvCxnSpPr>
            <a:cxnSpLocks/>
          </p:cNvCxnSpPr>
          <p:nvPr/>
        </p:nvCxnSpPr>
        <p:spPr>
          <a:xfrm>
            <a:off x="1208999" y="2621809"/>
            <a:ext cx="15555001" cy="708719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2" name="Freeform 2">
            <a:extLst>
              <a:ext uri="{FF2B5EF4-FFF2-40B4-BE49-F238E27FC236}">
                <a16:creationId xmlns:a16="http://schemas.microsoft.com/office/drawing/2014/main" id="{DD65048A-41A1-6694-CD3B-D27A6A249AC1}"/>
              </a:ext>
            </a:extLst>
          </p:cNvPr>
          <p:cNvSpPr/>
          <p:nvPr/>
        </p:nvSpPr>
        <p:spPr>
          <a:xfrm rot="731251">
            <a:off x="3721606" y="1927893"/>
            <a:ext cx="11745018" cy="7448172"/>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25955843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p:cTn id="18" dur="500" fill="hold"/>
                                        <p:tgtEl>
                                          <p:spTgt spid="82"/>
                                        </p:tgtEl>
                                        <p:attrNameLst>
                                          <p:attrName>ppt_w</p:attrName>
                                        </p:attrNameLst>
                                      </p:cBhvr>
                                      <p:tavLst>
                                        <p:tav tm="0">
                                          <p:val>
                                            <p:fltVal val="0"/>
                                          </p:val>
                                        </p:tav>
                                        <p:tav tm="100000">
                                          <p:val>
                                            <p:strVal val="#ppt_w"/>
                                          </p:val>
                                        </p:tav>
                                      </p:tavLst>
                                    </p:anim>
                                    <p:anim calcmode="lin" valueType="num">
                                      <p:cBhvr>
                                        <p:cTn id="19" dur="500" fill="hold"/>
                                        <p:tgtEl>
                                          <p:spTgt spid="82"/>
                                        </p:tgtEl>
                                        <p:attrNameLst>
                                          <p:attrName>ppt_h</p:attrName>
                                        </p:attrNameLst>
                                      </p:cBhvr>
                                      <p:tavLst>
                                        <p:tav tm="0">
                                          <p:val>
                                            <p:fltVal val="0"/>
                                          </p:val>
                                        </p:tav>
                                        <p:tav tm="100000">
                                          <p:val>
                                            <p:strVal val="#ppt_h"/>
                                          </p:val>
                                        </p:tav>
                                      </p:tavLst>
                                    </p:anim>
                                    <p:animEffect transition="in" filter="fade">
                                      <p:cBhvr>
                                        <p:cTn id="20" dur="500"/>
                                        <p:tgtEl>
                                          <p:spTgt spid="82"/>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202542795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EE830C7-7873-E0FE-544E-0FB8CC019954}"/>
              </a:ext>
            </a:extLst>
          </p:cNvPr>
          <p:cNvSpPr/>
          <p:nvPr/>
        </p:nvSpPr>
        <p:spPr>
          <a:xfrm>
            <a:off x="-42836" y="752309"/>
            <a:ext cx="18362828" cy="964899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83236"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42399" y="566589"/>
            <a:ext cx="6691802"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the text. </a:t>
            </a:r>
            <a:endParaRPr lang="en-US" sz="8000" b="1" dirty="0">
              <a:solidFill>
                <a:srgbClr val="C00000"/>
              </a:solidFill>
              <a:latin typeface="KG Primary Penmanship Bold"/>
            </a:endParaRPr>
          </a:p>
        </p:txBody>
      </p:sp>
      <p:grpSp>
        <p:nvGrpSpPr>
          <p:cNvPr id="18" name="Group 17">
            <a:extLst>
              <a:ext uri="{FF2B5EF4-FFF2-40B4-BE49-F238E27FC236}">
                <a16:creationId xmlns:a16="http://schemas.microsoft.com/office/drawing/2014/main" id="{39748C3D-AD43-4FA6-CDBB-7B3B22F7FA5C}"/>
              </a:ext>
            </a:extLst>
          </p:cNvPr>
          <p:cNvGrpSpPr/>
          <p:nvPr/>
        </p:nvGrpSpPr>
        <p:grpSpPr>
          <a:xfrm>
            <a:off x="7010400" y="1192303"/>
            <a:ext cx="3128989" cy="1418188"/>
            <a:chOff x="12056721" y="-24211"/>
            <a:chExt cx="4209289" cy="3350368"/>
          </a:xfrm>
          <a:solidFill>
            <a:srgbClr val="0070C0"/>
          </a:solidFill>
        </p:grpSpPr>
        <p:grpSp>
          <p:nvGrpSpPr>
            <p:cNvPr id="19" name="Group 7">
              <a:extLst>
                <a:ext uri="{FF2B5EF4-FFF2-40B4-BE49-F238E27FC236}">
                  <a16:creationId xmlns:a16="http://schemas.microsoft.com/office/drawing/2014/main" id="{CAD0BBC7-AFF2-0095-66EF-3AD16D413391}"/>
                </a:ext>
              </a:extLst>
            </p:cNvPr>
            <p:cNvGrpSpPr/>
            <p:nvPr/>
          </p:nvGrpSpPr>
          <p:grpSpPr>
            <a:xfrm>
              <a:off x="12056721" y="-24211"/>
              <a:ext cx="4209289" cy="3300771"/>
              <a:chOff x="-782526" y="-1199958"/>
              <a:chExt cx="7484736" cy="3724098"/>
            </a:xfrm>
            <a:grpFill/>
          </p:grpSpPr>
          <p:sp>
            <p:nvSpPr>
              <p:cNvPr id="21" name="Freeform 8">
                <a:extLst>
                  <a:ext uri="{FF2B5EF4-FFF2-40B4-BE49-F238E27FC236}">
                    <a16:creationId xmlns:a16="http://schemas.microsoft.com/office/drawing/2014/main" id="{78051E48-28C7-D256-4F34-ED8A669D19B0}"/>
                  </a:ext>
                </a:extLst>
              </p:cNvPr>
              <p:cNvSpPr/>
              <p:nvPr/>
            </p:nvSpPr>
            <p:spPr>
              <a:xfrm>
                <a:off x="-782526" y="-1199958"/>
                <a:ext cx="7484736" cy="3724098"/>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tx1">
                  <a:lumMod val="65000"/>
                  <a:lumOff val="35000"/>
                </a:schemeClr>
              </a:solidFill>
            </p:spPr>
            <p:txBody>
              <a:bodyPr/>
              <a:lstStyle/>
              <a:p>
                <a:endParaRPr lang="en-US" dirty="0"/>
              </a:p>
            </p:txBody>
          </p:sp>
        </p:grpSp>
        <p:sp>
          <p:nvSpPr>
            <p:cNvPr id="20" name="TextBox 9">
              <a:extLst>
                <a:ext uri="{FF2B5EF4-FFF2-40B4-BE49-F238E27FC236}">
                  <a16:creationId xmlns:a16="http://schemas.microsoft.com/office/drawing/2014/main" id="{D646D882-AEA4-1AC6-D86E-2E8BD157DDB2}"/>
                </a:ext>
              </a:extLst>
            </p:cNvPr>
            <p:cNvSpPr txBox="1"/>
            <p:nvPr/>
          </p:nvSpPr>
          <p:spPr>
            <a:xfrm>
              <a:off x="12950141" y="296573"/>
              <a:ext cx="2422446" cy="3029584"/>
            </a:xfrm>
            <a:prstGeom prst="rect">
              <a:avLst/>
            </a:prstGeom>
            <a:noFill/>
          </p:spPr>
          <p:txBody>
            <a:bodyPr wrap="square" lIns="0" tIns="0" rIns="0" bIns="0" rtlCol="0" anchor="t">
              <a:spAutoFit/>
            </a:bodyPr>
            <a:lstStyle/>
            <a:p>
              <a:pPr algn="ctr">
                <a:lnSpc>
                  <a:spcPts val="9999"/>
                </a:lnSpc>
              </a:pPr>
              <a:r>
                <a:rPr lang="en-US" sz="9600" b="1" dirty="0">
                  <a:solidFill>
                    <a:schemeClr val="bg1"/>
                  </a:solidFill>
                  <a:effectLst>
                    <a:outerShdw blurRad="38100" dist="38100" dir="2700000" algn="tl">
                      <a:srgbClr val="000000">
                        <a:alpha val="43137"/>
                      </a:srgbClr>
                    </a:outerShdw>
                  </a:effectLst>
                  <a:latin typeface="Tenor Sans"/>
                </a:rPr>
                <a:t>95</a:t>
              </a:r>
            </a:p>
          </p:txBody>
        </p:sp>
      </p:grpSp>
      <p:pic>
        <p:nvPicPr>
          <p:cNvPr id="6" name="Picture 5">
            <a:extLst>
              <a:ext uri="{FF2B5EF4-FFF2-40B4-BE49-F238E27FC236}">
                <a16:creationId xmlns:a16="http://schemas.microsoft.com/office/drawing/2014/main" id="{03CA1CA0-8AD5-D5F8-A7FF-1E835F339856}"/>
              </a:ext>
            </a:extLst>
          </p:cNvPr>
          <p:cNvPicPr>
            <a:picLocks noChangeAspect="1"/>
          </p:cNvPicPr>
          <p:nvPr/>
        </p:nvPicPr>
        <p:blipFill>
          <a:blip r:embed="rId8"/>
          <a:stretch>
            <a:fillRect/>
          </a:stretch>
        </p:blipFill>
        <p:spPr>
          <a:xfrm>
            <a:off x="512884" y="3134647"/>
            <a:ext cx="17262231" cy="3800191"/>
          </a:xfrm>
          <a:prstGeom prst="rect">
            <a:avLst/>
          </a:prstGeom>
          <a:ln w="76200" cap="sq" cmpd="thickThin">
            <a:solidFill>
              <a:srgbClr val="000000"/>
            </a:solidFill>
            <a:prstDash val="solid"/>
            <a:miter lim="800000"/>
          </a:ln>
          <a:effectLst>
            <a:innerShdw blurRad="76200">
              <a:srgbClr val="000000"/>
            </a:innerShdw>
          </a:effectLst>
        </p:spPr>
      </p:pic>
      <p:sp>
        <p:nvSpPr>
          <p:cNvPr id="7" name="Arrow: Down 6">
            <a:extLst>
              <a:ext uri="{FF2B5EF4-FFF2-40B4-BE49-F238E27FC236}">
                <a16:creationId xmlns:a16="http://schemas.microsoft.com/office/drawing/2014/main" id="{2711F885-AEB1-C428-2B51-E938B8BD288C}"/>
              </a:ext>
            </a:extLst>
          </p:cNvPr>
          <p:cNvSpPr/>
          <p:nvPr/>
        </p:nvSpPr>
        <p:spPr>
          <a:xfrm>
            <a:off x="8534400" y="7210551"/>
            <a:ext cx="1447800" cy="106680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8B08B5-FF54-3146-16FA-9BBAB52A44DF}"/>
              </a:ext>
            </a:extLst>
          </p:cNvPr>
          <p:cNvSpPr/>
          <p:nvPr/>
        </p:nvSpPr>
        <p:spPr>
          <a:xfrm>
            <a:off x="5422446" y="8553064"/>
            <a:ext cx="7671717" cy="1107996"/>
          </a:xfrm>
          <a:prstGeom prst="rect">
            <a:avLst/>
          </a:prstGeom>
          <a:noFill/>
        </p:spPr>
        <p:txBody>
          <a:bodyPr wrap="none" lIns="91440" tIns="45720" rIns="91440" bIns="45720">
            <a:spAutoFit/>
          </a:bodyPr>
          <a:lstStyle/>
          <a:p>
            <a:pPr algn="ctr"/>
            <a:r>
              <a:rPr lang="en-US" sz="6600" b="1" cap="none" spc="0" dirty="0">
                <a:ln w="0"/>
                <a:solidFill>
                  <a:srgbClr val="0070C0"/>
                </a:solidFill>
              </a:rPr>
              <a:t>The writer’s grandma</a:t>
            </a:r>
          </a:p>
        </p:txBody>
      </p:sp>
    </p:spTree>
    <p:extLst>
      <p:ext uri="{BB962C8B-B14F-4D97-AF65-F5344CB8AC3E}">
        <p14:creationId xmlns:p14="http://schemas.microsoft.com/office/powerpoint/2010/main" val="391843469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163BB89-2E1E-1FD6-C2D5-1B0FBD5DCC98}"/>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7" name="Rectangle 6">
            <a:extLst>
              <a:ext uri="{FF2B5EF4-FFF2-40B4-BE49-F238E27FC236}">
                <a16:creationId xmlns:a16="http://schemas.microsoft.com/office/drawing/2014/main" id="{F51EE371-9E8F-F718-0D3F-A670C2D66926}"/>
              </a:ext>
            </a:extLst>
          </p:cNvPr>
          <p:cNvSpPr/>
          <p:nvPr/>
        </p:nvSpPr>
        <p:spPr>
          <a:xfrm>
            <a:off x="533400" y="2703550"/>
            <a:ext cx="17297400" cy="1015663"/>
          </a:xfrm>
          <a:prstGeom prst="rect">
            <a:avLst/>
          </a:prstGeom>
          <a:solidFill>
            <a:schemeClr val="bg1"/>
          </a:solidFill>
          <a:ln w="57150">
            <a:solidFill>
              <a:schemeClr val="tx1"/>
            </a:solidFill>
          </a:ln>
        </p:spPr>
        <p:txBody>
          <a:bodyPr wrap="square" lIns="91440" tIns="45720" rIns="91440" bIns="45720">
            <a:spAutoFit/>
          </a:bodyPr>
          <a:lstStyle/>
          <a:p>
            <a:pPr algn="ctr">
              <a:spcBef>
                <a:spcPts val="1200"/>
              </a:spcBef>
              <a:spcAft>
                <a:spcPts val="1200"/>
              </a:spcAft>
            </a:pPr>
            <a:r>
              <a:rPr lang="en-US" sz="6000" b="1" dirty="0">
                <a:ln w="0"/>
                <a:solidFill>
                  <a:srgbClr val="C00000"/>
                </a:solidFill>
                <a:latin typeface="ADLaM Display" panose="02010000000000000000" pitchFamily="2" charset="0"/>
                <a:ea typeface="ADLaM Display" panose="02010000000000000000" pitchFamily="2" charset="0"/>
                <a:cs typeface="ADLaM Display" panose="02010000000000000000" pitchFamily="2" charset="0"/>
              </a:rPr>
              <a:t>1. </a:t>
            </a:r>
            <a:r>
              <a:rPr lang="en-US" sz="6000" dirty="0">
                <a:ln w="0"/>
                <a:latin typeface="Abadi Extra Light" panose="020B0204020104020204" pitchFamily="34" charset="0"/>
              </a:rPr>
              <a:t>When Grandma was little, her hair was long and black.</a:t>
            </a:r>
          </a:p>
        </p:txBody>
      </p:sp>
      <p:sp>
        <p:nvSpPr>
          <p:cNvPr id="17" name="TextBox 6">
            <a:extLst>
              <a:ext uri="{FF2B5EF4-FFF2-40B4-BE49-F238E27FC236}">
                <a16:creationId xmlns:a16="http://schemas.microsoft.com/office/drawing/2014/main" id="{C2C507CD-72AE-E53B-4C49-43BA91B7F0F6}"/>
              </a:ext>
            </a:extLst>
          </p:cNvPr>
          <p:cNvSpPr txBox="1"/>
          <p:nvPr/>
        </p:nvSpPr>
        <p:spPr>
          <a:xfrm>
            <a:off x="-609600" y="295502"/>
            <a:ext cx="16230600" cy="1964320"/>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rPr>
              <a:t>Read again and Write T (true) or F (false).</a:t>
            </a:r>
            <a:endParaRPr lang="en-US" sz="8800" b="1" dirty="0">
              <a:solidFill>
                <a:srgbClr val="C00000"/>
              </a:solidFill>
            </a:endParaRPr>
          </a:p>
        </p:txBody>
      </p:sp>
      <mc:AlternateContent xmlns:mc="http://schemas.openxmlformats.org/markup-compatibility/2006">
        <mc:Choice xmlns:p14="http://schemas.microsoft.com/office/powerpoint/2010/main" Requires="p14">
          <p:contentPart p14:bwMode="auto" r:id="rId10">
            <p14:nvContentPartPr>
              <p14:cNvPr id="25" name="Ink 24">
                <a:extLst>
                  <a:ext uri="{FF2B5EF4-FFF2-40B4-BE49-F238E27FC236}">
                    <a16:creationId xmlns:a16="http://schemas.microsoft.com/office/drawing/2014/main" id="{0F4B5881-4983-6CA2-8EA4-DACC1453B76A}"/>
                  </a:ext>
                </a:extLst>
              </p14:cNvPr>
              <p14:cNvContentPartPr/>
              <p14:nvPr/>
            </p14:nvContentPartPr>
            <p14:xfrm>
              <a:off x="12954000" y="2888906"/>
              <a:ext cx="4419600" cy="728640"/>
            </p14:xfrm>
          </p:contentPart>
        </mc:Choice>
        <mc:Fallback>
          <p:pic>
            <p:nvPicPr>
              <p:cNvPr id="25" name="Ink 24">
                <a:extLst>
                  <a:ext uri="{FF2B5EF4-FFF2-40B4-BE49-F238E27FC236}">
                    <a16:creationId xmlns:a16="http://schemas.microsoft.com/office/drawing/2014/main" id="{0F4B5881-4983-6CA2-8EA4-DACC1453B76A}"/>
                  </a:ext>
                </a:extLst>
              </p:cNvPr>
              <p:cNvPicPr/>
              <p:nvPr/>
            </p:nvPicPr>
            <p:blipFill>
              <a:blip r:embed="rId11"/>
              <a:stretch>
                <a:fillRect/>
              </a:stretch>
            </p:blipFill>
            <p:spPr>
              <a:xfrm>
                <a:off x="12863980" y="2708906"/>
                <a:ext cx="4599279" cy="1088280"/>
              </a:xfrm>
              <a:prstGeom prst="rect">
                <a:avLst/>
              </a:prstGeom>
            </p:spPr>
          </p:pic>
        </mc:Fallback>
      </mc:AlternateContent>
      <p:pic>
        <p:nvPicPr>
          <p:cNvPr id="20" name="Picture 19">
            <a:extLst>
              <a:ext uri="{FF2B5EF4-FFF2-40B4-BE49-F238E27FC236}">
                <a16:creationId xmlns:a16="http://schemas.microsoft.com/office/drawing/2014/main" id="{5430FF8D-61E5-532F-FF50-F95BEB33F460}"/>
              </a:ext>
            </a:extLst>
          </p:cNvPr>
          <p:cNvPicPr>
            <a:picLocks noChangeAspect="1"/>
          </p:cNvPicPr>
          <p:nvPr/>
        </p:nvPicPr>
        <p:blipFill>
          <a:blip r:embed="rId12"/>
          <a:stretch>
            <a:fillRect/>
          </a:stretch>
        </p:blipFill>
        <p:spPr>
          <a:xfrm>
            <a:off x="1752600" y="4672507"/>
            <a:ext cx="14282344" cy="1805288"/>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3">
            <p14:nvContentPartPr>
              <p14:cNvPr id="23" name="Ink 22">
                <a:extLst>
                  <a:ext uri="{FF2B5EF4-FFF2-40B4-BE49-F238E27FC236}">
                    <a16:creationId xmlns:a16="http://schemas.microsoft.com/office/drawing/2014/main" id="{E4DCC72A-E6DB-A7B3-9D8D-518037BF03A5}"/>
                  </a:ext>
                </a:extLst>
              </p14:cNvPr>
              <p14:cNvContentPartPr/>
              <p14:nvPr/>
            </p14:nvContentPartPr>
            <p14:xfrm>
              <a:off x="8305800" y="5247741"/>
              <a:ext cx="7315200" cy="728640"/>
            </p14:xfrm>
          </p:contentPart>
        </mc:Choice>
        <mc:Fallback>
          <p:pic>
            <p:nvPicPr>
              <p:cNvPr id="23" name="Ink 22">
                <a:extLst>
                  <a:ext uri="{FF2B5EF4-FFF2-40B4-BE49-F238E27FC236}">
                    <a16:creationId xmlns:a16="http://schemas.microsoft.com/office/drawing/2014/main" id="{E4DCC72A-E6DB-A7B3-9D8D-518037BF03A5}"/>
                  </a:ext>
                </a:extLst>
              </p:cNvPr>
              <p:cNvPicPr/>
              <p:nvPr/>
            </p:nvPicPr>
            <p:blipFill>
              <a:blip r:embed="rId14"/>
              <a:stretch>
                <a:fillRect/>
              </a:stretch>
            </p:blipFill>
            <p:spPr>
              <a:xfrm>
                <a:off x="8215778" y="5067741"/>
                <a:ext cx="7494884" cy="1088280"/>
              </a:xfrm>
              <a:prstGeom prst="rect">
                <a:avLst/>
              </a:prstGeom>
            </p:spPr>
          </p:pic>
        </mc:Fallback>
      </mc:AlternateContent>
      <p:grpSp>
        <p:nvGrpSpPr>
          <p:cNvPr id="21" name="Group 20">
            <a:extLst>
              <a:ext uri="{FF2B5EF4-FFF2-40B4-BE49-F238E27FC236}">
                <a16:creationId xmlns:a16="http://schemas.microsoft.com/office/drawing/2014/main" id="{C8CAE194-10E2-24FA-94B6-C604576FCF82}"/>
              </a:ext>
            </a:extLst>
          </p:cNvPr>
          <p:cNvGrpSpPr/>
          <p:nvPr/>
        </p:nvGrpSpPr>
        <p:grpSpPr>
          <a:xfrm>
            <a:off x="9144000" y="7358777"/>
            <a:ext cx="3061817" cy="2306786"/>
            <a:chOff x="10033185" y="6330026"/>
            <a:chExt cx="3061817" cy="2306786"/>
          </a:xfrm>
          <a:solidFill>
            <a:srgbClr val="C00000"/>
          </a:solidFill>
        </p:grpSpPr>
        <p:sp>
          <p:nvSpPr>
            <p:cNvPr id="24" name="Oval 23">
              <a:extLst>
                <a:ext uri="{FF2B5EF4-FFF2-40B4-BE49-F238E27FC236}">
                  <a16:creationId xmlns:a16="http://schemas.microsoft.com/office/drawing/2014/main" id="{A063477D-F8CF-C47F-D28A-254DE68B37AD}"/>
                </a:ext>
              </a:extLst>
            </p:cNvPr>
            <p:cNvSpPr/>
            <p:nvPr/>
          </p:nvSpPr>
          <p:spPr>
            <a:xfrm>
              <a:off x="10033185" y="6330026"/>
              <a:ext cx="3061817" cy="2306786"/>
            </a:xfrm>
            <a:prstGeom prst="ellipse">
              <a:avLst/>
            </a:prstGeom>
            <a:gr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BE0DE6-C718-6BEE-2BFE-E9436BB51E99}"/>
                </a:ext>
              </a:extLst>
            </p:cNvPr>
            <p:cNvSpPr/>
            <p:nvPr/>
          </p:nvSpPr>
          <p:spPr>
            <a:xfrm>
              <a:off x="11174667" y="6698589"/>
              <a:ext cx="1042411" cy="1569660"/>
            </a:xfrm>
            <a:prstGeom prst="rect">
              <a:avLst/>
            </a:prstGeom>
            <a:grpFill/>
            <a:ln>
              <a:noFill/>
            </a:ln>
          </p:spPr>
          <p:txBody>
            <a:bodyPr wrap="square" lIns="91440" tIns="45720" rIns="91440" bIns="45720">
              <a:spAutoFit/>
            </a:bodyPr>
            <a:lstStyle/>
            <a:p>
              <a:pPr>
                <a:spcBef>
                  <a:spcPts val="600"/>
                </a:spcBef>
                <a:spcAft>
                  <a:spcPts val="600"/>
                </a:spcAft>
              </a:pPr>
              <a:r>
                <a:rPr lang="en-US" sz="9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F</a:t>
              </a:r>
            </a:p>
          </p:txBody>
        </p:sp>
      </p:grpSp>
      <p:grpSp>
        <p:nvGrpSpPr>
          <p:cNvPr id="27" name="Group 26">
            <a:extLst>
              <a:ext uri="{FF2B5EF4-FFF2-40B4-BE49-F238E27FC236}">
                <a16:creationId xmlns:a16="http://schemas.microsoft.com/office/drawing/2014/main" id="{37CC23FD-11A8-DCAA-9E89-869EAE600B9B}"/>
              </a:ext>
            </a:extLst>
          </p:cNvPr>
          <p:cNvGrpSpPr/>
          <p:nvPr/>
        </p:nvGrpSpPr>
        <p:grpSpPr>
          <a:xfrm>
            <a:off x="5568344" y="7358777"/>
            <a:ext cx="3061817" cy="2248548"/>
            <a:chOff x="2162175" y="5905500"/>
            <a:chExt cx="3348310" cy="2555741"/>
          </a:xfrm>
        </p:grpSpPr>
        <p:sp>
          <p:nvSpPr>
            <p:cNvPr id="28" name="Oval 27">
              <a:extLst>
                <a:ext uri="{FF2B5EF4-FFF2-40B4-BE49-F238E27FC236}">
                  <a16:creationId xmlns:a16="http://schemas.microsoft.com/office/drawing/2014/main" id="{B55E1F84-E22F-7893-768D-39C8564DE41D}"/>
                </a:ext>
              </a:extLst>
            </p:cNvPr>
            <p:cNvSpPr/>
            <p:nvPr/>
          </p:nvSpPr>
          <p:spPr>
            <a:xfrm>
              <a:off x="2162175" y="5905500"/>
              <a:ext cx="3348310" cy="2555741"/>
            </a:xfrm>
            <a:prstGeom prst="ellipse">
              <a:avLst/>
            </a:prstGeom>
            <a:solidFill>
              <a:srgbClr val="0070C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350564C-13AB-88B8-1DD7-F33C5D46B6FD}"/>
                </a:ext>
              </a:extLst>
            </p:cNvPr>
            <p:cNvSpPr/>
            <p:nvPr/>
          </p:nvSpPr>
          <p:spPr>
            <a:xfrm>
              <a:off x="3300123" y="6412498"/>
              <a:ext cx="1360636" cy="1644175"/>
            </a:xfrm>
            <a:prstGeom prst="rect">
              <a:avLst/>
            </a:prstGeom>
            <a:noFill/>
            <a:ln>
              <a:noFill/>
            </a:ln>
          </p:spPr>
          <p:txBody>
            <a:bodyPr wrap="square" lIns="91440" tIns="45720" rIns="91440" bIns="45720">
              <a:spAutoFit/>
            </a:bodyPr>
            <a:lstStyle/>
            <a:p>
              <a:pPr>
                <a:spcBef>
                  <a:spcPts val="600"/>
                </a:spcBef>
                <a:spcAft>
                  <a:spcPts val="600"/>
                </a:spcAft>
              </a:pPr>
              <a:r>
                <a:rPr lang="en-US" sz="88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T</a:t>
              </a:r>
            </a:p>
          </p:txBody>
        </p:sp>
      </p:grpSp>
    </p:spTree>
    <p:extLst>
      <p:ext uri="{BB962C8B-B14F-4D97-AF65-F5344CB8AC3E}">
        <p14:creationId xmlns:p14="http://schemas.microsoft.com/office/powerpoint/2010/main" val="125816022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2000" fill="hold"/>
                                        <p:tgtEl>
                                          <p:spTgt spid="25"/>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2000"/>
                            </p:stCondLst>
                            <p:childTnLst>
                              <p:par>
                                <p:cTn id="17" presetID="63"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000" fill="hold"/>
                                        <p:tgtEl>
                                          <p:spTgt spid="23"/>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44444E-6 2.96296E-6 L 0.09809 0.00185 " pathEditMode="relative" rAng="0" ptsTypes="AA">
                                      <p:cBhvr>
                                        <p:cTn id="23" dur="2000" fill="hold"/>
                                        <p:tgtEl>
                                          <p:spTgt spid="27"/>
                                        </p:tgtEl>
                                        <p:attrNameLst>
                                          <p:attrName>ppt_x</p:attrName>
                                          <p:attrName>ppt_y</p:attrName>
                                        </p:attrNameLst>
                                      </p:cBhvr>
                                      <p:rCtr x="4905" y="93"/>
                                    </p:animMotion>
                                  </p:childTnLst>
                                  <p:subTnLst>
                                    <p:audio>
                                      <p:cMediaNode>
                                        <p:cTn display="0" masterRel="sameClick">
                                          <p:stCondLst>
                                            <p:cond evt="begin" delay="0">
                                              <p:tn val="22"/>
                                            </p:cond>
                                          </p:stCondLst>
                                          <p:endCondLst>
                                            <p:cond evt="onStopAudio" delay="0">
                                              <p:tgtEl>
                                                <p:sldTgt/>
                                              </p:tgtEl>
                                            </p:cond>
                                          </p:endCondLst>
                                        </p:cTn>
                                        <p:tgtEl>
                                          <p:sndTgt r:embed="rId4" name="True.wav"/>
                                        </p:tgtEl>
                                      </p:cMediaNode>
                                    </p:audio>
                                  </p:subTnLst>
                                </p:cTn>
                              </p:par>
                              <p:par>
                                <p:cTn id="24" presetID="14" presetClass="exit" presetSubtype="10" fill="hold" nodeType="withEffect">
                                  <p:stCondLst>
                                    <p:cond delay="0"/>
                                  </p:stCondLst>
                                  <p:childTnLst>
                                    <p:animEffect transition="out" filter="randombar(horizont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6" presetClass="emph" presetSubtype="0" fill="hold" nodeType="withEffect">
                                  <p:stCondLst>
                                    <p:cond delay="0"/>
                                  </p:stCondLst>
                                  <p:childTnLst>
                                    <p:animScale>
                                      <p:cBhvr>
                                        <p:cTn id="28"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8B15577-0A6E-36BE-408C-3D27E33A306F}"/>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295502"/>
            <a:ext cx="16230600" cy="1964320"/>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rPr>
              <a:t>Read again and Write T (true) or F (false).</a:t>
            </a:r>
            <a:endParaRPr lang="en-US" sz="8800" b="1" dirty="0">
              <a:solidFill>
                <a:srgbClr val="C00000"/>
              </a:solidFill>
            </a:endParaRPr>
          </a:p>
        </p:txBody>
      </p:sp>
      <p:grpSp>
        <p:nvGrpSpPr>
          <p:cNvPr id="16" name="Group 15">
            <a:extLst>
              <a:ext uri="{FF2B5EF4-FFF2-40B4-BE49-F238E27FC236}">
                <a16:creationId xmlns:a16="http://schemas.microsoft.com/office/drawing/2014/main" id="{354B7FEB-71E6-43E5-A8F1-B6D74E1A8D68}"/>
              </a:ext>
            </a:extLst>
          </p:cNvPr>
          <p:cNvGrpSpPr/>
          <p:nvPr/>
        </p:nvGrpSpPr>
        <p:grpSpPr>
          <a:xfrm>
            <a:off x="7239000" y="2531816"/>
            <a:ext cx="4348189" cy="1699868"/>
            <a:chOff x="12056721" y="-222918"/>
            <a:chExt cx="4209289" cy="4015818"/>
          </a:xfrm>
          <a:solidFill>
            <a:schemeClr val="tx1">
              <a:lumMod val="65000"/>
              <a:lumOff val="35000"/>
            </a:schemeClr>
          </a:solidFill>
        </p:grpSpPr>
        <p:grpSp>
          <p:nvGrpSpPr>
            <p:cNvPr id="17" name="Group 7">
              <a:extLst>
                <a:ext uri="{FF2B5EF4-FFF2-40B4-BE49-F238E27FC236}">
                  <a16:creationId xmlns:a16="http://schemas.microsoft.com/office/drawing/2014/main" id="{1B3E3021-A808-0197-BFDE-541E5EBB5F15}"/>
                </a:ext>
              </a:extLst>
            </p:cNvPr>
            <p:cNvGrpSpPr/>
            <p:nvPr/>
          </p:nvGrpSpPr>
          <p:grpSpPr>
            <a:xfrm>
              <a:off x="12056721" y="-222918"/>
              <a:ext cx="4209289" cy="3890957"/>
              <a:chOff x="-782526" y="-1424149"/>
              <a:chExt cx="7484736" cy="4389975"/>
            </a:xfrm>
            <a:grpFill/>
          </p:grpSpPr>
          <p:sp>
            <p:nvSpPr>
              <p:cNvPr id="19" name="Freeform 8">
                <a:extLst>
                  <a:ext uri="{FF2B5EF4-FFF2-40B4-BE49-F238E27FC236}">
                    <a16:creationId xmlns:a16="http://schemas.microsoft.com/office/drawing/2014/main" id="{260EB465-AA9D-A3DA-3B1C-1D401A574599}"/>
                  </a:ext>
                </a:extLst>
              </p:cNvPr>
              <p:cNvSpPr/>
              <p:nvPr/>
            </p:nvSpPr>
            <p:spPr>
              <a:xfrm>
                <a:off x="-782526" y="-1424149"/>
                <a:ext cx="7484736" cy="4389975"/>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dirty="0"/>
              </a:p>
            </p:txBody>
          </p:sp>
        </p:grpSp>
        <p:sp>
          <p:nvSpPr>
            <p:cNvPr id="18" name="TextBox 9">
              <a:extLst>
                <a:ext uri="{FF2B5EF4-FFF2-40B4-BE49-F238E27FC236}">
                  <a16:creationId xmlns:a16="http://schemas.microsoft.com/office/drawing/2014/main" id="{32622002-489F-E44D-8E8A-5D786566B3E0}"/>
                </a:ext>
              </a:extLst>
            </p:cNvPr>
            <p:cNvSpPr txBox="1"/>
            <p:nvPr/>
          </p:nvSpPr>
          <p:spPr>
            <a:xfrm>
              <a:off x="12910941" y="627436"/>
              <a:ext cx="2422446" cy="3165464"/>
            </a:xfrm>
            <a:prstGeom prst="rect">
              <a:avLst/>
            </a:prstGeom>
            <a:noFill/>
          </p:spPr>
          <p:txBody>
            <a:bodyPr wrap="square" lIns="0" tIns="0" rIns="0" bIns="0" rtlCol="0" anchor="t">
              <a:spAutoFit/>
            </a:bodyPr>
            <a:lstStyle/>
            <a:p>
              <a:pPr algn="ctr">
                <a:lnSpc>
                  <a:spcPts val="9999"/>
                </a:lnSpc>
              </a:pPr>
              <a:r>
                <a:rPr lang="en-US" sz="11500" b="1" dirty="0">
                  <a:solidFill>
                    <a:schemeClr val="bg1"/>
                  </a:solidFill>
                  <a:effectLst>
                    <a:outerShdw blurRad="38100" dist="38100" dir="2700000" algn="tl">
                      <a:srgbClr val="000000">
                        <a:alpha val="43137"/>
                      </a:srgbClr>
                    </a:outerShdw>
                  </a:effectLst>
                  <a:latin typeface="Tenor Sans"/>
                </a:rPr>
                <a:t>95</a:t>
              </a:r>
            </a:p>
          </p:txBody>
        </p:sp>
      </p:grpSp>
      <p:pic>
        <p:nvPicPr>
          <p:cNvPr id="6" name="Picture 5">
            <a:extLst>
              <a:ext uri="{FF2B5EF4-FFF2-40B4-BE49-F238E27FC236}">
                <a16:creationId xmlns:a16="http://schemas.microsoft.com/office/drawing/2014/main" id="{77A91F92-8B1A-2561-5780-4EF0A6F9EC58}"/>
              </a:ext>
            </a:extLst>
          </p:cNvPr>
          <p:cNvPicPr>
            <a:picLocks noChangeAspect="1"/>
          </p:cNvPicPr>
          <p:nvPr/>
        </p:nvPicPr>
        <p:blipFill>
          <a:blip r:embed="rId8"/>
          <a:stretch>
            <a:fillRect/>
          </a:stretch>
        </p:blipFill>
        <p:spPr>
          <a:xfrm>
            <a:off x="914400" y="4536769"/>
            <a:ext cx="16706172" cy="4850179"/>
          </a:xfrm>
          <a:prstGeom prst="rect">
            <a:avLst/>
          </a:prstGeom>
        </p:spPr>
      </p:pic>
    </p:spTree>
    <p:extLst>
      <p:ext uri="{BB962C8B-B14F-4D97-AF65-F5344CB8AC3E}">
        <p14:creationId xmlns:p14="http://schemas.microsoft.com/office/powerpoint/2010/main" val="329690475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86825FD-CFE6-A9DF-7FC6-6FC7E91E5E99}"/>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1" descr="A picture containing toy, doll, vector graphics&#10;&#10;Description automatically generated">
            <a:extLst>
              <a:ext uri="{FF2B5EF4-FFF2-40B4-BE49-F238E27FC236}">
                <a16:creationId xmlns:a16="http://schemas.microsoft.com/office/drawing/2014/main" id="{5A2F7432-2E7A-FF09-7E1E-2F3B9FF6FBF6}"/>
              </a:ext>
            </a:extLst>
          </p:cNvPr>
          <p:cNvPicPr>
            <a:picLocks noChangeAspect="1"/>
          </p:cNvPicPr>
          <p:nvPr/>
        </p:nvPicPr>
        <p:blipFill>
          <a:blip r:embed="rId10"/>
          <a:stretch>
            <a:fillRect/>
          </a:stretch>
        </p:blipFill>
        <p:spPr>
          <a:xfrm>
            <a:off x="1066800" y="1866900"/>
            <a:ext cx="10132183" cy="7193335"/>
          </a:xfrm>
          <a:prstGeom prst="rect">
            <a:avLst/>
          </a:prstGeom>
        </p:spPr>
      </p:pic>
      <p:pic>
        <p:nvPicPr>
          <p:cNvPr id="4" name="cartoon-intro-13087">
            <a:hlinkClick r:id="" action="ppaction://media"/>
            <a:extLst>
              <a:ext uri="{FF2B5EF4-FFF2-40B4-BE49-F238E27FC236}">
                <a16:creationId xmlns:a16="http://schemas.microsoft.com/office/drawing/2014/main" id="{6C066D3F-7EED-350F-DFED-E460F3E861E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030200" y="4914900"/>
            <a:ext cx="2969452" cy="2969452"/>
          </a:xfrm>
          <a:prstGeom prst="rect">
            <a:avLst/>
          </a:prstGeom>
          <a:effectLst>
            <a:glow rad="228600">
              <a:schemeClr val="accent3">
                <a:satMod val="175000"/>
                <a:alpha val="40000"/>
              </a:schemeClr>
            </a:glow>
          </a:effectLst>
        </p:spPr>
      </p:pic>
      <p:sp>
        <p:nvSpPr>
          <p:cNvPr id="6" name="TextBox 6">
            <a:extLst>
              <a:ext uri="{FF2B5EF4-FFF2-40B4-BE49-F238E27FC236}">
                <a16:creationId xmlns:a16="http://schemas.microsoft.com/office/drawing/2014/main" id="{E11659CA-C30D-1157-D582-78DA015701C6}"/>
              </a:ext>
            </a:extLst>
          </p:cNvPr>
          <p:cNvSpPr txBox="1"/>
          <p:nvPr/>
        </p:nvSpPr>
        <p:spPr>
          <a:xfrm>
            <a:off x="10134600" y="2515601"/>
            <a:ext cx="825937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rPr>
              <a:t>Work in Pairs</a:t>
            </a:r>
          </a:p>
        </p:txBody>
      </p:sp>
    </p:spTree>
    <p:extLst>
      <p:ext uri="{BB962C8B-B14F-4D97-AF65-F5344CB8AC3E}">
        <p14:creationId xmlns:p14="http://schemas.microsoft.com/office/powerpoint/2010/main" val="11302257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98B3184-8AA4-9A20-E0E3-16C6206E4051}"/>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456167"/>
            <a:ext cx="6196572" cy="1933478"/>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latin typeface="KG Primary Penmanship Bold"/>
              </a:rPr>
              <a:t>Let’s check!</a:t>
            </a:r>
            <a:endParaRPr lang="en-US" sz="8800" b="1" dirty="0">
              <a:solidFill>
                <a:srgbClr val="C00000"/>
              </a:solidFill>
              <a:latin typeface="KG Primary Penmanship Bold"/>
            </a:endParaRPr>
          </a:p>
        </p:txBody>
      </p:sp>
      <p:sp>
        <p:nvSpPr>
          <p:cNvPr id="7" name="Rectangle 6">
            <a:extLst>
              <a:ext uri="{FF2B5EF4-FFF2-40B4-BE49-F238E27FC236}">
                <a16:creationId xmlns:a16="http://schemas.microsoft.com/office/drawing/2014/main" id="{F51EE371-9E8F-F718-0D3F-A670C2D66926}"/>
              </a:ext>
            </a:extLst>
          </p:cNvPr>
          <p:cNvSpPr/>
          <p:nvPr/>
        </p:nvSpPr>
        <p:spPr>
          <a:xfrm>
            <a:off x="4191000" y="2698208"/>
            <a:ext cx="10767213" cy="1107996"/>
          </a:xfrm>
          <a:prstGeom prst="rect">
            <a:avLst/>
          </a:prstGeom>
          <a:solidFill>
            <a:schemeClr val="bg1"/>
          </a:solidFill>
          <a:ln w="57150">
            <a:solidFill>
              <a:schemeClr val="tx1"/>
            </a:solidFill>
          </a:ln>
        </p:spPr>
        <p:txBody>
          <a:bodyPr wrap="square" lIns="91440" tIns="45720" rIns="91440" bIns="45720">
            <a:spAutoFit/>
          </a:bodyPr>
          <a:lstStyle/>
          <a:p>
            <a:pPr algn="ctr">
              <a:spcBef>
                <a:spcPts val="1200"/>
              </a:spcBef>
              <a:spcAft>
                <a:spcPts val="1200"/>
              </a:spcAft>
            </a:pPr>
            <a:r>
              <a:rPr lang="en-US" sz="6600" b="1" dirty="0">
                <a:ln w="0"/>
                <a:solidFill>
                  <a:srgbClr val="C00000"/>
                </a:solidFill>
                <a:latin typeface="ADLaM Display" panose="02010000000000000000" pitchFamily="2" charset="0"/>
                <a:ea typeface="ADLaM Display" panose="02010000000000000000" pitchFamily="2" charset="0"/>
                <a:cs typeface="ADLaM Display" panose="02010000000000000000" pitchFamily="2" charset="0"/>
              </a:rPr>
              <a:t>2. </a:t>
            </a:r>
            <a:r>
              <a:rPr lang="en-US" sz="6600" dirty="0">
                <a:ln w="0"/>
                <a:latin typeface="Abadi Extra Light" panose="020B0204020104020204" pitchFamily="34" charset="0"/>
              </a:rPr>
              <a:t>Her face was square.</a:t>
            </a:r>
          </a:p>
        </p:txBody>
      </p:sp>
      <p:grpSp>
        <p:nvGrpSpPr>
          <p:cNvPr id="27" name="Group 26">
            <a:extLst>
              <a:ext uri="{FF2B5EF4-FFF2-40B4-BE49-F238E27FC236}">
                <a16:creationId xmlns:a16="http://schemas.microsoft.com/office/drawing/2014/main" id="{EF50C0EB-5D91-FC18-B49D-A01250D11A4E}"/>
              </a:ext>
            </a:extLst>
          </p:cNvPr>
          <p:cNvGrpSpPr/>
          <p:nvPr/>
        </p:nvGrpSpPr>
        <p:grpSpPr>
          <a:xfrm>
            <a:off x="5715000" y="7200900"/>
            <a:ext cx="3061817" cy="2248548"/>
            <a:chOff x="2162175" y="5905500"/>
            <a:chExt cx="3348310" cy="2555741"/>
          </a:xfrm>
        </p:grpSpPr>
        <p:sp>
          <p:nvSpPr>
            <p:cNvPr id="28" name="Oval 27">
              <a:extLst>
                <a:ext uri="{FF2B5EF4-FFF2-40B4-BE49-F238E27FC236}">
                  <a16:creationId xmlns:a16="http://schemas.microsoft.com/office/drawing/2014/main" id="{531D69CB-66CB-B757-1E4E-6CD51FD731EA}"/>
                </a:ext>
              </a:extLst>
            </p:cNvPr>
            <p:cNvSpPr/>
            <p:nvPr/>
          </p:nvSpPr>
          <p:spPr>
            <a:xfrm>
              <a:off x="2162175" y="5905500"/>
              <a:ext cx="3348310" cy="2555741"/>
            </a:xfrm>
            <a:prstGeom prst="ellipse">
              <a:avLst/>
            </a:prstGeom>
            <a:solidFill>
              <a:srgbClr val="0070C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FF6EA19-0845-6A56-BD50-DF592942862F}"/>
                </a:ext>
              </a:extLst>
            </p:cNvPr>
            <p:cNvSpPr/>
            <p:nvPr/>
          </p:nvSpPr>
          <p:spPr>
            <a:xfrm>
              <a:off x="3343554" y="6354288"/>
              <a:ext cx="1273773" cy="1644175"/>
            </a:xfrm>
            <a:prstGeom prst="rect">
              <a:avLst/>
            </a:prstGeom>
            <a:noFill/>
            <a:ln>
              <a:noFill/>
            </a:ln>
          </p:spPr>
          <p:txBody>
            <a:bodyPr wrap="square" lIns="91440" tIns="45720" rIns="91440" bIns="45720">
              <a:spAutoFit/>
            </a:bodyPr>
            <a:lstStyle/>
            <a:p>
              <a:pPr>
                <a:spcBef>
                  <a:spcPts val="600"/>
                </a:spcBef>
                <a:spcAft>
                  <a:spcPts val="600"/>
                </a:spcAft>
              </a:pPr>
              <a:r>
                <a:rPr lang="en-US" sz="88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T</a:t>
              </a:r>
            </a:p>
          </p:txBody>
        </p:sp>
      </p:grpSp>
      <p:grpSp>
        <p:nvGrpSpPr>
          <p:cNvPr id="30" name="Group 29">
            <a:extLst>
              <a:ext uri="{FF2B5EF4-FFF2-40B4-BE49-F238E27FC236}">
                <a16:creationId xmlns:a16="http://schemas.microsoft.com/office/drawing/2014/main" id="{8E90D936-7E15-110E-C066-43D39DA7D61B}"/>
              </a:ext>
            </a:extLst>
          </p:cNvPr>
          <p:cNvGrpSpPr/>
          <p:nvPr/>
        </p:nvGrpSpPr>
        <p:grpSpPr>
          <a:xfrm>
            <a:off x="9417518" y="7200900"/>
            <a:ext cx="3061817" cy="2306786"/>
            <a:chOff x="10033185" y="6330026"/>
            <a:chExt cx="3061817" cy="2306786"/>
          </a:xfrm>
          <a:solidFill>
            <a:srgbClr val="C00000"/>
          </a:solidFill>
        </p:grpSpPr>
        <p:sp>
          <p:nvSpPr>
            <p:cNvPr id="31" name="Oval 30">
              <a:extLst>
                <a:ext uri="{FF2B5EF4-FFF2-40B4-BE49-F238E27FC236}">
                  <a16:creationId xmlns:a16="http://schemas.microsoft.com/office/drawing/2014/main" id="{0C66C845-B269-044B-981E-65C31C252C91}"/>
                </a:ext>
              </a:extLst>
            </p:cNvPr>
            <p:cNvSpPr/>
            <p:nvPr/>
          </p:nvSpPr>
          <p:spPr>
            <a:xfrm>
              <a:off x="10033185" y="6330026"/>
              <a:ext cx="3061817" cy="2306786"/>
            </a:xfrm>
            <a:prstGeom prst="ellipse">
              <a:avLst/>
            </a:prstGeom>
            <a:gr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03875C-3080-1E6A-77A3-DA920C0B2E5D}"/>
                </a:ext>
              </a:extLst>
            </p:cNvPr>
            <p:cNvSpPr/>
            <p:nvPr/>
          </p:nvSpPr>
          <p:spPr>
            <a:xfrm>
              <a:off x="11176185" y="6680438"/>
              <a:ext cx="1347211" cy="1569660"/>
            </a:xfrm>
            <a:prstGeom prst="rect">
              <a:avLst/>
            </a:prstGeom>
            <a:grpFill/>
            <a:ln>
              <a:noFill/>
            </a:ln>
          </p:spPr>
          <p:txBody>
            <a:bodyPr wrap="square" lIns="91440" tIns="45720" rIns="91440" bIns="45720">
              <a:spAutoFit/>
            </a:bodyPr>
            <a:lstStyle/>
            <a:p>
              <a:pPr>
                <a:spcBef>
                  <a:spcPts val="600"/>
                </a:spcBef>
                <a:spcAft>
                  <a:spcPts val="600"/>
                </a:spcAft>
              </a:pPr>
              <a:r>
                <a:rPr lang="en-US" sz="9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F</a:t>
              </a:r>
            </a:p>
          </p:txBody>
        </p:sp>
      </p:grpSp>
      <p:pic>
        <p:nvPicPr>
          <p:cNvPr id="6" name="Picture 5">
            <a:extLst>
              <a:ext uri="{FF2B5EF4-FFF2-40B4-BE49-F238E27FC236}">
                <a16:creationId xmlns:a16="http://schemas.microsoft.com/office/drawing/2014/main" id="{7A554385-FEC2-96D6-1ADD-20F9176FB2D4}"/>
              </a:ext>
            </a:extLst>
          </p:cNvPr>
          <p:cNvPicPr>
            <a:picLocks noChangeAspect="1"/>
          </p:cNvPicPr>
          <p:nvPr/>
        </p:nvPicPr>
        <p:blipFill>
          <a:blip r:embed="rId10"/>
          <a:stretch>
            <a:fillRect/>
          </a:stretch>
        </p:blipFill>
        <p:spPr>
          <a:xfrm>
            <a:off x="1947728" y="4528399"/>
            <a:ext cx="14939579" cy="1998443"/>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2C19D8E6-FD8F-9AE4-9070-E95587E970FE}"/>
                  </a:ext>
                </a:extLst>
              </p14:cNvPr>
              <p14:cNvContentPartPr/>
              <p14:nvPr/>
            </p14:nvContentPartPr>
            <p14:xfrm>
              <a:off x="8153400" y="5170304"/>
              <a:ext cx="8186872" cy="728640"/>
            </p14:xfrm>
          </p:contentPart>
        </mc:Choice>
        <mc:Fallback>
          <p:pic>
            <p:nvPicPr>
              <p:cNvPr id="18" name="Ink 17">
                <a:extLst>
                  <a:ext uri="{FF2B5EF4-FFF2-40B4-BE49-F238E27FC236}">
                    <a16:creationId xmlns:a16="http://schemas.microsoft.com/office/drawing/2014/main" id="{2C19D8E6-FD8F-9AE4-9070-E95587E970FE}"/>
                  </a:ext>
                </a:extLst>
              </p:cNvPr>
              <p:cNvPicPr/>
              <p:nvPr/>
            </p:nvPicPr>
            <p:blipFill>
              <a:blip r:embed="rId12"/>
              <a:stretch>
                <a:fillRect/>
              </a:stretch>
            </p:blipFill>
            <p:spPr>
              <a:xfrm>
                <a:off x="8063375" y="4990304"/>
                <a:ext cx="8366562" cy="1088280"/>
              </a:xfrm>
              <a:prstGeom prst="rect">
                <a:avLst/>
              </a:prstGeom>
            </p:spPr>
          </p:pic>
        </mc:Fallback>
      </mc:AlternateContent>
    </p:spTree>
    <p:extLst>
      <p:ext uri="{BB962C8B-B14F-4D97-AF65-F5344CB8AC3E}">
        <p14:creationId xmlns:p14="http://schemas.microsoft.com/office/powerpoint/2010/main" val="109096044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1.11111E-6 2.96296E-6 L -0.10425 -0.00093 " pathEditMode="relative" rAng="0" ptsTypes="AA">
                                      <p:cBhvr>
                                        <p:cTn id="23" dur="2000" fill="hold"/>
                                        <p:tgtEl>
                                          <p:spTgt spid="30"/>
                                        </p:tgtEl>
                                        <p:attrNameLst>
                                          <p:attrName>ppt_x</p:attrName>
                                          <p:attrName>ppt_y</p:attrName>
                                        </p:attrNameLst>
                                      </p:cBhvr>
                                      <p:rCtr x="-5217" y="-46"/>
                                    </p:animMotion>
                                  </p:childTnLst>
                                  <p:subTnLst>
                                    <p:audio>
                                      <p:cMediaNode vol="100000">
                                        <p:cTn display="0" masterRel="sameClick">
                                          <p:stCondLst>
                                            <p:cond evt="begin" delay="0">
                                              <p:tn val="22"/>
                                            </p:cond>
                                          </p:stCondLst>
                                          <p:endCondLst>
                                            <p:cond evt="onStopAudio" delay="0">
                                              <p:tgtEl>
                                                <p:sldTgt/>
                                              </p:tgtEl>
                                            </p:cond>
                                          </p:endCondLst>
                                        </p:cTn>
                                        <p:tgtEl>
                                          <p:sndTgt r:embed="rId4" name="False.wav"/>
                                        </p:tgtEl>
                                      </p:cMediaNode>
                                    </p:audio>
                                  </p:subTnLst>
                                </p:cTn>
                              </p:par>
                            </p:childTnLst>
                          </p:cTn>
                        </p:par>
                        <p:par>
                          <p:cTn id="24" fill="hold">
                            <p:stCondLst>
                              <p:cond delay="2500"/>
                            </p:stCondLst>
                            <p:childTnLst>
                              <p:par>
                                <p:cTn id="25" presetID="6" presetClass="emph" presetSubtype="0" fill="hold" nodeType="afterEffect">
                                  <p:stCondLst>
                                    <p:cond delay="0"/>
                                  </p:stCondLst>
                                  <p:childTnLst>
                                    <p:animScale>
                                      <p:cBhvr>
                                        <p:cTn id="26"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6F5EB9A6-1047-D464-E614-6669DD9F2C7D}"/>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456167"/>
            <a:ext cx="6196572" cy="1933478"/>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latin typeface="KG Primary Penmanship Bold"/>
              </a:rPr>
              <a:t>Let’s check!</a:t>
            </a:r>
            <a:endParaRPr lang="en-US" sz="8800" b="1" dirty="0">
              <a:solidFill>
                <a:srgbClr val="C00000"/>
              </a:solidFill>
              <a:latin typeface="KG Primary Penmanship Bold"/>
            </a:endParaRPr>
          </a:p>
        </p:txBody>
      </p:sp>
      <p:sp>
        <p:nvSpPr>
          <p:cNvPr id="7" name="Rectangle 6">
            <a:extLst>
              <a:ext uri="{FF2B5EF4-FFF2-40B4-BE49-F238E27FC236}">
                <a16:creationId xmlns:a16="http://schemas.microsoft.com/office/drawing/2014/main" id="{F51EE371-9E8F-F718-0D3F-A670C2D66926}"/>
              </a:ext>
            </a:extLst>
          </p:cNvPr>
          <p:cNvSpPr/>
          <p:nvPr/>
        </p:nvSpPr>
        <p:spPr>
          <a:xfrm>
            <a:off x="2351752" y="2814614"/>
            <a:ext cx="13673261" cy="1107996"/>
          </a:xfrm>
          <a:prstGeom prst="rect">
            <a:avLst/>
          </a:prstGeom>
          <a:solidFill>
            <a:schemeClr val="bg1"/>
          </a:solidFill>
          <a:ln w="57150">
            <a:solidFill>
              <a:schemeClr val="tx1"/>
            </a:solidFill>
          </a:ln>
        </p:spPr>
        <p:txBody>
          <a:bodyPr wrap="square" lIns="91440" tIns="45720" rIns="91440" bIns="45720">
            <a:spAutoFit/>
          </a:bodyPr>
          <a:lstStyle/>
          <a:p>
            <a:pPr algn="ctr">
              <a:spcBef>
                <a:spcPts val="1200"/>
              </a:spcBef>
              <a:spcAft>
                <a:spcPts val="1200"/>
              </a:spcAft>
            </a:pPr>
            <a:r>
              <a:rPr lang="en-US" sz="6600" b="1" dirty="0">
                <a:ln w="0"/>
                <a:solidFill>
                  <a:srgbClr val="C00000"/>
                </a:solidFill>
                <a:latin typeface="ADLaM Display" panose="02010000000000000000" pitchFamily="2" charset="0"/>
                <a:ea typeface="ADLaM Display" panose="02010000000000000000" pitchFamily="2" charset="0"/>
                <a:cs typeface="ADLaM Display" panose="02010000000000000000" pitchFamily="2" charset="0"/>
              </a:rPr>
              <a:t>3. </a:t>
            </a:r>
            <a:r>
              <a:rPr lang="en-US" sz="6600" dirty="0">
                <a:ln w="0"/>
                <a:latin typeface="Abadi Extra Light" panose="020B0204020104020204" pitchFamily="34" charset="0"/>
              </a:rPr>
              <a:t>Her eyes were black and bright.</a:t>
            </a:r>
          </a:p>
        </p:txBody>
      </p:sp>
      <p:pic>
        <p:nvPicPr>
          <p:cNvPr id="21" name="Picture 20">
            <a:extLst>
              <a:ext uri="{FF2B5EF4-FFF2-40B4-BE49-F238E27FC236}">
                <a16:creationId xmlns:a16="http://schemas.microsoft.com/office/drawing/2014/main" id="{5BFCBE00-B0B4-C113-37B2-7E330FB99CCA}"/>
              </a:ext>
            </a:extLst>
          </p:cNvPr>
          <p:cNvPicPr>
            <a:picLocks noChangeAspect="1"/>
          </p:cNvPicPr>
          <p:nvPr/>
        </p:nvPicPr>
        <p:blipFill>
          <a:blip r:embed="rId10"/>
          <a:stretch>
            <a:fillRect/>
          </a:stretch>
        </p:blipFill>
        <p:spPr>
          <a:xfrm>
            <a:off x="1072858" y="4627236"/>
            <a:ext cx="16231047" cy="1933478"/>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2C19D8E6-FD8F-9AE4-9070-E95587E970FE}"/>
                  </a:ext>
                </a:extLst>
              </p14:cNvPr>
              <p14:cNvContentPartPr/>
              <p14:nvPr/>
            </p14:nvContentPartPr>
            <p14:xfrm>
              <a:off x="8305800" y="5143500"/>
              <a:ext cx="3164236" cy="1016701"/>
            </p14:xfrm>
          </p:contentPart>
        </mc:Choice>
        <mc:Fallback>
          <p:pic>
            <p:nvPicPr>
              <p:cNvPr id="18" name="Ink 17">
                <a:extLst>
                  <a:ext uri="{FF2B5EF4-FFF2-40B4-BE49-F238E27FC236}">
                    <a16:creationId xmlns:a16="http://schemas.microsoft.com/office/drawing/2014/main" id="{2C19D8E6-FD8F-9AE4-9070-E95587E970FE}"/>
                  </a:ext>
                </a:extLst>
              </p:cNvPr>
              <p:cNvPicPr/>
              <p:nvPr/>
            </p:nvPicPr>
            <p:blipFill>
              <a:blip r:embed="rId12"/>
              <a:stretch>
                <a:fillRect/>
              </a:stretch>
            </p:blipFill>
            <p:spPr>
              <a:xfrm>
                <a:off x="8215784" y="4963489"/>
                <a:ext cx="3343908" cy="1376363"/>
              </a:xfrm>
              <a:prstGeom prst="rect">
                <a:avLst/>
              </a:prstGeom>
            </p:spPr>
          </p:pic>
        </mc:Fallback>
      </mc:AlternateContent>
      <p:grpSp>
        <p:nvGrpSpPr>
          <p:cNvPr id="22" name="Group 21">
            <a:extLst>
              <a:ext uri="{FF2B5EF4-FFF2-40B4-BE49-F238E27FC236}">
                <a16:creationId xmlns:a16="http://schemas.microsoft.com/office/drawing/2014/main" id="{C057AF71-E174-5194-94A8-2D07CC5E8F94}"/>
              </a:ext>
            </a:extLst>
          </p:cNvPr>
          <p:cNvGrpSpPr/>
          <p:nvPr/>
        </p:nvGrpSpPr>
        <p:grpSpPr>
          <a:xfrm>
            <a:off x="5715000" y="7200900"/>
            <a:ext cx="3061817" cy="2248548"/>
            <a:chOff x="2162175" y="5905500"/>
            <a:chExt cx="3348310" cy="2555741"/>
          </a:xfrm>
        </p:grpSpPr>
        <p:sp>
          <p:nvSpPr>
            <p:cNvPr id="23" name="Oval 22">
              <a:extLst>
                <a:ext uri="{FF2B5EF4-FFF2-40B4-BE49-F238E27FC236}">
                  <a16:creationId xmlns:a16="http://schemas.microsoft.com/office/drawing/2014/main" id="{0A283727-558F-ACCA-BA1B-6B68392C95A4}"/>
                </a:ext>
              </a:extLst>
            </p:cNvPr>
            <p:cNvSpPr/>
            <p:nvPr/>
          </p:nvSpPr>
          <p:spPr>
            <a:xfrm>
              <a:off x="2162175" y="5905500"/>
              <a:ext cx="3348310" cy="2555741"/>
            </a:xfrm>
            <a:prstGeom prst="ellipse">
              <a:avLst/>
            </a:prstGeom>
            <a:solidFill>
              <a:srgbClr val="0070C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8EE3B26-DFE2-9046-F680-E65E9663FD23}"/>
                </a:ext>
              </a:extLst>
            </p:cNvPr>
            <p:cNvSpPr/>
            <p:nvPr/>
          </p:nvSpPr>
          <p:spPr>
            <a:xfrm>
              <a:off x="3343554" y="6354288"/>
              <a:ext cx="1273773" cy="1644175"/>
            </a:xfrm>
            <a:prstGeom prst="rect">
              <a:avLst/>
            </a:prstGeom>
            <a:noFill/>
            <a:ln>
              <a:noFill/>
            </a:ln>
          </p:spPr>
          <p:txBody>
            <a:bodyPr wrap="square" lIns="91440" tIns="45720" rIns="91440" bIns="45720">
              <a:spAutoFit/>
            </a:bodyPr>
            <a:lstStyle/>
            <a:p>
              <a:pPr>
                <a:spcBef>
                  <a:spcPts val="600"/>
                </a:spcBef>
                <a:spcAft>
                  <a:spcPts val="600"/>
                </a:spcAft>
              </a:pPr>
              <a:r>
                <a:rPr lang="en-US" sz="88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T</a:t>
              </a:r>
            </a:p>
          </p:txBody>
        </p:sp>
      </p:grpSp>
      <p:grpSp>
        <p:nvGrpSpPr>
          <p:cNvPr id="26" name="Group 25">
            <a:extLst>
              <a:ext uri="{FF2B5EF4-FFF2-40B4-BE49-F238E27FC236}">
                <a16:creationId xmlns:a16="http://schemas.microsoft.com/office/drawing/2014/main" id="{18B82799-E2E6-8ABD-2A57-C116741439A3}"/>
              </a:ext>
            </a:extLst>
          </p:cNvPr>
          <p:cNvGrpSpPr/>
          <p:nvPr/>
        </p:nvGrpSpPr>
        <p:grpSpPr>
          <a:xfrm>
            <a:off x="9417518" y="7200900"/>
            <a:ext cx="3061817" cy="2306786"/>
            <a:chOff x="10033185" y="6330026"/>
            <a:chExt cx="3061817" cy="2306786"/>
          </a:xfrm>
          <a:solidFill>
            <a:srgbClr val="C00000"/>
          </a:solidFill>
        </p:grpSpPr>
        <p:sp>
          <p:nvSpPr>
            <p:cNvPr id="27" name="Oval 26">
              <a:extLst>
                <a:ext uri="{FF2B5EF4-FFF2-40B4-BE49-F238E27FC236}">
                  <a16:creationId xmlns:a16="http://schemas.microsoft.com/office/drawing/2014/main" id="{C43D6606-07B7-29D0-4DDB-E26AB3889A2E}"/>
                </a:ext>
              </a:extLst>
            </p:cNvPr>
            <p:cNvSpPr/>
            <p:nvPr/>
          </p:nvSpPr>
          <p:spPr>
            <a:xfrm>
              <a:off x="10033185" y="6330026"/>
              <a:ext cx="3061817" cy="2306786"/>
            </a:xfrm>
            <a:prstGeom prst="ellipse">
              <a:avLst/>
            </a:prstGeom>
            <a:gr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593199D-EAFC-07E6-FF19-79653C11F601}"/>
                </a:ext>
              </a:extLst>
            </p:cNvPr>
            <p:cNvSpPr/>
            <p:nvPr/>
          </p:nvSpPr>
          <p:spPr>
            <a:xfrm>
              <a:off x="11176185" y="6680438"/>
              <a:ext cx="1347211" cy="1569660"/>
            </a:xfrm>
            <a:prstGeom prst="rect">
              <a:avLst/>
            </a:prstGeom>
            <a:grpFill/>
            <a:ln>
              <a:noFill/>
            </a:ln>
          </p:spPr>
          <p:txBody>
            <a:bodyPr wrap="square" lIns="91440" tIns="45720" rIns="91440" bIns="45720">
              <a:spAutoFit/>
            </a:bodyPr>
            <a:lstStyle/>
            <a:p>
              <a:pPr>
                <a:spcBef>
                  <a:spcPts val="600"/>
                </a:spcBef>
                <a:spcAft>
                  <a:spcPts val="600"/>
                </a:spcAft>
              </a:pPr>
              <a:r>
                <a:rPr lang="en-US" sz="9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F</a:t>
              </a:r>
            </a:p>
          </p:txBody>
        </p:sp>
      </p:grpSp>
    </p:spTree>
    <p:extLst>
      <p:ext uri="{BB962C8B-B14F-4D97-AF65-F5344CB8AC3E}">
        <p14:creationId xmlns:p14="http://schemas.microsoft.com/office/powerpoint/2010/main" val="216100845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1.11111E-6 2.96296E-6 L -0.10425 -0.00093 " pathEditMode="relative" rAng="0" ptsTypes="AA">
                                      <p:cBhvr>
                                        <p:cTn id="23" dur="2000" fill="hold"/>
                                        <p:tgtEl>
                                          <p:spTgt spid="26"/>
                                        </p:tgtEl>
                                        <p:attrNameLst>
                                          <p:attrName>ppt_x</p:attrName>
                                          <p:attrName>ppt_y</p:attrName>
                                        </p:attrNameLst>
                                      </p:cBhvr>
                                      <p:rCtr x="-5217" y="-46"/>
                                    </p:animMotion>
                                  </p:childTnLst>
                                  <p:subTnLst>
                                    <p:audio>
                                      <p:cMediaNode vol="100000">
                                        <p:cTn display="0" masterRel="sameClick">
                                          <p:stCondLst>
                                            <p:cond evt="begin" delay="0">
                                              <p:tn val="22"/>
                                            </p:cond>
                                          </p:stCondLst>
                                          <p:endCondLst>
                                            <p:cond evt="onStopAudio" delay="0">
                                              <p:tgtEl>
                                                <p:sldTgt/>
                                              </p:tgtEl>
                                            </p:cond>
                                          </p:endCondLst>
                                        </p:cTn>
                                        <p:tgtEl>
                                          <p:sndTgt r:embed="rId4" name="False.wav"/>
                                        </p:tgtEl>
                                      </p:cMediaNode>
                                    </p:audio>
                                  </p:subTnLst>
                                </p:cTn>
                              </p:par>
                            </p:childTnLst>
                          </p:cTn>
                        </p:par>
                        <p:par>
                          <p:cTn id="24" fill="hold">
                            <p:stCondLst>
                              <p:cond delay="2500"/>
                            </p:stCondLst>
                            <p:childTnLst>
                              <p:par>
                                <p:cTn id="25" presetID="6" presetClass="emph" presetSubtype="0" fill="hold" nodeType="afterEffect">
                                  <p:stCondLst>
                                    <p:cond delay="0"/>
                                  </p:stCondLst>
                                  <p:childTnLst>
                                    <p:animScale>
                                      <p:cBhvr>
                                        <p:cTn id="2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D5F289E-E1F9-B931-9982-8C90192E03B4}"/>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456167"/>
            <a:ext cx="6196572" cy="1933478"/>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latin typeface="KG Primary Penmanship Bold"/>
              </a:rPr>
              <a:t>Let’s check!</a:t>
            </a:r>
            <a:endParaRPr lang="en-US" sz="8800" b="1" dirty="0">
              <a:solidFill>
                <a:srgbClr val="C00000"/>
              </a:solidFill>
              <a:latin typeface="KG Primary Penmanship Bold"/>
            </a:endParaRPr>
          </a:p>
        </p:txBody>
      </p:sp>
      <p:sp>
        <p:nvSpPr>
          <p:cNvPr id="7" name="Rectangle 6">
            <a:extLst>
              <a:ext uri="{FF2B5EF4-FFF2-40B4-BE49-F238E27FC236}">
                <a16:creationId xmlns:a16="http://schemas.microsoft.com/office/drawing/2014/main" id="{F51EE371-9E8F-F718-0D3F-A670C2D66926}"/>
              </a:ext>
            </a:extLst>
          </p:cNvPr>
          <p:cNvSpPr/>
          <p:nvPr/>
        </p:nvSpPr>
        <p:spPr>
          <a:xfrm>
            <a:off x="1736356" y="2784490"/>
            <a:ext cx="14729613" cy="1107996"/>
          </a:xfrm>
          <a:prstGeom prst="rect">
            <a:avLst/>
          </a:prstGeom>
          <a:solidFill>
            <a:schemeClr val="bg1"/>
          </a:solidFill>
          <a:ln w="57150">
            <a:solidFill>
              <a:schemeClr val="tx1"/>
            </a:solidFill>
          </a:ln>
        </p:spPr>
        <p:txBody>
          <a:bodyPr wrap="square" lIns="91440" tIns="45720" rIns="91440" bIns="45720">
            <a:spAutoFit/>
          </a:bodyPr>
          <a:lstStyle/>
          <a:p>
            <a:pPr algn="ctr">
              <a:spcBef>
                <a:spcPts val="1200"/>
              </a:spcBef>
              <a:spcAft>
                <a:spcPts val="1200"/>
              </a:spcAft>
            </a:pPr>
            <a:r>
              <a:rPr lang="en-US" sz="6600" b="1" dirty="0">
                <a:ln w="0"/>
                <a:solidFill>
                  <a:srgbClr val="C00000"/>
                </a:solidFill>
                <a:latin typeface="ADLaM Display" panose="02010000000000000000" pitchFamily="2" charset="0"/>
                <a:ea typeface="ADLaM Display" panose="02010000000000000000" pitchFamily="2" charset="0"/>
                <a:cs typeface="ADLaM Display" panose="02010000000000000000" pitchFamily="2" charset="0"/>
              </a:rPr>
              <a:t>4. </a:t>
            </a:r>
            <a:r>
              <a:rPr lang="en-US" sz="6600" dirty="0">
                <a:ln w="0"/>
                <a:latin typeface="Abadi Extra Light" panose="020B0204020104020204" pitchFamily="34" charset="0"/>
              </a:rPr>
              <a:t>Now Grandma is seventy-five years old.</a:t>
            </a:r>
          </a:p>
        </p:txBody>
      </p:sp>
      <p:grpSp>
        <p:nvGrpSpPr>
          <p:cNvPr id="27" name="Group 26">
            <a:extLst>
              <a:ext uri="{FF2B5EF4-FFF2-40B4-BE49-F238E27FC236}">
                <a16:creationId xmlns:a16="http://schemas.microsoft.com/office/drawing/2014/main" id="{EF50C0EB-5D91-FC18-B49D-A01250D11A4E}"/>
              </a:ext>
            </a:extLst>
          </p:cNvPr>
          <p:cNvGrpSpPr/>
          <p:nvPr/>
        </p:nvGrpSpPr>
        <p:grpSpPr>
          <a:xfrm>
            <a:off x="5715000" y="7200900"/>
            <a:ext cx="3061817" cy="2248548"/>
            <a:chOff x="2162175" y="5905500"/>
            <a:chExt cx="3348310" cy="2555741"/>
          </a:xfrm>
        </p:grpSpPr>
        <p:sp>
          <p:nvSpPr>
            <p:cNvPr id="28" name="Oval 27">
              <a:extLst>
                <a:ext uri="{FF2B5EF4-FFF2-40B4-BE49-F238E27FC236}">
                  <a16:creationId xmlns:a16="http://schemas.microsoft.com/office/drawing/2014/main" id="{531D69CB-66CB-B757-1E4E-6CD51FD731EA}"/>
                </a:ext>
              </a:extLst>
            </p:cNvPr>
            <p:cNvSpPr/>
            <p:nvPr/>
          </p:nvSpPr>
          <p:spPr>
            <a:xfrm>
              <a:off x="2162175" y="5905500"/>
              <a:ext cx="3348310" cy="2555741"/>
            </a:xfrm>
            <a:prstGeom prst="ellipse">
              <a:avLst/>
            </a:prstGeom>
            <a:solidFill>
              <a:srgbClr val="0070C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FF6EA19-0845-6A56-BD50-DF592942862F}"/>
                </a:ext>
              </a:extLst>
            </p:cNvPr>
            <p:cNvSpPr/>
            <p:nvPr/>
          </p:nvSpPr>
          <p:spPr>
            <a:xfrm>
              <a:off x="3343554" y="6354288"/>
              <a:ext cx="1273773" cy="1644175"/>
            </a:xfrm>
            <a:prstGeom prst="rect">
              <a:avLst/>
            </a:prstGeom>
            <a:noFill/>
            <a:ln>
              <a:noFill/>
            </a:ln>
          </p:spPr>
          <p:txBody>
            <a:bodyPr wrap="square" lIns="91440" tIns="45720" rIns="91440" bIns="45720">
              <a:spAutoFit/>
            </a:bodyPr>
            <a:lstStyle/>
            <a:p>
              <a:pPr>
                <a:spcBef>
                  <a:spcPts val="600"/>
                </a:spcBef>
                <a:spcAft>
                  <a:spcPts val="600"/>
                </a:spcAft>
              </a:pPr>
              <a:r>
                <a:rPr lang="en-US" sz="88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T</a:t>
              </a:r>
            </a:p>
          </p:txBody>
        </p:sp>
      </p:grpSp>
      <p:grpSp>
        <p:nvGrpSpPr>
          <p:cNvPr id="30" name="Group 29">
            <a:extLst>
              <a:ext uri="{FF2B5EF4-FFF2-40B4-BE49-F238E27FC236}">
                <a16:creationId xmlns:a16="http://schemas.microsoft.com/office/drawing/2014/main" id="{8E90D936-7E15-110E-C066-43D39DA7D61B}"/>
              </a:ext>
            </a:extLst>
          </p:cNvPr>
          <p:cNvGrpSpPr/>
          <p:nvPr/>
        </p:nvGrpSpPr>
        <p:grpSpPr>
          <a:xfrm>
            <a:off x="9417518" y="7200900"/>
            <a:ext cx="3061817" cy="2306786"/>
            <a:chOff x="10033185" y="6330026"/>
            <a:chExt cx="3061817" cy="2306786"/>
          </a:xfrm>
          <a:solidFill>
            <a:srgbClr val="C00000"/>
          </a:solidFill>
        </p:grpSpPr>
        <p:sp>
          <p:nvSpPr>
            <p:cNvPr id="31" name="Oval 30">
              <a:extLst>
                <a:ext uri="{FF2B5EF4-FFF2-40B4-BE49-F238E27FC236}">
                  <a16:creationId xmlns:a16="http://schemas.microsoft.com/office/drawing/2014/main" id="{0C66C845-B269-044B-981E-65C31C252C91}"/>
                </a:ext>
              </a:extLst>
            </p:cNvPr>
            <p:cNvSpPr/>
            <p:nvPr/>
          </p:nvSpPr>
          <p:spPr>
            <a:xfrm>
              <a:off x="10033185" y="6330026"/>
              <a:ext cx="3061817" cy="2306786"/>
            </a:xfrm>
            <a:prstGeom prst="ellipse">
              <a:avLst/>
            </a:prstGeom>
            <a:gr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03875C-3080-1E6A-77A3-DA920C0B2E5D}"/>
                </a:ext>
              </a:extLst>
            </p:cNvPr>
            <p:cNvSpPr/>
            <p:nvPr/>
          </p:nvSpPr>
          <p:spPr>
            <a:xfrm>
              <a:off x="11176185" y="6680438"/>
              <a:ext cx="1347211" cy="1569660"/>
            </a:xfrm>
            <a:prstGeom prst="rect">
              <a:avLst/>
            </a:prstGeom>
            <a:grpFill/>
            <a:ln>
              <a:noFill/>
            </a:ln>
          </p:spPr>
          <p:txBody>
            <a:bodyPr wrap="square" lIns="91440" tIns="45720" rIns="91440" bIns="45720">
              <a:spAutoFit/>
            </a:bodyPr>
            <a:lstStyle/>
            <a:p>
              <a:pPr>
                <a:spcBef>
                  <a:spcPts val="600"/>
                </a:spcBef>
                <a:spcAft>
                  <a:spcPts val="600"/>
                </a:spcAft>
              </a:pPr>
              <a:r>
                <a:rPr lang="en-US" sz="9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F</a:t>
              </a:r>
            </a:p>
          </p:txBody>
        </p:sp>
      </p:grpSp>
      <p:pic>
        <p:nvPicPr>
          <p:cNvPr id="15" name="Picture 14">
            <a:extLst>
              <a:ext uri="{FF2B5EF4-FFF2-40B4-BE49-F238E27FC236}">
                <a16:creationId xmlns:a16="http://schemas.microsoft.com/office/drawing/2014/main" id="{C8E67286-930B-408A-7DF1-A37D38AD3A0C}"/>
              </a:ext>
            </a:extLst>
          </p:cNvPr>
          <p:cNvPicPr>
            <a:picLocks noChangeAspect="1"/>
          </p:cNvPicPr>
          <p:nvPr/>
        </p:nvPicPr>
        <p:blipFill>
          <a:blip r:embed="rId10"/>
          <a:stretch>
            <a:fillRect/>
          </a:stretch>
        </p:blipFill>
        <p:spPr>
          <a:xfrm>
            <a:off x="342715" y="4641865"/>
            <a:ext cx="17602570" cy="1591846"/>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2C19D8E6-FD8F-9AE4-9070-E95587E970FE}"/>
                  </a:ext>
                </a:extLst>
              </p14:cNvPr>
              <p14:cNvContentPartPr/>
              <p14:nvPr/>
            </p14:nvContentPartPr>
            <p14:xfrm>
              <a:off x="9251113" y="5122314"/>
              <a:ext cx="3931488" cy="728640"/>
            </p14:xfrm>
          </p:contentPart>
        </mc:Choice>
        <mc:Fallback>
          <p:pic>
            <p:nvPicPr>
              <p:cNvPr id="18" name="Ink 17">
                <a:extLst>
                  <a:ext uri="{FF2B5EF4-FFF2-40B4-BE49-F238E27FC236}">
                    <a16:creationId xmlns:a16="http://schemas.microsoft.com/office/drawing/2014/main" id="{2C19D8E6-FD8F-9AE4-9070-E95587E970FE}"/>
                  </a:ext>
                </a:extLst>
              </p:cNvPr>
              <p:cNvPicPr/>
              <p:nvPr/>
            </p:nvPicPr>
            <p:blipFill>
              <a:blip r:embed="rId12"/>
              <a:stretch>
                <a:fillRect/>
              </a:stretch>
            </p:blipFill>
            <p:spPr>
              <a:xfrm>
                <a:off x="9161090" y="4942314"/>
                <a:ext cx="4111174" cy="1088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7618A848-A9C2-5293-28E3-E3B36FC86447}"/>
                  </a:ext>
                </a:extLst>
              </p14:cNvPr>
              <p14:cNvContentPartPr/>
              <p14:nvPr/>
            </p14:nvContentPartPr>
            <p14:xfrm>
              <a:off x="8776817" y="2971855"/>
              <a:ext cx="3931488" cy="728640"/>
            </p14:xfrm>
          </p:contentPart>
        </mc:Choice>
        <mc:Fallback>
          <p:pic>
            <p:nvPicPr>
              <p:cNvPr id="16" name="Ink 15">
                <a:extLst>
                  <a:ext uri="{FF2B5EF4-FFF2-40B4-BE49-F238E27FC236}">
                    <a16:creationId xmlns:a16="http://schemas.microsoft.com/office/drawing/2014/main" id="{7618A848-A9C2-5293-28E3-E3B36FC86447}"/>
                  </a:ext>
                </a:extLst>
              </p:cNvPr>
              <p:cNvPicPr/>
              <p:nvPr/>
            </p:nvPicPr>
            <p:blipFill>
              <a:blip r:embed="rId12"/>
              <a:stretch>
                <a:fillRect/>
              </a:stretch>
            </p:blipFill>
            <p:spPr>
              <a:xfrm>
                <a:off x="8686794" y="2791855"/>
                <a:ext cx="4111174" cy="1088280"/>
              </a:xfrm>
              <a:prstGeom prst="rect">
                <a:avLst/>
              </a:prstGeom>
            </p:spPr>
          </p:pic>
        </mc:Fallback>
      </mc:AlternateContent>
    </p:spTree>
    <p:extLst>
      <p:ext uri="{BB962C8B-B14F-4D97-AF65-F5344CB8AC3E}">
        <p14:creationId xmlns:p14="http://schemas.microsoft.com/office/powerpoint/2010/main" val="368696769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2000" fill="hold"/>
                                        <p:tgtEl>
                                          <p:spTgt spid="16"/>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2000"/>
                            </p:stCondLst>
                            <p:childTnLst>
                              <p:par>
                                <p:cTn id="17" presetID="63"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000" fill="hold"/>
                                        <p:tgtEl>
                                          <p:spTgt spid="18"/>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par>
                          <p:cTn id="25" fill="hold">
                            <p:stCondLst>
                              <p:cond delay="500"/>
                            </p:stCondLst>
                            <p:childTnLst>
                              <p:par>
                                <p:cTn id="26" presetID="42" presetClass="path" presetSubtype="0" accel="50000" decel="50000" fill="hold" nodeType="afterEffect">
                                  <p:stCondLst>
                                    <p:cond delay="0"/>
                                  </p:stCondLst>
                                  <p:childTnLst>
                                    <p:animMotion origin="layout" path="M -1.11111E-6 2.96296E-6 L -0.10425 -0.00093 " pathEditMode="relative" rAng="0" ptsTypes="AA">
                                      <p:cBhvr>
                                        <p:cTn id="27" dur="2000" fill="hold"/>
                                        <p:tgtEl>
                                          <p:spTgt spid="30"/>
                                        </p:tgtEl>
                                        <p:attrNameLst>
                                          <p:attrName>ppt_x</p:attrName>
                                          <p:attrName>ppt_y</p:attrName>
                                        </p:attrNameLst>
                                      </p:cBhvr>
                                      <p:rCtr x="-5217" y="-46"/>
                                    </p:animMotion>
                                  </p:childTnLst>
                                  <p:subTnLst>
                                    <p:audio>
                                      <p:cMediaNode vol="100000">
                                        <p:cTn display="0" masterRel="sameClick">
                                          <p:stCondLst>
                                            <p:cond evt="begin" delay="0">
                                              <p:tn val="26"/>
                                            </p:cond>
                                          </p:stCondLst>
                                          <p:endCondLst>
                                            <p:cond evt="onStopAudio" delay="0">
                                              <p:tgtEl>
                                                <p:sldTgt/>
                                              </p:tgtEl>
                                            </p:cond>
                                          </p:endCondLst>
                                        </p:cTn>
                                        <p:tgtEl>
                                          <p:sndTgt r:embed="rId4" name="False.wav"/>
                                        </p:tgtEl>
                                      </p:cMediaNode>
                                    </p:audio>
                                  </p:subTnLst>
                                </p:cTn>
                              </p:par>
                            </p:childTnLst>
                          </p:cTn>
                        </p:par>
                        <p:par>
                          <p:cTn id="28" fill="hold">
                            <p:stCondLst>
                              <p:cond delay="2500"/>
                            </p:stCondLst>
                            <p:childTnLst>
                              <p:par>
                                <p:cTn id="29" presetID="6" presetClass="emph" presetSubtype="0" fill="hold" nodeType="afterEffect">
                                  <p:stCondLst>
                                    <p:cond delay="0"/>
                                  </p:stCondLst>
                                  <p:childTnLst>
                                    <p:animScale>
                                      <p:cBhvr>
                                        <p:cTn id="30"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33BBB3C-D688-9FD7-F784-35ECE0D6256B}"/>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456167"/>
            <a:ext cx="6196572" cy="1933478"/>
          </a:xfrm>
          <a:prstGeom prst="rect">
            <a:avLst/>
          </a:prstGeom>
        </p:spPr>
        <p:txBody>
          <a:bodyPr wrap="square" lIns="0" tIns="0" rIns="0" bIns="0" rtlCol="0" anchor="t">
            <a:spAutoFit/>
          </a:bodyPr>
          <a:lstStyle/>
          <a:p>
            <a:pPr algn="ctr">
              <a:lnSpc>
                <a:spcPts val="18096"/>
              </a:lnSpc>
              <a:spcBef>
                <a:spcPct val="0"/>
              </a:spcBef>
            </a:pPr>
            <a:r>
              <a:rPr lang="en-US" sz="6600" b="1" dirty="0">
                <a:solidFill>
                  <a:srgbClr val="C00000"/>
                </a:solidFill>
                <a:latin typeface="KG Primary Penmanship Bold"/>
              </a:rPr>
              <a:t>Let’s check!</a:t>
            </a:r>
            <a:endParaRPr lang="en-US" sz="8800" b="1" dirty="0">
              <a:solidFill>
                <a:srgbClr val="C00000"/>
              </a:solidFill>
              <a:latin typeface="KG Primary Penmanship Bold"/>
            </a:endParaRPr>
          </a:p>
        </p:txBody>
      </p:sp>
      <p:sp>
        <p:nvSpPr>
          <p:cNvPr id="7" name="Rectangle 6">
            <a:extLst>
              <a:ext uri="{FF2B5EF4-FFF2-40B4-BE49-F238E27FC236}">
                <a16:creationId xmlns:a16="http://schemas.microsoft.com/office/drawing/2014/main" id="{F51EE371-9E8F-F718-0D3F-A670C2D66926}"/>
              </a:ext>
            </a:extLst>
          </p:cNvPr>
          <p:cNvSpPr/>
          <p:nvPr/>
        </p:nvSpPr>
        <p:spPr>
          <a:xfrm>
            <a:off x="2351752" y="2557934"/>
            <a:ext cx="13673261" cy="1107996"/>
          </a:xfrm>
          <a:prstGeom prst="rect">
            <a:avLst/>
          </a:prstGeom>
          <a:solidFill>
            <a:schemeClr val="bg1"/>
          </a:solidFill>
          <a:ln w="57150">
            <a:solidFill>
              <a:schemeClr val="tx1"/>
            </a:solidFill>
          </a:ln>
        </p:spPr>
        <p:txBody>
          <a:bodyPr wrap="square" lIns="91440" tIns="45720" rIns="91440" bIns="45720">
            <a:spAutoFit/>
          </a:bodyPr>
          <a:lstStyle/>
          <a:p>
            <a:pPr algn="ctr">
              <a:spcBef>
                <a:spcPts val="1200"/>
              </a:spcBef>
              <a:spcAft>
                <a:spcPts val="1200"/>
              </a:spcAft>
            </a:pPr>
            <a:r>
              <a:rPr lang="en-US" sz="6600" b="1" dirty="0">
                <a:ln w="0"/>
                <a:solidFill>
                  <a:srgbClr val="C00000"/>
                </a:solidFill>
                <a:latin typeface="ADLaM Display" panose="02010000000000000000" pitchFamily="2" charset="0"/>
                <a:ea typeface="ADLaM Display" panose="02010000000000000000" pitchFamily="2" charset="0"/>
                <a:cs typeface="ADLaM Display" panose="02010000000000000000" pitchFamily="2" charset="0"/>
              </a:rPr>
              <a:t>5. </a:t>
            </a:r>
            <a:r>
              <a:rPr lang="en-US" sz="6600" dirty="0">
                <a:ln w="0"/>
                <a:latin typeface="Abadi Extra Light" panose="020B0204020104020204" pitchFamily="34" charset="0"/>
              </a:rPr>
              <a:t>Grandma’s house is clean.</a:t>
            </a:r>
          </a:p>
        </p:txBody>
      </p:sp>
      <p:grpSp>
        <p:nvGrpSpPr>
          <p:cNvPr id="2" name="Group 1">
            <a:extLst>
              <a:ext uri="{FF2B5EF4-FFF2-40B4-BE49-F238E27FC236}">
                <a16:creationId xmlns:a16="http://schemas.microsoft.com/office/drawing/2014/main" id="{AF7F9E18-082B-FCA7-C107-0C03F733BC78}"/>
              </a:ext>
            </a:extLst>
          </p:cNvPr>
          <p:cNvGrpSpPr/>
          <p:nvPr/>
        </p:nvGrpSpPr>
        <p:grpSpPr>
          <a:xfrm>
            <a:off x="9144000" y="7358777"/>
            <a:ext cx="3061817" cy="2306786"/>
            <a:chOff x="10033185" y="6330026"/>
            <a:chExt cx="3061817" cy="2306786"/>
          </a:xfrm>
          <a:solidFill>
            <a:srgbClr val="C00000"/>
          </a:solidFill>
        </p:grpSpPr>
        <p:sp>
          <p:nvSpPr>
            <p:cNvPr id="5" name="Oval 4">
              <a:extLst>
                <a:ext uri="{FF2B5EF4-FFF2-40B4-BE49-F238E27FC236}">
                  <a16:creationId xmlns:a16="http://schemas.microsoft.com/office/drawing/2014/main" id="{B522913D-B93E-ACED-362B-0203FD8ED7BF}"/>
                </a:ext>
              </a:extLst>
            </p:cNvPr>
            <p:cNvSpPr/>
            <p:nvPr/>
          </p:nvSpPr>
          <p:spPr>
            <a:xfrm>
              <a:off x="10033185" y="6330026"/>
              <a:ext cx="3061817" cy="2306786"/>
            </a:xfrm>
            <a:prstGeom prst="ellipse">
              <a:avLst/>
            </a:prstGeom>
            <a:gr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BD3F81-8770-9C38-FDCE-D30D0B90B14E}"/>
                </a:ext>
              </a:extLst>
            </p:cNvPr>
            <p:cNvSpPr/>
            <p:nvPr/>
          </p:nvSpPr>
          <p:spPr>
            <a:xfrm>
              <a:off x="11174667" y="6698589"/>
              <a:ext cx="1042411" cy="1569660"/>
            </a:xfrm>
            <a:prstGeom prst="rect">
              <a:avLst/>
            </a:prstGeom>
            <a:grpFill/>
            <a:ln>
              <a:noFill/>
            </a:ln>
          </p:spPr>
          <p:txBody>
            <a:bodyPr wrap="square" lIns="91440" tIns="45720" rIns="91440" bIns="45720">
              <a:spAutoFit/>
            </a:bodyPr>
            <a:lstStyle/>
            <a:p>
              <a:pPr>
                <a:spcBef>
                  <a:spcPts val="600"/>
                </a:spcBef>
                <a:spcAft>
                  <a:spcPts val="600"/>
                </a:spcAft>
              </a:pPr>
              <a:r>
                <a:rPr lang="en-US" sz="96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F</a:t>
              </a:r>
            </a:p>
          </p:txBody>
        </p:sp>
      </p:grpSp>
      <p:grpSp>
        <p:nvGrpSpPr>
          <p:cNvPr id="15" name="Group 14">
            <a:extLst>
              <a:ext uri="{FF2B5EF4-FFF2-40B4-BE49-F238E27FC236}">
                <a16:creationId xmlns:a16="http://schemas.microsoft.com/office/drawing/2014/main" id="{8C78DFAD-4106-00AB-C938-6B134B559995}"/>
              </a:ext>
            </a:extLst>
          </p:cNvPr>
          <p:cNvGrpSpPr/>
          <p:nvPr/>
        </p:nvGrpSpPr>
        <p:grpSpPr>
          <a:xfrm>
            <a:off x="5568344" y="7358777"/>
            <a:ext cx="3061817" cy="2248548"/>
            <a:chOff x="2162175" y="5905500"/>
            <a:chExt cx="3348310" cy="2555741"/>
          </a:xfrm>
        </p:grpSpPr>
        <p:sp>
          <p:nvSpPr>
            <p:cNvPr id="16" name="Oval 15">
              <a:extLst>
                <a:ext uri="{FF2B5EF4-FFF2-40B4-BE49-F238E27FC236}">
                  <a16:creationId xmlns:a16="http://schemas.microsoft.com/office/drawing/2014/main" id="{22F04B46-1BC6-2F5B-915E-78065E262E72}"/>
                </a:ext>
              </a:extLst>
            </p:cNvPr>
            <p:cNvSpPr/>
            <p:nvPr/>
          </p:nvSpPr>
          <p:spPr>
            <a:xfrm>
              <a:off x="2162175" y="5905500"/>
              <a:ext cx="3348310" cy="2555741"/>
            </a:xfrm>
            <a:prstGeom prst="ellipse">
              <a:avLst/>
            </a:prstGeom>
            <a:solidFill>
              <a:srgbClr val="0070C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A21062-FA1F-335B-D817-D0EBBFFEF911}"/>
                </a:ext>
              </a:extLst>
            </p:cNvPr>
            <p:cNvSpPr/>
            <p:nvPr/>
          </p:nvSpPr>
          <p:spPr>
            <a:xfrm>
              <a:off x="3300123" y="6412498"/>
              <a:ext cx="1360636" cy="1644175"/>
            </a:xfrm>
            <a:prstGeom prst="rect">
              <a:avLst/>
            </a:prstGeom>
            <a:noFill/>
            <a:ln>
              <a:noFill/>
            </a:ln>
          </p:spPr>
          <p:txBody>
            <a:bodyPr wrap="square" lIns="91440" tIns="45720" rIns="91440" bIns="45720">
              <a:spAutoFit/>
            </a:bodyPr>
            <a:lstStyle/>
            <a:p>
              <a:pPr>
                <a:spcBef>
                  <a:spcPts val="600"/>
                </a:spcBef>
                <a:spcAft>
                  <a:spcPts val="600"/>
                </a:spcAft>
              </a:pPr>
              <a:r>
                <a:rPr lang="en-US" sz="8800"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Fredoka One" panose="02000000000000000000" pitchFamily="2" charset="0"/>
                </a:rPr>
                <a:t>T</a:t>
              </a:r>
            </a:p>
          </p:txBody>
        </p:sp>
      </p:grpSp>
      <p:pic>
        <p:nvPicPr>
          <p:cNvPr id="22" name="Picture 21">
            <a:extLst>
              <a:ext uri="{FF2B5EF4-FFF2-40B4-BE49-F238E27FC236}">
                <a16:creationId xmlns:a16="http://schemas.microsoft.com/office/drawing/2014/main" id="{84E7B698-03E2-6799-3B76-47E63894B763}"/>
              </a:ext>
            </a:extLst>
          </p:cNvPr>
          <p:cNvPicPr>
            <a:picLocks noChangeAspect="1"/>
          </p:cNvPicPr>
          <p:nvPr/>
        </p:nvPicPr>
        <p:blipFill>
          <a:blip r:embed="rId10"/>
          <a:stretch>
            <a:fillRect/>
          </a:stretch>
        </p:blipFill>
        <p:spPr>
          <a:xfrm>
            <a:off x="378209" y="4015520"/>
            <a:ext cx="17531581" cy="2911977"/>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2C19D8E6-FD8F-9AE4-9070-E95587E970FE}"/>
                  </a:ext>
                </a:extLst>
              </p14:cNvPr>
              <p14:cNvContentPartPr/>
              <p14:nvPr/>
            </p14:nvContentPartPr>
            <p14:xfrm>
              <a:off x="13060157" y="4982284"/>
              <a:ext cx="4542043" cy="728640"/>
            </p14:xfrm>
          </p:contentPart>
        </mc:Choice>
        <mc:Fallback>
          <p:pic>
            <p:nvPicPr>
              <p:cNvPr id="18" name="Ink 17">
                <a:extLst>
                  <a:ext uri="{FF2B5EF4-FFF2-40B4-BE49-F238E27FC236}">
                    <a16:creationId xmlns:a16="http://schemas.microsoft.com/office/drawing/2014/main" id="{2C19D8E6-FD8F-9AE4-9070-E95587E970FE}"/>
                  </a:ext>
                </a:extLst>
              </p:cNvPr>
              <p:cNvPicPr/>
              <p:nvPr/>
            </p:nvPicPr>
            <p:blipFill>
              <a:blip r:embed="rId12"/>
              <a:stretch>
                <a:fillRect/>
              </a:stretch>
            </p:blipFill>
            <p:spPr>
              <a:xfrm>
                <a:off x="12970137" y="4802284"/>
                <a:ext cx="4721723" cy="1088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3" name="Ink 22">
                <a:extLst>
                  <a:ext uri="{FF2B5EF4-FFF2-40B4-BE49-F238E27FC236}">
                    <a16:creationId xmlns:a16="http://schemas.microsoft.com/office/drawing/2014/main" id="{A64C15DF-C615-1840-8841-EABD7EF9E69F}"/>
                  </a:ext>
                </a:extLst>
              </p14:cNvPr>
              <p14:cNvContentPartPr/>
              <p14:nvPr/>
            </p14:nvContentPartPr>
            <p14:xfrm>
              <a:off x="151818" y="5928609"/>
              <a:ext cx="2894909" cy="728640"/>
            </p14:xfrm>
          </p:contentPart>
        </mc:Choice>
        <mc:Fallback>
          <p:pic>
            <p:nvPicPr>
              <p:cNvPr id="23" name="Ink 22">
                <a:extLst>
                  <a:ext uri="{FF2B5EF4-FFF2-40B4-BE49-F238E27FC236}">
                    <a16:creationId xmlns:a16="http://schemas.microsoft.com/office/drawing/2014/main" id="{A64C15DF-C615-1840-8841-EABD7EF9E69F}"/>
                  </a:ext>
                </a:extLst>
              </p:cNvPr>
              <p:cNvPicPr/>
              <p:nvPr/>
            </p:nvPicPr>
            <p:blipFill>
              <a:blip r:embed="rId14"/>
              <a:stretch>
                <a:fillRect/>
              </a:stretch>
            </p:blipFill>
            <p:spPr>
              <a:xfrm>
                <a:off x="61802" y="5748609"/>
                <a:ext cx="3074581" cy="10882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4" name="Ink 23">
                <a:extLst>
                  <a:ext uri="{FF2B5EF4-FFF2-40B4-BE49-F238E27FC236}">
                    <a16:creationId xmlns:a16="http://schemas.microsoft.com/office/drawing/2014/main" id="{2449A0E5-B434-AB03-1841-0E7C365E9F86}"/>
                  </a:ext>
                </a:extLst>
              </p14:cNvPr>
              <p14:cNvContentPartPr/>
              <p14:nvPr/>
            </p14:nvContentPartPr>
            <p14:xfrm>
              <a:off x="11811001" y="2688173"/>
              <a:ext cx="2133600" cy="728640"/>
            </p14:xfrm>
          </p:contentPart>
        </mc:Choice>
        <mc:Fallback>
          <p:pic>
            <p:nvPicPr>
              <p:cNvPr id="24" name="Ink 23">
                <a:extLst>
                  <a:ext uri="{FF2B5EF4-FFF2-40B4-BE49-F238E27FC236}">
                    <a16:creationId xmlns:a16="http://schemas.microsoft.com/office/drawing/2014/main" id="{2449A0E5-B434-AB03-1841-0E7C365E9F86}"/>
                  </a:ext>
                </a:extLst>
              </p:cNvPr>
              <p:cNvPicPr/>
              <p:nvPr/>
            </p:nvPicPr>
            <p:blipFill>
              <a:blip r:embed="rId16"/>
              <a:stretch>
                <a:fillRect/>
              </a:stretch>
            </p:blipFill>
            <p:spPr>
              <a:xfrm>
                <a:off x="11720991" y="2508173"/>
                <a:ext cx="2313260" cy="1088280"/>
              </a:xfrm>
              <a:prstGeom prst="rect">
                <a:avLst/>
              </a:prstGeom>
            </p:spPr>
          </p:pic>
        </mc:Fallback>
      </mc:AlternateContent>
    </p:spTree>
    <p:extLst>
      <p:ext uri="{BB962C8B-B14F-4D97-AF65-F5344CB8AC3E}">
        <p14:creationId xmlns:p14="http://schemas.microsoft.com/office/powerpoint/2010/main" val="26677466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2000" fill="hold"/>
                                        <p:tgtEl>
                                          <p:spTgt spid="24"/>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2000" fill="hold"/>
                                        <p:tgtEl>
                                          <p:spTgt spid="18"/>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8"/>
                                            </p:cond>
                                          </p:stCondLst>
                                          <p:endCondLst>
                                            <p:cond evt="onStopAudio" delay="0">
                                              <p:tgtEl>
                                                <p:sldTgt/>
                                              </p:tgtEl>
                                            </p:cond>
                                          </p:endCondLst>
                                        </p:cTn>
                                        <p:tgtEl>
                                          <p:sndTgt r:embed="rId3" name="camera.wav"/>
                                        </p:tgtEl>
                                      </p:cMediaNode>
                                    </p:audio>
                                  </p:subTnLst>
                                </p:cTn>
                              </p:par>
                              <p:par>
                                <p:cTn id="21" presetID="63"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000" fill="hold"/>
                                        <p:tgtEl>
                                          <p:spTgt spid="23"/>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21"/>
                                            </p:cond>
                                          </p:stCondLst>
                                          <p:endCondLst>
                                            <p:cond evt="onStopAudio" delay="0">
                                              <p:tgtEl>
                                                <p:sldTgt/>
                                              </p:tgtEl>
                                            </p:cond>
                                          </p:endCondLst>
                                        </p:cTn>
                                        <p:tgtEl>
                                          <p:sndTgt r:embed="rId3"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44444E-6 2.96296E-6 L 0.09809 0.00185 " pathEditMode="relative" rAng="0" ptsTypes="AA">
                                      <p:cBhvr>
                                        <p:cTn id="27" dur="2000" fill="hold"/>
                                        <p:tgtEl>
                                          <p:spTgt spid="15"/>
                                        </p:tgtEl>
                                        <p:attrNameLst>
                                          <p:attrName>ppt_x</p:attrName>
                                          <p:attrName>ppt_y</p:attrName>
                                        </p:attrNameLst>
                                      </p:cBhvr>
                                      <p:rCtr x="4905" y="93"/>
                                    </p:animMotion>
                                  </p:childTnLst>
                                  <p:subTnLst>
                                    <p:audio>
                                      <p:cMediaNode>
                                        <p:cTn display="0" masterRel="sameClick">
                                          <p:stCondLst>
                                            <p:cond evt="begin" delay="0">
                                              <p:tn val="26"/>
                                            </p:cond>
                                          </p:stCondLst>
                                          <p:endCondLst>
                                            <p:cond evt="onStopAudio" delay="0">
                                              <p:tgtEl>
                                                <p:sldTgt/>
                                              </p:tgtEl>
                                            </p:cond>
                                          </p:endCondLst>
                                        </p:cTn>
                                        <p:tgtEl>
                                          <p:sndTgt r:embed="rId4" name="True.wav"/>
                                        </p:tgtEl>
                                      </p:cMediaNode>
                                    </p:audio>
                                  </p:subTnLst>
                                </p:cTn>
                              </p:par>
                              <p:par>
                                <p:cTn id="28" presetID="14" presetClass="exit" presetSubtype="10" fill="hold" nodeType="with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6" presetClass="emph" presetSubtype="0" fill="hold" nodeType="withEffect">
                                  <p:stCondLst>
                                    <p:cond delay="0"/>
                                  </p:stCondLst>
                                  <p:childTnLst>
                                    <p:animScale>
                                      <p:cBhvr>
                                        <p:cTn id="32"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11030"/>
            <a:ext cx="17449800" cy="865687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pic>
        <p:nvPicPr>
          <p:cNvPr id="9" name="Picture 9"/>
          <p:cNvPicPr>
            <a:picLocks noChangeAspect="1"/>
          </p:cNvPicPr>
          <p:nvPr/>
        </p:nvPicPr>
        <p:blipFill>
          <a:blip r:embed="rId3"/>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4"/>
            <a:srcRect/>
            <a:stretch>
              <a:fillRect/>
            </a:stretch>
          </p:blipFill>
          <p:spPr>
            <a:xfrm>
              <a:off x="0" y="0"/>
              <a:ext cx="5240582" cy="3144349"/>
            </a:xfrm>
            <a:prstGeom prst="rect">
              <a:avLst/>
            </a:prstGeom>
          </p:spPr>
        </p:pic>
        <p:pic>
          <p:nvPicPr>
            <p:cNvPr id="12" name="Picture 12"/>
            <p:cNvPicPr>
              <a:picLocks noChangeAspect="1"/>
            </p:cNvPicPr>
            <p:nvPr/>
          </p:nvPicPr>
          <p:blipFill>
            <a:blip r:embed="rId5"/>
            <a:srcRect t="773" b="773"/>
            <a:stretch>
              <a:fillRect/>
            </a:stretch>
          </p:blipFill>
          <p:spPr>
            <a:xfrm>
              <a:off x="3043557" y="0"/>
              <a:ext cx="2464083" cy="2949904"/>
            </a:xfrm>
            <a:prstGeom prst="rect">
              <a:avLst/>
            </a:prstGeom>
          </p:spPr>
        </p:pic>
      </p:grpSp>
      <p:sp>
        <p:nvSpPr>
          <p:cNvPr id="14" name="TextBox 14"/>
          <p:cNvSpPr txBox="1"/>
          <p:nvPr/>
        </p:nvSpPr>
        <p:spPr>
          <a:xfrm>
            <a:off x="7625657" y="1377133"/>
            <a:ext cx="4081386" cy="1426737"/>
          </a:xfrm>
          <a:prstGeom prst="rect">
            <a:avLst/>
          </a:prstGeom>
        </p:spPr>
        <p:txBody>
          <a:bodyPr wrap="square" lIns="0" tIns="0" rIns="0" bIns="0" rtlCol="0" anchor="t">
            <a:spAutoFit/>
          </a:bodyPr>
          <a:lstStyle/>
          <a:p>
            <a:pPr algn="ctr">
              <a:lnSpc>
                <a:spcPts val="12287"/>
              </a:lnSpc>
              <a:spcBef>
                <a:spcPct val="0"/>
              </a:spcBef>
            </a:pPr>
            <a:r>
              <a:rPr lang="en-US" sz="7200" b="1" dirty="0">
                <a:solidFill>
                  <a:srgbClr val="C00000"/>
                </a:solidFill>
                <a:latin typeface="KG Primary Penmanship Bold"/>
              </a:rPr>
              <a:t>REVIEW 4</a:t>
            </a:r>
          </a:p>
        </p:txBody>
      </p:sp>
      <p:sp>
        <p:nvSpPr>
          <p:cNvPr id="15" name="TextBox 15"/>
          <p:cNvSpPr txBox="1"/>
          <p:nvPr/>
        </p:nvSpPr>
        <p:spPr>
          <a:xfrm>
            <a:off x="5542884" y="2563152"/>
            <a:ext cx="8223347"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Period 2</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Freeform 2">
            <a:extLst>
              <a:ext uri="{FF2B5EF4-FFF2-40B4-BE49-F238E27FC236}">
                <a16:creationId xmlns:a16="http://schemas.microsoft.com/office/drawing/2014/main" id="{1CA511B1-6D7B-C35F-2202-9131B7F6A443}"/>
              </a:ext>
            </a:extLst>
          </p:cNvPr>
          <p:cNvSpPr/>
          <p:nvPr/>
        </p:nvSpPr>
        <p:spPr>
          <a:xfrm>
            <a:off x="6172200" y="4155992"/>
            <a:ext cx="6088549" cy="3280910"/>
          </a:xfrm>
          <a:custGeom>
            <a:avLst/>
            <a:gdLst/>
            <a:ahLst/>
            <a:cxnLst/>
            <a:rect l="l" t="t" r="r" b="b"/>
            <a:pathLst>
              <a:path w="15065629" h="8229600">
                <a:moveTo>
                  <a:pt x="0" y="0"/>
                </a:moveTo>
                <a:lnTo>
                  <a:pt x="15065629" y="0"/>
                </a:lnTo>
                <a:lnTo>
                  <a:pt x="15065629" y="8229600"/>
                </a:lnTo>
                <a:lnTo>
                  <a:pt x="0" y="8229600"/>
                </a:lnTo>
                <a:lnTo>
                  <a:pt x="0" y="0"/>
                </a:lnTo>
                <a:close/>
              </a:path>
            </a:pathLst>
          </a:custGeom>
          <a:blipFill>
            <a:blip r:embed="rId11"/>
            <a:stretch>
              <a:fillRect/>
            </a:stretch>
          </a:blipFill>
        </p:spPr>
        <p:txBody>
          <a:bodyPr/>
          <a:lstStyle/>
          <a:p>
            <a:endParaRPr lang="en-US"/>
          </a:p>
        </p:txBody>
      </p:sp>
      <p:grpSp>
        <p:nvGrpSpPr>
          <p:cNvPr id="6" name="Group 5">
            <a:extLst>
              <a:ext uri="{FF2B5EF4-FFF2-40B4-BE49-F238E27FC236}">
                <a16:creationId xmlns:a16="http://schemas.microsoft.com/office/drawing/2014/main" id="{C57E4282-5A78-C953-EA9C-05213965E32A}"/>
              </a:ext>
            </a:extLst>
          </p:cNvPr>
          <p:cNvGrpSpPr/>
          <p:nvPr/>
        </p:nvGrpSpPr>
        <p:grpSpPr>
          <a:xfrm>
            <a:off x="4953000" y="7732401"/>
            <a:ext cx="9127252" cy="2144052"/>
            <a:chOff x="3233897" y="6561963"/>
            <a:chExt cx="12387103" cy="3320710"/>
          </a:xfrm>
        </p:grpSpPr>
        <p:pic>
          <p:nvPicPr>
            <p:cNvPr id="7" name="Picture 6">
              <a:extLst>
                <a:ext uri="{FF2B5EF4-FFF2-40B4-BE49-F238E27FC236}">
                  <a16:creationId xmlns:a16="http://schemas.microsoft.com/office/drawing/2014/main" id="{6D3C023E-8822-2A18-963C-5484D19D1FB6}"/>
                </a:ext>
              </a:extLst>
            </p:cNvPr>
            <p:cNvPicPr>
              <a:picLocks noChangeAspect="1"/>
            </p:cNvPicPr>
            <p:nvPr/>
          </p:nvPicPr>
          <p:blipFill>
            <a:blip r:embed="rId12"/>
            <a:stretch>
              <a:fillRect/>
            </a:stretch>
          </p:blipFill>
          <p:spPr>
            <a:xfrm>
              <a:off x="7349891" y="6569099"/>
              <a:ext cx="4109319" cy="3308131"/>
            </a:xfrm>
            <a:prstGeom prst="rect">
              <a:avLst/>
            </a:prstGeom>
          </p:spPr>
        </p:pic>
        <p:pic>
          <p:nvPicPr>
            <p:cNvPr id="8" name="Picture 7">
              <a:extLst>
                <a:ext uri="{FF2B5EF4-FFF2-40B4-BE49-F238E27FC236}">
                  <a16:creationId xmlns:a16="http://schemas.microsoft.com/office/drawing/2014/main" id="{6CBAFB77-FEBD-4309-D1A8-720328DB2759}"/>
                </a:ext>
              </a:extLst>
            </p:cNvPr>
            <p:cNvPicPr>
              <a:picLocks noChangeAspect="1"/>
            </p:cNvPicPr>
            <p:nvPr/>
          </p:nvPicPr>
          <p:blipFill>
            <a:blip r:embed="rId13"/>
            <a:stretch>
              <a:fillRect/>
            </a:stretch>
          </p:blipFill>
          <p:spPr>
            <a:xfrm>
              <a:off x="11436346" y="6561963"/>
              <a:ext cx="4184654" cy="3319155"/>
            </a:xfrm>
            <a:prstGeom prst="rect">
              <a:avLst/>
            </a:prstGeom>
          </p:spPr>
        </p:pic>
        <p:pic>
          <p:nvPicPr>
            <p:cNvPr id="17" name="Picture 16">
              <a:extLst>
                <a:ext uri="{FF2B5EF4-FFF2-40B4-BE49-F238E27FC236}">
                  <a16:creationId xmlns:a16="http://schemas.microsoft.com/office/drawing/2014/main" id="{1CAEC415-8F42-2D52-A1DD-47C97F94F96D}"/>
                </a:ext>
              </a:extLst>
            </p:cNvPr>
            <p:cNvPicPr>
              <a:picLocks noChangeAspect="1"/>
            </p:cNvPicPr>
            <p:nvPr/>
          </p:nvPicPr>
          <p:blipFill>
            <a:blip r:embed="rId14"/>
            <a:stretch>
              <a:fillRect/>
            </a:stretch>
          </p:blipFill>
          <p:spPr>
            <a:xfrm>
              <a:off x="3233897" y="6574542"/>
              <a:ext cx="4115994" cy="3308131"/>
            </a:xfrm>
            <a:prstGeom prst="rect">
              <a:avLst/>
            </a:prstGeom>
          </p:spPr>
        </p:pic>
      </p:grpSp>
      <p:sp>
        <p:nvSpPr>
          <p:cNvPr id="18" name="Freeform 2">
            <a:extLst>
              <a:ext uri="{FF2B5EF4-FFF2-40B4-BE49-F238E27FC236}">
                <a16:creationId xmlns:a16="http://schemas.microsoft.com/office/drawing/2014/main" id="{7C3DD33F-8D9B-9D0E-7D0A-E64F85F39B41}"/>
              </a:ext>
            </a:extLst>
          </p:cNvPr>
          <p:cNvSpPr/>
          <p:nvPr/>
        </p:nvSpPr>
        <p:spPr>
          <a:xfrm rot="1143355">
            <a:off x="13113163" y="3623825"/>
            <a:ext cx="4140529" cy="4214884"/>
          </a:xfrm>
          <a:custGeom>
            <a:avLst/>
            <a:gdLst/>
            <a:ahLst/>
            <a:cxnLst/>
            <a:rect l="l" t="t" r="r" b="b"/>
            <a:pathLst>
              <a:path w="5430184" h="6025170">
                <a:moveTo>
                  <a:pt x="0" y="0"/>
                </a:moveTo>
                <a:lnTo>
                  <a:pt x="5430184" y="0"/>
                </a:lnTo>
                <a:lnTo>
                  <a:pt x="5430184" y="6025170"/>
                </a:lnTo>
                <a:lnTo>
                  <a:pt x="0" y="6025170"/>
                </a:lnTo>
                <a:lnTo>
                  <a:pt x="0" y="0"/>
                </a:lnTo>
                <a:close/>
              </a:path>
            </a:pathLst>
          </a:custGeom>
          <a:blipFill>
            <a:blip r:embed="rId15"/>
            <a:stretch>
              <a:fillRect/>
            </a:stretch>
          </a:blipFill>
        </p:spPr>
        <p:txBody>
          <a:bodyPr/>
          <a:lstStyle/>
          <a:p>
            <a:endParaRPr lang="en-US"/>
          </a:p>
        </p:txBody>
      </p:sp>
      <p:sp>
        <p:nvSpPr>
          <p:cNvPr id="26" name="Freeform 3">
            <a:extLst>
              <a:ext uri="{FF2B5EF4-FFF2-40B4-BE49-F238E27FC236}">
                <a16:creationId xmlns:a16="http://schemas.microsoft.com/office/drawing/2014/main" id="{656E7196-D230-059D-FA08-3F88009D2E5C}"/>
              </a:ext>
            </a:extLst>
          </p:cNvPr>
          <p:cNvSpPr/>
          <p:nvPr/>
        </p:nvSpPr>
        <p:spPr>
          <a:xfrm rot="20876294">
            <a:off x="848748" y="3786076"/>
            <a:ext cx="4855704" cy="4020741"/>
          </a:xfrm>
          <a:custGeom>
            <a:avLst/>
            <a:gdLst/>
            <a:ahLst/>
            <a:cxnLst/>
            <a:rect l="l" t="t" r="r" b="b"/>
            <a:pathLst>
              <a:path w="4950135" h="4114800">
                <a:moveTo>
                  <a:pt x="0" y="0"/>
                </a:moveTo>
                <a:lnTo>
                  <a:pt x="4950135" y="0"/>
                </a:lnTo>
                <a:lnTo>
                  <a:pt x="495013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D72421E3-28D9-2191-1432-7AD6C7C09623}"/>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115625893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EE830C7-7873-E0FE-544E-0FB8CC019954}"/>
              </a:ext>
            </a:extLst>
          </p:cNvPr>
          <p:cNvSpPr/>
          <p:nvPr/>
        </p:nvSpPr>
        <p:spPr>
          <a:xfrm>
            <a:off x="-42836" y="752309"/>
            <a:ext cx="18362828" cy="964899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83236"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42399" y="566589"/>
            <a:ext cx="7834802"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Try to remember! </a:t>
            </a:r>
            <a:endParaRPr lang="en-US" sz="8000" b="1" dirty="0">
              <a:solidFill>
                <a:srgbClr val="C00000"/>
              </a:solidFill>
              <a:latin typeface="KG Primary Penmanship Bold"/>
            </a:endParaRPr>
          </a:p>
        </p:txBody>
      </p:sp>
      <p:grpSp>
        <p:nvGrpSpPr>
          <p:cNvPr id="18" name="Group 17">
            <a:extLst>
              <a:ext uri="{FF2B5EF4-FFF2-40B4-BE49-F238E27FC236}">
                <a16:creationId xmlns:a16="http://schemas.microsoft.com/office/drawing/2014/main" id="{39748C3D-AD43-4FA6-CDBB-7B3B22F7FA5C}"/>
              </a:ext>
            </a:extLst>
          </p:cNvPr>
          <p:cNvGrpSpPr/>
          <p:nvPr/>
        </p:nvGrpSpPr>
        <p:grpSpPr>
          <a:xfrm>
            <a:off x="8839200" y="1152973"/>
            <a:ext cx="3128989" cy="1418188"/>
            <a:chOff x="12056721" y="-24211"/>
            <a:chExt cx="4209289" cy="3350368"/>
          </a:xfrm>
          <a:solidFill>
            <a:srgbClr val="0070C0"/>
          </a:solidFill>
        </p:grpSpPr>
        <p:grpSp>
          <p:nvGrpSpPr>
            <p:cNvPr id="19" name="Group 7">
              <a:extLst>
                <a:ext uri="{FF2B5EF4-FFF2-40B4-BE49-F238E27FC236}">
                  <a16:creationId xmlns:a16="http://schemas.microsoft.com/office/drawing/2014/main" id="{CAD0BBC7-AFF2-0095-66EF-3AD16D413391}"/>
                </a:ext>
              </a:extLst>
            </p:cNvPr>
            <p:cNvGrpSpPr/>
            <p:nvPr/>
          </p:nvGrpSpPr>
          <p:grpSpPr>
            <a:xfrm>
              <a:off x="12056721" y="-24211"/>
              <a:ext cx="4209289" cy="3300771"/>
              <a:chOff x="-782526" y="-1199958"/>
              <a:chExt cx="7484736" cy="3724098"/>
            </a:xfrm>
            <a:grpFill/>
          </p:grpSpPr>
          <p:sp>
            <p:nvSpPr>
              <p:cNvPr id="21" name="Freeform 8">
                <a:extLst>
                  <a:ext uri="{FF2B5EF4-FFF2-40B4-BE49-F238E27FC236}">
                    <a16:creationId xmlns:a16="http://schemas.microsoft.com/office/drawing/2014/main" id="{78051E48-28C7-D256-4F34-ED8A669D19B0}"/>
                  </a:ext>
                </a:extLst>
              </p:cNvPr>
              <p:cNvSpPr/>
              <p:nvPr/>
            </p:nvSpPr>
            <p:spPr>
              <a:xfrm>
                <a:off x="-782526" y="-1199958"/>
                <a:ext cx="7484736" cy="3724098"/>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tx1">
                  <a:lumMod val="65000"/>
                  <a:lumOff val="35000"/>
                </a:schemeClr>
              </a:solidFill>
            </p:spPr>
            <p:txBody>
              <a:bodyPr/>
              <a:lstStyle/>
              <a:p>
                <a:endParaRPr lang="en-US" dirty="0"/>
              </a:p>
            </p:txBody>
          </p:sp>
        </p:grpSp>
        <p:sp>
          <p:nvSpPr>
            <p:cNvPr id="20" name="TextBox 9">
              <a:extLst>
                <a:ext uri="{FF2B5EF4-FFF2-40B4-BE49-F238E27FC236}">
                  <a16:creationId xmlns:a16="http://schemas.microsoft.com/office/drawing/2014/main" id="{D646D882-AEA4-1AC6-D86E-2E8BD157DDB2}"/>
                </a:ext>
              </a:extLst>
            </p:cNvPr>
            <p:cNvSpPr txBox="1"/>
            <p:nvPr/>
          </p:nvSpPr>
          <p:spPr>
            <a:xfrm>
              <a:off x="12950141" y="296573"/>
              <a:ext cx="2422446" cy="3029584"/>
            </a:xfrm>
            <a:prstGeom prst="rect">
              <a:avLst/>
            </a:prstGeom>
            <a:noFill/>
          </p:spPr>
          <p:txBody>
            <a:bodyPr wrap="square" lIns="0" tIns="0" rIns="0" bIns="0" rtlCol="0" anchor="t">
              <a:spAutoFit/>
            </a:bodyPr>
            <a:lstStyle/>
            <a:p>
              <a:pPr algn="ctr">
                <a:lnSpc>
                  <a:spcPts val="9999"/>
                </a:lnSpc>
              </a:pPr>
              <a:r>
                <a:rPr lang="en-US" sz="9600" b="1" dirty="0">
                  <a:solidFill>
                    <a:schemeClr val="bg1"/>
                  </a:solidFill>
                  <a:effectLst>
                    <a:outerShdw blurRad="38100" dist="38100" dir="2700000" algn="tl">
                      <a:srgbClr val="000000">
                        <a:alpha val="43137"/>
                      </a:srgbClr>
                    </a:outerShdw>
                  </a:effectLst>
                  <a:latin typeface="Tenor Sans"/>
                </a:rPr>
                <a:t>94</a:t>
              </a:r>
            </a:p>
          </p:txBody>
        </p:sp>
      </p:grpSp>
      <p:grpSp>
        <p:nvGrpSpPr>
          <p:cNvPr id="4" name="Group 3">
            <a:extLst>
              <a:ext uri="{FF2B5EF4-FFF2-40B4-BE49-F238E27FC236}">
                <a16:creationId xmlns:a16="http://schemas.microsoft.com/office/drawing/2014/main" id="{2A4A328E-07D4-19BA-4B9D-297B2A0B5F1A}"/>
              </a:ext>
            </a:extLst>
          </p:cNvPr>
          <p:cNvGrpSpPr/>
          <p:nvPr/>
        </p:nvGrpSpPr>
        <p:grpSpPr>
          <a:xfrm>
            <a:off x="3937646" y="4730138"/>
            <a:ext cx="10401863" cy="2362200"/>
            <a:chOff x="3937646" y="4730138"/>
            <a:chExt cx="10401863" cy="2362200"/>
          </a:xfrm>
        </p:grpSpPr>
        <p:sp>
          <p:nvSpPr>
            <p:cNvPr id="3" name="Oval 2">
              <a:extLst>
                <a:ext uri="{FF2B5EF4-FFF2-40B4-BE49-F238E27FC236}">
                  <a16:creationId xmlns:a16="http://schemas.microsoft.com/office/drawing/2014/main" id="{10FAEC64-CA1D-95AB-7A6E-8B90BFF322C9}"/>
                </a:ext>
              </a:extLst>
            </p:cNvPr>
            <p:cNvSpPr/>
            <p:nvPr/>
          </p:nvSpPr>
          <p:spPr>
            <a:xfrm>
              <a:off x="3937646" y="4730138"/>
              <a:ext cx="10401863" cy="2362200"/>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8B08B5-FF54-3146-16FA-9BBAB52A44DF}"/>
                </a:ext>
              </a:extLst>
            </p:cNvPr>
            <p:cNvSpPr/>
            <p:nvPr/>
          </p:nvSpPr>
          <p:spPr>
            <a:xfrm>
              <a:off x="4906036" y="5311073"/>
              <a:ext cx="8585492" cy="1200329"/>
            </a:xfrm>
            <a:prstGeom prst="rect">
              <a:avLst/>
            </a:prstGeom>
            <a:noFill/>
          </p:spPr>
          <p:txBody>
            <a:bodyPr wrap="none" lIns="91440" tIns="45720" rIns="91440" bIns="45720">
              <a:spAutoFit/>
            </a:bodyPr>
            <a:lstStyle/>
            <a:p>
              <a:pPr algn="ctr"/>
              <a:r>
                <a:rPr lang="en-US" sz="7200" b="1" cap="none" spc="0" dirty="0">
                  <a:ln w="0"/>
                  <a:solidFill>
                    <a:srgbClr val="FFFF00"/>
                  </a:solidFill>
                </a:rPr>
                <a:t>Mai’s text – Exercise 3</a:t>
              </a:r>
            </a:p>
          </p:txBody>
        </p:sp>
      </p:grpSp>
      <p:sp>
        <p:nvSpPr>
          <p:cNvPr id="5" name="Rectangle 4">
            <a:extLst>
              <a:ext uri="{FF2B5EF4-FFF2-40B4-BE49-F238E27FC236}">
                <a16:creationId xmlns:a16="http://schemas.microsoft.com/office/drawing/2014/main" id="{7E914531-9FE7-AF8F-CE1D-BB073AD5564B}"/>
              </a:ext>
            </a:extLst>
          </p:cNvPr>
          <p:cNvSpPr/>
          <p:nvPr/>
        </p:nvSpPr>
        <p:spPr>
          <a:xfrm>
            <a:off x="13563600" y="4366909"/>
            <a:ext cx="5002740" cy="1107996"/>
          </a:xfrm>
          <a:prstGeom prst="rect">
            <a:avLst/>
          </a:prstGeom>
          <a:noFill/>
        </p:spPr>
        <p:txBody>
          <a:bodyPr wrap="square" lIns="91440" tIns="45720" rIns="91440" bIns="45720">
            <a:spAutoFit/>
          </a:bodyPr>
          <a:lstStyle/>
          <a:p>
            <a:pPr algn="ctr"/>
            <a:r>
              <a:rPr lang="en-US" sz="6600" b="0" cap="none" spc="0" dirty="0">
                <a:ln w="0"/>
                <a:solidFill>
                  <a:srgbClr val="0070C0"/>
                </a:solidFill>
                <a:latin typeface="Modern Love" panose="04090805081005020601" pitchFamily="82" charset="0"/>
              </a:rPr>
              <a:t>old photos</a:t>
            </a:r>
          </a:p>
        </p:txBody>
      </p:sp>
      <p:sp>
        <p:nvSpPr>
          <p:cNvPr id="16" name="Rectangle 15">
            <a:extLst>
              <a:ext uri="{FF2B5EF4-FFF2-40B4-BE49-F238E27FC236}">
                <a16:creationId xmlns:a16="http://schemas.microsoft.com/office/drawing/2014/main" id="{DC94E2EA-E2B2-B4CE-CB84-0CA7F15A7EEC}"/>
              </a:ext>
            </a:extLst>
          </p:cNvPr>
          <p:cNvSpPr/>
          <p:nvPr/>
        </p:nvSpPr>
        <p:spPr>
          <a:xfrm>
            <a:off x="8801878" y="7444826"/>
            <a:ext cx="9193740" cy="2123658"/>
          </a:xfrm>
          <a:prstGeom prst="rect">
            <a:avLst/>
          </a:prstGeom>
          <a:noFill/>
        </p:spPr>
        <p:txBody>
          <a:bodyPr wrap="square" lIns="91440" tIns="45720" rIns="91440" bIns="45720">
            <a:spAutoFit/>
          </a:bodyPr>
          <a:lstStyle/>
          <a:p>
            <a:pPr algn="ctr"/>
            <a:r>
              <a:rPr lang="en-US" sz="6600" b="0" cap="none" spc="0" dirty="0">
                <a:ln w="0"/>
                <a:solidFill>
                  <a:srgbClr val="00B050"/>
                </a:solidFill>
                <a:latin typeface="Modern Love" panose="04090805081005020601" pitchFamily="82" charset="0"/>
              </a:rPr>
              <a:t>handsome and happy brother</a:t>
            </a:r>
          </a:p>
        </p:txBody>
      </p:sp>
      <p:sp>
        <p:nvSpPr>
          <p:cNvPr id="22" name="Rectangle 21">
            <a:extLst>
              <a:ext uri="{FF2B5EF4-FFF2-40B4-BE49-F238E27FC236}">
                <a16:creationId xmlns:a16="http://schemas.microsoft.com/office/drawing/2014/main" id="{DCD82EF5-689B-2608-1A62-ECD9BE1D6205}"/>
              </a:ext>
            </a:extLst>
          </p:cNvPr>
          <p:cNvSpPr/>
          <p:nvPr/>
        </p:nvSpPr>
        <p:spPr>
          <a:xfrm>
            <a:off x="7239000" y="3168880"/>
            <a:ext cx="6814954" cy="1107996"/>
          </a:xfrm>
          <a:prstGeom prst="rect">
            <a:avLst/>
          </a:prstGeom>
          <a:noFill/>
        </p:spPr>
        <p:txBody>
          <a:bodyPr wrap="square" lIns="91440" tIns="45720" rIns="91440" bIns="45720">
            <a:spAutoFit/>
          </a:bodyPr>
          <a:lstStyle/>
          <a:p>
            <a:pPr algn="ctr"/>
            <a:r>
              <a:rPr lang="en-US" sz="6600" b="0" cap="none" spc="0" dirty="0">
                <a:ln w="0"/>
                <a:solidFill>
                  <a:srgbClr val="7030A0"/>
                </a:solidFill>
                <a:latin typeface="Modern Love" panose="04090805081005020601" pitchFamily="82" charset="0"/>
              </a:rPr>
              <a:t>young parents</a:t>
            </a:r>
          </a:p>
        </p:txBody>
      </p:sp>
      <p:sp>
        <p:nvSpPr>
          <p:cNvPr id="23" name="Rectangle 22">
            <a:extLst>
              <a:ext uri="{FF2B5EF4-FFF2-40B4-BE49-F238E27FC236}">
                <a16:creationId xmlns:a16="http://schemas.microsoft.com/office/drawing/2014/main" id="{05229069-8AE8-958A-DCA1-B76B1F2FDF2E}"/>
              </a:ext>
            </a:extLst>
          </p:cNvPr>
          <p:cNvSpPr/>
          <p:nvPr/>
        </p:nvSpPr>
        <p:spPr>
          <a:xfrm>
            <a:off x="-42836" y="3100218"/>
            <a:ext cx="6814954" cy="1107996"/>
          </a:xfrm>
          <a:prstGeom prst="rect">
            <a:avLst/>
          </a:prstGeom>
          <a:noFill/>
        </p:spPr>
        <p:txBody>
          <a:bodyPr wrap="square" lIns="91440" tIns="45720" rIns="91440" bIns="45720">
            <a:spAutoFit/>
          </a:bodyPr>
          <a:lstStyle/>
          <a:p>
            <a:pPr algn="ctr"/>
            <a:r>
              <a:rPr lang="en-US" sz="6600" b="0" cap="none" spc="0" dirty="0">
                <a:ln w="0"/>
                <a:solidFill>
                  <a:srgbClr val="FF00FF"/>
                </a:solidFill>
                <a:latin typeface="Modern Love" panose="04090805081005020601" pitchFamily="82" charset="0"/>
              </a:rPr>
              <a:t>handsome dad</a:t>
            </a:r>
          </a:p>
        </p:txBody>
      </p:sp>
      <p:sp>
        <p:nvSpPr>
          <p:cNvPr id="24" name="Rectangle 23">
            <a:extLst>
              <a:ext uri="{FF2B5EF4-FFF2-40B4-BE49-F238E27FC236}">
                <a16:creationId xmlns:a16="http://schemas.microsoft.com/office/drawing/2014/main" id="{314685F3-391D-5F25-5685-8D315829A6F4}"/>
              </a:ext>
            </a:extLst>
          </p:cNvPr>
          <p:cNvSpPr/>
          <p:nvPr/>
        </p:nvSpPr>
        <p:spPr>
          <a:xfrm>
            <a:off x="392219" y="4893693"/>
            <a:ext cx="3970194" cy="2123658"/>
          </a:xfrm>
          <a:prstGeom prst="rect">
            <a:avLst/>
          </a:prstGeom>
          <a:noFill/>
        </p:spPr>
        <p:txBody>
          <a:bodyPr wrap="square" lIns="91440" tIns="45720" rIns="91440" bIns="45720">
            <a:spAutoFit/>
          </a:bodyPr>
          <a:lstStyle/>
          <a:p>
            <a:pPr algn="ctr"/>
            <a:r>
              <a:rPr lang="en-US" sz="6600" dirty="0">
                <a:ln w="0"/>
                <a:solidFill>
                  <a:schemeClr val="accent6">
                    <a:lumMod val="75000"/>
                  </a:schemeClr>
                </a:solidFill>
                <a:latin typeface="Modern Love" panose="04090805081005020601" pitchFamily="82" charset="0"/>
              </a:rPr>
              <a:t>pretty </a:t>
            </a:r>
          </a:p>
          <a:p>
            <a:pPr algn="ctr"/>
            <a:r>
              <a:rPr lang="en-US" sz="6600" dirty="0">
                <a:ln w="0"/>
                <a:solidFill>
                  <a:schemeClr val="accent6">
                    <a:lumMod val="75000"/>
                  </a:schemeClr>
                </a:solidFill>
                <a:latin typeface="Modern Love" panose="04090805081005020601" pitchFamily="82" charset="0"/>
              </a:rPr>
              <a:t>mom</a:t>
            </a:r>
            <a:endParaRPr lang="en-US" sz="6600" b="0" cap="none" spc="0" dirty="0">
              <a:ln w="0"/>
              <a:solidFill>
                <a:schemeClr val="accent6">
                  <a:lumMod val="75000"/>
                </a:schemeClr>
              </a:solidFill>
              <a:latin typeface="Modern Love" panose="04090805081005020601" pitchFamily="82" charset="0"/>
            </a:endParaRPr>
          </a:p>
        </p:txBody>
      </p:sp>
      <p:sp>
        <p:nvSpPr>
          <p:cNvPr id="25" name="Rectangle 24">
            <a:extLst>
              <a:ext uri="{FF2B5EF4-FFF2-40B4-BE49-F238E27FC236}">
                <a16:creationId xmlns:a16="http://schemas.microsoft.com/office/drawing/2014/main" id="{42DD5D6B-E9E3-DD04-E47A-862E8EC3439F}"/>
              </a:ext>
            </a:extLst>
          </p:cNvPr>
          <p:cNvSpPr/>
          <p:nvPr/>
        </p:nvSpPr>
        <p:spPr>
          <a:xfrm>
            <a:off x="987595" y="7558553"/>
            <a:ext cx="6814954" cy="2123658"/>
          </a:xfrm>
          <a:prstGeom prst="rect">
            <a:avLst/>
          </a:prstGeom>
          <a:noFill/>
        </p:spPr>
        <p:txBody>
          <a:bodyPr wrap="square" lIns="91440" tIns="45720" rIns="91440" bIns="45720">
            <a:spAutoFit/>
          </a:bodyPr>
          <a:lstStyle/>
          <a:p>
            <a:pPr algn="ctr"/>
            <a:r>
              <a:rPr lang="en-US" sz="6600" b="0" cap="none" spc="0" dirty="0">
                <a:ln w="0"/>
                <a:solidFill>
                  <a:schemeClr val="accent5">
                    <a:lumMod val="75000"/>
                  </a:schemeClr>
                </a:solidFill>
                <a:latin typeface="Modern Love" panose="04090805081005020601" pitchFamily="82" charset="0"/>
              </a:rPr>
              <a:t>parents were students</a:t>
            </a:r>
          </a:p>
        </p:txBody>
      </p:sp>
    </p:spTree>
    <p:extLst>
      <p:ext uri="{BB962C8B-B14F-4D97-AF65-F5344CB8AC3E}">
        <p14:creationId xmlns:p14="http://schemas.microsoft.com/office/powerpoint/2010/main" val="400346503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2" name="Group 8">
            <a:extLst>
              <a:ext uri="{FF2B5EF4-FFF2-40B4-BE49-F238E27FC236}">
                <a16:creationId xmlns:a16="http://schemas.microsoft.com/office/drawing/2014/main" id="{F9318121-B47D-41B6-FE65-ADA56F14DC84}"/>
              </a:ext>
            </a:extLst>
          </p:cNvPr>
          <p:cNvGrpSpPr/>
          <p:nvPr/>
        </p:nvGrpSpPr>
        <p:grpSpPr>
          <a:xfrm>
            <a:off x="9299804" y="1046738"/>
            <a:ext cx="3038402" cy="2011705"/>
            <a:chOff x="-3938420" y="-2602350"/>
            <a:chExt cx="7205848" cy="7204800"/>
          </a:xfrm>
          <a:solidFill>
            <a:schemeClr val="tx1">
              <a:lumMod val="65000"/>
              <a:lumOff val="35000"/>
            </a:schemeClr>
          </a:solidFill>
        </p:grpSpPr>
        <p:grpSp>
          <p:nvGrpSpPr>
            <p:cNvPr id="4" name="Group 9">
              <a:extLst>
                <a:ext uri="{FF2B5EF4-FFF2-40B4-BE49-F238E27FC236}">
                  <a16:creationId xmlns:a16="http://schemas.microsoft.com/office/drawing/2014/main" id="{F76856DC-45B7-1D69-CB02-5DC505EF0768}"/>
                </a:ext>
              </a:extLst>
            </p:cNvPr>
            <p:cNvGrpSpPr>
              <a:grpSpLocks noChangeAspect="1"/>
            </p:cNvGrpSpPr>
            <p:nvPr/>
          </p:nvGrpSpPr>
          <p:grpSpPr>
            <a:xfrm>
              <a:off x="-3938420" y="-2602350"/>
              <a:ext cx="7205848" cy="7204800"/>
              <a:chOff x="-3574781" y="-2362072"/>
              <a:chExt cx="6540524" cy="6539573"/>
            </a:xfrm>
            <a:grpFill/>
          </p:grpSpPr>
          <p:sp>
            <p:nvSpPr>
              <p:cNvPr id="6" name="Freeform 10">
                <a:extLst>
                  <a:ext uri="{FF2B5EF4-FFF2-40B4-BE49-F238E27FC236}">
                    <a16:creationId xmlns:a16="http://schemas.microsoft.com/office/drawing/2014/main" id="{4D102B40-716A-20C5-5549-80A8FA41E503}"/>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5" name="TextBox 11">
              <a:extLst>
                <a:ext uri="{FF2B5EF4-FFF2-40B4-BE49-F238E27FC236}">
                  <a16:creationId xmlns:a16="http://schemas.microsoft.com/office/drawing/2014/main" id="{50FC99AF-175A-14B3-5360-902E0A4EBB37}"/>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grpSp>
        <p:nvGrpSpPr>
          <p:cNvPr id="7" name="Group 6">
            <a:extLst>
              <a:ext uri="{FF2B5EF4-FFF2-40B4-BE49-F238E27FC236}">
                <a16:creationId xmlns:a16="http://schemas.microsoft.com/office/drawing/2014/main" id="{C9E15615-D89A-0599-E3CE-57773BDF8785}"/>
              </a:ext>
            </a:extLst>
          </p:cNvPr>
          <p:cNvGrpSpPr/>
          <p:nvPr/>
        </p:nvGrpSpPr>
        <p:grpSpPr>
          <a:xfrm>
            <a:off x="437898" y="3390900"/>
            <a:ext cx="17431254" cy="5425723"/>
            <a:chOff x="533400" y="3287945"/>
            <a:chExt cx="17355054" cy="5172170"/>
          </a:xfrm>
        </p:grpSpPr>
        <p:pic>
          <p:nvPicPr>
            <p:cNvPr id="17" name="Picture 16">
              <a:extLst>
                <a:ext uri="{FF2B5EF4-FFF2-40B4-BE49-F238E27FC236}">
                  <a16:creationId xmlns:a16="http://schemas.microsoft.com/office/drawing/2014/main" id="{F6DD717F-50FA-13B0-E335-CD7277EC62E4}"/>
                </a:ext>
              </a:extLst>
            </p:cNvPr>
            <p:cNvPicPr>
              <a:picLocks noChangeAspect="1"/>
            </p:cNvPicPr>
            <p:nvPr/>
          </p:nvPicPr>
          <p:blipFill>
            <a:blip r:embed="rId8"/>
            <a:stretch>
              <a:fillRect/>
            </a:stretch>
          </p:blipFill>
          <p:spPr>
            <a:xfrm>
              <a:off x="533400" y="3287945"/>
              <a:ext cx="17355054" cy="5172170"/>
            </a:xfrm>
            <a:prstGeom prst="rect">
              <a:avLst/>
            </a:prstGeom>
            <a:ln>
              <a:solidFill>
                <a:schemeClr val="tx1"/>
              </a:solid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E6230F4-E9EC-E0BE-2783-F0648081EFBE}"/>
                </a:ext>
              </a:extLst>
            </p:cNvPr>
            <p:cNvSpPr/>
            <p:nvPr/>
          </p:nvSpPr>
          <p:spPr>
            <a:xfrm>
              <a:off x="9713294" y="6984882"/>
              <a:ext cx="6705600" cy="14752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6">
            <a:extLst>
              <a:ext uri="{FF2B5EF4-FFF2-40B4-BE49-F238E27FC236}">
                <a16:creationId xmlns:a16="http://schemas.microsoft.com/office/drawing/2014/main" id="{E40F6F85-F885-0FC5-BD8F-09BA85364012}"/>
              </a:ext>
            </a:extLst>
          </p:cNvPr>
          <p:cNvSpPr txBox="1"/>
          <p:nvPr/>
        </p:nvSpPr>
        <p:spPr>
          <a:xfrm>
            <a:off x="123147" y="846850"/>
            <a:ext cx="902085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again silently!</a:t>
            </a:r>
            <a:endParaRPr lang="en-US" sz="8000" b="1" dirty="0">
              <a:solidFill>
                <a:srgbClr val="C00000"/>
              </a:solidFill>
              <a:latin typeface="KG Primary Penmanship Bold"/>
            </a:endParaRPr>
          </a:p>
        </p:txBody>
      </p:sp>
      <p:sp>
        <p:nvSpPr>
          <p:cNvPr id="36" name="Rectangle 35">
            <a:extLst>
              <a:ext uri="{FF2B5EF4-FFF2-40B4-BE49-F238E27FC236}">
                <a16:creationId xmlns:a16="http://schemas.microsoft.com/office/drawing/2014/main" id="{051E47E4-B3FB-3657-AAE5-03E1FB96584C}"/>
              </a:ext>
            </a:extLst>
          </p:cNvPr>
          <p:cNvSpPr/>
          <p:nvPr/>
        </p:nvSpPr>
        <p:spPr>
          <a:xfrm>
            <a:off x="13044669" y="3405390"/>
            <a:ext cx="1141659"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old</a:t>
            </a:r>
          </a:p>
        </p:txBody>
      </p:sp>
      <p:sp>
        <p:nvSpPr>
          <p:cNvPr id="37" name="Rectangle 36">
            <a:extLst>
              <a:ext uri="{FF2B5EF4-FFF2-40B4-BE49-F238E27FC236}">
                <a16:creationId xmlns:a16="http://schemas.microsoft.com/office/drawing/2014/main" id="{8C7DF5CA-46CD-35DD-B820-9C1C74926C7C}"/>
              </a:ext>
            </a:extLst>
          </p:cNvPr>
          <p:cNvSpPr/>
          <p:nvPr/>
        </p:nvSpPr>
        <p:spPr>
          <a:xfrm>
            <a:off x="10978432" y="4136607"/>
            <a:ext cx="140134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was</a:t>
            </a:r>
          </a:p>
        </p:txBody>
      </p:sp>
      <p:sp>
        <p:nvSpPr>
          <p:cNvPr id="38" name="Rectangle 37">
            <a:extLst>
              <a:ext uri="{FF2B5EF4-FFF2-40B4-BE49-F238E27FC236}">
                <a16:creationId xmlns:a16="http://schemas.microsoft.com/office/drawing/2014/main" id="{E4B90BE3-E34E-71E3-67E6-64EC9984D5FF}"/>
              </a:ext>
            </a:extLst>
          </p:cNvPr>
          <p:cNvSpPr/>
          <p:nvPr/>
        </p:nvSpPr>
        <p:spPr>
          <a:xfrm>
            <a:off x="1234996" y="4898607"/>
            <a:ext cx="1510926"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cute</a:t>
            </a:r>
          </a:p>
        </p:txBody>
      </p:sp>
      <p:sp>
        <p:nvSpPr>
          <p:cNvPr id="39" name="Rectangle 38">
            <a:extLst>
              <a:ext uri="{FF2B5EF4-FFF2-40B4-BE49-F238E27FC236}">
                <a16:creationId xmlns:a16="http://schemas.microsoft.com/office/drawing/2014/main" id="{25B3A0F0-3FD1-0B61-B7B9-7366BB541CFC}"/>
              </a:ext>
            </a:extLst>
          </p:cNvPr>
          <p:cNvSpPr/>
          <p:nvPr/>
        </p:nvSpPr>
        <p:spPr>
          <a:xfrm>
            <a:off x="6913612" y="4916491"/>
            <a:ext cx="1747594"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baby</a:t>
            </a:r>
          </a:p>
        </p:txBody>
      </p:sp>
      <p:sp>
        <p:nvSpPr>
          <p:cNvPr id="40" name="Rectangle 39">
            <a:extLst>
              <a:ext uri="{FF2B5EF4-FFF2-40B4-BE49-F238E27FC236}">
                <a16:creationId xmlns:a16="http://schemas.microsoft.com/office/drawing/2014/main" id="{CBAFF026-AA53-7D65-6AA7-2607299292BA}"/>
              </a:ext>
            </a:extLst>
          </p:cNvPr>
          <p:cNvSpPr/>
          <p:nvPr/>
        </p:nvSpPr>
        <p:spPr>
          <a:xfrm>
            <a:off x="11781687" y="5720957"/>
            <a:ext cx="2094421"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pretty</a:t>
            </a:r>
          </a:p>
        </p:txBody>
      </p:sp>
      <p:sp>
        <p:nvSpPr>
          <p:cNvPr id="41" name="Rectangle 40">
            <a:extLst>
              <a:ext uri="{FF2B5EF4-FFF2-40B4-BE49-F238E27FC236}">
                <a16:creationId xmlns:a16="http://schemas.microsoft.com/office/drawing/2014/main" id="{58BED403-7ABE-D964-B56B-D65D80F053BB}"/>
              </a:ext>
            </a:extLst>
          </p:cNvPr>
          <p:cNvSpPr/>
          <p:nvPr/>
        </p:nvSpPr>
        <p:spPr>
          <a:xfrm>
            <a:off x="15286712" y="5660607"/>
            <a:ext cx="2643672"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weren’t</a:t>
            </a:r>
          </a:p>
        </p:txBody>
      </p:sp>
      <p:sp>
        <p:nvSpPr>
          <p:cNvPr id="42" name="Rectangle 41">
            <a:extLst>
              <a:ext uri="{FF2B5EF4-FFF2-40B4-BE49-F238E27FC236}">
                <a16:creationId xmlns:a16="http://schemas.microsoft.com/office/drawing/2014/main" id="{DD20A988-79CD-1E56-9460-C365682CDD51}"/>
              </a:ext>
            </a:extLst>
          </p:cNvPr>
          <p:cNvSpPr/>
          <p:nvPr/>
        </p:nvSpPr>
        <p:spPr>
          <a:xfrm>
            <a:off x="13117919" y="6407388"/>
            <a:ext cx="1614545" cy="923330"/>
          </a:xfrm>
          <a:prstGeom prst="rect">
            <a:avLst/>
          </a:prstGeom>
          <a:noFill/>
        </p:spPr>
        <p:txBody>
          <a:bodyPr wrap="none" lIns="91440" tIns="45720" rIns="91440" bIns="45720">
            <a:spAutoFit/>
          </a:bodyPr>
          <a:lstStyle/>
          <a:p>
            <a:pPr algn="ctr"/>
            <a:r>
              <a:rPr lang="en-US" sz="5400" b="0" cap="none" spc="0" dirty="0">
                <a:ln w="0"/>
                <a:solidFill>
                  <a:srgbClr val="C00000"/>
                </a:solidFill>
                <a:latin typeface="Modern Love" panose="04090805081005020601" pitchFamily="82" charset="0"/>
              </a:rPr>
              <a:t>were</a:t>
            </a:r>
          </a:p>
        </p:txBody>
      </p:sp>
    </p:spTree>
    <p:extLst>
      <p:ext uri="{BB962C8B-B14F-4D97-AF65-F5344CB8AC3E}">
        <p14:creationId xmlns:p14="http://schemas.microsoft.com/office/powerpoint/2010/main" val="935988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8600" y="662704"/>
            <a:ext cx="71628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and write.</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3276600" y="2946392"/>
            <a:ext cx="12715875" cy="1446550"/>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8800" b="1" cap="none" spc="0" dirty="0">
                <a:ln w="0"/>
                <a:solidFill>
                  <a:srgbClr val="FFFF00"/>
                </a:solidFill>
                <a:effectLst>
                  <a:outerShdw blurRad="38100" dist="19050" dir="2700000" algn="tl" rotWithShape="0">
                    <a:schemeClr val="dk1">
                      <a:alpha val="40000"/>
                    </a:schemeClr>
                  </a:outerShdw>
                </a:effectLst>
              </a:rPr>
              <a:t>1</a:t>
            </a:r>
            <a:r>
              <a:rPr lang="en-US" sz="8800" b="0" cap="none" spc="0" dirty="0">
                <a:ln w="0"/>
                <a:solidFill>
                  <a:schemeClr val="bg1"/>
                </a:solidFill>
                <a:effectLst>
                  <a:outerShdw blurRad="38100" dist="19050" dir="2700000" algn="tl" rotWithShape="0">
                    <a:schemeClr val="dk1">
                      <a:alpha val="40000"/>
                    </a:schemeClr>
                  </a:outerShdw>
                </a:effectLst>
              </a:rPr>
              <a:t>. The photos are new.</a:t>
            </a:r>
          </a:p>
        </p:txBody>
      </p:sp>
      <p:grpSp>
        <p:nvGrpSpPr>
          <p:cNvPr id="2" name="Group 8">
            <a:extLst>
              <a:ext uri="{FF2B5EF4-FFF2-40B4-BE49-F238E27FC236}">
                <a16:creationId xmlns:a16="http://schemas.microsoft.com/office/drawing/2014/main" id="{8B13D251-575D-86DD-EBE6-A9ED059B85E0}"/>
              </a:ext>
            </a:extLst>
          </p:cNvPr>
          <p:cNvGrpSpPr/>
          <p:nvPr/>
        </p:nvGrpSpPr>
        <p:grpSpPr>
          <a:xfrm>
            <a:off x="7936910" y="767895"/>
            <a:ext cx="3038402" cy="2011705"/>
            <a:chOff x="-3938420" y="-2602350"/>
            <a:chExt cx="7205848" cy="7204800"/>
          </a:xfrm>
          <a:solidFill>
            <a:schemeClr val="tx1">
              <a:lumMod val="65000"/>
              <a:lumOff val="35000"/>
            </a:schemeClr>
          </a:solidFill>
        </p:grpSpPr>
        <p:grpSp>
          <p:nvGrpSpPr>
            <p:cNvPr id="5" name="Group 9">
              <a:extLst>
                <a:ext uri="{FF2B5EF4-FFF2-40B4-BE49-F238E27FC236}">
                  <a16:creationId xmlns:a16="http://schemas.microsoft.com/office/drawing/2014/main" id="{6C4354F1-7710-B6B3-05DA-8F112E2EDC1D}"/>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C3B5BB93-3C15-C2AF-7AB3-7DB11A4B01B8}"/>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5E1B06D-0CC5-FB3B-CD37-EAC58145DBFE}"/>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pic>
        <p:nvPicPr>
          <p:cNvPr id="18" name="Picture 17">
            <a:extLst>
              <a:ext uri="{FF2B5EF4-FFF2-40B4-BE49-F238E27FC236}">
                <a16:creationId xmlns:a16="http://schemas.microsoft.com/office/drawing/2014/main" id="{DA2116EA-FE0E-1A7F-7043-EA5C7A24C80D}"/>
              </a:ext>
            </a:extLst>
          </p:cNvPr>
          <p:cNvPicPr>
            <a:picLocks noChangeAspect="1"/>
          </p:cNvPicPr>
          <p:nvPr/>
        </p:nvPicPr>
        <p:blipFill>
          <a:blip r:embed="rId9"/>
          <a:stretch>
            <a:fillRect/>
          </a:stretch>
        </p:blipFill>
        <p:spPr>
          <a:xfrm>
            <a:off x="3720624" y="4709612"/>
            <a:ext cx="11470973" cy="1767855"/>
          </a:xfrm>
          <a:prstGeom prst="rect">
            <a:avLst/>
          </a:prstGeom>
          <a:ln>
            <a:noFill/>
          </a:ln>
          <a:effectLst>
            <a:softEdge rad="112500"/>
          </a:effectLst>
        </p:spPr>
      </p:pic>
      <p:sp>
        <p:nvSpPr>
          <p:cNvPr id="19" name="Arrow: Down 18">
            <a:extLst>
              <a:ext uri="{FF2B5EF4-FFF2-40B4-BE49-F238E27FC236}">
                <a16:creationId xmlns:a16="http://schemas.microsoft.com/office/drawing/2014/main" id="{8CD71743-7365-4402-7188-61ECB0281BF6}"/>
              </a:ext>
            </a:extLst>
          </p:cNvPr>
          <p:cNvSpPr/>
          <p:nvPr/>
        </p:nvSpPr>
        <p:spPr>
          <a:xfrm>
            <a:off x="8887408" y="6913178"/>
            <a:ext cx="1437431" cy="9144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B29A42-6BA5-73C5-0210-D28390FF072B}"/>
              </a:ext>
            </a:extLst>
          </p:cNvPr>
          <p:cNvSpPr/>
          <p:nvPr/>
        </p:nvSpPr>
        <p:spPr>
          <a:xfrm>
            <a:off x="4343400" y="8252002"/>
            <a:ext cx="9842759" cy="1446550"/>
          </a:xfrm>
          <a:prstGeom prst="rect">
            <a:avLst/>
          </a:prstGeom>
          <a:noFill/>
        </p:spPr>
        <p:txBody>
          <a:bodyPr wrap="none" lIns="91440" tIns="45720" rIns="91440" bIns="45720">
            <a:spAutoFit/>
          </a:bodyPr>
          <a:lstStyle/>
          <a:p>
            <a:pPr algn="ctr"/>
            <a:r>
              <a:rPr lang="en-US" sz="8800" b="0" cap="none" spc="0" dirty="0">
                <a:ln w="0"/>
                <a:solidFill>
                  <a:srgbClr val="00B050"/>
                </a:solidFill>
                <a:latin typeface="Modern Love" panose="04090805081005020601" pitchFamily="82" charset="0"/>
              </a:rPr>
              <a:t>The photos are old.</a:t>
            </a:r>
          </a:p>
        </p:txBody>
      </p:sp>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C649F5E9-49AC-0BC2-69F7-70F87259067D}"/>
                  </a:ext>
                </a:extLst>
              </p14:cNvPr>
              <p14:cNvContentPartPr/>
              <p14:nvPr/>
            </p14:nvContentPartPr>
            <p14:xfrm>
              <a:off x="10289072" y="5381343"/>
              <a:ext cx="1676400" cy="728640"/>
            </p14:xfrm>
          </p:contentPart>
        </mc:Choice>
        <mc:Fallback>
          <p:pic>
            <p:nvPicPr>
              <p:cNvPr id="22" name="Ink 21">
                <a:extLst>
                  <a:ext uri="{FF2B5EF4-FFF2-40B4-BE49-F238E27FC236}">
                    <a16:creationId xmlns:a16="http://schemas.microsoft.com/office/drawing/2014/main" id="{C649F5E9-49AC-0BC2-69F7-70F87259067D}"/>
                  </a:ext>
                </a:extLst>
              </p:cNvPr>
              <p:cNvPicPr/>
              <p:nvPr/>
            </p:nvPicPr>
            <p:blipFill>
              <a:blip r:embed="rId11"/>
              <a:stretch>
                <a:fillRect/>
              </a:stretch>
            </p:blipFill>
            <p:spPr>
              <a:xfrm>
                <a:off x="10199059" y="5201343"/>
                <a:ext cx="1856066" cy="1088280"/>
              </a:xfrm>
              <a:prstGeom prst="rect">
                <a:avLst/>
              </a:prstGeom>
            </p:spPr>
          </p:pic>
        </mc:Fallback>
      </mc:AlternateContent>
    </p:spTree>
    <p:extLst>
      <p:ext uri="{BB962C8B-B14F-4D97-AF65-F5344CB8AC3E}">
        <p14:creationId xmlns:p14="http://schemas.microsoft.com/office/powerpoint/2010/main" val="327709343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2000" fill="hold"/>
                                        <p:tgtEl>
                                          <p:spTgt spid="22"/>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8600" y="662704"/>
            <a:ext cx="71628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Read and write.</a:t>
            </a:r>
            <a:endParaRPr lang="en-US" sz="8000" b="1" dirty="0">
              <a:solidFill>
                <a:srgbClr val="C00000"/>
              </a:solidFill>
              <a:latin typeface="KG Primary Penmanship Bold"/>
            </a:endParaRPr>
          </a:p>
        </p:txBody>
      </p:sp>
      <p:grpSp>
        <p:nvGrpSpPr>
          <p:cNvPr id="2" name="Group 8">
            <a:extLst>
              <a:ext uri="{FF2B5EF4-FFF2-40B4-BE49-F238E27FC236}">
                <a16:creationId xmlns:a16="http://schemas.microsoft.com/office/drawing/2014/main" id="{8B13D251-575D-86DD-EBE6-A9ED059B85E0}"/>
              </a:ext>
            </a:extLst>
          </p:cNvPr>
          <p:cNvGrpSpPr/>
          <p:nvPr/>
        </p:nvGrpSpPr>
        <p:grpSpPr>
          <a:xfrm>
            <a:off x="7936910" y="767895"/>
            <a:ext cx="3038402" cy="2011705"/>
            <a:chOff x="-3938420" y="-2602350"/>
            <a:chExt cx="7205848" cy="7204800"/>
          </a:xfrm>
          <a:solidFill>
            <a:schemeClr val="tx1">
              <a:lumMod val="65000"/>
              <a:lumOff val="35000"/>
            </a:schemeClr>
          </a:solidFill>
        </p:grpSpPr>
        <p:grpSp>
          <p:nvGrpSpPr>
            <p:cNvPr id="5" name="Group 9">
              <a:extLst>
                <a:ext uri="{FF2B5EF4-FFF2-40B4-BE49-F238E27FC236}">
                  <a16:creationId xmlns:a16="http://schemas.microsoft.com/office/drawing/2014/main" id="{6C4354F1-7710-B6B3-05DA-8F112E2EDC1D}"/>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C3B5BB93-3C15-C2AF-7AB3-7DB11A4B01B8}"/>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5E1B06D-0CC5-FB3B-CD37-EAC58145DBFE}"/>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pic>
        <p:nvPicPr>
          <p:cNvPr id="16" name="Picture 15">
            <a:extLst>
              <a:ext uri="{FF2B5EF4-FFF2-40B4-BE49-F238E27FC236}">
                <a16:creationId xmlns:a16="http://schemas.microsoft.com/office/drawing/2014/main" id="{7C84A858-475E-7C92-FBD1-A327CFA8DF8D}"/>
              </a:ext>
            </a:extLst>
          </p:cNvPr>
          <p:cNvPicPr>
            <a:picLocks noChangeAspect="1"/>
          </p:cNvPicPr>
          <p:nvPr/>
        </p:nvPicPr>
        <p:blipFill>
          <a:blip r:embed="rId8"/>
          <a:stretch>
            <a:fillRect/>
          </a:stretch>
        </p:blipFill>
        <p:spPr>
          <a:xfrm>
            <a:off x="773478" y="3432017"/>
            <a:ext cx="16760094" cy="560679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782997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86825FD-CFE6-A9DF-7FC6-6FC7E91E5E99}"/>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1" descr="A picture containing toy, doll, vector graphics&#10;&#10;Description automatically generated">
            <a:extLst>
              <a:ext uri="{FF2B5EF4-FFF2-40B4-BE49-F238E27FC236}">
                <a16:creationId xmlns:a16="http://schemas.microsoft.com/office/drawing/2014/main" id="{5A2F7432-2E7A-FF09-7E1E-2F3B9FF6FBF6}"/>
              </a:ext>
            </a:extLst>
          </p:cNvPr>
          <p:cNvPicPr>
            <a:picLocks noChangeAspect="1"/>
          </p:cNvPicPr>
          <p:nvPr/>
        </p:nvPicPr>
        <p:blipFill>
          <a:blip r:embed="rId10"/>
          <a:stretch>
            <a:fillRect/>
          </a:stretch>
        </p:blipFill>
        <p:spPr>
          <a:xfrm>
            <a:off x="1066800" y="1866900"/>
            <a:ext cx="10132183" cy="7193335"/>
          </a:xfrm>
          <a:prstGeom prst="rect">
            <a:avLst/>
          </a:prstGeom>
        </p:spPr>
      </p:pic>
      <p:pic>
        <p:nvPicPr>
          <p:cNvPr id="4" name="cartoon-intro-13087">
            <a:hlinkClick r:id="" action="ppaction://media"/>
            <a:extLst>
              <a:ext uri="{FF2B5EF4-FFF2-40B4-BE49-F238E27FC236}">
                <a16:creationId xmlns:a16="http://schemas.microsoft.com/office/drawing/2014/main" id="{6C066D3F-7EED-350F-DFED-E460F3E861E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030200" y="4914900"/>
            <a:ext cx="2969452" cy="2969452"/>
          </a:xfrm>
          <a:prstGeom prst="rect">
            <a:avLst/>
          </a:prstGeom>
          <a:effectLst>
            <a:glow rad="228600">
              <a:schemeClr val="accent3">
                <a:satMod val="175000"/>
                <a:alpha val="40000"/>
              </a:schemeClr>
            </a:glow>
          </a:effectLst>
        </p:spPr>
      </p:pic>
      <p:sp>
        <p:nvSpPr>
          <p:cNvPr id="6" name="TextBox 6">
            <a:extLst>
              <a:ext uri="{FF2B5EF4-FFF2-40B4-BE49-F238E27FC236}">
                <a16:creationId xmlns:a16="http://schemas.microsoft.com/office/drawing/2014/main" id="{E11659CA-C30D-1157-D582-78DA015701C6}"/>
              </a:ext>
            </a:extLst>
          </p:cNvPr>
          <p:cNvSpPr txBox="1"/>
          <p:nvPr/>
        </p:nvSpPr>
        <p:spPr>
          <a:xfrm>
            <a:off x="10134600" y="2515601"/>
            <a:ext cx="825937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rPr>
              <a:t>Work in Pairs</a:t>
            </a:r>
          </a:p>
        </p:txBody>
      </p:sp>
    </p:spTree>
    <p:extLst>
      <p:ext uri="{BB962C8B-B14F-4D97-AF65-F5344CB8AC3E}">
        <p14:creationId xmlns:p14="http://schemas.microsoft.com/office/powerpoint/2010/main" val="45681434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8600" y="662704"/>
            <a:ext cx="54102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838200" y="2946392"/>
            <a:ext cx="16611600" cy="1446550"/>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8800" b="1" cap="none" spc="0" dirty="0">
                <a:ln w="0"/>
                <a:solidFill>
                  <a:srgbClr val="FFFF00"/>
                </a:solidFill>
                <a:effectLst>
                  <a:outerShdw blurRad="38100" dist="19050" dir="2700000" algn="tl" rotWithShape="0">
                    <a:schemeClr val="dk1">
                      <a:alpha val="40000"/>
                    </a:schemeClr>
                  </a:outerShdw>
                </a:effectLst>
              </a:rPr>
              <a:t>2</a:t>
            </a:r>
            <a:r>
              <a:rPr lang="en-US" sz="8800" b="0" cap="none" spc="0" dirty="0">
                <a:ln w="0"/>
                <a:solidFill>
                  <a:schemeClr val="bg1"/>
                </a:solidFill>
                <a:effectLst>
                  <a:outerShdw blurRad="38100" dist="19050" dir="2700000" algn="tl" rotWithShape="0">
                    <a:schemeClr val="dk1">
                      <a:alpha val="40000"/>
                    </a:schemeClr>
                  </a:outerShdw>
                </a:effectLst>
              </a:rPr>
              <a:t>. Mai’s brother was handsome.</a:t>
            </a:r>
          </a:p>
        </p:txBody>
      </p:sp>
      <p:grpSp>
        <p:nvGrpSpPr>
          <p:cNvPr id="2" name="Group 8">
            <a:extLst>
              <a:ext uri="{FF2B5EF4-FFF2-40B4-BE49-F238E27FC236}">
                <a16:creationId xmlns:a16="http://schemas.microsoft.com/office/drawing/2014/main" id="{8B13D251-575D-86DD-EBE6-A9ED059B85E0}"/>
              </a:ext>
            </a:extLst>
          </p:cNvPr>
          <p:cNvGrpSpPr/>
          <p:nvPr/>
        </p:nvGrpSpPr>
        <p:grpSpPr>
          <a:xfrm>
            <a:off x="7661967" y="739369"/>
            <a:ext cx="3038402" cy="2011705"/>
            <a:chOff x="-3938420" y="-2602350"/>
            <a:chExt cx="7205848" cy="7204800"/>
          </a:xfrm>
          <a:solidFill>
            <a:schemeClr val="tx1">
              <a:lumMod val="65000"/>
              <a:lumOff val="35000"/>
            </a:schemeClr>
          </a:solidFill>
        </p:grpSpPr>
        <p:grpSp>
          <p:nvGrpSpPr>
            <p:cNvPr id="5" name="Group 9">
              <a:extLst>
                <a:ext uri="{FF2B5EF4-FFF2-40B4-BE49-F238E27FC236}">
                  <a16:creationId xmlns:a16="http://schemas.microsoft.com/office/drawing/2014/main" id="{6C4354F1-7710-B6B3-05DA-8F112E2EDC1D}"/>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C3B5BB93-3C15-C2AF-7AB3-7DB11A4B01B8}"/>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5E1B06D-0CC5-FB3B-CD37-EAC58145DBFE}"/>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19" name="Arrow: Down 18">
            <a:extLst>
              <a:ext uri="{FF2B5EF4-FFF2-40B4-BE49-F238E27FC236}">
                <a16:creationId xmlns:a16="http://schemas.microsoft.com/office/drawing/2014/main" id="{8CD71743-7365-4402-7188-61ECB0281BF6}"/>
              </a:ext>
            </a:extLst>
          </p:cNvPr>
          <p:cNvSpPr/>
          <p:nvPr/>
        </p:nvSpPr>
        <p:spPr>
          <a:xfrm>
            <a:off x="8887408" y="6913178"/>
            <a:ext cx="1437431" cy="9144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B29A42-6BA5-73C5-0210-D28390FF072B}"/>
              </a:ext>
            </a:extLst>
          </p:cNvPr>
          <p:cNvSpPr/>
          <p:nvPr/>
        </p:nvSpPr>
        <p:spPr>
          <a:xfrm>
            <a:off x="3237463" y="8252002"/>
            <a:ext cx="12054647" cy="1446550"/>
          </a:xfrm>
          <a:prstGeom prst="rect">
            <a:avLst/>
          </a:prstGeom>
          <a:noFill/>
        </p:spPr>
        <p:txBody>
          <a:bodyPr wrap="none" lIns="91440" tIns="45720" rIns="91440" bIns="45720">
            <a:spAutoFit/>
          </a:bodyPr>
          <a:lstStyle/>
          <a:p>
            <a:pPr algn="ctr"/>
            <a:r>
              <a:rPr lang="en-US" sz="8800" b="0" cap="none" spc="0" dirty="0">
                <a:ln w="0"/>
                <a:solidFill>
                  <a:srgbClr val="00B050"/>
                </a:solidFill>
                <a:latin typeface="Modern Love" panose="04090805081005020601" pitchFamily="82" charset="0"/>
              </a:rPr>
              <a:t>Mai’s brother was cute.</a:t>
            </a:r>
          </a:p>
        </p:txBody>
      </p:sp>
      <p:pic>
        <p:nvPicPr>
          <p:cNvPr id="16" name="Picture 15">
            <a:extLst>
              <a:ext uri="{FF2B5EF4-FFF2-40B4-BE49-F238E27FC236}">
                <a16:creationId xmlns:a16="http://schemas.microsoft.com/office/drawing/2014/main" id="{A43681EC-06A1-37BA-6AE1-07FF256E9909}"/>
              </a:ext>
            </a:extLst>
          </p:cNvPr>
          <p:cNvPicPr>
            <a:picLocks noChangeAspect="1"/>
          </p:cNvPicPr>
          <p:nvPr/>
        </p:nvPicPr>
        <p:blipFill>
          <a:blip r:embed="rId9"/>
          <a:stretch>
            <a:fillRect/>
          </a:stretch>
        </p:blipFill>
        <p:spPr>
          <a:xfrm>
            <a:off x="381000" y="4823095"/>
            <a:ext cx="17689565" cy="1762842"/>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28701BAC-BD92-276E-C0C6-72C497AD854D}"/>
                  </a:ext>
                </a:extLst>
              </p14:cNvPr>
              <p14:cNvContentPartPr/>
              <p14:nvPr/>
            </p14:nvContentPartPr>
            <p14:xfrm>
              <a:off x="14859000" y="4906373"/>
              <a:ext cx="3048000" cy="728640"/>
            </p14:xfrm>
          </p:contentPart>
        </mc:Choice>
        <mc:Fallback>
          <p:pic>
            <p:nvPicPr>
              <p:cNvPr id="17" name="Ink 16">
                <a:extLst>
                  <a:ext uri="{FF2B5EF4-FFF2-40B4-BE49-F238E27FC236}">
                    <a16:creationId xmlns:a16="http://schemas.microsoft.com/office/drawing/2014/main" id="{28701BAC-BD92-276E-C0C6-72C497AD854D}"/>
                  </a:ext>
                </a:extLst>
              </p:cNvPr>
              <p:cNvPicPr/>
              <p:nvPr/>
            </p:nvPicPr>
            <p:blipFill>
              <a:blip r:embed="rId11"/>
              <a:stretch>
                <a:fillRect/>
              </a:stretch>
            </p:blipFill>
            <p:spPr>
              <a:xfrm>
                <a:off x="14768982" y="4726373"/>
                <a:ext cx="3227675" cy="1088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2" name="Ink 21">
                <a:extLst>
                  <a:ext uri="{FF2B5EF4-FFF2-40B4-BE49-F238E27FC236}">
                    <a16:creationId xmlns:a16="http://schemas.microsoft.com/office/drawing/2014/main" id="{AABD775A-CBE6-1C6C-8C43-962748E8CD83}"/>
                  </a:ext>
                </a:extLst>
              </p14:cNvPr>
              <p14:cNvContentPartPr/>
              <p14:nvPr/>
            </p14:nvContentPartPr>
            <p14:xfrm>
              <a:off x="388776" y="5704516"/>
              <a:ext cx="3048000" cy="728640"/>
            </p14:xfrm>
          </p:contentPart>
        </mc:Choice>
        <mc:Fallback>
          <p:pic>
            <p:nvPicPr>
              <p:cNvPr id="22" name="Ink 21">
                <a:extLst>
                  <a:ext uri="{FF2B5EF4-FFF2-40B4-BE49-F238E27FC236}">
                    <a16:creationId xmlns:a16="http://schemas.microsoft.com/office/drawing/2014/main" id="{AABD775A-CBE6-1C6C-8C43-962748E8CD83}"/>
                  </a:ext>
                </a:extLst>
              </p:cNvPr>
              <p:cNvPicPr/>
              <p:nvPr/>
            </p:nvPicPr>
            <p:blipFill>
              <a:blip r:embed="rId11"/>
              <a:stretch>
                <a:fillRect/>
              </a:stretch>
            </p:blipFill>
            <p:spPr>
              <a:xfrm>
                <a:off x="298758" y="5524516"/>
                <a:ext cx="3227675" cy="1088280"/>
              </a:xfrm>
              <a:prstGeom prst="rect">
                <a:avLst/>
              </a:prstGeom>
            </p:spPr>
          </p:pic>
        </mc:Fallback>
      </mc:AlternateContent>
    </p:spTree>
    <p:extLst>
      <p:ext uri="{BB962C8B-B14F-4D97-AF65-F5344CB8AC3E}">
        <p14:creationId xmlns:p14="http://schemas.microsoft.com/office/powerpoint/2010/main" val="116137507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3"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2000" fill="hold"/>
                                        <p:tgtEl>
                                          <p:spTgt spid="22"/>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0" dur="1000" fill="hold"/>
                                        <p:tgtEl>
                                          <p:spTgt spid="2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8600" y="662704"/>
            <a:ext cx="54102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670291" y="2930232"/>
            <a:ext cx="17110982" cy="1446550"/>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8800" b="1" cap="none" spc="0" dirty="0">
                <a:ln w="0"/>
                <a:solidFill>
                  <a:srgbClr val="FFFF00"/>
                </a:solidFill>
                <a:effectLst>
                  <a:outerShdw blurRad="38100" dist="19050" dir="2700000" algn="tl" rotWithShape="0">
                    <a:schemeClr val="dk1">
                      <a:alpha val="40000"/>
                    </a:schemeClr>
                  </a:outerShdw>
                </a:effectLst>
              </a:rPr>
              <a:t>3</a:t>
            </a:r>
            <a:r>
              <a:rPr lang="en-US" sz="8800" b="0" cap="none" spc="0" dirty="0">
                <a:ln w="0"/>
                <a:solidFill>
                  <a:schemeClr val="bg1"/>
                </a:solidFill>
                <a:effectLst>
                  <a:outerShdw blurRad="38100" dist="19050" dir="2700000" algn="tl" rotWithShape="0">
                    <a:schemeClr val="dk1">
                      <a:alpha val="40000"/>
                    </a:schemeClr>
                  </a:outerShdw>
                </a:effectLst>
              </a:rPr>
              <a:t>. Mai’s parents were police officers.</a:t>
            </a:r>
          </a:p>
        </p:txBody>
      </p:sp>
      <p:grpSp>
        <p:nvGrpSpPr>
          <p:cNvPr id="2" name="Group 8">
            <a:extLst>
              <a:ext uri="{FF2B5EF4-FFF2-40B4-BE49-F238E27FC236}">
                <a16:creationId xmlns:a16="http://schemas.microsoft.com/office/drawing/2014/main" id="{8B13D251-575D-86DD-EBE6-A9ED059B85E0}"/>
              </a:ext>
            </a:extLst>
          </p:cNvPr>
          <p:cNvGrpSpPr/>
          <p:nvPr/>
        </p:nvGrpSpPr>
        <p:grpSpPr>
          <a:xfrm>
            <a:off x="7661967" y="739369"/>
            <a:ext cx="3038402" cy="2011705"/>
            <a:chOff x="-3938420" y="-2602350"/>
            <a:chExt cx="7205848" cy="7204800"/>
          </a:xfrm>
          <a:solidFill>
            <a:schemeClr val="tx1">
              <a:lumMod val="65000"/>
              <a:lumOff val="35000"/>
            </a:schemeClr>
          </a:solidFill>
        </p:grpSpPr>
        <p:grpSp>
          <p:nvGrpSpPr>
            <p:cNvPr id="5" name="Group 9">
              <a:extLst>
                <a:ext uri="{FF2B5EF4-FFF2-40B4-BE49-F238E27FC236}">
                  <a16:creationId xmlns:a16="http://schemas.microsoft.com/office/drawing/2014/main" id="{6C4354F1-7710-B6B3-05DA-8F112E2EDC1D}"/>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C3B5BB93-3C15-C2AF-7AB3-7DB11A4B01B8}"/>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5E1B06D-0CC5-FB3B-CD37-EAC58145DBFE}"/>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19" name="Arrow: Down 18">
            <a:extLst>
              <a:ext uri="{FF2B5EF4-FFF2-40B4-BE49-F238E27FC236}">
                <a16:creationId xmlns:a16="http://schemas.microsoft.com/office/drawing/2014/main" id="{8CD71743-7365-4402-7188-61ECB0281BF6}"/>
              </a:ext>
            </a:extLst>
          </p:cNvPr>
          <p:cNvSpPr/>
          <p:nvPr/>
        </p:nvSpPr>
        <p:spPr>
          <a:xfrm>
            <a:off x="8887408" y="6913178"/>
            <a:ext cx="1437431" cy="9144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B29A42-6BA5-73C5-0210-D28390FF072B}"/>
              </a:ext>
            </a:extLst>
          </p:cNvPr>
          <p:cNvSpPr/>
          <p:nvPr/>
        </p:nvSpPr>
        <p:spPr>
          <a:xfrm>
            <a:off x="1640877" y="8252002"/>
            <a:ext cx="15247828" cy="1446550"/>
          </a:xfrm>
          <a:prstGeom prst="rect">
            <a:avLst/>
          </a:prstGeom>
          <a:noFill/>
        </p:spPr>
        <p:txBody>
          <a:bodyPr wrap="none" lIns="91440" tIns="45720" rIns="91440" bIns="45720">
            <a:spAutoFit/>
          </a:bodyPr>
          <a:lstStyle/>
          <a:p>
            <a:pPr algn="ctr"/>
            <a:r>
              <a:rPr lang="en-US" sz="8800" b="0" cap="none" spc="0" dirty="0">
                <a:ln w="0"/>
                <a:solidFill>
                  <a:srgbClr val="00B050"/>
                </a:solidFill>
                <a:latin typeface="Modern Love" panose="04090805081005020601" pitchFamily="82" charset="0"/>
              </a:rPr>
              <a:t>Mai’s parents were students.</a:t>
            </a:r>
          </a:p>
        </p:txBody>
      </p:sp>
      <p:pic>
        <p:nvPicPr>
          <p:cNvPr id="18" name="Picture 17">
            <a:extLst>
              <a:ext uri="{FF2B5EF4-FFF2-40B4-BE49-F238E27FC236}">
                <a16:creationId xmlns:a16="http://schemas.microsoft.com/office/drawing/2014/main" id="{7C460656-C03C-009A-D96B-ED485EDC00DD}"/>
              </a:ext>
            </a:extLst>
          </p:cNvPr>
          <p:cNvPicPr>
            <a:picLocks noChangeAspect="1"/>
          </p:cNvPicPr>
          <p:nvPr/>
        </p:nvPicPr>
        <p:blipFill>
          <a:blip r:embed="rId9"/>
          <a:stretch>
            <a:fillRect/>
          </a:stretch>
        </p:blipFill>
        <p:spPr>
          <a:xfrm>
            <a:off x="330542" y="4753067"/>
            <a:ext cx="17701252" cy="1690656"/>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AABD775A-CBE6-1C6C-8C43-962748E8CD83}"/>
                  </a:ext>
                </a:extLst>
              </p14:cNvPr>
              <p14:cNvContentPartPr/>
              <p14:nvPr/>
            </p14:nvContentPartPr>
            <p14:xfrm>
              <a:off x="11353800" y="5726800"/>
              <a:ext cx="5562600" cy="728640"/>
            </p14:xfrm>
          </p:contentPart>
        </mc:Choice>
        <mc:Fallback>
          <p:pic>
            <p:nvPicPr>
              <p:cNvPr id="22" name="Ink 21">
                <a:extLst>
                  <a:ext uri="{FF2B5EF4-FFF2-40B4-BE49-F238E27FC236}">
                    <a16:creationId xmlns:a16="http://schemas.microsoft.com/office/drawing/2014/main" id="{AABD775A-CBE6-1C6C-8C43-962748E8CD83}"/>
                  </a:ext>
                </a:extLst>
              </p:cNvPr>
              <p:cNvPicPr/>
              <p:nvPr/>
            </p:nvPicPr>
            <p:blipFill>
              <a:blip r:embed="rId11"/>
              <a:stretch>
                <a:fillRect/>
              </a:stretch>
            </p:blipFill>
            <p:spPr>
              <a:xfrm>
                <a:off x="11263779" y="5546800"/>
                <a:ext cx="5742283" cy="1088280"/>
              </a:xfrm>
              <a:prstGeom prst="rect">
                <a:avLst/>
              </a:prstGeom>
            </p:spPr>
          </p:pic>
        </mc:Fallback>
      </mc:AlternateContent>
    </p:spTree>
    <p:extLst>
      <p:ext uri="{BB962C8B-B14F-4D97-AF65-F5344CB8AC3E}">
        <p14:creationId xmlns:p14="http://schemas.microsoft.com/office/powerpoint/2010/main" val="30169279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000" fill="hold"/>
                                        <p:tgtEl>
                                          <p:spTgt spid="22"/>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7" dur="1000" fill="hold"/>
                                        <p:tgtEl>
                                          <p:spTgt spid="2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8600" y="662704"/>
            <a:ext cx="5410200"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Let’s check!</a:t>
            </a:r>
            <a:endParaRPr lang="en-US" sz="8000" b="1" dirty="0">
              <a:solidFill>
                <a:srgbClr val="C00000"/>
              </a:solidFill>
              <a:latin typeface="KG Primary Penmanship Bold"/>
            </a:endParaRPr>
          </a:p>
        </p:txBody>
      </p:sp>
      <p:sp>
        <p:nvSpPr>
          <p:cNvPr id="20" name="Rectangle 19">
            <a:extLst>
              <a:ext uri="{FF2B5EF4-FFF2-40B4-BE49-F238E27FC236}">
                <a16:creationId xmlns:a16="http://schemas.microsoft.com/office/drawing/2014/main" id="{79363BA2-557C-7D05-AD4E-7A0DCCC031BD}"/>
              </a:ext>
            </a:extLst>
          </p:cNvPr>
          <p:cNvSpPr/>
          <p:nvPr/>
        </p:nvSpPr>
        <p:spPr>
          <a:xfrm>
            <a:off x="4191000" y="2957704"/>
            <a:ext cx="10542273" cy="1446550"/>
          </a:xfrm>
          <a:prstGeom prst="rect">
            <a:avLst/>
          </a:prstGeom>
          <a:solidFill>
            <a:srgbClr val="00B0F0"/>
          </a:solidFill>
          <a:ln w="19050">
            <a:solidFill>
              <a:schemeClr val="accent5">
                <a:lumMod val="50000"/>
              </a:schemeClr>
            </a:solidFill>
            <a:prstDash val="lgDashDot"/>
          </a:ln>
        </p:spPr>
        <p:txBody>
          <a:bodyPr wrap="square" lIns="91440" tIns="45720" rIns="91440" bIns="45720">
            <a:spAutoFit/>
          </a:bodyPr>
          <a:lstStyle/>
          <a:p>
            <a:pPr algn="ctr"/>
            <a:r>
              <a:rPr lang="en-US" sz="8800" b="1" cap="none" spc="0" dirty="0">
                <a:ln w="0"/>
                <a:solidFill>
                  <a:srgbClr val="FFFF00"/>
                </a:solidFill>
                <a:effectLst>
                  <a:outerShdw blurRad="38100" dist="19050" dir="2700000" algn="tl" rotWithShape="0">
                    <a:schemeClr val="dk1">
                      <a:alpha val="40000"/>
                    </a:schemeClr>
                  </a:outerShdw>
                </a:effectLst>
              </a:rPr>
              <a:t>4</a:t>
            </a:r>
            <a:r>
              <a:rPr lang="en-US" sz="8800" b="0" cap="none" spc="0" dirty="0">
                <a:ln w="0"/>
                <a:solidFill>
                  <a:schemeClr val="bg1"/>
                </a:solidFill>
                <a:effectLst>
                  <a:outerShdw blurRad="38100" dist="19050" dir="2700000" algn="tl" rotWithShape="0">
                    <a:schemeClr val="dk1">
                      <a:alpha val="40000"/>
                    </a:schemeClr>
                  </a:outerShdw>
                </a:effectLst>
              </a:rPr>
              <a:t>. Mai wasn’t shy.</a:t>
            </a:r>
          </a:p>
        </p:txBody>
      </p:sp>
      <p:grpSp>
        <p:nvGrpSpPr>
          <p:cNvPr id="2" name="Group 8">
            <a:extLst>
              <a:ext uri="{FF2B5EF4-FFF2-40B4-BE49-F238E27FC236}">
                <a16:creationId xmlns:a16="http://schemas.microsoft.com/office/drawing/2014/main" id="{8B13D251-575D-86DD-EBE6-A9ED059B85E0}"/>
              </a:ext>
            </a:extLst>
          </p:cNvPr>
          <p:cNvGrpSpPr/>
          <p:nvPr/>
        </p:nvGrpSpPr>
        <p:grpSpPr>
          <a:xfrm>
            <a:off x="7661967" y="739369"/>
            <a:ext cx="3038402" cy="2011705"/>
            <a:chOff x="-3938420" y="-2602350"/>
            <a:chExt cx="7205848" cy="7204800"/>
          </a:xfrm>
          <a:solidFill>
            <a:schemeClr val="tx1">
              <a:lumMod val="65000"/>
              <a:lumOff val="35000"/>
            </a:schemeClr>
          </a:solidFill>
        </p:grpSpPr>
        <p:grpSp>
          <p:nvGrpSpPr>
            <p:cNvPr id="5" name="Group 9">
              <a:extLst>
                <a:ext uri="{FF2B5EF4-FFF2-40B4-BE49-F238E27FC236}">
                  <a16:creationId xmlns:a16="http://schemas.microsoft.com/office/drawing/2014/main" id="{6C4354F1-7710-B6B3-05DA-8F112E2EDC1D}"/>
                </a:ext>
              </a:extLst>
            </p:cNvPr>
            <p:cNvGrpSpPr>
              <a:grpSpLocks noChangeAspect="1"/>
            </p:cNvGrpSpPr>
            <p:nvPr/>
          </p:nvGrpSpPr>
          <p:grpSpPr>
            <a:xfrm>
              <a:off x="-3938420" y="-2602350"/>
              <a:ext cx="7205848" cy="7204800"/>
              <a:chOff x="-3574781" y="-2362072"/>
              <a:chExt cx="6540524" cy="6539573"/>
            </a:xfrm>
            <a:grpFill/>
          </p:grpSpPr>
          <p:sp>
            <p:nvSpPr>
              <p:cNvPr id="7" name="Freeform 10">
                <a:extLst>
                  <a:ext uri="{FF2B5EF4-FFF2-40B4-BE49-F238E27FC236}">
                    <a16:creationId xmlns:a16="http://schemas.microsoft.com/office/drawing/2014/main" id="{C3B5BB93-3C15-C2AF-7AB3-7DB11A4B01B8}"/>
                  </a:ext>
                </a:extLst>
              </p:cNvPr>
              <p:cNvSpPr/>
              <p:nvPr/>
            </p:nvSpPr>
            <p:spPr>
              <a:xfrm>
                <a:off x="-3574781" y="-2362072"/>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txBody>
              <a:bodyPr/>
              <a:lstStyle/>
              <a:p>
                <a:endParaRPr lang="en-US"/>
              </a:p>
            </p:txBody>
          </p:sp>
        </p:grpSp>
        <p:sp>
          <p:nvSpPr>
            <p:cNvPr id="6" name="TextBox 11">
              <a:extLst>
                <a:ext uri="{FF2B5EF4-FFF2-40B4-BE49-F238E27FC236}">
                  <a16:creationId xmlns:a16="http://schemas.microsoft.com/office/drawing/2014/main" id="{35E1B06D-0CC5-FB3B-CD37-EAC58145DBFE}"/>
                </a:ext>
              </a:extLst>
            </p:cNvPr>
            <p:cNvSpPr txBox="1"/>
            <p:nvPr/>
          </p:nvSpPr>
          <p:spPr>
            <a:xfrm>
              <a:off x="-2462149" y="-1723787"/>
              <a:ext cx="4253307" cy="4801396"/>
            </a:xfrm>
            <a:prstGeom prst="rect">
              <a:avLst/>
            </a:prstGeom>
            <a:grpFill/>
          </p:spPr>
          <p:txBody>
            <a:bodyPr wrap="square" lIns="0" tIns="0" rIns="0" bIns="0" rtlCol="0" anchor="t">
              <a:spAutoFit/>
            </a:bodyPr>
            <a:lstStyle/>
            <a:p>
              <a:pPr algn="ctr"/>
              <a:r>
                <a:rPr lang="en-US" sz="9600" b="1" dirty="0">
                  <a:solidFill>
                    <a:schemeClr val="bg1"/>
                  </a:solidFill>
                  <a:latin typeface="Open Sans Extra Bold"/>
                </a:rPr>
                <a:t>94</a:t>
              </a:r>
            </a:p>
          </p:txBody>
        </p:sp>
      </p:grpSp>
      <p:sp>
        <p:nvSpPr>
          <p:cNvPr id="19" name="Arrow: Down 18">
            <a:extLst>
              <a:ext uri="{FF2B5EF4-FFF2-40B4-BE49-F238E27FC236}">
                <a16:creationId xmlns:a16="http://schemas.microsoft.com/office/drawing/2014/main" id="{8CD71743-7365-4402-7188-61ECB0281BF6}"/>
              </a:ext>
            </a:extLst>
          </p:cNvPr>
          <p:cNvSpPr/>
          <p:nvPr/>
        </p:nvSpPr>
        <p:spPr>
          <a:xfrm>
            <a:off x="8887408" y="6913178"/>
            <a:ext cx="1437431" cy="914400"/>
          </a:xfrm>
          <a:prstGeom prst="down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B29A42-6BA5-73C5-0210-D28390FF072B}"/>
              </a:ext>
            </a:extLst>
          </p:cNvPr>
          <p:cNvSpPr/>
          <p:nvPr/>
        </p:nvSpPr>
        <p:spPr>
          <a:xfrm>
            <a:off x="5848635" y="8252002"/>
            <a:ext cx="6832320" cy="1446550"/>
          </a:xfrm>
          <a:prstGeom prst="rect">
            <a:avLst/>
          </a:prstGeom>
          <a:noFill/>
        </p:spPr>
        <p:txBody>
          <a:bodyPr wrap="none" lIns="91440" tIns="45720" rIns="91440" bIns="45720">
            <a:spAutoFit/>
          </a:bodyPr>
          <a:lstStyle/>
          <a:p>
            <a:pPr algn="ctr"/>
            <a:r>
              <a:rPr lang="en-US" sz="8800" b="0" cap="none" spc="0" dirty="0">
                <a:ln w="0"/>
                <a:solidFill>
                  <a:srgbClr val="00B050"/>
                </a:solidFill>
                <a:latin typeface="Modern Love" panose="04090805081005020601" pitchFamily="82" charset="0"/>
              </a:rPr>
              <a:t>Mai was shy.</a:t>
            </a:r>
          </a:p>
        </p:txBody>
      </p:sp>
      <p:pic>
        <p:nvPicPr>
          <p:cNvPr id="16" name="Picture 15">
            <a:extLst>
              <a:ext uri="{FF2B5EF4-FFF2-40B4-BE49-F238E27FC236}">
                <a16:creationId xmlns:a16="http://schemas.microsoft.com/office/drawing/2014/main" id="{EE13FEE1-76AB-14FB-AFCA-2C48419F10A7}"/>
              </a:ext>
            </a:extLst>
          </p:cNvPr>
          <p:cNvPicPr>
            <a:picLocks noChangeAspect="1"/>
          </p:cNvPicPr>
          <p:nvPr/>
        </p:nvPicPr>
        <p:blipFill>
          <a:blip r:embed="rId9"/>
          <a:stretch>
            <a:fillRect/>
          </a:stretch>
        </p:blipFill>
        <p:spPr>
          <a:xfrm>
            <a:off x="5513045" y="4792867"/>
            <a:ext cx="7261910" cy="1795078"/>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AABD775A-CBE6-1C6C-8C43-962748E8CD83}"/>
                  </a:ext>
                </a:extLst>
              </p14:cNvPr>
              <p14:cNvContentPartPr/>
              <p14:nvPr/>
            </p14:nvContentPartPr>
            <p14:xfrm>
              <a:off x="10324839" y="5352510"/>
              <a:ext cx="1752600" cy="728640"/>
            </p14:xfrm>
          </p:contentPart>
        </mc:Choice>
        <mc:Fallback>
          <p:pic>
            <p:nvPicPr>
              <p:cNvPr id="22" name="Ink 21">
                <a:extLst>
                  <a:ext uri="{FF2B5EF4-FFF2-40B4-BE49-F238E27FC236}">
                    <a16:creationId xmlns:a16="http://schemas.microsoft.com/office/drawing/2014/main" id="{AABD775A-CBE6-1C6C-8C43-962748E8CD83}"/>
                  </a:ext>
                </a:extLst>
              </p:cNvPr>
              <p:cNvPicPr/>
              <p:nvPr/>
            </p:nvPicPr>
            <p:blipFill>
              <a:blip r:embed="rId11"/>
              <a:stretch>
                <a:fillRect/>
              </a:stretch>
            </p:blipFill>
            <p:spPr>
              <a:xfrm>
                <a:off x="10234833" y="5172510"/>
                <a:ext cx="1932252" cy="1088280"/>
              </a:xfrm>
              <a:prstGeom prst="rect">
                <a:avLst/>
              </a:prstGeom>
            </p:spPr>
          </p:pic>
        </mc:Fallback>
      </mc:AlternateContent>
    </p:spTree>
    <p:extLst>
      <p:ext uri="{BB962C8B-B14F-4D97-AF65-F5344CB8AC3E}">
        <p14:creationId xmlns:p14="http://schemas.microsoft.com/office/powerpoint/2010/main" val="249040078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000" fill="hold"/>
                                        <p:tgtEl>
                                          <p:spTgt spid="22"/>
                                        </p:tgtEl>
                                        <p:attrNameLst>
                                          <p:attrName>drawProgress</p:attrName>
                                        </p:attrNameLst>
                                      </p:cBhvr>
                                      <p:tavLst>
                                        <p:tav tm="0">
                                          <p:val>
                                            <p:fltVal val="0"/>
                                          </p:val>
                                        </p:tav>
                                        <p:tav tm="100000">
                                          <p:val>
                                            <p:fltVal val="1"/>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7" dur="1000" fill="hold"/>
                                        <p:tgtEl>
                                          <p:spTgt spid="2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D72421E3-28D9-2191-1432-7AD6C7C09623}"/>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31540568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525" y="853752"/>
            <a:ext cx="18288001" cy="94097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3962400" y="628683"/>
            <a:ext cx="12496800" cy="2046586"/>
          </a:xfrm>
          <a:prstGeom prst="rect">
            <a:avLst/>
          </a:prstGeom>
        </p:spPr>
        <p:txBody>
          <a:bodyPr wrap="square" lIns="0" tIns="0" rIns="0" bIns="0" rtlCol="0" anchor="t">
            <a:spAutoFit/>
          </a:bodyPr>
          <a:lstStyle/>
          <a:p>
            <a:pPr algn="ctr">
              <a:lnSpc>
                <a:spcPts val="18096"/>
              </a:lnSpc>
              <a:spcBef>
                <a:spcPct val="0"/>
              </a:spcBef>
            </a:pPr>
            <a:r>
              <a:rPr lang="en-US" sz="8000" u="sng" dirty="0">
                <a:ln w="0"/>
              </a:rPr>
              <a:t>Game</a:t>
            </a:r>
            <a:r>
              <a:rPr lang="en-US" sz="8000" dirty="0">
                <a:ln w="0"/>
              </a:rPr>
              <a:t>: </a:t>
            </a:r>
            <a:r>
              <a:rPr lang="en-US" sz="8000" b="1" dirty="0">
                <a:ln w="0"/>
                <a:solidFill>
                  <a:srgbClr val="C00000"/>
                </a:solidFill>
                <a:effectLst>
                  <a:outerShdw blurRad="38100" dist="19050" dir="2700000" algn="tl" rotWithShape="0">
                    <a:schemeClr val="dk1">
                      <a:alpha val="40000"/>
                    </a:schemeClr>
                  </a:outerShdw>
                </a:effectLst>
                <a:latin typeface="Congenial" panose="02000503040000020004" pitchFamily="2" charset="0"/>
              </a:rPr>
              <a:t>MUSICAL CHAIRS!</a:t>
            </a:r>
            <a:endParaRPr lang="en-US" sz="8000" b="1" dirty="0">
              <a:solidFill>
                <a:srgbClr val="C00000"/>
              </a:solidFill>
              <a:latin typeface="Congenial" panose="02000503040000020004" pitchFamily="2" charset="0"/>
            </a:endParaRPr>
          </a:p>
        </p:txBody>
      </p:sp>
      <p:pic>
        <p:nvPicPr>
          <p:cNvPr id="5" name="Picture 4" descr="A group of kids dancing&#10;&#10;Description automatically generated">
            <a:extLst>
              <a:ext uri="{FF2B5EF4-FFF2-40B4-BE49-F238E27FC236}">
                <a16:creationId xmlns:a16="http://schemas.microsoft.com/office/drawing/2014/main" id="{8D38E7AA-81FA-BE90-9322-5B7713D1C618}"/>
              </a:ext>
            </a:extLst>
          </p:cNvPr>
          <p:cNvPicPr>
            <a:picLocks noChangeAspect="1"/>
          </p:cNvPicPr>
          <p:nvPr/>
        </p:nvPicPr>
        <p:blipFill rotWithShape="1">
          <a:blip r:embed="rId10">
            <a:extLst>
              <a:ext uri="{28A0092B-C50C-407E-A947-70E740481C1C}">
                <a14:useLocalDpi xmlns:a14="http://schemas.microsoft.com/office/drawing/2010/main" val="0"/>
              </a:ext>
            </a:extLst>
          </a:blip>
          <a:srcRect b="8527"/>
          <a:stretch/>
        </p:blipFill>
        <p:spPr>
          <a:xfrm>
            <a:off x="723903" y="3325875"/>
            <a:ext cx="5736521" cy="5436222"/>
          </a:xfrm>
          <a:prstGeom prst="rect">
            <a:avLst/>
          </a:prstGeom>
          <a:ln>
            <a:noFill/>
          </a:ln>
          <a:effectLst>
            <a:softEdge rad="112500"/>
          </a:effectLst>
        </p:spPr>
      </p:pic>
      <p:grpSp>
        <p:nvGrpSpPr>
          <p:cNvPr id="6" name="Group 5">
            <a:extLst>
              <a:ext uri="{FF2B5EF4-FFF2-40B4-BE49-F238E27FC236}">
                <a16:creationId xmlns:a16="http://schemas.microsoft.com/office/drawing/2014/main" id="{617444B6-A43A-B7C8-3A3D-170CC64C0C6B}"/>
              </a:ext>
            </a:extLst>
          </p:cNvPr>
          <p:cNvGrpSpPr/>
          <p:nvPr/>
        </p:nvGrpSpPr>
        <p:grpSpPr>
          <a:xfrm>
            <a:off x="6861888" y="3332437"/>
            <a:ext cx="10667997" cy="3622125"/>
            <a:chOff x="3937643" y="4672235"/>
            <a:chExt cx="10401863" cy="2362200"/>
          </a:xfrm>
          <a:solidFill>
            <a:schemeClr val="accent3">
              <a:lumMod val="50000"/>
            </a:schemeClr>
          </a:solidFill>
        </p:grpSpPr>
        <p:sp>
          <p:nvSpPr>
            <p:cNvPr id="7" name="Oval 6">
              <a:extLst>
                <a:ext uri="{FF2B5EF4-FFF2-40B4-BE49-F238E27FC236}">
                  <a16:creationId xmlns:a16="http://schemas.microsoft.com/office/drawing/2014/main" id="{C0974754-B850-DD17-A65F-B730BAAC974E}"/>
                </a:ext>
              </a:extLst>
            </p:cNvPr>
            <p:cNvSpPr/>
            <p:nvPr/>
          </p:nvSpPr>
          <p:spPr>
            <a:xfrm>
              <a:off x="3937643" y="4672235"/>
              <a:ext cx="10401863" cy="236220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8B3B77-85DB-6AFF-FBF7-FCDED054E3B4}"/>
                </a:ext>
              </a:extLst>
            </p:cNvPr>
            <p:cNvSpPr/>
            <p:nvPr/>
          </p:nvSpPr>
          <p:spPr>
            <a:xfrm>
              <a:off x="4320844" y="5160854"/>
              <a:ext cx="9878640" cy="1384962"/>
            </a:xfrm>
            <a:prstGeom prst="rect">
              <a:avLst/>
            </a:prstGeom>
            <a:noFill/>
          </p:spPr>
          <p:txBody>
            <a:bodyPr wrap="square" lIns="91440" tIns="45720" rIns="91440" bIns="45720">
              <a:spAutoFit/>
            </a:bodyPr>
            <a:lstStyle/>
            <a:p>
              <a:pPr algn="ctr"/>
              <a:r>
                <a:rPr lang="en-US" sz="6600" cap="none" spc="0" dirty="0">
                  <a:ln w="0"/>
                  <a:solidFill>
                    <a:schemeClr val="bg1"/>
                  </a:solidFill>
                  <a:latin typeface="Congenial" panose="02000503040000020004" pitchFamily="2" charset="0"/>
                </a:rPr>
                <a:t>What do you like doing with your friends?</a:t>
              </a:r>
            </a:p>
          </p:txBody>
        </p:sp>
      </p:grpSp>
      <p:pic>
        <p:nvPicPr>
          <p:cNvPr id="18" name="carefree-ukulele-claps-playful-positive-corporate-cheerful-music-16391">
            <a:hlinkClick r:id="" action="ppaction://media"/>
            <a:extLst>
              <a:ext uri="{FF2B5EF4-FFF2-40B4-BE49-F238E27FC236}">
                <a16:creationId xmlns:a16="http://schemas.microsoft.com/office/drawing/2014/main" id="{0A46D396-9D3A-DD4B-6820-624E52E34167}"/>
              </a:ext>
            </a:extLst>
          </p:cNvPr>
          <p:cNvPicPr>
            <a:picLocks noChangeAspect="1"/>
          </p:cNvPicPr>
          <p:nvPr>
            <a:audioFile r:link="rId1"/>
            <p:extLst>
              <p:ext uri="{DAA4B4D4-6D71-4841-9C94-3DE7FCFB9230}">
                <p14:media xmlns:p14="http://schemas.microsoft.com/office/powerpoint/2010/main" r:embed="rId2">
                  <p14:trim end="97407.5625"/>
                </p14:media>
              </p:ext>
            </p:extLst>
          </p:nvPr>
        </p:nvPicPr>
        <p:blipFill>
          <a:blip r:embed="rId11">
            <a:duotone>
              <a:prstClr val="black"/>
              <a:schemeClr val="accent3">
                <a:tint val="45000"/>
                <a:satMod val="400000"/>
              </a:schemeClr>
            </a:duotone>
          </a:blip>
          <a:stretch>
            <a:fillRect/>
          </a:stretch>
        </p:blipFill>
        <p:spPr>
          <a:xfrm>
            <a:off x="8286001" y="7495593"/>
            <a:ext cx="1265237" cy="1265237"/>
          </a:xfrm>
          <a:prstGeom prst="rect">
            <a:avLst/>
          </a:prstGeom>
          <a:effectLst>
            <a:glow rad="228600">
              <a:schemeClr val="accent2">
                <a:satMod val="175000"/>
                <a:alpha val="40000"/>
              </a:schemeClr>
            </a:glow>
          </a:effectLst>
        </p:spPr>
      </p:pic>
      <p:pic>
        <p:nvPicPr>
          <p:cNvPr id="19" name="carefree-ukulele-claps-playful-positive-corporate-cheerful-music-16391">
            <a:hlinkClick r:id="" action="ppaction://media"/>
            <a:extLst>
              <a:ext uri="{FF2B5EF4-FFF2-40B4-BE49-F238E27FC236}">
                <a16:creationId xmlns:a16="http://schemas.microsoft.com/office/drawing/2014/main" id="{9F7447E4-A187-1ADF-594C-0753471AA429}"/>
              </a:ext>
            </a:extLst>
          </p:cNvPr>
          <p:cNvPicPr>
            <a:picLocks noChangeAspect="1"/>
          </p:cNvPicPr>
          <p:nvPr>
            <a:audioFile r:link="rId1"/>
            <p:extLst>
              <p:ext uri="{DAA4B4D4-6D71-4841-9C94-3DE7FCFB9230}">
                <p14:media xmlns:p14="http://schemas.microsoft.com/office/powerpoint/2010/main" r:embed="rId2">
                  <p14:trim st="27300" end="65198.5625"/>
                </p14:media>
              </p:ext>
            </p:extLst>
          </p:nvPr>
        </p:nvPicPr>
        <p:blipFill>
          <a:blip r:embed="rId11">
            <a:duotone>
              <a:prstClr val="black"/>
              <a:schemeClr val="accent3">
                <a:tint val="45000"/>
                <a:satMod val="400000"/>
              </a:schemeClr>
            </a:duotone>
          </a:blip>
          <a:stretch>
            <a:fillRect/>
          </a:stretch>
        </p:blipFill>
        <p:spPr>
          <a:xfrm>
            <a:off x="10442476" y="7495593"/>
            <a:ext cx="1265237" cy="1265237"/>
          </a:xfrm>
          <a:prstGeom prst="rect">
            <a:avLst/>
          </a:prstGeom>
          <a:effectLst>
            <a:glow rad="228600">
              <a:schemeClr val="accent2">
                <a:satMod val="175000"/>
                <a:alpha val="40000"/>
              </a:schemeClr>
            </a:glow>
          </a:effectLst>
        </p:spPr>
      </p:pic>
      <p:pic>
        <p:nvPicPr>
          <p:cNvPr id="21" name="carefree-ukulele-claps-playful-positive-corporate-cheerful-music-16391">
            <a:hlinkClick r:id="" action="ppaction://media"/>
            <a:extLst>
              <a:ext uri="{FF2B5EF4-FFF2-40B4-BE49-F238E27FC236}">
                <a16:creationId xmlns:a16="http://schemas.microsoft.com/office/drawing/2014/main" id="{0DB2A3A2-19FC-0EAD-E4A7-09F112F48730}"/>
              </a:ext>
            </a:extLst>
          </p:cNvPr>
          <p:cNvPicPr>
            <a:picLocks noChangeAspect="1"/>
          </p:cNvPicPr>
          <p:nvPr>
            <a:audioFile r:link="rId1"/>
            <p:extLst>
              <p:ext uri="{DAA4B4D4-6D71-4841-9C94-3DE7FCFB9230}">
                <p14:media xmlns:p14="http://schemas.microsoft.com/office/powerpoint/2010/main" r:embed="rId2">
                  <p14:trim st="59509" end="35146.5625"/>
                </p14:media>
              </p:ext>
            </p:extLst>
          </p:nvPr>
        </p:nvPicPr>
        <p:blipFill>
          <a:blip r:embed="rId11">
            <a:duotone>
              <a:prstClr val="black"/>
              <a:schemeClr val="accent3">
                <a:tint val="45000"/>
                <a:satMod val="400000"/>
              </a:schemeClr>
            </a:duotone>
          </a:blip>
          <a:stretch>
            <a:fillRect/>
          </a:stretch>
        </p:blipFill>
        <p:spPr>
          <a:xfrm>
            <a:off x="12534883" y="7495594"/>
            <a:ext cx="1265237" cy="1265237"/>
          </a:xfrm>
          <a:prstGeom prst="rect">
            <a:avLst/>
          </a:prstGeom>
          <a:effectLst>
            <a:glow rad="228600">
              <a:schemeClr val="accent2">
                <a:satMod val="175000"/>
                <a:alpha val="40000"/>
              </a:schemeClr>
            </a:glow>
          </a:effectLst>
        </p:spPr>
      </p:pic>
      <p:pic>
        <p:nvPicPr>
          <p:cNvPr id="22" name="carefree-ukulele-claps-playful-positive-corporate-cheerful-music-16391">
            <a:hlinkClick r:id="" action="ppaction://media"/>
            <a:extLst>
              <a:ext uri="{FF2B5EF4-FFF2-40B4-BE49-F238E27FC236}">
                <a16:creationId xmlns:a16="http://schemas.microsoft.com/office/drawing/2014/main" id="{BA9819D0-ABD6-E197-2742-2CD8B1075B44}"/>
              </a:ext>
            </a:extLst>
          </p:cNvPr>
          <p:cNvPicPr>
            <a:picLocks noChangeAspect="1"/>
          </p:cNvPicPr>
          <p:nvPr>
            <a:audioFile r:link="rId1"/>
            <p:extLst>
              <p:ext uri="{DAA4B4D4-6D71-4841-9C94-3DE7FCFB9230}">
                <p14:media xmlns:p14="http://schemas.microsoft.com/office/powerpoint/2010/main" r:embed="rId2">
                  <p14:trim st="89561" end="580.5625"/>
                </p14:media>
              </p:ext>
            </p:extLst>
          </p:nvPr>
        </p:nvPicPr>
        <p:blipFill>
          <a:blip r:embed="rId11">
            <a:duotone>
              <a:prstClr val="black"/>
              <a:schemeClr val="accent3">
                <a:tint val="45000"/>
                <a:satMod val="400000"/>
              </a:schemeClr>
            </a:duotone>
          </a:blip>
          <a:stretch>
            <a:fillRect/>
          </a:stretch>
        </p:blipFill>
        <p:spPr>
          <a:xfrm>
            <a:off x="14630400" y="7496859"/>
            <a:ext cx="1265237" cy="12652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538003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10"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53"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5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audio>
              <p:cMediaNode vol="80000">
                <p:cTn id="21" fill="hold" display="0">
                  <p:stCondLst>
                    <p:cond delay="indefinite"/>
                  </p:stCondLst>
                  <p:endCondLst>
                    <p:cond evt="onStopAudio" delay="0">
                      <p:tgtEl>
                        <p:sldTgt/>
                      </p:tgtEl>
                    </p:cond>
                  </p:endCondLst>
                </p:cTn>
                <p:tgtEl>
                  <p:spTgt spid="21"/>
                </p:tgtEl>
              </p:cMediaNode>
            </p:audio>
            <p:audio>
              <p:cMediaNode vol="80000">
                <p:cTn id="22"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6" y="805756"/>
            <a:ext cx="18320656" cy="948124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3">
              <a:lumMod val="20000"/>
              <a:lumOff val="80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07036"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0" y="508176"/>
            <a:ext cx="6675163" cy="2011705"/>
          </a:xfrm>
          <a:prstGeom prst="rect">
            <a:avLst/>
          </a:prstGeom>
        </p:spPr>
        <p:txBody>
          <a:bodyPr wrap="square" lIns="0" tIns="0" rIns="0" bIns="0" rtlCol="0" anchor="t">
            <a:spAutoFit/>
          </a:bodyPr>
          <a:lstStyle/>
          <a:p>
            <a:pPr algn="ctr">
              <a:lnSpc>
                <a:spcPts val="18096"/>
              </a:lnSpc>
              <a:spcBef>
                <a:spcPct val="0"/>
              </a:spcBef>
            </a:pPr>
            <a:r>
              <a:rPr lang="en-US" sz="8000" b="1" dirty="0">
                <a:ln w="0"/>
                <a:solidFill>
                  <a:srgbClr val="C00000"/>
                </a:solidFill>
                <a:effectLst>
                  <a:outerShdw blurRad="38100" dist="19050" dir="2700000" algn="tl" rotWithShape="0">
                    <a:schemeClr val="dk1">
                      <a:alpha val="40000"/>
                    </a:schemeClr>
                  </a:outerShdw>
                </a:effectLst>
              </a:rPr>
              <a:t>Think and Say.</a:t>
            </a:r>
            <a:endParaRPr lang="en-US" sz="8000" b="1" dirty="0">
              <a:solidFill>
                <a:srgbClr val="C00000"/>
              </a:solidFill>
              <a:latin typeface="KG Primary Penmanship Bold"/>
            </a:endParaRPr>
          </a:p>
        </p:txBody>
      </p:sp>
      <p:sp>
        <p:nvSpPr>
          <p:cNvPr id="2" name="Rectangle 1">
            <a:extLst>
              <a:ext uri="{FF2B5EF4-FFF2-40B4-BE49-F238E27FC236}">
                <a16:creationId xmlns:a16="http://schemas.microsoft.com/office/drawing/2014/main" id="{0B2DE2CE-22B0-D09C-E86F-4AD905964178}"/>
              </a:ext>
            </a:extLst>
          </p:cNvPr>
          <p:cNvSpPr/>
          <p:nvPr/>
        </p:nvSpPr>
        <p:spPr>
          <a:xfrm>
            <a:off x="1017459" y="2817461"/>
            <a:ext cx="16286446" cy="923330"/>
          </a:xfrm>
          <a:prstGeom prst="rect">
            <a:avLst/>
          </a:prstGeom>
          <a:noFill/>
        </p:spPr>
        <p:txBody>
          <a:bodyPr wrap="none" lIns="91440" tIns="45720" rIns="91440" bIns="45720">
            <a:spAutoFit/>
          </a:bodyPr>
          <a:lstStyle/>
          <a:p>
            <a:pPr marL="685800" indent="-685800" algn="ctr">
              <a:buFont typeface="Wingdings" panose="05000000000000000000" pitchFamily="2" charset="2"/>
              <a:buChar char="Ø"/>
            </a:pPr>
            <a:r>
              <a:rPr lang="en-US" sz="5400" b="0" cap="none" spc="0" dirty="0">
                <a:ln w="0"/>
                <a:solidFill>
                  <a:srgbClr val="0070C0"/>
                </a:solidFill>
                <a:latin typeface="Modern Love" panose="04090805081005020601" pitchFamily="82" charset="0"/>
              </a:rPr>
              <a:t>Make a list of activities you talked in Exercise 6!</a:t>
            </a:r>
          </a:p>
        </p:txBody>
      </p:sp>
      <p:sp>
        <p:nvSpPr>
          <p:cNvPr id="6" name="Rectangle 5">
            <a:extLst>
              <a:ext uri="{FF2B5EF4-FFF2-40B4-BE49-F238E27FC236}">
                <a16:creationId xmlns:a16="http://schemas.microsoft.com/office/drawing/2014/main" id="{CE9F681F-822E-500A-4D98-3585215E3A1F}"/>
              </a:ext>
            </a:extLst>
          </p:cNvPr>
          <p:cNvSpPr/>
          <p:nvPr/>
        </p:nvSpPr>
        <p:spPr>
          <a:xfrm>
            <a:off x="1905000" y="3952250"/>
            <a:ext cx="6432425" cy="1015663"/>
          </a:xfrm>
          <a:prstGeom prst="rect">
            <a:avLst/>
          </a:prstGeom>
          <a:solidFill>
            <a:schemeClr val="accent2">
              <a:lumMod val="60000"/>
              <a:lumOff val="40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playing basketball</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pic>
        <p:nvPicPr>
          <p:cNvPr id="7" name="Picture 6" descr="A picture containing toy, doll, vector graphics&#10;&#10;Description automatically generated">
            <a:extLst>
              <a:ext uri="{FF2B5EF4-FFF2-40B4-BE49-F238E27FC236}">
                <a16:creationId xmlns:a16="http://schemas.microsoft.com/office/drawing/2014/main" id="{E128EBB0-D986-2857-BAF0-C3C7CB22583C}"/>
              </a:ext>
            </a:extLst>
          </p:cNvPr>
          <p:cNvPicPr>
            <a:picLocks noChangeAspect="1"/>
          </p:cNvPicPr>
          <p:nvPr/>
        </p:nvPicPr>
        <p:blipFill>
          <a:blip r:embed="rId10"/>
          <a:stretch>
            <a:fillRect/>
          </a:stretch>
        </p:blipFill>
        <p:spPr>
          <a:xfrm>
            <a:off x="9160682" y="304365"/>
            <a:ext cx="3251704" cy="2308544"/>
          </a:xfrm>
          <a:prstGeom prst="rect">
            <a:avLst/>
          </a:prstGeom>
        </p:spPr>
      </p:pic>
      <p:pic>
        <p:nvPicPr>
          <p:cNvPr id="17" name="cartoon-intro-13087">
            <a:hlinkClick r:id="" action="ppaction://media"/>
            <a:extLst>
              <a:ext uri="{FF2B5EF4-FFF2-40B4-BE49-F238E27FC236}">
                <a16:creationId xmlns:a16="http://schemas.microsoft.com/office/drawing/2014/main" id="{3402182A-A79E-1530-1E6B-3331383E6E20}"/>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6229741" y="8520997"/>
            <a:ext cx="1397573" cy="1397573"/>
          </a:xfrm>
          <a:prstGeom prst="rect">
            <a:avLst/>
          </a:prstGeom>
          <a:effectLst>
            <a:glow rad="228600">
              <a:schemeClr val="accent3">
                <a:satMod val="175000"/>
                <a:alpha val="40000"/>
              </a:schemeClr>
            </a:glow>
          </a:effectLst>
        </p:spPr>
      </p:pic>
      <p:sp>
        <p:nvSpPr>
          <p:cNvPr id="4" name="Rectangle 3">
            <a:extLst>
              <a:ext uri="{FF2B5EF4-FFF2-40B4-BE49-F238E27FC236}">
                <a16:creationId xmlns:a16="http://schemas.microsoft.com/office/drawing/2014/main" id="{FCDC2D9D-0ABC-6703-0D42-C50A72A26C27}"/>
              </a:ext>
            </a:extLst>
          </p:cNvPr>
          <p:cNvSpPr/>
          <p:nvPr/>
        </p:nvSpPr>
        <p:spPr>
          <a:xfrm>
            <a:off x="1904999" y="5319088"/>
            <a:ext cx="6432425" cy="1015663"/>
          </a:xfrm>
          <a:prstGeom prst="rect">
            <a:avLst/>
          </a:prstGeom>
          <a:solidFill>
            <a:schemeClr val="accent3">
              <a:lumMod val="50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playing volleyball</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16" name="Rectangle 15">
            <a:extLst>
              <a:ext uri="{FF2B5EF4-FFF2-40B4-BE49-F238E27FC236}">
                <a16:creationId xmlns:a16="http://schemas.microsoft.com/office/drawing/2014/main" id="{D79B3404-BD36-B91C-A38A-FD1F0980B31B}"/>
              </a:ext>
            </a:extLst>
          </p:cNvPr>
          <p:cNvSpPr/>
          <p:nvPr/>
        </p:nvSpPr>
        <p:spPr>
          <a:xfrm>
            <a:off x="1873897" y="6632331"/>
            <a:ext cx="6432425" cy="1015663"/>
          </a:xfrm>
          <a:prstGeom prst="rect">
            <a:avLst/>
          </a:prstGeom>
          <a:solidFill>
            <a:schemeClr val="accent5">
              <a:lumMod val="75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playing soccer</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18" name="Rectangle 17">
            <a:extLst>
              <a:ext uri="{FF2B5EF4-FFF2-40B4-BE49-F238E27FC236}">
                <a16:creationId xmlns:a16="http://schemas.microsoft.com/office/drawing/2014/main" id="{87D269D0-D1BF-FB9F-E689-6B92197C37AE}"/>
              </a:ext>
            </a:extLst>
          </p:cNvPr>
          <p:cNvSpPr/>
          <p:nvPr/>
        </p:nvSpPr>
        <p:spPr>
          <a:xfrm>
            <a:off x="1873896" y="7951833"/>
            <a:ext cx="6432425" cy="1015663"/>
          </a:xfrm>
          <a:prstGeom prst="rect">
            <a:avLst/>
          </a:prstGeom>
          <a:solidFill>
            <a:schemeClr val="accent6">
              <a:lumMod val="75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playing chess</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19" name="Rectangle 18">
            <a:extLst>
              <a:ext uri="{FF2B5EF4-FFF2-40B4-BE49-F238E27FC236}">
                <a16:creationId xmlns:a16="http://schemas.microsoft.com/office/drawing/2014/main" id="{6715057B-3EF8-68F2-7AF7-E6E42531614A}"/>
              </a:ext>
            </a:extLst>
          </p:cNvPr>
          <p:cNvSpPr/>
          <p:nvPr/>
        </p:nvSpPr>
        <p:spPr>
          <a:xfrm>
            <a:off x="8677463" y="3957408"/>
            <a:ext cx="6432425" cy="1015663"/>
          </a:xfrm>
          <a:prstGeom prst="rect">
            <a:avLst/>
          </a:prstGeom>
          <a:solidFill>
            <a:schemeClr val="accent4">
              <a:lumMod val="75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reading books</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20" name="Rectangle 19">
            <a:extLst>
              <a:ext uri="{FF2B5EF4-FFF2-40B4-BE49-F238E27FC236}">
                <a16:creationId xmlns:a16="http://schemas.microsoft.com/office/drawing/2014/main" id="{46FFDFB3-74BE-FA00-EE12-CD4535FB8306}"/>
              </a:ext>
            </a:extLst>
          </p:cNvPr>
          <p:cNvSpPr/>
          <p:nvPr/>
        </p:nvSpPr>
        <p:spPr>
          <a:xfrm>
            <a:off x="8763000" y="5319087"/>
            <a:ext cx="6432425" cy="1015663"/>
          </a:xfrm>
          <a:prstGeom prst="rect">
            <a:avLst/>
          </a:prstGeom>
          <a:solidFill>
            <a:schemeClr val="accent2">
              <a:lumMod val="75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riding a bike</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21" name="Rectangle 20">
            <a:extLst>
              <a:ext uri="{FF2B5EF4-FFF2-40B4-BE49-F238E27FC236}">
                <a16:creationId xmlns:a16="http://schemas.microsoft.com/office/drawing/2014/main" id="{65C3B565-CCEA-3C24-57EC-D94F3ADA3152}"/>
              </a:ext>
            </a:extLst>
          </p:cNvPr>
          <p:cNvSpPr/>
          <p:nvPr/>
        </p:nvSpPr>
        <p:spPr>
          <a:xfrm>
            <a:off x="8762999" y="6632331"/>
            <a:ext cx="6432425" cy="1015663"/>
          </a:xfrm>
          <a:prstGeom prst="rect">
            <a:avLst/>
          </a:prstGeom>
          <a:solidFill>
            <a:schemeClr val="accent3">
              <a:lumMod val="50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watching TV</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22" name="Rectangle 21">
            <a:extLst>
              <a:ext uri="{FF2B5EF4-FFF2-40B4-BE49-F238E27FC236}">
                <a16:creationId xmlns:a16="http://schemas.microsoft.com/office/drawing/2014/main" id="{B558FE5A-7353-0766-D6BA-6B3224630EAE}"/>
              </a:ext>
            </a:extLst>
          </p:cNvPr>
          <p:cNvSpPr/>
          <p:nvPr/>
        </p:nvSpPr>
        <p:spPr>
          <a:xfrm>
            <a:off x="8761444" y="7969917"/>
            <a:ext cx="6432425" cy="1015663"/>
          </a:xfrm>
          <a:prstGeom prst="rect">
            <a:avLst/>
          </a:prstGeom>
          <a:solidFill>
            <a:schemeClr val="accent3">
              <a:lumMod val="50000"/>
            </a:schemeClr>
          </a:solidFill>
          <a:ln>
            <a:solidFill>
              <a:schemeClr val="accent3">
                <a:lumMod val="50000"/>
              </a:schemeClr>
            </a:solidFill>
          </a:ln>
        </p:spPr>
        <p:txBody>
          <a:bodyPr wrap="square" lIns="91440" tIns="45720" rIns="91440" bIns="45720">
            <a:spAutoFit/>
          </a:bodyPr>
          <a:lstStyle/>
          <a:p>
            <a:pPr algn="ctr">
              <a:spcBef>
                <a:spcPts val="600"/>
              </a:spcBef>
              <a:spcAft>
                <a:spcPts val="600"/>
              </a:spcAft>
            </a:pPr>
            <a:r>
              <a:rPr lang="en-US" sz="600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rPr>
              <a:t>doing a puzzle</a:t>
            </a:r>
            <a:endParaRPr lang="en-US" sz="6000" b="0" cap="none" spc="0" dirty="0">
              <a:ln w="0"/>
              <a:solidFill>
                <a:schemeClr val="bg1"/>
              </a:solidFill>
              <a:effectLst>
                <a:outerShdw blurRad="38100" dist="19050" dir="2700000" algn="tl" rotWithShape="0">
                  <a:schemeClr val="dk1">
                    <a:alpha val="40000"/>
                  </a:schemeClr>
                </a:outerShdw>
              </a:effectLst>
              <a:latin typeface="Abadi Extra Light" panose="020B0204020104020204" pitchFamily="34"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3420670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344" fill="hold"/>
                                        <p:tgtEl>
                                          <p:spTgt spid="17"/>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7"/>
                </p:tgtEl>
              </p:cMediaNode>
            </p:audio>
          </p:childTnLst>
        </p:cTn>
      </p:par>
    </p:tnLst>
    <p:bldLst>
      <p:bldP spid="2" grpId="0"/>
      <p:bldP spid="6" grpId="0" animBg="1"/>
      <p:bldP spid="4" grpId="0" animBg="1"/>
      <p:bldP spid="16" grpId="0" animBg="1"/>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71A671B5-1A7A-F475-B15C-80B4870FF14D}"/>
              </a:ext>
            </a:extLst>
          </p:cNvPr>
          <p:cNvSpPr/>
          <p:nvPr/>
        </p:nvSpPr>
        <p:spPr>
          <a:xfrm>
            <a:off x="-32656" y="805756"/>
            <a:ext cx="18320656" cy="948124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3">
              <a:lumMod val="20000"/>
              <a:lumOff val="80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09600" y="1124213"/>
            <a:ext cx="17296876" cy="2031325"/>
          </a:xfrm>
          <a:prstGeom prst="rect">
            <a:avLst/>
          </a:prstGeom>
        </p:spPr>
        <p:txBody>
          <a:bodyPr wrap="square" lIns="0" tIns="0" rIns="0" bIns="0" rtlCol="0" anchor="t">
            <a:spAutoFit/>
          </a:bodyPr>
          <a:lstStyle/>
          <a:p>
            <a:pPr algn="ctr">
              <a:spcBef>
                <a:spcPct val="0"/>
              </a:spcBef>
            </a:pPr>
            <a:r>
              <a:rPr lang="en-US" sz="7200" b="1" dirty="0">
                <a:latin typeface="KG Primary Penmanship Bold"/>
              </a:rPr>
              <a:t>Let’s write! </a:t>
            </a:r>
          </a:p>
          <a:p>
            <a:pPr algn="ctr">
              <a:spcBef>
                <a:spcPct val="0"/>
              </a:spcBef>
            </a:pPr>
            <a:r>
              <a:rPr lang="en-US" sz="6000" b="1" dirty="0">
                <a:solidFill>
                  <a:srgbClr val="C00000"/>
                </a:solidFill>
                <a:latin typeface="KG Primary Penmanship Bold"/>
              </a:rPr>
              <a:t>WHAT DO YOU AND YOUR FRIENDS LIKE DOING?</a:t>
            </a:r>
          </a:p>
        </p:txBody>
      </p:sp>
      <p:pic>
        <p:nvPicPr>
          <p:cNvPr id="2" name="Picture 2">
            <a:extLst>
              <a:ext uri="{FF2B5EF4-FFF2-40B4-BE49-F238E27FC236}">
                <a16:creationId xmlns:a16="http://schemas.microsoft.com/office/drawing/2014/main" id="{2BB9DAC4-6BF6-CADB-3335-8A3474980C72}"/>
              </a:ext>
            </a:extLst>
          </p:cNvPr>
          <p:cNvPicPr>
            <a:picLocks noChangeAspect="1"/>
          </p:cNvPicPr>
          <p:nvPr/>
        </p:nvPicPr>
        <p:blipFill>
          <a:blip r:embed="rId10"/>
          <a:srcRect/>
          <a:stretch>
            <a:fillRect/>
          </a:stretch>
        </p:blipFill>
        <p:spPr>
          <a:xfrm>
            <a:off x="6629400" y="3016846"/>
            <a:ext cx="6711123" cy="6241344"/>
          </a:xfrm>
          <a:prstGeom prst="rect">
            <a:avLst/>
          </a:prstGeom>
        </p:spPr>
      </p:pic>
      <p:pic>
        <p:nvPicPr>
          <p:cNvPr id="6" name="Valse Favorite - Various Artists - Hòa Tấu Của Bé - Various Artists - Album">
            <a:hlinkClick r:id="" action="ppaction://media"/>
            <a:extLst>
              <a:ext uri="{FF2B5EF4-FFF2-40B4-BE49-F238E27FC236}">
                <a16:creationId xmlns:a16="http://schemas.microsoft.com/office/drawing/2014/main" id="{2ADF073A-702C-41D3-7779-389272BA191B}"/>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3">
                <a:tint val="45000"/>
                <a:satMod val="400000"/>
              </a:schemeClr>
            </a:duotone>
          </a:blip>
          <a:stretch>
            <a:fillRect/>
          </a:stretch>
        </p:blipFill>
        <p:spPr>
          <a:xfrm>
            <a:off x="15697200" y="8039215"/>
            <a:ext cx="1527932" cy="152793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63876558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86825FD-CFE6-A9DF-7FC6-6FC7E91E5E99}"/>
              </a:ext>
            </a:extLst>
          </p:cNvPr>
          <p:cNvSpPr/>
          <p:nvPr/>
        </p:nvSpPr>
        <p:spPr>
          <a:xfrm>
            <a:off x="31992" y="805757"/>
            <a:ext cx="18288000" cy="94577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1" descr="A picture containing toy, doll, vector graphics&#10;&#10;Description automatically generated">
            <a:extLst>
              <a:ext uri="{FF2B5EF4-FFF2-40B4-BE49-F238E27FC236}">
                <a16:creationId xmlns:a16="http://schemas.microsoft.com/office/drawing/2014/main" id="{5A2F7432-2E7A-FF09-7E1E-2F3B9FF6FBF6}"/>
              </a:ext>
            </a:extLst>
          </p:cNvPr>
          <p:cNvPicPr>
            <a:picLocks noChangeAspect="1"/>
          </p:cNvPicPr>
          <p:nvPr/>
        </p:nvPicPr>
        <p:blipFill>
          <a:blip r:embed="rId10"/>
          <a:stretch>
            <a:fillRect/>
          </a:stretch>
        </p:blipFill>
        <p:spPr>
          <a:xfrm>
            <a:off x="1066800" y="1866900"/>
            <a:ext cx="10132183" cy="7193335"/>
          </a:xfrm>
          <a:prstGeom prst="rect">
            <a:avLst/>
          </a:prstGeom>
        </p:spPr>
      </p:pic>
      <p:pic>
        <p:nvPicPr>
          <p:cNvPr id="4" name="cartoon-intro-13087">
            <a:hlinkClick r:id="" action="ppaction://media"/>
            <a:extLst>
              <a:ext uri="{FF2B5EF4-FFF2-40B4-BE49-F238E27FC236}">
                <a16:creationId xmlns:a16="http://schemas.microsoft.com/office/drawing/2014/main" id="{6C066D3F-7EED-350F-DFED-E460F3E861E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030200" y="4914900"/>
            <a:ext cx="2969452" cy="2969452"/>
          </a:xfrm>
          <a:prstGeom prst="rect">
            <a:avLst/>
          </a:prstGeom>
          <a:effectLst>
            <a:glow rad="228600">
              <a:schemeClr val="accent3">
                <a:satMod val="175000"/>
                <a:alpha val="40000"/>
              </a:schemeClr>
            </a:glow>
          </a:effectLst>
        </p:spPr>
      </p:pic>
      <p:sp>
        <p:nvSpPr>
          <p:cNvPr id="6" name="TextBox 6">
            <a:extLst>
              <a:ext uri="{FF2B5EF4-FFF2-40B4-BE49-F238E27FC236}">
                <a16:creationId xmlns:a16="http://schemas.microsoft.com/office/drawing/2014/main" id="{E11659CA-C30D-1157-D582-78DA015701C6}"/>
              </a:ext>
            </a:extLst>
          </p:cNvPr>
          <p:cNvSpPr txBox="1"/>
          <p:nvPr/>
        </p:nvSpPr>
        <p:spPr>
          <a:xfrm>
            <a:off x="10134600" y="2515601"/>
            <a:ext cx="825937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rPr>
              <a:t>Work in Pairs</a:t>
            </a:r>
          </a:p>
        </p:txBody>
      </p:sp>
    </p:spTree>
    <p:extLst>
      <p:ext uri="{BB962C8B-B14F-4D97-AF65-F5344CB8AC3E}">
        <p14:creationId xmlns:p14="http://schemas.microsoft.com/office/powerpoint/2010/main" val="425921533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09816"/>
            <a:ext cx="18288000"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sp>
        <p:nvSpPr>
          <p:cNvPr id="6" name="TextBox 6"/>
          <p:cNvSpPr txBox="1"/>
          <p:nvPr/>
        </p:nvSpPr>
        <p:spPr>
          <a:xfrm>
            <a:off x="1784592" y="569117"/>
            <a:ext cx="14782800" cy="2059218"/>
          </a:xfrm>
          <a:prstGeom prst="rect">
            <a:avLst/>
          </a:prstGeom>
        </p:spPr>
        <p:txBody>
          <a:bodyPr wrap="square" lIns="0" tIns="0" rIns="0" bIns="0" rtlCol="0" anchor="t">
            <a:spAutoFit/>
          </a:bodyPr>
          <a:lstStyle/>
          <a:p>
            <a:pPr algn="ctr">
              <a:lnSpc>
                <a:spcPts val="18096"/>
              </a:lnSpc>
              <a:spcBef>
                <a:spcPct val="0"/>
              </a:spcBef>
            </a:pPr>
            <a:r>
              <a:rPr lang="en-US" sz="8000" u="sng" dirty="0">
                <a:latin typeface="KG Primary Penmanship Bold"/>
              </a:rPr>
              <a:t>Game</a:t>
            </a:r>
            <a:r>
              <a:rPr lang="en-US" sz="8000" dirty="0">
                <a:latin typeface="KG Primary Penmanship Bold"/>
              </a:rPr>
              <a:t>: </a:t>
            </a:r>
            <a:r>
              <a:rPr lang="en-US" sz="8000" b="1" dirty="0">
                <a:solidFill>
                  <a:srgbClr val="C00000"/>
                </a:solidFill>
                <a:latin typeface="Congenial" panose="02000503040000020004" pitchFamily="2" charset="0"/>
                <a:ea typeface="ADLaM Display" panose="02010000000000000000" pitchFamily="2" charset="0"/>
                <a:cs typeface="ADLaM Display" panose="02010000000000000000" pitchFamily="2" charset="0"/>
              </a:rPr>
              <a:t>PASS THE TEDDY BEAR!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5" name="Picture 4" descr="A teddy bear in the air&#10;&#10;Description automatically generated">
            <a:extLst>
              <a:ext uri="{FF2B5EF4-FFF2-40B4-BE49-F238E27FC236}">
                <a16:creationId xmlns:a16="http://schemas.microsoft.com/office/drawing/2014/main" id="{5E9F4692-6566-8B3B-5860-E72DF56071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1400" y="3077963"/>
            <a:ext cx="9448800" cy="6284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carefree-ukulele-claps-playful-positive-corporate-cheerful-music-16391">
            <a:hlinkClick r:id="" action="ppaction://media"/>
            <a:extLst>
              <a:ext uri="{FF2B5EF4-FFF2-40B4-BE49-F238E27FC236}">
                <a16:creationId xmlns:a16="http://schemas.microsoft.com/office/drawing/2014/main" id="{C1A06441-8DA7-CA54-D5FE-4D6674968B54}"/>
              </a:ext>
            </a:extLst>
          </p:cNvPr>
          <p:cNvPicPr>
            <a:picLocks noChangeAspect="1"/>
          </p:cNvPicPr>
          <p:nvPr>
            <a:audioFile r:link="rId1"/>
            <p:extLst>
              <p:ext uri="{DAA4B4D4-6D71-4841-9C94-3DE7FCFB9230}">
                <p14:media xmlns:p14="http://schemas.microsoft.com/office/powerpoint/2010/main" r:embed="rId2">
                  <p14:trim end="97407.5625"/>
                </p14:media>
              </p:ext>
            </p:extLst>
          </p:nvPr>
        </p:nvPicPr>
        <p:blipFill>
          <a:blip r:embed="rId11">
            <a:duotone>
              <a:prstClr val="black"/>
              <a:schemeClr val="accent3">
                <a:tint val="45000"/>
                <a:satMod val="400000"/>
              </a:schemeClr>
            </a:duotone>
          </a:blip>
          <a:stretch>
            <a:fillRect/>
          </a:stretch>
        </p:blipFill>
        <p:spPr>
          <a:xfrm>
            <a:off x="13792200" y="3009900"/>
            <a:ext cx="1265237" cy="1265237"/>
          </a:xfrm>
          <a:prstGeom prst="rect">
            <a:avLst/>
          </a:prstGeom>
          <a:effectLst>
            <a:glow rad="228600">
              <a:schemeClr val="accent2">
                <a:satMod val="175000"/>
                <a:alpha val="40000"/>
              </a:schemeClr>
            </a:glow>
          </a:effectLst>
        </p:spPr>
      </p:pic>
      <p:pic>
        <p:nvPicPr>
          <p:cNvPr id="15" name="carefree-ukulele-claps-playful-positive-corporate-cheerful-music-16391">
            <a:hlinkClick r:id="" action="ppaction://media"/>
            <a:extLst>
              <a:ext uri="{FF2B5EF4-FFF2-40B4-BE49-F238E27FC236}">
                <a16:creationId xmlns:a16="http://schemas.microsoft.com/office/drawing/2014/main" id="{27F74CA6-E45F-584C-9ECB-85C9E93C4707}"/>
              </a:ext>
            </a:extLst>
          </p:cNvPr>
          <p:cNvPicPr>
            <a:picLocks noChangeAspect="1"/>
          </p:cNvPicPr>
          <p:nvPr>
            <a:audioFile r:link="rId1"/>
            <p:extLst>
              <p:ext uri="{DAA4B4D4-6D71-4841-9C94-3DE7FCFB9230}">
                <p14:media xmlns:p14="http://schemas.microsoft.com/office/powerpoint/2010/main" r:embed="rId2">
                  <p14:trim st="27300" end="65198.5625"/>
                </p14:media>
              </p:ext>
            </p:extLst>
          </p:nvPr>
        </p:nvPicPr>
        <p:blipFill>
          <a:blip r:embed="rId11">
            <a:duotone>
              <a:prstClr val="black"/>
              <a:schemeClr val="accent3">
                <a:tint val="45000"/>
                <a:satMod val="400000"/>
              </a:schemeClr>
            </a:duotone>
          </a:blip>
          <a:stretch>
            <a:fillRect/>
          </a:stretch>
        </p:blipFill>
        <p:spPr>
          <a:xfrm>
            <a:off x="13824549" y="4639556"/>
            <a:ext cx="1265237" cy="1265237"/>
          </a:xfrm>
          <a:prstGeom prst="rect">
            <a:avLst/>
          </a:prstGeom>
          <a:effectLst>
            <a:glow rad="228600">
              <a:schemeClr val="accent2">
                <a:satMod val="175000"/>
                <a:alpha val="40000"/>
              </a:schemeClr>
            </a:glow>
          </a:effectLst>
        </p:spPr>
      </p:pic>
      <p:pic>
        <p:nvPicPr>
          <p:cNvPr id="16" name="carefree-ukulele-claps-playful-positive-corporate-cheerful-music-16391">
            <a:hlinkClick r:id="" action="ppaction://media"/>
            <a:extLst>
              <a:ext uri="{FF2B5EF4-FFF2-40B4-BE49-F238E27FC236}">
                <a16:creationId xmlns:a16="http://schemas.microsoft.com/office/drawing/2014/main" id="{9DAF897B-25AD-76EA-5C3F-DF9B8770A706}"/>
              </a:ext>
            </a:extLst>
          </p:cNvPr>
          <p:cNvPicPr>
            <a:picLocks noChangeAspect="1"/>
          </p:cNvPicPr>
          <p:nvPr>
            <a:audioFile r:link="rId1"/>
            <p:extLst>
              <p:ext uri="{DAA4B4D4-6D71-4841-9C94-3DE7FCFB9230}">
                <p14:media xmlns:p14="http://schemas.microsoft.com/office/powerpoint/2010/main" r:embed="rId2">
                  <p14:trim st="59509" end="35146.5625"/>
                </p14:media>
              </p:ext>
            </p:extLst>
          </p:nvPr>
        </p:nvPicPr>
        <p:blipFill>
          <a:blip r:embed="rId11">
            <a:duotone>
              <a:prstClr val="black"/>
              <a:schemeClr val="accent3">
                <a:tint val="45000"/>
                <a:satMod val="400000"/>
              </a:schemeClr>
            </a:duotone>
          </a:blip>
          <a:stretch>
            <a:fillRect/>
          </a:stretch>
        </p:blipFill>
        <p:spPr>
          <a:xfrm>
            <a:off x="13944600" y="6269212"/>
            <a:ext cx="1265237" cy="1265237"/>
          </a:xfrm>
          <a:prstGeom prst="rect">
            <a:avLst/>
          </a:prstGeom>
          <a:effectLst>
            <a:glow rad="228600">
              <a:schemeClr val="accent2">
                <a:satMod val="175000"/>
                <a:alpha val="40000"/>
              </a:schemeClr>
            </a:glow>
          </a:effectLst>
        </p:spPr>
      </p:pic>
      <p:pic>
        <p:nvPicPr>
          <p:cNvPr id="17" name="carefree-ukulele-claps-playful-positive-corporate-cheerful-music-16391">
            <a:hlinkClick r:id="" action="ppaction://media"/>
            <a:extLst>
              <a:ext uri="{FF2B5EF4-FFF2-40B4-BE49-F238E27FC236}">
                <a16:creationId xmlns:a16="http://schemas.microsoft.com/office/drawing/2014/main" id="{F932A860-0DC8-6AEC-6B7C-415CFBB6CD1A}"/>
              </a:ext>
            </a:extLst>
          </p:cNvPr>
          <p:cNvPicPr>
            <a:picLocks noChangeAspect="1"/>
          </p:cNvPicPr>
          <p:nvPr>
            <a:audioFile r:link="rId1"/>
            <p:extLst>
              <p:ext uri="{DAA4B4D4-6D71-4841-9C94-3DE7FCFB9230}">
                <p14:media xmlns:p14="http://schemas.microsoft.com/office/powerpoint/2010/main" r:embed="rId2">
                  <p14:trim st="89561" end="580.5625"/>
                </p14:media>
              </p:ext>
            </p:extLst>
          </p:nvPr>
        </p:nvPicPr>
        <p:blipFill>
          <a:blip r:embed="rId11">
            <a:duotone>
              <a:prstClr val="black"/>
              <a:schemeClr val="accent3">
                <a:tint val="45000"/>
                <a:satMod val="400000"/>
              </a:schemeClr>
            </a:duotone>
          </a:blip>
          <a:stretch>
            <a:fillRect/>
          </a:stretch>
        </p:blipFill>
        <p:spPr>
          <a:xfrm>
            <a:off x="14020800" y="7898868"/>
            <a:ext cx="1265237" cy="12652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9054171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10"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53" fill="hold"/>
                                        <p:tgtEl>
                                          <p:spTgt spid="1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5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4"/>
                </p:tgtEl>
              </p:cMediaNode>
            </p:audio>
            <p:audio>
              <p:cMediaNode vol="80000">
                <p:cTn id="20" fill="hold" display="0">
                  <p:stCondLst>
                    <p:cond delay="indefinite"/>
                  </p:stCondLst>
                  <p:endCondLst>
                    <p:cond evt="onStopAudio" delay="0">
                      <p:tgtEl>
                        <p:sldTgt/>
                      </p:tgtEl>
                    </p:cond>
                  </p:endCondLst>
                </p:cTn>
                <p:tgtEl>
                  <p:spTgt spid="15"/>
                </p:tgtEl>
              </p:cMediaNode>
            </p:audio>
            <p:audio>
              <p:cMediaNode vol="80000">
                <p:cTn id="21" fill="hold" display="0">
                  <p:stCondLst>
                    <p:cond delay="indefinite"/>
                  </p:stCondLst>
                  <p:endCondLst>
                    <p:cond evt="onStopAudio" delay="0">
                      <p:tgtEl>
                        <p:sldTgt/>
                      </p:tgtEl>
                    </p:cond>
                  </p:endCondLst>
                </p:cTn>
                <p:tgtEl>
                  <p:spTgt spid="16"/>
                </p:tgtEl>
              </p:cMediaNode>
            </p:audio>
            <p:audio>
              <p:cMediaNode vol="80000">
                <p:cTn id="22"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85900"/>
            <a:ext cx="16230600" cy="8229600"/>
            <a:chOff x="0" y="0"/>
            <a:chExt cx="4274726" cy="2167467"/>
          </a:xfrm>
          <a:solidFill>
            <a:schemeClr val="bg1">
              <a:lumMod val="95000"/>
            </a:schemeClr>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B05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329AB85-9B2E-986A-D822-B4CC4423C7F5}"/>
              </a:ext>
            </a:extLst>
          </p:cNvPr>
          <p:cNvGrpSpPr/>
          <p:nvPr/>
        </p:nvGrpSpPr>
        <p:grpSpPr>
          <a:xfrm>
            <a:off x="-76179" y="857536"/>
            <a:ext cx="18424684" cy="9696163"/>
            <a:chOff x="0" y="0"/>
            <a:chExt cx="4274726" cy="2167467"/>
          </a:xfrm>
          <a:solidFill>
            <a:schemeClr val="bg1">
              <a:lumMod val="95000"/>
            </a:schemeClr>
          </a:solidFill>
        </p:grpSpPr>
        <p:sp>
          <p:nvSpPr>
            <p:cNvPr id="18" name="Freeform 3">
              <a:extLst>
                <a:ext uri="{FF2B5EF4-FFF2-40B4-BE49-F238E27FC236}">
                  <a16:creationId xmlns:a16="http://schemas.microsoft.com/office/drawing/2014/main" id="{A0818F43-3FEE-F5B0-D4B2-11D7ACADBFF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id="{1F66CAD3-D634-E2DA-ABA6-689E1D599D1F}"/>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chemeClr val="tx1">
              <a:lumMod val="50000"/>
              <a:lumOff val="50000"/>
            </a:schemeClr>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latin typeface="Tenor Sans"/>
              </a:rPr>
              <a:t>Thank You!</a:t>
            </a:r>
          </a:p>
        </p:txBody>
      </p:sp>
      <p:sp>
        <p:nvSpPr>
          <p:cNvPr id="10" name="TextBox 10"/>
          <p:cNvSpPr txBox="1"/>
          <p:nvPr/>
        </p:nvSpPr>
        <p:spPr>
          <a:xfrm>
            <a:off x="3385815" y="6380547"/>
            <a:ext cx="7277469" cy="666750"/>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28690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09816"/>
            <a:ext cx="18288000"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sp>
        <p:nvSpPr>
          <p:cNvPr id="6" name="TextBox 6"/>
          <p:cNvSpPr txBox="1"/>
          <p:nvPr/>
        </p:nvSpPr>
        <p:spPr>
          <a:xfrm>
            <a:off x="3364690" y="549722"/>
            <a:ext cx="11201400" cy="2065887"/>
          </a:xfrm>
          <a:prstGeom prst="rect">
            <a:avLst/>
          </a:prstGeom>
        </p:spPr>
        <p:txBody>
          <a:bodyPr wrap="square" lIns="0" tIns="0" rIns="0" bIns="0" rtlCol="0" anchor="t">
            <a:spAutoFit/>
          </a:bodyPr>
          <a:lstStyle/>
          <a:p>
            <a:pPr algn="ctr">
              <a:lnSpc>
                <a:spcPts val="18096"/>
              </a:lnSpc>
              <a:spcBef>
                <a:spcPct val="0"/>
              </a:spcBef>
            </a:pPr>
            <a:r>
              <a:rPr lang="en-US" sz="9600" dirty="0">
                <a:latin typeface="KG Primary Penmanship Bold"/>
              </a:rPr>
              <a:t>Game: </a:t>
            </a:r>
            <a:r>
              <a:rPr lang="en-US" sz="96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BINGO</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aphicFrame>
        <p:nvGraphicFramePr>
          <p:cNvPr id="2" name="Table 4">
            <a:extLst>
              <a:ext uri="{FF2B5EF4-FFF2-40B4-BE49-F238E27FC236}">
                <a16:creationId xmlns:a16="http://schemas.microsoft.com/office/drawing/2014/main" id="{55CEF9C3-143A-AF75-24EC-883687E1E3F9}"/>
              </a:ext>
            </a:extLst>
          </p:cNvPr>
          <p:cNvGraphicFramePr>
            <a:graphicFrameLocks noGrp="1"/>
          </p:cNvGraphicFramePr>
          <p:nvPr>
            <p:extLst>
              <p:ext uri="{D42A27DB-BD31-4B8C-83A1-F6EECF244321}">
                <p14:modId xmlns:p14="http://schemas.microsoft.com/office/powerpoint/2010/main" val="2426570279"/>
              </p:ext>
            </p:extLst>
          </p:nvPr>
        </p:nvGraphicFramePr>
        <p:xfrm>
          <a:off x="2649247" y="2853877"/>
          <a:ext cx="13106400" cy="6883401"/>
        </p:xfrm>
        <a:graphic>
          <a:graphicData uri="http://schemas.openxmlformats.org/drawingml/2006/table">
            <a:tbl>
              <a:tblPr firstRow="1" bandRow="1">
                <a:tableStyleId>{8A107856-5554-42FB-B03E-39F5DBC370BA}</a:tableStyleId>
              </a:tblPr>
              <a:tblGrid>
                <a:gridCol w="4368800">
                  <a:extLst>
                    <a:ext uri="{9D8B030D-6E8A-4147-A177-3AD203B41FA5}">
                      <a16:colId xmlns:a16="http://schemas.microsoft.com/office/drawing/2014/main" val="2234543598"/>
                    </a:ext>
                  </a:extLst>
                </a:gridCol>
                <a:gridCol w="4368800">
                  <a:extLst>
                    <a:ext uri="{9D8B030D-6E8A-4147-A177-3AD203B41FA5}">
                      <a16:colId xmlns:a16="http://schemas.microsoft.com/office/drawing/2014/main" val="36128325"/>
                    </a:ext>
                  </a:extLst>
                </a:gridCol>
                <a:gridCol w="4368800">
                  <a:extLst>
                    <a:ext uri="{9D8B030D-6E8A-4147-A177-3AD203B41FA5}">
                      <a16:colId xmlns:a16="http://schemas.microsoft.com/office/drawing/2014/main" val="2155978980"/>
                    </a:ext>
                  </a:extLst>
                </a:gridCol>
              </a:tblGrid>
              <a:tr h="2294467">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4431831"/>
                  </a:ext>
                </a:extLst>
              </a:tr>
              <a:tr h="2294467">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58397055"/>
                  </a:ext>
                </a:extLst>
              </a:tr>
              <a:tr h="2294467">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50211740"/>
                  </a:ext>
                </a:extLst>
              </a:tr>
            </a:tbl>
          </a:graphicData>
        </a:graphic>
      </p:graphicFrame>
    </p:spTree>
    <p:extLst>
      <p:ext uri="{BB962C8B-B14F-4D97-AF65-F5344CB8AC3E}">
        <p14:creationId xmlns:p14="http://schemas.microsoft.com/office/powerpoint/2010/main" val="114838203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A570378-8070-0698-D78A-2F207F7940FA}"/>
              </a:ext>
            </a:extLst>
          </p:cNvPr>
          <p:cNvSpPr/>
          <p:nvPr/>
        </p:nvSpPr>
        <p:spPr>
          <a:xfrm>
            <a:off x="31992" y="838311"/>
            <a:ext cx="18288000" cy="942518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07036"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5029200" y="183433"/>
            <a:ext cx="8406063"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BINGO!</a:t>
            </a:r>
          </a:p>
        </p:txBody>
      </p:sp>
      <p:grpSp>
        <p:nvGrpSpPr>
          <p:cNvPr id="15" name="Group 14">
            <a:extLst>
              <a:ext uri="{FF2B5EF4-FFF2-40B4-BE49-F238E27FC236}">
                <a16:creationId xmlns:a16="http://schemas.microsoft.com/office/drawing/2014/main" id="{5E862454-4C2C-8507-0F7F-40A9B4C609F9}"/>
              </a:ext>
            </a:extLst>
          </p:cNvPr>
          <p:cNvGrpSpPr/>
          <p:nvPr/>
        </p:nvGrpSpPr>
        <p:grpSpPr>
          <a:xfrm>
            <a:off x="290897" y="2525016"/>
            <a:ext cx="4229642" cy="1625932"/>
            <a:chOff x="1686052" y="2833845"/>
            <a:chExt cx="4229642" cy="1625932"/>
          </a:xfrm>
        </p:grpSpPr>
        <p:grpSp>
          <p:nvGrpSpPr>
            <p:cNvPr id="5" name="Group 7">
              <a:extLst>
                <a:ext uri="{FF2B5EF4-FFF2-40B4-BE49-F238E27FC236}">
                  <a16:creationId xmlns:a16="http://schemas.microsoft.com/office/drawing/2014/main" id="{FFED46D7-4F83-ABD6-16B9-0CA9ABF98BAB}"/>
                </a:ext>
              </a:extLst>
            </p:cNvPr>
            <p:cNvGrpSpPr/>
            <p:nvPr/>
          </p:nvGrpSpPr>
          <p:grpSpPr>
            <a:xfrm>
              <a:off x="1686052" y="2833845"/>
              <a:ext cx="4229642" cy="1625932"/>
              <a:chOff x="-42910" y="2445"/>
              <a:chExt cx="6503752" cy="1913890"/>
            </a:xfrm>
            <a:solidFill>
              <a:srgbClr val="0070C0"/>
            </a:solidFill>
          </p:grpSpPr>
          <p:sp>
            <p:nvSpPr>
              <p:cNvPr id="6" name="Freeform 8">
                <a:extLst>
                  <a:ext uri="{FF2B5EF4-FFF2-40B4-BE49-F238E27FC236}">
                    <a16:creationId xmlns:a16="http://schemas.microsoft.com/office/drawing/2014/main" id="{988C88CC-B8B4-0205-7436-BDD6335839FD}"/>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7" name="TextBox 9">
              <a:extLst>
                <a:ext uri="{FF2B5EF4-FFF2-40B4-BE49-F238E27FC236}">
                  <a16:creationId xmlns:a16="http://schemas.microsoft.com/office/drawing/2014/main" id="{981C7062-37CD-316D-4D35-7F16F31C3018}"/>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old</a:t>
              </a:r>
            </a:p>
          </p:txBody>
        </p:sp>
      </p:grpSp>
      <p:grpSp>
        <p:nvGrpSpPr>
          <p:cNvPr id="16" name="Group 15">
            <a:extLst>
              <a:ext uri="{FF2B5EF4-FFF2-40B4-BE49-F238E27FC236}">
                <a16:creationId xmlns:a16="http://schemas.microsoft.com/office/drawing/2014/main" id="{E15EDB2E-CCA3-5BF3-1ACE-986228BAE78C}"/>
              </a:ext>
            </a:extLst>
          </p:cNvPr>
          <p:cNvGrpSpPr/>
          <p:nvPr/>
        </p:nvGrpSpPr>
        <p:grpSpPr>
          <a:xfrm>
            <a:off x="4745303" y="2570879"/>
            <a:ext cx="4229642" cy="1625932"/>
            <a:chOff x="1686052" y="2833845"/>
            <a:chExt cx="4229642" cy="1625932"/>
          </a:xfrm>
        </p:grpSpPr>
        <p:grpSp>
          <p:nvGrpSpPr>
            <p:cNvPr id="17" name="Group 7">
              <a:extLst>
                <a:ext uri="{FF2B5EF4-FFF2-40B4-BE49-F238E27FC236}">
                  <a16:creationId xmlns:a16="http://schemas.microsoft.com/office/drawing/2014/main" id="{0DEC95A5-E160-D642-4E8D-E67E62F66CD5}"/>
                </a:ext>
              </a:extLst>
            </p:cNvPr>
            <p:cNvGrpSpPr/>
            <p:nvPr/>
          </p:nvGrpSpPr>
          <p:grpSpPr>
            <a:xfrm>
              <a:off x="1686052" y="2833845"/>
              <a:ext cx="4229642" cy="1625932"/>
              <a:chOff x="-42910" y="2445"/>
              <a:chExt cx="6503752" cy="1913890"/>
            </a:xfrm>
            <a:solidFill>
              <a:srgbClr val="0070C0"/>
            </a:solidFill>
          </p:grpSpPr>
          <p:sp>
            <p:nvSpPr>
              <p:cNvPr id="19" name="Freeform 8">
                <a:extLst>
                  <a:ext uri="{FF2B5EF4-FFF2-40B4-BE49-F238E27FC236}">
                    <a16:creationId xmlns:a16="http://schemas.microsoft.com/office/drawing/2014/main" id="{8401B122-6770-07F1-7727-F58D4EB4D898}"/>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6">
                  <a:lumMod val="75000"/>
                </a:schemeClr>
              </a:solidFill>
            </p:spPr>
            <p:txBody>
              <a:bodyPr/>
              <a:lstStyle/>
              <a:p>
                <a:endParaRPr lang="en-US" dirty="0"/>
              </a:p>
            </p:txBody>
          </p:sp>
        </p:grpSp>
        <p:sp>
          <p:nvSpPr>
            <p:cNvPr id="18" name="TextBox 9">
              <a:extLst>
                <a:ext uri="{FF2B5EF4-FFF2-40B4-BE49-F238E27FC236}">
                  <a16:creationId xmlns:a16="http://schemas.microsoft.com/office/drawing/2014/main" id="{CD486F0B-C4BB-4136-F7E5-20E3F04F38A9}"/>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young</a:t>
              </a:r>
            </a:p>
          </p:txBody>
        </p:sp>
      </p:grpSp>
      <p:grpSp>
        <p:nvGrpSpPr>
          <p:cNvPr id="20" name="Group 19">
            <a:extLst>
              <a:ext uri="{FF2B5EF4-FFF2-40B4-BE49-F238E27FC236}">
                <a16:creationId xmlns:a16="http://schemas.microsoft.com/office/drawing/2014/main" id="{FC7E8D8D-1795-6327-BD96-531DE3480E63}"/>
              </a:ext>
            </a:extLst>
          </p:cNvPr>
          <p:cNvGrpSpPr/>
          <p:nvPr/>
        </p:nvGrpSpPr>
        <p:grpSpPr>
          <a:xfrm>
            <a:off x="9250056" y="2643481"/>
            <a:ext cx="4229642" cy="1625932"/>
            <a:chOff x="1686052" y="2833845"/>
            <a:chExt cx="4229642" cy="1625932"/>
          </a:xfrm>
        </p:grpSpPr>
        <p:grpSp>
          <p:nvGrpSpPr>
            <p:cNvPr id="21" name="Group 7">
              <a:extLst>
                <a:ext uri="{FF2B5EF4-FFF2-40B4-BE49-F238E27FC236}">
                  <a16:creationId xmlns:a16="http://schemas.microsoft.com/office/drawing/2014/main" id="{9AF0566E-32B9-10B3-FC9D-3FB37942EE78}"/>
                </a:ext>
              </a:extLst>
            </p:cNvPr>
            <p:cNvGrpSpPr/>
            <p:nvPr/>
          </p:nvGrpSpPr>
          <p:grpSpPr>
            <a:xfrm>
              <a:off x="1686052" y="2833845"/>
              <a:ext cx="4229642" cy="1625932"/>
              <a:chOff x="-42910" y="2445"/>
              <a:chExt cx="6503752" cy="1913890"/>
            </a:xfrm>
            <a:solidFill>
              <a:srgbClr val="0070C0"/>
            </a:solidFill>
          </p:grpSpPr>
          <p:sp>
            <p:nvSpPr>
              <p:cNvPr id="23" name="Freeform 8">
                <a:extLst>
                  <a:ext uri="{FF2B5EF4-FFF2-40B4-BE49-F238E27FC236}">
                    <a16:creationId xmlns:a16="http://schemas.microsoft.com/office/drawing/2014/main" id="{A65966D4-04CD-4BFD-C950-5C39A7701A6F}"/>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C00000"/>
              </a:solidFill>
            </p:spPr>
            <p:txBody>
              <a:bodyPr/>
              <a:lstStyle/>
              <a:p>
                <a:endParaRPr lang="en-US" dirty="0"/>
              </a:p>
            </p:txBody>
          </p:sp>
        </p:grpSp>
        <p:sp>
          <p:nvSpPr>
            <p:cNvPr id="22" name="TextBox 9">
              <a:extLst>
                <a:ext uri="{FF2B5EF4-FFF2-40B4-BE49-F238E27FC236}">
                  <a16:creationId xmlns:a16="http://schemas.microsoft.com/office/drawing/2014/main" id="{2891948D-7E96-5287-C3C4-2254DA6B6B5D}"/>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cute</a:t>
              </a:r>
            </a:p>
          </p:txBody>
        </p:sp>
      </p:grpSp>
      <p:grpSp>
        <p:nvGrpSpPr>
          <p:cNvPr id="24" name="Group 23">
            <a:extLst>
              <a:ext uri="{FF2B5EF4-FFF2-40B4-BE49-F238E27FC236}">
                <a16:creationId xmlns:a16="http://schemas.microsoft.com/office/drawing/2014/main" id="{07C41969-B831-8752-874B-71E410290BAB}"/>
              </a:ext>
            </a:extLst>
          </p:cNvPr>
          <p:cNvGrpSpPr/>
          <p:nvPr/>
        </p:nvGrpSpPr>
        <p:grpSpPr>
          <a:xfrm>
            <a:off x="244918" y="4426013"/>
            <a:ext cx="4229642" cy="1625932"/>
            <a:chOff x="1686052" y="2833845"/>
            <a:chExt cx="4229642" cy="1625932"/>
          </a:xfrm>
        </p:grpSpPr>
        <p:grpSp>
          <p:nvGrpSpPr>
            <p:cNvPr id="25" name="Group 7">
              <a:extLst>
                <a:ext uri="{FF2B5EF4-FFF2-40B4-BE49-F238E27FC236}">
                  <a16:creationId xmlns:a16="http://schemas.microsoft.com/office/drawing/2014/main" id="{42893253-A269-4198-171A-AD5C8891177D}"/>
                </a:ext>
              </a:extLst>
            </p:cNvPr>
            <p:cNvGrpSpPr/>
            <p:nvPr/>
          </p:nvGrpSpPr>
          <p:grpSpPr>
            <a:xfrm>
              <a:off x="1686052" y="2833845"/>
              <a:ext cx="4229642" cy="1625932"/>
              <a:chOff x="-42910" y="2445"/>
              <a:chExt cx="6503752" cy="1913890"/>
            </a:xfrm>
            <a:solidFill>
              <a:srgbClr val="0070C0"/>
            </a:solidFill>
          </p:grpSpPr>
          <p:sp>
            <p:nvSpPr>
              <p:cNvPr id="27" name="Freeform 8">
                <a:extLst>
                  <a:ext uri="{FF2B5EF4-FFF2-40B4-BE49-F238E27FC236}">
                    <a16:creationId xmlns:a16="http://schemas.microsoft.com/office/drawing/2014/main" id="{1463D674-83AC-14EB-B5E0-5443B04B137C}"/>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1">
                  <a:lumMod val="60000"/>
                  <a:lumOff val="40000"/>
                </a:schemeClr>
              </a:solidFill>
            </p:spPr>
            <p:txBody>
              <a:bodyPr/>
              <a:lstStyle/>
              <a:p>
                <a:endParaRPr lang="en-US" dirty="0"/>
              </a:p>
            </p:txBody>
          </p:sp>
        </p:grpSp>
        <p:sp>
          <p:nvSpPr>
            <p:cNvPr id="26" name="TextBox 9">
              <a:extLst>
                <a:ext uri="{FF2B5EF4-FFF2-40B4-BE49-F238E27FC236}">
                  <a16:creationId xmlns:a16="http://schemas.microsoft.com/office/drawing/2014/main" id="{DF81B20A-3FB8-0B48-9571-9D060F3B965D}"/>
                </a:ext>
              </a:extLst>
            </p:cNvPr>
            <p:cNvSpPr txBox="1"/>
            <p:nvPr/>
          </p:nvSpPr>
          <p:spPr>
            <a:xfrm>
              <a:off x="1905000" y="2867029"/>
              <a:ext cx="3844233" cy="1159100"/>
            </a:xfrm>
            <a:prstGeom prst="rect">
              <a:avLst/>
            </a:prstGeom>
          </p:spPr>
          <p:txBody>
            <a:bodyPr wrap="square" lIns="0" tIns="0" rIns="0" bIns="0" rtlCol="0" anchor="t">
              <a:spAutoFit/>
            </a:bodyPr>
            <a:lstStyle/>
            <a:p>
              <a:pPr algn="ctr">
                <a:lnSpc>
                  <a:spcPts val="9999"/>
                </a:lnSpc>
              </a:pPr>
              <a:r>
                <a:rPr lang="en-US" sz="6000" b="1" dirty="0">
                  <a:solidFill>
                    <a:schemeClr val="bg1"/>
                  </a:solidFill>
                  <a:latin typeface="Tenor Sans"/>
                </a:rPr>
                <a:t>handsome</a:t>
              </a:r>
            </a:p>
          </p:txBody>
        </p:sp>
      </p:grpSp>
      <p:grpSp>
        <p:nvGrpSpPr>
          <p:cNvPr id="28" name="Group 27">
            <a:extLst>
              <a:ext uri="{FF2B5EF4-FFF2-40B4-BE49-F238E27FC236}">
                <a16:creationId xmlns:a16="http://schemas.microsoft.com/office/drawing/2014/main" id="{4A6EAF65-E129-1A61-7752-C97A87DB34ED}"/>
              </a:ext>
            </a:extLst>
          </p:cNvPr>
          <p:cNvGrpSpPr/>
          <p:nvPr/>
        </p:nvGrpSpPr>
        <p:grpSpPr>
          <a:xfrm>
            <a:off x="4705115" y="4505637"/>
            <a:ext cx="4229642" cy="1625932"/>
            <a:chOff x="1686052" y="2833845"/>
            <a:chExt cx="4229642" cy="1625932"/>
          </a:xfrm>
        </p:grpSpPr>
        <p:grpSp>
          <p:nvGrpSpPr>
            <p:cNvPr id="29" name="Group 7">
              <a:extLst>
                <a:ext uri="{FF2B5EF4-FFF2-40B4-BE49-F238E27FC236}">
                  <a16:creationId xmlns:a16="http://schemas.microsoft.com/office/drawing/2014/main" id="{3AF95722-74B9-A9D0-6122-E02D32E6DFD2}"/>
                </a:ext>
              </a:extLst>
            </p:cNvPr>
            <p:cNvGrpSpPr/>
            <p:nvPr/>
          </p:nvGrpSpPr>
          <p:grpSpPr>
            <a:xfrm>
              <a:off x="1686052" y="2833845"/>
              <a:ext cx="4229642" cy="1625932"/>
              <a:chOff x="-42910" y="2445"/>
              <a:chExt cx="6503752" cy="1913890"/>
            </a:xfrm>
            <a:solidFill>
              <a:srgbClr val="0070C0"/>
            </a:solidFill>
          </p:grpSpPr>
          <p:sp>
            <p:nvSpPr>
              <p:cNvPr id="31" name="Freeform 8">
                <a:extLst>
                  <a:ext uri="{FF2B5EF4-FFF2-40B4-BE49-F238E27FC236}">
                    <a16:creationId xmlns:a16="http://schemas.microsoft.com/office/drawing/2014/main" id="{5B6DAD08-F839-5B49-232B-57B8731A7105}"/>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bg1"/>
              </a:solidFill>
            </p:spPr>
            <p:txBody>
              <a:bodyPr/>
              <a:lstStyle/>
              <a:p>
                <a:endParaRPr lang="en-US" dirty="0"/>
              </a:p>
            </p:txBody>
          </p:sp>
        </p:grpSp>
        <p:sp>
          <p:nvSpPr>
            <p:cNvPr id="30" name="TextBox 9">
              <a:extLst>
                <a:ext uri="{FF2B5EF4-FFF2-40B4-BE49-F238E27FC236}">
                  <a16:creationId xmlns:a16="http://schemas.microsoft.com/office/drawing/2014/main" id="{4E91F7F7-7AA6-3BB3-71A7-C92C4075ABB3}"/>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long</a:t>
              </a:r>
            </a:p>
          </p:txBody>
        </p:sp>
      </p:grpSp>
      <p:grpSp>
        <p:nvGrpSpPr>
          <p:cNvPr id="32" name="Group 31">
            <a:extLst>
              <a:ext uri="{FF2B5EF4-FFF2-40B4-BE49-F238E27FC236}">
                <a16:creationId xmlns:a16="http://schemas.microsoft.com/office/drawing/2014/main" id="{9A51A096-46F9-C421-025D-726503941881}"/>
              </a:ext>
            </a:extLst>
          </p:cNvPr>
          <p:cNvGrpSpPr/>
          <p:nvPr/>
        </p:nvGrpSpPr>
        <p:grpSpPr>
          <a:xfrm>
            <a:off x="9276299" y="4599257"/>
            <a:ext cx="4229642" cy="1625932"/>
            <a:chOff x="1686052" y="2833845"/>
            <a:chExt cx="4229642" cy="1625932"/>
          </a:xfrm>
        </p:grpSpPr>
        <p:grpSp>
          <p:nvGrpSpPr>
            <p:cNvPr id="33" name="Group 7">
              <a:extLst>
                <a:ext uri="{FF2B5EF4-FFF2-40B4-BE49-F238E27FC236}">
                  <a16:creationId xmlns:a16="http://schemas.microsoft.com/office/drawing/2014/main" id="{A9708D6C-6946-B0BF-05CC-E24D30ABE6CE}"/>
                </a:ext>
              </a:extLst>
            </p:cNvPr>
            <p:cNvGrpSpPr/>
            <p:nvPr/>
          </p:nvGrpSpPr>
          <p:grpSpPr>
            <a:xfrm>
              <a:off x="1686052" y="2833845"/>
              <a:ext cx="4229642" cy="1625932"/>
              <a:chOff x="-42910" y="2445"/>
              <a:chExt cx="6503752" cy="1913890"/>
            </a:xfrm>
            <a:solidFill>
              <a:srgbClr val="0070C0"/>
            </a:solidFill>
          </p:grpSpPr>
          <p:sp>
            <p:nvSpPr>
              <p:cNvPr id="35" name="Freeform 8">
                <a:extLst>
                  <a:ext uri="{FF2B5EF4-FFF2-40B4-BE49-F238E27FC236}">
                    <a16:creationId xmlns:a16="http://schemas.microsoft.com/office/drawing/2014/main" id="{0F936E07-A53C-897F-74C1-F9F8E7C5A453}"/>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tx1"/>
              </a:solidFill>
            </p:spPr>
            <p:txBody>
              <a:bodyPr/>
              <a:lstStyle/>
              <a:p>
                <a:endParaRPr lang="en-US"/>
              </a:p>
            </p:txBody>
          </p:sp>
        </p:grpSp>
        <p:sp>
          <p:nvSpPr>
            <p:cNvPr id="34" name="TextBox 9">
              <a:extLst>
                <a:ext uri="{FF2B5EF4-FFF2-40B4-BE49-F238E27FC236}">
                  <a16:creationId xmlns:a16="http://schemas.microsoft.com/office/drawing/2014/main" id="{E6C5BA76-EA46-15EC-52E9-AD4B3A1C30C8}"/>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short</a:t>
              </a:r>
            </a:p>
          </p:txBody>
        </p:sp>
      </p:grpSp>
      <p:grpSp>
        <p:nvGrpSpPr>
          <p:cNvPr id="36" name="Group 35">
            <a:extLst>
              <a:ext uri="{FF2B5EF4-FFF2-40B4-BE49-F238E27FC236}">
                <a16:creationId xmlns:a16="http://schemas.microsoft.com/office/drawing/2014/main" id="{D60EAC5B-35F1-01D8-891C-894FB8DBB521}"/>
              </a:ext>
            </a:extLst>
          </p:cNvPr>
          <p:cNvGrpSpPr/>
          <p:nvPr/>
        </p:nvGrpSpPr>
        <p:grpSpPr>
          <a:xfrm>
            <a:off x="13664105" y="4563642"/>
            <a:ext cx="4229642" cy="1625932"/>
            <a:chOff x="1686052" y="2833845"/>
            <a:chExt cx="4229642" cy="1625932"/>
          </a:xfrm>
        </p:grpSpPr>
        <p:grpSp>
          <p:nvGrpSpPr>
            <p:cNvPr id="37" name="Group 7">
              <a:extLst>
                <a:ext uri="{FF2B5EF4-FFF2-40B4-BE49-F238E27FC236}">
                  <a16:creationId xmlns:a16="http://schemas.microsoft.com/office/drawing/2014/main" id="{941B4611-E661-B574-659D-DB6CC25A5EEE}"/>
                </a:ext>
              </a:extLst>
            </p:cNvPr>
            <p:cNvGrpSpPr/>
            <p:nvPr/>
          </p:nvGrpSpPr>
          <p:grpSpPr>
            <a:xfrm>
              <a:off x="1686052" y="2833845"/>
              <a:ext cx="4229642" cy="1625932"/>
              <a:chOff x="-42910" y="2445"/>
              <a:chExt cx="6503752" cy="1913890"/>
            </a:xfrm>
            <a:solidFill>
              <a:srgbClr val="0070C0"/>
            </a:solidFill>
          </p:grpSpPr>
          <p:sp>
            <p:nvSpPr>
              <p:cNvPr id="39" name="Freeform 8">
                <a:extLst>
                  <a:ext uri="{FF2B5EF4-FFF2-40B4-BE49-F238E27FC236}">
                    <a16:creationId xmlns:a16="http://schemas.microsoft.com/office/drawing/2014/main" id="{5112982A-1B07-7B4E-8A69-9145D72BD1F2}"/>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00FF"/>
              </a:solidFill>
            </p:spPr>
            <p:txBody>
              <a:bodyPr/>
              <a:lstStyle/>
              <a:p>
                <a:endParaRPr lang="en-US" dirty="0"/>
              </a:p>
            </p:txBody>
          </p:sp>
        </p:grpSp>
        <p:sp>
          <p:nvSpPr>
            <p:cNvPr id="38" name="TextBox 9">
              <a:extLst>
                <a:ext uri="{FF2B5EF4-FFF2-40B4-BE49-F238E27FC236}">
                  <a16:creationId xmlns:a16="http://schemas.microsoft.com/office/drawing/2014/main" id="{8784AF03-B3CA-2D66-D754-DE3966B20C43}"/>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clean</a:t>
              </a:r>
            </a:p>
          </p:txBody>
        </p:sp>
      </p:grpSp>
      <p:grpSp>
        <p:nvGrpSpPr>
          <p:cNvPr id="40" name="Group 39">
            <a:extLst>
              <a:ext uri="{FF2B5EF4-FFF2-40B4-BE49-F238E27FC236}">
                <a16:creationId xmlns:a16="http://schemas.microsoft.com/office/drawing/2014/main" id="{DC2BFB80-2711-6D4A-5480-CAC7F4A08CF5}"/>
              </a:ext>
            </a:extLst>
          </p:cNvPr>
          <p:cNvGrpSpPr/>
          <p:nvPr/>
        </p:nvGrpSpPr>
        <p:grpSpPr>
          <a:xfrm>
            <a:off x="274739" y="6315215"/>
            <a:ext cx="4229642" cy="1625932"/>
            <a:chOff x="1686052" y="2833845"/>
            <a:chExt cx="4229642" cy="1625932"/>
          </a:xfrm>
        </p:grpSpPr>
        <p:grpSp>
          <p:nvGrpSpPr>
            <p:cNvPr id="41" name="Group 7">
              <a:extLst>
                <a:ext uri="{FF2B5EF4-FFF2-40B4-BE49-F238E27FC236}">
                  <a16:creationId xmlns:a16="http://schemas.microsoft.com/office/drawing/2014/main" id="{97C1E67A-5364-2731-32B4-467CCA6F335C}"/>
                </a:ext>
              </a:extLst>
            </p:cNvPr>
            <p:cNvGrpSpPr/>
            <p:nvPr/>
          </p:nvGrpSpPr>
          <p:grpSpPr>
            <a:xfrm>
              <a:off x="1686052" y="2833845"/>
              <a:ext cx="4229642" cy="1625932"/>
              <a:chOff x="-42910" y="2445"/>
              <a:chExt cx="6503752" cy="1913890"/>
            </a:xfrm>
            <a:solidFill>
              <a:srgbClr val="0070C0"/>
            </a:solidFill>
          </p:grpSpPr>
          <p:sp>
            <p:nvSpPr>
              <p:cNvPr id="43" name="Freeform 8">
                <a:extLst>
                  <a:ext uri="{FF2B5EF4-FFF2-40B4-BE49-F238E27FC236}">
                    <a16:creationId xmlns:a16="http://schemas.microsoft.com/office/drawing/2014/main" id="{62E85C95-71E8-86B1-D13A-8B641644A951}"/>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dirty="0"/>
              </a:p>
            </p:txBody>
          </p:sp>
        </p:grpSp>
        <p:sp>
          <p:nvSpPr>
            <p:cNvPr id="42" name="TextBox 9">
              <a:extLst>
                <a:ext uri="{FF2B5EF4-FFF2-40B4-BE49-F238E27FC236}">
                  <a16:creationId xmlns:a16="http://schemas.microsoft.com/office/drawing/2014/main" id="{5F1DB6C6-20EE-731B-D65A-329481B49F4C}"/>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round</a:t>
              </a:r>
            </a:p>
          </p:txBody>
        </p:sp>
      </p:grpSp>
      <p:grpSp>
        <p:nvGrpSpPr>
          <p:cNvPr id="44" name="Group 43">
            <a:extLst>
              <a:ext uri="{FF2B5EF4-FFF2-40B4-BE49-F238E27FC236}">
                <a16:creationId xmlns:a16="http://schemas.microsoft.com/office/drawing/2014/main" id="{EEBB2FE2-7B3A-CA52-A8EA-50129D37A169}"/>
              </a:ext>
            </a:extLst>
          </p:cNvPr>
          <p:cNvGrpSpPr/>
          <p:nvPr/>
        </p:nvGrpSpPr>
        <p:grpSpPr>
          <a:xfrm>
            <a:off x="4691776" y="6393287"/>
            <a:ext cx="4712298" cy="1625932"/>
            <a:chOff x="1686052" y="2833845"/>
            <a:chExt cx="4229642" cy="1625932"/>
          </a:xfrm>
        </p:grpSpPr>
        <p:grpSp>
          <p:nvGrpSpPr>
            <p:cNvPr id="45" name="Group 7">
              <a:extLst>
                <a:ext uri="{FF2B5EF4-FFF2-40B4-BE49-F238E27FC236}">
                  <a16:creationId xmlns:a16="http://schemas.microsoft.com/office/drawing/2014/main" id="{14A1CFEB-12F3-5D40-F1AC-75DF8B798E4D}"/>
                </a:ext>
              </a:extLst>
            </p:cNvPr>
            <p:cNvGrpSpPr/>
            <p:nvPr/>
          </p:nvGrpSpPr>
          <p:grpSpPr>
            <a:xfrm>
              <a:off x="1686052" y="2833845"/>
              <a:ext cx="4229642" cy="1625932"/>
              <a:chOff x="-42910" y="2445"/>
              <a:chExt cx="6503752" cy="1913890"/>
            </a:xfrm>
            <a:solidFill>
              <a:srgbClr val="0070C0"/>
            </a:solidFill>
          </p:grpSpPr>
          <p:sp>
            <p:nvSpPr>
              <p:cNvPr id="47" name="Freeform 8">
                <a:extLst>
                  <a:ext uri="{FF2B5EF4-FFF2-40B4-BE49-F238E27FC236}">
                    <a16:creationId xmlns:a16="http://schemas.microsoft.com/office/drawing/2014/main" id="{26105631-B780-7363-0482-C5C74155C5E8}"/>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tx2">
                  <a:lumMod val="60000"/>
                  <a:lumOff val="40000"/>
                </a:schemeClr>
              </a:solidFill>
            </p:spPr>
            <p:txBody>
              <a:bodyPr/>
              <a:lstStyle/>
              <a:p>
                <a:endParaRPr lang="en-US"/>
              </a:p>
            </p:txBody>
          </p:sp>
        </p:grpSp>
        <p:sp>
          <p:nvSpPr>
            <p:cNvPr id="46" name="TextBox 9">
              <a:extLst>
                <a:ext uri="{FF2B5EF4-FFF2-40B4-BE49-F238E27FC236}">
                  <a16:creationId xmlns:a16="http://schemas.microsoft.com/office/drawing/2014/main" id="{EA03F3C5-3E43-A95C-BBB7-8F6C79BF252F}"/>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square</a:t>
              </a:r>
            </a:p>
          </p:txBody>
        </p:sp>
      </p:grpSp>
      <p:grpSp>
        <p:nvGrpSpPr>
          <p:cNvPr id="48" name="Group 47">
            <a:extLst>
              <a:ext uri="{FF2B5EF4-FFF2-40B4-BE49-F238E27FC236}">
                <a16:creationId xmlns:a16="http://schemas.microsoft.com/office/drawing/2014/main" id="{8515D656-9E40-53CC-3E84-06BCA48D78F6}"/>
              </a:ext>
            </a:extLst>
          </p:cNvPr>
          <p:cNvGrpSpPr/>
          <p:nvPr/>
        </p:nvGrpSpPr>
        <p:grpSpPr>
          <a:xfrm>
            <a:off x="9404074" y="6442717"/>
            <a:ext cx="4229642" cy="1625932"/>
            <a:chOff x="1759178" y="2709864"/>
            <a:chExt cx="4229642" cy="1625932"/>
          </a:xfrm>
        </p:grpSpPr>
        <p:grpSp>
          <p:nvGrpSpPr>
            <p:cNvPr id="49" name="Group 7">
              <a:extLst>
                <a:ext uri="{FF2B5EF4-FFF2-40B4-BE49-F238E27FC236}">
                  <a16:creationId xmlns:a16="http://schemas.microsoft.com/office/drawing/2014/main" id="{792AE19F-B8EE-D97E-6A4D-C4A7A7CD3902}"/>
                </a:ext>
              </a:extLst>
            </p:cNvPr>
            <p:cNvGrpSpPr/>
            <p:nvPr/>
          </p:nvGrpSpPr>
          <p:grpSpPr>
            <a:xfrm>
              <a:off x="1759178" y="2709864"/>
              <a:ext cx="4229642" cy="1625932"/>
              <a:chOff x="69533" y="-143493"/>
              <a:chExt cx="6503752" cy="1913890"/>
            </a:xfrm>
            <a:solidFill>
              <a:srgbClr val="0070C0"/>
            </a:solidFill>
          </p:grpSpPr>
          <p:sp>
            <p:nvSpPr>
              <p:cNvPr id="51" name="Freeform 8">
                <a:extLst>
                  <a:ext uri="{FF2B5EF4-FFF2-40B4-BE49-F238E27FC236}">
                    <a16:creationId xmlns:a16="http://schemas.microsoft.com/office/drawing/2014/main" id="{535E4AC9-40E8-4AC3-1EC0-261E00814368}"/>
                  </a:ext>
                </a:extLst>
              </p:cNvPr>
              <p:cNvSpPr/>
              <p:nvPr/>
            </p:nvSpPr>
            <p:spPr>
              <a:xfrm>
                <a:off x="69533" y="-143493"/>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2">
                  <a:lumMod val="50000"/>
                </a:schemeClr>
              </a:solidFill>
            </p:spPr>
            <p:txBody>
              <a:bodyPr/>
              <a:lstStyle/>
              <a:p>
                <a:endParaRPr lang="en-US" dirty="0"/>
              </a:p>
            </p:txBody>
          </p:sp>
        </p:grpSp>
        <p:sp>
          <p:nvSpPr>
            <p:cNvPr id="50" name="TextBox 9">
              <a:extLst>
                <a:ext uri="{FF2B5EF4-FFF2-40B4-BE49-F238E27FC236}">
                  <a16:creationId xmlns:a16="http://schemas.microsoft.com/office/drawing/2014/main" id="{F5C01C9E-B080-797D-4142-3272597C61EE}"/>
                </a:ext>
              </a:extLst>
            </p:cNvPr>
            <p:cNvSpPr txBox="1"/>
            <p:nvPr/>
          </p:nvSpPr>
          <p:spPr>
            <a:xfrm>
              <a:off x="1961022" y="2745688"/>
              <a:ext cx="3844233" cy="1139351"/>
            </a:xfrm>
            <a:prstGeom prst="rect">
              <a:avLst/>
            </a:prstGeom>
          </p:spPr>
          <p:txBody>
            <a:bodyPr wrap="square" lIns="0" tIns="0" rIns="0" bIns="0" rtlCol="0" anchor="t">
              <a:spAutoFit/>
            </a:bodyPr>
            <a:lstStyle/>
            <a:p>
              <a:pPr algn="ctr">
                <a:lnSpc>
                  <a:spcPts val="9999"/>
                </a:lnSpc>
              </a:pPr>
              <a:r>
                <a:rPr lang="en-US" sz="5400" b="1" dirty="0">
                  <a:solidFill>
                    <a:schemeClr val="bg1"/>
                  </a:solidFill>
                  <a:latin typeface="Tenor Sans"/>
                </a:rPr>
                <a:t>read books</a:t>
              </a:r>
            </a:p>
          </p:txBody>
        </p:sp>
      </p:grpSp>
      <p:grpSp>
        <p:nvGrpSpPr>
          <p:cNvPr id="52" name="Group 51">
            <a:extLst>
              <a:ext uri="{FF2B5EF4-FFF2-40B4-BE49-F238E27FC236}">
                <a16:creationId xmlns:a16="http://schemas.microsoft.com/office/drawing/2014/main" id="{EE72EF51-94E6-3B44-2F02-7D42CCCBA1EB}"/>
              </a:ext>
            </a:extLst>
          </p:cNvPr>
          <p:cNvGrpSpPr/>
          <p:nvPr/>
        </p:nvGrpSpPr>
        <p:grpSpPr>
          <a:xfrm>
            <a:off x="13724889" y="6393287"/>
            <a:ext cx="4229642" cy="1625932"/>
            <a:chOff x="1686052" y="2833845"/>
            <a:chExt cx="4229642" cy="1625932"/>
          </a:xfrm>
        </p:grpSpPr>
        <p:grpSp>
          <p:nvGrpSpPr>
            <p:cNvPr id="53" name="Group 7">
              <a:extLst>
                <a:ext uri="{FF2B5EF4-FFF2-40B4-BE49-F238E27FC236}">
                  <a16:creationId xmlns:a16="http://schemas.microsoft.com/office/drawing/2014/main" id="{1F61476C-BC55-FD23-E63A-45B0AA123FA1}"/>
                </a:ext>
              </a:extLst>
            </p:cNvPr>
            <p:cNvGrpSpPr/>
            <p:nvPr/>
          </p:nvGrpSpPr>
          <p:grpSpPr>
            <a:xfrm>
              <a:off x="1686052" y="2833845"/>
              <a:ext cx="4229642" cy="1625932"/>
              <a:chOff x="-42910" y="2445"/>
              <a:chExt cx="6503752" cy="1913890"/>
            </a:xfrm>
            <a:solidFill>
              <a:srgbClr val="0070C0"/>
            </a:solidFill>
          </p:grpSpPr>
          <p:sp>
            <p:nvSpPr>
              <p:cNvPr id="55" name="Freeform 8">
                <a:extLst>
                  <a:ext uri="{FF2B5EF4-FFF2-40B4-BE49-F238E27FC236}">
                    <a16:creationId xmlns:a16="http://schemas.microsoft.com/office/drawing/2014/main" id="{7979E4F2-7CAB-06F4-08D9-72ADCF6CD84D}"/>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3">
                  <a:lumMod val="75000"/>
                </a:schemeClr>
              </a:solidFill>
            </p:spPr>
            <p:txBody>
              <a:bodyPr/>
              <a:lstStyle/>
              <a:p>
                <a:endParaRPr lang="en-US" dirty="0"/>
              </a:p>
            </p:txBody>
          </p:sp>
        </p:grpSp>
        <p:sp>
          <p:nvSpPr>
            <p:cNvPr id="54" name="TextBox 9">
              <a:extLst>
                <a:ext uri="{FF2B5EF4-FFF2-40B4-BE49-F238E27FC236}">
                  <a16:creationId xmlns:a16="http://schemas.microsoft.com/office/drawing/2014/main" id="{0376141F-AE3C-6D0F-6BEA-DC05547B59EC}"/>
                </a:ext>
              </a:extLst>
            </p:cNvPr>
            <p:cNvSpPr txBox="1"/>
            <p:nvPr/>
          </p:nvSpPr>
          <p:spPr>
            <a:xfrm>
              <a:off x="1905000" y="2867029"/>
              <a:ext cx="3844233" cy="1159100"/>
            </a:xfrm>
            <a:prstGeom prst="rect">
              <a:avLst/>
            </a:prstGeom>
          </p:spPr>
          <p:txBody>
            <a:bodyPr wrap="square" lIns="0" tIns="0" rIns="0" bIns="0" rtlCol="0" anchor="t">
              <a:spAutoFit/>
            </a:bodyPr>
            <a:lstStyle/>
            <a:p>
              <a:pPr algn="ctr">
                <a:lnSpc>
                  <a:spcPts val="9999"/>
                </a:lnSpc>
              </a:pPr>
              <a:r>
                <a:rPr lang="en-US" sz="5400" b="1" dirty="0">
                  <a:solidFill>
                    <a:schemeClr val="bg1"/>
                  </a:solidFill>
                  <a:latin typeface="Tenor Sans"/>
                </a:rPr>
                <a:t>play chess</a:t>
              </a:r>
            </a:p>
          </p:txBody>
        </p:sp>
      </p:grpSp>
      <p:grpSp>
        <p:nvGrpSpPr>
          <p:cNvPr id="56" name="Group 55">
            <a:extLst>
              <a:ext uri="{FF2B5EF4-FFF2-40B4-BE49-F238E27FC236}">
                <a16:creationId xmlns:a16="http://schemas.microsoft.com/office/drawing/2014/main" id="{13B90216-658F-018D-0275-4EAF8A42E40E}"/>
              </a:ext>
            </a:extLst>
          </p:cNvPr>
          <p:cNvGrpSpPr/>
          <p:nvPr/>
        </p:nvGrpSpPr>
        <p:grpSpPr>
          <a:xfrm>
            <a:off x="285094" y="8147231"/>
            <a:ext cx="4229642" cy="1625932"/>
            <a:chOff x="1686052" y="2833845"/>
            <a:chExt cx="4229642" cy="1625932"/>
          </a:xfrm>
        </p:grpSpPr>
        <p:grpSp>
          <p:nvGrpSpPr>
            <p:cNvPr id="57" name="Group 7">
              <a:extLst>
                <a:ext uri="{FF2B5EF4-FFF2-40B4-BE49-F238E27FC236}">
                  <a16:creationId xmlns:a16="http://schemas.microsoft.com/office/drawing/2014/main" id="{4FBAB9B0-F332-353D-0619-1EDFAE085230}"/>
                </a:ext>
              </a:extLst>
            </p:cNvPr>
            <p:cNvGrpSpPr/>
            <p:nvPr/>
          </p:nvGrpSpPr>
          <p:grpSpPr>
            <a:xfrm>
              <a:off x="1686052" y="2833845"/>
              <a:ext cx="4229642" cy="1625932"/>
              <a:chOff x="-42910" y="2445"/>
              <a:chExt cx="6503752" cy="1913890"/>
            </a:xfrm>
            <a:solidFill>
              <a:srgbClr val="0070C0"/>
            </a:solidFill>
          </p:grpSpPr>
          <p:sp>
            <p:nvSpPr>
              <p:cNvPr id="59" name="Freeform 8">
                <a:extLst>
                  <a:ext uri="{FF2B5EF4-FFF2-40B4-BE49-F238E27FC236}">
                    <a16:creationId xmlns:a16="http://schemas.microsoft.com/office/drawing/2014/main" id="{4026C8BA-0881-60CB-89ED-4B8D294D2067}"/>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4">
                  <a:lumMod val="60000"/>
                  <a:lumOff val="40000"/>
                </a:schemeClr>
              </a:solidFill>
            </p:spPr>
            <p:txBody>
              <a:bodyPr/>
              <a:lstStyle/>
              <a:p>
                <a:endParaRPr lang="en-US" dirty="0"/>
              </a:p>
            </p:txBody>
          </p:sp>
        </p:grpSp>
        <p:sp>
          <p:nvSpPr>
            <p:cNvPr id="58" name="TextBox 9">
              <a:extLst>
                <a:ext uri="{FF2B5EF4-FFF2-40B4-BE49-F238E27FC236}">
                  <a16:creationId xmlns:a16="http://schemas.microsoft.com/office/drawing/2014/main" id="{C7D344A2-AB4D-1609-A355-7BC062E48BD7}"/>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fish</a:t>
              </a:r>
            </a:p>
          </p:txBody>
        </p:sp>
      </p:grpSp>
      <p:grpSp>
        <p:nvGrpSpPr>
          <p:cNvPr id="60" name="Group 59">
            <a:extLst>
              <a:ext uri="{FF2B5EF4-FFF2-40B4-BE49-F238E27FC236}">
                <a16:creationId xmlns:a16="http://schemas.microsoft.com/office/drawing/2014/main" id="{0BCC09A4-0796-1DFD-035A-EEA7C9522B4F}"/>
              </a:ext>
            </a:extLst>
          </p:cNvPr>
          <p:cNvGrpSpPr/>
          <p:nvPr/>
        </p:nvGrpSpPr>
        <p:grpSpPr>
          <a:xfrm>
            <a:off x="4813169" y="8235700"/>
            <a:ext cx="4229642" cy="1625932"/>
            <a:chOff x="1686052" y="2833845"/>
            <a:chExt cx="4229642" cy="1625932"/>
          </a:xfrm>
        </p:grpSpPr>
        <p:grpSp>
          <p:nvGrpSpPr>
            <p:cNvPr id="61" name="Group 7">
              <a:extLst>
                <a:ext uri="{FF2B5EF4-FFF2-40B4-BE49-F238E27FC236}">
                  <a16:creationId xmlns:a16="http://schemas.microsoft.com/office/drawing/2014/main" id="{F0812558-2F17-76DE-E9A1-E7398E3D8251}"/>
                </a:ext>
              </a:extLst>
            </p:cNvPr>
            <p:cNvGrpSpPr/>
            <p:nvPr/>
          </p:nvGrpSpPr>
          <p:grpSpPr>
            <a:xfrm>
              <a:off x="1686052" y="2833845"/>
              <a:ext cx="4229642" cy="1625932"/>
              <a:chOff x="-42910" y="2445"/>
              <a:chExt cx="6503752" cy="1913890"/>
            </a:xfrm>
            <a:solidFill>
              <a:srgbClr val="0070C0"/>
            </a:solidFill>
          </p:grpSpPr>
          <p:sp>
            <p:nvSpPr>
              <p:cNvPr id="63" name="Freeform 8">
                <a:extLst>
                  <a:ext uri="{FF2B5EF4-FFF2-40B4-BE49-F238E27FC236}">
                    <a16:creationId xmlns:a16="http://schemas.microsoft.com/office/drawing/2014/main" id="{F1732B14-A63E-7BDE-D90F-83755FB13CBD}"/>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92D050"/>
              </a:solidFill>
            </p:spPr>
            <p:txBody>
              <a:bodyPr/>
              <a:lstStyle/>
              <a:p>
                <a:endParaRPr lang="en-US" dirty="0"/>
              </a:p>
            </p:txBody>
          </p:sp>
        </p:grpSp>
        <p:sp>
          <p:nvSpPr>
            <p:cNvPr id="62" name="TextBox 9">
              <a:extLst>
                <a:ext uri="{FF2B5EF4-FFF2-40B4-BE49-F238E27FC236}">
                  <a16:creationId xmlns:a16="http://schemas.microsoft.com/office/drawing/2014/main" id="{2803A3A0-6028-3499-0298-1960E37D0AA3}"/>
                </a:ext>
              </a:extLst>
            </p:cNvPr>
            <p:cNvSpPr txBox="1"/>
            <p:nvPr/>
          </p:nvSpPr>
          <p:spPr>
            <a:xfrm>
              <a:off x="1905000" y="2867029"/>
              <a:ext cx="3844233" cy="1477328"/>
            </a:xfrm>
            <a:prstGeom prst="rect">
              <a:avLst/>
            </a:prstGeom>
          </p:spPr>
          <p:txBody>
            <a:bodyPr wrap="square" lIns="0" tIns="0" rIns="0" bIns="0" rtlCol="0" anchor="t">
              <a:spAutoFit/>
            </a:bodyPr>
            <a:lstStyle/>
            <a:p>
              <a:pPr algn="ctr"/>
              <a:r>
                <a:rPr lang="en-US" sz="4800" b="1" dirty="0">
                  <a:solidFill>
                    <a:schemeClr val="bg1"/>
                  </a:solidFill>
                  <a:latin typeface="Tenor Sans"/>
                </a:rPr>
                <a:t>play </a:t>
              </a:r>
            </a:p>
            <a:p>
              <a:pPr algn="ctr"/>
              <a:r>
                <a:rPr lang="en-US" sz="4800" b="1" dirty="0">
                  <a:solidFill>
                    <a:schemeClr val="bg1"/>
                  </a:solidFill>
                  <a:latin typeface="Tenor Sans"/>
                </a:rPr>
                <a:t>badminton</a:t>
              </a:r>
            </a:p>
          </p:txBody>
        </p:sp>
      </p:grpSp>
      <p:grpSp>
        <p:nvGrpSpPr>
          <p:cNvPr id="64" name="Group 63">
            <a:extLst>
              <a:ext uri="{FF2B5EF4-FFF2-40B4-BE49-F238E27FC236}">
                <a16:creationId xmlns:a16="http://schemas.microsoft.com/office/drawing/2014/main" id="{E8E64816-ECE5-F369-4499-FE3BCFDD32E1}"/>
              </a:ext>
            </a:extLst>
          </p:cNvPr>
          <p:cNvGrpSpPr/>
          <p:nvPr/>
        </p:nvGrpSpPr>
        <p:grpSpPr>
          <a:xfrm>
            <a:off x="9357191" y="8272571"/>
            <a:ext cx="4229642" cy="1625932"/>
            <a:chOff x="1686052" y="2833845"/>
            <a:chExt cx="4229642" cy="1625932"/>
          </a:xfrm>
        </p:grpSpPr>
        <p:grpSp>
          <p:nvGrpSpPr>
            <p:cNvPr id="65" name="Group 7">
              <a:extLst>
                <a:ext uri="{FF2B5EF4-FFF2-40B4-BE49-F238E27FC236}">
                  <a16:creationId xmlns:a16="http://schemas.microsoft.com/office/drawing/2014/main" id="{1B946184-736B-B0C3-655D-8910B8283609}"/>
                </a:ext>
              </a:extLst>
            </p:cNvPr>
            <p:cNvGrpSpPr/>
            <p:nvPr/>
          </p:nvGrpSpPr>
          <p:grpSpPr>
            <a:xfrm>
              <a:off x="1686052" y="2833845"/>
              <a:ext cx="4229642" cy="1625932"/>
              <a:chOff x="-42910" y="2445"/>
              <a:chExt cx="6503752" cy="1913890"/>
            </a:xfrm>
            <a:solidFill>
              <a:srgbClr val="0070C0"/>
            </a:solidFill>
          </p:grpSpPr>
          <p:sp>
            <p:nvSpPr>
              <p:cNvPr id="67" name="Freeform 8">
                <a:extLst>
                  <a:ext uri="{FF2B5EF4-FFF2-40B4-BE49-F238E27FC236}">
                    <a16:creationId xmlns:a16="http://schemas.microsoft.com/office/drawing/2014/main" id="{9C88B6A9-4B28-A04D-7E8D-77CF8F89A241}"/>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66FF33"/>
              </a:solidFill>
            </p:spPr>
            <p:txBody>
              <a:bodyPr/>
              <a:lstStyle/>
              <a:p>
                <a:endParaRPr lang="en-US" dirty="0"/>
              </a:p>
            </p:txBody>
          </p:sp>
        </p:grpSp>
        <p:sp>
          <p:nvSpPr>
            <p:cNvPr id="66" name="TextBox 9">
              <a:extLst>
                <a:ext uri="{FF2B5EF4-FFF2-40B4-BE49-F238E27FC236}">
                  <a16:creationId xmlns:a16="http://schemas.microsoft.com/office/drawing/2014/main" id="{74A28B18-1A66-215F-20F7-7CFD88439DB0}"/>
                </a:ext>
              </a:extLst>
            </p:cNvPr>
            <p:cNvSpPr txBox="1"/>
            <p:nvPr/>
          </p:nvSpPr>
          <p:spPr>
            <a:xfrm>
              <a:off x="1905000" y="2867029"/>
              <a:ext cx="3844233" cy="1477328"/>
            </a:xfrm>
            <a:prstGeom prst="rect">
              <a:avLst/>
            </a:prstGeom>
          </p:spPr>
          <p:txBody>
            <a:bodyPr wrap="square" lIns="0" tIns="0" rIns="0" bIns="0" rtlCol="0" anchor="t">
              <a:spAutoFit/>
            </a:bodyPr>
            <a:lstStyle/>
            <a:p>
              <a:pPr algn="ctr"/>
              <a:r>
                <a:rPr lang="en-US" sz="4800" b="1" dirty="0">
                  <a:solidFill>
                    <a:schemeClr val="bg1"/>
                  </a:solidFill>
                  <a:latin typeface="Tenor Sans"/>
                </a:rPr>
                <a:t>play </a:t>
              </a:r>
            </a:p>
            <a:p>
              <a:pPr algn="ctr"/>
              <a:r>
                <a:rPr lang="en-US" sz="4800" b="1" dirty="0">
                  <a:solidFill>
                    <a:schemeClr val="bg1"/>
                  </a:solidFill>
                  <a:latin typeface="Tenor Sans"/>
                </a:rPr>
                <a:t>volleyball</a:t>
              </a:r>
            </a:p>
          </p:txBody>
        </p:sp>
      </p:grpSp>
      <p:grpSp>
        <p:nvGrpSpPr>
          <p:cNvPr id="68" name="Group 67">
            <a:extLst>
              <a:ext uri="{FF2B5EF4-FFF2-40B4-BE49-F238E27FC236}">
                <a16:creationId xmlns:a16="http://schemas.microsoft.com/office/drawing/2014/main" id="{95800281-B15B-D73E-0DBA-A6897F00FE98}"/>
              </a:ext>
            </a:extLst>
          </p:cNvPr>
          <p:cNvGrpSpPr/>
          <p:nvPr/>
        </p:nvGrpSpPr>
        <p:grpSpPr>
          <a:xfrm>
            <a:off x="13786027" y="8005981"/>
            <a:ext cx="4229642" cy="1838491"/>
            <a:chOff x="1686052" y="2621286"/>
            <a:chExt cx="4229642" cy="1838491"/>
          </a:xfrm>
        </p:grpSpPr>
        <p:grpSp>
          <p:nvGrpSpPr>
            <p:cNvPr id="69" name="Group 7">
              <a:extLst>
                <a:ext uri="{FF2B5EF4-FFF2-40B4-BE49-F238E27FC236}">
                  <a16:creationId xmlns:a16="http://schemas.microsoft.com/office/drawing/2014/main" id="{C5AC669E-5442-B4D4-F707-5FE5CA252503}"/>
                </a:ext>
              </a:extLst>
            </p:cNvPr>
            <p:cNvGrpSpPr/>
            <p:nvPr/>
          </p:nvGrpSpPr>
          <p:grpSpPr>
            <a:xfrm>
              <a:off x="1686052" y="2833845"/>
              <a:ext cx="4229642" cy="1625932"/>
              <a:chOff x="-42910" y="2445"/>
              <a:chExt cx="6503752" cy="1913890"/>
            </a:xfrm>
            <a:solidFill>
              <a:srgbClr val="0070C0"/>
            </a:solidFill>
          </p:grpSpPr>
          <p:sp>
            <p:nvSpPr>
              <p:cNvPr id="71" name="Freeform 8">
                <a:extLst>
                  <a:ext uri="{FF2B5EF4-FFF2-40B4-BE49-F238E27FC236}">
                    <a16:creationId xmlns:a16="http://schemas.microsoft.com/office/drawing/2014/main" id="{53FC8E12-277F-16FB-11AE-C20FE0A9E2F9}"/>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5">
                  <a:lumMod val="50000"/>
                </a:schemeClr>
              </a:solidFill>
            </p:spPr>
            <p:txBody>
              <a:bodyPr/>
              <a:lstStyle/>
              <a:p>
                <a:endParaRPr lang="en-US" dirty="0"/>
              </a:p>
            </p:txBody>
          </p:sp>
        </p:grpSp>
        <p:sp>
          <p:nvSpPr>
            <p:cNvPr id="70" name="TextBox 9">
              <a:extLst>
                <a:ext uri="{FF2B5EF4-FFF2-40B4-BE49-F238E27FC236}">
                  <a16:creationId xmlns:a16="http://schemas.microsoft.com/office/drawing/2014/main" id="{3C9B877F-508E-AB4C-EFD7-D12A65C2CF9C}"/>
                </a:ext>
              </a:extLst>
            </p:cNvPr>
            <p:cNvSpPr txBox="1"/>
            <p:nvPr/>
          </p:nvSpPr>
          <p:spPr>
            <a:xfrm>
              <a:off x="1907879" y="2621286"/>
              <a:ext cx="3844233" cy="1754326"/>
            </a:xfrm>
            <a:prstGeom prst="rect">
              <a:avLst/>
            </a:prstGeom>
          </p:spPr>
          <p:txBody>
            <a:bodyPr wrap="square" lIns="0" tIns="0" rIns="0" bIns="0" rtlCol="0" anchor="t">
              <a:spAutoFit/>
            </a:bodyPr>
            <a:lstStyle/>
            <a:p>
              <a:pPr algn="ctr"/>
              <a:r>
                <a:rPr lang="en-US" sz="4800" b="1" dirty="0">
                  <a:solidFill>
                    <a:schemeClr val="bg1"/>
                  </a:solidFill>
                  <a:latin typeface="Tenor Sans"/>
                </a:rPr>
                <a:t>play</a:t>
              </a:r>
              <a:r>
                <a:rPr lang="en-US" sz="6600" b="1" dirty="0">
                  <a:solidFill>
                    <a:schemeClr val="bg1"/>
                  </a:solidFill>
                  <a:latin typeface="Tenor Sans"/>
                </a:rPr>
                <a:t> </a:t>
              </a:r>
            </a:p>
            <a:p>
              <a:pPr algn="ctr"/>
              <a:r>
                <a:rPr lang="en-US" sz="4800" b="1" dirty="0">
                  <a:solidFill>
                    <a:schemeClr val="bg1"/>
                  </a:solidFill>
                  <a:latin typeface="Tenor Sans"/>
                </a:rPr>
                <a:t>basketball</a:t>
              </a:r>
            </a:p>
          </p:txBody>
        </p:sp>
      </p:grpSp>
      <p:grpSp>
        <p:nvGrpSpPr>
          <p:cNvPr id="72" name="Group 71">
            <a:extLst>
              <a:ext uri="{FF2B5EF4-FFF2-40B4-BE49-F238E27FC236}">
                <a16:creationId xmlns:a16="http://schemas.microsoft.com/office/drawing/2014/main" id="{86EF4CA3-CD95-24F1-BFD4-CF8F5CCA3F94}"/>
              </a:ext>
            </a:extLst>
          </p:cNvPr>
          <p:cNvGrpSpPr/>
          <p:nvPr/>
        </p:nvGrpSpPr>
        <p:grpSpPr>
          <a:xfrm>
            <a:off x="13698646" y="2643481"/>
            <a:ext cx="4229642" cy="1625932"/>
            <a:chOff x="1686052" y="2833845"/>
            <a:chExt cx="4229642" cy="1625932"/>
          </a:xfrm>
        </p:grpSpPr>
        <p:grpSp>
          <p:nvGrpSpPr>
            <p:cNvPr id="73" name="Group 7">
              <a:extLst>
                <a:ext uri="{FF2B5EF4-FFF2-40B4-BE49-F238E27FC236}">
                  <a16:creationId xmlns:a16="http://schemas.microsoft.com/office/drawing/2014/main" id="{4F3EBE66-BD59-0AC8-5D07-D6DEC234292B}"/>
                </a:ext>
              </a:extLst>
            </p:cNvPr>
            <p:cNvGrpSpPr/>
            <p:nvPr/>
          </p:nvGrpSpPr>
          <p:grpSpPr>
            <a:xfrm>
              <a:off x="1686052" y="2833845"/>
              <a:ext cx="4229642" cy="1625932"/>
              <a:chOff x="-42910" y="2445"/>
              <a:chExt cx="6503752" cy="1913890"/>
            </a:xfrm>
            <a:solidFill>
              <a:srgbClr val="0070C0"/>
            </a:solidFill>
          </p:grpSpPr>
          <p:sp>
            <p:nvSpPr>
              <p:cNvPr id="75" name="Freeform 8">
                <a:extLst>
                  <a:ext uri="{FF2B5EF4-FFF2-40B4-BE49-F238E27FC236}">
                    <a16:creationId xmlns:a16="http://schemas.microsoft.com/office/drawing/2014/main" id="{A86C490A-0173-C2C1-F825-560BE8448919}"/>
                  </a:ext>
                </a:extLst>
              </p:cNvPr>
              <p:cNvSpPr/>
              <p:nvPr/>
            </p:nvSpPr>
            <p:spPr>
              <a:xfrm>
                <a:off x="-42910" y="2445"/>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chemeClr val="accent2">
                  <a:lumMod val="60000"/>
                  <a:lumOff val="40000"/>
                </a:schemeClr>
              </a:solidFill>
            </p:spPr>
            <p:txBody>
              <a:bodyPr/>
              <a:lstStyle/>
              <a:p>
                <a:endParaRPr lang="en-US" dirty="0"/>
              </a:p>
            </p:txBody>
          </p:sp>
        </p:grpSp>
        <p:sp>
          <p:nvSpPr>
            <p:cNvPr id="74" name="TextBox 9">
              <a:extLst>
                <a:ext uri="{FF2B5EF4-FFF2-40B4-BE49-F238E27FC236}">
                  <a16:creationId xmlns:a16="http://schemas.microsoft.com/office/drawing/2014/main" id="{6EBD68ED-989B-F22E-8B21-BD6D9BF78A4E}"/>
                </a:ext>
              </a:extLst>
            </p:cNvPr>
            <p:cNvSpPr txBox="1"/>
            <p:nvPr/>
          </p:nvSpPr>
          <p:spPr>
            <a:xfrm>
              <a:off x="1905000" y="2867029"/>
              <a:ext cx="3844233" cy="1178849"/>
            </a:xfrm>
            <a:prstGeom prst="rect">
              <a:avLst/>
            </a:prstGeom>
          </p:spPr>
          <p:txBody>
            <a:bodyPr wrap="square" lIns="0" tIns="0" rIns="0" bIns="0" rtlCol="0" anchor="t">
              <a:spAutoFit/>
            </a:bodyPr>
            <a:lstStyle/>
            <a:p>
              <a:pPr algn="ctr">
                <a:lnSpc>
                  <a:spcPts val="9999"/>
                </a:lnSpc>
              </a:pPr>
              <a:r>
                <a:rPr lang="en-US" sz="6600" b="1" dirty="0">
                  <a:solidFill>
                    <a:schemeClr val="bg1"/>
                  </a:solidFill>
                  <a:latin typeface="Tenor Sans"/>
                </a:rPr>
                <a:t>pretty</a:t>
              </a:r>
            </a:p>
          </p:txBody>
        </p:sp>
      </p:grpSp>
    </p:spTree>
    <p:extLst>
      <p:ext uri="{BB962C8B-B14F-4D97-AF65-F5344CB8AC3E}">
        <p14:creationId xmlns:p14="http://schemas.microsoft.com/office/powerpoint/2010/main" val="331042174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3DF02C9-18CC-13B3-784A-0D378452A144}"/>
              </a:ext>
            </a:extLst>
          </p:cNvPr>
          <p:cNvSpPr/>
          <p:nvPr/>
        </p:nvSpPr>
        <p:spPr>
          <a:xfrm>
            <a:off x="31992" y="877260"/>
            <a:ext cx="18288000" cy="938623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362828"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14400" y="345801"/>
            <a:ext cx="8406063"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BINGO!</a:t>
            </a:r>
          </a:p>
        </p:txBody>
      </p:sp>
      <p:graphicFrame>
        <p:nvGraphicFramePr>
          <p:cNvPr id="2" name="Table 5">
            <a:extLst>
              <a:ext uri="{FF2B5EF4-FFF2-40B4-BE49-F238E27FC236}">
                <a16:creationId xmlns:a16="http://schemas.microsoft.com/office/drawing/2014/main" id="{E681FD71-9F43-B899-5D36-79C2BAC218AB}"/>
              </a:ext>
            </a:extLst>
          </p:cNvPr>
          <p:cNvGraphicFramePr>
            <a:graphicFrameLocks noGrp="1"/>
          </p:cNvGraphicFramePr>
          <p:nvPr>
            <p:extLst>
              <p:ext uri="{D42A27DB-BD31-4B8C-83A1-F6EECF244321}">
                <p14:modId xmlns:p14="http://schemas.microsoft.com/office/powerpoint/2010/main" val="1709788857"/>
              </p:ext>
            </p:extLst>
          </p:nvPr>
        </p:nvGraphicFramePr>
        <p:xfrm>
          <a:off x="534725" y="2292056"/>
          <a:ext cx="17297400" cy="7651476"/>
        </p:xfrm>
        <a:graphic>
          <a:graphicData uri="http://schemas.openxmlformats.org/drawingml/2006/table">
            <a:tbl>
              <a:tblPr firstRow="1" bandRow="1">
                <a:tableStyleId>{16D9F66E-5EB9-4882-86FB-DCBF35E3C3E4}</a:tableStyleId>
              </a:tblPr>
              <a:tblGrid>
                <a:gridCol w="4324350">
                  <a:extLst>
                    <a:ext uri="{9D8B030D-6E8A-4147-A177-3AD203B41FA5}">
                      <a16:colId xmlns:a16="http://schemas.microsoft.com/office/drawing/2014/main" val="823621494"/>
                    </a:ext>
                  </a:extLst>
                </a:gridCol>
                <a:gridCol w="4324350">
                  <a:extLst>
                    <a:ext uri="{9D8B030D-6E8A-4147-A177-3AD203B41FA5}">
                      <a16:colId xmlns:a16="http://schemas.microsoft.com/office/drawing/2014/main" val="485626791"/>
                    </a:ext>
                  </a:extLst>
                </a:gridCol>
                <a:gridCol w="4324350">
                  <a:extLst>
                    <a:ext uri="{9D8B030D-6E8A-4147-A177-3AD203B41FA5}">
                      <a16:colId xmlns:a16="http://schemas.microsoft.com/office/drawing/2014/main" val="449621999"/>
                    </a:ext>
                  </a:extLst>
                </a:gridCol>
                <a:gridCol w="4324350">
                  <a:extLst>
                    <a:ext uri="{9D8B030D-6E8A-4147-A177-3AD203B41FA5}">
                      <a16:colId xmlns:a16="http://schemas.microsoft.com/office/drawing/2014/main" val="3021028331"/>
                    </a:ext>
                  </a:extLst>
                </a:gridCol>
              </a:tblGrid>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22972066"/>
                  </a:ext>
                </a:extLst>
              </a:tr>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59874189"/>
                  </a:ext>
                </a:extLst>
              </a:tr>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6426365"/>
                  </a:ext>
                </a:extLst>
              </a:tr>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32592048"/>
                  </a:ext>
                </a:extLst>
              </a:tr>
            </a:tbl>
          </a:graphicData>
        </a:graphic>
      </p:graphicFrame>
      <p:grpSp>
        <p:nvGrpSpPr>
          <p:cNvPr id="17" name="Group 16">
            <a:extLst>
              <a:ext uri="{FF2B5EF4-FFF2-40B4-BE49-F238E27FC236}">
                <a16:creationId xmlns:a16="http://schemas.microsoft.com/office/drawing/2014/main" id="{D400E0FB-06C7-D058-3E73-2CAC3C40DA9B}"/>
              </a:ext>
            </a:extLst>
          </p:cNvPr>
          <p:cNvGrpSpPr/>
          <p:nvPr/>
        </p:nvGrpSpPr>
        <p:grpSpPr>
          <a:xfrm>
            <a:off x="600379" y="2615469"/>
            <a:ext cx="17164483" cy="7123977"/>
            <a:chOff x="600379" y="2615469"/>
            <a:chExt cx="17164483" cy="7123977"/>
          </a:xfrm>
        </p:grpSpPr>
        <p:sp>
          <p:nvSpPr>
            <p:cNvPr id="7" name="TextBox 9">
              <a:extLst>
                <a:ext uri="{FF2B5EF4-FFF2-40B4-BE49-F238E27FC236}">
                  <a16:creationId xmlns:a16="http://schemas.microsoft.com/office/drawing/2014/main" id="{7AFC89F6-A000-01F7-4C34-7FAA041E67B2}"/>
                </a:ext>
              </a:extLst>
            </p:cNvPr>
            <p:cNvSpPr txBox="1"/>
            <p:nvPr/>
          </p:nvSpPr>
          <p:spPr>
            <a:xfrm>
              <a:off x="824814" y="2632556"/>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old</a:t>
              </a:r>
            </a:p>
          </p:txBody>
        </p:sp>
        <p:sp>
          <p:nvSpPr>
            <p:cNvPr id="18" name="TextBox 9">
              <a:extLst>
                <a:ext uri="{FF2B5EF4-FFF2-40B4-BE49-F238E27FC236}">
                  <a16:creationId xmlns:a16="http://schemas.microsoft.com/office/drawing/2014/main" id="{1F79FDFC-B81F-FE8B-4DD8-8DEFB12F3F99}"/>
                </a:ext>
              </a:extLst>
            </p:cNvPr>
            <p:cNvSpPr txBox="1"/>
            <p:nvPr/>
          </p:nvSpPr>
          <p:spPr>
            <a:xfrm>
              <a:off x="5180374" y="26547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long</a:t>
              </a:r>
            </a:p>
          </p:txBody>
        </p:sp>
        <p:sp>
          <p:nvSpPr>
            <p:cNvPr id="22" name="TextBox 9">
              <a:extLst>
                <a:ext uri="{FF2B5EF4-FFF2-40B4-BE49-F238E27FC236}">
                  <a16:creationId xmlns:a16="http://schemas.microsoft.com/office/drawing/2014/main" id="{463FEAA3-DBC6-7B0E-C57F-8373CE13E69B}"/>
                </a:ext>
              </a:extLst>
            </p:cNvPr>
            <p:cNvSpPr txBox="1"/>
            <p:nvPr/>
          </p:nvSpPr>
          <p:spPr>
            <a:xfrm>
              <a:off x="9467109" y="26154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cute</a:t>
              </a:r>
            </a:p>
          </p:txBody>
        </p:sp>
        <p:sp>
          <p:nvSpPr>
            <p:cNvPr id="26" name="TextBox 9">
              <a:extLst>
                <a:ext uri="{FF2B5EF4-FFF2-40B4-BE49-F238E27FC236}">
                  <a16:creationId xmlns:a16="http://schemas.microsoft.com/office/drawing/2014/main" id="{1159080C-6EF9-EA1C-D004-9783C246AA79}"/>
                </a:ext>
              </a:extLst>
            </p:cNvPr>
            <p:cNvSpPr txBox="1"/>
            <p:nvPr/>
          </p:nvSpPr>
          <p:spPr>
            <a:xfrm>
              <a:off x="789817" y="4492879"/>
              <a:ext cx="3844233" cy="1159100"/>
            </a:xfrm>
            <a:prstGeom prst="rect">
              <a:avLst/>
            </a:prstGeom>
          </p:spPr>
          <p:txBody>
            <a:bodyPr wrap="square" lIns="0" tIns="0" rIns="0" bIns="0" rtlCol="0" anchor="t">
              <a:spAutoFit/>
            </a:bodyPr>
            <a:lstStyle/>
            <a:p>
              <a:pPr algn="ctr">
                <a:lnSpc>
                  <a:spcPts val="9999"/>
                </a:lnSpc>
              </a:pPr>
              <a:r>
                <a:rPr lang="en-US" sz="6000" b="1" dirty="0">
                  <a:latin typeface="Tenor Sans"/>
                </a:rPr>
                <a:t>handsome</a:t>
              </a:r>
            </a:p>
          </p:txBody>
        </p:sp>
        <p:sp>
          <p:nvSpPr>
            <p:cNvPr id="30" name="TextBox 9">
              <a:extLst>
                <a:ext uri="{FF2B5EF4-FFF2-40B4-BE49-F238E27FC236}">
                  <a16:creationId xmlns:a16="http://schemas.microsoft.com/office/drawing/2014/main" id="{9038B8AB-DBF7-6B7D-7A01-176E36413E47}"/>
                </a:ext>
              </a:extLst>
            </p:cNvPr>
            <p:cNvSpPr txBox="1"/>
            <p:nvPr/>
          </p:nvSpPr>
          <p:spPr>
            <a:xfrm>
              <a:off x="5130127" y="4578057"/>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young</a:t>
              </a:r>
            </a:p>
          </p:txBody>
        </p:sp>
        <p:sp>
          <p:nvSpPr>
            <p:cNvPr id="34" name="TextBox 9">
              <a:extLst>
                <a:ext uri="{FF2B5EF4-FFF2-40B4-BE49-F238E27FC236}">
                  <a16:creationId xmlns:a16="http://schemas.microsoft.com/office/drawing/2014/main" id="{C116B1C3-9A55-BB3A-35FA-77A329CC16BC}"/>
                </a:ext>
              </a:extLst>
            </p:cNvPr>
            <p:cNvSpPr txBox="1"/>
            <p:nvPr/>
          </p:nvSpPr>
          <p:spPr>
            <a:xfrm>
              <a:off x="9493352" y="4571245"/>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short</a:t>
              </a:r>
            </a:p>
          </p:txBody>
        </p:sp>
        <p:sp>
          <p:nvSpPr>
            <p:cNvPr id="38" name="TextBox 9">
              <a:extLst>
                <a:ext uri="{FF2B5EF4-FFF2-40B4-BE49-F238E27FC236}">
                  <a16:creationId xmlns:a16="http://schemas.microsoft.com/office/drawing/2014/main" id="{5FC849DE-B74D-E2B4-B631-382B3DEB3353}"/>
                </a:ext>
              </a:extLst>
            </p:cNvPr>
            <p:cNvSpPr txBox="1"/>
            <p:nvPr/>
          </p:nvSpPr>
          <p:spPr>
            <a:xfrm>
              <a:off x="13920629" y="4832737"/>
              <a:ext cx="3844233" cy="738664"/>
            </a:xfrm>
            <a:prstGeom prst="rect">
              <a:avLst/>
            </a:prstGeom>
          </p:spPr>
          <p:txBody>
            <a:bodyPr wrap="square" lIns="0" tIns="0" rIns="0" bIns="0" rtlCol="0" anchor="t">
              <a:spAutoFit/>
            </a:bodyPr>
            <a:lstStyle/>
            <a:p>
              <a:pPr algn="ctr"/>
              <a:r>
                <a:rPr lang="en-US" sz="4800" b="1" dirty="0">
                  <a:latin typeface="Tenor Sans"/>
                </a:rPr>
                <a:t>play chess</a:t>
              </a:r>
            </a:p>
          </p:txBody>
        </p:sp>
        <p:sp>
          <p:nvSpPr>
            <p:cNvPr id="42" name="TextBox 9">
              <a:extLst>
                <a:ext uri="{FF2B5EF4-FFF2-40B4-BE49-F238E27FC236}">
                  <a16:creationId xmlns:a16="http://schemas.microsoft.com/office/drawing/2014/main" id="{87701D1C-7860-2428-32E6-044FC7760680}"/>
                </a:ext>
              </a:extLst>
            </p:cNvPr>
            <p:cNvSpPr txBox="1"/>
            <p:nvPr/>
          </p:nvSpPr>
          <p:spPr>
            <a:xfrm>
              <a:off x="675217" y="651403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round</a:t>
              </a:r>
            </a:p>
          </p:txBody>
        </p:sp>
        <p:sp>
          <p:nvSpPr>
            <p:cNvPr id="46" name="TextBox 9">
              <a:extLst>
                <a:ext uri="{FF2B5EF4-FFF2-40B4-BE49-F238E27FC236}">
                  <a16:creationId xmlns:a16="http://schemas.microsoft.com/office/drawing/2014/main" id="{EB3FBD48-4D1B-54D3-6AA8-1CBC6AA4548B}"/>
                </a:ext>
              </a:extLst>
            </p:cNvPr>
            <p:cNvSpPr txBox="1"/>
            <p:nvPr/>
          </p:nvSpPr>
          <p:spPr>
            <a:xfrm>
              <a:off x="4947786" y="6514037"/>
              <a:ext cx="4282909" cy="1178849"/>
            </a:xfrm>
            <a:prstGeom prst="rect">
              <a:avLst/>
            </a:prstGeom>
          </p:spPr>
          <p:txBody>
            <a:bodyPr wrap="square" lIns="0" tIns="0" rIns="0" bIns="0" rtlCol="0" anchor="t">
              <a:spAutoFit/>
            </a:bodyPr>
            <a:lstStyle/>
            <a:p>
              <a:pPr algn="ctr">
                <a:lnSpc>
                  <a:spcPts val="9999"/>
                </a:lnSpc>
              </a:pPr>
              <a:r>
                <a:rPr lang="en-US" sz="6600" b="1" dirty="0">
                  <a:latin typeface="Tenor Sans"/>
                </a:rPr>
                <a:t>square</a:t>
              </a:r>
            </a:p>
          </p:txBody>
        </p:sp>
        <p:sp>
          <p:nvSpPr>
            <p:cNvPr id="50" name="TextBox 9">
              <a:extLst>
                <a:ext uri="{FF2B5EF4-FFF2-40B4-BE49-F238E27FC236}">
                  <a16:creationId xmlns:a16="http://schemas.microsoft.com/office/drawing/2014/main" id="{F723EED5-1613-0882-D5E4-0B1FA4D08EE6}"/>
                </a:ext>
              </a:extLst>
            </p:cNvPr>
            <p:cNvSpPr txBox="1"/>
            <p:nvPr/>
          </p:nvSpPr>
          <p:spPr>
            <a:xfrm>
              <a:off x="9467109" y="6747401"/>
              <a:ext cx="3844233" cy="830997"/>
            </a:xfrm>
            <a:prstGeom prst="rect">
              <a:avLst/>
            </a:prstGeom>
          </p:spPr>
          <p:txBody>
            <a:bodyPr wrap="square" lIns="0" tIns="0" rIns="0" bIns="0" rtlCol="0" anchor="t">
              <a:spAutoFit/>
            </a:bodyPr>
            <a:lstStyle/>
            <a:p>
              <a:pPr algn="ctr"/>
              <a:r>
                <a:rPr lang="en-US" sz="5400" b="1" dirty="0">
                  <a:latin typeface="Tenor Sans"/>
                </a:rPr>
                <a:t>read books</a:t>
              </a:r>
            </a:p>
          </p:txBody>
        </p:sp>
        <p:sp>
          <p:nvSpPr>
            <p:cNvPr id="54" name="TextBox 9">
              <a:extLst>
                <a:ext uri="{FF2B5EF4-FFF2-40B4-BE49-F238E27FC236}">
                  <a16:creationId xmlns:a16="http://schemas.microsoft.com/office/drawing/2014/main" id="{AFECA454-F681-0E53-0C29-0041C1C4F1AF}"/>
                </a:ext>
              </a:extLst>
            </p:cNvPr>
            <p:cNvSpPr txBox="1"/>
            <p:nvPr/>
          </p:nvSpPr>
          <p:spPr>
            <a:xfrm>
              <a:off x="13764760" y="648177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clean</a:t>
              </a:r>
            </a:p>
          </p:txBody>
        </p:sp>
        <p:sp>
          <p:nvSpPr>
            <p:cNvPr id="58" name="TextBox 9">
              <a:extLst>
                <a:ext uri="{FF2B5EF4-FFF2-40B4-BE49-F238E27FC236}">
                  <a16:creationId xmlns:a16="http://schemas.microsoft.com/office/drawing/2014/main" id="{F6FE977D-D29B-A99D-8099-11A80A8FF516}"/>
                </a:ext>
              </a:extLst>
            </p:cNvPr>
            <p:cNvSpPr txBox="1"/>
            <p:nvPr/>
          </p:nvSpPr>
          <p:spPr>
            <a:xfrm>
              <a:off x="600379" y="841135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fish</a:t>
              </a:r>
            </a:p>
          </p:txBody>
        </p:sp>
        <p:sp>
          <p:nvSpPr>
            <p:cNvPr id="62" name="TextBox 9">
              <a:extLst>
                <a:ext uri="{FF2B5EF4-FFF2-40B4-BE49-F238E27FC236}">
                  <a16:creationId xmlns:a16="http://schemas.microsoft.com/office/drawing/2014/main" id="{F40AFAE6-37A1-4151-5FAB-9447D7FC2ADB}"/>
                </a:ext>
              </a:extLst>
            </p:cNvPr>
            <p:cNvSpPr txBox="1"/>
            <p:nvPr/>
          </p:nvSpPr>
          <p:spPr>
            <a:xfrm>
              <a:off x="5092805" y="8262118"/>
              <a:ext cx="3844233" cy="1477328"/>
            </a:xfrm>
            <a:prstGeom prst="rect">
              <a:avLst/>
            </a:prstGeom>
          </p:spPr>
          <p:txBody>
            <a:bodyPr wrap="square" lIns="0" tIns="0" rIns="0" bIns="0" rtlCol="0" anchor="t">
              <a:spAutoFit/>
            </a:bodyPr>
            <a:lstStyle/>
            <a:p>
              <a:pPr algn="ctr"/>
              <a:r>
                <a:rPr lang="en-US" sz="4800" b="1" dirty="0">
                  <a:latin typeface="Tenor Sans"/>
                </a:rPr>
                <a:t>play badminton</a:t>
              </a:r>
            </a:p>
          </p:txBody>
        </p:sp>
        <p:sp>
          <p:nvSpPr>
            <p:cNvPr id="70" name="TextBox 9">
              <a:extLst>
                <a:ext uri="{FF2B5EF4-FFF2-40B4-BE49-F238E27FC236}">
                  <a16:creationId xmlns:a16="http://schemas.microsoft.com/office/drawing/2014/main" id="{F517D593-34FE-C220-8F96-CCE53FC738A7}"/>
                </a:ext>
              </a:extLst>
            </p:cNvPr>
            <p:cNvSpPr txBox="1"/>
            <p:nvPr/>
          </p:nvSpPr>
          <p:spPr>
            <a:xfrm>
              <a:off x="13881158" y="8468961"/>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pretty</a:t>
              </a:r>
            </a:p>
          </p:txBody>
        </p:sp>
      </p:grpSp>
      <p:sp>
        <p:nvSpPr>
          <p:cNvPr id="6" name="TextBox 9">
            <a:extLst>
              <a:ext uri="{FF2B5EF4-FFF2-40B4-BE49-F238E27FC236}">
                <a16:creationId xmlns:a16="http://schemas.microsoft.com/office/drawing/2014/main" id="{9C7DF517-253B-B50B-8D6A-CAFF18710346}"/>
              </a:ext>
            </a:extLst>
          </p:cNvPr>
          <p:cNvSpPr txBox="1"/>
          <p:nvPr/>
        </p:nvSpPr>
        <p:spPr>
          <a:xfrm>
            <a:off x="9423582" y="8253145"/>
            <a:ext cx="3844233" cy="1477328"/>
          </a:xfrm>
          <a:prstGeom prst="rect">
            <a:avLst/>
          </a:prstGeom>
        </p:spPr>
        <p:txBody>
          <a:bodyPr wrap="square" lIns="0" tIns="0" rIns="0" bIns="0" rtlCol="0" anchor="t">
            <a:spAutoFit/>
          </a:bodyPr>
          <a:lstStyle/>
          <a:p>
            <a:pPr algn="ctr"/>
            <a:r>
              <a:rPr lang="en-US" sz="4800" b="1" dirty="0">
                <a:latin typeface="Tenor Sans"/>
              </a:rPr>
              <a:t>play basketball</a:t>
            </a:r>
          </a:p>
        </p:txBody>
      </p:sp>
      <p:sp>
        <p:nvSpPr>
          <p:cNvPr id="15" name="TextBox 9">
            <a:extLst>
              <a:ext uri="{FF2B5EF4-FFF2-40B4-BE49-F238E27FC236}">
                <a16:creationId xmlns:a16="http://schemas.microsoft.com/office/drawing/2014/main" id="{6D1F1829-3334-BEFC-1692-08C08B8F8EAB}"/>
              </a:ext>
            </a:extLst>
          </p:cNvPr>
          <p:cNvSpPr txBox="1"/>
          <p:nvPr/>
        </p:nvSpPr>
        <p:spPr>
          <a:xfrm>
            <a:off x="13984672" y="2589969"/>
            <a:ext cx="3844233" cy="1477328"/>
          </a:xfrm>
          <a:prstGeom prst="rect">
            <a:avLst/>
          </a:prstGeom>
        </p:spPr>
        <p:txBody>
          <a:bodyPr wrap="square" lIns="0" tIns="0" rIns="0" bIns="0" rtlCol="0" anchor="t">
            <a:spAutoFit/>
          </a:bodyPr>
          <a:lstStyle/>
          <a:p>
            <a:pPr algn="ctr"/>
            <a:r>
              <a:rPr lang="en-US" sz="4800" b="1" dirty="0">
                <a:latin typeface="Tenor Sans"/>
              </a:rPr>
              <a:t>play volleyball</a:t>
            </a:r>
          </a:p>
        </p:txBody>
      </p:sp>
      <p:pic>
        <p:nvPicPr>
          <p:cNvPr id="78" name="Graphic 77" descr="Close with solid fill">
            <a:extLst>
              <a:ext uri="{FF2B5EF4-FFF2-40B4-BE49-F238E27FC236}">
                <a16:creationId xmlns:a16="http://schemas.microsoft.com/office/drawing/2014/main" id="{7E3846D3-4EFE-65A6-3D56-6197E6B82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7559" y="2220819"/>
            <a:ext cx="2253662" cy="2253662"/>
          </a:xfrm>
          <a:prstGeom prst="rect">
            <a:avLst/>
          </a:prstGeom>
        </p:spPr>
      </p:pic>
      <p:pic>
        <p:nvPicPr>
          <p:cNvPr id="79" name="Graphic 78" descr="Close with solid fill">
            <a:extLst>
              <a:ext uri="{FF2B5EF4-FFF2-40B4-BE49-F238E27FC236}">
                <a16:creationId xmlns:a16="http://schemas.microsoft.com/office/drawing/2014/main" id="{78BEBFEE-D99B-8A20-F2C3-370F57FA0B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52978" y="4101846"/>
            <a:ext cx="2253662" cy="2253662"/>
          </a:xfrm>
          <a:prstGeom prst="rect">
            <a:avLst/>
          </a:prstGeom>
        </p:spPr>
      </p:pic>
      <p:pic>
        <p:nvPicPr>
          <p:cNvPr id="80" name="Graphic 79" descr="Close with solid fill">
            <a:extLst>
              <a:ext uri="{FF2B5EF4-FFF2-40B4-BE49-F238E27FC236}">
                <a16:creationId xmlns:a16="http://schemas.microsoft.com/office/drawing/2014/main" id="{BF4C5CAD-FC61-2BF4-D57F-FC19266401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52425" y="5989915"/>
            <a:ext cx="2253662" cy="2253662"/>
          </a:xfrm>
          <a:prstGeom prst="rect">
            <a:avLst/>
          </a:prstGeom>
        </p:spPr>
      </p:pic>
      <p:pic>
        <p:nvPicPr>
          <p:cNvPr id="81" name="Graphic 80" descr="Close with solid fill">
            <a:extLst>
              <a:ext uri="{FF2B5EF4-FFF2-40B4-BE49-F238E27FC236}">
                <a16:creationId xmlns:a16="http://schemas.microsoft.com/office/drawing/2014/main" id="{86407FB0-C6CC-06F1-2210-E1C064162C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857171" y="7992750"/>
            <a:ext cx="2253662" cy="2253662"/>
          </a:xfrm>
          <a:prstGeom prst="rect">
            <a:avLst/>
          </a:prstGeom>
        </p:spPr>
      </p:pic>
      <p:sp>
        <p:nvSpPr>
          <p:cNvPr id="82" name="Freeform 2">
            <a:extLst>
              <a:ext uri="{FF2B5EF4-FFF2-40B4-BE49-F238E27FC236}">
                <a16:creationId xmlns:a16="http://schemas.microsoft.com/office/drawing/2014/main" id="{DD65048A-41A1-6694-CD3B-D27A6A249AC1}"/>
              </a:ext>
            </a:extLst>
          </p:cNvPr>
          <p:cNvSpPr/>
          <p:nvPr/>
        </p:nvSpPr>
        <p:spPr>
          <a:xfrm rot="731251">
            <a:off x="9118562" y="663729"/>
            <a:ext cx="7288753" cy="5352515"/>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52330504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Effect transition="in" filter="fade">
                                      <p:cBhvr>
                                        <p:cTn id="22" dur="500"/>
                                        <p:tgtEl>
                                          <p:spTgt spid="82"/>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31970BF-4FC9-F19A-F512-F91CB9D6F3F8}"/>
              </a:ext>
            </a:extLst>
          </p:cNvPr>
          <p:cNvSpPr/>
          <p:nvPr/>
        </p:nvSpPr>
        <p:spPr>
          <a:xfrm>
            <a:off x="31992" y="838311"/>
            <a:ext cx="18288000" cy="942518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07036"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14400" y="345801"/>
            <a:ext cx="8406063"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BINGO!</a:t>
            </a:r>
          </a:p>
        </p:txBody>
      </p:sp>
      <p:graphicFrame>
        <p:nvGraphicFramePr>
          <p:cNvPr id="2" name="Table 5">
            <a:extLst>
              <a:ext uri="{FF2B5EF4-FFF2-40B4-BE49-F238E27FC236}">
                <a16:creationId xmlns:a16="http://schemas.microsoft.com/office/drawing/2014/main" id="{E681FD71-9F43-B899-5D36-79C2BAC218AB}"/>
              </a:ext>
            </a:extLst>
          </p:cNvPr>
          <p:cNvGraphicFramePr>
            <a:graphicFrameLocks noGrp="1"/>
          </p:cNvGraphicFramePr>
          <p:nvPr/>
        </p:nvGraphicFramePr>
        <p:xfrm>
          <a:off x="533400" y="2452091"/>
          <a:ext cx="17297400" cy="7651476"/>
        </p:xfrm>
        <a:graphic>
          <a:graphicData uri="http://schemas.openxmlformats.org/drawingml/2006/table">
            <a:tbl>
              <a:tblPr firstRow="1" bandRow="1">
                <a:tableStyleId>{16D9F66E-5EB9-4882-86FB-DCBF35E3C3E4}</a:tableStyleId>
              </a:tblPr>
              <a:tblGrid>
                <a:gridCol w="4324350">
                  <a:extLst>
                    <a:ext uri="{9D8B030D-6E8A-4147-A177-3AD203B41FA5}">
                      <a16:colId xmlns:a16="http://schemas.microsoft.com/office/drawing/2014/main" val="823621494"/>
                    </a:ext>
                  </a:extLst>
                </a:gridCol>
                <a:gridCol w="4324350">
                  <a:extLst>
                    <a:ext uri="{9D8B030D-6E8A-4147-A177-3AD203B41FA5}">
                      <a16:colId xmlns:a16="http://schemas.microsoft.com/office/drawing/2014/main" val="485626791"/>
                    </a:ext>
                  </a:extLst>
                </a:gridCol>
                <a:gridCol w="4324350">
                  <a:extLst>
                    <a:ext uri="{9D8B030D-6E8A-4147-A177-3AD203B41FA5}">
                      <a16:colId xmlns:a16="http://schemas.microsoft.com/office/drawing/2014/main" val="449621999"/>
                    </a:ext>
                  </a:extLst>
                </a:gridCol>
                <a:gridCol w="4324350">
                  <a:extLst>
                    <a:ext uri="{9D8B030D-6E8A-4147-A177-3AD203B41FA5}">
                      <a16:colId xmlns:a16="http://schemas.microsoft.com/office/drawing/2014/main" val="3021028331"/>
                    </a:ext>
                  </a:extLst>
                </a:gridCol>
              </a:tblGrid>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22972066"/>
                  </a:ext>
                </a:extLst>
              </a:tr>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59874189"/>
                  </a:ext>
                </a:extLst>
              </a:tr>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6426365"/>
                  </a:ext>
                </a:extLst>
              </a:tr>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32592048"/>
                  </a:ext>
                </a:extLst>
              </a:tr>
            </a:tbl>
          </a:graphicData>
        </a:graphic>
      </p:graphicFrame>
      <p:sp>
        <p:nvSpPr>
          <p:cNvPr id="6" name="TextBox 9">
            <a:extLst>
              <a:ext uri="{FF2B5EF4-FFF2-40B4-BE49-F238E27FC236}">
                <a16:creationId xmlns:a16="http://schemas.microsoft.com/office/drawing/2014/main" id="{49EA8678-2AA5-291C-6C3A-5B5BC85B2E19}"/>
              </a:ext>
            </a:extLst>
          </p:cNvPr>
          <p:cNvSpPr txBox="1"/>
          <p:nvPr/>
        </p:nvSpPr>
        <p:spPr>
          <a:xfrm>
            <a:off x="824814" y="2632556"/>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old</a:t>
            </a:r>
          </a:p>
        </p:txBody>
      </p:sp>
      <p:sp>
        <p:nvSpPr>
          <p:cNvPr id="15" name="TextBox 9">
            <a:extLst>
              <a:ext uri="{FF2B5EF4-FFF2-40B4-BE49-F238E27FC236}">
                <a16:creationId xmlns:a16="http://schemas.microsoft.com/office/drawing/2014/main" id="{B23708DD-FD69-EC72-FAC3-8D8E497E2133}"/>
              </a:ext>
            </a:extLst>
          </p:cNvPr>
          <p:cNvSpPr txBox="1"/>
          <p:nvPr/>
        </p:nvSpPr>
        <p:spPr>
          <a:xfrm>
            <a:off x="5180374" y="26547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long</a:t>
            </a:r>
          </a:p>
        </p:txBody>
      </p:sp>
      <p:sp>
        <p:nvSpPr>
          <p:cNvPr id="16" name="TextBox 9">
            <a:extLst>
              <a:ext uri="{FF2B5EF4-FFF2-40B4-BE49-F238E27FC236}">
                <a16:creationId xmlns:a16="http://schemas.microsoft.com/office/drawing/2014/main" id="{3F14138C-9966-15F4-547B-58C5EA0122FA}"/>
              </a:ext>
            </a:extLst>
          </p:cNvPr>
          <p:cNvSpPr txBox="1"/>
          <p:nvPr/>
        </p:nvSpPr>
        <p:spPr>
          <a:xfrm>
            <a:off x="9467109" y="26154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cute</a:t>
            </a:r>
          </a:p>
        </p:txBody>
      </p:sp>
      <p:sp>
        <p:nvSpPr>
          <p:cNvPr id="17" name="TextBox 9">
            <a:extLst>
              <a:ext uri="{FF2B5EF4-FFF2-40B4-BE49-F238E27FC236}">
                <a16:creationId xmlns:a16="http://schemas.microsoft.com/office/drawing/2014/main" id="{EA4A11AA-014E-B6E2-7BC8-51D36C62F0FA}"/>
              </a:ext>
            </a:extLst>
          </p:cNvPr>
          <p:cNvSpPr txBox="1"/>
          <p:nvPr/>
        </p:nvSpPr>
        <p:spPr>
          <a:xfrm>
            <a:off x="789817" y="4492879"/>
            <a:ext cx="3844233" cy="1159100"/>
          </a:xfrm>
          <a:prstGeom prst="rect">
            <a:avLst/>
          </a:prstGeom>
        </p:spPr>
        <p:txBody>
          <a:bodyPr wrap="square" lIns="0" tIns="0" rIns="0" bIns="0" rtlCol="0" anchor="t">
            <a:spAutoFit/>
          </a:bodyPr>
          <a:lstStyle/>
          <a:p>
            <a:pPr algn="ctr">
              <a:lnSpc>
                <a:spcPts val="9999"/>
              </a:lnSpc>
            </a:pPr>
            <a:r>
              <a:rPr lang="en-US" sz="6000" b="1" dirty="0">
                <a:latin typeface="Tenor Sans"/>
              </a:rPr>
              <a:t>handsome</a:t>
            </a:r>
          </a:p>
        </p:txBody>
      </p:sp>
      <p:sp>
        <p:nvSpPr>
          <p:cNvPr id="19" name="TextBox 9">
            <a:extLst>
              <a:ext uri="{FF2B5EF4-FFF2-40B4-BE49-F238E27FC236}">
                <a16:creationId xmlns:a16="http://schemas.microsoft.com/office/drawing/2014/main" id="{A928A940-B6F8-F499-B76A-BA3BE54FA9A9}"/>
              </a:ext>
            </a:extLst>
          </p:cNvPr>
          <p:cNvSpPr txBox="1"/>
          <p:nvPr/>
        </p:nvSpPr>
        <p:spPr>
          <a:xfrm>
            <a:off x="5130127" y="4578057"/>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young</a:t>
            </a:r>
          </a:p>
        </p:txBody>
      </p:sp>
      <p:sp>
        <p:nvSpPr>
          <p:cNvPr id="20" name="TextBox 9">
            <a:extLst>
              <a:ext uri="{FF2B5EF4-FFF2-40B4-BE49-F238E27FC236}">
                <a16:creationId xmlns:a16="http://schemas.microsoft.com/office/drawing/2014/main" id="{A64B9533-B68C-B621-EEE6-33B7FF3DF9A6}"/>
              </a:ext>
            </a:extLst>
          </p:cNvPr>
          <p:cNvSpPr txBox="1"/>
          <p:nvPr/>
        </p:nvSpPr>
        <p:spPr>
          <a:xfrm>
            <a:off x="9493352" y="4571245"/>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short</a:t>
            </a:r>
          </a:p>
        </p:txBody>
      </p:sp>
      <p:sp>
        <p:nvSpPr>
          <p:cNvPr id="21" name="TextBox 9">
            <a:extLst>
              <a:ext uri="{FF2B5EF4-FFF2-40B4-BE49-F238E27FC236}">
                <a16:creationId xmlns:a16="http://schemas.microsoft.com/office/drawing/2014/main" id="{5925F25D-0E91-77A1-D68C-28897F363079}"/>
              </a:ext>
            </a:extLst>
          </p:cNvPr>
          <p:cNvSpPr txBox="1"/>
          <p:nvPr/>
        </p:nvSpPr>
        <p:spPr>
          <a:xfrm>
            <a:off x="13920629" y="4832737"/>
            <a:ext cx="3844233" cy="738664"/>
          </a:xfrm>
          <a:prstGeom prst="rect">
            <a:avLst/>
          </a:prstGeom>
        </p:spPr>
        <p:txBody>
          <a:bodyPr wrap="square" lIns="0" tIns="0" rIns="0" bIns="0" rtlCol="0" anchor="t">
            <a:spAutoFit/>
          </a:bodyPr>
          <a:lstStyle/>
          <a:p>
            <a:pPr algn="ctr"/>
            <a:r>
              <a:rPr lang="en-US" sz="4800" b="1" dirty="0">
                <a:latin typeface="Tenor Sans"/>
              </a:rPr>
              <a:t>play chess</a:t>
            </a:r>
          </a:p>
        </p:txBody>
      </p:sp>
      <p:sp>
        <p:nvSpPr>
          <p:cNvPr id="23" name="TextBox 9">
            <a:extLst>
              <a:ext uri="{FF2B5EF4-FFF2-40B4-BE49-F238E27FC236}">
                <a16:creationId xmlns:a16="http://schemas.microsoft.com/office/drawing/2014/main" id="{3B45F3E0-8D97-C4ED-B807-DF7A3BA35569}"/>
              </a:ext>
            </a:extLst>
          </p:cNvPr>
          <p:cNvSpPr txBox="1"/>
          <p:nvPr/>
        </p:nvSpPr>
        <p:spPr>
          <a:xfrm>
            <a:off x="675217" y="651403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round</a:t>
            </a:r>
          </a:p>
        </p:txBody>
      </p:sp>
      <p:sp>
        <p:nvSpPr>
          <p:cNvPr id="24" name="TextBox 9">
            <a:extLst>
              <a:ext uri="{FF2B5EF4-FFF2-40B4-BE49-F238E27FC236}">
                <a16:creationId xmlns:a16="http://schemas.microsoft.com/office/drawing/2014/main" id="{110990D4-B2F2-FF72-8076-F514277C5887}"/>
              </a:ext>
            </a:extLst>
          </p:cNvPr>
          <p:cNvSpPr txBox="1"/>
          <p:nvPr/>
        </p:nvSpPr>
        <p:spPr>
          <a:xfrm>
            <a:off x="4947786" y="6514037"/>
            <a:ext cx="4282909" cy="1178849"/>
          </a:xfrm>
          <a:prstGeom prst="rect">
            <a:avLst/>
          </a:prstGeom>
        </p:spPr>
        <p:txBody>
          <a:bodyPr wrap="square" lIns="0" tIns="0" rIns="0" bIns="0" rtlCol="0" anchor="t">
            <a:spAutoFit/>
          </a:bodyPr>
          <a:lstStyle/>
          <a:p>
            <a:pPr algn="ctr">
              <a:lnSpc>
                <a:spcPts val="9999"/>
              </a:lnSpc>
            </a:pPr>
            <a:r>
              <a:rPr lang="en-US" sz="6600" b="1" dirty="0">
                <a:latin typeface="Tenor Sans"/>
              </a:rPr>
              <a:t>square</a:t>
            </a:r>
          </a:p>
        </p:txBody>
      </p:sp>
      <p:sp>
        <p:nvSpPr>
          <p:cNvPr id="25" name="TextBox 9">
            <a:extLst>
              <a:ext uri="{FF2B5EF4-FFF2-40B4-BE49-F238E27FC236}">
                <a16:creationId xmlns:a16="http://schemas.microsoft.com/office/drawing/2014/main" id="{9F4F656E-0480-6A4A-1218-3D21C1230861}"/>
              </a:ext>
            </a:extLst>
          </p:cNvPr>
          <p:cNvSpPr txBox="1"/>
          <p:nvPr/>
        </p:nvSpPr>
        <p:spPr>
          <a:xfrm>
            <a:off x="9467109" y="6747401"/>
            <a:ext cx="3844233" cy="830997"/>
          </a:xfrm>
          <a:prstGeom prst="rect">
            <a:avLst/>
          </a:prstGeom>
        </p:spPr>
        <p:txBody>
          <a:bodyPr wrap="square" lIns="0" tIns="0" rIns="0" bIns="0" rtlCol="0" anchor="t">
            <a:spAutoFit/>
          </a:bodyPr>
          <a:lstStyle/>
          <a:p>
            <a:pPr algn="ctr"/>
            <a:r>
              <a:rPr lang="en-US" sz="5400" b="1" dirty="0">
                <a:latin typeface="Tenor Sans"/>
              </a:rPr>
              <a:t>read books</a:t>
            </a:r>
          </a:p>
        </p:txBody>
      </p:sp>
      <p:sp>
        <p:nvSpPr>
          <p:cNvPr id="27" name="TextBox 9">
            <a:extLst>
              <a:ext uri="{FF2B5EF4-FFF2-40B4-BE49-F238E27FC236}">
                <a16:creationId xmlns:a16="http://schemas.microsoft.com/office/drawing/2014/main" id="{F892F666-3882-3DFD-C2A5-E856ED18978B}"/>
              </a:ext>
            </a:extLst>
          </p:cNvPr>
          <p:cNvSpPr txBox="1"/>
          <p:nvPr/>
        </p:nvSpPr>
        <p:spPr>
          <a:xfrm>
            <a:off x="13764760" y="648177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clean</a:t>
            </a:r>
          </a:p>
        </p:txBody>
      </p:sp>
      <p:sp>
        <p:nvSpPr>
          <p:cNvPr id="28" name="TextBox 9">
            <a:extLst>
              <a:ext uri="{FF2B5EF4-FFF2-40B4-BE49-F238E27FC236}">
                <a16:creationId xmlns:a16="http://schemas.microsoft.com/office/drawing/2014/main" id="{38B3BA7F-80F4-B799-1FC8-903B9DD42235}"/>
              </a:ext>
            </a:extLst>
          </p:cNvPr>
          <p:cNvSpPr txBox="1"/>
          <p:nvPr/>
        </p:nvSpPr>
        <p:spPr>
          <a:xfrm>
            <a:off x="600379" y="841135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fish</a:t>
            </a:r>
          </a:p>
        </p:txBody>
      </p:sp>
      <p:sp>
        <p:nvSpPr>
          <p:cNvPr id="29" name="TextBox 9">
            <a:extLst>
              <a:ext uri="{FF2B5EF4-FFF2-40B4-BE49-F238E27FC236}">
                <a16:creationId xmlns:a16="http://schemas.microsoft.com/office/drawing/2014/main" id="{00D1F79D-57B3-A82C-3E24-4585A9E4F708}"/>
              </a:ext>
            </a:extLst>
          </p:cNvPr>
          <p:cNvSpPr txBox="1"/>
          <p:nvPr/>
        </p:nvSpPr>
        <p:spPr>
          <a:xfrm>
            <a:off x="5092805" y="8262118"/>
            <a:ext cx="3844233" cy="1477328"/>
          </a:xfrm>
          <a:prstGeom prst="rect">
            <a:avLst/>
          </a:prstGeom>
        </p:spPr>
        <p:txBody>
          <a:bodyPr wrap="square" lIns="0" tIns="0" rIns="0" bIns="0" rtlCol="0" anchor="t">
            <a:spAutoFit/>
          </a:bodyPr>
          <a:lstStyle/>
          <a:p>
            <a:pPr algn="ctr"/>
            <a:r>
              <a:rPr lang="en-US" sz="4800" b="1" dirty="0">
                <a:latin typeface="Tenor Sans"/>
              </a:rPr>
              <a:t>play badminton</a:t>
            </a:r>
          </a:p>
        </p:txBody>
      </p:sp>
      <p:sp>
        <p:nvSpPr>
          <p:cNvPr id="31" name="TextBox 9">
            <a:extLst>
              <a:ext uri="{FF2B5EF4-FFF2-40B4-BE49-F238E27FC236}">
                <a16:creationId xmlns:a16="http://schemas.microsoft.com/office/drawing/2014/main" id="{5A1892E4-34A9-586F-3F07-359F0AFB3D0F}"/>
              </a:ext>
            </a:extLst>
          </p:cNvPr>
          <p:cNvSpPr txBox="1"/>
          <p:nvPr/>
        </p:nvSpPr>
        <p:spPr>
          <a:xfrm>
            <a:off x="13881158" y="8468961"/>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pretty</a:t>
            </a:r>
          </a:p>
        </p:txBody>
      </p:sp>
      <p:sp>
        <p:nvSpPr>
          <p:cNvPr id="32" name="TextBox 9">
            <a:extLst>
              <a:ext uri="{FF2B5EF4-FFF2-40B4-BE49-F238E27FC236}">
                <a16:creationId xmlns:a16="http://schemas.microsoft.com/office/drawing/2014/main" id="{73741A8D-700A-08E4-79FB-DE9003040376}"/>
              </a:ext>
            </a:extLst>
          </p:cNvPr>
          <p:cNvSpPr txBox="1"/>
          <p:nvPr/>
        </p:nvSpPr>
        <p:spPr>
          <a:xfrm>
            <a:off x="9423582" y="8253145"/>
            <a:ext cx="3844233" cy="1477328"/>
          </a:xfrm>
          <a:prstGeom prst="rect">
            <a:avLst/>
          </a:prstGeom>
        </p:spPr>
        <p:txBody>
          <a:bodyPr wrap="square" lIns="0" tIns="0" rIns="0" bIns="0" rtlCol="0" anchor="t">
            <a:spAutoFit/>
          </a:bodyPr>
          <a:lstStyle/>
          <a:p>
            <a:pPr algn="ctr"/>
            <a:r>
              <a:rPr lang="en-US" sz="4800" b="1" dirty="0">
                <a:latin typeface="Tenor Sans"/>
              </a:rPr>
              <a:t>play basketball</a:t>
            </a:r>
          </a:p>
        </p:txBody>
      </p:sp>
      <p:sp>
        <p:nvSpPr>
          <p:cNvPr id="33" name="TextBox 9">
            <a:extLst>
              <a:ext uri="{FF2B5EF4-FFF2-40B4-BE49-F238E27FC236}">
                <a16:creationId xmlns:a16="http://schemas.microsoft.com/office/drawing/2014/main" id="{50395C12-BEF5-ACA5-64CB-CDA388987B7A}"/>
              </a:ext>
            </a:extLst>
          </p:cNvPr>
          <p:cNvSpPr txBox="1"/>
          <p:nvPr/>
        </p:nvSpPr>
        <p:spPr>
          <a:xfrm>
            <a:off x="13984672" y="2589969"/>
            <a:ext cx="3844233" cy="1477328"/>
          </a:xfrm>
          <a:prstGeom prst="rect">
            <a:avLst/>
          </a:prstGeom>
        </p:spPr>
        <p:txBody>
          <a:bodyPr wrap="square" lIns="0" tIns="0" rIns="0" bIns="0" rtlCol="0" anchor="t">
            <a:spAutoFit/>
          </a:bodyPr>
          <a:lstStyle/>
          <a:p>
            <a:pPr algn="ctr"/>
            <a:r>
              <a:rPr lang="en-US" sz="4800" b="1" dirty="0">
                <a:latin typeface="Tenor Sans"/>
              </a:rPr>
              <a:t>play volleyball</a:t>
            </a:r>
          </a:p>
        </p:txBody>
      </p:sp>
      <p:pic>
        <p:nvPicPr>
          <p:cNvPr id="78" name="Graphic 77" descr="Close with solid fill">
            <a:extLst>
              <a:ext uri="{FF2B5EF4-FFF2-40B4-BE49-F238E27FC236}">
                <a16:creationId xmlns:a16="http://schemas.microsoft.com/office/drawing/2014/main" id="{7E3846D3-4EFE-65A6-3D56-6197E6B82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7559" y="2220819"/>
            <a:ext cx="2253662" cy="2253662"/>
          </a:xfrm>
          <a:prstGeom prst="rect">
            <a:avLst/>
          </a:prstGeom>
        </p:spPr>
      </p:pic>
      <p:pic>
        <p:nvPicPr>
          <p:cNvPr id="79" name="Graphic 78" descr="Close with solid fill">
            <a:extLst>
              <a:ext uri="{FF2B5EF4-FFF2-40B4-BE49-F238E27FC236}">
                <a16:creationId xmlns:a16="http://schemas.microsoft.com/office/drawing/2014/main" id="{78BEBFEE-D99B-8A20-F2C3-370F57FA0B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7209" y="4178727"/>
            <a:ext cx="2253662" cy="2253662"/>
          </a:xfrm>
          <a:prstGeom prst="rect">
            <a:avLst/>
          </a:prstGeom>
        </p:spPr>
      </p:pic>
      <p:pic>
        <p:nvPicPr>
          <p:cNvPr id="80" name="Graphic 79" descr="Close with solid fill">
            <a:extLst>
              <a:ext uri="{FF2B5EF4-FFF2-40B4-BE49-F238E27FC236}">
                <a16:creationId xmlns:a16="http://schemas.microsoft.com/office/drawing/2014/main" id="{BF4C5CAD-FC61-2BF4-D57F-FC19266401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38331" y="6108272"/>
            <a:ext cx="2253662" cy="2253662"/>
          </a:xfrm>
          <a:prstGeom prst="rect">
            <a:avLst/>
          </a:prstGeom>
        </p:spPr>
      </p:pic>
      <p:pic>
        <p:nvPicPr>
          <p:cNvPr id="81" name="Graphic 80" descr="Close with solid fill">
            <a:extLst>
              <a:ext uri="{FF2B5EF4-FFF2-40B4-BE49-F238E27FC236}">
                <a16:creationId xmlns:a16="http://schemas.microsoft.com/office/drawing/2014/main" id="{86407FB0-C6CC-06F1-2210-E1C064162C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2416" y="8033338"/>
            <a:ext cx="2253662" cy="2253662"/>
          </a:xfrm>
          <a:prstGeom prst="rect">
            <a:avLst/>
          </a:prstGeom>
        </p:spPr>
      </p:pic>
      <p:sp>
        <p:nvSpPr>
          <p:cNvPr id="82" name="Freeform 2">
            <a:extLst>
              <a:ext uri="{FF2B5EF4-FFF2-40B4-BE49-F238E27FC236}">
                <a16:creationId xmlns:a16="http://schemas.microsoft.com/office/drawing/2014/main" id="{DD65048A-41A1-6694-CD3B-D27A6A249AC1}"/>
              </a:ext>
            </a:extLst>
          </p:cNvPr>
          <p:cNvSpPr/>
          <p:nvPr/>
        </p:nvSpPr>
        <p:spPr>
          <a:xfrm rot="731251">
            <a:off x="6161526" y="2808536"/>
            <a:ext cx="9753593" cy="6938585"/>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13173962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Effect transition="in" filter="fade">
                                      <p:cBhvr>
                                        <p:cTn id="22" dur="500"/>
                                        <p:tgtEl>
                                          <p:spTgt spid="82"/>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83F952B3-1F3A-FC88-A959-646DBD7B0B4C}"/>
              </a:ext>
            </a:extLst>
          </p:cNvPr>
          <p:cNvSpPr/>
          <p:nvPr/>
        </p:nvSpPr>
        <p:spPr>
          <a:xfrm>
            <a:off x="31992" y="909816"/>
            <a:ext cx="18288000"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lumMod val="85000"/>
            </a:schemeClr>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483236" cy="2526436"/>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14400" y="345801"/>
            <a:ext cx="8406063"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BINGO!</a:t>
            </a:r>
          </a:p>
        </p:txBody>
      </p:sp>
      <p:graphicFrame>
        <p:nvGraphicFramePr>
          <p:cNvPr id="2" name="Table 5">
            <a:extLst>
              <a:ext uri="{FF2B5EF4-FFF2-40B4-BE49-F238E27FC236}">
                <a16:creationId xmlns:a16="http://schemas.microsoft.com/office/drawing/2014/main" id="{E681FD71-9F43-B899-5D36-79C2BAC218AB}"/>
              </a:ext>
            </a:extLst>
          </p:cNvPr>
          <p:cNvGraphicFramePr>
            <a:graphicFrameLocks noGrp="1"/>
          </p:cNvGraphicFramePr>
          <p:nvPr/>
        </p:nvGraphicFramePr>
        <p:xfrm>
          <a:off x="533400" y="2452091"/>
          <a:ext cx="17297400" cy="7651476"/>
        </p:xfrm>
        <a:graphic>
          <a:graphicData uri="http://schemas.openxmlformats.org/drawingml/2006/table">
            <a:tbl>
              <a:tblPr firstRow="1" bandRow="1">
                <a:tableStyleId>{16D9F66E-5EB9-4882-86FB-DCBF35E3C3E4}</a:tableStyleId>
              </a:tblPr>
              <a:tblGrid>
                <a:gridCol w="4324350">
                  <a:extLst>
                    <a:ext uri="{9D8B030D-6E8A-4147-A177-3AD203B41FA5}">
                      <a16:colId xmlns:a16="http://schemas.microsoft.com/office/drawing/2014/main" val="823621494"/>
                    </a:ext>
                  </a:extLst>
                </a:gridCol>
                <a:gridCol w="4324350">
                  <a:extLst>
                    <a:ext uri="{9D8B030D-6E8A-4147-A177-3AD203B41FA5}">
                      <a16:colId xmlns:a16="http://schemas.microsoft.com/office/drawing/2014/main" val="485626791"/>
                    </a:ext>
                  </a:extLst>
                </a:gridCol>
                <a:gridCol w="4324350">
                  <a:extLst>
                    <a:ext uri="{9D8B030D-6E8A-4147-A177-3AD203B41FA5}">
                      <a16:colId xmlns:a16="http://schemas.microsoft.com/office/drawing/2014/main" val="449621999"/>
                    </a:ext>
                  </a:extLst>
                </a:gridCol>
                <a:gridCol w="4324350">
                  <a:extLst>
                    <a:ext uri="{9D8B030D-6E8A-4147-A177-3AD203B41FA5}">
                      <a16:colId xmlns:a16="http://schemas.microsoft.com/office/drawing/2014/main" val="3021028331"/>
                    </a:ext>
                  </a:extLst>
                </a:gridCol>
              </a:tblGrid>
              <a:tr h="191286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22972066"/>
                  </a:ext>
                </a:extLst>
              </a:tr>
              <a:tr h="191286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59874189"/>
                  </a:ext>
                </a:extLst>
              </a:tr>
              <a:tr h="19128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6426365"/>
                  </a:ext>
                </a:extLst>
              </a:tr>
              <a:tr h="191286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32592048"/>
                  </a:ext>
                </a:extLst>
              </a:tr>
            </a:tbl>
          </a:graphicData>
        </a:graphic>
      </p:graphicFrame>
      <p:sp>
        <p:nvSpPr>
          <p:cNvPr id="6" name="TextBox 9">
            <a:extLst>
              <a:ext uri="{FF2B5EF4-FFF2-40B4-BE49-F238E27FC236}">
                <a16:creationId xmlns:a16="http://schemas.microsoft.com/office/drawing/2014/main" id="{63141373-0CAB-FD36-47D9-5661E4F0E45F}"/>
              </a:ext>
            </a:extLst>
          </p:cNvPr>
          <p:cNvSpPr txBox="1"/>
          <p:nvPr/>
        </p:nvSpPr>
        <p:spPr>
          <a:xfrm>
            <a:off x="824814" y="2632556"/>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old</a:t>
            </a:r>
          </a:p>
        </p:txBody>
      </p:sp>
      <p:sp>
        <p:nvSpPr>
          <p:cNvPr id="15" name="TextBox 9">
            <a:extLst>
              <a:ext uri="{FF2B5EF4-FFF2-40B4-BE49-F238E27FC236}">
                <a16:creationId xmlns:a16="http://schemas.microsoft.com/office/drawing/2014/main" id="{7D361CEE-8BF3-7921-5AD0-EAFC8AC6F604}"/>
              </a:ext>
            </a:extLst>
          </p:cNvPr>
          <p:cNvSpPr txBox="1"/>
          <p:nvPr/>
        </p:nvSpPr>
        <p:spPr>
          <a:xfrm>
            <a:off x="5180374" y="26547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long</a:t>
            </a:r>
          </a:p>
        </p:txBody>
      </p:sp>
      <p:sp>
        <p:nvSpPr>
          <p:cNvPr id="16" name="TextBox 9">
            <a:extLst>
              <a:ext uri="{FF2B5EF4-FFF2-40B4-BE49-F238E27FC236}">
                <a16:creationId xmlns:a16="http://schemas.microsoft.com/office/drawing/2014/main" id="{11F4894B-6224-DD07-D03F-F6E12D65A929}"/>
              </a:ext>
            </a:extLst>
          </p:cNvPr>
          <p:cNvSpPr txBox="1"/>
          <p:nvPr/>
        </p:nvSpPr>
        <p:spPr>
          <a:xfrm>
            <a:off x="9467109" y="261546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cute</a:t>
            </a:r>
          </a:p>
        </p:txBody>
      </p:sp>
      <p:sp>
        <p:nvSpPr>
          <p:cNvPr id="17" name="TextBox 9">
            <a:extLst>
              <a:ext uri="{FF2B5EF4-FFF2-40B4-BE49-F238E27FC236}">
                <a16:creationId xmlns:a16="http://schemas.microsoft.com/office/drawing/2014/main" id="{FBFC70E8-CBA1-4159-D303-DBA35B7210E3}"/>
              </a:ext>
            </a:extLst>
          </p:cNvPr>
          <p:cNvSpPr txBox="1"/>
          <p:nvPr/>
        </p:nvSpPr>
        <p:spPr>
          <a:xfrm>
            <a:off x="789817" y="4492879"/>
            <a:ext cx="3844233" cy="1159100"/>
          </a:xfrm>
          <a:prstGeom prst="rect">
            <a:avLst/>
          </a:prstGeom>
        </p:spPr>
        <p:txBody>
          <a:bodyPr wrap="square" lIns="0" tIns="0" rIns="0" bIns="0" rtlCol="0" anchor="t">
            <a:spAutoFit/>
          </a:bodyPr>
          <a:lstStyle/>
          <a:p>
            <a:pPr algn="ctr">
              <a:lnSpc>
                <a:spcPts val="9999"/>
              </a:lnSpc>
            </a:pPr>
            <a:r>
              <a:rPr lang="en-US" sz="6000" b="1" dirty="0">
                <a:latin typeface="Tenor Sans"/>
              </a:rPr>
              <a:t>handsome</a:t>
            </a:r>
          </a:p>
        </p:txBody>
      </p:sp>
      <p:sp>
        <p:nvSpPr>
          <p:cNvPr id="19" name="TextBox 9">
            <a:extLst>
              <a:ext uri="{FF2B5EF4-FFF2-40B4-BE49-F238E27FC236}">
                <a16:creationId xmlns:a16="http://schemas.microsoft.com/office/drawing/2014/main" id="{98F6F217-73E2-7CD3-4739-F557754072D9}"/>
              </a:ext>
            </a:extLst>
          </p:cNvPr>
          <p:cNvSpPr txBox="1"/>
          <p:nvPr/>
        </p:nvSpPr>
        <p:spPr>
          <a:xfrm>
            <a:off x="5130127" y="4578057"/>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young</a:t>
            </a:r>
          </a:p>
        </p:txBody>
      </p:sp>
      <p:sp>
        <p:nvSpPr>
          <p:cNvPr id="20" name="TextBox 9">
            <a:extLst>
              <a:ext uri="{FF2B5EF4-FFF2-40B4-BE49-F238E27FC236}">
                <a16:creationId xmlns:a16="http://schemas.microsoft.com/office/drawing/2014/main" id="{49691671-C3C7-7983-76A4-DD2A4826DDBC}"/>
              </a:ext>
            </a:extLst>
          </p:cNvPr>
          <p:cNvSpPr txBox="1"/>
          <p:nvPr/>
        </p:nvSpPr>
        <p:spPr>
          <a:xfrm>
            <a:off x="9493352" y="4571245"/>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short</a:t>
            </a:r>
          </a:p>
        </p:txBody>
      </p:sp>
      <p:sp>
        <p:nvSpPr>
          <p:cNvPr id="21" name="TextBox 9">
            <a:extLst>
              <a:ext uri="{FF2B5EF4-FFF2-40B4-BE49-F238E27FC236}">
                <a16:creationId xmlns:a16="http://schemas.microsoft.com/office/drawing/2014/main" id="{896A66D1-1963-84DE-C29B-A3404947CE42}"/>
              </a:ext>
            </a:extLst>
          </p:cNvPr>
          <p:cNvSpPr txBox="1"/>
          <p:nvPr/>
        </p:nvSpPr>
        <p:spPr>
          <a:xfrm>
            <a:off x="13920629" y="4832737"/>
            <a:ext cx="3844233" cy="738664"/>
          </a:xfrm>
          <a:prstGeom prst="rect">
            <a:avLst/>
          </a:prstGeom>
        </p:spPr>
        <p:txBody>
          <a:bodyPr wrap="square" lIns="0" tIns="0" rIns="0" bIns="0" rtlCol="0" anchor="t">
            <a:spAutoFit/>
          </a:bodyPr>
          <a:lstStyle/>
          <a:p>
            <a:pPr algn="ctr"/>
            <a:r>
              <a:rPr lang="en-US" sz="4800" b="1" dirty="0">
                <a:latin typeface="Tenor Sans"/>
              </a:rPr>
              <a:t>play chess</a:t>
            </a:r>
          </a:p>
        </p:txBody>
      </p:sp>
      <p:sp>
        <p:nvSpPr>
          <p:cNvPr id="23" name="TextBox 9">
            <a:extLst>
              <a:ext uri="{FF2B5EF4-FFF2-40B4-BE49-F238E27FC236}">
                <a16:creationId xmlns:a16="http://schemas.microsoft.com/office/drawing/2014/main" id="{907E24AD-42E2-910E-C32A-D263CB8CDC2E}"/>
              </a:ext>
            </a:extLst>
          </p:cNvPr>
          <p:cNvSpPr txBox="1"/>
          <p:nvPr/>
        </p:nvSpPr>
        <p:spPr>
          <a:xfrm>
            <a:off x="675217" y="651403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round</a:t>
            </a:r>
          </a:p>
        </p:txBody>
      </p:sp>
      <p:sp>
        <p:nvSpPr>
          <p:cNvPr id="24" name="TextBox 9">
            <a:extLst>
              <a:ext uri="{FF2B5EF4-FFF2-40B4-BE49-F238E27FC236}">
                <a16:creationId xmlns:a16="http://schemas.microsoft.com/office/drawing/2014/main" id="{951E0E1D-2056-D90C-0C51-AB2EEA9A52C0}"/>
              </a:ext>
            </a:extLst>
          </p:cNvPr>
          <p:cNvSpPr txBox="1"/>
          <p:nvPr/>
        </p:nvSpPr>
        <p:spPr>
          <a:xfrm>
            <a:off x="4947786" y="6514037"/>
            <a:ext cx="4282909" cy="1178849"/>
          </a:xfrm>
          <a:prstGeom prst="rect">
            <a:avLst/>
          </a:prstGeom>
        </p:spPr>
        <p:txBody>
          <a:bodyPr wrap="square" lIns="0" tIns="0" rIns="0" bIns="0" rtlCol="0" anchor="t">
            <a:spAutoFit/>
          </a:bodyPr>
          <a:lstStyle/>
          <a:p>
            <a:pPr algn="ctr">
              <a:lnSpc>
                <a:spcPts val="9999"/>
              </a:lnSpc>
            </a:pPr>
            <a:r>
              <a:rPr lang="en-US" sz="6600" b="1" dirty="0">
                <a:latin typeface="Tenor Sans"/>
              </a:rPr>
              <a:t>square</a:t>
            </a:r>
          </a:p>
        </p:txBody>
      </p:sp>
      <p:sp>
        <p:nvSpPr>
          <p:cNvPr id="25" name="TextBox 9">
            <a:extLst>
              <a:ext uri="{FF2B5EF4-FFF2-40B4-BE49-F238E27FC236}">
                <a16:creationId xmlns:a16="http://schemas.microsoft.com/office/drawing/2014/main" id="{1A2B0716-B1E2-B471-BA0D-A07704CA4A7D}"/>
              </a:ext>
            </a:extLst>
          </p:cNvPr>
          <p:cNvSpPr txBox="1"/>
          <p:nvPr/>
        </p:nvSpPr>
        <p:spPr>
          <a:xfrm>
            <a:off x="9467109" y="6747401"/>
            <a:ext cx="3844233" cy="830997"/>
          </a:xfrm>
          <a:prstGeom prst="rect">
            <a:avLst/>
          </a:prstGeom>
        </p:spPr>
        <p:txBody>
          <a:bodyPr wrap="square" lIns="0" tIns="0" rIns="0" bIns="0" rtlCol="0" anchor="t">
            <a:spAutoFit/>
          </a:bodyPr>
          <a:lstStyle/>
          <a:p>
            <a:pPr algn="ctr"/>
            <a:r>
              <a:rPr lang="en-US" sz="5400" b="1" dirty="0">
                <a:latin typeface="Tenor Sans"/>
              </a:rPr>
              <a:t>read books</a:t>
            </a:r>
          </a:p>
        </p:txBody>
      </p:sp>
      <p:sp>
        <p:nvSpPr>
          <p:cNvPr id="27" name="TextBox 9">
            <a:extLst>
              <a:ext uri="{FF2B5EF4-FFF2-40B4-BE49-F238E27FC236}">
                <a16:creationId xmlns:a16="http://schemas.microsoft.com/office/drawing/2014/main" id="{EB750200-8149-9074-BC65-94D4FD7D8190}"/>
              </a:ext>
            </a:extLst>
          </p:cNvPr>
          <p:cNvSpPr txBox="1"/>
          <p:nvPr/>
        </p:nvSpPr>
        <p:spPr>
          <a:xfrm>
            <a:off x="13764760" y="6481779"/>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clean</a:t>
            </a:r>
          </a:p>
        </p:txBody>
      </p:sp>
      <p:sp>
        <p:nvSpPr>
          <p:cNvPr id="28" name="TextBox 9">
            <a:extLst>
              <a:ext uri="{FF2B5EF4-FFF2-40B4-BE49-F238E27FC236}">
                <a16:creationId xmlns:a16="http://schemas.microsoft.com/office/drawing/2014/main" id="{B2302EBB-8383-8748-7F34-3AB747D9CC1E}"/>
              </a:ext>
            </a:extLst>
          </p:cNvPr>
          <p:cNvSpPr txBox="1"/>
          <p:nvPr/>
        </p:nvSpPr>
        <p:spPr>
          <a:xfrm>
            <a:off x="600379" y="8411358"/>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fish</a:t>
            </a:r>
          </a:p>
        </p:txBody>
      </p:sp>
      <p:sp>
        <p:nvSpPr>
          <p:cNvPr id="29" name="TextBox 9">
            <a:extLst>
              <a:ext uri="{FF2B5EF4-FFF2-40B4-BE49-F238E27FC236}">
                <a16:creationId xmlns:a16="http://schemas.microsoft.com/office/drawing/2014/main" id="{589BEA0B-A487-1FDE-4A44-DA292FE8F6E4}"/>
              </a:ext>
            </a:extLst>
          </p:cNvPr>
          <p:cNvSpPr txBox="1"/>
          <p:nvPr/>
        </p:nvSpPr>
        <p:spPr>
          <a:xfrm>
            <a:off x="5092805" y="8262118"/>
            <a:ext cx="3844233" cy="1477328"/>
          </a:xfrm>
          <a:prstGeom prst="rect">
            <a:avLst/>
          </a:prstGeom>
        </p:spPr>
        <p:txBody>
          <a:bodyPr wrap="square" lIns="0" tIns="0" rIns="0" bIns="0" rtlCol="0" anchor="t">
            <a:spAutoFit/>
          </a:bodyPr>
          <a:lstStyle/>
          <a:p>
            <a:pPr algn="ctr"/>
            <a:r>
              <a:rPr lang="en-US" sz="4800" b="1" dirty="0">
                <a:latin typeface="Tenor Sans"/>
              </a:rPr>
              <a:t>play badminton</a:t>
            </a:r>
          </a:p>
        </p:txBody>
      </p:sp>
      <p:sp>
        <p:nvSpPr>
          <p:cNvPr id="31" name="TextBox 9">
            <a:extLst>
              <a:ext uri="{FF2B5EF4-FFF2-40B4-BE49-F238E27FC236}">
                <a16:creationId xmlns:a16="http://schemas.microsoft.com/office/drawing/2014/main" id="{F1F1D2B7-0BDE-3DD2-9BAD-A634703F1378}"/>
              </a:ext>
            </a:extLst>
          </p:cNvPr>
          <p:cNvSpPr txBox="1"/>
          <p:nvPr/>
        </p:nvSpPr>
        <p:spPr>
          <a:xfrm>
            <a:off x="13881158" y="8468961"/>
            <a:ext cx="3844233" cy="1178849"/>
          </a:xfrm>
          <a:prstGeom prst="rect">
            <a:avLst/>
          </a:prstGeom>
        </p:spPr>
        <p:txBody>
          <a:bodyPr wrap="square" lIns="0" tIns="0" rIns="0" bIns="0" rtlCol="0" anchor="t">
            <a:spAutoFit/>
          </a:bodyPr>
          <a:lstStyle/>
          <a:p>
            <a:pPr algn="ctr">
              <a:lnSpc>
                <a:spcPts val="9999"/>
              </a:lnSpc>
            </a:pPr>
            <a:r>
              <a:rPr lang="en-US" sz="6600" b="1" dirty="0">
                <a:latin typeface="Tenor Sans"/>
              </a:rPr>
              <a:t>pretty</a:t>
            </a:r>
          </a:p>
        </p:txBody>
      </p:sp>
      <p:sp>
        <p:nvSpPr>
          <p:cNvPr id="32" name="TextBox 9">
            <a:extLst>
              <a:ext uri="{FF2B5EF4-FFF2-40B4-BE49-F238E27FC236}">
                <a16:creationId xmlns:a16="http://schemas.microsoft.com/office/drawing/2014/main" id="{F30ED576-9CCB-6B94-B09F-1A6CE6DCE015}"/>
              </a:ext>
            </a:extLst>
          </p:cNvPr>
          <p:cNvSpPr txBox="1"/>
          <p:nvPr/>
        </p:nvSpPr>
        <p:spPr>
          <a:xfrm>
            <a:off x="9423582" y="8253145"/>
            <a:ext cx="3844233" cy="1477328"/>
          </a:xfrm>
          <a:prstGeom prst="rect">
            <a:avLst/>
          </a:prstGeom>
        </p:spPr>
        <p:txBody>
          <a:bodyPr wrap="square" lIns="0" tIns="0" rIns="0" bIns="0" rtlCol="0" anchor="t">
            <a:spAutoFit/>
          </a:bodyPr>
          <a:lstStyle/>
          <a:p>
            <a:pPr algn="ctr"/>
            <a:r>
              <a:rPr lang="en-US" sz="4800" b="1" dirty="0">
                <a:latin typeface="Tenor Sans"/>
              </a:rPr>
              <a:t>play basketball</a:t>
            </a:r>
          </a:p>
        </p:txBody>
      </p:sp>
      <p:sp>
        <p:nvSpPr>
          <p:cNvPr id="33" name="TextBox 9">
            <a:extLst>
              <a:ext uri="{FF2B5EF4-FFF2-40B4-BE49-F238E27FC236}">
                <a16:creationId xmlns:a16="http://schemas.microsoft.com/office/drawing/2014/main" id="{1862B103-2DBF-A976-7B5B-4D2549DBD736}"/>
              </a:ext>
            </a:extLst>
          </p:cNvPr>
          <p:cNvSpPr txBox="1"/>
          <p:nvPr/>
        </p:nvSpPr>
        <p:spPr>
          <a:xfrm>
            <a:off x="13984672" y="2589969"/>
            <a:ext cx="3844233" cy="1477328"/>
          </a:xfrm>
          <a:prstGeom prst="rect">
            <a:avLst/>
          </a:prstGeom>
        </p:spPr>
        <p:txBody>
          <a:bodyPr wrap="square" lIns="0" tIns="0" rIns="0" bIns="0" rtlCol="0" anchor="t">
            <a:spAutoFit/>
          </a:bodyPr>
          <a:lstStyle/>
          <a:p>
            <a:pPr algn="ctr"/>
            <a:r>
              <a:rPr lang="en-US" sz="4800" b="1" dirty="0">
                <a:latin typeface="Tenor Sans"/>
              </a:rPr>
              <a:t>play volleyball</a:t>
            </a:r>
          </a:p>
        </p:txBody>
      </p:sp>
      <p:pic>
        <p:nvPicPr>
          <p:cNvPr id="78" name="Graphic 77" descr="Close with solid fill">
            <a:extLst>
              <a:ext uri="{FF2B5EF4-FFF2-40B4-BE49-F238E27FC236}">
                <a16:creationId xmlns:a16="http://schemas.microsoft.com/office/drawing/2014/main" id="{7E3846D3-4EFE-65A6-3D56-6197E6B82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7559" y="2220819"/>
            <a:ext cx="2253662" cy="2253662"/>
          </a:xfrm>
          <a:prstGeom prst="rect">
            <a:avLst/>
          </a:prstGeom>
        </p:spPr>
      </p:pic>
      <p:pic>
        <p:nvPicPr>
          <p:cNvPr id="79" name="Graphic 78" descr="Close with solid fill">
            <a:extLst>
              <a:ext uri="{FF2B5EF4-FFF2-40B4-BE49-F238E27FC236}">
                <a16:creationId xmlns:a16="http://schemas.microsoft.com/office/drawing/2014/main" id="{78BEBFEE-D99B-8A20-F2C3-370F57FA0B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2485" y="2139258"/>
            <a:ext cx="2253662" cy="2253662"/>
          </a:xfrm>
          <a:prstGeom prst="rect">
            <a:avLst/>
          </a:prstGeom>
        </p:spPr>
      </p:pic>
      <p:pic>
        <p:nvPicPr>
          <p:cNvPr id="80" name="Graphic 79" descr="Close with solid fill">
            <a:extLst>
              <a:ext uri="{FF2B5EF4-FFF2-40B4-BE49-F238E27FC236}">
                <a16:creationId xmlns:a16="http://schemas.microsoft.com/office/drawing/2014/main" id="{BF4C5CAD-FC61-2BF4-D57F-FC19266401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20865" y="2380008"/>
            <a:ext cx="2253662" cy="2253662"/>
          </a:xfrm>
          <a:prstGeom prst="rect">
            <a:avLst/>
          </a:prstGeom>
        </p:spPr>
      </p:pic>
      <p:pic>
        <p:nvPicPr>
          <p:cNvPr id="81" name="Graphic 80" descr="Close with solid fill">
            <a:extLst>
              <a:ext uri="{FF2B5EF4-FFF2-40B4-BE49-F238E27FC236}">
                <a16:creationId xmlns:a16="http://schemas.microsoft.com/office/drawing/2014/main" id="{86407FB0-C6CC-06F1-2210-E1C064162C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37783" y="2376728"/>
            <a:ext cx="2253662" cy="2253662"/>
          </a:xfrm>
          <a:prstGeom prst="rect">
            <a:avLst/>
          </a:prstGeom>
        </p:spPr>
      </p:pic>
      <p:sp>
        <p:nvSpPr>
          <p:cNvPr id="82" name="Freeform 2">
            <a:extLst>
              <a:ext uri="{FF2B5EF4-FFF2-40B4-BE49-F238E27FC236}">
                <a16:creationId xmlns:a16="http://schemas.microsoft.com/office/drawing/2014/main" id="{DD65048A-41A1-6694-CD3B-D27A6A249AC1}"/>
              </a:ext>
            </a:extLst>
          </p:cNvPr>
          <p:cNvSpPr/>
          <p:nvPr/>
        </p:nvSpPr>
        <p:spPr>
          <a:xfrm rot="731251">
            <a:off x="5196197" y="4196660"/>
            <a:ext cx="8029340" cy="5189931"/>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891469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barn(inVertical)">
                                      <p:cBhvr>
                                        <p:cTn id="10" dur="500"/>
                                        <p:tgtEl>
                                          <p:spTgt spid="79"/>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Effect transition="in" filter="fade">
                                      <p:cBhvr>
                                        <p:cTn id="22" dur="500"/>
                                        <p:tgtEl>
                                          <p:spTgt spid="82"/>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1302</Words>
  <Application>Microsoft Office PowerPoint</Application>
  <PresentationFormat>Custom</PresentationFormat>
  <Paragraphs>281</Paragraphs>
  <Slides>36</Slides>
  <Notes>34</Notes>
  <HiddenSlides>0</HiddenSlides>
  <MMClips>13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36</vt:i4>
      </vt:variant>
    </vt:vector>
  </HeadingPairs>
  <TitlesOfParts>
    <vt:vector size="53" baseType="lpstr">
      <vt:lpstr>Nunito Sans Regular</vt:lpstr>
      <vt:lpstr>Abadi Extra Light</vt:lpstr>
      <vt:lpstr>ADLaM Display</vt:lpstr>
      <vt:lpstr>Fredoka One</vt:lpstr>
      <vt:lpstr>Tenor Sans</vt:lpstr>
      <vt:lpstr>Times New Roman</vt:lpstr>
      <vt:lpstr>Congenial</vt:lpstr>
      <vt:lpstr>Calibri</vt:lpstr>
      <vt:lpstr>Jumble</vt:lpstr>
      <vt:lpstr>Modern Love</vt:lpstr>
      <vt:lpstr>KG Primary Penmanship Bold</vt:lpstr>
      <vt:lpstr>Wingdings</vt:lpstr>
      <vt:lpstr>Sniglet</vt:lpstr>
      <vt:lpstr>MyriadPro-Light</vt:lpstr>
      <vt:lpstr>Arial</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36</cp:revision>
  <dcterms:created xsi:type="dcterms:W3CDTF">2006-08-16T00:00:00Z</dcterms:created>
  <dcterms:modified xsi:type="dcterms:W3CDTF">2023-11-09T02:45:32Z</dcterms:modified>
  <dc:identifier>DAFV1pFi9-g</dc:identifier>
</cp:coreProperties>
</file>