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74" r:id="rId2"/>
    <p:sldId id="489" r:id="rId3"/>
    <p:sldId id="490" r:id="rId4"/>
    <p:sldId id="492" r:id="rId5"/>
    <p:sldId id="396" r:id="rId6"/>
    <p:sldId id="397" r:id="rId7"/>
    <p:sldId id="539" r:id="rId8"/>
    <p:sldId id="454" r:id="rId9"/>
    <p:sldId id="555" r:id="rId10"/>
    <p:sldId id="549" r:id="rId11"/>
    <p:sldId id="479" r:id="rId12"/>
    <p:sldId id="337" r:id="rId13"/>
    <p:sldId id="256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556" r:id="rId29"/>
    <p:sldId id="273" r:id="rId30"/>
    <p:sldId id="557" r:id="rId31"/>
    <p:sldId id="275" r:id="rId32"/>
    <p:sldId id="276" r:id="rId33"/>
    <p:sldId id="277" r:id="rId34"/>
    <p:sldId id="278" r:id="rId35"/>
    <p:sldId id="280" r:id="rId36"/>
    <p:sldId id="272" r:id="rId37"/>
  </p:sldIdLst>
  <p:sldSz cx="18288000" cy="10287000"/>
  <p:notesSz cx="6858000" cy="9144000"/>
  <p:embeddedFontLst>
    <p:embeddedFont>
      <p:font typeface="Architects Daughter" panose="020B0604020202020204" charset="0"/>
      <p:regular r:id="rId39"/>
    </p:embeddedFont>
    <p:embeddedFont>
      <p:font typeface="Arial Black" panose="020B0A04020102020204" pitchFamily="34" charset="0"/>
      <p:bold r:id="rId40"/>
    </p:embeddedFont>
    <p:embeddedFont>
      <p:font typeface="Arimo Bold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Fredoka One" panose="02000000000000000000" pitchFamily="2" charset="0"/>
      <p:regular r:id="rId46"/>
    </p:embeddedFont>
    <p:embeddedFont>
      <p:font typeface="French Script MT" panose="03020402040607040605" pitchFamily="66" charset="0"/>
      <p:regular r:id="rId47"/>
    </p:embeddedFont>
    <p:embeddedFont>
      <p:font typeface="Jumble" panose="02000503000000020004" pitchFamily="2" charset="0"/>
      <p:regular r:id="rId48"/>
    </p:embeddedFont>
    <p:embeddedFont>
      <p:font typeface="League Spartan" panose="020B0604020202020204" charset="0"/>
      <p:regular r:id="rId49"/>
    </p:embeddedFont>
    <p:embeddedFont>
      <p:font typeface="Modern Love" panose="04090805081005020601" pitchFamily="82" charset="0"/>
      <p:regular r:id="rId50"/>
    </p:embeddedFont>
    <p:embeddedFont>
      <p:font typeface="Montserrat Ultra-Bold" panose="020B0604020202020204" charset="0"/>
      <p:regular r:id="rId51"/>
    </p:embeddedFont>
    <p:embeddedFont>
      <p:font typeface="Nunito Sans Regular" panose="020B0604020202020204" charset="0"/>
      <p:regular r:id="rId52"/>
    </p:embeddedFont>
    <p:embeddedFont>
      <p:font typeface="Rockwell Extra Bold" panose="02060903040505020403" pitchFamily="18" charset="0"/>
      <p:bold r:id="rId53"/>
    </p:embeddedFont>
    <p:embeddedFont>
      <p:font typeface="Snap ITC" panose="04040A07060A02020202" pitchFamily="82" charset="0"/>
      <p:regular r:id="rId54"/>
    </p:embeddedFont>
    <p:embeddedFont>
      <p:font typeface="Sniglet" panose="020B0604020202020204" charset="0"/>
      <p:regular r:id="rId55"/>
    </p:embeddedFont>
    <p:embeddedFont>
      <p:font typeface="Tenor Sans" panose="020B0604020202020204" charset="0"/>
      <p:regular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FF00"/>
    <a:srgbClr val="CCFFCC"/>
    <a:srgbClr val="66FF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79112" autoAdjust="0"/>
  </p:normalViewPr>
  <p:slideViewPr>
    <p:cSldViewPr>
      <p:cViewPr varScale="1">
        <p:scale>
          <a:sx n="44" d="100"/>
          <a:sy n="44" d="100"/>
        </p:scale>
        <p:origin x="185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34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80A5D846-2786-4DF9-BE05-478013B32489}"/>
    <pc:docChg chg="modSld">
      <pc:chgData name="Nasil Phạm" userId="72956dafe1aa49c0" providerId="LiveId" clId="{80A5D846-2786-4DF9-BE05-478013B32489}" dt="2023-11-06T02:00:54.405" v="15" actId="20577"/>
      <pc:docMkLst>
        <pc:docMk/>
      </pc:docMkLst>
      <pc:sldChg chg="modSp mod">
        <pc:chgData name="Nasil Phạm" userId="72956dafe1aa49c0" providerId="LiveId" clId="{80A5D846-2786-4DF9-BE05-478013B32489}" dt="2023-11-06T02:00:37.352" v="2" actId="20577"/>
        <pc:sldMkLst>
          <pc:docMk/>
          <pc:sldMk cId="0" sldId="275"/>
        </pc:sldMkLst>
        <pc:spChg chg="mod">
          <ac:chgData name="Nasil Phạm" userId="72956dafe1aa49c0" providerId="LiveId" clId="{80A5D846-2786-4DF9-BE05-478013B32489}" dt="2023-11-06T02:00:37.352" v="2" actId="20577"/>
          <ac:spMkLst>
            <pc:docMk/>
            <pc:sldMk cId="0" sldId="275"/>
            <ac:spMk id="7" creationId="{CCF09143-4A51-33DA-C7CE-85CF201A8274}"/>
          </ac:spMkLst>
        </pc:spChg>
      </pc:sldChg>
      <pc:sldChg chg="modSp mod">
        <pc:chgData name="Nasil Phạm" userId="72956dafe1aa49c0" providerId="LiveId" clId="{80A5D846-2786-4DF9-BE05-478013B32489}" dt="2023-11-06T02:00:47.715" v="8" actId="20577"/>
        <pc:sldMkLst>
          <pc:docMk/>
          <pc:sldMk cId="0" sldId="276"/>
        </pc:sldMkLst>
        <pc:spChg chg="mod">
          <ac:chgData name="Nasil Phạm" userId="72956dafe1aa49c0" providerId="LiveId" clId="{80A5D846-2786-4DF9-BE05-478013B32489}" dt="2023-11-06T02:00:47.715" v="8" actId="20577"/>
          <ac:spMkLst>
            <pc:docMk/>
            <pc:sldMk cId="0" sldId="276"/>
            <ac:spMk id="8" creationId="{C8103671-E2F9-E378-729F-D862F05ED254}"/>
          </ac:spMkLst>
        </pc:spChg>
      </pc:sldChg>
      <pc:sldChg chg="modSp mod">
        <pc:chgData name="Nasil Phạm" userId="72956dafe1aa49c0" providerId="LiveId" clId="{80A5D846-2786-4DF9-BE05-478013B32489}" dt="2023-11-06T02:00:54.405" v="15" actId="20577"/>
        <pc:sldMkLst>
          <pc:docMk/>
          <pc:sldMk cId="0" sldId="277"/>
        </pc:sldMkLst>
        <pc:spChg chg="mod">
          <ac:chgData name="Nasil Phạm" userId="72956dafe1aa49c0" providerId="LiveId" clId="{80A5D846-2786-4DF9-BE05-478013B32489}" dt="2023-11-06T02:00:54.405" v="15" actId="20577"/>
          <ac:spMkLst>
            <pc:docMk/>
            <pc:sldMk cId="0" sldId="277"/>
            <ac:spMk id="8" creationId="{FAE0E748-979C-1408-C8E3-6F3E778F47AB}"/>
          </ac:spMkLst>
        </pc:spChg>
      </pc:sldChg>
      <pc:sldChg chg="modSp mod">
        <pc:chgData name="Nasil Phạm" userId="72956dafe1aa49c0" providerId="LiveId" clId="{80A5D846-2786-4DF9-BE05-478013B32489}" dt="2023-11-06T02:00:39.982" v="5" actId="20577"/>
        <pc:sldMkLst>
          <pc:docMk/>
          <pc:sldMk cId="0" sldId="557"/>
        </pc:sldMkLst>
        <pc:spChg chg="mod">
          <ac:chgData name="Nasil Phạm" userId="72956dafe1aa49c0" providerId="LiveId" clId="{80A5D846-2786-4DF9-BE05-478013B32489}" dt="2023-11-06T02:00:39.982" v="5" actId="20577"/>
          <ac:spMkLst>
            <pc:docMk/>
            <pc:sldMk cId="0" sldId="557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7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When they have finished, the children read their sentences to a partner and compare what they have written.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85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children from number 1 to 10. </a:t>
            </a:r>
          </a:p>
          <a:p>
            <a:r>
              <a:rPr lang="en-US" dirty="0"/>
              <a:t>Click START to spin the wheel. </a:t>
            </a:r>
          </a:p>
          <a:p>
            <a:r>
              <a:rPr lang="en-US" dirty="0"/>
              <a:t>The children with that number will talk about their</a:t>
            </a:r>
            <a:r>
              <a:rPr lang="vi-VN" dirty="0"/>
              <a:t> writing.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54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7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https://www.youtube.com/watch?v=pqDEwPi7vxg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08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1800" b="1" u="sng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Mingle: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Talk about where you were yesterday.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vi-VN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music,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vi-VN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move around to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tell each other where they were yesterday, following the pattern in the speech bubble.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44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82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6096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 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a party invite to a friend. Give directions. Look at page 86 to help you.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Tell the children that they are going to write a party invite to a friend.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71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 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an article about where you were last</a:t>
            </a:r>
            <a:r>
              <a:rPr lang="vi-VN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weekend. You can start with the example.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vi-VN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think about where they were last weekend in 1 minute. </a:t>
            </a: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vi-VN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talk about it.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40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first sentence on the board.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who also was at soccer class last Saturday. If any child says they were, ask them if it was fun.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Identify children who didn’t play soccer last Saturday and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Where were you? Who was with you? What was the weather like? Was it fun?</a:t>
            </a:r>
            <a:endParaRPr lang="vi-VN" sz="1800" i="1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54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Encourage the children to write true, complete sentences in their notebooks.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8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9.gif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jpeg"/><Relationship Id="rId7" Type="http://schemas.openxmlformats.org/officeDocument/2006/relationships/image" Target="../media/image41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jpeg"/><Relationship Id="rId7" Type="http://schemas.openxmlformats.org/officeDocument/2006/relationships/image" Target="../media/image53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0.png"/><Relationship Id="rId7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jpeg"/><Relationship Id="rId7" Type="http://schemas.openxmlformats.org/officeDocument/2006/relationships/image" Target="../media/image53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5.sv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0.sv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8.jpeg"/><Relationship Id="rId5" Type="http://schemas.openxmlformats.org/officeDocument/2006/relationships/image" Target="../media/image11.png"/><Relationship Id="rId15" Type="http://schemas.openxmlformats.org/officeDocument/2006/relationships/image" Target="../media/image82.svg"/><Relationship Id="rId10" Type="http://schemas.openxmlformats.org/officeDocument/2006/relationships/image" Target="../media/image77.jpeg"/><Relationship Id="rId4" Type="http://schemas.openxmlformats.org/officeDocument/2006/relationships/image" Target="../media/image10.png"/><Relationship Id="rId9" Type="http://schemas.openxmlformats.org/officeDocument/2006/relationships/image" Target="../media/image76.jpeg"/><Relationship Id="rId1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4.png"/><Relationship Id="rId3" Type="http://schemas.openxmlformats.org/officeDocument/2006/relationships/image" Target="../media/image25.png"/><Relationship Id="rId21" Type="http://schemas.openxmlformats.org/officeDocument/2006/relationships/image" Target="../media/image96.svg"/><Relationship Id="rId7" Type="http://schemas.openxmlformats.org/officeDocument/2006/relationships/image" Target="../media/image86.svg"/><Relationship Id="rId12" Type="http://schemas.openxmlformats.org/officeDocument/2006/relationships/image" Target="../media/image91.jpeg"/><Relationship Id="rId17" Type="http://schemas.openxmlformats.org/officeDocument/2006/relationships/image" Target="../media/image12.png"/><Relationship Id="rId25" Type="http://schemas.openxmlformats.org/officeDocument/2006/relationships/image" Target="../media/image100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24" Type="http://schemas.openxmlformats.org/officeDocument/2006/relationships/image" Target="../media/image99.png"/><Relationship Id="rId5" Type="http://schemas.openxmlformats.org/officeDocument/2006/relationships/image" Target="../media/image84.svg"/><Relationship Id="rId15" Type="http://schemas.openxmlformats.org/officeDocument/2006/relationships/image" Target="../media/image10.png"/><Relationship Id="rId23" Type="http://schemas.openxmlformats.org/officeDocument/2006/relationships/image" Target="../media/image98.svg"/><Relationship Id="rId10" Type="http://schemas.openxmlformats.org/officeDocument/2006/relationships/image" Target="../media/image89.png"/><Relationship Id="rId19" Type="http://schemas.openxmlformats.org/officeDocument/2006/relationships/image" Target="../media/image14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Relationship Id="rId22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image" Target="../media/image12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2.sv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2.svg"/><Relationship Id="rId5" Type="http://schemas.openxmlformats.org/officeDocument/2006/relationships/image" Target="../media/image10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A9CD9F-A916-B440-A236-44D83370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2BB9DAC4-6BF6-CADB-3335-8A3474980C7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85800" y="4152900"/>
            <a:ext cx="5236284" cy="486974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60424BF-E1B0-09CC-1D5A-6076DF7FD6DE}"/>
              </a:ext>
            </a:extLst>
          </p:cNvPr>
          <p:cNvSpPr txBox="1"/>
          <p:nvPr/>
        </p:nvSpPr>
        <p:spPr>
          <a:xfrm>
            <a:off x="685800" y="1177168"/>
            <a:ext cx="1729687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Let’s write! </a:t>
            </a:r>
          </a:p>
          <a:p>
            <a:pPr algn="ctr">
              <a:spcBef>
                <a:spcPct val="0"/>
              </a:spcBef>
            </a:pPr>
            <a:r>
              <a:rPr lang="vi-VN" sz="7200" b="1" dirty="0">
                <a:solidFill>
                  <a:srgbClr val="C00000"/>
                </a:solidFill>
                <a:latin typeface="KG Primary Penmanship Bold"/>
              </a:rPr>
              <a:t>AN ARTICLE for YOUR ENGLISH CORNER</a:t>
            </a:r>
            <a:endParaRPr lang="en-US" sz="7200" b="1" dirty="0">
              <a:solidFill>
                <a:srgbClr val="C00000"/>
              </a:solidFill>
              <a:latin typeface="KG Primary Penmanship Bol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EAEFF9-E5AF-2049-895C-C768D1B6D58F}"/>
              </a:ext>
            </a:extLst>
          </p:cNvPr>
          <p:cNvSpPr/>
          <p:nvPr/>
        </p:nvSpPr>
        <p:spPr>
          <a:xfrm>
            <a:off x="6207188" y="3868279"/>
            <a:ext cx="11182897" cy="5943600"/>
          </a:xfrm>
          <a:custGeom>
            <a:avLst/>
            <a:gdLst>
              <a:gd name="connsiteX0" fmla="*/ 0 w 11182897"/>
              <a:gd name="connsiteY0" fmla="*/ 0 h 5943600"/>
              <a:gd name="connsiteX1" fmla="*/ 812231 w 11182897"/>
              <a:gd name="connsiteY1" fmla="*/ 0 h 5943600"/>
              <a:gd name="connsiteX2" fmla="*/ 1288976 w 11182897"/>
              <a:gd name="connsiteY2" fmla="*/ 0 h 5943600"/>
              <a:gd name="connsiteX3" fmla="*/ 1989379 w 11182897"/>
              <a:gd name="connsiteY3" fmla="*/ 0 h 5943600"/>
              <a:gd name="connsiteX4" fmla="*/ 2466123 w 11182897"/>
              <a:gd name="connsiteY4" fmla="*/ 0 h 5943600"/>
              <a:gd name="connsiteX5" fmla="*/ 3166526 w 11182897"/>
              <a:gd name="connsiteY5" fmla="*/ 0 h 5943600"/>
              <a:gd name="connsiteX6" fmla="*/ 3755099 w 11182897"/>
              <a:gd name="connsiteY6" fmla="*/ 0 h 5943600"/>
              <a:gd name="connsiteX7" fmla="*/ 4343673 w 11182897"/>
              <a:gd name="connsiteY7" fmla="*/ 0 h 5943600"/>
              <a:gd name="connsiteX8" fmla="*/ 4820417 w 11182897"/>
              <a:gd name="connsiteY8" fmla="*/ 0 h 5943600"/>
              <a:gd name="connsiteX9" fmla="*/ 5520820 w 11182897"/>
              <a:gd name="connsiteY9" fmla="*/ 0 h 5943600"/>
              <a:gd name="connsiteX10" fmla="*/ 6333051 w 11182897"/>
              <a:gd name="connsiteY10" fmla="*/ 0 h 5943600"/>
              <a:gd name="connsiteX11" fmla="*/ 6697967 w 11182897"/>
              <a:gd name="connsiteY11" fmla="*/ 0 h 5943600"/>
              <a:gd name="connsiteX12" fmla="*/ 7398369 w 11182897"/>
              <a:gd name="connsiteY12" fmla="*/ 0 h 5943600"/>
              <a:gd name="connsiteX13" fmla="*/ 7651456 w 11182897"/>
              <a:gd name="connsiteY13" fmla="*/ 0 h 5943600"/>
              <a:gd name="connsiteX14" fmla="*/ 8128200 w 11182897"/>
              <a:gd name="connsiteY14" fmla="*/ 0 h 5943600"/>
              <a:gd name="connsiteX15" fmla="*/ 8828603 w 11182897"/>
              <a:gd name="connsiteY15" fmla="*/ 0 h 5943600"/>
              <a:gd name="connsiteX16" fmla="*/ 9529005 w 11182897"/>
              <a:gd name="connsiteY16" fmla="*/ 0 h 5943600"/>
              <a:gd name="connsiteX17" fmla="*/ 9782092 w 11182897"/>
              <a:gd name="connsiteY17" fmla="*/ 0 h 5943600"/>
              <a:gd name="connsiteX18" fmla="*/ 10482495 w 11182897"/>
              <a:gd name="connsiteY18" fmla="*/ 0 h 5943600"/>
              <a:gd name="connsiteX19" fmla="*/ 11182897 w 11182897"/>
              <a:gd name="connsiteY19" fmla="*/ 0 h 5943600"/>
              <a:gd name="connsiteX20" fmla="*/ 11182897 w 11182897"/>
              <a:gd name="connsiteY20" fmla="*/ 594360 h 5943600"/>
              <a:gd name="connsiteX21" fmla="*/ 11182897 w 11182897"/>
              <a:gd name="connsiteY21" fmla="*/ 1307592 h 5943600"/>
              <a:gd name="connsiteX22" fmla="*/ 11182897 w 11182897"/>
              <a:gd name="connsiteY22" fmla="*/ 1901952 h 5943600"/>
              <a:gd name="connsiteX23" fmla="*/ 11182897 w 11182897"/>
              <a:gd name="connsiteY23" fmla="*/ 2436876 h 5943600"/>
              <a:gd name="connsiteX24" fmla="*/ 11182897 w 11182897"/>
              <a:gd name="connsiteY24" fmla="*/ 3031236 h 5943600"/>
              <a:gd name="connsiteX25" fmla="*/ 11182897 w 11182897"/>
              <a:gd name="connsiteY25" fmla="*/ 3506724 h 5943600"/>
              <a:gd name="connsiteX26" fmla="*/ 11182897 w 11182897"/>
              <a:gd name="connsiteY26" fmla="*/ 4160520 h 5943600"/>
              <a:gd name="connsiteX27" fmla="*/ 11182897 w 11182897"/>
              <a:gd name="connsiteY27" fmla="*/ 4636008 h 5943600"/>
              <a:gd name="connsiteX28" fmla="*/ 11182897 w 11182897"/>
              <a:gd name="connsiteY28" fmla="*/ 5111496 h 5943600"/>
              <a:gd name="connsiteX29" fmla="*/ 11182897 w 11182897"/>
              <a:gd name="connsiteY29" fmla="*/ 5943600 h 5943600"/>
              <a:gd name="connsiteX30" fmla="*/ 10370666 w 11182897"/>
              <a:gd name="connsiteY30" fmla="*/ 5943600 h 5943600"/>
              <a:gd name="connsiteX31" fmla="*/ 9670263 w 11182897"/>
              <a:gd name="connsiteY31" fmla="*/ 5943600 h 5943600"/>
              <a:gd name="connsiteX32" fmla="*/ 8858032 w 11182897"/>
              <a:gd name="connsiteY32" fmla="*/ 5943600 h 5943600"/>
              <a:gd name="connsiteX33" fmla="*/ 8269458 w 11182897"/>
              <a:gd name="connsiteY33" fmla="*/ 5943600 h 5943600"/>
              <a:gd name="connsiteX34" fmla="*/ 7680885 w 11182897"/>
              <a:gd name="connsiteY34" fmla="*/ 5943600 h 5943600"/>
              <a:gd name="connsiteX35" fmla="*/ 7315969 w 11182897"/>
              <a:gd name="connsiteY35" fmla="*/ 5943600 h 5943600"/>
              <a:gd name="connsiteX36" fmla="*/ 6951053 w 11182897"/>
              <a:gd name="connsiteY36" fmla="*/ 5943600 h 5943600"/>
              <a:gd name="connsiteX37" fmla="*/ 6250651 w 11182897"/>
              <a:gd name="connsiteY37" fmla="*/ 5943600 h 5943600"/>
              <a:gd name="connsiteX38" fmla="*/ 5662077 w 11182897"/>
              <a:gd name="connsiteY38" fmla="*/ 5943600 h 5943600"/>
              <a:gd name="connsiteX39" fmla="*/ 4961675 w 11182897"/>
              <a:gd name="connsiteY39" fmla="*/ 5943600 h 5943600"/>
              <a:gd name="connsiteX40" fmla="*/ 4708588 w 11182897"/>
              <a:gd name="connsiteY40" fmla="*/ 5943600 h 5943600"/>
              <a:gd name="connsiteX41" fmla="*/ 4455502 w 11182897"/>
              <a:gd name="connsiteY41" fmla="*/ 5943600 h 5943600"/>
              <a:gd name="connsiteX42" fmla="*/ 4202415 w 11182897"/>
              <a:gd name="connsiteY42" fmla="*/ 5943600 h 5943600"/>
              <a:gd name="connsiteX43" fmla="*/ 3502012 w 11182897"/>
              <a:gd name="connsiteY43" fmla="*/ 5943600 h 5943600"/>
              <a:gd name="connsiteX44" fmla="*/ 3025268 w 11182897"/>
              <a:gd name="connsiteY44" fmla="*/ 5943600 h 5943600"/>
              <a:gd name="connsiteX45" fmla="*/ 2548523 w 11182897"/>
              <a:gd name="connsiteY45" fmla="*/ 5943600 h 5943600"/>
              <a:gd name="connsiteX46" fmla="*/ 1959950 w 11182897"/>
              <a:gd name="connsiteY46" fmla="*/ 5943600 h 5943600"/>
              <a:gd name="connsiteX47" fmla="*/ 1371376 w 11182897"/>
              <a:gd name="connsiteY47" fmla="*/ 5943600 h 5943600"/>
              <a:gd name="connsiteX48" fmla="*/ 782803 w 11182897"/>
              <a:gd name="connsiteY48" fmla="*/ 5943600 h 5943600"/>
              <a:gd name="connsiteX49" fmla="*/ 0 w 11182897"/>
              <a:gd name="connsiteY49" fmla="*/ 5943600 h 5943600"/>
              <a:gd name="connsiteX50" fmla="*/ 0 w 11182897"/>
              <a:gd name="connsiteY50" fmla="*/ 5349240 h 5943600"/>
              <a:gd name="connsiteX51" fmla="*/ 0 w 11182897"/>
              <a:gd name="connsiteY51" fmla="*/ 4695444 h 5943600"/>
              <a:gd name="connsiteX52" fmla="*/ 0 w 11182897"/>
              <a:gd name="connsiteY52" fmla="*/ 4041648 h 5943600"/>
              <a:gd name="connsiteX53" fmla="*/ 0 w 11182897"/>
              <a:gd name="connsiteY53" fmla="*/ 3447288 h 5943600"/>
              <a:gd name="connsiteX54" fmla="*/ 0 w 11182897"/>
              <a:gd name="connsiteY54" fmla="*/ 2912364 h 5943600"/>
              <a:gd name="connsiteX55" fmla="*/ 0 w 11182897"/>
              <a:gd name="connsiteY55" fmla="*/ 2496312 h 5943600"/>
              <a:gd name="connsiteX56" fmla="*/ 0 w 11182897"/>
              <a:gd name="connsiteY56" fmla="*/ 1783080 h 5943600"/>
              <a:gd name="connsiteX57" fmla="*/ 0 w 11182897"/>
              <a:gd name="connsiteY57" fmla="*/ 1188720 h 5943600"/>
              <a:gd name="connsiteX58" fmla="*/ 0 w 11182897"/>
              <a:gd name="connsiteY58" fmla="*/ 534924 h 5943600"/>
              <a:gd name="connsiteX59" fmla="*/ 0 w 11182897"/>
              <a:gd name="connsiteY59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182897" h="5943600" fill="none" extrusionOk="0">
                <a:moveTo>
                  <a:pt x="0" y="0"/>
                </a:moveTo>
                <a:cubicBezTo>
                  <a:pt x="364600" y="-51500"/>
                  <a:pt x="633166" y="88387"/>
                  <a:pt x="812231" y="0"/>
                </a:cubicBezTo>
                <a:cubicBezTo>
                  <a:pt x="991296" y="-88387"/>
                  <a:pt x="1189862" y="2421"/>
                  <a:pt x="1288976" y="0"/>
                </a:cubicBezTo>
                <a:cubicBezTo>
                  <a:pt x="1388091" y="-2421"/>
                  <a:pt x="1814111" y="60079"/>
                  <a:pt x="1989379" y="0"/>
                </a:cubicBezTo>
                <a:cubicBezTo>
                  <a:pt x="2164647" y="-60079"/>
                  <a:pt x="2325431" y="1579"/>
                  <a:pt x="2466123" y="0"/>
                </a:cubicBezTo>
                <a:cubicBezTo>
                  <a:pt x="2606815" y="-1579"/>
                  <a:pt x="2865230" y="34357"/>
                  <a:pt x="3166526" y="0"/>
                </a:cubicBezTo>
                <a:cubicBezTo>
                  <a:pt x="3467822" y="-34357"/>
                  <a:pt x="3508338" y="60947"/>
                  <a:pt x="3755099" y="0"/>
                </a:cubicBezTo>
                <a:cubicBezTo>
                  <a:pt x="4001860" y="-60947"/>
                  <a:pt x="4055021" y="22422"/>
                  <a:pt x="4343673" y="0"/>
                </a:cubicBezTo>
                <a:cubicBezTo>
                  <a:pt x="4632325" y="-22422"/>
                  <a:pt x="4720024" y="51902"/>
                  <a:pt x="4820417" y="0"/>
                </a:cubicBezTo>
                <a:cubicBezTo>
                  <a:pt x="4920810" y="-51902"/>
                  <a:pt x="5212686" y="13329"/>
                  <a:pt x="5520820" y="0"/>
                </a:cubicBezTo>
                <a:cubicBezTo>
                  <a:pt x="5828954" y="-13329"/>
                  <a:pt x="6035396" y="5077"/>
                  <a:pt x="6333051" y="0"/>
                </a:cubicBezTo>
                <a:cubicBezTo>
                  <a:pt x="6630706" y="-5077"/>
                  <a:pt x="6578319" y="26264"/>
                  <a:pt x="6697967" y="0"/>
                </a:cubicBezTo>
                <a:cubicBezTo>
                  <a:pt x="6817615" y="-26264"/>
                  <a:pt x="7175178" y="8259"/>
                  <a:pt x="7398369" y="0"/>
                </a:cubicBezTo>
                <a:cubicBezTo>
                  <a:pt x="7621560" y="-8259"/>
                  <a:pt x="7528879" y="3077"/>
                  <a:pt x="7651456" y="0"/>
                </a:cubicBezTo>
                <a:cubicBezTo>
                  <a:pt x="7774033" y="-3077"/>
                  <a:pt x="7929496" y="28839"/>
                  <a:pt x="8128200" y="0"/>
                </a:cubicBezTo>
                <a:cubicBezTo>
                  <a:pt x="8326904" y="-28839"/>
                  <a:pt x="8609237" y="28935"/>
                  <a:pt x="8828603" y="0"/>
                </a:cubicBezTo>
                <a:cubicBezTo>
                  <a:pt x="9047969" y="-28935"/>
                  <a:pt x="9230959" y="53713"/>
                  <a:pt x="9529005" y="0"/>
                </a:cubicBezTo>
                <a:cubicBezTo>
                  <a:pt x="9827051" y="-53713"/>
                  <a:pt x="9660502" y="26752"/>
                  <a:pt x="9782092" y="0"/>
                </a:cubicBezTo>
                <a:cubicBezTo>
                  <a:pt x="9903682" y="-26752"/>
                  <a:pt x="10296219" y="27911"/>
                  <a:pt x="10482495" y="0"/>
                </a:cubicBezTo>
                <a:cubicBezTo>
                  <a:pt x="10668771" y="-27911"/>
                  <a:pt x="10942235" y="2917"/>
                  <a:pt x="11182897" y="0"/>
                </a:cubicBezTo>
                <a:cubicBezTo>
                  <a:pt x="11245627" y="217646"/>
                  <a:pt x="11117389" y="372272"/>
                  <a:pt x="11182897" y="594360"/>
                </a:cubicBezTo>
                <a:cubicBezTo>
                  <a:pt x="11248405" y="816448"/>
                  <a:pt x="11128827" y="1037698"/>
                  <a:pt x="11182897" y="1307592"/>
                </a:cubicBezTo>
                <a:cubicBezTo>
                  <a:pt x="11236967" y="1577486"/>
                  <a:pt x="11149378" y="1669981"/>
                  <a:pt x="11182897" y="1901952"/>
                </a:cubicBezTo>
                <a:cubicBezTo>
                  <a:pt x="11216416" y="2133923"/>
                  <a:pt x="11143494" y="2228733"/>
                  <a:pt x="11182897" y="2436876"/>
                </a:cubicBezTo>
                <a:cubicBezTo>
                  <a:pt x="11222300" y="2645019"/>
                  <a:pt x="11154228" y="2887861"/>
                  <a:pt x="11182897" y="3031236"/>
                </a:cubicBezTo>
                <a:cubicBezTo>
                  <a:pt x="11211566" y="3174611"/>
                  <a:pt x="11136652" y="3352365"/>
                  <a:pt x="11182897" y="3506724"/>
                </a:cubicBezTo>
                <a:cubicBezTo>
                  <a:pt x="11229142" y="3661083"/>
                  <a:pt x="11167792" y="3963736"/>
                  <a:pt x="11182897" y="4160520"/>
                </a:cubicBezTo>
                <a:cubicBezTo>
                  <a:pt x="11198002" y="4357304"/>
                  <a:pt x="11168610" y="4450625"/>
                  <a:pt x="11182897" y="4636008"/>
                </a:cubicBezTo>
                <a:cubicBezTo>
                  <a:pt x="11197184" y="4821391"/>
                  <a:pt x="11178537" y="4973230"/>
                  <a:pt x="11182897" y="5111496"/>
                </a:cubicBezTo>
                <a:cubicBezTo>
                  <a:pt x="11187257" y="5249762"/>
                  <a:pt x="11101011" y="5697600"/>
                  <a:pt x="11182897" y="5943600"/>
                </a:cubicBezTo>
                <a:cubicBezTo>
                  <a:pt x="10957692" y="6010915"/>
                  <a:pt x="10565399" y="5938807"/>
                  <a:pt x="10370666" y="5943600"/>
                </a:cubicBezTo>
                <a:cubicBezTo>
                  <a:pt x="10175933" y="5948393"/>
                  <a:pt x="9963365" y="5940440"/>
                  <a:pt x="9670263" y="5943600"/>
                </a:cubicBezTo>
                <a:cubicBezTo>
                  <a:pt x="9377161" y="5946760"/>
                  <a:pt x="9021043" y="5885847"/>
                  <a:pt x="8858032" y="5943600"/>
                </a:cubicBezTo>
                <a:cubicBezTo>
                  <a:pt x="8695021" y="6001353"/>
                  <a:pt x="8496406" y="5896683"/>
                  <a:pt x="8269458" y="5943600"/>
                </a:cubicBezTo>
                <a:cubicBezTo>
                  <a:pt x="8042510" y="5990517"/>
                  <a:pt x="7855102" y="5880281"/>
                  <a:pt x="7680885" y="5943600"/>
                </a:cubicBezTo>
                <a:cubicBezTo>
                  <a:pt x="7506668" y="6006919"/>
                  <a:pt x="7434772" y="5910490"/>
                  <a:pt x="7315969" y="5943600"/>
                </a:cubicBezTo>
                <a:cubicBezTo>
                  <a:pt x="7197166" y="5976710"/>
                  <a:pt x="7114990" y="5903495"/>
                  <a:pt x="6951053" y="5943600"/>
                </a:cubicBezTo>
                <a:cubicBezTo>
                  <a:pt x="6787116" y="5983705"/>
                  <a:pt x="6524101" y="5926207"/>
                  <a:pt x="6250651" y="5943600"/>
                </a:cubicBezTo>
                <a:cubicBezTo>
                  <a:pt x="5977201" y="5960993"/>
                  <a:pt x="5918586" y="5897298"/>
                  <a:pt x="5662077" y="5943600"/>
                </a:cubicBezTo>
                <a:cubicBezTo>
                  <a:pt x="5405568" y="5989902"/>
                  <a:pt x="5268252" y="5916523"/>
                  <a:pt x="4961675" y="5943600"/>
                </a:cubicBezTo>
                <a:cubicBezTo>
                  <a:pt x="4655098" y="5970677"/>
                  <a:pt x="4760429" y="5931966"/>
                  <a:pt x="4708588" y="5943600"/>
                </a:cubicBezTo>
                <a:cubicBezTo>
                  <a:pt x="4656747" y="5955234"/>
                  <a:pt x="4559628" y="5938920"/>
                  <a:pt x="4455502" y="5943600"/>
                </a:cubicBezTo>
                <a:cubicBezTo>
                  <a:pt x="4351376" y="5948280"/>
                  <a:pt x="4259264" y="5926679"/>
                  <a:pt x="4202415" y="5943600"/>
                </a:cubicBezTo>
                <a:cubicBezTo>
                  <a:pt x="4145566" y="5960521"/>
                  <a:pt x="3659139" y="5919665"/>
                  <a:pt x="3502012" y="5943600"/>
                </a:cubicBezTo>
                <a:cubicBezTo>
                  <a:pt x="3344885" y="5967535"/>
                  <a:pt x="3222480" y="5943455"/>
                  <a:pt x="3025268" y="5943600"/>
                </a:cubicBezTo>
                <a:cubicBezTo>
                  <a:pt x="2828056" y="5943745"/>
                  <a:pt x="2736695" y="5910187"/>
                  <a:pt x="2548523" y="5943600"/>
                </a:cubicBezTo>
                <a:cubicBezTo>
                  <a:pt x="2360352" y="5977013"/>
                  <a:pt x="2157921" y="5929274"/>
                  <a:pt x="1959950" y="5943600"/>
                </a:cubicBezTo>
                <a:cubicBezTo>
                  <a:pt x="1761979" y="5957926"/>
                  <a:pt x="1641873" y="5883119"/>
                  <a:pt x="1371376" y="5943600"/>
                </a:cubicBezTo>
                <a:cubicBezTo>
                  <a:pt x="1100879" y="6004081"/>
                  <a:pt x="1000655" y="5874028"/>
                  <a:pt x="782803" y="5943600"/>
                </a:cubicBezTo>
                <a:cubicBezTo>
                  <a:pt x="564951" y="6013172"/>
                  <a:pt x="195707" y="5889762"/>
                  <a:pt x="0" y="5943600"/>
                </a:cubicBezTo>
                <a:cubicBezTo>
                  <a:pt x="-53431" y="5750481"/>
                  <a:pt x="13940" y="5535880"/>
                  <a:pt x="0" y="5349240"/>
                </a:cubicBezTo>
                <a:cubicBezTo>
                  <a:pt x="-13940" y="5162600"/>
                  <a:pt x="10628" y="5002301"/>
                  <a:pt x="0" y="4695444"/>
                </a:cubicBezTo>
                <a:cubicBezTo>
                  <a:pt x="-10628" y="4388587"/>
                  <a:pt x="71952" y="4253157"/>
                  <a:pt x="0" y="4041648"/>
                </a:cubicBezTo>
                <a:cubicBezTo>
                  <a:pt x="-71952" y="3830139"/>
                  <a:pt x="61096" y="3688708"/>
                  <a:pt x="0" y="3447288"/>
                </a:cubicBezTo>
                <a:cubicBezTo>
                  <a:pt x="-61096" y="3205868"/>
                  <a:pt x="10973" y="3153229"/>
                  <a:pt x="0" y="2912364"/>
                </a:cubicBezTo>
                <a:cubicBezTo>
                  <a:pt x="-10973" y="2671499"/>
                  <a:pt x="829" y="2585219"/>
                  <a:pt x="0" y="2496312"/>
                </a:cubicBezTo>
                <a:cubicBezTo>
                  <a:pt x="-829" y="2407405"/>
                  <a:pt x="11428" y="1929267"/>
                  <a:pt x="0" y="1783080"/>
                </a:cubicBezTo>
                <a:cubicBezTo>
                  <a:pt x="-11428" y="1636893"/>
                  <a:pt x="55127" y="1313409"/>
                  <a:pt x="0" y="1188720"/>
                </a:cubicBezTo>
                <a:cubicBezTo>
                  <a:pt x="-55127" y="1064031"/>
                  <a:pt x="43437" y="821687"/>
                  <a:pt x="0" y="534924"/>
                </a:cubicBezTo>
                <a:cubicBezTo>
                  <a:pt x="-43437" y="248161"/>
                  <a:pt x="54097" y="215656"/>
                  <a:pt x="0" y="0"/>
                </a:cubicBezTo>
                <a:close/>
              </a:path>
              <a:path w="11182897" h="5943600" stroke="0" extrusionOk="0">
                <a:moveTo>
                  <a:pt x="0" y="0"/>
                </a:moveTo>
                <a:cubicBezTo>
                  <a:pt x="78759" y="-8959"/>
                  <a:pt x="149507" y="23445"/>
                  <a:pt x="253087" y="0"/>
                </a:cubicBezTo>
                <a:cubicBezTo>
                  <a:pt x="356667" y="-23445"/>
                  <a:pt x="803740" y="64203"/>
                  <a:pt x="953489" y="0"/>
                </a:cubicBezTo>
                <a:cubicBezTo>
                  <a:pt x="1103238" y="-64203"/>
                  <a:pt x="1417698" y="44131"/>
                  <a:pt x="1653892" y="0"/>
                </a:cubicBezTo>
                <a:cubicBezTo>
                  <a:pt x="1890086" y="-44131"/>
                  <a:pt x="1932368" y="36360"/>
                  <a:pt x="2018807" y="0"/>
                </a:cubicBezTo>
                <a:cubicBezTo>
                  <a:pt x="2105247" y="-36360"/>
                  <a:pt x="2220257" y="29974"/>
                  <a:pt x="2271894" y="0"/>
                </a:cubicBezTo>
                <a:cubicBezTo>
                  <a:pt x="2323531" y="-29974"/>
                  <a:pt x="2619648" y="27127"/>
                  <a:pt x="2748638" y="0"/>
                </a:cubicBezTo>
                <a:cubicBezTo>
                  <a:pt x="2877628" y="-27127"/>
                  <a:pt x="3101954" y="37669"/>
                  <a:pt x="3225383" y="0"/>
                </a:cubicBezTo>
                <a:cubicBezTo>
                  <a:pt x="3348813" y="-37669"/>
                  <a:pt x="3639244" y="73457"/>
                  <a:pt x="3925785" y="0"/>
                </a:cubicBezTo>
                <a:cubicBezTo>
                  <a:pt x="4212326" y="-73457"/>
                  <a:pt x="4472450" y="45881"/>
                  <a:pt x="4738017" y="0"/>
                </a:cubicBezTo>
                <a:cubicBezTo>
                  <a:pt x="5003584" y="-45881"/>
                  <a:pt x="4875858" y="10567"/>
                  <a:pt x="4991104" y="0"/>
                </a:cubicBezTo>
                <a:cubicBezTo>
                  <a:pt x="5106350" y="-10567"/>
                  <a:pt x="5232354" y="23615"/>
                  <a:pt x="5467848" y="0"/>
                </a:cubicBezTo>
                <a:cubicBezTo>
                  <a:pt x="5703342" y="-23615"/>
                  <a:pt x="5878362" y="19649"/>
                  <a:pt x="6056422" y="0"/>
                </a:cubicBezTo>
                <a:cubicBezTo>
                  <a:pt x="6234482" y="-19649"/>
                  <a:pt x="6226781" y="10693"/>
                  <a:pt x="6309508" y="0"/>
                </a:cubicBezTo>
                <a:cubicBezTo>
                  <a:pt x="6392235" y="-10693"/>
                  <a:pt x="6620522" y="33991"/>
                  <a:pt x="6786253" y="0"/>
                </a:cubicBezTo>
                <a:cubicBezTo>
                  <a:pt x="6951984" y="-33991"/>
                  <a:pt x="6997390" y="16362"/>
                  <a:pt x="7151168" y="0"/>
                </a:cubicBezTo>
                <a:cubicBezTo>
                  <a:pt x="7304947" y="-16362"/>
                  <a:pt x="7441351" y="2937"/>
                  <a:pt x="7627913" y="0"/>
                </a:cubicBezTo>
                <a:cubicBezTo>
                  <a:pt x="7814475" y="-2937"/>
                  <a:pt x="8061326" y="5251"/>
                  <a:pt x="8216486" y="0"/>
                </a:cubicBezTo>
                <a:cubicBezTo>
                  <a:pt x="8371646" y="-5251"/>
                  <a:pt x="8457764" y="47048"/>
                  <a:pt x="8693231" y="0"/>
                </a:cubicBezTo>
                <a:cubicBezTo>
                  <a:pt x="8928698" y="-47048"/>
                  <a:pt x="8981426" y="51953"/>
                  <a:pt x="9169976" y="0"/>
                </a:cubicBezTo>
                <a:cubicBezTo>
                  <a:pt x="9358527" y="-51953"/>
                  <a:pt x="9651139" y="27837"/>
                  <a:pt x="9870378" y="0"/>
                </a:cubicBezTo>
                <a:cubicBezTo>
                  <a:pt x="10089617" y="-27837"/>
                  <a:pt x="10122658" y="35171"/>
                  <a:pt x="10235294" y="0"/>
                </a:cubicBezTo>
                <a:cubicBezTo>
                  <a:pt x="10347930" y="-35171"/>
                  <a:pt x="10735221" y="63348"/>
                  <a:pt x="11182897" y="0"/>
                </a:cubicBezTo>
                <a:cubicBezTo>
                  <a:pt x="11200548" y="192910"/>
                  <a:pt x="11138153" y="222105"/>
                  <a:pt x="11182897" y="416052"/>
                </a:cubicBezTo>
                <a:cubicBezTo>
                  <a:pt x="11227641" y="609999"/>
                  <a:pt x="11128958" y="847278"/>
                  <a:pt x="11182897" y="1129284"/>
                </a:cubicBezTo>
                <a:cubicBezTo>
                  <a:pt x="11236836" y="1411290"/>
                  <a:pt x="11152785" y="1619017"/>
                  <a:pt x="11182897" y="1842516"/>
                </a:cubicBezTo>
                <a:cubicBezTo>
                  <a:pt x="11213009" y="2066015"/>
                  <a:pt x="11154850" y="2132364"/>
                  <a:pt x="11182897" y="2377440"/>
                </a:cubicBezTo>
                <a:cubicBezTo>
                  <a:pt x="11210944" y="2622516"/>
                  <a:pt x="11156672" y="2682432"/>
                  <a:pt x="11182897" y="2971800"/>
                </a:cubicBezTo>
                <a:cubicBezTo>
                  <a:pt x="11209122" y="3261168"/>
                  <a:pt x="11134018" y="3318866"/>
                  <a:pt x="11182897" y="3566160"/>
                </a:cubicBezTo>
                <a:cubicBezTo>
                  <a:pt x="11231776" y="3813454"/>
                  <a:pt x="11153725" y="3990173"/>
                  <a:pt x="11182897" y="4160520"/>
                </a:cubicBezTo>
                <a:cubicBezTo>
                  <a:pt x="11212069" y="4330867"/>
                  <a:pt x="11137377" y="4679589"/>
                  <a:pt x="11182897" y="4814316"/>
                </a:cubicBezTo>
                <a:cubicBezTo>
                  <a:pt x="11228417" y="4949043"/>
                  <a:pt x="11146740" y="5090322"/>
                  <a:pt x="11182897" y="5230368"/>
                </a:cubicBezTo>
                <a:cubicBezTo>
                  <a:pt x="11219054" y="5370414"/>
                  <a:pt x="11142892" y="5669716"/>
                  <a:pt x="11182897" y="5943600"/>
                </a:cubicBezTo>
                <a:cubicBezTo>
                  <a:pt x="11094454" y="5973102"/>
                  <a:pt x="11055190" y="5916186"/>
                  <a:pt x="10929810" y="5943600"/>
                </a:cubicBezTo>
                <a:cubicBezTo>
                  <a:pt x="10804430" y="5971014"/>
                  <a:pt x="10638383" y="5934239"/>
                  <a:pt x="10564895" y="5943600"/>
                </a:cubicBezTo>
                <a:cubicBezTo>
                  <a:pt x="10491408" y="5952961"/>
                  <a:pt x="10342350" y="5931305"/>
                  <a:pt x="10199979" y="5943600"/>
                </a:cubicBezTo>
                <a:cubicBezTo>
                  <a:pt x="10057608" y="5955895"/>
                  <a:pt x="9695310" y="5942197"/>
                  <a:pt x="9499577" y="5943600"/>
                </a:cubicBezTo>
                <a:cubicBezTo>
                  <a:pt x="9303844" y="5945003"/>
                  <a:pt x="9171275" y="5939301"/>
                  <a:pt x="8911003" y="5943600"/>
                </a:cubicBezTo>
                <a:cubicBezTo>
                  <a:pt x="8650731" y="5947899"/>
                  <a:pt x="8488089" y="5918848"/>
                  <a:pt x="8098772" y="5943600"/>
                </a:cubicBezTo>
                <a:cubicBezTo>
                  <a:pt x="7709455" y="5968352"/>
                  <a:pt x="7483347" y="5881042"/>
                  <a:pt x="7286540" y="5943600"/>
                </a:cubicBezTo>
                <a:cubicBezTo>
                  <a:pt x="7089733" y="6006158"/>
                  <a:pt x="7061833" y="5922629"/>
                  <a:pt x="6921625" y="5943600"/>
                </a:cubicBezTo>
                <a:cubicBezTo>
                  <a:pt x="6781417" y="5964571"/>
                  <a:pt x="6534650" y="5877758"/>
                  <a:pt x="6221222" y="5943600"/>
                </a:cubicBezTo>
                <a:cubicBezTo>
                  <a:pt x="5907794" y="6009442"/>
                  <a:pt x="5882979" y="5882685"/>
                  <a:pt x="5632649" y="5943600"/>
                </a:cubicBezTo>
                <a:cubicBezTo>
                  <a:pt x="5382319" y="6004515"/>
                  <a:pt x="5388840" y="5915126"/>
                  <a:pt x="5267733" y="5943600"/>
                </a:cubicBezTo>
                <a:cubicBezTo>
                  <a:pt x="5146626" y="5972074"/>
                  <a:pt x="4725597" y="5942294"/>
                  <a:pt x="4455502" y="5943600"/>
                </a:cubicBezTo>
                <a:cubicBezTo>
                  <a:pt x="4185407" y="5944906"/>
                  <a:pt x="4197994" y="5936648"/>
                  <a:pt x="4090586" y="5943600"/>
                </a:cubicBezTo>
                <a:cubicBezTo>
                  <a:pt x="3983178" y="5950552"/>
                  <a:pt x="3831822" y="5942125"/>
                  <a:pt x="3613841" y="5943600"/>
                </a:cubicBezTo>
                <a:cubicBezTo>
                  <a:pt x="3395860" y="5945075"/>
                  <a:pt x="3296958" y="5932369"/>
                  <a:pt x="3137097" y="5943600"/>
                </a:cubicBezTo>
                <a:cubicBezTo>
                  <a:pt x="2977236" y="5954831"/>
                  <a:pt x="2905555" y="5916472"/>
                  <a:pt x="2772181" y="5943600"/>
                </a:cubicBezTo>
                <a:cubicBezTo>
                  <a:pt x="2638807" y="5970728"/>
                  <a:pt x="2481045" y="5910276"/>
                  <a:pt x="2407266" y="5943600"/>
                </a:cubicBezTo>
                <a:cubicBezTo>
                  <a:pt x="2333488" y="5976924"/>
                  <a:pt x="1849769" y="5939365"/>
                  <a:pt x="1706863" y="5943600"/>
                </a:cubicBezTo>
                <a:cubicBezTo>
                  <a:pt x="1563957" y="5947835"/>
                  <a:pt x="1404735" y="5882152"/>
                  <a:pt x="1118290" y="5943600"/>
                </a:cubicBezTo>
                <a:cubicBezTo>
                  <a:pt x="831845" y="6005048"/>
                  <a:pt x="334656" y="5834303"/>
                  <a:pt x="0" y="5943600"/>
                </a:cubicBezTo>
                <a:cubicBezTo>
                  <a:pt x="-15869" y="5737142"/>
                  <a:pt x="49335" y="5570731"/>
                  <a:pt x="0" y="5408676"/>
                </a:cubicBezTo>
                <a:cubicBezTo>
                  <a:pt x="-49335" y="5246621"/>
                  <a:pt x="31488" y="5075474"/>
                  <a:pt x="0" y="4814316"/>
                </a:cubicBezTo>
                <a:cubicBezTo>
                  <a:pt x="-31488" y="4553158"/>
                  <a:pt x="52368" y="4445746"/>
                  <a:pt x="0" y="4338828"/>
                </a:cubicBezTo>
                <a:cubicBezTo>
                  <a:pt x="-52368" y="4231910"/>
                  <a:pt x="63787" y="3974721"/>
                  <a:pt x="0" y="3744468"/>
                </a:cubicBezTo>
                <a:cubicBezTo>
                  <a:pt x="-63787" y="3514215"/>
                  <a:pt x="9034" y="3436386"/>
                  <a:pt x="0" y="3268980"/>
                </a:cubicBezTo>
                <a:cubicBezTo>
                  <a:pt x="-9034" y="3101574"/>
                  <a:pt x="77880" y="2838891"/>
                  <a:pt x="0" y="2615184"/>
                </a:cubicBezTo>
                <a:cubicBezTo>
                  <a:pt x="-77880" y="2391477"/>
                  <a:pt x="51513" y="2232810"/>
                  <a:pt x="0" y="2080260"/>
                </a:cubicBezTo>
                <a:cubicBezTo>
                  <a:pt x="-51513" y="1927710"/>
                  <a:pt x="66176" y="1644148"/>
                  <a:pt x="0" y="1485900"/>
                </a:cubicBezTo>
                <a:cubicBezTo>
                  <a:pt x="-66176" y="1327652"/>
                  <a:pt x="6786" y="1157544"/>
                  <a:pt x="0" y="1010412"/>
                </a:cubicBezTo>
                <a:cubicBezTo>
                  <a:pt x="-6786" y="863280"/>
                  <a:pt x="104905" y="4148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extLst>
              <a:ext uri="{C807C97D-BFC1-408E-A445-0C87EB9F89A2}">
                <ask:lineSketchStyleProps xmlns:ask="http://schemas.microsoft.com/office/drawing/2018/sketchyshapes" sd="36021305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BFDC5A-590F-0FEA-5C1D-A377085DFA83}"/>
              </a:ext>
            </a:extLst>
          </p:cNvPr>
          <p:cNvSpPr/>
          <p:nvPr/>
        </p:nvSpPr>
        <p:spPr>
          <a:xfrm>
            <a:off x="6485988" y="4008832"/>
            <a:ext cx="1062529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ench Script MT" panose="03020402040607040605" pitchFamily="66" charset="0"/>
              </a:rPr>
              <a:t>Last Saturday, I was at soccer class with my friends. It was fun.</a:t>
            </a:r>
          </a:p>
          <a:p>
            <a:pPr algn="just"/>
            <a:r>
              <a:rPr lang="vi-VN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ench Script MT" panose="03020402040607040605" pitchFamily="66" charset="0"/>
              </a:rPr>
              <a:t>Last Sunday, ...............................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ench Script MT" panose="03020402040607040605" pitchFamily="66" charset="0"/>
            </a:endParaRPr>
          </a:p>
        </p:txBody>
      </p:sp>
      <p:pic>
        <p:nvPicPr>
          <p:cNvPr id="19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225B2756-AFBF-7384-BAF4-266B8D380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97200" y="8039215"/>
            <a:ext cx="1527932" cy="152793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482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65016-B24D-578E-D45F-C00EB9449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6281059" y="274999"/>
            <a:ext cx="68580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Work in Pairs.</a:t>
            </a:r>
          </a:p>
        </p:txBody>
      </p:sp>
      <p:pic>
        <p:nvPicPr>
          <p:cNvPr id="23" name="Picture 2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D0C688A-B309-E389-2C60-36391BE5C2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0163" y="2506841"/>
            <a:ext cx="8915400" cy="6329481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E875040C-0B4D-9341-6959-4A177E3E9DCF}"/>
              </a:ext>
            </a:extLst>
          </p:cNvPr>
          <p:cNvSpPr/>
          <p:nvPr/>
        </p:nvSpPr>
        <p:spPr>
          <a:xfrm>
            <a:off x="-1834460" y="9210085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476FFFE4-0805-CE56-C9A8-E05B5966B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96800" y="4118785"/>
            <a:ext cx="2941637" cy="2941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8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37FF3-85ED-63E7-17E2-9C853362F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55BDBA-7EAF-04A4-0DA8-1E1176129FC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245DB8-D9C0-EB4E-2307-7556B629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C16A0C-1C63-67CE-B122-84C170E80EAB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8DA561-609C-488D-C0B1-8B85DE3447F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9" name="Picture 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380E21-3685-4E06-04EB-C736211BE6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0" name="Picture 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1430D98-BC2D-7AC7-8A54-B8188E9C4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1" name="Picture 10" descr="Text&#10;&#10;Description automatically generated">
                <a:extLst>
                  <a:ext uri="{FF2B5EF4-FFF2-40B4-BE49-F238E27FC236}">
                    <a16:creationId xmlns:a16="http://schemas.microsoft.com/office/drawing/2014/main" id="{7A72FBE9-2B01-2B3D-EC46-63530604B1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F3699E9-8616-83B2-615C-DCF613E6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476500"/>
            <a:ext cx="8077200" cy="71513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7625" cmpd="dbl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3" name="Picture 12" descr="Picture1.png">
            <a:extLst>
              <a:ext uri="{FF2B5EF4-FFF2-40B4-BE49-F238E27FC236}">
                <a16:creationId xmlns:a16="http://schemas.microsoft.com/office/drawing/2014/main" id="{ED06C59D-6C00-7F94-DA16-6C5EE80F46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62" y="2764081"/>
            <a:ext cx="6645337" cy="661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3">
            <a:extLst>
              <a:ext uri="{FF2B5EF4-FFF2-40B4-BE49-F238E27FC236}">
                <a16:creationId xmlns:a16="http://schemas.microsoft.com/office/drawing/2014/main" id="{DEB76AED-7F5E-3574-E1BF-755F8E0671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9400" y="6134100"/>
            <a:ext cx="3124200" cy="0"/>
          </a:xfrm>
          <a:prstGeom prst="line">
            <a:avLst/>
          </a:prstGeom>
          <a:noFill/>
          <a:ln w="1333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AB15A7C-29F3-8AC8-9F3C-30274293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991" y="5334000"/>
            <a:ext cx="4897746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WordArt 37">
            <a:extLst>
              <a:ext uri="{FF2B5EF4-FFF2-40B4-BE49-F238E27FC236}">
                <a16:creationId xmlns:a16="http://schemas.microsoft.com/office/drawing/2014/main" id="{1142EA20-34F9-C9AC-4462-048453DAD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599" y="5446039"/>
            <a:ext cx="2906529" cy="132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E8F4-CA13-450B-D834-862BC5D1293E}"/>
              </a:ext>
            </a:extLst>
          </p:cNvPr>
          <p:cNvSpPr/>
          <p:nvPr/>
        </p:nvSpPr>
        <p:spPr>
          <a:xfrm>
            <a:off x="855347" y="1449420"/>
            <a:ext cx="72062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ap ITC" panose="04040A07060A02020202" pitchFamily="82" charset="0"/>
                <a:cs typeface="Forte Forward" panose="020F0502020204030204" pitchFamily="2" charset="0"/>
              </a:rPr>
              <a:t>Let’s talk!</a:t>
            </a:r>
            <a:endParaRPr lang="en-US" sz="8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nap ITC" panose="04040A07060A02020202" pitchFamily="82" charset="0"/>
              <a:cs typeface="Forte Forward" panose="020F05020202040302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8400000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0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61994" y="6791522"/>
            <a:ext cx="7642349" cy="3851623"/>
          </a:xfrm>
          <a:custGeom>
            <a:avLst/>
            <a:gdLst/>
            <a:ahLst/>
            <a:cxnLst/>
            <a:rect l="l" t="t" r="r" b="b"/>
            <a:pathLst>
              <a:path w="7642349" h="3851623">
                <a:moveTo>
                  <a:pt x="0" y="0"/>
                </a:moveTo>
                <a:lnTo>
                  <a:pt x="7642349" y="0"/>
                </a:lnTo>
                <a:lnTo>
                  <a:pt x="7642349" y="3851624"/>
                </a:lnTo>
                <a:lnTo>
                  <a:pt x="0" y="3851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04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724847"/>
            <a:ext cx="12071519" cy="4043959"/>
          </a:xfrm>
          <a:custGeom>
            <a:avLst/>
            <a:gdLst/>
            <a:ahLst/>
            <a:cxnLst/>
            <a:rect l="l" t="t" r="r" b="b"/>
            <a:pathLst>
              <a:path w="12071519" h="4043959">
                <a:moveTo>
                  <a:pt x="0" y="0"/>
                </a:moveTo>
                <a:lnTo>
                  <a:pt x="12071519" y="0"/>
                </a:lnTo>
                <a:lnTo>
                  <a:pt x="12071519" y="4043959"/>
                </a:lnTo>
                <a:lnTo>
                  <a:pt x="0" y="4043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700396" y="270769"/>
            <a:ext cx="10887208" cy="10016231"/>
          </a:xfrm>
          <a:custGeom>
            <a:avLst/>
            <a:gdLst/>
            <a:ahLst/>
            <a:cxnLst/>
            <a:rect l="l" t="t" r="r" b="b"/>
            <a:pathLst>
              <a:path w="10887208" h="10016231">
                <a:moveTo>
                  <a:pt x="0" y="0"/>
                </a:moveTo>
                <a:lnTo>
                  <a:pt x="10887208" y="0"/>
                </a:lnTo>
                <a:lnTo>
                  <a:pt x="10887208" y="10016231"/>
                </a:lnTo>
                <a:lnTo>
                  <a:pt x="0" y="100162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87604" y="4013950"/>
            <a:ext cx="5116740" cy="3556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614985" y="4288006"/>
            <a:ext cx="4722415" cy="328207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844446" y="4564253"/>
            <a:ext cx="8622554" cy="1051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12000" dirty="0">
                <a:solidFill>
                  <a:srgbClr val="000000"/>
                </a:solidFill>
                <a:latin typeface="Rockwell Extra Bold" panose="02060903040505020403" pitchFamily="18" charset="0"/>
              </a:rPr>
              <a:t>Quiz Bee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9066" y="5111932"/>
            <a:ext cx="2434314" cy="1374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vi-VN" sz="13800" b="1" spc="359" dirty="0">
                <a:solidFill>
                  <a:srgbClr val="FFA400"/>
                </a:solidFill>
                <a:latin typeface="League Spartan"/>
              </a:rPr>
              <a:t>?</a:t>
            </a:r>
            <a:endParaRPr lang="en-US" sz="13800" b="1" spc="359" dirty="0">
              <a:solidFill>
                <a:srgbClr val="FFA400"/>
              </a:solidFill>
              <a:latin typeface="League Sparta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015742" y="5200929"/>
            <a:ext cx="2434314" cy="145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vi-VN" sz="16600" b="1" spc="359" dirty="0">
                <a:solidFill>
                  <a:srgbClr val="FFA400"/>
                </a:solidFill>
                <a:latin typeface="League Spartan"/>
              </a:rPr>
              <a:t>?</a:t>
            </a:r>
            <a:endParaRPr lang="en-US" sz="16600" b="1" spc="359" dirty="0">
              <a:solidFill>
                <a:srgbClr val="FFA400"/>
              </a:solidFill>
              <a:latin typeface="League Spartan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Tieng-yeah-tre-con-www_nhacchuongvui_com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1014" y="1538778"/>
            <a:ext cx="15545972" cy="7209444"/>
          </a:xfrm>
          <a:custGeom>
            <a:avLst/>
            <a:gdLst/>
            <a:ahLst/>
            <a:cxnLst/>
            <a:rect l="l" t="t" r="r" b="b"/>
            <a:pathLst>
              <a:path w="15545972" h="7209444">
                <a:moveTo>
                  <a:pt x="0" y="0"/>
                </a:moveTo>
                <a:lnTo>
                  <a:pt x="15545972" y="0"/>
                </a:lnTo>
                <a:lnTo>
                  <a:pt x="15545972" y="7209444"/>
                </a:lnTo>
                <a:lnTo>
                  <a:pt x="0" y="7209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44267" y="2008514"/>
            <a:ext cx="4326766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spc="319" dirty="0">
                <a:solidFill>
                  <a:srgbClr val="FEFEFE"/>
                </a:solidFill>
                <a:latin typeface="League Spartan"/>
              </a:rPr>
              <a:t>Round 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80617" y="2008514"/>
            <a:ext cx="4326766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spc="319" dirty="0">
                <a:solidFill>
                  <a:srgbClr val="FEFEFE"/>
                </a:solidFill>
                <a:latin typeface="League Spartan"/>
              </a:rPr>
              <a:t>Round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17033" y="2008514"/>
            <a:ext cx="4326766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spc="319" dirty="0">
                <a:solidFill>
                  <a:srgbClr val="FEFEFE"/>
                </a:solidFill>
                <a:latin typeface="League Spartan"/>
              </a:rPr>
              <a:t>Round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09800" y="3619500"/>
            <a:ext cx="3063235" cy="336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vi-VN" sz="6399" b="1" spc="319" dirty="0">
                <a:solidFill>
                  <a:srgbClr val="FEFEFE"/>
                </a:solidFill>
                <a:latin typeface="League Spartan"/>
              </a:rPr>
              <a:t>True</a:t>
            </a:r>
            <a:r>
              <a:rPr lang="en-US" sz="6399" spc="319" dirty="0">
                <a:solidFill>
                  <a:srgbClr val="FEFEFE"/>
                </a:solidFill>
                <a:latin typeface="League Spartan"/>
              </a:rPr>
              <a:t> </a:t>
            </a:r>
            <a:endParaRPr lang="vi-VN" sz="6399" spc="319" dirty="0">
              <a:solidFill>
                <a:srgbClr val="FEFEFE"/>
              </a:solidFill>
              <a:latin typeface="League Spartan"/>
            </a:endParaRP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spc="319" dirty="0">
                <a:solidFill>
                  <a:srgbClr val="FEFEFE"/>
                </a:solidFill>
                <a:latin typeface="League Spartan"/>
              </a:rPr>
              <a:t>or </a:t>
            </a:r>
            <a:r>
              <a:rPr lang="vi-VN" sz="6399" b="1" spc="319" dirty="0">
                <a:solidFill>
                  <a:srgbClr val="FEFEFE"/>
                </a:solidFill>
                <a:latin typeface="League Spartan"/>
              </a:rPr>
              <a:t>False</a:t>
            </a:r>
            <a:endParaRPr lang="en-US" sz="6399" b="1" spc="319" dirty="0">
              <a:solidFill>
                <a:srgbClr val="FEFEFE"/>
              </a:solidFill>
              <a:latin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61612" y="4040012"/>
            <a:ext cx="4164775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spc="319" dirty="0">
                <a:solidFill>
                  <a:srgbClr val="FEFEFE"/>
                </a:solidFill>
                <a:latin typeface="League Spartan"/>
              </a:rPr>
              <a:t>Multiple Choice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98029" y="4040012"/>
            <a:ext cx="4164775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spc="319" dirty="0">
                <a:solidFill>
                  <a:srgbClr val="FEFEFE"/>
                </a:solidFill>
                <a:latin typeface="League Spartan"/>
              </a:rPr>
              <a:t>Problem Solving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85" b="-91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97456" y="-1266576"/>
            <a:ext cx="13693087" cy="12820153"/>
          </a:xfrm>
          <a:custGeom>
            <a:avLst/>
            <a:gdLst/>
            <a:ahLst/>
            <a:cxnLst/>
            <a:rect l="l" t="t" r="r" b="b"/>
            <a:pathLst>
              <a:path w="13693087" h="12820153">
                <a:moveTo>
                  <a:pt x="0" y="0"/>
                </a:moveTo>
                <a:lnTo>
                  <a:pt x="13693088" y="0"/>
                </a:lnTo>
                <a:lnTo>
                  <a:pt x="13693088" y="12820152"/>
                </a:lnTo>
                <a:lnTo>
                  <a:pt x="0" y="1282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056113" y="4524173"/>
            <a:ext cx="6691838" cy="170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ct val="0"/>
              </a:spcBef>
            </a:pPr>
            <a:r>
              <a:rPr lang="en-US" sz="10400" b="1" spc="520" dirty="0">
                <a:solidFill>
                  <a:srgbClr val="FFA400"/>
                </a:solidFill>
                <a:latin typeface="League Spartan"/>
              </a:rPr>
              <a:t>Round 1</a:t>
            </a:r>
          </a:p>
        </p:txBody>
      </p:sp>
    </p:spTree>
  </p:cSld>
  <p:clrMapOvr>
    <a:masterClrMapping/>
  </p:clrMapOvr>
  <p:transition spd="slow">
    <p:randomBar dir="vert"/>
    <p:sndAc>
      <p:stSnd>
        <p:snd r:embed="rId2" name="happy-logoversion-3-13398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743200" y="1855319"/>
            <a:ext cx="12801600" cy="5360670"/>
          </a:xfrm>
          <a:custGeom>
            <a:avLst/>
            <a:gdLst/>
            <a:ahLst/>
            <a:cxnLst/>
            <a:rect l="l" t="t" r="r" b="b"/>
            <a:pathLst>
              <a:path w="12801600" h="5360670">
                <a:moveTo>
                  <a:pt x="0" y="0"/>
                </a:moveTo>
                <a:lnTo>
                  <a:pt x="12801600" y="0"/>
                </a:lnTo>
                <a:lnTo>
                  <a:pt x="12801600" y="5360670"/>
                </a:lnTo>
                <a:lnTo>
                  <a:pt x="0" y="536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554338" y="4260270"/>
            <a:ext cx="821906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Dad was old.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057400" y="71777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689495" y="7675630"/>
            <a:ext cx="5614083" cy="1573145"/>
            <a:chOff x="0" y="0"/>
            <a:chExt cx="1478606" cy="4143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57600" y="8167244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FEFEFE"/>
                </a:solidFill>
                <a:latin typeface="League Spartan"/>
              </a:rPr>
              <a:t>TRUE</a:t>
            </a:r>
            <a:endParaRPr lang="en-US" sz="5600" b="1" spc="280" dirty="0">
              <a:solidFill>
                <a:srgbClr val="FEFEFE"/>
              </a:solidFill>
              <a:latin typeface="League Spartan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177787" y="72539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803522" y="7751830"/>
            <a:ext cx="5614083" cy="1573145"/>
            <a:chOff x="0" y="0"/>
            <a:chExt cx="1478606" cy="4143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013010" y="8209787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FEFEFE"/>
                </a:solidFill>
                <a:latin typeface="League Spartan"/>
              </a:rPr>
              <a:t>FALSE</a:t>
            </a:r>
            <a:endParaRPr lang="en-US" sz="5600" b="1" spc="280" dirty="0">
              <a:solidFill>
                <a:srgbClr val="FEFEFE"/>
              </a:solidFill>
              <a:latin typeface="League Spart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94169" y="429835"/>
            <a:ext cx="8967234" cy="131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spc="400" dirty="0">
                <a:solidFill>
                  <a:srgbClr val="F9C30B"/>
                </a:solidFill>
                <a:latin typeface="Montserrat Ultra-Bold"/>
              </a:rPr>
              <a:t>Question No. 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94F9F9-1060-3E17-2284-E938DE5490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03" t="2523" r="24054" b="20996"/>
          <a:stretch/>
        </p:blipFill>
        <p:spPr>
          <a:xfrm rot="731747">
            <a:off x="3758692" y="2791580"/>
            <a:ext cx="3690308" cy="3655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743200" y="1855319"/>
            <a:ext cx="12801600" cy="5360670"/>
          </a:xfrm>
          <a:custGeom>
            <a:avLst/>
            <a:gdLst/>
            <a:ahLst/>
            <a:cxnLst/>
            <a:rect l="l" t="t" r="r" b="b"/>
            <a:pathLst>
              <a:path w="12801600" h="5360670">
                <a:moveTo>
                  <a:pt x="0" y="0"/>
                </a:moveTo>
                <a:lnTo>
                  <a:pt x="12801600" y="0"/>
                </a:lnTo>
                <a:lnTo>
                  <a:pt x="12801600" y="5360670"/>
                </a:lnTo>
                <a:lnTo>
                  <a:pt x="0" y="5360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57400" y="71777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689495" y="7675630"/>
            <a:ext cx="5614083" cy="1573145"/>
            <a:chOff x="0" y="0"/>
            <a:chExt cx="1478606" cy="4143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731514" y="8091044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FEFEFE"/>
                </a:solidFill>
                <a:latin typeface="League Spartan"/>
              </a:rPr>
              <a:t>TRUE</a:t>
            </a:r>
            <a:endParaRPr lang="en-US" sz="5600" b="1" spc="280" dirty="0">
              <a:solidFill>
                <a:srgbClr val="FEFEFE"/>
              </a:solidFill>
              <a:latin typeface="League Spartan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177787" y="72539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803522" y="7751830"/>
            <a:ext cx="5614083" cy="1573145"/>
            <a:chOff x="0" y="0"/>
            <a:chExt cx="1478606" cy="4143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9C3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980353" y="8209787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000000"/>
                </a:solidFill>
                <a:latin typeface="League Spartan"/>
              </a:rPr>
              <a:t>FALSE</a:t>
            </a:r>
            <a:endParaRPr lang="en-US" sz="5600" b="1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94169" y="429835"/>
            <a:ext cx="8967234" cy="131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spc="400" dirty="0">
                <a:solidFill>
                  <a:srgbClr val="F9C30B"/>
                </a:solidFill>
                <a:latin typeface="Montserrat Ultra-Bold"/>
              </a:rPr>
              <a:t>Answer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7F2C9050-4EB7-11B5-46D8-D0BAE4733614}"/>
              </a:ext>
            </a:extLst>
          </p:cNvPr>
          <p:cNvSpPr txBox="1"/>
          <p:nvPr/>
        </p:nvSpPr>
        <p:spPr>
          <a:xfrm>
            <a:off x="7554338" y="4260270"/>
            <a:ext cx="821906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Dad was old.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853DD8-969D-15FF-BCBE-50D79F87A6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03" t="2523" r="24054" b="20996"/>
          <a:stretch/>
        </p:blipFill>
        <p:spPr>
          <a:xfrm rot="731747">
            <a:off x="3758692" y="2791580"/>
            <a:ext cx="3690308" cy="3655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randomBar dir="vert"/>
    <p:sndAc>
      <p:stSnd>
        <p:snd r:embed="rId2" name="Fals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743200" y="1855319"/>
            <a:ext cx="12801600" cy="5360670"/>
          </a:xfrm>
          <a:custGeom>
            <a:avLst/>
            <a:gdLst/>
            <a:ahLst/>
            <a:cxnLst/>
            <a:rect l="l" t="t" r="r" b="b"/>
            <a:pathLst>
              <a:path w="12801600" h="5360670">
                <a:moveTo>
                  <a:pt x="0" y="0"/>
                </a:moveTo>
                <a:lnTo>
                  <a:pt x="12801600" y="0"/>
                </a:lnTo>
                <a:lnTo>
                  <a:pt x="12801600" y="5360670"/>
                </a:lnTo>
                <a:lnTo>
                  <a:pt x="0" y="536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57400" y="71777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689495" y="7675630"/>
            <a:ext cx="5614083" cy="1573145"/>
            <a:chOff x="0" y="0"/>
            <a:chExt cx="1478606" cy="414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177787" y="72539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9803522" y="7751830"/>
            <a:ext cx="5614083" cy="1573145"/>
            <a:chOff x="0" y="0"/>
            <a:chExt cx="1478606" cy="4143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675436" y="8091044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FEFEFE"/>
                </a:solidFill>
                <a:latin typeface="League Spartan"/>
              </a:rPr>
              <a:t>TRUE</a:t>
            </a:r>
            <a:endParaRPr lang="en-US" sz="5600" b="1" spc="280" dirty="0">
              <a:solidFill>
                <a:srgbClr val="FEFEFE"/>
              </a:solidFill>
              <a:latin typeface="League Spart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942672" y="8167244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FEFEFE"/>
                </a:solidFill>
                <a:latin typeface="League Spartan"/>
              </a:rPr>
              <a:t>FALSE</a:t>
            </a:r>
            <a:endParaRPr lang="en-US" sz="5600" b="1" spc="280" dirty="0">
              <a:solidFill>
                <a:srgbClr val="FEFEFE"/>
              </a:solidFill>
              <a:latin typeface="League Spart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94169" y="429835"/>
            <a:ext cx="8967234" cy="131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spc="400" dirty="0">
                <a:solidFill>
                  <a:srgbClr val="F9C30B"/>
                </a:solidFill>
                <a:latin typeface="Montserrat Ultra-Bold"/>
              </a:rPr>
              <a:t>Question No.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D4654C-C4C3-06CD-E6FB-2AE951110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2492499"/>
            <a:ext cx="2883730" cy="3949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975F96F1-44C7-6FCA-6C38-D5CEC2E247F4}"/>
              </a:ext>
            </a:extLst>
          </p:cNvPr>
          <p:cNvSpPr txBox="1"/>
          <p:nvPr/>
        </p:nvSpPr>
        <p:spPr>
          <a:xfrm>
            <a:off x="7480014" y="3126177"/>
            <a:ext cx="7848600" cy="2739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Yesterday he was at the beach.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He was very cold. 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743200" y="1855319"/>
            <a:ext cx="12801600" cy="5360670"/>
          </a:xfrm>
          <a:custGeom>
            <a:avLst/>
            <a:gdLst/>
            <a:ahLst/>
            <a:cxnLst/>
            <a:rect l="l" t="t" r="r" b="b"/>
            <a:pathLst>
              <a:path w="12801600" h="5360670">
                <a:moveTo>
                  <a:pt x="0" y="0"/>
                </a:moveTo>
                <a:lnTo>
                  <a:pt x="12801600" y="0"/>
                </a:lnTo>
                <a:lnTo>
                  <a:pt x="12801600" y="5360670"/>
                </a:lnTo>
                <a:lnTo>
                  <a:pt x="0" y="5360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57400" y="71777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689495" y="7675630"/>
            <a:ext cx="5614083" cy="1573145"/>
            <a:chOff x="0" y="0"/>
            <a:chExt cx="1478606" cy="414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9C3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177787" y="72539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9803522" y="7751830"/>
            <a:ext cx="5614083" cy="1573145"/>
            <a:chOff x="0" y="0"/>
            <a:chExt cx="1478606" cy="4143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03743" y="8157241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000000"/>
                </a:solidFill>
                <a:latin typeface="League Spartan"/>
              </a:rPr>
              <a:t>TRUE</a:t>
            </a:r>
            <a:endParaRPr lang="en-US" sz="5600" b="1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980353" y="8167244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FEFEFE"/>
                </a:solidFill>
                <a:latin typeface="League Spartan"/>
              </a:rPr>
              <a:t>FALSE</a:t>
            </a:r>
            <a:endParaRPr lang="en-US" sz="5600" b="1" spc="280" dirty="0">
              <a:solidFill>
                <a:srgbClr val="FEFEFE"/>
              </a:solidFill>
              <a:latin typeface="League Spart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94169" y="429835"/>
            <a:ext cx="8967234" cy="131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spc="400" dirty="0">
                <a:solidFill>
                  <a:srgbClr val="F9C30B"/>
                </a:solidFill>
                <a:latin typeface="Montserrat Ultra-Bold"/>
              </a:rPr>
              <a:t>Answer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240C6D-CA5A-FC36-9BA5-01BCC0C0F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2492499"/>
            <a:ext cx="2883730" cy="3949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11894EE0-40C7-A6A8-E236-D638A0AA5130}"/>
              </a:ext>
            </a:extLst>
          </p:cNvPr>
          <p:cNvSpPr txBox="1"/>
          <p:nvPr/>
        </p:nvSpPr>
        <p:spPr>
          <a:xfrm>
            <a:off x="7480014" y="3126177"/>
            <a:ext cx="7848600" cy="2739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Yesterday he was at the beach.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He was very cold. 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Tru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B82091-2C43-13ED-810A-0247A06B6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4899"/>
            <a:ext cx="18278701" cy="803622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674807" y="-763648"/>
            <a:ext cx="19637614" cy="1898547"/>
            <a:chOff x="0" y="0"/>
            <a:chExt cx="5172046" cy="50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4807" y="9171125"/>
            <a:ext cx="19637614" cy="1898547"/>
            <a:chOff x="0" y="0"/>
            <a:chExt cx="5172046" cy="500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6935048" y="6503961"/>
            <a:ext cx="7239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8301487" y="3254238"/>
            <a:ext cx="8957813" cy="125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271C2E"/>
                </a:solidFill>
                <a:latin typeface="Architects Daughter"/>
              </a:rPr>
              <a:t>Unit 12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1487" y="4825112"/>
            <a:ext cx="8957813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8000" b="1" dirty="0">
                <a:solidFill>
                  <a:srgbClr val="271C2E"/>
                </a:solidFill>
                <a:latin typeface="Arimo Bold"/>
              </a:rPr>
              <a:t>A SMART BABY!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BF2C40-EC8E-A2D4-3BB4-7E0521B7698A}"/>
              </a:ext>
            </a:extLst>
          </p:cNvPr>
          <p:cNvGrpSpPr/>
          <p:nvPr/>
        </p:nvGrpSpPr>
        <p:grpSpPr>
          <a:xfrm>
            <a:off x="-1482940" y="622375"/>
            <a:ext cx="9530269" cy="9042250"/>
            <a:chOff x="-1613877" y="452818"/>
            <a:chExt cx="9389553" cy="9389534"/>
          </a:xfrm>
        </p:grpSpPr>
        <p:sp>
          <p:nvSpPr>
            <p:cNvPr id="10" name="Freeform 10"/>
            <p:cNvSpPr/>
            <p:nvPr/>
          </p:nvSpPr>
          <p:spPr>
            <a:xfrm>
              <a:off x="-1613877" y="452818"/>
              <a:ext cx="9389553" cy="938953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2A4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FC4727-B4FE-1F86-0508-F2DA30D8AB46}"/>
                </a:ext>
              </a:extLst>
            </p:cNvPr>
            <p:cNvSpPr/>
            <p:nvPr/>
          </p:nvSpPr>
          <p:spPr>
            <a:xfrm>
              <a:off x="-1453001" y="605540"/>
              <a:ext cx="9067800" cy="90759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F19C26A9-28D0-8D25-CC59-4D6A88EBA5F1}"/>
                </a:ext>
              </a:extLst>
            </p:cNvPr>
            <p:cNvSpPr/>
            <p:nvPr/>
          </p:nvSpPr>
          <p:spPr>
            <a:xfrm>
              <a:off x="17206" y="1790700"/>
              <a:ext cx="6934200" cy="5776987"/>
            </a:xfrm>
            <a:custGeom>
              <a:avLst/>
              <a:gdLst/>
              <a:ahLst/>
              <a:cxnLst/>
              <a:rect l="l" t="t" r="r" b="b"/>
              <a:pathLst>
                <a:path w="3970782" h="4114800">
                  <a:moveTo>
                    <a:pt x="0" y="0"/>
                  </a:moveTo>
                  <a:lnTo>
                    <a:pt x="3970782" y="0"/>
                  </a:lnTo>
                  <a:lnTo>
                    <a:pt x="39707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4350DFE4-D331-A9BC-6E9C-870755DC338A}"/>
              </a:ext>
            </a:extLst>
          </p:cNvPr>
          <p:cNvSpPr/>
          <p:nvPr/>
        </p:nvSpPr>
        <p:spPr>
          <a:xfrm>
            <a:off x="10668000" y="7457009"/>
            <a:ext cx="1843418" cy="2598593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4BD30013-61BA-D014-FBD4-7ECAB4A091DA}"/>
              </a:ext>
            </a:extLst>
          </p:cNvPr>
          <p:cNvSpPr/>
          <p:nvPr/>
        </p:nvSpPr>
        <p:spPr>
          <a:xfrm>
            <a:off x="12877801" y="7457009"/>
            <a:ext cx="1931246" cy="2598593"/>
          </a:xfrm>
          <a:custGeom>
            <a:avLst/>
            <a:gdLst/>
            <a:ahLst/>
            <a:cxnLst/>
            <a:rect l="l" t="t" r="r" b="b"/>
            <a:pathLst>
              <a:path w="3156395" h="4114800">
                <a:moveTo>
                  <a:pt x="0" y="0"/>
                </a:moveTo>
                <a:lnTo>
                  <a:pt x="3156395" y="0"/>
                </a:lnTo>
                <a:lnTo>
                  <a:pt x="3156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8820553" y="6104785"/>
            <a:ext cx="8114495" cy="713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  <a:spcBef>
                <a:spcPct val="0"/>
              </a:spcBef>
            </a:pPr>
            <a:r>
              <a:rPr lang="en-US" sz="4000" dirty="0">
                <a:solidFill>
                  <a:srgbClr val="271C2E"/>
                </a:solidFill>
                <a:latin typeface="Architects Daughter"/>
              </a:rPr>
              <a:t>Lesson 6 – Skills Time! – Period </a:t>
            </a:r>
            <a:r>
              <a:rPr lang="vi-VN" sz="4000" dirty="0">
                <a:solidFill>
                  <a:srgbClr val="271C2E"/>
                </a:solidFill>
                <a:latin typeface="Architects Daughter"/>
              </a:rPr>
              <a:t>2</a:t>
            </a:r>
            <a:endParaRPr lang="en-US" sz="4000" dirty="0">
              <a:solidFill>
                <a:srgbClr val="271C2E"/>
              </a:solidFill>
              <a:latin typeface="Architects Daughter"/>
            </a:endParaRP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A114EED0-6F55-D08F-6AD9-4CB4C92783DC}"/>
              </a:ext>
            </a:extLst>
          </p:cNvPr>
          <p:cNvSpPr/>
          <p:nvPr/>
        </p:nvSpPr>
        <p:spPr>
          <a:xfrm flipH="1" flipV="1">
            <a:off x="8087454" y="6517078"/>
            <a:ext cx="800100" cy="19615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743200" y="1855319"/>
            <a:ext cx="12801600" cy="5360670"/>
          </a:xfrm>
          <a:custGeom>
            <a:avLst/>
            <a:gdLst/>
            <a:ahLst/>
            <a:cxnLst/>
            <a:rect l="l" t="t" r="r" b="b"/>
            <a:pathLst>
              <a:path w="12801600" h="5360670">
                <a:moveTo>
                  <a:pt x="0" y="0"/>
                </a:moveTo>
                <a:lnTo>
                  <a:pt x="12801600" y="0"/>
                </a:lnTo>
                <a:lnTo>
                  <a:pt x="12801600" y="5360670"/>
                </a:lnTo>
                <a:lnTo>
                  <a:pt x="0" y="536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57400" y="71777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689495" y="7675630"/>
            <a:ext cx="5614083" cy="1573145"/>
            <a:chOff x="0" y="0"/>
            <a:chExt cx="1478606" cy="4143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93030" y="8167244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FEFEFE"/>
                </a:solidFill>
                <a:latin typeface="League Spartan"/>
              </a:rPr>
              <a:t>TRUE</a:t>
            </a:r>
            <a:endParaRPr lang="en-US" sz="5600" b="1" spc="280" dirty="0">
              <a:solidFill>
                <a:srgbClr val="FEFEFE"/>
              </a:solidFill>
              <a:latin typeface="League Spartan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177787" y="72539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803522" y="7751830"/>
            <a:ext cx="5614083" cy="1573145"/>
            <a:chOff x="0" y="0"/>
            <a:chExt cx="1478606" cy="4143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992076" y="8208069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FEFEFE"/>
                </a:solidFill>
                <a:latin typeface="League Spartan"/>
              </a:rPr>
              <a:t>FALSE</a:t>
            </a:r>
            <a:endParaRPr lang="en-US" sz="5600" b="1" spc="280" dirty="0">
              <a:solidFill>
                <a:srgbClr val="FEFEFE"/>
              </a:solidFill>
              <a:latin typeface="League Spart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94169" y="429835"/>
            <a:ext cx="8967234" cy="131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spc="400" dirty="0">
                <a:solidFill>
                  <a:srgbClr val="D31D1A"/>
                </a:solidFill>
                <a:latin typeface="Montserrat Ultra-Bold"/>
              </a:rPr>
              <a:t>Question No. 3</a:t>
            </a: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E126FE27-0E8F-F30F-1EA5-6FF809641DED}"/>
              </a:ext>
            </a:extLst>
          </p:cNvPr>
          <p:cNvSpPr/>
          <p:nvPr/>
        </p:nvSpPr>
        <p:spPr>
          <a:xfrm>
            <a:off x="3276600" y="2214058"/>
            <a:ext cx="4648200" cy="4548898"/>
          </a:xfrm>
          <a:custGeom>
            <a:avLst/>
            <a:gdLst/>
            <a:ahLst/>
            <a:cxnLst/>
            <a:rect l="l" t="t" r="r" b="b"/>
            <a:pathLst>
              <a:path w="6352818" h="6406203">
                <a:moveTo>
                  <a:pt x="0" y="0"/>
                </a:moveTo>
                <a:lnTo>
                  <a:pt x="6352818" y="0"/>
                </a:lnTo>
                <a:lnTo>
                  <a:pt x="6352818" y="6406203"/>
                </a:lnTo>
                <a:lnTo>
                  <a:pt x="0" y="6406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407C2AD3-95EA-08BE-09C6-B49F5A2A364B}"/>
              </a:ext>
            </a:extLst>
          </p:cNvPr>
          <p:cNvSpPr txBox="1"/>
          <p:nvPr/>
        </p:nvSpPr>
        <p:spPr>
          <a:xfrm>
            <a:off x="8458200" y="4079885"/>
            <a:ext cx="669318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They were young.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743200" y="1855319"/>
            <a:ext cx="12801600" cy="5360670"/>
          </a:xfrm>
          <a:custGeom>
            <a:avLst/>
            <a:gdLst/>
            <a:ahLst/>
            <a:cxnLst/>
            <a:rect l="l" t="t" r="r" b="b"/>
            <a:pathLst>
              <a:path w="12801600" h="5360670">
                <a:moveTo>
                  <a:pt x="0" y="0"/>
                </a:moveTo>
                <a:lnTo>
                  <a:pt x="12801600" y="0"/>
                </a:lnTo>
                <a:lnTo>
                  <a:pt x="12801600" y="5360670"/>
                </a:lnTo>
                <a:lnTo>
                  <a:pt x="0" y="5360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57400" y="71777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77787" y="7253998"/>
            <a:ext cx="6865553" cy="2806295"/>
          </a:xfrm>
          <a:custGeom>
            <a:avLst/>
            <a:gdLst/>
            <a:ahLst/>
            <a:cxnLst/>
            <a:rect l="l" t="t" r="r" b="b"/>
            <a:pathLst>
              <a:path w="6865553" h="2806295">
                <a:moveTo>
                  <a:pt x="0" y="0"/>
                </a:moveTo>
                <a:lnTo>
                  <a:pt x="6865553" y="0"/>
                </a:lnTo>
                <a:lnTo>
                  <a:pt x="6865553" y="2806295"/>
                </a:lnTo>
                <a:lnTo>
                  <a:pt x="0" y="280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803522" y="7751830"/>
            <a:ext cx="5614083" cy="1573145"/>
            <a:chOff x="0" y="0"/>
            <a:chExt cx="1478606" cy="4143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982865" y="8228883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FEFEFE"/>
                </a:solidFill>
                <a:latin typeface="League Spartan"/>
              </a:rPr>
              <a:t>FALSE</a:t>
            </a:r>
            <a:endParaRPr lang="en-US" sz="5600" b="1" spc="280" dirty="0">
              <a:solidFill>
                <a:srgbClr val="FEFEFE"/>
              </a:solidFill>
              <a:latin typeface="League Spart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694169" y="429835"/>
            <a:ext cx="8967234" cy="131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spc="400" dirty="0">
                <a:solidFill>
                  <a:srgbClr val="D31D1A"/>
                </a:solidFill>
                <a:latin typeface="Montserrat Ultra-Bold"/>
              </a:rPr>
              <a:t>Answer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689495" y="7675630"/>
            <a:ext cx="5614083" cy="1573145"/>
            <a:chOff x="0" y="0"/>
            <a:chExt cx="1478606" cy="4143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78606" cy="414326"/>
            </a:xfrm>
            <a:custGeom>
              <a:avLst/>
              <a:gdLst/>
              <a:ahLst/>
              <a:cxnLst/>
              <a:rect l="l" t="t" r="r" b="b"/>
              <a:pathLst>
                <a:path w="1478606" h="414326">
                  <a:moveTo>
                    <a:pt x="1275406" y="0"/>
                  </a:moveTo>
                  <a:cubicBezTo>
                    <a:pt x="1387630" y="0"/>
                    <a:pt x="1478606" y="92750"/>
                    <a:pt x="1478606" y="207163"/>
                  </a:cubicBezTo>
                  <a:cubicBezTo>
                    <a:pt x="1478606" y="321576"/>
                    <a:pt x="1387630" y="414326"/>
                    <a:pt x="1275406" y="414326"/>
                  </a:cubicBezTo>
                  <a:lnTo>
                    <a:pt x="203200" y="414326"/>
                  </a:lnTo>
                  <a:cubicBezTo>
                    <a:pt x="90976" y="414326"/>
                    <a:pt x="0" y="321576"/>
                    <a:pt x="0" y="207163"/>
                  </a:cubicBezTo>
                  <a:cubicBezTo>
                    <a:pt x="0" y="927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9C3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78606" cy="452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757482" y="8176061"/>
            <a:ext cx="3418921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5600" b="1" spc="280" dirty="0">
                <a:solidFill>
                  <a:srgbClr val="000000"/>
                </a:solidFill>
                <a:latin typeface="League Spartan"/>
              </a:rPr>
              <a:t>TRUE</a:t>
            </a:r>
            <a:endParaRPr lang="en-US" sz="5600" b="1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56D6A18B-CB14-584B-AF3A-F23E45695940}"/>
              </a:ext>
            </a:extLst>
          </p:cNvPr>
          <p:cNvSpPr/>
          <p:nvPr/>
        </p:nvSpPr>
        <p:spPr>
          <a:xfrm>
            <a:off x="3276600" y="2214058"/>
            <a:ext cx="4648200" cy="4548898"/>
          </a:xfrm>
          <a:custGeom>
            <a:avLst/>
            <a:gdLst/>
            <a:ahLst/>
            <a:cxnLst/>
            <a:rect l="l" t="t" r="r" b="b"/>
            <a:pathLst>
              <a:path w="6352818" h="6406203">
                <a:moveTo>
                  <a:pt x="0" y="0"/>
                </a:moveTo>
                <a:lnTo>
                  <a:pt x="6352818" y="0"/>
                </a:lnTo>
                <a:lnTo>
                  <a:pt x="6352818" y="6406203"/>
                </a:lnTo>
                <a:lnTo>
                  <a:pt x="0" y="64062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5706294A-DA11-DEB0-9A13-BAE20B5BEA37}"/>
              </a:ext>
            </a:extLst>
          </p:cNvPr>
          <p:cNvSpPr txBox="1"/>
          <p:nvPr/>
        </p:nvSpPr>
        <p:spPr>
          <a:xfrm>
            <a:off x="8458200" y="4079885"/>
            <a:ext cx="669318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They were young.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Tru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85" b="-91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97456" y="-1266576"/>
            <a:ext cx="13693087" cy="12820153"/>
          </a:xfrm>
          <a:custGeom>
            <a:avLst/>
            <a:gdLst/>
            <a:ahLst/>
            <a:cxnLst/>
            <a:rect l="l" t="t" r="r" b="b"/>
            <a:pathLst>
              <a:path w="13693087" h="12820153">
                <a:moveTo>
                  <a:pt x="0" y="0"/>
                </a:moveTo>
                <a:lnTo>
                  <a:pt x="13693088" y="0"/>
                </a:lnTo>
                <a:lnTo>
                  <a:pt x="13693088" y="12820152"/>
                </a:lnTo>
                <a:lnTo>
                  <a:pt x="0" y="1282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056113" y="4524173"/>
            <a:ext cx="6691838" cy="170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ct val="0"/>
              </a:spcBef>
            </a:pPr>
            <a:r>
              <a:rPr lang="en-US" sz="10400" b="1" spc="520" dirty="0">
                <a:solidFill>
                  <a:srgbClr val="FFA400"/>
                </a:solidFill>
                <a:latin typeface="League Spartan"/>
              </a:rPr>
              <a:t>Round 2</a:t>
            </a:r>
          </a:p>
        </p:txBody>
      </p:sp>
    </p:spTree>
  </p:cSld>
  <p:clrMapOvr>
    <a:masterClrMapping/>
  </p:clrMapOvr>
  <p:transition spd="slow">
    <p:randomBar dir="vert"/>
    <p:sndAc>
      <p:stSnd>
        <p:snd r:embed="rId2" name="happy-logoversion-3-13398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381028"/>
            <a:ext cx="11801394" cy="11049055"/>
          </a:xfrm>
          <a:custGeom>
            <a:avLst/>
            <a:gdLst/>
            <a:ahLst/>
            <a:cxnLst/>
            <a:rect l="l" t="t" r="r" b="b"/>
            <a:pathLst>
              <a:path w="11801394" h="11049055">
                <a:moveTo>
                  <a:pt x="0" y="0"/>
                </a:moveTo>
                <a:lnTo>
                  <a:pt x="11801394" y="0"/>
                </a:lnTo>
                <a:lnTo>
                  <a:pt x="11801394" y="11049056"/>
                </a:lnTo>
                <a:lnTo>
                  <a:pt x="0" y="1104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532366" y="348615"/>
            <a:ext cx="811357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80"/>
              </a:lnSpc>
              <a:spcBef>
                <a:spcPct val="0"/>
              </a:spcBef>
            </a:pPr>
            <a:r>
              <a:rPr lang="en-US" sz="7200" b="1" spc="359" dirty="0">
                <a:solidFill>
                  <a:srgbClr val="FF0000"/>
                </a:solidFill>
                <a:latin typeface="Montserrat Ultra-Bold"/>
              </a:rPr>
              <a:t>Question No. 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17BD6C-67F8-7167-6F0A-2027E774E362}"/>
              </a:ext>
            </a:extLst>
          </p:cNvPr>
          <p:cNvGrpSpPr/>
          <p:nvPr/>
        </p:nvGrpSpPr>
        <p:grpSpPr>
          <a:xfrm>
            <a:off x="11801394" y="2279093"/>
            <a:ext cx="6181806" cy="1543050"/>
            <a:chOff x="11801394" y="2279093"/>
            <a:chExt cx="6181806" cy="1543050"/>
          </a:xfrm>
        </p:grpSpPr>
        <p:grpSp>
          <p:nvGrpSpPr>
            <p:cNvPr id="4" name="Group 4"/>
            <p:cNvGrpSpPr/>
            <p:nvPr/>
          </p:nvGrpSpPr>
          <p:grpSpPr>
            <a:xfrm>
              <a:off x="11801394" y="2279093"/>
              <a:ext cx="6181806" cy="1543050"/>
              <a:chOff x="0" y="0"/>
              <a:chExt cx="1474854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7485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474854" h="406400">
                    <a:moveTo>
                      <a:pt x="70509" y="0"/>
                    </a:moveTo>
                    <a:lnTo>
                      <a:pt x="1404345" y="0"/>
                    </a:lnTo>
                    <a:cubicBezTo>
                      <a:pt x="1443286" y="0"/>
                      <a:pt x="1474854" y="31568"/>
                      <a:pt x="1474854" y="70509"/>
                    </a:cubicBezTo>
                    <a:lnTo>
                      <a:pt x="1474854" y="335891"/>
                    </a:lnTo>
                    <a:cubicBezTo>
                      <a:pt x="1474854" y="374832"/>
                      <a:pt x="1443286" y="406400"/>
                      <a:pt x="1404345" y="406400"/>
                    </a:cubicBezTo>
                    <a:lnTo>
                      <a:pt x="70509" y="406400"/>
                    </a:lnTo>
                    <a:cubicBezTo>
                      <a:pt x="31568" y="406400"/>
                      <a:pt x="0" y="374832"/>
                      <a:pt x="0" y="335891"/>
                    </a:cubicBezTo>
                    <a:lnTo>
                      <a:pt x="0" y="70509"/>
                    </a:lnTo>
                    <a:cubicBezTo>
                      <a:pt x="0" y="31568"/>
                      <a:pt x="31568" y="0"/>
                      <a:pt x="70509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47485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915694" y="2355293"/>
              <a:ext cx="5953206" cy="1390650"/>
              <a:chOff x="0" y="0"/>
              <a:chExt cx="1434716" cy="36626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434716" cy="366262"/>
              </a:xfrm>
              <a:custGeom>
                <a:avLst/>
                <a:gdLst/>
                <a:ahLst/>
                <a:cxnLst/>
                <a:rect l="l" t="t" r="r" b="b"/>
                <a:pathLst>
                  <a:path w="1434716" h="366262">
                    <a:moveTo>
                      <a:pt x="72481" y="0"/>
                    </a:moveTo>
                    <a:lnTo>
                      <a:pt x="1362234" y="0"/>
                    </a:lnTo>
                    <a:cubicBezTo>
                      <a:pt x="1381458" y="0"/>
                      <a:pt x="1399894" y="7636"/>
                      <a:pt x="1413486" y="21229"/>
                    </a:cubicBezTo>
                    <a:cubicBezTo>
                      <a:pt x="1427079" y="34822"/>
                      <a:pt x="1434716" y="53258"/>
                      <a:pt x="1434716" y="72481"/>
                    </a:cubicBezTo>
                    <a:lnTo>
                      <a:pt x="1434716" y="293780"/>
                    </a:lnTo>
                    <a:cubicBezTo>
                      <a:pt x="1434716" y="313004"/>
                      <a:pt x="1427079" y="331440"/>
                      <a:pt x="1413486" y="345032"/>
                    </a:cubicBezTo>
                    <a:cubicBezTo>
                      <a:pt x="1399894" y="358625"/>
                      <a:pt x="1381458" y="366262"/>
                      <a:pt x="1362234" y="366262"/>
                    </a:cubicBezTo>
                    <a:lnTo>
                      <a:pt x="72481" y="366262"/>
                    </a:lnTo>
                    <a:cubicBezTo>
                      <a:pt x="53258" y="366262"/>
                      <a:pt x="34822" y="358625"/>
                      <a:pt x="21229" y="345032"/>
                    </a:cubicBezTo>
                    <a:cubicBezTo>
                      <a:pt x="7636" y="331440"/>
                      <a:pt x="0" y="313004"/>
                      <a:pt x="0" y="293780"/>
                    </a:cubicBezTo>
                    <a:lnTo>
                      <a:pt x="0" y="72481"/>
                    </a:lnTo>
                    <a:cubicBezTo>
                      <a:pt x="0" y="53258"/>
                      <a:pt x="7636" y="34822"/>
                      <a:pt x="21229" y="21229"/>
                    </a:cubicBezTo>
                    <a:cubicBezTo>
                      <a:pt x="34822" y="7636"/>
                      <a:pt x="53258" y="0"/>
                      <a:pt x="72481" y="0"/>
                    </a:cubicBezTo>
                    <a:close/>
                  </a:path>
                </a:pathLst>
              </a:custGeom>
              <a:solidFill>
                <a:srgbClr val="FEFE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434716" cy="404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2095662" y="2522720"/>
              <a:ext cx="5811338" cy="897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008"/>
                </a:lnSpc>
              </a:pPr>
              <a:r>
                <a:rPr lang="en-US" sz="4400" spc="280" dirty="0">
                  <a:solidFill>
                    <a:srgbClr val="000000"/>
                  </a:solidFill>
                  <a:latin typeface="League Spartan"/>
                </a:rPr>
                <a:t>A. </a:t>
              </a:r>
              <a:r>
                <a:rPr lang="vi-VN" sz="4400" spc="280" dirty="0">
                  <a:solidFill>
                    <a:srgbClr val="000000"/>
                  </a:solidFill>
                  <a:latin typeface="League Spartan"/>
                </a:rPr>
                <a:t>He was hungry.</a:t>
              </a:r>
              <a:endParaRPr lang="en-US" sz="4400" spc="280" dirty="0">
                <a:solidFill>
                  <a:srgbClr val="000000"/>
                </a:solidFill>
                <a:latin typeface="League Spartan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BD4CF49-3B73-9230-6946-A8169ECC8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203658"/>
            <a:ext cx="3657600" cy="421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C68B752-19F6-5612-0331-38E003DEFC02}"/>
              </a:ext>
            </a:extLst>
          </p:cNvPr>
          <p:cNvGrpSpPr/>
          <p:nvPr/>
        </p:nvGrpSpPr>
        <p:grpSpPr>
          <a:xfrm>
            <a:off x="11812280" y="4191030"/>
            <a:ext cx="6181806" cy="1543050"/>
            <a:chOff x="11801394" y="2279093"/>
            <a:chExt cx="6181806" cy="1543050"/>
          </a:xfrm>
        </p:grpSpPr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A1206E46-B485-1E2E-F36C-8F2F135E5E8B}"/>
                </a:ext>
              </a:extLst>
            </p:cNvPr>
            <p:cNvGrpSpPr/>
            <p:nvPr/>
          </p:nvGrpSpPr>
          <p:grpSpPr>
            <a:xfrm>
              <a:off x="11801394" y="2279093"/>
              <a:ext cx="6181806" cy="1543050"/>
              <a:chOff x="0" y="0"/>
              <a:chExt cx="1474854" cy="406400"/>
            </a:xfrm>
          </p:grpSpPr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1D7C1A11-CA77-5ADE-4EB4-91332665E0CB}"/>
                  </a:ext>
                </a:extLst>
              </p:cNvPr>
              <p:cNvSpPr/>
              <p:nvPr/>
            </p:nvSpPr>
            <p:spPr>
              <a:xfrm>
                <a:off x="0" y="0"/>
                <a:ext cx="147485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474854" h="406400">
                    <a:moveTo>
                      <a:pt x="70509" y="0"/>
                    </a:moveTo>
                    <a:lnTo>
                      <a:pt x="1404345" y="0"/>
                    </a:lnTo>
                    <a:cubicBezTo>
                      <a:pt x="1443286" y="0"/>
                      <a:pt x="1474854" y="31568"/>
                      <a:pt x="1474854" y="70509"/>
                    </a:cubicBezTo>
                    <a:lnTo>
                      <a:pt x="1474854" y="335891"/>
                    </a:lnTo>
                    <a:cubicBezTo>
                      <a:pt x="1474854" y="374832"/>
                      <a:pt x="1443286" y="406400"/>
                      <a:pt x="1404345" y="406400"/>
                    </a:cubicBezTo>
                    <a:lnTo>
                      <a:pt x="70509" y="406400"/>
                    </a:lnTo>
                    <a:cubicBezTo>
                      <a:pt x="31568" y="406400"/>
                      <a:pt x="0" y="374832"/>
                      <a:pt x="0" y="335891"/>
                    </a:cubicBezTo>
                    <a:lnTo>
                      <a:pt x="0" y="70509"/>
                    </a:lnTo>
                    <a:cubicBezTo>
                      <a:pt x="0" y="31568"/>
                      <a:pt x="31568" y="0"/>
                      <a:pt x="70509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6">
                <a:extLst>
                  <a:ext uri="{FF2B5EF4-FFF2-40B4-BE49-F238E27FC236}">
                    <a16:creationId xmlns:a16="http://schemas.microsoft.com/office/drawing/2014/main" id="{07A9B0E7-37EF-10B9-4DCE-5C6C96C4442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7485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" name="Group 18">
              <a:extLst>
                <a:ext uri="{FF2B5EF4-FFF2-40B4-BE49-F238E27FC236}">
                  <a16:creationId xmlns:a16="http://schemas.microsoft.com/office/drawing/2014/main" id="{393E3B24-EF6F-6C47-A12B-9E8073039BF7}"/>
                </a:ext>
              </a:extLst>
            </p:cNvPr>
            <p:cNvGrpSpPr/>
            <p:nvPr/>
          </p:nvGrpSpPr>
          <p:grpSpPr>
            <a:xfrm>
              <a:off x="11915694" y="2355293"/>
              <a:ext cx="5953206" cy="1390650"/>
              <a:chOff x="0" y="0"/>
              <a:chExt cx="1434716" cy="366262"/>
            </a:xfrm>
          </p:grpSpPr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93A17D34-895F-C293-8982-D1B6C54CA662}"/>
                  </a:ext>
                </a:extLst>
              </p:cNvPr>
              <p:cNvSpPr/>
              <p:nvPr/>
            </p:nvSpPr>
            <p:spPr>
              <a:xfrm>
                <a:off x="0" y="0"/>
                <a:ext cx="1434716" cy="366262"/>
              </a:xfrm>
              <a:custGeom>
                <a:avLst/>
                <a:gdLst/>
                <a:ahLst/>
                <a:cxnLst/>
                <a:rect l="l" t="t" r="r" b="b"/>
                <a:pathLst>
                  <a:path w="1434716" h="366262">
                    <a:moveTo>
                      <a:pt x="72481" y="0"/>
                    </a:moveTo>
                    <a:lnTo>
                      <a:pt x="1362234" y="0"/>
                    </a:lnTo>
                    <a:cubicBezTo>
                      <a:pt x="1381458" y="0"/>
                      <a:pt x="1399894" y="7636"/>
                      <a:pt x="1413486" y="21229"/>
                    </a:cubicBezTo>
                    <a:cubicBezTo>
                      <a:pt x="1427079" y="34822"/>
                      <a:pt x="1434716" y="53258"/>
                      <a:pt x="1434716" y="72481"/>
                    </a:cubicBezTo>
                    <a:lnTo>
                      <a:pt x="1434716" y="293780"/>
                    </a:lnTo>
                    <a:cubicBezTo>
                      <a:pt x="1434716" y="313004"/>
                      <a:pt x="1427079" y="331440"/>
                      <a:pt x="1413486" y="345032"/>
                    </a:cubicBezTo>
                    <a:cubicBezTo>
                      <a:pt x="1399894" y="358625"/>
                      <a:pt x="1381458" y="366262"/>
                      <a:pt x="1362234" y="366262"/>
                    </a:cubicBezTo>
                    <a:lnTo>
                      <a:pt x="72481" y="366262"/>
                    </a:lnTo>
                    <a:cubicBezTo>
                      <a:pt x="53258" y="366262"/>
                      <a:pt x="34822" y="358625"/>
                      <a:pt x="21229" y="345032"/>
                    </a:cubicBezTo>
                    <a:cubicBezTo>
                      <a:pt x="7636" y="331440"/>
                      <a:pt x="0" y="313004"/>
                      <a:pt x="0" y="293780"/>
                    </a:cubicBezTo>
                    <a:lnTo>
                      <a:pt x="0" y="72481"/>
                    </a:lnTo>
                    <a:cubicBezTo>
                      <a:pt x="0" y="53258"/>
                      <a:pt x="7636" y="34822"/>
                      <a:pt x="21229" y="21229"/>
                    </a:cubicBezTo>
                    <a:cubicBezTo>
                      <a:pt x="34822" y="7636"/>
                      <a:pt x="53258" y="0"/>
                      <a:pt x="72481" y="0"/>
                    </a:cubicBezTo>
                    <a:close/>
                  </a:path>
                </a:pathLst>
              </a:custGeom>
              <a:solidFill>
                <a:srgbClr val="FEFE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20">
                <a:extLst>
                  <a:ext uri="{FF2B5EF4-FFF2-40B4-BE49-F238E27FC236}">
                    <a16:creationId xmlns:a16="http://schemas.microsoft.com/office/drawing/2014/main" id="{6BBDB054-4B04-5662-37AD-F71CAC5BC95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4716" cy="404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9C9AF97B-68FF-A21C-6986-059F92282517}"/>
                </a:ext>
              </a:extLst>
            </p:cNvPr>
            <p:cNvSpPr txBox="1"/>
            <p:nvPr/>
          </p:nvSpPr>
          <p:spPr>
            <a:xfrm>
              <a:off x="12095662" y="2522720"/>
              <a:ext cx="5811338" cy="897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008"/>
                </a:lnSpc>
              </a:pPr>
              <a:r>
                <a:rPr lang="vi-VN" sz="4400" spc="280" dirty="0">
                  <a:solidFill>
                    <a:srgbClr val="000000"/>
                  </a:solidFill>
                  <a:latin typeface="League Spartan"/>
                </a:rPr>
                <a:t>B</a:t>
              </a:r>
              <a:r>
                <a:rPr lang="en-US" sz="4400" spc="280" dirty="0">
                  <a:solidFill>
                    <a:srgbClr val="000000"/>
                  </a:solidFill>
                  <a:latin typeface="League Spartan"/>
                </a:rPr>
                <a:t>. </a:t>
              </a:r>
              <a:r>
                <a:rPr lang="vi-VN" sz="4400" spc="280" dirty="0">
                  <a:solidFill>
                    <a:srgbClr val="000000"/>
                  </a:solidFill>
                  <a:latin typeface="League Spartan"/>
                </a:rPr>
                <a:t>He was thirsty.</a:t>
              </a:r>
              <a:endParaRPr lang="en-US" sz="4400" spc="280" dirty="0">
                <a:solidFill>
                  <a:srgbClr val="000000"/>
                </a:solidFill>
                <a:latin typeface="League Spartan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80C6A6C-8CC5-F4D4-CB6B-EFD383172E8A}"/>
              </a:ext>
            </a:extLst>
          </p:cNvPr>
          <p:cNvGrpSpPr/>
          <p:nvPr/>
        </p:nvGrpSpPr>
        <p:grpSpPr>
          <a:xfrm>
            <a:off x="11812280" y="6206846"/>
            <a:ext cx="6181806" cy="1543050"/>
            <a:chOff x="11801394" y="2279093"/>
            <a:chExt cx="6181806" cy="1543050"/>
          </a:xfrm>
        </p:grpSpPr>
        <p:grpSp>
          <p:nvGrpSpPr>
            <p:cNvPr id="45" name="Group 4">
              <a:extLst>
                <a:ext uri="{FF2B5EF4-FFF2-40B4-BE49-F238E27FC236}">
                  <a16:creationId xmlns:a16="http://schemas.microsoft.com/office/drawing/2014/main" id="{C967776D-1DDB-5BCC-D289-FD3EB9369CDD}"/>
                </a:ext>
              </a:extLst>
            </p:cNvPr>
            <p:cNvGrpSpPr/>
            <p:nvPr/>
          </p:nvGrpSpPr>
          <p:grpSpPr>
            <a:xfrm>
              <a:off x="11801394" y="2279093"/>
              <a:ext cx="6181806" cy="1543050"/>
              <a:chOff x="0" y="0"/>
              <a:chExt cx="1474854" cy="406400"/>
            </a:xfrm>
          </p:grpSpPr>
          <p:sp>
            <p:nvSpPr>
              <p:cNvPr id="50" name="Freeform 5">
                <a:extLst>
                  <a:ext uri="{FF2B5EF4-FFF2-40B4-BE49-F238E27FC236}">
                    <a16:creationId xmlns:a16="http://schemas.microsoft.com/office/drawing/2014/main" id="{091B7BBA-B4F7-A59B-45F0-1F048274FB37}"/>
                  </a:ext>
                </a:extLst>
              </p:cNvPr>
              <p:cNvSpPr/>
              <p:nvPr/>
            </p:nvSpPr>
            <p:spPr>
              <a:xfrm>
                <a:off x="0" y="0"/>
                <a:ext cx="147485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474854" h="406400">
                    <a:moveTo>
                      <a:pt x="70509" y="0"/>
                    </a:moveTo>
                    <a:lnTo>
                      <a:pt x="1404345" y="0"/>
                    </a:lnTo>
                    <a:cubicBezTo>
                      <a:pt x="1443286" y="0"/>
                      <a:pt x="1474854" y="31568"/>
                      <a:pt x="1474854" y="70509"/>
                    </a:cubicBezTo>
                    <a:lnTo>
                      <a:pt x="1474854" y="335891"/>
                    </a:lnTo>
                    <a:cubicBezTo>
                      <a:pt x="1474854" y="374832"/>
                      <a:pt x="1443286" y="406400"/>
                      <a:pt x="1404345" y="406400"/>
                    </a:cubicBezTo>
                    <a:lnTo>
                      <a:pt x="70509" y="406400"/>
                    </a:lnTo>
                    <a:cubicBezTo>
                      <a:pt x="31568" y="406400"/>
                      <a:pt x="0" y="374832"/>
                      <a:pt x="0" y="335891"/>
                    </a:cubicBezTo>
                    <a:lnTo>
                      <a:pt x="0" y="70509"/>
                    </a:lnTo>
                    <a:cubicBezTo>
                      <a:pt x="0" y="31568"/>
                      <a:pt x="31568" y="0"/>
                      <a:pt x="70509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6">
                <a:extLst>
                  <a:ext uri="{FF2B5EF4-FFF2-40B4-BE49-F238E27FC236}">
                    <a16:creationId xmlns:a16="http://schemas.microsoft.com/office/drawing/2014/main" id="{FC2F71BE-805F-D3FF-0FE3-15DE13993D8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7485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18">
              <a:extLst>
                <a:ext uri="{FF2B5EF4-FFF2-40B4-BE49-F238E27FC236}">
                  <a16:creationId xmlns:a16="http://schemas.microsoft.com/office/drawing/2014/main" id="{951CD0BB-B693-7E4E-156C-685FB8784252}"/>
                </a:ext>
              </a:extLst>
            </p:cNvPr>
            <p:cNvGrpSpPr/>
            <p:nvPr/>
          </p:nvGrpSpPr>
          <p:grpSpPr>
            <a:xfrm>
              <a:off x="11915694" y="2355293"/>
              <a:ext cx="5953206" cy="1390650"/>
              <a:chOff x="0" y="0"/>
              <a:chExt cx="1434716" cy="366262"/>
            </a:xfrm>
          </p:grpSpPr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B7DFD62E-4FE8-DB30-FAE0-7C150501C327}"/>
                  </a:ext>
                </a:extLst>
              </p:cNvPr>
              <p:cNvSpPr/>
              <p:nvPr/>
            </p:nvSpPr>
            <p:spPr>
              <a:xfrm>
                <a:off x="0" y="0"/>
                <a:ext cx="1434716" cy="366262"/>
              </a:xfrm>
              <a:custGeom>
                <a:avLst/>
                <a:gdLst/>
                <a:ahLst/>
                <a:cxnLst/>
                <a:rect l="l" t="t" r="r" b="b"/>
                <a:pathLst>
                  <a:path w="1434716" h="366262">
                    <a:moveTo>
                      <a:pt x="72481" y="0"/>
                    </a:moveTo>
                    <a:lnTo>
                      <a:pt x="1362234" y="0"/>
                    </a:lnTo>
                    <a:cubicBezTo>
                      <a:pt x="1381458" y="0"/>
                      <a:pt x="1399894" y="7636"/>
                      <a:pt x="1413486" y="21229"/>
                    </a:cubicBezTo>
                    <a:cubicBezTo>
                      <a:pt x="1427079" y="34822"/>
                      <a:pt x="1434716" y="53258"/>
                      <a:pt x="1434716" y="72481"/>
                    </a:cubicBezTo>
                    <a:lnTo>
                      <a:pt x="1434716" y="293780"/>
                    </a:lnTo>
                    <a:cubicBezTo>
                      <a:pt x="1434716" y="313004"/>
                      <a:pt x="1427079" y="331440"/>
                      <a:pt x="1413486" y="345032"/>
                    </a:cubicBezTo>
                    <a:cubicBezTo>
                      <a:pt x="1399894" y="358625"/>
                      <a:pt x="1381458" y="366262"/>
                      <a:pt x="1362234" y="366262"/>
                    </a:cubicBezTo>
                    <a:lnTo>
                      <a:pt x="72481" y="366262"/>
                    </a:lnTo>
                    <a:cubicBezTo>
                      <a:pt x="53258" y="366262"/>
                      <a:pt x="34822" y="358625"/>
                      <a:pt x="21229" y="345032"/>
                    </a:cubicBezTo>
                    <a:cubicBezTo>
                      <a:pt x="7636" y="331440"/>
                      <a:pt x="0" y="313004"/>
                      <a:pt x="0" y="293780"/>
                    </a:cubicBezTo>
                    <a:lnTo>
                      <a:pt x="0" y="72481"/>
                    </a:lnTo>
                    <a:cubicBezTo>
                      <a:pt x="0" y="53258"/>
                      <a:pt x="7636" y="34822"/>
                      <a:pt x="21229" y="21229"/>
                    </a:cubicBezTo>
                    <a:cubicBezTo>
                      <a:pt x="34822" y="7636"/>
                      <a:pt x="53258" y="0"/>
                      <a:pt x="72481" y="0"/>
                    </a:cubicBezTo>
                    <a:close/>
                  </a:path>
                </a:pathLst>
              </a:custGeom>
              <a:solidFill>
                <a:srgbClr val="FEFE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20">
                <a:extLst>
                  <a:ext uri="{FF2B5EF4-FFF2-40B4-BE49-F238E27FC236}">
                    <a16:creationId xmlns:a16="http://schemas.microsoft.com/office/drawing/2014/main" id="{661173BA-B1EB-3DC1-27D0-D22B2AEE800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4716" cy="404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7" name="TextBox 30">
              <a:extLst>
                <a:ext uri="{FF2B5EF4-FFF2-40B4-BE49-F238E27FC236}">
                  <a16:creationId xmlns:a16="http://schemas.microsoft.com/office/drawing/2014/main" id="{27A0F665-DF72-5FF2-33FC-3E4E758619E9}"/>
                </a:ext>
              </a:extLst>
            </p:cNvPr>
            <p:cNvSpPr txBox="1"/>
            <p:nvPr/>
          </p:nvSpPr>
          <p:spPr>
            <a:xfrm>
              <a:off x="12095662" y="2522720"/>
              <a:ext cx="5811338" cy="897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008"/>
                </a:lnSpc>
              </a:pPr>
              <a:r>
                <a:rPr lang="vi-VN" sz="4400" spc="280" dirty="0">
                  <a:solidFill>
                    <a:srgbClr val="000000"/>
                  </a:solidFill>
                  <a:latin typeface="League Spartan"/>
                </a:rPr>
                <a:t>C. He was full.</a:t>
              </a:r>
              <a:endParaRPr lang="en-US" sz="4400" spc="280" dirty="0">
                <a:solidFill>
                  <a:srgbClr val="000000"/>
                </a:solidFill>
                <a:latin typeface="League Spartan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2CF43D0-5FD7-1868-8930-7BFBF335F2B8}"/>
              </a:ext>
            </a:extLst>
          </p:cNvPr>
          <p:cNvGrpSpPr/>
          <p:nvPr/>
        </p:nvGrpSpPr>
        <p:grpSpPr>
          <a:xfrm>
            <a:off x="11767062" y="8170723"/>
            <a:ext cx="6181806" cy="1543050"/>
            <a:chOff x="11801394" y="2279093"/>
            <a:chExt cx="6181806" cy="1543050"/>
          </a:xfrm>
        </p:grpSpPr>
        <p:grpSp>
          <p:nvGrpSpPr>
            <p:cNvPr id="53" name="Group 4">
              <a:extLst>
                <a:ext uri="{FF2B5EF4-FFF2-40B4-BE49-F238E27FC236}">
                  <a16:creationId xmlns:a16="http://schemas.microsoft.com/office/drawing/2014/main" id="{6E7F0E16-FB4B-7A27-56A6-A58057042B1F}"/>
                </a:ext>
              </a:extLst>
            </p:cNvPr>
            <p:cNvGrpSpPr/>
            <p:nvPr/>
          </p:nvGrpSpPr>
          <p:grpSpPr>
            <a:xfrm>
              <a:off x="11801394" y="2279093"/>
              <a:ext cx="6181806" cy="1543050"/>
              <a:chOff x="0" y="0"/>
              <a:chExt cx="1474854" cy="406400"/>
            </a:xfrm>
          </p:grpSpPr>
          <p:sp>
            <p:nvSpPr>
              <p:cNvPr id="58" name="Freeform 5">
                <a:extLst>
                  <a:ext uri="{FF2B5EF4-FFF2-40B4-BE49-F238E27FC236}">
                    <a16:creationId xmlns:a16="http://schemas.microsoft.com/office/drawing/2014/main" id="{D355E1B0-4BFF-B346-6A8C-8FAD4C50A23E}"/>
                  </a:ext>
                </a:extLst>
              </p:cNvPr>
              <p:cNvSpPr/>
              <p:nvPr/>
            </p:nvSpPr>
            <p:spPr>
              <a:xfrm>
                <a:off x="0" y="0"/>
                <a:ext cx="147485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474854" h="406400">
                    <a:moveTo>
                      <a:pt x="70509" y="0"/>
                    </a:moveTo>
                    <a:lnTo>
                      <a:pt x="1404345" y="0"/>
                    </a:lnTo>
                    <a:cubicBezTo>
                      <a:pt x="1443286" y="0"/>
                      <a:pt x="1474854" y="31568"/>
                      <a:pt x="1474854" y="70509"/>
                    </a:cubicBezTo>
                    <a:lnTo>
                      <a:pt x="1474854" y="335891"/>
                    </a:lnTo>
                    <a:cubicBezTo>
                      <a:pt x="1474854" y="374832"/>
                      <a:pt x="1443286" y="406400"/>
                      <a:pt x="1404345" y="406400"/>
                    </a:cubicBezTo>
                    <a:lnTo>
                      <a:pt x="70509" y="406400"/>
                    </a:lnTo>
                    <a:cubicBezTo>
                      <a:pt x="31568" y="406400"/>
                      <a:pt x="0" y="374832"/>
                      <a:pt x="0" y="335891"/>
                    </a:cubicBezTo>
                    <a:lnTo>
                      <a:pt x="0" y="70509"/>
                    </a:lnTo>
                    <a:cubicBezTo>
                      <a:pt x="0" y="31568"/>
                      <a:pt x="31568" y="0"/>
                      <a:pt x="70509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TextBox 6">
                <a:extLst>
                  <a:ext uri="{FF2B5EF4-FFF2-40B4-BE49-F238E27FC236}">
                    <a16:creationId xmlns:a16="http://schemas.microsoft.com/office/drawing/2014/main" id="{01742290-4E73-5F2E-B921-714EBFD3D1F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7485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4" name="Group 18">
              <a:extLst>
                <a:ext uri="{FF2B5EF4-FFF2-40B4-BE49-F238E27FC236}">
                  <a16:creationId xmlns:a16="http://schemas.microsoft.com/office/drawing/2014/main" id="{0B3F64E3-1F2F-AFB4-E3BC-039F79FC375E}"/>
                </a:ext>
              </a:extLst>
            </p:cNvPr>
            <p:cNvGrpSpPr/>
            <p:nvPr/>
          </p:nvGrpSpPr>
          <p:grpSpPr>
            <a:xfrm>
              <a:off x="11915694" y="2355293"/>
              <a:ext cx="5953206" cy="1390650"/>
              <a:chOff x="0" y="0"/>
              <a:chExt cx="1434716" cy="366262"/>
            </a:xfrm>
          </p:grpSpPr>
          <p:sp>
            <p:nvSpPr>
              <p:cNvPr id="56" name="Freeform 19">
                <a:extLst>
                  <a:ext uri="{FF2B5EF4-FFF2-40B4-BE49-F238E27FC236}">
                    <a16:creationId xmlns:a16="http://schemas.microsoft.com/office/drawing/2014/main" id="{D3C880DB-35A7-4ACC-9B62-FE499CDB18DE}"/>
                  </a:ext>
                </a:extLst>
              </p:cNvPr>
              <p:cNvSpPr/>
              <p:nvPr/>
            </p:nvSpPr>
            <p:spPr>
              <a:xfrm>
                <a:off x="0" y="0"/>
                <a:ext cx="1434716" cy="366262"/>
              </a:xfrm>
              <a:custGeom>
                <a:avLst/>
                <a:gdLst/>
                <a:ahLst/>
                <a:cxnLst/>
                <a:rect l="l" t="t" r="r" b="b"/>
                <a:pathLst>
                  <a:path w="1434716" h="366262">
                    <a:moveTo>
                      <a:pt x="72481" y="0"/>
                    </a:moveTo>
                    <a:lnTo>
                      <a:pt x="1362234" y="0"/>
                    </a:lnTo>
                    <a:cubicBezTo>
                      <a:pt x="1381458" y="0"/>
                      <a:pt x="1399894" y="7636"/>
                      <a:pt x="1413486" y="21229"/>
                    </a:cubicBezTo>
                    <a:cubicBezTo>
                      <a:pt x="1427079" y="34822"/>
                      <a:pt x="1434716" y="53258"/>
                      <a:pt x="1434716" y="72481"/>
                    </a:cubicBezTo>
                    <a:lnTo>
                      <a:pt x="1434716" y="293780"/>
                    </a:lnTo>
                    <a:cubicBezTo>
                      <a:pt x="1434716" y="313004"/>
                      <a:pt x="1427079" y="331440"/>
                      <a:pt x="1413486" y="345032"/>
                    </a:cubicBezTo>
                    <a:cubicBezTo>
                      <a:pt x="1399894" y="358625"/>
                      <a:pt x="1381458" y="366262"/>
                      <a:pt x="1362234" y="366262"/>
                    </a:cubicBezTo>
                    <a:lnTo>
                      <a:pt x="72481" y="366262"/>
                    </a:lnTo>
                    <a:cubicBezTo>
                      <a:pt x="53258" y="366262"/>
                      <a:pt x="34822" y="358625"/>
                      <a:pt x="21229" y="345032"/>
                    </a:cubicBezTo>
                    <a:cubicBezTo>
                      <a:pt x="7636" y="331440"/>
                      <a:pt x="0" y="313004"/>
                      <a:pt x="0" y="293780"/>
                    </a:cubicBezTo>
                    <a:lnTo>
                      <a:pt x="0" y="72481"/>
                    </a:lnTo>
                    <a:cubicBezTo>
                      <a:pt x="0" y="53258"/>
                      <a:pt x="7636" y="34822"/>
                      <a:pt x="21229" y="21229"/>
                    </a:cubicBezTo>
                    <a:cubicBezTo>
                      <a:pt x="34822" y="7636"/>
                      <a:pt x="53258" y="0"/>
                      <a:pt x="72481" y="0"/>
                    </a:cubicBezTo>
                    <a:close/>
                  </a:path>
                </a:pathLst>
              </a:custGeom>
              <a:solidFill>
                <a:srgbClr val="FEFE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20">
                <a:extLst>
                  <a:ext uri="{FF2B5EF4-FFF2-40B4-BE49-F238E27FC236}">
                    <a16:creationId xmlns:a16="http://schemas.microsoft.com/office/drawing/2014/main" id="{6A29F351-CDC2-1459-ED34-BD98D95FC6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4716" cy="404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TextBox 30">
              <a:extLst>
                <a:ext uri="{FF2B5EF4-FFF2-40B4-BE49-F238E27FC236}">
                  <a16:creationId xmlns:a16="http://schemas.microsoft.com/office/drawing/2014/main" id="{B94A914F-8AAB-E2FF-2FFC-4D47C490F0EF}"/>
                </a:ext>
              </a:extLst>
            </p:cNvPr>
            <p:cNvSpPr txBox="1"/>
            <p:nvPr/>
          </p:nvSpPr>
          <p:spPr>
            <a:xfrm>
              <a:off x="12095662" y="2522720"/>
              <a:ext cx="5811338" cy="897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008"/>
                </a:lnSpc>
              </a:pPr>
              <a:r>
                <a:rPr lang="vi-VN" sz="4400" spc="280" dirty="0">
                  <a:solidFill>
                    <a:srgbClr val="000000"/>
                  </a:solidFill>
                  <a:latin typeface="League Spartan"/>
                </a:rPr>
                <a:t>D. He was happy. </a:t>
              </a:r>
              <a:endParaRPr lang="en-US" sz="4400" spc="280" dirty="0">
                <a:solidFill>
                  <a:srgbClr val="000000"/>
                </a:solidFill>
                <a:latin typeface="League Spartan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381028"/>
            <a:ext cx="11801394" cy="11049055"/>
          </a:xfrm>
          <a:custGeom>
            <a:avLst/>
            <a:gdLst/>
            <a:ahLst/>
            <a:cxnLst/>
            <a:rect l="l" t="t" r="r" b="b"/>
            <a:pathLst>
              <a:path w="11801394" h="11049055">
                <a:moveTo>
                  <a:pt x="0" y="0"/>
                </a:moveTo>
                <a:lnTo>
                  <a:pt x="11801394" y="0"/>
                </a:lnTo>
                <a:lnTo>
                  <a:pt x="11801394" y="11049056"/>
                </a:lnTo>
                <a:lnTo>
                  <a:pt x="0" y="11049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801394" y="2279093"/>
            <a:ext cx="6029406" cy="1543050"/>
            <a:chOff x="0" y="0"/>
            <a:chExt cx="1474854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01394" y="4229100"/>
            <a:ext cx="5953206" cy="1543050"/>
            <a:chOff x="0" y="0"/>
            <a:chExt cx="1474854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01394" y="6181725"/>
            <a:ext cx="5877006" cy="1543050"/>
            <a:chOff x="0" y="0"/>
            <a:chExt cx="1474854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01394" y="8134350"/>
            <a:ext cx="5877006" cy="1543050"/>
            <a:chOff x="0" y="0"/>
            <a:chExt cx="1474854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877594" y="2355293"/>
            <a:ext cx="5877006" cy="1390650"/>
            <a:chOff x="0" y="0"/>
            <a:chExt cx="1434716" cy="36626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9C3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77594" y="4306609"/>
            <a:ext cx="5800806" cy="1390650"/>
            <a:chOff x="0" y="0"/>
            <a:chExt cx="1434716" cy="3662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877594" y="6257925"/>
            <a:ext cx="5724606" cy="1390650"/>
            <a:chOff x="0" y="0"/>
            <a:chExt cx="1434716" cy="36626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877594" y="8210550"/>
            <a:ext cx="5724605" cy="1390650"/>
            <a:chOff x="0" y="0"/>
            <a:chExt cx="1434716" cy="36626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2184421" y="6352940"/>
            <a:ext cx="5354138" cy="89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vi-VN" sz="4400" spc="280" dirty="0">
                <a:solidFill>
                  <a:srgbClr val="000000"/>
                </a:solidFill>
                <a:latin typeface="League Spartan"/>
              </a:rPr>
              <a:t>C. He was full.</a:t>
            </a:r>
            <a:endParaRPr lang="en-US" sz="4400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941153" y="658464"/>
            <a:ext cx="4348956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80"/>
              </a:lnSpc>
              <a:spcBef>
                <a:spcPct val="0"/>
              </a:spcBef>
            </a:pPr>
            <a:r>
              <a:rPr lang="en-US" sz="7200" b="1" spc="359" dirty="0">
                <a:solidFill>
                  <a:srgbClr val="F9C30B"/>
                </a:solidFill>
                <a:latin typeface="Montserrat Ultra-Bold"/>
              </a:rPr>
              <a:t>Answer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377E47-F586-D4B3-B6D1-0773A690A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3203658"/>
            <a:ext cx="3657600" cy="421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0">
            <a:extLst>
              <a:ext uri="{FF2B5EF4-FFF2-40B4-BE49-F238E27FC236}">
                <a16:creationId xmlns:a16="http://schemas.microsoft.com/office/drawing/2014/main" id="{2EDF3B84-DA5A-9F03-0582-6D10A8EB4273}"/>
              </a:ext>
            </a:extLst>
          </p:cNvPr>
          <p:cNvSpPr txBox="1"/>
          <p:nvPr/>
        </p:nvSpPr>
        <p:spPr>
          <a:xfrm>
            <a:off x="12095662" y="2522720"/>
            <a:ext cx="5811338" cy="89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en-US" sz="4400" spc="280" dirty="0">
                <a:solidFill>
                  <a:srgbClr val="000000"/>
                </a:solidFill>
                <a:latin typeface="League Spartan"/>
              </a:rPr>
              <a:t>A. </a:t>
            </a:r>
            <a:r>
              <a:rPr lang="vi-VN" sz="4400" spc="280" dirty="0">
                <a:solidFill>
                  <a:srgbClr val="000000"/>
                </a:solidFill>
                <a:latin typeface="League Spartan"/>
              </a:rPr>
              <a:t>He was hungry.</a:t>
            </a:r>
            <a:endParaRPr lang="en-US" sz="4400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01175FDD-FBEF-73A9-CCED-B7CB4E679A10}"/>
              </a:ext>
            </a:extLst>
          </p:cNvPr>
          <p:cNvSpPr txBox="1"/>
          <p:nvPr/>
        </p:nvSpPr>
        <p:spPr>
          <a:xfrm>
            <a:off x="12209962" y="4459015"/>
            <a:ext cx="5811338" cy="89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vi-VN" sz="4400" spc="280" dirty="0">
                <a:solidFill>
                  <a:srgbClr val="000000"/>
                </a:solidFill>
                <a:latin typeface="League Spartan"/>
              </a:rPr>
              <a:t>B</a:t>
            </a:r>
            <a:r>
              <a:rPr lang="en-US" sz="4400" spc="280" dirty="0">
                <a:solidFill>
                  <a:srgbClr val="000000"/>
                </a:solidFill>
                <a:latin typeface="League Spartan"/>
              </a:rPr>
              <a:t>. </a:t>
            </a:r>
            <a:r>
              <a:rPr lang="vi-VN" sz="4400" spc="280" dirty="0">
                <a:solidFill>
                  <a:srgbClr val="000000"/>
                </a:solidFill>
                <a:latin typeface="League Spartan"/>
              </a:rPr>
              <a:t>He was thirsty.</a:t>
            </a:r>
            <a:endParaRPr lang="en-US" sz="4400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9" name="TextBox 31">
            <a:extLst>
              <a:ext uri="{FF2B5EF4-FFF2-40B4-BE49-F238E27FC236}">
                <a16:creationId xmlns:a16="http://schemas.microsoft.com/office/drawing/2014/main" id="{98B3E08F-B7AE-E1D9-B439-B1238FB5A23C}"/>
              </a:ext>
            </a:extLst>
          </p:cNvPr>
          <p:cNvSpPr txBox="1"/>
          <p:nvPr/>
        </p:nvSpPr>
        <p:spPr>
          <a:xfrm>
            <a:off x="12248061" y="8354034"/>
            <a:ext cx="5354138" cy="89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vi-VN" sz="4400" spc="280" dirty="0">
                <a:solidFill>
                  <a:srgbClr val="000000"/>
                </a:solidFill>
                <a:latin typeface="League Spartan"/>
              </a:rPr>
              <a:t>D. He was happy.</a:t>
            </a:r>
            <a:endParaRPr lang="en-US" sz="4400" spc="280" dirty="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Am-thanh-tra-loi-dung-www_nhacchuongvui_com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" b="-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149500"/>
            <a:ext cx="5599837" cy="1543050"/>
            <a:chOff x="0" y="0"/>
            <a:chExt cx="1474854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099507"/>
            <a:ext cx="5599837" cy="1543050"/>
            <a:chOff x="0" y="0"/>
            <a:chExt cx="1474854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6052132"/>
            <a:ext cx="5599837" cy="1543050"/>
            <a:chOff x="0" y="0"/>
            <a:chExt cx="1474854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8004757"/>
            <a:ext cx="5599837" cy="1543050"/>
            <a:chOff x="0" y="0"/>
            <a:chExt cx="1474854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04900" y="2225700"/>
            <a:ext cx="5447437" cy="1390650"/>
            <a:chOff x="0" y="0"/>
            <a:chExt cx="1434716" cy="3662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04900" y="4177016"/>
            <a:ext cx="5447437" cy="1390650"/>
            <a:chOff x="0" y="0"/>
            <a:chExt cx="1434716" cy="3662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04900" y="6128332"/>
            <a:ext cx="5447437" cy="1390650"/>
            <a:chOff x="0" y="0"/>
            <a:chExt cx="1434716" cy="36626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04900" y="8080957"/>
            <a:ext cx="5447437" cy="1390650"/>
            <a:chOff x="0" y="0"/>
            <a:chExt cx="1434716" cy="36626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93256" y="348615"/>
            <a:ext cx="811357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  <a:spcBef>
                <a:spcPct val="0"/>
              </a:spcBef>
            </a:pPr>
            <a:r>
              <a:rPr lang="en-US" sz="7200" b="1" spc="359" dirty="0">
                <a:solidFill>
                  <a:srgbClr val="FFFFFF"/>
                </a:solidFill>
                <a:latin typeface="Montserrat Ultra-Bold"/>
              </a:rPr>
              <a:t>Question No. 2</a:t>
            </a:r>
          </a:p>
        </p:txBody>
      </p:sp>
      <p:sp>
        <p:nvSpPr>
          <p:cNvPr id="28" name="Freeform 28"/>
          <p:cNvSpPr/>
          <p:nvPr/>
        </p:nvSpPr>
        <p:spPr>
          <a:xfrm>
            <a:off x="6628537" y="-381028"/>
            <a:ext cx="11801394" cy="11049055"/>
          </a:xfrm>
          <a:custGeom>
            <a:avLst/>
            <a:gdLst/>
            <a:ahLst/>
            <a:cxnLst/>
            <a:rect l="l" t="t" r="r" b="b"/>
            <a:pathLst>
              <a:path w="11801394" h="11049055">
                <a:moveTo>
                  <a:pt x="0" y="0"/>
                </a:moveTo>
                <a:lnTo>
                  <a:pt x="11801394" y="0"/>
                </a:lnTo>
                <a:lnTo>
                  <a:pt x="11801394" y="11049056"/>
                </a:lnTo>
                <a:lnTo>
                  <a:pt x="0" y="1104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399168" y="2450363"/>
            <a:ext cx="5427612" cy="83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4"/>
              </a:lnSpc>
            </a:pPr>
            <a:r>
              <a:rPr lang="en-US" sz="4800" spc="240" dirty="0">
                <a:solidFill>
                  <a:srgbClr val="000000"/>
                </a:solidFill>
                <a:latin typeface="League Spartan"/>
              </a:rPr>
              <a:t>A. 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was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99168" y="4445025"/>
            <a:ext cx="5153169" cy="83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4"/>
              </a:lnSpc>
            </a:pPr>
            <a:r>
              <a:rPr lang="en-US" sz="4800" spc="240" dirty="0">
                <a:solidFill>
                  <a:srgbClr val="000000"/>
                </a:solidFill>
                <a:latin typeface="League Spartan"/>
              </a:rPr>
              <a:t>B. 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were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399168" y="6404557"/>
            <a:ext cx="5427612" cy="83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4"/>
              </a:lnSpc>
            </a:pPr>
            <a:r>
              <a:rPr lang="en-US" sz="4800" spc="240" dirty="0">
                <a:solidFill>
                  <a:srgbClr val="000000"/>
                </a:solidFill>
                <a:latin typeface="League Spartan"/>
              </a:rPr>
              <a:t>C. 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weren’t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399168" y="8376232"/>
            <a:ext cx="5153169" cy="83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4"/>
              </a:lnSpc>
            </a:pPr>
            <a:r>
              <a:rPr lang="en-US" sz="4800" spc="240" dirty="0">
                <a:solidFill>
                  <a:srgbClr val="000000"/>
                </a:solidFill>
                <a:latin typeface="League Spartan"/>
              </a:rPr>
              <a:t>D. 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wasn’t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4F8EBD8-2B25-4E29-E1C1-9343EE844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1141" y="3349059"/>
            <a:ext cx="4525354" cy="358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Graphic 34" descr="Close with solid fill">
            <a:extLst>
              <a:ext uri="{FF2B5EF4-FFF2-40B4-BE49-F238E27FC236}">
                <a16:creationId xmlns:a16="http://schemas.microsoft.com/office/drawing/2014/main" id="{2F628652-06E7-35BD-3B90-9ECF58810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36264" y="4011840"/>
            <a:ext cx="3349850" cy="33498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" b="-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149500"/>
            <a:ext cx="5599837" cy="1543050"/>
            <a:chOff x="0" y="0"/>
            <a:chExt cx="1474854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099507"/>
            <a:ext cx="5599837" cy="1543050"/>
            <a:chOff x="0" y="0"/>
            <a:chExt cx="1474854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6052132"/>
            <a:ext cx="5599837" cy="1543050"/>
            <a:chOff x="0" y="0"/>
            <a:chExt cx="1474854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8004757"/>
            <a:ext cx="5599837" cy="1543050"/>
            <a:chOff x="0" y="0"/>
            <a:chExt cx="1474854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04900" y="2225700"/>
            <a:ext cx="5447437" cy="1390650"/>
            <a:chOff x="0" y="0"/>
            <a:chExt cx="1434716" cy="3662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04900" y="4177016"/>
            <a:ext cx="5447437" cy="1390650"/>
            <a:chOff x="0" y="0"/>
            <a:chExt cx="1434716" cy="3662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04900" y="6128332"/>
            <a:ext cx="5447437" cy="1390650"/>
            <a:chOff x="0" y="0"/>
            <a:chExt cx="1434716" cy="36626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04900" y="8080957"/>
            <a:ext cx="5447437" cy="1390650"/>
            <a:chOff x="0" y="0"/>
            <a:chExt cx="1434716" cy="36626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9C3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6628537" y="-381028"/>
            <a:ext cx="11801394" cy="11049055"/>
          </a:xfrm>
          <a:custGeom>
            <a:avLst/>
            <a:gdLst/>
            <a:ahLst/>
            <a:cxnLst/>
            <a:rect l="l" t="t" r="r" b="b"/>
            <a:pathLst>
              <a:path w="11801394" h="11049055">
                <a:moveTo>
                  <a:pt x="0" y="0"/>
                </a:moveTo>
                <a:lnTo>
                  <a:pt x="11801394" y="0"/>
                </a:lnTo>
                <a:lnTo>
                  <a:pt x="11801394" y="11049056"/>
                </a:lnTo>
                <a:lnTo>
                  <a:pt x="0" y="11049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399168" y="2450363"/>
            <a:ext cx="5427612" cy="83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4"/>
              </a:lnSpc>
            </a:pPr>
            <a:r>
              <a:rPr lang="en-US" sz="4800" spc="240" dirty="0">
                <a:solidFill>
                  <a:srgbClr val="000000"/>
                </a:solidFill>
                <a:latin typeface="League Spartan"/>
              </a:rPr>
              <a:t>A. 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was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99168" y="4445025"/>
            <a:ext cx="5153169" cy="83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4"/>
              </a:lnSpc>
            </a:pPr>
            <a:r>
              <a:rPr lang="en-US" sz="4800" spc="240" dirty="0">
                <a:solidFill>
                  <a:srgbClr val="000000"/>
                </a:solidFill>
                <a:latin typeface="League Spartan"/>
              </a:rPr>
              <a:t>B. 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were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99168" y="6404557"/>
            <a:ext cx="5427612" cy="83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4"/>
              </a:lnSpc>
            </a:pPr>
            <a:r>
              <a:rPr lang="en-US" sz="4800" spc="240" dirty="0">
                <a:solidFill>
                  <a:srgbClr val="000000"/>
                </a:solidFill>
                <a:latin typeface="League Spartan"/>
              </a:rPr>
              <a:t>C. 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weren’t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399168" y="8376232"/>
            <a:ext cx="5153169" cy="83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4"/>
              </a:lnSpc>
            </a:pPr>
            <a:r>
              <a:rPr lang="en-US" sz="4800" spc="240" dirty="0">
                <a:solidFill>
                  <a:srgbClr val="000000"/>
                </a:solidFill>
                <a:latin typeface="League Spartan"/>
              </a:rPr>
              <a:t>D. 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wasn’t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2057400" y="573627"/>
            <a:ext cx="4348956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80"/>
              </a:lnSpc>
              <a:spcBef>
                <a:spcPct val="0"/>
              </a:spcBef>
            </a:pPr>
            <a:r>
              <a:rPr lang="en-US" sz="7200" b="1" spc="359" dirty="0">
                <a:solidFill>
                  <a:srgbClr val="FFFF00"/>
                </a:solidFill>
                <a:latin typeface="Montserrat Ultra-Bold"/>
              </a:rPr>
              <a:t>Answer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4CBC0FA-8392-1F3C-24D3-A0DCCFC4A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1141" y="3349059"/>
            <a:ext cx="4525354" cy="358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Graphic 34" descr="Close with solid fill">
            <a:extLst>
              <a:ext uri="{FF2B5EF4-FFF2-40B4-BE49-F238E27FC236}">
                <a16:creationId xmlns:a16="http://schemas.microsoft.com/office/drawing/2014/main" id="{E3041B52-A80F-BD52-59CC-9E2995DFEC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36264" y="4011840"/>
            <a:ext cx="3349850" cy="33498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2" name="Am-thanh-tra-loi-dung-www_nhacchuongvui_com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" b="-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381028"/>
            <a:ext cx="11801394" cy="11049055"/>
          </a:xfrm>
          <a:custGeom>
            <a:avLst/>
            <a:gdLst/>
            <a:ahLst/>
            <a:cxnLst/>
            <a:rect l="l" t="t" r="r" b="b"/>
            <a:pathLst>
              <a:path w="11801394" h="11049055">
                <a:moveTo>
                  <a:pt x="0" y="0"/>
                </a:moveTo>
                <a:lnTo>
                  <a:pt x="11801394" y="0"/>
                </a:lnTo>
                <a:lnTo>
                  <a:pt x="11801394" y="11049056"/>
                </a:lnTo>
                <a:lnTo>
                  <a:pt x="0" y="11049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801394" y="2279093"/>
            <a:ext cx="5599837" cy="1543050"/>
            <a:chOff x="0" y="0"/>
            <a:chExt cx="1474854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801394" y="4229100"/>
            <a:ext cx="5599837" cy="1543050"/>
            <a:chOff x="0" y="0"/>
            <a:chExt cx="1474854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01394" y="6181725"/>
            <a:ext cx="5599837" cy="1543050"/>
            <a:chOff x="0" y="0"/>
            <a:chExt cx="147485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801394" y="8134350"/>
            <a:ext cx="5599837" cy="1543050"/>
            <a:chOff x="0" y="0"/>
            <a:chExt cx="1474854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77594" y="2355293"/>
            <a:ext cx="5447437" cy="1390650"/>
            <a:chOff x="0" y="0"/>
            <a:chExt cx="1434716" cy="3662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877594" y="4306609"/>
            <a:ext cx="5447437" cy="1390650"/>
            <a:chOff x="0" y="0"/>
            <a:chExt cx="1434716" cy="36626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77594" y="6257925"/>
            <a:ext cx="5447437" cy="1390650"/>
            <a:chOff x="0" y="0"/>
            <a:chExt cx="1434716" cy="36626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77594" y="8210550"/>
            <a:ext cx="5447437" cy="1390650"/>
            <a:chOff x="0" y="0"/>
            <a:chExt cx="1434716" cy="36626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532366" y="348615"/>
            <a:ext cx="811357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80"/>
              </a:lnSpc>
              <a:spcBef>
                <a:spcPct val="0"/>
              </a:spcBef>
            </a:pPr>
            <a:r>
              <a:rPr lang="en-US" sz="7200" b="1" spc="359" dirty="0">
                <a:latin typeface="Montserrat Ultra-Bold"/>
              </a:rPr>
              <a:t>Question No. 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71862" y="2560906"/>
            <a:ext cx="3418921" cy="96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en-US" sz="5600" spc="280" dirty="0">
                <a:solidFill>
                  <a:srgbClr val="000000"/>
                </a:solidFill>
                <a:latin typeface="League Spartan"/>
              </a:rPr>
              <a:t>A. </a:t>
            </a: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was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171862" y="4555568"/>
            <a:ext cx="5153169" cy="96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en-US" sz="5600" spc="280" dirty="0">
                <a:solidFill>
                  <a:srgbClr val="000000"/>
                </a:solidFill>
                <a:latin typeface="League Spartan"/>
              </a:rPr>
              <a:t>B. </a:t>
            </a: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were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2171862" y="6515100"/>
            <a:ext cx="4363538" cy="932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en-US" sz="5600" spc="280" dirty="0">
                <a:solidFill>
                  <a:srgbClr val="000000"/>
                </a:solidFill>
                <a:latin typeface="League Spartan"/>
              </a:rPr>
              <a:t>C. </a:t>
            </a: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weren’t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171862" y="8486775"/>
            <a:ext cx="3418921" cy="96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en-US" sz="5600" spc="280" dirty="0">
                <a:solidFill>
                  <a:srgbClr val="000000"/>
                </a:solidFill>
                <a:latin typeface="League Spartan"/>
              </a:rPr>
              <a:t>D. </a:t>
            </a: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wasn’t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D59ACA7-F099-931B-B5E3-02AAD9FD5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3012843"/>
            <a:ext cx="4572000" cy="316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5B69553-96F1-BE8D-B7F1-24AD9DAA9460}"/>
              </a:ext>
            </a:extLst>
          </p:cNvPr>
          <p:cNvSpPr/>
          <p:nvPr/>
        </p:nvSpPr>
        <p:spPr>
          <a:xfrm>
            <a:off x="2169674" y="6175221"/>
            <a:ext cx="6096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..... at a party.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" b="-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381028"/>
            <a:ext cx="11801394" cy="11049055"/>
          </a:xfrm>
          <a:custGeom>
            <a:avLst/>
            <a:gdLst/>
            <a:ahLst/>
            <a:cxnLst/>
            <a:rect l="l" t="t" r="r" b="b"/>
            <a:pathLst>
              <a:path w="11801394" h="11049055">
                <a:moveTo>
                  <a:pt x="0" y="0"/>
                </a:moveTo>
                <a:lnTo>
                  <a:pt x="11801394" y="0"/>
                </a:lnTo>
                <a:lnTo>
                  <a:pt x="11801394" y="11049056"/>
                </a:lnTo>
                <a:lnTo>
                  <a:pt x="0" y="11049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801394" y="2279093"/>
            <a:ext cx="5599837" cy="1543050"/>
            <a:chOff x="0" y="0"/>
            <a:chExt cx="1474854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801394" y="4229100"/>
            <a:ext cx="5599837" cy="1543050"/>
            <a:chOff x="0" y="0"/>
            <a:chExt cx="1474854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01394" y="6181725"/>
            <a:ext cx="5599837" cy="1543050"/>
            <a:chOff x="0" y="0"/>
            <a:chExt cx="147485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801394" y="8134350"/>
            <a:ext cx="5599837" cy="1543050"/>
            <a:chOff x="0" y="0"/>
            <a:chExt cx="1474854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74854" cy="406400"/>
            </a:xfrm>
            <a:custGeom>
              <a:avLst/>
              <a:gdLst/>
              <a:ahLst/>
              <a:cxnLst/>
              <a:rect l="l" t="t" r="r" b="b"/>
              <a:pathLst>
                <a:path w="1474854" h="406400">
                  <a:moveTo>
                    <a:pt x="70509" y="0"/>
                  </a:moveTo>
                  <a:lnTo>
                    <a:pt x="1404345" y="0"/>
                  </a:lnTo>
                  <a:cubicBezTo>
                    <a:pt x="1443286" y="0"/>
                    <a:pt x="1474854" y="31568"/>
                    <a:pt x="1474854" y="70509"/>
                  </a:cubicBezTo>
                  <a:lnTo>
                    <a:pt x="1474854" y="335891"/>
                  </a:lnTo>
                  <a:cubicBezTo>
                    <a:pt x="1474854" y="374832"/>
                    <a:pt x="1443286" y="406400"/>
                    <a:pt x="1404345" y="406400"/>
                  </a:cubicBezTo>
                  <a:lnTo>
                    <a:pt x="70509" y="406400"/>
                  </a:lnTo>
                  <a:cubicBezTo>
                    <a:pt x="31568" y="406400"/>
                    <a:pt x="0" y="374832"/>
                    <a:pt x="0" y="33589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4748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77594" y="2355293"/>
            <a:ext cx="5447437" cy="1390650"/>
            <a:chOff x="0" y="0"/>
            <a:chExt cx="1434716" cy="3662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877594" y="4306609"/>
            <a:ext cx="5447437" cy="1390650"/>
            <a:chOff x="0" y="0"/>
            <a:chExt cx="1434716" cy="36626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9C3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77594" y="6257925"/>
            <a:ext cx="5447437" cy="1390650"/>
            <a:chOff x="0" y="0"/>
            <a:chExt cx="1434716" cy="36626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77594" y="8210550"/>
            <a:ext cx="5447437" cy="1390650"/>
            <a:chOff x="0" y="0"/>
            <a:chExt cx="1434716" cy="36626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34716" cy="366262"/>
            </a:xfrm>
            <a:custGeom>
              <a:avLst/>
              <a:gdLst/>
              <a:ahLst/>
              <a:cxnLst/>
              <a:rect l="l" t="t" r="r" b="b"/>
              <a:pathLst>
                <a:path w="1434716" h="366262">
                  <a:moveTo>
                    <a:pt x="72481" y="0"/>
                  </a:moveTo>
                  <a:lnTo>
                    <a:pt x="1362234" y="0"/>
                  </a:lnTo>
                  <a:cubicBezTo>
                    <a:pt x="1381458" y="0"/>
                    <a:pt x="1399894" y="7636"/>
                    <a:pt x="1413486" y="21229"/>
                  </a:cubicBezTo>
                  <a:cubicBezTo>
                    <a:pt x="1427079" y="34822"/>
                    <a:pt x="1434716" y="53258"/>
                    <a:pt x="1434716" y="72481"/>
                  </a:cubicBezTo>
                  <a:lnTo>
                    <a:pt x="1434716" y="293780"/>
                  </a:lnTo>
                  <a:cubicBezTo>
                    <a:pt x="1434716" y="313004"/>
                    <a:pt x="1427079" y="331440"/>
                    <a:pt x="1413486" y="345032"/>
                  </a:cubicBezTo>
                  <a:cubicBezTo>
                    <a:pt x="1399894" y="358625"/>
                    <a:pt x="1381458" y="366262"/>
                    <a:pt x="1362234" y="366262"/>
                  </a:cubicBezTo>
                  <a:lnTo>
                    <a:pt x="72481" y="366262"/>
                  </a:lnTo>
                  <a:cubicBezTo>
                    <a:pt x="53258" y="366262"/>
                    <a:pt x="34822" y="358625"/>
                    <a:pt x="21229" y="345032"/>
                  </a:cubicBezTo>
                  <a:cubicBezTo>
                    <a:pt x="7636" y="331440"/>
                    <a:pt x="0" y="313004"/>
                    <a:pt x="0" y="293780"/>
                  </a:cubicBezTo>
                  <a:lnTo>
                    <a:pt x="0" y="72481"/>
                  </a:lnTo>
                  <a:cubicBezTo>
                    <a:pt x="0" y="53258"/>
                    <a:pt x="7636" y="34822"/>
                    <a:pt x="21229" y="21229"/>
                  </a:cubicBezTo>
                  <a:cubicBezTo>
                    <a:pt x="34822" y="7636"/>
                    <a:pt x="53258" y="0"/>
                    <a:pt x="72481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434716" cy="4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171862" y="2560906"/>
            <a:ext cx="3418921" cy="96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en-US" sz="5600" spc="280" dirty="0">
                <a:solidFill>
                  <a:srgbClr val="000000"/>
                </a:solidFill>
                <a:latin typeface="League Spartan"/>
              </a:rPr>
              <a:t>A. </a:t>
            </a: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was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171862" y="4555568"/>
            <a:ext cx="5153169" cy="96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en-US" sz="5600" spc="280" dirty="0">
                <a:solidFill>
                  <a:srgbClr val="000000"/>
                </a:solidFill>
                <a:latin typeface="League Spartan"/>
              </a:rPr>
              <a:t>B. </a:t>
            </a: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were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171862" y="6515100"/>
            <a:ext cx="4826294" cy="932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en-US" sz="5600" spc="280" dirty="0">
                <a:solidFill>
                  <a:srgbClr val="000000"/>
                </a:solidFill>
                <a:latin typeface="League Spartan"/>
              </a:rPr>
              <a:t>C. </a:t>
            </a: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weren’t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2171862" y="8486775"/>
            <a:ext cx="3418921" cy="96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8"/>
              </a:lnSpc>
            </a:pPr>
            <a:r>
              <a:rPr lang="en-US" sz="5600" spc="280" dirty="0">
                <a:solidFill>
                  <a:srgbClr val="000000"/>
                </a:solidFill>
                <a:latin typeface="League Spartan"/>
              </a:rPr>
              <a:t>D. </a:t>
            </a:r>
            <a:r>
              <a:rPr lang="vi-VN" sz="5600" spc="280" dirty="0">
                <a:solidFill>
                  <a:srgbClr val="000000"/>
                </a:solidFill>
                <a:latin typeface="League Spartan"/>
              </a:rPr>
              <a:t>wasn’t</a:t>
            </a:r>
            <a:endParaRPr lang="en-US" sz="5600" spc="28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649200" y="671246"/>
            <a:ext cx="4348956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80"/>
              </a:lnSpc>
              <a:spcBef>
                <a:spcPct val="0"/>
              </a:spcBef>
            </a:pPr>
            <a:r>
              <a:rPr lang="en-US" sz="7200" b="1" spc="359" dirty="0">
                <a:solidFill>
                  <a:srgbClr val="E40000"/>
                </a:solidFill>
                <a:latin typeface="Montserrat Ultra-Bold"/>
              </a:rPr>
              <a:t>Answer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9891FAA-5B87-2703-4A1F-799E6DDB3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3012843"/>
            <a:ext cx="4572000" cy="316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00F2382-9E21-78A7-529F-79DF88ACAF27}"/>
              </a:ext>
            </a:extLst>
          </p:cNvPr>
          <p:cNvSpPr/>
          <p:nvPr/>
        </p:nvSpPr>
        <p:spPr>
          <a:xfrm>
            <a:off x="2169674" y="6175221"/>
            <a:ext cx="6096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..... at a party.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Am-thanh-tra-loi-dung-www_nhacchuongvui_com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85" b="-91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97456" y="-1266576"/>
            <a:ext cx="13693087" cy="12820153"/>
          </a:xfrm>
          <a:custGeom>
            <a:avLst/>
            <a:gdLst/>
            <a:ahLst/>
            <a:cxnLst/>
            <a:rect l="l" t="t" r="r" b="b"/>
            <a:pathLst>
              <a:path w="13693087" h="12820153">
                <a:moveTo>
                  <a:pt x="0" y="0"/>
                </a:moveTo>
                <a:lnTo>
                  <a:pt x="13693088" y="0"/>
                </a:lnTo>
                <a:lnTo>
                  <a:pt x="13693088" y="12820152"/>
                </a:lnTo>
                <a:lnTo>
                  <a:pt x="0" y="1282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056113" y="4524173"/>
            <a:ext cx="6691838" cy="170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ct val="0"/>
              </a:spcBef>
            </a:pPr>
            <a:r>
              <a:rPr lang="en-US" sz="10400" b="1" spc="520" dirty="0">
                <a:solidFill>
                  <a:srgbClr val="FFA400"/>
                </a:solidFill>
                <a:latin typeface="League Spartan"/>
              </a:rPr>
              <a:t>Round 3</a:t>
            </a:r>
          </a:p>
        </p:txBody>
      </p:sp>
    </p:spTree>
  </p:cSld>
  <p:clrMapOvr>
    <a:masterClrMapping/>
  </p:clrMapOvr>
  <p:transition spd="slow">
    <p:randomBar dir="vert"/>
    <p:sndAc>
      <p:stSnd>
        <p:snd r:embed="rId2" name="happy-logoversion-3-13398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BE513-39CC-590A-2F6D-2D535C07C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BC6AC1-F964-A49E-EBAB-3D10DD5621FE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6D7FA-A6FD-B386-81A6-0575988D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E64E44-00A4-3643-4C57-85FE5D63CD35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5EFDE23-2279-DFD5-616B-482D1C76D2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3B05EB3D-2081-745E-6F9A-760F940DC68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6ADD9A82-02BB-79A7-D152-A70B413856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32043A16-261C-EC9B-B00E-5CB3E6D32C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463C16-28E0-1D18-2230-E72DE000A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9553" y="3528805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id="{2DE3FD86-A571-F942-E123-F991121AFBDD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1F9F5F6F-E2A5-5B24-E76B-65BD8E3E0E8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FBDFA200-E2F8-4DAE-00FF-3CCF7341039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E56CD2BF-557F-C782-59E5-4851BE050C16}"/>
              </a:ext>
            </a:extLst>
          </p:cNvPr>
          <p:cNvGrpSpPr/>
          <p:nvPr/>
        </p:nvGrpSpPr>
        <p:grpSpPr>
          <a:xfrm>
            <a:off x="4953001" y="1326338"/>
            <a:ext cx="8458200" cy="1758155"/>
            <a:chOff x="0" y="0"/>
            <a:chExt cx="3377661" cy="252866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F5A523B-5172-4BAD-8DD4-18930BC34D56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8107E6FC-61FC-3F9E-6DE1-43431DC39D61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62DF47E-4540-485C-8798-707B4A7F8702}"/>
              </a:ext>
            </a:extLst>
          </p:cNvPr>
          <p:cNvSpPr txBox="1"/>
          <p:nvPr/>
        </p:nvSpPr>
        <p:spPr>
          <a:xfrm>
            <a:off x="2404767" y="973730"/>
            <a:ext cx="13198198" cy="2118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0800" b="1" dirty="0"/>
              <a:t>HELLO SONG</a:t>
            </a:r>
            <a:endParaRPr lang="en-US" sz="12926" b="1" dirty="0"/>
          </a:p>
        </p:txBody>
      </p:sp>
    </p:spTree>
    <p:extLst>
      <p:ext uri="{BB962C8B-B14F-4D97-AF65-F5344CB8AC3E}">
        <p14:creationId xmlns:p14="http://schemas.microsoft.com/office/powerpoint/2010/main" val="3616408005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59306" y="1488704"/>
            <a:ext cx="16102789" cy="7769596"/>
          </a:xfrm>
          <a:custGeom>
            <a:avLst/>
            <a:gdLst/>
            <a:ahLst/>
            <a:cxnLst/>
            <a:rect l="l" t="t" r="r" b="b"/>
            <a:pathLst>
              <a:path w="16102789" h="7769596">
                <a:moveTo>
                  <a:pt x="0" y="0"/>
                </a:moveTo>
                <a:lnTo>
                  <a:pt x="16102789" y="0"/>
                </a:lnTo>
                <a:lnTo>
                  <a:pt x="16102789" y="7769596"/>
                </a:lnTo>
                <a:lnTo>
                  <a:pt x="0" y="7769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243483" y="728678"/>
            <a:ext cx="5199757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80"/>
              </a:lnSpc>
              <a:spcBef>
                <a:spcPct val="0"/>
              </a:spcBef>
            </a:pPr>
            <a:r>
              <a:rPr lang="en-US" sz="7200" b="1" spc="359" dirty="0">
                <a:solidFill>
                  <a:srgbClr val="FFFFFF"/>
                </a:solidFill>
                <a:latin typeface="Montserrat Ultra-Bold"/>
              </a:rPr>
              <a:t>Question No. 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9570" y="4076700"/>
            <a:ext cx="954615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Where </a:t>
            </a:r>
            <a:r>
              <a:rPr lang="en-US" sz="4800" spc="240" dirty="0">
                <a:solidFill>
                  <a:srgbClr val="000000"/>
                </a:solidFill>
                <a:latin typeface="League Spartan"/>
              </a:rPr>
              <a:t>was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 the boy yesterday?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4DAEC-6660-14B6-7BC1-438F8CEEB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4914900"/>
            <a:ext cx="4648200" cy="315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583605" y="1409700"/>
            <a:ext cx="5364273" cy="322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7200" b="1" spc="280" dirty="0">
                <a:solidFill>
                  <a:srgbClr val="FFFF00"/>
                </a:solidFill>
                <a:latin typeface="Montserrat Ultra-Bold"/>
              </a:rPr>
              <a:t>Answer</a:t>
            </a:r>
            <a:endParaRPr lang="vi-VN" sz="7200" b="1" spc="280" dirty="0">
              <a:solidFill>
                <a:srgbClr val="FFFF00"/>
              </a:solidFill>
              <a:latin typeface="Montserrat Ultra-Bold"/>
            </a:endParaRPr>
          </a:p>
          <a:p>
            <a:pPr algn="ctr">
              <a:lnSpc>
                <a:spcPts val="784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5600" spc="280" dirty="0">
                <a:solidFill>
                  <a:schemeClr val="bg1"/>
                </a:solidFill>
                <a:latin typeface="Montserrat Ultra-Bold"/>
              </a:rPr>
              <a:t>He was at piano class.</a:t>
            </a:r>
            <a:endParaRPr lang="en-US" sz="5600" spc="280" dirty="0">
              <a:solidFill>
                <a:schemeClr val="bg1"/>
              </a:solidFill>
              <a:latin typeface="Montserrat Ultra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859306" y="1488704"/>
            <a:ext cx="16102789" cy="7769596"/>
          </a:xfrm>
          <a:custGeom>
            <a:avLst/>
            <a:gdLst/>
            <a:ahLst/>
            <a:cxnLst/>
            <a:rect l="l" t="t" r="r" b="b"/>
            <a:pathLst>
              <a:path w="16102789" h="7769596">
                <a:moveTo>
                  <a:pt x="0" y="0"/>
                </a:moveTo>
                <a:lnTo>
                  <a:pt x="16102789" y="0"/>
                </a:lnTo>
                <a:lnTo>
                  <a:pt x="16102789" y="7769596"/>
                </a:lnTo>
                <a:lnTo>
                  <a:pt x="0" y="7769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CF09143-4A51-33DA-C7CE-85CF201A8274}"/>
              </a:ext>
            </a:extLst>
          </p:cNvPr>
          <p:cNvSpPr txBox="1"/>
          <p:nvPr/>
        </p:nvSpPr>
        <p:spPr>
          <a:xfrm>
            <a:off x="559570" y="4076700"/>
            <a:ext cx="954615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Where </a:t>
            </a:r>
            <a:r>
              <a:rPr lang="en-US" sz="4800" spc="240" dirty="0">
                <a:solidFill>
                  <a:srgbClr val="000000"/>
                </a:solidFill>
                <a:latin typeface="League Spartan"/>
              </a:rPr>
              <a:t>was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 the boy yesterday?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18EE6-7221-E275-D49D-C2B907606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4914900"/>
            <a:ext cx="4648200" cy="315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  <p:sndAc>
      <p:stSnd>
        <p:snd r:embed="rId2" name="Am-thanh-tra-loi-dung-www_nhacchuongvui_com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243483" y="728678"/>
            <a:ext cx="5199757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80"/>
              </a:lnSpc>
              <a:spcBef>
                <a:spcPct val="0"/>
              </a:spcBef>
            </a:pPr>
            <a:r>
              <a:rPr lang="en-US" sz="7200" b="1" spc="359" dirty="0">
                <a:solidFill>
                  <a:srgbClr val="FFFFFF"/>
                </a:solidFill>
                <a:latin typeface="Montserrat Ultra-Bold"/>
              </a:rPr>
              <a:t>Question No. 2</a:t>
            </a:r>
          </a:p>
        </p:txBody>
      </p:sp>
      <p:sp>
        <p:nvSpPr>
          <p:cNvPr id="4" name="Freeform 4"/>
          <p:cNvSpPr/>
          <p:nvPr/>
        </p:nvSpPr>
        <p:spPr>
          <a:xfrm>
            <a:off x="-6708197" y="296337"/>
            <a:ext cx="20091868" cy="9694326"/>
          </a:xfrm>
          <a:custGeom>
            <a:avLst/>
            <a:gdLst/>
            <a:ahLst/>
            <a:cxnLst/>
            <a:rect l="l" t="t" r="r" b="b"/>
            <a:pathLst>
              <a:path w="20091868" h="9694326">
                <a:moveTo>
                  <a:pt x="0" y="0"/>
                </a:moveTo>
                <a:lnTo>
                  <a:pt x="20091869" y="0"/>
                </a:lnTo>
                <a:lnTo>
                  <a:pt x="20091869" y="9694326"/>
                </a:lnTo>
                <a:lnTo>
                  <a:pt x="0" y="9694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EDEE60-59EA-2ADD-39C1-21669CDBF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4207650"/>
            <a:ext cx="6324600" cy="399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C8103671-E2F9-E378-729F-D862F05ED254}"/>
              </a:ext>
            </a:extLst>
          </p:cNvPr>
          <p:cNvSpPr txBox="1"/>
          <p:nvPr/>
        </p:nvSpPr>
        <p:spPr>
          <a:xfrm>
            <a:off x="990600" y="3467100"/>
            <a:ext cx="954615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Where </a:t>
            </a:r>
            <a:r>
              <a:rPr lang="en-US" sz="4800" spc="240" dirty="0">
                <a:solidFill>
                  <a:srgbClr val="000000"/>
                </a:solidFill>
                <a:latin typeface="League Spartan"/>
              </a:rPr>
              <a:t>was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 the vet last night?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423407" y="1509865"/>
            <a:ext cx="4095580" cy="3221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7200" b="1" spc="280" dirty="0">
                <a:solidFill>
                  <a:srgbClr val="FFFF00"/>
                </a:solidFill>
                <a:latin typeface="Montserrat Ultra-Bold"/>
              </a:rPr>
              <a:t>Answer</a:t>
            </a:r>
          </a:p>
          <a:p>
            <a:pPr algn="ctr">
              <a:lnSpc>
                <a:spcPts val="784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5600" spc="280" dirty="0">
                <a:solidFill>
                  <a:schemeClr val="bg1"/>
                </a:solidFill>
                <a:latin typeface="Montserrat Ultra-Bold"/>
              </a:rPr>
              <a:t>He was at the clinic.</a:t>
            </a:r>
            <a:endParaRPr lang="en-US" sz="5600" spc="280" dirty="0">
              <a:solidFill>
                <a:schemeClr val="bg1"/>
              </a:solidFill>
              <a:latin typeface="Montserrat Ultra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6708197" y="296337"/>
            <a:ext cx="20091868" cy="9694326"/>
          </a:xfrm>
          <a:custGeom>
            <a:avLst/>
            <a:gdLst/>
            <a:ahLst/>
            <a:cxnLst/>
            <a:rect l="l" t="t" r="r" b="b"/>
            <a:pathLst>
              <a:path w="20091868" h="9694326">
                <a:moveTo>
                  <a:pt x="0" y="0"/>
                </a:moveTo>
                <a:lnTo>
                  <a:pt x="20091869" y="0"/>
                </a:lnTo>
                <a:lnTo>
                  <a:pt x="20091869" y="9694326"/>
                </a:lnTo>
                <a:lnTo>
                  <a:pt x="0" y="9694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6DD44-2674-1AD6-01D6-A74F9BEF0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4207650"/>
            <a:ext cx="6324600" cy="399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FAE0E748-979C-1408-C8E3-6F3E778F47AB}"/>
              </a:ext>
            </a:extLst>
          </p:cNvPr>
          <p:cNvSpPr txBox="1"/>
          <p:nvPr/>
        </p:nvSpPr>
        <p:spPr>
          <a:xfrm>
            <a:off x="990600" y="3467100"/>
            <a:ext cx="954615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Where </a:t>
            </a:r>
            <a:r>
              <a:rPr lang="en-US" sz="4800" spc="240">
                <a:solidFill>
                  <a:srgbClr val="000000"/>
                </a:solidFill>
                <a:latin typeface="League Spartan"/>
              </a:rPr>
              <a:t>was</a:t>
            </a:r>
            <a:r>
              <a:rPr lang="vi-VN" sz="4800" spc="240">
                <a:solidFill>
                  <a:srgbClr val="000000"/>
                </a:solidFill>
                <a:latin typeface="League Spartan"/>
              </a:rPr>
              <a:t> </a:t>
            </a:r>
            <a:r>
              <a:rPr lang="vi-VN" sz="4800" spc="240" dirty="0">
                <a:solidFill>
                  <a:srgbClr val="000000"/>
                </a:solidFill>
                <a:latin typeface="League Spartan"/>
              </a:rPr>
              <a:t>the vet last night?</a:t>
            </a:r>
            <a:endParaRPr lang="en-US" sz="4800" spc="240" dirty="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Am-thanh-tra-loi-dung-www_nhacchuongvui_com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999" b="-130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47925" y="2219565"/>
            <a:ext cx="8397551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00463" y="838200"/>
            <a:ext cx="12892474" cy="170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ct val="0"/>
              </a:spcBef>
            </a:pPr>
            <a:r>
              <a:rPr lang="en-US" sz="10400" b="1" spc="520" dirty="0">
                <a:solidFill>
                  <a:srgbClr val="FFFFFF"/>
                </a:solidFill>
                <a:latin typeface="Montserrat Ultra-Bold"/>
              </a:rPr>
              <a:t>Congratulations!</a:t>
            </a:r>
          </a:p>
        </p:txBody>
      </p:sp>
    </p:spTree>
  </p:cSld>
  <p:clrMapOvr>
    <a:masterClrMapping/>
  </p:clrMapOvr>
  <p:transition spd="slow">
    <p:randomBar dir="vert"/>
    <p:sndAc>
      <p:stSnd>
        <p:snd r:embed="rId2" name="Tieng-yeah-tre-con-www_nhacchuongvui_com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596D61-9D82-6061-FC04-39596DB3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4115568" y="2043499"/>
            <a:ext cx="1019907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11500" dirty="0">
                <a:solidFill>
                  <a:schemeClr val="bg1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620757" y="4714108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3920" b="-60014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6954651" y="4494912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2342" b="-47752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456635" y="4515468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4906" r="-24906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99823">
            <a:off x="1167204" y="1619641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573737" y="1323768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053594" y="8496667"/>
            <a:ext cx="4489113" cy="88709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574002" y="8500898"/>
            <a:ext cx="4489113" cy="88709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070091" y="8492431"/>
            <a:ext cx="4489113" cy="88709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DED43-1C29-1B2E-6F38-98E2A4320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chemeClr val="accent5">
              <a:lumMod val="5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AB0353-ABB7-585E-6745-B0F564BBD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034"/>
            <a:ext cx="18288000" cy="88242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2E8D1E-84EB-4631-15C2-654CE83F11BA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AB7B40-16E7-7284-83FA-99AE1A85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5DAC43-CCBB-56F5-4534-42AF701C268D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CD35D37-34EE-1EEB-CAB6-E32EE29F12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88CF60C-BA3D-D5EE-0B5D-4C42E4D1C3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967D3D5-B775-7C4C-6CE7-5BC0C39AB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06FC7283-DAD6-C37D-1157-4ED13B4C18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501F1417-A4EB-37B2-18E2-AB3393FE38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0566192-333A-99F6-0233-8FEDD796FE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4F83D7E-480C-4700-E989-57C9DB1ED58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3" name="Group 20">
            <a:extLst>
              <a:ext uri="{FF2B5EF4-FFF2-40B4-BE49-F238E27FC236}">
                <a16:creationId xmlns:a16="http://schemas.microsoft.com/office/drawing/2014/main" id="{CD5AB417-720A-5C46-9EA8-533633FF774E}"/>
              </a:ext>
            </a:extLst>
          </p:cNvPr>
          <p:cNvGrpSpPr/>
          <p:nvPr/>
        </p:nvGrpSpPr>
        <p:grpSpPr>
          <a:xfrm>
            <a:off x="-609600" y="9527807"/>
            <a:ext cx="19637614" cy="1518386"/>
            <a:chOff x="0" y="0"/>
            <a:chExt cx="5172046" cy="399904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A2CF2742-D67E-89B6-3871-721573683F6A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E351E718-B24B-A225-8242-175D3973C48F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ABA2E7E1-5B52-9C2E-F4D1-B032D32B1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872341">
            <a:off x="446452" y="7758652"/>
            <a:ext cx="3368967" cy="2425656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787B8BE7-8012-34EE-D552-A022F1BAF5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2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CC7D0-A352-4A68-F4BF-C150E2AC5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FA5253B-0244-782E-A46D-04F525431AB1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9319D19-4D9F-B1C0-366F-EC4F86005A18}"/>
              </a:ext>
            </a:extLst>
          </p:cNvPr>
          <p:cNvSpPr txBox="1"/>
          <p:nvPr/>
        </p:nvSpPr>
        <p:spPr>
          <a:xfrm>
            <a:off x="-1371600" y="891076"/>
            <a:ext cx="21717000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/>
              <a:t>Game</a:t>
            </a:r>
            <a:r>
              <a:rPr lang="en-US" sz="8000" dirty="0"/>
              <a:t>: </a:t>
            </a:r>
            <a:endParaRPr lang="vi-VN" sz="8000" dirty="0"/>
          </a:p>
          <a:p>
            <a:pPr algn="ctr">
              <a:spcBef>
                <a:spcPct val="0"/>
              </a:spcBef>
            </a:pPr>
            <a:r>
              <a:rPr lang="vi-VN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 ABOUT WHERE YOU WERE YESTERDAY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F2CA18AB-1AA3-5AC2-74AF-3F27B0D123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834.8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30505" y="8140554"/>
            <a:ext cx="1176495" cy="117649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E079C2-E427-ED57-180E-F10294EE78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5482" y="4305300"/>
            <a:ext cx="7406922" cy="46540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D9D58C-4E29-99D0-FBBB-0D416AB7377B}"/>
              </a:ext>
            </a:extLst>
          </p:cNvPr>
          <p:cNvSpPr/>
          <p:nvPr/>
        </p:nvSpPr>
        <p:spPr>
          <a:xfrm>
            <a:off x="9144000" y="4415719"/>
            <a:ext cx="8763000" cy="3785652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vi-VN" sz="8000" dirty="0">
                <a:ln w="0"/>
                <a:solidFill>
                  <a:srgbClr val="0070C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Yesterday I was at school with my friends. </a:t>
            </a:r>
            <a:endParaRPr lang="en-US" sz="8000" dirty="0">
              <a:ln w="0"/>
              <a:solidFill>
                <a:srgbClr val="0070C0"/>
              </a:solidFill>
              <a:latin typeface="Modern Love" panose="04090805081005020601" pitchFamily="8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326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9408A0-BC14-0793-753C-309BC64D7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7280" y="937828"/>
            <a:ext cx="7924800" cy="792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6744E9-C8F7-B09A-3B9F-5B16006A66EE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7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A9CD9F-A916-B440-A236-44D83370A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609599" y="1051627"/>
            <a:ext cx="1729687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Let’s write! </a:t>
            </a:r>
          </a:p>
          <a:p>
            <a:pPr algn="ctr">
              <a:spcBef>
                <a:spcPct val="0"/>
              </a:spcBef>
            </a:pPr>
            <a:r>
              <a:rPr lang="vi-VN" sz="7200" b="1" dirty="0">
                <a:solidFill>
                  <a:srgbClr val="C00000"/>
                </a:solidFill>
                <a:latin typeface="KG Primary Penmanship Bold"/>
              </a:rPr>
              <a:t>AN ARTICLE for YOUR ENGLISH CORNER</a:t>
            </a:r>
            <a:endParaRPr lang="en-US" sz="72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B9DAC4-6BF6-CADB-3335-8A3474980C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629400" y="3016846"/>
            <a:ext cx="6711123" cy="624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0C760-E81B-C049-7E0C-A9B4238DD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176" y="843623"/>
            <a:ext cx="18343175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0E3F2D1-DFC3-3212-212C-E993948FECAA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rtoon of a child with question marks&#10;&#10;Description automatically generated with medium confidence">
            <a:extLst>
              <a:ext uri="{FF2B5EF4-FFF2-40B4-BE49-F238E27FC236}">
                <a16:creationId xmlns:a16="http://schemas.microsoft.com/office/drawing/2014/main" id="{0E48C30A-40F2-3A6A-2835-C7D13395E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921" y="3245898"/>
            <a:ext cx="4305414" cy="482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E63299-4509-EA81-CB1B-2E5769636429}"/>
              </a:ext>
            </a:extLst>
          </p:cNvPr>
          <p:cNvSpPr/>
          <p:nvPr/>
        </p:nvSpPr>
        <p:spPr>
          <a:xfrm>
            <a:off x="990600" y="8378005"/>
            <a:ext cx="652594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Segoe UI Black" panose="020B0A02040204020203" pitchFamily="34" charset="0"/>
              </a:rPr>
              <a:t>1-minute </a:t>
            </a:r>
            <a:r>
              <a:rPr lang="en-US" sz="4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Segoe UI Black" panose="020B0A02040204020203" pitchFamily="34" charset="0"/>
              </a:rPr>
              <a:t>THINKING</a:t>
            </a:r>
            <a:r>
              <a:rPr lang="en-US" sz="44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Segoe UI Black" panose="020B0A02040204020203" pitchFamily="34" charset="0"/>
              </a:rPr>
              <a:t> time</a:t>
            </a:r>
            <a:endParaRPr lang="en-US" sz="4400" cap="none" spc="0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B65F1A-7FE5-DB30-EC3B-13173A4C34C0}"/>
              </a:ext>
            </a:extLst>
          </p:cNvPr>
          <p:cNvSpPr/>
          <p:nvPr/>
        </p:nvSpPr>
        <p:spPr>
          <a:xfrm>
            <a:off x="7091624" y="3197311"/>
            <a:ext cx="10058400" cy="482479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49322D-F04E-83B7-8A7B-DF03735D853E}"/>
              </a:ext>
            </a:extLst>
          </p:cNvPr>
          <p:cNvSpPr/>
          <p:nvPr/>
        </p:nvSpPr>
        <p:spPr>
          <a:xfrm>
            <a:off x="7855167" y="4332437"/>
            <a:ext cx="8763000" cy="255454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sz="8000" dirty="0">
                <a:ln w="0"/>
                <a:solidFill>
                  <a:schemeClr val="bg1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Where were you last weekend?</a:t>
            </a:r>
            <a:endParaRPr lang="en-US" sz="8000" dirty="0">
              <a:ln w="0"/>
              <a:solidFill>
                <a:schemeClr val="bg1"/>
              </a:solidFill>
              <a:latin typeface="Modern Love" panose="04090805081005020601" pitchFamily="8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02CCB2-DDF8-6173-C215-DAC6A51D9D33}"/>
              </a:ext>
            </a:extLst>
          </p:cNvPr>
          <p:cNvGrpSpPr/>
          <p:nvPr/>
        </p:nvGrpSpPr>
        <p:grpSpPr>
          <a:xfrm>
            <a:off x="4887643" y="1089646"/>
            <a:ext cx="8427041" cy="1553622"/>
            <a:chOff x="10521" y="1285654"/>
            <a:chExt cx="5927565" cy="3012444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CA819276-2EFB-4FB6-FECB-8C76FAEC9FD3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096CA499-26CC-7FF9-50BD-F7E65D716F69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vi-VN" sz="7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Let’s think!</a:t>
              </a:r>
              <a:endPara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95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0C760-E81B-C049-7E0C-A9B4238DD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176" y="843623"/>
            <a:ext cx="18343175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0E3F2D1-DFC3-3212-212C-E993948FECAA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02CCB2-DDF8-6173-C215-DAC6A51D9D33}"/>
              </a:ext>
            </a:extLst>
          </p:cNvPr>
          <p:cNvGrpSpPr/>
          <p:nvPr/>
        </p:nvGrpSpPr>
        <p:grpSpPr>
          <a:xfrm>
            <a:off x="4887643" y="1089646"/>
            <a:ext cx="8427041" cy="1553622"/>
            <a:chOff x="10521" y="1285654"/>
            <a:chExt cx="5927565" cy="3012444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CA819276-2EFB-4FB6-FECB-8C76FAEC9FD3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096CA499-26CC-7FF9-50BD-F7E65D716F69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vi-VN" sz="7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Let’s write!</a:t>
              </a:r>
              <a:endPara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F3F43686-8BE2-8886-00F5-F0A668A2BBD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754" y="3443842"/>
            <a:ext cx="5348992" cy="49745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8327C4-2364-A478-5930-83A40C157586}"/>
              </a:ext>
            </a:extLst>
          </p:cNvPr>
          <p:cNvSpPr/>
          <p:nvPr/>
        </p:nvSpPr>
        <p:spPr>
          <a:xfrm>
            <a:off x="5986306" y="3253754"/>
            <a:ext cx="11182897" cy="5943600"/>
          </a:xfrm>
          <a:custGeom>
            <a:avLst/>
            <a:gdLst>
              <a:gd name="connsiteX0" fmla="*/ 0 w 11182897"/>
              <a:gd name="connsiteY0" fmla="*/ 0 h 5943600"/>
              <a:gd name="connsiteX1" fmla="*/ 812231 w 11182897"/>
              <a:gd name="connsiteY1" fmla="*/ 0 h 5943600"/>
              <a:gd name="connsiteX2" fmla="*/ 1288976 w 11182897"/>
              <a:gd name="connsiteY2" fmla="*/ 0 h 5943600"/>
              <a:gd name="connsiteX3" fmla="*/ 1989379 w 11182897"/>
              <a:gd name="connsiteY3" fmla="*/ 0 h 5943600"/>
              <a:gd name="connsiteX4" fmla="*/ 2466123 w 11182897"/>
              <a:gd name="connsiteY4" fmla="*/ 0 h 5943600"/>
              <a:gd name="connsiteX5" fmla="*/ 3166526 w 11182897"/>
              <a:gd name="connsiteY5" fmla="*/ 0 h 5943600"/>
              <a:gd name="connsiteX6" fmla="*/ 3755099 w 11182897"/>
              <a:gd name="connsiteY6" fmla="*/ 0 h 5943600"/>
              <a:gd name="connsiteX7" fmla="*/ 4343673 w 11182897"/>
              <a:gd name="connsiteY7" fmla="*/ 0 h 5943600"/>
              <a:gd name="connsiteX8" fmla="*/ 4820417 w 11182897"/>
              <a:gd name="connsiteY8" fmla="*/ 0 h 5943600"/>
              <a:gd name="connsiteX9" fmla="*/ 5520820 w 11182897"/>
              <a:gd name="connsiteY9" fmla="*/ 0 h 5943600"/>
              <a:gd name="connsiteX10" fmla="*/ 6333051 w 11182897"/>
              <a:gd name="connsiteY10" fmla="*/ 0 h 5943600"/>
              <a:gd name="connsiteX11" fmla="*/ 6697967 w 11182897"/>
              <a:gd name="connsiteY11" fmla="*/ 0 h 5943600"/>
              <a:gd name="connsiteX12" fmla="*/ 7398369 w 11182897"/>
              <a:gd name="connsiteY12" fmla="*/ 0 h 5943600"/>
              <a:gd name="connsiteX13" fmla="*/ 7651456 w 11182897"/>
              <a:gd name="connsiteY13" fmla="*/ 0 h 5943600"/>
              <a:gd name="connsiteX14" fmla="*/ 8128200 w 11182897"/>
              <a:gd name="connsiteY14" fmla="*/ 0 h 5943600"/>
              <a:gd name="connsiteX15" fmla="*/ 8828603 w 11182897"/>
              <a:gd name="connsiteY15" fmla="*/ 0 h 5943600"/>
              <a:gd name="connsiteX16" fmla="*/ 9529005 w 11182897"/>
              <a:gd name="connsiteY16" fmla="*/ 0 h 5943600"/>
              <a:gd name="connsiteX17" fmla="*/ 9782092 w 11182897"/>
              <a:gd name="connsiteY17" fmla="*/ 0 h 5943600"/>
              <a:gd name="connsiteX18" fmla="*/ 10482495 w 11182897"/>
              <a:gd name="connsiteY18" fmla="*/ 0 h 5943600"/>
              <a:gd name="connsiteX19" fmla="*/ 11182897 w 11182897"/>
              <a:gd name="connsiteY19" fmla="*/ 0 h 5943600"/>
              <a:gd name="connsiteX20" fmla="*/ 11182897 w 11182897"/>
              <a:gd name="connsiteY20" fmla="*/ 594360 h 5943600"/>
              <a:gd name="connsiteX21" fmla="*/ 11182897 w 11182897"/>
              <a:gd name="connsiteY21" fmla="*/ 1307592 h 5943600"/>
              <a:gd name="connsiteX22" fmla="*/ 11182897 w 11182897"/>
              <a:gd name="connsiteY22" fmla="*/ 1901952 h 5943600"/>
              <a:gd name="connsiteX23" fmla="*/ 11182897 w 11182897"/>
              <a:gd name="connsiteY23" fmla="*/ 2436876 h 5943600"/>
              <a:gd name="connsiteX24" fmla="*/ 11182897 w 11182897"/>
              <a:gd name="connsiteY24" fmla="*/ 3031236 h 5943600"/>
              <a:gd name="connsiteX25" fmla="*/ 11182897 w 11182897"/>
              <a:gd name="connsiteY25" fmla="*/ 3506724 h 5943600"/>
              <a:gd name="connsiteX26" fmla="*/ 11182897 w 11182897"/>
              <a:gd name="connsiteY26" fmla="*/ 4160520 h 5943600"/>
              <a:gd name="connsiteX27" fmla="*/ 11182897 w 11182897"/>
              <a:gd name="connsiteY27" fmla="*/ 4636008 h 5943600"/>
              <a:gd name="connsiteX28" fmla="*/ 11182897 w 11182897"/>
              <a:gd name="connsiteY28" fmla="*/ 5111496 h 5943600"/>
              <a:gd name="connsiteX29" fmla="*/ 11182897 w 11182897"/>
              <a:gd name="connsiteY29" fmla="*/ 5943600 h 5943600"/>
              <a:gd name="connsiteX30" fmla="*/ 10370666 w 11182897"/>
              <a:gd name="connsiteY30" fmla="*/ 5943600 h 5943600"/>
              <a:gd name="connsiteX31" fmla="*/ 9670263 w 11182897"/>
              <a:gd name="connsiteY31" fmla="*/ 5943600 h 5943600"/>
              <a:gd name="connsiteX32" fmla="*/ 8858032 w 11182897"/>
              <a:gd name="connsiteY32" fmla="*/ 5943600 h 5943600"/>
              <a:gd name="connsiteX33" fmla="*/ 8269458 w 11182897"/>
              <a:gd name="connsiteY33" fmla="*/ 5943600 h 5943600"/>
              <a:gd name="connsiteX34" fmla="*/ 7680885 w 11182897"/>
              <a:gd name="connsiteY34" fmla="*/ 5943600 h 5943600"/>
              <a:gd name="connsiteX35" fmla="*/ 7315969 w 11182897"/>
              <a:gd name="connsiteY35" fmla="*/ 5943600 h 5943600"/>
              <a:gd name="connsiteX36" fmla="*/ 6951053 w 11182897"/>
              <a:gd name="connsiteY36" fmla="*/ 5943600 h 5943600"/>
              <a:gd name="connsiteX37" fmla="*/ 6250651 w 11182897"/>
              <a:gd name="connsiteY37" fmla="*/ 5943600 h 5943600"/>
              <a:gd name="connsiteX38" fmla="*/ 5662077 w 11182897"/>
              <a:gd name="connsiteY38" fmla="*/ 5943600 h 5943600"/>
              <a:gd name="connsiteX39" fmla="*/ 4961675 w 11182897"/>
              <a:gd name="connsiteY39" fmla="*/ 5943600 h 5943600"/>
              <a:gd name="connsiteX40" fmla="*/ 4708588 w 11182897"/>
              <a:gd name="connsiteY40" fmla="*/ 5943600 h 5943600"/>
              <a:gd name="connsiteX41" fmla="*/ 4455502 w 11182897"/>
              <a:gd name="connsiteY41" fmla="*/ 5943600 h 5943600"/>
              <a:gd name="connsiteX42" fmla="*/ 4202415 w 11182897"/>
              <a:gd name="connsiteY42" fmla="*/ 5943600 h 5943600"/>
              <a:gd name="connsiteX43" fmla="*/ 3502012 w 11182897"/>
              <a:gd name="connsiteY43" fmla="*/ 5943600 h 5943600"/>
              <a:gd name="connsiteX44" fmla="*/ 3025268 w 11182897"/>
              <a:gd name="connsiteY44" fmla="*/ 5943600 h 5943600"/>
              <a:gd name="connsiteX45" fmla="*/ 2548523 w 11182897"/>
              <a:gd name="connsiteY45" fmla="*/ 5943600 h 5943600"/>
              <a:gd name="connsiteX46" fmla="*/ 1959950 w 11182897"/>
              <a:gd name="connsiteY46" fmla="*/ 5943600 h 5943600"/>
              <a:gd name="connsiteX47" fmla="*/ 1371376 w 11182897"/>
              <a:gd name="connsiteY47" fmla="*/ 5943600 h 5943600"/>
              <a:gd name="connsiteX48" fmla="*/ 782803 w 11182897"/>
              <a:gd name="connsiteY48" fmla="*/ 5943600 h 5943600"/>
              <a:gd name="connsiteX49" fmla="*/ 0 w 11182897"/>
              <a:gd name="connsiteY49" fmla="*/ 5943600 h 5943600"/>
              <a:gd name="connsiteX50" fmla="*/ 0 w 11182897"/>
              <a:gd name="connsiteY50" fmla="*/ 5349240 h 5943600"/>
              <a:gd name="connsiteX51" fmla="*/ 0 w 11182897"/>
              <a:gd name="connsiteY51" fmla="*/ 4695444 h 5943600"/>
              <a:gd name="connsiteX52" fmla="*/ 0 w 11182897"/>
              <a:gd name="connsiteY52" fmla="*/ 4041648 h 5943600"/>
              <a:gd name="connsiteX53" fmla="*/ 0 w 11182897"/>
              <a:gd name="connsiteY53" fmla="*/ 3447288 h 5943600"/>
              <a:gd name="connsiteX54" fmla="*/ 0 w 11182897"/>
              <a:gd name="connsiteY54" fmla="*/ 2912364 h 5943600"/>
              <a:gd name="connsiteX55" fmla="*/ 0 w 11182897"/>
              <a:gd name="connsiteY55" fmla="*/ 2496312 h 5943600"/>
              <a:gd name="connsiteX56" fmla="*/ 0 w 11182897"/>
              <a:gd name="connsiteY56" fmla="*/ 1783080 h 5943600"/>
              <a:gd name="connsiteX57" fmla="*/ 0 w 11182897"/>
              <a:gd name="connsiteY57" fmla="*/ 1188720 h 5943600"/>
              <a:gd name="connsiteX58" fmla="*/ 0 w 11182897"/>
              <a:gd name="connsiteY58" fmla="*/ 534924 h 5943600"/>
              <a:gd name="connsiteX59" fmla="*/ 0 w 11182897"/>
              <a:gd name="connsiteY59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182897" h="5943600" fill="none" extrusionOk="0">
                <a:moveTo>
                  <a:pt x="0" y="0"/>
                </a:moveTo>
                <a:cubicBezTo>
                  <a:pt x="364600" y="-51500"/>
                  <a:pt x="633166" y="88387"/>
                  <a:pt x="812231" y="0"/>
                </a:cubicBezTo>
                <a:cubicBezTo>
                  <a:pt x="991296" y="-88387"/>
                  <a:pt x="1189862" y="2421"/>
                  <a:pt x="1288976" y="0"/>
                </a:cubicBezTo>
                <a:cubicBezTo>
                  <a:pt x="1388091" y="-2421"/>
                  <a:pt x="1814111" y="60079"/>
                  <a:pt x="1989379" y="0"/>
                </a:cubicBezTo>
                <a:cubicBezTo>
                  <a:pt x="2164647" y="-60079"/>
                  <a:pt x="2325431" y="1579"/>
                  <a:pt x="2466123" y="0"/>
                </a:cubicBezTo>
                <a:cubicBezTo>
                  <a:pt x="2606815" y="-1579"/>
                  <a:pt x="2865230" y="34357"/>
                  <a:pt x="3166526" y="0"/>
                </a:cubicBezTo>
                <a:cubicBezTo>
                  <a:pt x="3467822" y="-34357"/>
                  <a:pt x="3508338" y="60947"/>
                  <a:pt x="3755099" y="0"/>
                </a:cubicBezTo>
                <a:cubicBezTo>
                  <a:pt x="4001860" y="-60947"/>
                  <a:pt x="4055021" y="22422"/>
                  <a:pt x="4343673" y="0"/>
                </a:cubicBezTo>
                <a:cubicBezTo>
                  <a:pt x="4632325" y="-22422"/>
                  <a:pt x="4720024" y="51902"/>
                  <a:pt x="4820417" y="0"/>
                </a:cubicBezTo>
                <a:cubicBezTo>
                  <a:pt x="4920810" y="-51902"/>
                  <a:pt x="5212686" y="13329"/>
                  <a:pt x="5520820" y="0"/>
                </a:cubicBezTo>
                <a:cubicBezTo>
                  <a:pt x="5828954" y="-13329"/>
                  <a:pt x="6035396" y="5077"/>
                  <a:pt x="6333051" y="0"/>
                </a:cubicBezTo>
                <a:cubicBezTo>
                  <a:pt x="6630706" y="-5077"/>
                  <a:pt x="6578319" y="26264"/>
                  <a:pt x="6697967" y="0"/>
                </a:cubicBezTo>
                <a:cubicBezTo>
                  <a:pt x="6817615" y="-26264"/>
                  <a:pt x="7175178" y="8259"/>
                  <a:pt x="7398369" y="0"/>
                </a:cubicBezTo>
                <a:cubicBezTo>
                  <a:pt x="7621560" y="-8259"/>
                  <a:pt x="7528879" y="3077"/>
                  <a:pt x="7651456" y="0"/>
                </a:cubicBezTo>
                <a:cubicBezTo>
                  <a:pt x="7774033" y="-3077"/>
                  <a:pt x="7929496" y="28839"/>
                  <a:pt x="8128200" y="0"/>
                </a:cubicBezTo>
                <a:cubicBezTo>
                  <a:pt x="8326904" y="-28839"/>
                  <a:pt x="8609237" y="28935"/>
                  <a:pt x="8828603" y="0"/>
                </a:cubicBezTo>
                <a:cubicBezTo>
                  <a:pt x="9047969" y="-28935"/>
                  <a:pt x="9230959" y="53713"/>
                  <a:pt x="9529005" y="0"/>
                </a:cubicBezTo>
                <a:cubicBezTo>
                  <a:pt x="9827051" y="-53713"/>
                  <a:pt x="9660502" y="26752"/>
                  <a:pt x="9782092" y="0"/>
                </a:cubicBezTo>
                <a:cubicBezTo>
                  <a:pt x="9903682" y="-26752"/>
                  <a:pt x="10296219" y="27911"/>
                  <a:pt x="10482495" y="0"/>
                </a:cubicBezTo>
                <a:cubicBezTo>
                  <a:pt x="10668771" y="-27911"/>
                  <a:pt x="10942235" y="2917"/>
                  <a:pt x="11182897" y="0"/>
                </a:cubicBezTo>
                <a:cubicBezTo>
                  <a:pt x="11245627" y="217646"/>
                  <a:pt x="11117389" y="372272"/>
                  <a:pt x="11182897" y="594360"/>
                </a:cubicBezTo>
                <a:cubicBezTo>
                  <a:pt x="11248405" y="816448"/>
                  <a:pt x="11128827" y="1037698"/>
                  <a:pt x="11182897" y="1307592"/>
                </a:cubicBezTo>
                <a:cubicBezTo>
                  <a:pt x="11236967" y="1577486"/>
                  <a:pt x="11149378" y="1669981"/>
                  <a:pt x="11182897" y="1901952"/>
                </a:cubicBezTo>
                <a:cubicBezTo>
                  <a:pt x="11216416" y="2133923"/>
                  <a:pt x="11143494" y="2228733"/>
                  <a:pt x="11182897" y="2436876"/>
                </a:cubicBezTo>
                <a:cubicBezTo>
                  <a:pt x="11222300" y="2645019"/>
                  <a:pt x="11154228" y="2887861"/>
                  <a:pt x="11182897" y="3031236"/>
                </a:cubicBezTo>
                <a:cubicBezTo>
                  <a:pt x="11211566" y="3174611"/>
                  <a:pt x="11136652" y="3352365"/>
                  <a:pt x="11182897" y="3506724"/>
                </a:cubicBezTo>
                <a:cubicBezTo>
                  <a:pt x="11229142" y="3661083"/>
                  <a:pt x="11167792" y="3963736"/>
                  <a:pt x="11182897" y="4160520"/>
                </a:cubicBezTo>
                <a:cubicBezTo>
                  <a:pt x="11198002" y="4357304"/>
                  <a:pt x="11168610" y="4450625"/>
                  <a:pt x="11182897" y="4636008"/>
                </a:cubicBezTo>
                <a:cubicBezTo>
                  <a:pt x="11197184" y="4821391"/>
                  <a:pt x="11178537" y="4973230"/>
                  <a:pt x="11182897" y="5111496"/>
                </a:cubicBezTo>
                <a:cubicBezTo>
                  <a:pt x="11187257" y="5249762"/>
                  <a:pt x="11101011" y="5697600"/>
                  <a:pt x="11182897" y="5943600"/>
                </a:cubicBezTo>
                <a:cubicBezTo>
                  <a:pt x="10957692" y="6010915"/>
                  <a:pt x="10565399" y="5938807"/>
                  <a:pt x="10370666" y="5943600"/>
                </a:cubicBezTo>
                <a:cubicBezTo>
                  <a:pt x="10175933" y="5948393"/>
                  <a:pt x="9963365" y="5940440"/>
                  <a:pt x="9670263" y="5943600"/>
                </a:cubicBezTo>
                <a:cubicBezTo>
                  <a:pt x="9377161" y="5946760"/>
                  <a:pt x="9021043" y="5885847"/>
                  <a:pt x="8858032" y="5943600"/>
                </a:cubicBezTo>
                <a:cubicBezTo>
                  <a:pt x="8695021" y="6001353"/>
                  <a:pt x="8496406" y="5896683"/>
                  <a:pt x="8269458" y="5943600"/>
                </a:cubicBezTo>
                <a:cubicBezTo>
                  <a:pt x="8042510" y="5990517"/>
                  <a:pt x="7855102" y="5880281"/>
                  <a:pt x="7680885" y="5943600"/>
                </a:cubicBezTo>
                <a:cubicBezTo>
                  <a:pt x="7506668" y="6006919"/>
                  <a:pt x="7434772" y="5910490"/>
                  <a:pt x="7315969" y="5943600"/>
                </a:cubicBezTo>
                <a:cubicBezTo>
                  <a:pt x="7197166" y="5976710"/>
                  <a:pt x="7114990" y="5903495"/>
                  <a:pt x="6951053" y="5943600"/>
                </a:cubicBezTo>
                <a:cubicBezTo>
                  <a:pt x="6787116" y="5983705"/>
                  <a:pt x="6524101" y="5926207"/>
                  <a:pt x="6250651" y="5943600"/>
                </a:cubicBezTo>
                <a:cubicBezTo>
                  <a:pt x="5977201" y="5960993"/>
                  <a:pt x="5918586" y="5897298"/>
                  <a:pt x="5662077" y="5943600"/>
                </a:cubicBezTo>
                <a:cubicBezTo>
                  <a:pt x="5405568" y="5989902"/>
                  <a:pt x="5268252" y="5916523"/>
                  <a:pt x="4961675" y="5943600"/>
                </a:cubicBezTo>
                <a:cubicBezTo>
                  <a:pt x="4655098" y="5970677"/>
                  <a:pt x="4760429" y="5931966"/>
                  <a:pt x="4708588" y="5943600"/>
                </a:cubicBezTo>
                <a:cubicBezTo>
                  <a:pt x="4656747" y="5955234"/>
                  <a:pt x="4559628" y="5938920"/>
                  <a:pt x="4455502" y="5943600"/>
                </a:cubicBezTo>
                <a:cubicBezTo>
                  <a:pt x="4351376" y="5948280"/>
                  <a:pt x="4259264" y="5926679"/>
                  <a:pt x="4202415" y="5943600"/>
                </a:cubicBezTo>
                <a:cubicBezTo>
                  <a:pt x="4145566" y="5960521"/>
                  <a:pt x="3659139" y="5919665"/>
                  <a:pt x="3502012" y="5943600"/>
                </a:cubicBezTo>
                <a:cubicBezTo>
                  <a:pt x="3344885" y="5967535"/>
                  <a:pt x="3222480" y="5943455"/>
                  <a:pt x="3025268" y="5943600"/>
                </a:cubicBezTo>
                <a:cubicBezTo>
                  <a:pt x="2828056" y="5943745"/>
                  <a:pt x="2736695" y="5910187"/>
                  <a:pt x="2548523" y="5943600"/>
                </a:cubicBezTo>
                <a:cubicBezTo>
                  <a:pt x="2360352" y="5977013"/>
                  <a:pt x="2157921" y="5929274"/>
                  <a:pt x="1959950" y="5943600"/>
                </a:cubicBezTo>
                <a:cubicBezTo>
                  <a:pt x="1761979" y="5957926"/>
                  <a:pt x="1641873" y="5883119"/>
                  <a:pt x="1371376" y="5943600"/>
                </a:cubicBezTo>
                <a:cubicBezTo>
                  <a:pt x="1100879" y="6004081"/>
                  <a:pt x="1000655" y="5874028"/>
                  <a:pt x="782803" y="5943600"/>
                </a:cubicBezTo>
                <a:cubicBezTo>
                  <a:pt x="564951" y="6013172"/>
                  <a:pt x="195707" y="5889762"/>
                  <a:pt x="0" y="5943600"/>
                </a:cubicBezTo>
                <a:cubicBezTo>
                  <a:pt x="-53431" y="5750481"/>
                  <a:pt x="13940" y="5535880"/>
                  <a:pt x="0" y="5349240"/>
                </a:cubicBezTo>
                <a:cubicBezTo>
                  <a:pt x="-13940" y="5162600"/>
                  <a:pt x="10628" y="5002301"/>
                  <a:pt x="0" y="4695444"/>
                </a:cubicBezTo>
                <a:cubicBezTo>
                  <a:pt x="-10628" y="4388587"/>
                  <a:pt x="71952" y="4253157"/>
                  <a:pt x="0" y="4041648"/>
                </a:cubicBezTo>
                <a:cubicBezTo>
                  <a:pt x="-71952" y="3830139"/>
                  <a:pt x="61096" y="3688708"/>
                  <a:pt x="0" y="3447288"/>
                </a:cubicBezTo>
                <a:cubicBezTo>
                  <a:pt x="-61096" y="3205868"/>
                  <a:pt x="10973" y="3153229"/>
                  <a:pt x="0" y="2912364"/>
                </a:cubicBezTo>
                <a:cubicBezTo>
                  <a:pt x="-10973" y="2671499"/>
                  <a:pt x="829" y="2585219"/>
                  <a:pt x="0" y="2496312"/>
                </a:cubicBezTo>
                <a:cubicBezTo>
                  <a:pt x="-829" y="2407405"/>
                  <a:pt x="11428" y="1929267"/>
                  <a:pt x="0" y="1783080"/>
                </a:cubicBezTo>
                <a:cubicBezTo>
                  <a:pt x="-11428" y="1636893"/>
                  <a:pt x="55127" y="1313409"/>
                  <a:pt x="0" y="1188720"/>
                </a:cubicBezTo>
                <a:cubicBezTo>
                  <a:pt x="-55127" y="1064031"/>
                  <a:pt x="43437" y="821687"/>
                  <a:pt x="0" y="534924"/>
                </a:cubicBezTo>
                <a:cubicBezTo>
                  <a:pt x="-43437" y="248161"/>
                  <a:pt x="54097" y="215656"/>
                  <a:pt x="0" y="0"/>
                </a:cubicBezTo>
                <a:close/>
              </a:path>
              <a:path w="11182897" h="5943600" stroke="0" extrusionOk="0">
                <a:moveTo>
                  <a:pt x="0" y="0"/>
                </a:moveTo>
                <a:cubicBezTo>
                  <a:pt x="78759" y="-8959"/>
                  <a:pt x="149507" y="23445"/>
                  <a:pt x="253087" y="0"/>
                </a:cubicBezTo>
                <a:cubicBezTo>
                  <a:pt x="356667" y="-23445"/>
                  <a:pt x="803740" y="64203"/>
                  <a:pt x="953489" y="0"/>
                </a:cubicBezTo>
                <a:cubicBezTo>
                  <a:pt x="1103238" y="-64203"/>
                  <a:pt x="1417698" y="44131"/>
                  <a:pt x="1653892" y="0"/>
                </a:cubicBezTo>
                <a:cubicBezTo>
                  <a:pt x="1890086" y="-44131"/>
                  <a:pt x="1932368" y="36360"/>
                  <a:pt x="2018807" y="0"/>
                </a:cubicBezTo>
                <a:cubicBezTo>
                  <a:pt x="2105247" y="-36360"/>
                  <a:pt x="2220257" y="29974"/>
                  <a:pt x="2271894" y="0"/>
                </a:cubicBezTo>
                <a:cubicBezTo>
                  <a:pt x="2323531" y="-29974"/>
                  <a:pt x="2619648" y="27127"/>
                  <a:pt x="2748638" y="0"/>
                </a:cubicBezTo>
                <a:cubicBezTo>
                  <a:pt x="2877628" y="-27127"/>
                  <a:pt x="3101954" y="37669"/>
                  <a:pt x="3225383" y="0"/>
                </a:cubicBezTo>
                <a:cubicBezTo>
                  <a:pt x="3348813" y="-37669"/>
                  <a:pt x="3639244" y="73457"/>
                  <a:pt x="3925785" y="0"/>
                </a:cubicBezTo>
                <a:cubicBezTo>
                  <a:pt x="4212326" y="-73457"/>
                  <a:pt x="4472450" y="45881"/>
                  <a:pt x="4738017" y="0"/>
                </a:cubicBezTo>
                <a:cubicBezTo>
                  <a:pt x="5003584" y="-45881"/>
                  <a:pt x="4875858" y="10567"/>
                  <a:pt x="4991104" y="0"/>
                </a:cubicBezTo>
                <a:cubicBezTo>
                  <a:pt x="5106350" y="-10567"/>
                  <a:pt x="5232354" y="23615"/>
                  <a:pt x="5467848" y="0"/>
                </a:cubicBezTo>
                <a:cubicBezTo>
                  <a:pt x="5703342" y="-23615"/>
                  <a:pt x="5878362" y="19649"/>
                  <a:pt x="6056422" y="0"/>
                </a:cubicBezTo>
                <a:cubicBezTo>
                  <a:pt x="6234482" y="-19649"/>
                  <a:pt x="6226781" y="10693"/>
                  <a:pt x="6309508" y="0"/>
                </a:cubicBezTo>
                <a:cubicBezTo>
                  <a:pt x="6392235" y="-10693"/>
                  <a:pt x="6620522" y="33991"/>
                  <a:pt x="6786253" y="0"/>
                </a:cubicBezTo>
                <a:cubicBezTo>
                  <a:pt x="6951984" y="-33991"/>
                  <a:pt x="6997390" y="16362"/>
                  <a:pt x="7151168" y="0"/>
                </a:cubicBezTo>
                <a:cubicBezTo>
                  <a:pt x="7304947" y="-16362"/>
                  <a:pt x="7441351" y="2937"/>
                  <a:pt x="7627913" y="0"/>
                </a:cubicBezTo>
                <a:cubicBezTo>
                  <a:pt x="7814475" y="-2937"/>
                  <a:pt x="8061326" y="5251"/>
                  <a:pt x="8216486" y="0"/>
                </a:cubicBezTo>
                <a:cubicBezTo>
                  <a:pt x="8371646" y="-5251"/>
                  <a:pt x="8457764" y="47048"/>
                  <a:pt x="8693231" y="0"/>
                </a:cubicBezTo>
                <a:cubicBezTo>
                  <a:pt x="8928698" y="-47048"/>
                  <a:pt x="8981426" y="51953"/>
                  <a:pt x="9169976" y="0"/>
                </a:cubicBezTo>
                <a:cubicBezTo>
                  <a:pt x="9358527" y="-51953"/>
                  <a:pt x="9651139" y="27837"/>
                  <a:pt x="9870378" y="0"/>
                </a:cubicBezTo>
                <a:cubicBezTo>
                  <a:pt x="10089617" y="-27837"/>
                  <a:pt x="10122658" y="35171"/>
                  <a:pt x="10235294" y="0"/>
                </a:cubicBezTo>
                <a:cubicBezTo>
                  <a:pt x="10347930" y="-35171"/>
                  <a:pt x="10735221" y="63348"/>
                  <a:pt x="11182897" y="0"/>
                </a:cubicBezTo>
                <a:cubicBezTo>
                  <a:pt x="11200548" y="192910"/>
                  <a:pt x="11138153" y="222105"/>
                  <a:pt x="11182897" y="416052"/>
                </a:cubicBezTo>
                <a:cubicBezTo>
                  <a:pt x="11227641" y="609999"/>
                  <a:pt x="11128958" y="847278"/>
                  <a:pt x="11182897" y="1129284"/>
                </a:cubicBezTo>
                <a:cubicBezTo>
                  <a:pt x="11236836" y="1411290"/>
                  <a:pt x="11152785" y="1619017"/>
                  <a:pt x="11182897" y="1842516"/>
                </a:cubicBezTo>
                <a:cubicBezTo>
                  <a:pt x="11213009" y="2066015"/>
                  <a:pt x="11154850" y="2132364"/>
                  <a:pt x="11182897" y="2377440"/>
                </a:cubicBezTo>
                <a:cubicBezTo>
                  <a:pt x="11210944" y="2622516"/>
                  <a:pt x="11156672" y="2682432"/>
                  <a:pt x="11182897" y="2971800"/>
                </a:cubicBezTo>
                <a:cubicBezTo>
                  <a:pt x="11209122" y="3261168"/>
                  <a:pt x="11134018" y="3318866"/>
                  <a:pt x="11182897" y="3566160"/>
                </a:cubicBezTo>
                <a:cubicBezTo>
                  <a:pt x="11231776" y="3813454"/>
                  <a:pt x="11153725" y="3990173"/>
                  <a:pt x="11182897" y="4160520"/>
                </a:cubicBezTo>
                <a:cubicBezTo>
                  <a:pt x="11212069" y="4330867"/>
                  <a:pt x="11137377" y="4679589"/>
                  <a:pt x="11182897" y="4814316"/>
                </a:cubicBezTo>
                <a:cubicBezTo>
                  <a:pt x="11228417" y="4949043"/>
                  <a:pt x="11146740" y="5090322"/>
                  <a:pt x="11182897" y="5230368"/>
                </a:cubicBezTo>
                <a:cubicBezTo>
                  <a:pt x="11219054" y="5370414"/>
                  <a:pt x="11142892" y="5669716"/>
                  <a:pt x="11182897" y="5943600"/>
                </a:cubicBezTo>
                <a:cubicBezTo>
                  <a:pt x="11094454" y="5973102"/>
                  <a:pt x="11055190" y="5916186"/>
                  <a:pt x="10929810" y="5943600"/>
                </a:cubicBezTo>
                <a:cubicBezTo>
                  <a:pt x="10804430" y="5971014"/>
                  <a:pt x="10638383" y="5934239"/>
                  <a:pt x="10564895" y="5943600"/>
                </a:cubicBezTo>
                <a:cubicBezTo>
                  <a:pt x="10491408" y="5952961"/>
                  <a:pt x="10342350" y="5931305"/>
                  <a:pt x="10199979" y="5943600"/>
                </a:cubicBezTo>
                <a:cubicBezTo>
                  <a:pt x="10057608" y="5955895"/>
                  <a:pt x="9695310" y="5942197"/>
                  <a:pt x="9499577" y="5943600"/>
                </a:cubicBezTo>
                <a:cubicBezTo>
                  <a:pt x="9303844" y="5945003"/>
                  <a:pt x="9171275" y="5939301"/>
                  <a:pt x="8911003" y="5943600"/>
                </a:cubicBezTo>
                <a:cubicBezTo>
                  <a:pt x="8650731" y="5947899"/>
                  <a:pt x="8488089" y="5918848"/>
                  <a:pt x="8098772" y="5943600"/>
                </a:cubicBezTo>
                <a:cubicBezTo>
                  <a:pt x="7709455" y="5968352"/>
                  <a:pt x="7483347" y="5881042"/>
                  <a:pt x="7286540" y="5943600"/>
                </a:cubicBezTo>
                <a:cubicBezTo>
                  <a:pt x="7089733" y="6006158"/>
                  <a:pt x="7061833" y="5922629"/>
                  <a:pt x="6921625" y="5943600"/>
                </a:cubicBezTo>
                <a:cubicBezTo>
                  <a:pt x="6781417" y="5964571"/>
                  <a:pt x="6534650" y="5877758"/>
                  <a:pt x="6221222" y="5943600"/>
                </a:cubicBezTo>
                <a:cubicBezTo>
                  <a:pt x="5907794" y="6009442"/>
                  <a:pt x="5882979" y="5882685"/>
                  <a:pt x="5632649" y="5943600"/>
                </a:cubicBezTo>
                <a:cubicBezTo>
                  <a:pt x="5382319" y="6004515"/>
                  <a:pt x="5388840" y="5915126"/>
                  <a:pt x="5267733" y="5943600"/>
                </a:cubicBezTo>
                <a:cubicBezTo>
                  <a:pt x="5146626" y="5972074"/>
                  <a:pt x="4725597" y="5942294"/>
                  <a:pt x="4455502" y="5943600"/>
                </a:cubicBezTo>
                <a:cubicBezTo>
                  <a:pt x="4185407" y="5944906"/>
                  <a:pt x="4197994" y="5936648"/>
                  <a:pt x="4090586" y="5943600"/>
                </a:cubicBezTo>
                <a:cubicBezTo>
                  <a:pt x="3983178" y="5950552"/>
                  <a:pt x="3831822" y="5942125"/>
                  <a:pt x="3613841" y="5943600"/>
                </a:cubicBezTo>
                <a:cubicBezTo>
                  <a:pt x="3395860" y="5945075"/>
                  <a:pt x="3296958" y="5932369"/>
                  <a:pt x="3137097" y="5943600"/>
                </a:cubicBezTo>
                <a:cubicBezTo>
                  <a:pt x="2977236" y="5954831"/>
                  <a:pt x="2905555" y="5916472"/>
                  <a:pt x="2772181" y="5943600"/>
                </a:cubicBezTo>
                <a:cubicBezTo>
                  <a:pt x="2638807" y="5970728"/>
                  <a:pt x="2481045" y="5910276"/>
                  <a:pt x="2407266" y="5943600"/>
                </a:cubicBezTo>
                <a:cubicBezTo>
                  <a:pt x="2333488" y="5976924"/>
                  <a:pt x="1849769" y="5939365"/>
                  <a:pt x="1706863" y="5943600"/>
                </a:cubicBezTo>
                <a:cubicBezTo>
                  <a:pt x="1563957" y="5947835"/>
                  <a:pt x="1404735" y="5882152"/>
                  <a:pt x="1118290" y="5943600"/>
                </a:cubicBezTo>
                <a:cubicBezTo>
                  <a:pt x="831845" y="6005048"/>
                  <a:pt x="334656" y="5834303"/>
                  <a:pt x="0" y="5943600"/>
                </a:cubicBezTo>
                <a:cubicBezTo>
                  <a:pt x="-15869" y="5737142"/>
                  <a:pt x="49335" y="5570731"/>
                  <a:pt x="0" y="5408676"/>
                </a:cubicBezTo>
                <a:cubicBezTo>
                  <a:pt x="-49335" y="5246621"/>
                  <a:pt x="31488" y="5075474"/>
                  <a:pt x="0" y="4814316"/>
                </a:cubicBezTo>
                <a:cubicBezTo>
                  <a:pt x="-31488" y="4553158"/>
                  <a:pt x="52368" y="4445746"/>
                  <a:pt x="0" y="4338828"/>
                </a:cubicBezTo>
                <a:cubicBezTo>
                  <a:pt x="-52368" y="4231910"/>
                  <a:pt x="63787" y="3974721"/>
                  <a:pt x="0" y="3744468"/>
                </a:cubicBezTo>
                <a:cubicBezTo>
                  <a:pt x="-63787" y="3514215"/>
                  <a:pt x="9034" y="3436386"/>
                  <a:pt x="0" y="3268980"/>
                </a:cubicBezTo>
                <a:cubicBezTo>
                  <a:pt x="-9034" y="3101574"/>
                  <a:pt x="77880" y="2838891"/>
                  <a:pt x="0" y="2615184"/>
                </a:cubicBezTo>
                <a:cubicBezTo>
                  <a:pt x="-77880" y="2391477"/>
                  <a:pt x="51513" y="2232810"/>
                  <a:pt x="0" y="2080260"/>
                </a:cubicBezTo>
                <a:cubicBezTo>
                  <a:pt x="-51513" y="1927710"/>
                  <a:pt x="66176" y="1644148"/>
                  <a:pt x="0" y="1485900"/>
                </a:cubicBezTo>
                <a:cubicBezTo>
                  <a:pt x="-66176" y="1327652"/>
                  <a:pt x="6786" y="1157544"/>
                  <a:pt x="0" y="1010412"/>
                </a:cubicBezTo>
                <a:cubicBezTo>
                  <a:pt x="-6786" y="863280"/>
                  <a:pt x="104905" y="4148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extLst>
              <a:ext uri="{C807C97D-BFC1-408E-A445-0C87EB9F89A2}">
                <ask:lineSketchStyleProps xmlns:ask="http://schemas.microsoft.com/office/drawing/2018/sketchyshapes" sd="36021305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C2A695-9747-AD92-9540-AB92236FC334}"/>
              </a:ext>
            </a:extLst>
          </p:cNvPr>
          <p:cNvSpPr/>
          <p:nvPr/>
        </p:nvSpPr>
        <p:spPr>
          <a:xfrm>
            <a:off x="6172200" y="3376578"/>
            <a:ext cx="1062529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ench Script MT" panose="03020402040607040605" pitchFamily="66" charset="0"/>
              </a:rPr>
              <a:t>Last Saturday, I was at soccer class with my friends. It was fun.</a:t>
            </a:r>
          </a:p>
          <a:p>
            <a:pPr algn="just"/>
            <a:r>
              <a:rPr lang="vi-VN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ench Script MT" panose="03020402040607040605" pitchFamily="66" charset="0"/>
              </a:rPr>
              <a:t>Last Sunday, ...............................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7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4242</TotalTime>
  <Words>676</Words>
  <Application>Microsoft Office PowerPoint</Application>
  <PresentationFormat>Custom</PresentationFormat>
  <Paragraphs>143</Paragraphs>
  <Slides>36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7" baseType="lpstr">
      <vt:lpstr>Verdana</vt:lpstr>
      <vt:lpstr>Modern Love</vt:lpstr>
      <vt:lpstr>Times New Roman</vt:lpstr>
      <vt:lpstr>Arial Black</vt:lpstr>
      <vt:lpstr>Calibri</vt:lpstr>
      <vt:lpstr>Fredoka One</vt:lpstr>
      <vt:lpstr>Arimo Bold</vt:lpstr>
      <vt:lpstr>Architects Daughter</vt:lpstr>
      <vt:lpstr>Montserrat Ultra-Bold</vt:lpstr>
      <vt:lpstr>French Script MT</vt:lpstr>
      <vt:lpstr>Nunito Sans Regular</vt:lpstr>
      <vt:lpstr>Rockwell Extra Bold</vt:lpstr>
      <vt:lpstr>Jumble</vt:lpstr>
      <vt:lpstr>KG Primary Penmanship Bold</vt:lpstr>
      <vt:lpstr>Arial</vt:lpstr>
      <vt:lpstr>MyriadPro-Light</vt:lpstr>
      <vt:lpstr>League Spartan</vt:lpstr>
      <vt:lpstr>Sniglet</vt:lpstr>
      <vt:lpstr>Snap ITC</vt:lpstr>
      <vt:lpstr>Tenor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Nasil Phạm</cp:lastModifiedBy>
  <cp:revision>64</cp:revision>
  <dcterms:created xsi:type="dcterms:W3CDTF">2006-08-16T00:00:00Z</dcterms:created>
  <dcterms:modified xsi:type="dcterms:W3CDTF">2023-11-06T02:01:08Z</dcterms:modified>
  <dc:identifier>DAFV1pFi9-g</dc:identifier>
</cp:coreProperties>
</file>